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CA079-AE7E-4006-A701-C57AB3B5F645}" v="5" dt="2019-04-15T14:59:52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CD34-659C-466D-86C3-F5DBC3AE8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52724-29AD-446B-A367-A64FEA8B2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67130-ED49-44A8-B479-9655246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87A7A-42CA-4325-979E-1158079E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87094-D986-42C4-8EDB-9B1C5431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5500-E8E0-433A-86F5-EC220EFF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D26D6-4077-4C03-B361-223218A2B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F290F-F54C-456C-95B7-A43AE41B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2012-3C09-4F58-8397-53886573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A3C6-91CA-459F-BA83-F5567C95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4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BC0ED-0E35-4DB6-9FB8-D81013338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7E9ED-9550-4FD6-B364-8965B7E8C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9B4B6-C5FC-4695-BA6A-2F378FD6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9BD2A-B26F-436A-A855-D3AF0BEA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7F3E0-0739-43D2-BE15-D4C2A951B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828F-99A1-4009-965F-A781E470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D99E-B3F5-4785-9884-0F173B33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A3B5-3702-4C5B-A874-A0D01567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984A6-A261-4C09-ACB3-024C5D11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179E-833B-4E4B-BF8B-6457EF8A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A4DB-D7B8-4C5D-91E3-D3B1EFB4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59786-1F68-42BD-B8B2-78F753E34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F522B-2848-4797-868F-0748378E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F874A-4E7D-4F8A-98EB-571DEBB0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0D754-6B9C-41AF-A89A-E55F8AED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DD4E-E167-475A-AC9C-897CED75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DCC8-F41F-42F2-B153-BE83FB7C4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D791B-42CF-41B3-94AC-ACBA982DC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9A689-809B-4BCA-A6F5-CD51FC70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7809F-F2BF-4669-83DB-3C87F754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66A53-5AAC-4170-9953-E86C64FA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2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BDAE-6931-403A-B2B2-3897BA1C8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AA37C-BB5E-4E30-8078-2B1A63CE7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D60AE-56A4-411E-AC69-B23DEDC99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6B50FC-830E-4AD3-BA58-5D6D67EFD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F0A61-2EF4-4155-857D-BE2132CF8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DB15A-DF6D-41CB-9216-1F3BCCBC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B0989F-5585-4FE4-8DA0-88B1A719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55E1D-8E7C-496A-98A1-094A0E81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0883-6028-4906-82E1-18E5D32D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1A5DC-EC7E-4C0D-A4A5-26858B42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7F7A6-7FD7-458D-ACF4-3935D312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06049-5B03-48A1-AC26-82A4784B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3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0A5B3-740D-4720-91BD-CEF4BAF8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1214D-23FD-4954-AC3F-115AF7B0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990E5-C6A2-45A3-B528-0206B360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0CE2-8B17-4718-8C5F-D5E17FB2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9D4C-0D42-461C-A8F0-D63589FD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E2D40-AA29-4457-B1AC-2DF93D7E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43FEC-9C22-4234-B5AD-307B4E45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4555C-FEE6-4F89-AB16-E428B17D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110D1-9A8F-4468-989B-73ADEC21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3A57-D0B7-47FE-BC4F-9058C255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3596BE-83B9-452E-8E00-03CA73A0A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25DAC-1017-4DB2-BF25-C75F39786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F87F6-AF30-40F4-92A4-1208A147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FCB72-DD25-464C-931D-A32AE4D2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D8CA3-7178-4E7D-AB1E-9BC2842D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2BC32-DE28-4C7E-A13A-B9F68F5B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09A43-0632-4241-9DD5-C97A2179C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F26E8-1EFD-43BB-929C-56F1B4C07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F5B6-8334-470B-ACE0-7FCF2D1F4DC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D53DE-0F4D-4777-83C0-6BFEBAD38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257A-6380-4F58-9F23-8EB3A5605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A9DC-415F-48D3-83A3-56422313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BAFDAF-D05B-4FB8-96B8-9AF9314E5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930" y="643466"/>
            <a:ext cx="694213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1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19818F9C5024198B6F78956A4E7F7" ma:contentTypeVersion="8" ma:contentTypeDescription="Create a new document." ma:contentTypeScope="" ma:versionID="fa96545e3832574372eca68d8419ad95">
  <xsd:schema xmlns:xsd="http://www.w3.org/2001/XMLSchema" xmlns:xs="http://www.w3.org/2001/XMLSchema" xmlns:p="http://schemas.microsoft.com/office/2006/metadata/properties" xmlns:ns2="5d8c711f-12c4-4b74-a160-ecf4c25002d6" xmlns:ns3="d810a318-5788-42c4-bc95-17272ed21e47" targetNamespace="http://schemas.microsoft.com/office/2006/metadata/properties" ma:root="true" ma:fieldsID="97a7208fbb941466fb2fd0cb9716fcd8" ns2:_="" ns3:_="">
    <xsd:import namespace="5d8c711f-12c4-4b74-a160-ecf4c25002d6"/>
    <xsd:import namespace="d810a318-5788-42c4-bc95-17272ed21e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c711f-12c4-4b74-a160-ecf4c2500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0a318-5788-42c4-bc95-17272ed21e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557476-BFF6-4B47-ADD0-9C5F4F242599}">
  <ds:schemaRefs>
    <ds:schemaRef ds:uri="http://purl.org/dc/elements/1.1/"/>
    <ds:schemaRef ds:uri="http://schemas.microsoft.com/office/2006/metadata/properties"/>
    <ds:schemaRef ds:uri="5d8c711f-12c4-4b74-a160-ecf4c25002d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810a318-5788-42c4-bc95-17272ed21e4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19A8B6-7FE8-4419-BCF3-9E4EF4794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8c711f-12c4-4b74-a160-ecf4c25002d6"/>
    <ds:schemaRef ds:uri="d810a318-5788-42c4-bc95-17272ed21e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7036F-DFD3-4BAD-8FD5-D570AD345A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Rossiter Pontius</dc:creator>
  <cp:lastModifiedBy>Kate Rossiter Pontius</cp:lastModifiedBy>
  <cp:revision>2</cp:revision>
  <dcterms:created xsi:type="dcterms:W3CDTF">2019-04-15T14:56:30Z</dcterms:created>
  <dcterms:modified xsi:type="dcterms:W3CDTF">2019-04-15T16:22:55Z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0x0101006FB19818F9C5024198B6F78956A4E7F7</vt:lpwstr>
  </property>
</Properties>
</file>