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34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48D6-28F1-418D-8F73-D368D70D796D}" type="datetimeFigureOut">
              <a:rPr lang="en-US" smtClean="0"/>
              <a:t>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4AC29-B94E-44D9-9CDC-85E23473D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949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48D6-28F1-418D-8F73-D368D70D796D}" type="datetimeFigureOut">
              <a:rPr lang="en-US" smtClean="0"/>
              <a:t>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4AC29-B94E-44D9-9CDC-85E23473D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327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48D6-28F1-418D-8F73-D368D70D796D}" type="datetimeFigureOut">
              <a:rPr lang="en-US" smtClean="0"/>
              <a:t>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4AC29-B94E-44D9-9CDC-85E23473D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957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48D6-28F1-418D-8F73-D368D70D796D}" type="datetimeFigureOut">
              <a:rPr lang="en-US" smtClean="0"/>
              <a:t>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4AC29-B94E-44D9-9CDC-85E23473D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121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48D6-28F1-418D-8F73-D368D70D796D}" type="datetimeFigureOut">
              <a:rPr lang="en-US" smtClean="0"/>
              <a:t>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4AC29-B94E-44D9-9CDC-85E23473D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47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48D6-28F1-418D-8F73-D368D70D796D}" type="datetimeFigureOut">
              <a:rPr lang="en-US" smtClean="0"/>
              <a:t>9/12/13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4AC29-B94E-44D9-9CDC-85E23473D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218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48D6-28F1-418D-8F73-D368D70D796D}" type="datetimeFigureOut">
              <a:rPr lang="en-US" smtClean="0"/>
              <a:t>9/12/13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4AC29-B94E-44D9-9CDC-85E23473D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69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48D6-28F1-418D-8F73-D368D70D796D}" type="datetimeFigureOut">
              <a:rPr lang="en-US" smtClean="0"/>
              <a:t>9/12/13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4AC29-B94E-44D9-9CDC-85E23473D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93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48D6-28F1-418D-8F73-D368D70D796D}" type="datetimeFigureOut">
              <a:rPr lang="en-US" smtClean="0"/>
              <a:t>9/12/13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4AC29-B94E-44D9-9CDC-85E23473D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23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48D6-28F1-418D-8F73-D368D70D796D}" type="datetimeFigureOut">
              <a:rPr lang="en-US" smtClean="0"/>
              <a:t>9/12/13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4AC29-B94E-44D9-9CDC-85E23473D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5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48D6-28F1-418D-8F73-D368D70D796D}" type="datetimeFigureOut">
              <a:rPr lang="en-US" smtClean="0"/>
              <a:t>9/12/13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4AC29-B94E-44D9-9CDC-85E23473D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60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B48D6-28F1-418D-8F73-D368D70D796D}" type="datetimeFigureOut">
              <a:rPr lang="en-US" smtClean="0"/>
              <a:t>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4AC29-B94E-44D9-9CDC-85E23473D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41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08" y="219456"/>
            <a:ext cx="8162400" cy="6255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652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08" y="219456"/>
            <a:ext cx="8162400" cy="629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462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08" y="219456"/>
            <a:ext cx="8162400" cy="625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460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08" y="219456"/>
            <a:ext cx="8162400" cy="625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356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08" y="219456"/>
            <a:ext cx="8162400" cy="625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138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Macintosh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American Farmland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Doris Mittasch</dc:creator>
  <cp:lastModifiedBy>Kate Pontius</cp:lastModifiedBy>
  <cp:revision>1</cp:revision>
  <cp:lastPrinted>2012-11-16T18:23:14Z</cp:lastPrinted>
  <dcterms:created xsi:type="dcterms:W3CDTF">2012-11-16T18:16:27Z</dcterms:created>
  <dcterms:modified xsi:type="dcterms:W3CDTF">2013-09-12T18:00:11Z</dcterms:modified>
</cp:coreProperties>
</file>