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1.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9" r:id="rId4"/>
    <p:sldMasterId id="2147484547" r:id="rId5"/>
  </p:sldMasterIdLst>
  <p:notesMasterIdLst>
    <p:notesMasterId r:id="rId50"/>
  </p:notesMasterIdLst>
  <p:sldIdLst>
    <p:sldId id="1576" r:id="rId6"/>
    <p:sldId id="1574" r:id="rId7"/>
    <p:sldId id="257" r:id="rId8"/>
    <p:sldId id="1835" r:id="rId9"/>
    <p:sldId id="259" r:id="rId10"/>
    <p:sldId id="1568" r:id="rId11"/>
    <p:sldId id="260" r:id="rId12"/>
    <p:sldId id="261" r:id="rId13"/>
    <p:sldId id="262" r:id="rId14"/>
    <p:sldId id="1583" r:id="rId15"/>
    <p:sldId id="263" r:id="rId16"/>
    <p:sldId id="264" r:id="rId17"/>
    <p:sldId id="265" r:id="rId18"/>
    <p:sldId id="266" r:id="rId19"/>
    <p:sldId id="267" r:id="rId20"/>
    <p:sldId id="268" r:id="rId21"/>
    <p:sldId id="269" r:id="rId22"/>
    <p:sldId id="1593" r:id="rId23"/>
    <p:sldId id="270" r:id="rId24"/>
    <p:sldId id="271" r:id="rId25"/>
    <p:sldId id="272" r:id="rId26"/>
    <p:sldId id="273" r:id="rId27"/>
    <p:sldId id="274" r:id="rId28"/>
    <p:sldId id="275" r:id="rId29"/>
    <p:sldId id="1338" r:id="rId30"/>
    <p:sldId id="277" r:id="rId31"/>
    <p:sldId id="278" r:id="rId32"/>
    <p:sldId id="1838" r:id="rId33"/>
    <p:sldId id="279" r:id="rId34"/>
    <p:sldId id="1842" r:id="rId35"/>
    <p:sldId id="281" r:id="rId36"/>
    <p:sldId id="282" r:id="rId37"/>
    <p:sldId id="1847" r:id="rId38"/>
    <p:sldId id="1849" r:id="rId39"/>
    <p:sldId id="285" r:id="rId40"/>
    <p:sldId id="1850" r:id="rId41"/>
    <p:sldId id="1839" r:id="rId42"/>
    <p:sldId id="1841" r:id="rId43"/>
    <p:sldId id="280" r:id="rId44"/>
    <p:sldId id="286" r:id="rId45"/>
    <p:sldId id="1747" r:id="rId46"/>
    <p:sldId id="1836" r:id="rId47"/>
    <p:sldId id="290" r:id="rId48"/>
    <p:sldId id="291"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2B17366-F716-4595-937D-4EFCFFD4FBB4}">
          <p14:sldIdLst>
            <p14:sldId id="1576"/>
            <p14:sldId id="1574"/>
            <p14:sldId id="257"/>
            <p14:sldId id="1835"/>
            <p14:sldId id="259"/>
          </p14:sldIdLst>
        </p14:section>
        <p14:section name="Part 1: The Transfer Process" id="{06C6FFED-EC3E-4A0A-9F8D-0B150DDDB31A}">
          <p14:sldIdLst>
            <p14:sldId id="1568"/>
            <p14:sldId id="260"/>
            <p14:sldId id="261"/>
            <p14:sldId id="262"/>
          </p14:sldIdLst>
        </p14:section>
        <p14:section name="Part 2: Values, Vision &amp; Goals" id="{249EA0EA-4EC1-4FA3-9F79-3C97112EF916}">
          <p14:sldIdLst>
            <p14:sldId id="1583"/>
            <p14:sldId id="263"/>
            <p14:sldId id="264"/>
            <p14:sldId id="265"/>
            <p14:sldId id="266"/>
            <p14:sldId id="267"/>
            <p14:sldId id="268"/>
            <p14:sldId id="269"/>
          </p14:sldIdLst>
        </p14:section>
        <p14:section name="Part 3_Assess Needs" id="{0F5DD8AC-4F48-48AC-A793-C396FC50CCF2}">
          <p14:sldIdLst>
            <p14:sldId id="1593"/>
            <p14:sldId id="270"/>
            <p14:sldId id="271"/>
            <p14:sldId id="272"/>
            <p14:sldId id="273"/>
            <p14:sldId id="274"/>
            <p14:sldId id="275"/>
            <p14:sldId id="1338"/>
            <p14:sldId id="277"/>
          </p14:sldIdLst>
        </p14:section>
        <p14:section name="Part 4: Strengthen Relationships" id="{81578F4D-BC51-45FC-9322-B22805FC430E}">
          <p14:sldIdLst>
            <p14:sldId id="278"/>
            <p14:sldId id="1838"/>
            <p14:sldId id="279"/>
            <p14:sldId id="1842"/>
            <p14:sldId id="281"/>
            <p14:sldId id="282"/>
            <p14:sldId id="1847"/>
            <p14:sldId id="1849"/>
            <p14:sldId id="285"/>
            <p14:sldId id="1850"/>
            <p14:sldId id="1839"/>
            <p14:sldId id="1841"/>
            <p14:sldId id="280"/>
            <p14:sldId id="286"/>
          </p14:sldIdLst>
        </p14:section>
        <p14:section name="Wrap Up" id="{4995BD24-9E16-4EA0-832F-388E27203C72}">
          <p14:sldIdLst>
            <p14:sldId id="1747"/>
            <p14:sldId id="1836"/>
            <p14:sldId id="290"/>
            <p14:sldId id="2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0B7B1F-A116-21B5-6EBD-BDD582466D51}" name="Corey Thomas" initials="CT" userId="S::cthomas@farmland.org::9237f16a-aa8a-4247-af9d-2394dabcec6b" providerId="AD"/>
  <p188:author id="{D64A4723-0A50-FEC5-96F9-48161C3755F4}" name="Megan Faller" initials="MF" userId="S::mfaller@farmland.org::9d1e07f7-a773-4974-a6b0-b3caef776a66" providerId="AD"/>
  <p188:author id="{A9F6F233-021B-E6B6-BCF8-A579C488F21B}" name="Corey Thomas" initials="CT" userId="S::Cthomas@farmland.org::9237f16a-aa8a-4247-af9d-2394dabcec6b" providerId="AD"/>
  <p188:author id="{14B31E35-3A38-A3EF-962C-FEB42D019BE1}" name="Julia Freedgood" initials="JF" userId="S::jfreedgood@farmland.org::099cc195-2571-427a-8bfe-ffbdc4394581" providerId="AD"/>
  <p188:author id="{53B207BA-2F44-5ED2-8FAF-B0B61C8056EF}" name="Erica Goodman" initials="EG" userId="S::Egoodman@farmland.org::a8a6b33f-44b3-46a1-9242-303f6215a57c" providerId="AD"/>
  <p188:author id="{CF5020DF-A594-3E9E-B9F4-D20492DC71EB}" name="Guest User" initials="GU" userId="S::urn:spo:anon#7b81bc2c3e7d2b66205c0e6d737767f9fafebca9ccc99859a7d6873a54eb0f1f::" providerId="AD"/>
  <p188:author id="{442166F6-7E56-DECA-ECFD-81C42BD9B01F}" name="Suzanna Denison" initials="SD" userId="S::sdenison@farmland.org::d95eb4b4-46f8-48c3-94ed-084891ef2b0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9947"/>
    <a:srgbClr val="76AA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25955" autoAdjust="0"/>
  </p:normalViewPr>
  <p:slideViewPr>
    <p:cSldViewPr snapToGrid="0">
      <p:cViewPr varScale="1">
        <p:scale>
          <a:sx n="18" d="100"/>
          <a:sy n="18" d="100"/>
        </p:scale>
        <p:origin x="2680" y="28"/>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ey Thomas" userId="S::cthomas@farmland.org::9237f16a-aa8a-4247-af9d-2394dabcec6b" providerId="AD" clId="Web-{ABDB4848-AB79-030E-8DA6-323F5BDF1354}"/>
    <pc:docChg chg="mod">
      <pc:chgData name="Corey Thomas" userId="S::cthomas@farmland.org::9237f16a-aa8a-4247-af9d-2394dabcec6b" providerId="AD" clId="Web-{ABDB4848-AB79-030E-8DA6-323F5BDF1354}" dt="2022-09-19T11:47:59.149" v="1"/>
      <pc:docMkLst>
        <pc:docMk/>
      </pc:docMkLst>
      <pc:sldChg chg="modCm">
        <pc:chgData name="Corey Thomas" userId="S::cthomas@farmland.org::9237f16a-aa8a-4247-af9d-2394dabcec6b" providerId="AD" clId="Web-{ABDB4848-AB79-030E-8DA6-323F5BDF1354}" dt="2022-09-19T11:47:59.149" v="1"/>
        <pc:sldMkLst>
          <pc:docMk/>
          <pc:sldMk cId="1955294537" sldId="284"/>
        </pc:sldMkLst>
      </pc:sldChg>
    </pc:docChg>
  </pc:docChgLst>
  <pc:docChgLst>
    <pc:chgData name="Guest User" userId="S::urn:spo:anon#5e84129dd15453fdbb6d0b0aa84a1b51071120f1abcd1a504a3283f65b75de21::" providerId="AD" clId="Web-{4046FDC5-6C30-A123-D1C6-5A05D51CDAE6}"/>
    <pc:docChg chg="modSld">
      <pc:chgData name="Guest User" userId="S::urn:spo:anon#5e84129dd15453fdbb6d0b0aa84a1b51071120f1abcd1a504a3283f65b75de21::" providerId="AD" clId="Web-{4046FDC5-6C30-A123-D1C6-5A05D51CDAE6}" dt="2023-08-03T17:11:37.904" v="0"/>
      <pc:docMkLst>
        <pc:docMk/>
      </pc:docMkLst>
      <pc:sldChg chg="modNotes">
        <pc:chgData name="Guest User" userId="S::urn:spo:anon#5e84129dd15453fdbb6d0b0aa84a1b51071120f1abcd1a504a3283f65b75de21::" providerId="AD" clId="Web-{4046FDC5-6C30-A123-D1C6-5A05D51CDAE6}" dt="2023-08-03T17:11:37.904" v="0"/>
        <pc:sldMkLst>
          <pc:docMk/>
          <pc:sldMk cId="1295993452" sldId="1841"/>
        </pc:sldMkLst>
      </pc:sldChg>
    </pc:docChg>
  </pc:docChgLst>
  <pc:docChgLst>
    <pc:chgData name="Megan Faller" userId="9d1e07f7-a773-4974-a6b0-b3caef776a66" providerId="ADAL" clId="{51712C57-8B3C-4ACE-AEF6-261D86E3B7E1}"/>
    <pc:docChg chg="undo custSel addSld delSld modSld sldOrd addMainMaster modSection">
      <pc:chgData name="Megan Faller" userId="9d1e07f7-a773-4974-a6b0-b3caef776a66" providerId="ADAL" clId="{51712C57-8B3C-4ACE-AEF6-261D86E3B7E1}" dt="2023-08-03T20:01:24.348" v="26553" actId="20577"/>
      <pc:docMkLst>
        <pc:docMk/>
      </pc:docMkLst>
      <pc:sldChg chg="addCm delCm modCm modNotesTx">
        <pc:chgData name="Megan Faller" userId="9d1e07f7-a773-4974-a6b0-b3caef776a66" providerId="ADAL" clId="{51712C57-8B3C-4ACE-AEF6-261D86E3B7E1}" dt="2023-07-20T14:50:39.834" v="10248" actId="20577"/>
        <pc:sldMkLst>
          <pc:docMk/>
          <pc:sldMk cId="3963527938" sldId="259"/>
        </pc:sldMkLst>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7-13T16:11:24.659" v="3708"/>
              <pc2:cmMkLst xmlns:pc2="http://schemas.microsoft.com/office/powerpoint/2019/9/main/command">
                <pc:docMk/>
                <pc:sldMk cId="3963527938" sldId="259"/>
                <pc2:cmMk id="{21E960A4-FCC5-4939-BB59-376E5C9F6C00}"/>
              </pc2:cmMkLst>
              <pc226:cmRplyChg chg="add">
                <pc226:chgData name="Megan Faller" userId="9d1e07f7-a773-4974-a6b0-b3caef776a66" providerId="ADAL" clId="{51712C57-8B3C-4ACE-AEF6-261D86E3B7E1}" dt="2023-07-07T14:07:18.563" v="3399"/>
                <pc2:cmRplyMkLst xmlns:pc2="http://schemas.microsoft.com/office/powerpoint/2019/9/main/command">
                  <pc:docMk/>
                  <pc:sldMk cId="3963527938" sldId="259"/>
                  <pc2:cmMk id="{21E960A4-FCC5-4939-BB59-376E5C9F6C00}"/>
                  <pc2:cmRplyMk id="{B3434924-86EB-4B4D-9A45-1B394C14DAF4}"/>
                </pc2:cmRplyMkLst>
              </pc226:cmRplyChg>
            </pc226:cmChg>
            <pc226:cmChg xmlns:pc226="http://schemas.microsoft.com/office/powerpoint/2022/06/main/command" chg="del">
              <pc226:chgData name="Megan Faller" userId="9d1e07f7-a773-4974-a6b0-b3caef776a66" providerId="ADAL" clId="{51712C57-8B3C-4ACE-AEF6-261D86E3B7E1}" dt="2023-07-13T16:11:26.442" v="3709"/>
              <pc2:cmMkLst xmlns:pc2="http://schemas.microsoft.com/office/powerpoint/2019/9/main/command">
                <pc:docMk/>
                <pc:sldMk cId="3963527938" sldId="259"/>
                <pc2:cmMk id="{2626EAE4-F7D6-4470-8DF6-F55A46A6A8AD}"/>
              </pc2:cmMkLst>
            </pc226:cmChg>
          </p:ext>
        </pc:extLst>
      </pc:sldChg>
      <pc:sldChg chg="modSp mod modNotesTx">
        <pc:chgData name="Megan Faller" userId="9d1e07f7-a773-4974-a6b0-b3caef776a66" providerId="ADAL" clId="{51712C57-8B3C-4ACE-AEF6-261D86E3B7E1}" dt="2023-07-20T14:52:43.784" v="10281" actId="20577"/>
        <pc:sldMkLst>
          <pc:docMk/>
          <pc:sldMk cId="2590300909" sldId="260"/>
        </pc:sldMkLst>
        <pc:spChg chg="mod">
          <ac:chgData name="Megan Faller" userId="9d1e07f7-a773-4974-a6b0-b3caef776a66" providerId="ADAL" clId="{51712C57-8B3C-4ACE-AEF6-261D86E3B7E1}" dt="2023-07-20T14:51:53.090" v="10275" actId="20577"/>
          <ac:spMkLst>
            <pc:docMk/>
            <pc:sldMk cId="2590300909" sldId="260"/>
            <ac:spMk id="2" creationId="{3178ADEB-52D9-4FD8-95EF-2D628CD74E74}"/>
          </ac:spMkLst>
        </pc:spChg>
        <pc:graphicFrameChg chg="mod modGraphic">
          <ac:chgData name="Megan Faller" userId="9d1e07f7-a773-4974-a6b0-b3caef776a66" providerId="ADAL" clId="{51712C57-8B3C-4ACE-AEF6-261D86E3B7E1}" dt="2023-07-13T16:16:25.868" v="3729"/>
          <ac:graphicFrameMkLst>
            <pc:docMk/>
            <pc:sldMk cId="2590300909" sldId="260"/>
            <ac:graphicFrameMk id="8" creationId="{2CB49671-35D0-456B-875A-AE91777194C1}"/>
          </ac:graphicFrameMkLst>
        </pc:graphicFrameChg>
      </pc:sldChg>
      <pc:sldChg chg="addSp modSp mod addCm delCm modCm modNotesTx">
        <pc:chgData name="Megan Faller" userId="9d1e07f7-a773-4974-a6b0-b3caef776a66" providerId="ADAL" clId="{51712C57-8B3C-4ACE-AEF6-261D86E3B7E1}" dt="2023-07-20T14:56:13.765" v="10499" actId="14100"/>
        <pc:sldMkLst>
          <pc:docMk/>
          <pc:sldMk cId="3527717250" sldId="261"/>
        </pc:sldMkLst>
        <pc:spChg chg="add mod">
          <ac:chgData name="Megan Faller" userId="9d1e07f7-a773-4974-a6b0-b3caef776a66" providerId="ADAL" clId="{51712C57-8B3C-4ACE-AEF6-261D86E3B7E1}" dt="2023-07-20T14:55:56.653" v="10494"/>
          <ac:spMkLst>
            <pc:docMk/>
            <pc:sldMk cId="3527717250" sldId="261"/>
            <ac:spMk id="4" creationId="{5E2C50F5-31FF-0D2C-0A6D-72F3C6090170}"/>
          </ac:spMkLst>
        </pc:spChg>
        <pc:spChg chg="add mod">
          <ac:chgData name="Megan Faller" userId="9d1e07f7-a773-4974-a6b0-b3caef776a66" providerId="ADAL" clId="{51712C57-8B3C-4ACE-AEF6-261D86E3B7E1}" dt="2023-07-20T14:56:10.113" v="10498" actId="1076"/>
          <ac:spMkLst>
            <pc:docMk/>
            <pc:sldMk cId="3527717250" sldId="261"/>
            <ac:spMk id="7" creationId="{AABA7B73-346D-AC13-78B7-D98643FD9AC8}"/>
          </ac:spMkLst>
        </pc:spChg>
        <pc:spChg chg="add mod">
          <ac:chgData name="Megan Faller" userId="9d1e07f7-a773-4974-a6b0-b3caef776a66" providerId="ADAL" clId="{51712C57-8B3C-4ACE-AEF6-261D86E3B7E1}" dt="2023-07-20T14:56:13.765" v="10499" actId="14100"/>
          <ac:spMkLst>
            <pc:docMk/>
            <pc:sldMk cId="3527717250" sldId="261"/>
            <ac:spMk id="13" creationId="{6E95FC13-E207-797B-7B10-E7499950E28B}"/>
          </ac:spMkLst>
        </pc:spChg>
        <pc:extLst>
          <p:ext xmlns:p="http://schemas.openxmlformats.org/presentationml/2006/main" uri="{D6D511B9-2390-475A-947B-AFAB55BFBCF1}">
            <pc226:cmChg xmlns:pc226="http://schemas.microsoft.com/office/powerpoint/2022/06/main/command" chg="add del mod">
              <pc226:chgData name="Megan Faller" userId="9d1e07f7-a773-4974-a6b0-b3caef776a66" providerId="ADAL" clId="{51712C57-8B3C-4ACE-AEF6-261D86E3B7E1}" dt="2023-07-13T16:55:11.338" v="3733"/>
              <pc2:cmMkLst xmlns:pc2="http://schemas.microsoft.com/office/powerpoint/2019/9/main/command">
                <pc:docMk/>
                <pc:sldMk cId="3527717250" sldId="261"/>
                <pc2:cmMk id="{FE0B2950-97B9-4031-87FE-ABDF1A1AC62E}"/>
              </pc2:cmMkLst>
              <pc226:cmRplyChg chg="add">
                <pc226:chgData name="Megan Faller" userId="9d1e07f7-a773-4974-a6b0-b3caef776a66" providerId="ADAL" clId="{51712C57-8B3C-4ACE-AEF6-261D86E3B7E1}" dt="2023-06-30T14:50:09.348" v="1516"/>
                <pc2:cmRplyMkLst xmlns:pc2="http://schemas.microsoft.com/office/powerpoint/2019/9/main/command">
                  <pc:docMk/>
                  <pc:sldMk cId="3527717250" sldId="261"/>
                  <pc2:cmMk id="{FE0B2950-97B9-4031-87FE-ABDF1A1AC62E}"/>
                  <pc2:cmRplyMk id="{5C2A2840-1BE4-4D35-936D-48CF3778D170}"/>
                </pc2:cmRplyMkLst>
              </pc226:cmRplyChg>
            </pc226:cmChg>
          </p:ext>
        </pc:extLst>
      </pc:sldChg>
      <pc:sldChg chg="delCm modNotesTx">
        <pc:chgData name="Megan Faller" userId="9d1e07f7-a773-4974-a6b0-b3caef776a66" providerId="ADAL" clId="{51712C57-8B3C-4ACE-AEF6-261D86E3B7E1}" dt="2023-07-20T15:22:11.822" v="10970" actId="20577"/>
        <pc:sldMkLst>
          <pc:docMk/>
          <pc:sldMk cId="3953196689" sldId="262"/>
        </pc:sldMkLst>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20T15:14:01.380" v="10873"/>
              <pc2:cmMkLst xmlns:pc2="http://schemas.microsoft.com/office/powerpoint/2019/9/main/command">
                <pc:docMk/>
                <pc:sldMk cId="3953196689" sldId="262"/>
                <pc2:cmMk id="{ED9C0909-0387-4561-949E-744BA33BC126}"/>
              </pc2:cmMkLst>
            </pc226:cmChg>
          </p:ext>
        </pc:extLst>
      </pc:sldChg>
      <pc:sldChg chg="modNotesTx">
        <pc:chgData name="Megan Faller" userId="9d1e07f7-a773-4974-a6b0-b3caef776a66" providerId="ADAL" clId="{51712C57-8B3C-4ACE-AEF6-261D86E3B7E1}" dt="2023-07-20T15:23:59.173" v="10973" actId="113"/>
        <pc:sldMkLst>
          <pc:docMk/>
          <pc:sldMk cId="2084562491" sldId="263"/>
        </pc:sldMkLst>
      </pc:sldChg>
      <pc:sldChg chg="addSp delSp modSp mod addCm delCm">
        <pc:chgData name="Megan Faller" userId="9d1e07f7-a773-4974-a6b0-b3caef776a66" providerId="ADAL" clId="{51712C57-8B3C-4ACE-AEF6-261D86E3B7E1}" dt="2023-07-20T15:26:33.670" v="10974"/>
        <pc:sldMkLst>
          <pc:docMk/>
          <pc:sldMk cId="2421147115" sldId="265"/>
        </pc:sldMkLst>
        <pc:spChg chg="mod">
          <ac:chgData name="Megan Faller" userId="9d1e07f7-a773-4974-a6b0-b3caef776a66" providerId="ADAL" clId="{51712C57-8B3C-4ACE-AEF6-261D86E3B7E1}" dt="2023-07-13T17:22:03.813" v="3755" actId="27636"/>
          <ac:spMkLst>
            <pc:docMk/>
            <pc:sldMk cId="2421147115" sldId="265"/>
            <ac:spMk id="3" creationId="{FDAD259A-9678-4BF1-AC2D-5161F86FD11B}"/>
          </ac:spMkLst>
        </pc:spChg>
        <pc:spChg chg="add del mod">
          <ac:chgData name="Megan Faller" userId="9d1e07f7-a773-4974-a6b0-b3caef776a66" providerId="ADAL" clId="{51712C57-8B3C-4ACE-AEF6-261D86E3B7E1}" dt="2023-07-13T17:21:34.583" v="3745" actId="478"/>
          <ac:spMkLst>
            <pc:docMk/>
            <pc:sldMk cId="2421147115" sldId="265"/>
            <ac:spMk id="5" creationId="{7BD7F1A6-4F49-D731-CF68-970FF2F5F018}"/>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7-20T15:26:33.670" v="10974"/>
              <pc2:cmMkLst xmlns:pc2="http://schemas.microsoft.com/office/powerpoint/2019/9/main/command">
                <pc:docMk/>
                <pc:sldMk cId="2421147115" sldId="265"/>
                <pc2:cmMk id="{37D4DD52-2302-4EEE-905E-7F6C08AAF4E7}"/>
              </pc2:cmMkLst>
            </pc226:cmChg>
            <pc226:cmChg xmlns:pc226="http://schemas.microsoft.com/office/powerpoint/2022/06/main/command" chg="del">
              <pc226:chgData name="Megan Faller" userId="9d1e07f7-a773-4974-a6b0-b3caef776a66" providerId="ADAL" clId="{51712C57-8B3C-4ACE-AEF6-261D86E3B7E1}" dt="2023-07-13T17:21:15.766" v="3744"/>
              <pc2:cmMkLst xmlns:pc2="http://schemas.microsoft.com/office/powerpoint/2019/9/main/command">
                <pc:docMk/>
                <pc:sldMk cId="2421147115" sldId="265"/>
                <pc2:cmMk id="{E802ABCF-1797-4911-95BB-A5B91CFE4F9D}"/>
              </pc2:cmMkLst>
            </pc226:cmChg>
          </p:ext>
        </pc:extLst>
      </pc:sldChg>
      <pc:sldChg chg="modSp addCm delCm modCm modNotesTx">
        <pc:chgData name="Megan Faller" userId="9d1e07f7-a773-4974-a6b0-b3caef776a66" providerId="ADAL" clId="{51712C57-8B3C-4ACE-AEF6-261D86E3B7E1}" dt="2023-08-03T17:07:46.060" v="20268"/>
        <pc:sldMkLst>
          <pc:docMk/>
          <pc:sldMk cId="2285664785" sldId="266"/>
        </pc:sldMkLst>
        <pc:graphicFrameChg chg="mod">
          <ac:chgData name="Megan Faller" userId="9d1e07f7-a773-4974-a6b0-b3caef776a66" providerId="ADAL" clId="{51712C57-8B3C-4ACE-AEF6-261D86E3B7E1}" dt="2023-07-20T18:21:41.758" v="11400" actId="20577"/>
          <ac:graphicFrameMkLst>
            <pc:docMk/>
            <pc:sldMk cId="2285664785" sldId="266"/>
            <ac:graphicFrameMk id="5" creationId="{080A4ED6-9A2F-4275-9B44-AECEF4A22AEF}"/>
          </ac:graphicFrameMkLst>
        </pc:graphicFrameChg>
        <pc:extLst>
          <p:ext xmlns:p="http://schemas.openxmlformats.org/presentationml/2006/main" uri="{D6D511B9-2390-475A-947B-AFAB55BFBCF1}">
            <pc226:cmChg xmlns:pc226="http://schemas.microsoft.com/office/powerpoint/2022/06/main/command" chg="add del mod modRxn">
              <pc226:chgData name="Megan Faller" userId="9d1e07f7-a773-4974-a6b0-b3caef776a66" providerId="ADAL" clId="{51712C57-8B3C-4ACE-AEF6-261D86E3B7E1}" dt="2023-08-03T17:07:46.060" v="20268"/>
              <pc2:cmMkLst xmlns:pc2="http://schemas.microsoft.com/office/powerpoint/2019/9/main/command">
                <pc:docMk/>
                <pc:sldMk cId="2285664785" sldId="266"/>
                <pc2:cmMk id="{EFDB5ABF-8A64-442A-AF2C-845FE68A40F0}"/>
              </pc2:cmMkLst>
            </pc226:cmChg>
            <pc226:cmChg xmlns:pc226="http://schemas.microsoft.com/office/powerpoint/2022/06/main/command" chg="del">
              <pc226:chgData name="Megan Faller" userId="9d1e07f7-a773-4974-a6b0-b3caef776a66" providerId="ADAL" clId="{51712C57-8B3C-4ACE-AEF6-261D86E3B7E1}" dt="2023-07-13T17:25:06.260" v="3757"/>
              <pc2:cmMkLst xmlns:pc2="http://schemas.microsoft.com/office/powerpoint/2019/9/main/command">
                <pc:docMk/>
                <pc:sldMk cId="2285664785" sldId="266"/>
                <pc2:cmMk id="{17C741E1-3484-4D3A-A874-DFB116FAD2BC}"/>
              </pc2:cmMkLst>
            </pc226:cmChg>
          </p:ext>
        </pc:extLst>
      </pc:sldChg>
      <pc:sldChg chg="modSp delCm modNotesTx">
        <pc:chgData name="Megan Faller" userId="9d1e07f7-a773-4974-a6b0-b3caef776a66" providerId="ADAL" clId="{51712C57-8B3C-4ACE-AEF6-261D86E3B7E1}" dt="2023-07-20T18:43:05.175" v="12696" actId="33524"/>
        <pc:sldMkLst>
          <pc:docMk/>
          <pc:sldMk cId="3731983979" sldId="267"/>
        </pc:sldMkLst>
        <pc:graphicFrameChg chg="mod">
          <ac:chgData name="Megan Faller" userId="9d1e07f7-a773-4974-a6b0-b3caef776a66" providerId="ADAL" clId="{51712C57-8B3C-4ACE-AEF6-261D86E3B7E1}" dt="2023-07-20T18:42:57.845" v="12695" actId="20577"/>
          <ac:graphicFrameMkLst>
            <pc:docMk/>
            <pc:sldMk cId="3731983979" sldId="267"/>
            <ac:graphicFrameMk id="5" creationId="{72441047-8DA4-47F3-9ADB-1A2FC9594B0E}"/>
          </ac:graphicFrameMkLst>
        </pc:graphicFrameChg>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13T17:28:12.546" v="3804"/>
              <pc2:cmMkLst xmlns:pc2="http://schemas.microsoft.com/office/powerpoint/2019/9/main/command">
                <pc:docMk/>
                <pc:sldMk cId="3731983979" sldId="267"/>
                <pc2:cmMk id="{FF56EAA0-7E75-4994-8F30-BE288074AD17}"/>
              </pc2:cmMkLst>
            </pc226:cmChg>
          </p:ext>
        </pc:extLst>
      </pc:sldChg>
      <pc:sldChg chg="addCm delCm modCm modNotesTx">
        <pc:chgData name="Megan Faller" userId="9d1e07f7-a773-4974-a6b0-b3caef776a66" providerId="ADAL" clId="{51712C57-8B3C-4ACE-AEF6-261D86E3B7E1}" dt="2023-07-20T18:45:23.462" v="12962" actId="20577"/>
        <pc:sldMkLst>
          <pc:docMk/>
          <pc:sldMk cId="796169350" sldId="268"/>
        </pc:sldMkLst>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7-20T18:44:24.357" v="12699"/>
              <pc2:cmMkLst xmlns:pc2="http://schemas.microsoft.com/office/powerpoint/2019/9/main/command">
                <pc:docMk/>
                <pc:sldMk cId="796169350" sldId="268"/>
                <pc2:cmMk id="{80697BD8-76E4-41C9-9641-B8998F363190}"/>
              </pc2:cmMkLst>
              <pc226:cmRplyChg chg="add">
                <pc226:chgData name="Megan Faller" userId="9d1e07f7-a773-4974-a6b0-b3caef776a66" providerId="ADAL" clId="{51712C57-8B3C-4ACE-AEF6-261D86E3B7E1}" dt="2023-07-20T15:29:52.340" v="11200"/>
                <pc2:cmRplyMkLst xmlns:pc2="http://schemas.microsoft.com/office/powerpoint/2019/9/main/command">
                  <pc:docMk/>
                  <pc:sldMk cId="796169350" sldId="268"/>
                  <pc2:cmMk id="{80697BD8-76E4-41C9-9641-B8998F363190}"/>
                  <pc2:cmRplyMk id="{D77023FC-C983-40F9-8C37-8781DC102D65}"/>
                </pc2:cmRplyMkLst>
              </pc226:cmRplyChg>
            </pc226:cmChg>
          </p:ext>
        </pc:extLst>
      </pc:sldChg>
      <pc:sldChg chg="addCm delCm modNotesTx">
        <pc:chgData name="Megan Faller" userId="9d1e07f7-a773-4974-a6b0-b3caef776a66" providerId="ADAL" clId="{51712C57-8B3C-4ACE-AEF6-261D86E3B7E1}" dt="2023-07-20T18:48:53.817" v="13259"/>
        <pc:sldMkLst>
          <pc:docMk/>
          <pc:sldMk cId="621593327" sldId="269"/>
        </pc:sldMkLst>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7-20T18:48:53.817" v="13259"/>
              <pc2:cmMkLst xmlns:pc2="http://schemas.microsoft.com/office/powerpoint/2019/9/main/command">
                <pc:docMk/>
                <pc:sldMk cId="621593327" sldId="269"/>
                <pc2:cmMk id="{B8C36436-5702-40CD-A23E-F03E2A78B083}"/>
              </pc2:cmMkLst>
            </pc226:cmChg>
          </p:ext>
        </pc:extLst>
      </pc:sldChg>
      <pc:sldChg chg="delCm modNotesTx">
        <pc:chgData name="Megan Faller" userId="9d1e07f7-a773-4974-a6b0-b3caef776a66" providerId="ADAL" clId="{51712C57-8B3C-4ACE-AEF6-261D86E3B7E1}" dt="2023-07-20T19:00:45.888" v="13726" actId="20577"/>
        <pc:sldMkLst>
          <pc:docMk/>
          <pc:sldMk cId="2379378047" sldId="270"/>
        </pc:sldMkLst>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20T18:51:12.126" v="13353"/>
              <pc2:cmMkLst xmlns:pc2="http://schemas.microsoft.com/office/powerpoint/2019/9/main/command">
                <pc:docMk/>
                <pc:sldMk cId="2379378047" sldId="270"/>
                <pc2:cmMk id="{467D0FF6-B687-4A9E-A6F9-2AAA157190E8}"/>
              </pc2:cmMkLst>
            </pc226:cmChg>
          </p:ext>
        </pc:extLst>
      </pc:sldChg>
      <pc:sldChg chg="modNotesTx">
        <pc:chgData name="Megan Faller" userId="9d1e07f7-a773-4974-a6b0-b3caef776a66" providerId="ADAL" clId="{51712C57-8B3C-4ACE-AEF6-261D86E3B7E1}" dt="2023-07-20T18:58:28.946" v="13531" actId="20577"/>
        <pc:sldMkLst>
          <pc:docMk/>
          <pc:sldMk cId="2919949921" sldId="271"/>
        </pc:sldMkLst>
      </pc:sldChg>
      <pc:sldChg chg="modNotesTx">
        <pc:chgData name="Megan Faller" userId="9d1e07f7-a773-4974-a6b0-b3caef776a66" providerId="ADAL" clId="{51712C57-8B3C-4ACE-AEF6-261D86E3B7E1}" dt="2023-07-20T19:01:47.067" v="13922" actId="20577"/>
        <pc:sldMkLst>
          <pc:docMk/>
          <pc:sldMk cId="3692432223" sldId="272"/>
        </pc:sldMkLst>
      </pc:sldChg>
      <pc:sldChg chg="modSp delCm">
        <pc:chgData name="Megan Faller" userId="9d1e07f7-a773-4974-a6b0-b3caef776a66" providerId="ADAL" clId="{51712C57-8B3C-4ACE-AEF6-261D86E3B7E1}" dt="2023-07-13T17:35:08.252" v="3812"/>
        <pc:sldMkLst>
          <pc:docMk/>
          <pc:sldMk cId="1047347365" sldId="273"/>
        </pc:sldMkLst>
        <pc:graphicFrameChg chg="mod">
          <ac:chgData name="Megan Faller" userId="9d1e07f7-a773-4974-a6b0-b3caef776a66" providerId="ADAL" clId="{51712C57-8B3C-4ACE-AEF6-261D86E3B7E1}" dt="2023-07-13T17:34:57.334" v="3811"/>
          <ac:graphicFrameMkLst>
            <pc:docMk/>
            <pc:sldMk cId="1047347365" sldId="273"/>
            <ac:graphicFrameMk id="5" creationId="{86C9EBE3-A2A6-4CE9-B8FF-72DAC6369584}"/>
          </ac:graphicFrameMkLst>
        </pc:graphicFrameChg>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13T17:35:08.252" v="3812"/>
              <pc2:cmMkLst xmlns:pc2="http://schemas.microsoft.com/office/powerpoint/2019/9/main/command">
                <pc:docMk/>
                <pc:sldMk cId="1047347365" sldId="273"/>
                <pc2:cmMk id="{7621F828-356B-4269-A9CF-D5D51AE0C3AF}"/>
              </pc2:cmMkLst>
            </pc226:cmChg>
          </p:ext>
        </pc:extLst>
      </pc:sldChg>
      <pc:sldChg chg="modSp mod delCm modNotesTx">
        <pc:chgData name="Megan Faller" userId="9d1e07f7-a773-4974-a6b0-b3caef776a66" providerId="ADAL" clId="{51712C57-8B3C-4ACE-AEF6-261D86E3B7E1}" dt="2023-08-03T18:21:03.362" v="21124"/>
        <pc:sldMkLst>
          <pc:docMk/>
          <pc:sldMk cId="3217211445" sldId="274"/>
        </pc:sldMkLst>
        <pc:spChg chg="mod">
          <ac:chgData name="Megan Faller" userId="9d1e07f7-a773-4974-a6b0-b3caef776a66" providerId="ADAL" clId="{51712C57-8B3C-4ACE-AEF6-261D86E3B7E1}" dt="2023-07-07T13:14:31.592" v="1978" actId="1076"/>
          <ac:spMkLst>
            <pc:docMk/>
            <pc:sldMk cId="3217211445" sldId="274"/>
            <ac:spMk id="2" creationId="{8B3427CA-2C07-48A4-A488-2FA2A471AEE5}"/>
          </ac:spMkLst>
        </pc:spChg>
        <pc:graphicFrameChg chg="mod">
          <ac:chgData name="Megan Faller" userId="9d1e07f7-a773-4974-a6b0-b3caef776a66" providerId="ADAL" clId="{51712C57-8B3C-4ACE-AEF6-261D86E3B7E1}" dt="2023-08-03T18:21:03.362" v="21124"/>
          <ac:graphicFrameMkLst>
            <pc:docMk/>
            <pc:sldMk cId="3217211445" sldId="274"/>
            <ac:graphicFrameMk id="5" creationId="{10F36CB2-8E54-4429-A82F-399CF2143DE9}"/>
          </ac:graphicFrameMkLst>
        </pc:graphicFrameChg>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13T17:35:54.613" v="3836"/>
              <pc2:cmMkLst xmlns:pc2="http://schemas.microsoft.com/office/powerpoint/2019/9/main/command">
                <pc:docMk/>
                <pc:sldMk cId="3217211445" sldId="274"/>
                <pc2:cmMk id="{6A522745-9F15-474B-9B87-9847DCC47DC7}"/>
              </pc2:cmMkLst>
            </pc226:cmChg>
          </p:ext>
        </pc:extLst>
      </pc:sldChg>
      <pc:sldChg chg="delCm modNotesTx">
        <pc:chgData name="Megan Faller" userId="9d1e07f7-a773-4974-a6b0-b3caef776a66" providerId="ADAL" clId="{51712C57-8B3C-4ACE-AEF6-261D86E3B7E1}" dt="2023-07-20T19:06:08.814" v="14110" actId="20577"/>
        <pc:sldMkLst>
          <pc:docMk/>
          <pc:sldMk cId="3346478500" sldId="275"/>
        </pc:sldMkLst>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13T17:38:57.341" v="3927"/>
              <pc2:cmMkLst xmlns:pc2="http://schemas.microsoft.com/office/powerpoint/2019/9/main/command">
                <pc:docMk/>
                <pc:sldMk cId="3346478500" sldId="275"/>
                <pc2:cmMk id="{12E32E2B-E8BD-4B07-831B-2AE1D68E2D4C}"/>
              </pc2:cmMkLst>
            </pc226:cmChg>
          </p:ext>
        </pc:extLst>
      </pc:sldChg>
      <pc:sldChg chg="modSp mod delCm modNotesTx">
        <pc:chgData name="Megan Faller" userId="9d1e07f7-a773-4974-a6b0-b3caef776a66" providerId="ADAL" clId="{51712C57-8B3C-4ACE-AEF6-261D86E3B7E1}" dt="2023-07-20T19:18:14.851" v="14668"/>
        <pc:sldMkLst>
          <pc:docMk/>
          <pc:sldMk cId="4179142169" sldId="277"/>
        </pc:sldMkLst>
        <pc:spChg chg="mod">
          <ac:chgData name="Megan Faller" userId="9d1e07f7-a773-4974-a6b0-b3caef776a66" providerId="ADAL" clId="{51712C57-8B3C-4ACE-AEF6-261D86E3B7E1}" dt="2023-07-20T19:17:15.192" v="14610" actId="20577"/>
          <ac:spMkLst>
            <pc:docMk/>
            <pc:sldMk cId="4179142169" sldId="277"/>
            <ac:spMk id="3" creationId="{E903479F-AD03-F6EA-6963-A7B802F530AA}"/>
          </ac:spMkLst>
        </pc:spChg>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20T19:18:14.851" v="14668"/>
              <pc2:cmMkLst xmlns:pc2="http://schemas.microsoft.com/office/powerpoint/2019/9/main/command">
                <pc:docMk/>
                <pc:sldMk cId="4179142169" sldId="277"/>
                <pc2:cmMk id="{EAB14855-4E49-48C3-B28B-258E167D5DBE}"/>
              </pc2:cmMkLst>
            </pc226:cmChg>
          </p:ext>
        </pc:extLst>
      </pc:sldChg>
      <pc:sldChg chg="delSp modSp mod addCm delCm modCm modNotesTx">
        <pc:chgData name="Megan Faller" userId="9d1e07f7-a773-4974-a6b0-b3caef776a66" providerId="ADAL" clId="{51712C57-8B3C-4ACE-AEF6-261D86E3B7E1}" dt="2023-08-03T18:18:34.839" v="20951" actId="478"/>
        <pc:sldMkLst>
          <pc:docMk/>
          <pc:sldMk cId="2683837862" sldId="278"/>
        </pc:sldMkLst>
        <pc:spChg chg="mod">
          <ac:chgData name="Megan Faller" userId="9d1e07f7-a773-4974-a6b0-b3caef776a66" providerId="ADAL" clId="{51712C57-8B3C-4ACE-AEF6-261D86E3B7E1}" dt="2023-08-03T18:18:26.287" v="20949" actId="313"/>
          <ac:spMkLst>
            <pc:docMk/>
            <pc:sldMk cId="2683837862" sldId="278"/>
            <ac:spMk id="2" creationId="{5964DEAD-F99E-10E7-4499-75DC5979A96B}"/>
          </ac:spMkLst>
        </pc:spChg>
        <pc:spChg chg="del mod">
          <ac:chgData name="Megan Faller" userId="9d1e07f7-a773-4974-a6b0-b3caef776a66" providerId="ADAL" clId="{51712C57-8B3C-4ACE-AEF6-261D86E3B7E1}" dt="2023-08-03T18:18:34.839" v="20951" actId="478"/>
          <ac:spMkLst>
            <pc:docMk/>
            <pc:sldMk cId="2683837862" sldId="278"/>
            <ac:spMk id="7" creationId="{445C79E5-C632-F8B6-7841-0243B4B4CC5B}"/>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7-13T17:43:01.466" v="3939"/>
              <pc2:cmMkLst xmlns:pc2="http://schemas.microsoft.com/office/powerpoint/2019/9/main/command">
                <pc:docMk/>
                <pc:sldMk cId="2683837862" sldId="278"/>
                <pc2:cmMk id="{08A2C27F-00CF-409E-8B1D-0D3B45916BC8}"/>
              </pc2:cmMkLst>
              <pc226:cmRplyChg chg="add">
                <pc226:chgData name="Megan Faller" userId="9d1e07f7-a773-4974-a6b0-b3caef776a66" providerId="ADAL" clId="{51712C57-8B3C-4ACE-AEF6-261D86E3B7E1}" dt="2023-06-23T14:12:25.804" v="226"/>
                <pc2:cmRplyMkLst xmlns:pc2="http://schemas.microsoft.com/office/powerpoint/2019/9/main/command">
                  <pc:docMk/>
                  <pc:sldMk cId="2683837862" sldId="278"/>
                  <pc2:cmMk id="{08A2C27F-00CF-409E-8B1D-0D3B45916BC8}"/>
                  <pc2:cmRplyMk id="{9AD7CB0B-65DC-4606-9780-3AC122F620C3}"/>
                </pc2:cmRplyMkLst>
              </pc226:cmRplyChg>
              <pc226:cmRplyChg chg="add">
                <pc226:chgData name="Megan Faller" userId="9d1e07f7-a773-4974-a6b0-b3caef776a66" providerId="ADAL" clId="{51712C57-8B3C-4ACE-AEF6-261D86E3B7E1}" dt="2023-06-23T14:24:04.902" v="231"/>
                <pc2:cmRplyMkLst xmlns:pc2="http://schemas.microsoft.com/office/powerpoint/2019/9/main/command">
                  <pc:docMk/>
                  <pc:sldMk cId="2683837862" sldId="278"/>
                  <pc2:cmMk id="{08A2C27F-00CF-409E-8B1D-0D3B45916BC8}"/>
                  <pc2:cmRplyMk id="{9C66AF76-C7DA-4EDD-BB08-814D517C146D}"/>
                </pc2:cmRplyMkLst>
              </pc226:cmRplyChg>
              <pc226:cmRplyChg chg="add">
                <pc226:chgData name="Megan Faller" userId="9d1e07f7-a773-4974-a6b0-b3caef776a66" providerId="ADAL" clId="{51712C57-8B3C-4ACE-AEF6-261D86E3B7E1}" dt="2023-06-23T14:11:27.138" v="225"/>
                <pc2:cmRplyMkLst xmlns:pc2="http://schemas.microsoft.com/office/powerpoint/2019/9/main/command">
                  <pc:docMk/>
                  <pc:sldMk cId="2683837862" sldId="278"/>
                  <pc2:cmMk id="{08A2C27F-00CF-409E-8B1D-0D3B45916BC8}"/>
                  <pc2:cmRplyMk id="{6EE9BF79-B4A4-4182-A38F-F770CCBC84AC}"/>
                </pc2:cmRplyMkLst>
              </pc226:cmRplyChg>
            </pc226:cmChg>
            <pc226:cmChg xmlns:pc226="http://schemas.microsoft.com/office/powerpoint/2022/06/main/command" chg="add del">
              <pc226:chgData name="Megan Faller" userId="9d1e07f7-a773-4974-a6b0-b3caef776a66" providerId="ADAL" clId="{51712C57-8B3C-4ACE-AEF6-261D86E3B7E1}" dt="2023-07-13T17:43:02.846" v="3940"/>
              <pc2:cmMkLst xmlns:pc2="http://schemas.microsoft.com/office/powerpoint/2019/9/main/command">
                <pc:docMk/>
                <pc:sldMk cId="2683837862" sldId="278"/>
                <pc2:cmMk id="{5771FCB8-3A10-4877-9598-6AEE18C36B62}"/>
              </pc2:cmMkLst>
            </pc226:cmChg>
            <pc226:cmChg xmlns:pc226="http://schemas.microsoft.com/office/powerpoint/2022/06/main/command" chg="add del">
              <pc226:chgData name="Megan Faller" userId="9d1e07f7-a773-4974-a6b0-b3caef776a66" providerId="ADAL" clId="{51712C57-8B3C-4ACE-AEF6-261D86E3B7E1}" dt="2023-07-13T17:42:59.614" v="3938"/>
              <pc2:cmMkLst xmlns:pc2="http://schemas.microsoft.com/office/powerpoint/2019/9/main/command">
                <pc:docMk/>
                <pc:sldMk cId="2683837862" sldId="278"/>
                <pc2:cmMk id="{25FA61EC-6AA0-4EE2-B0E3-BB60F81DE991}"/>
              </pc2:cmMkLst>
              <pc226:cmRplyChg chg="add">
                <pc226:chgData name="Megan Faller" userId="9d1e07f7-a773-4974-a6b0-b3caef776a66" providerId="ADAL" clId="{51712C57-8B3C-4ACE-AEF6-261D86E3B7E1}" dt="2023-06-23T14:42:52.122" v="274"/>
                <pc2:cmRplyMkLst xmlns:pc2="http://schemas.microsoft.com/office/powerpoint/2019/9/main/command">
                  <pc:docMk/>
                  <pc:sldMk cId="2683837862" sldId="278"/>
                  <pc2:cmMk id="{25FA61EC-6AA0-4EE2-B0E3-BB60F81DE991}"/>
                  <pc2:cmRplyMk id="{441C2F09-6773-4210-B502-9519B06DB614}"/>
                </pc2:cmRplyMkLst>
              </pc226:cmRplyChg>
              <pc226:cmRplyChg chg="add">
                <pc226:chgData name="Megan Faller" userId="9d1e07f7-a773-4974-a6b0-b3caef776a66" providerId="ADAL" clId="{51712C57-8B3C-4ACE-AEF6-261D86E3B7E1}" dt="2023-06-23T13:52:06.800" v="1"/>
                <pc2:cmRplyMkLst xmlns:pc2="http://schemas.microsoft.com/office/powerpoint/2019/9/main/command">
                  <pc:docMk/>
                  <pc:sldMk cId="2683837862" sldId="278"/>
                  <pc2:cmMk id="{25FA61EC-6AA0-4EE2-B0E3-BB60F81DE991}"/>
                  <pc2:cmRplyMk id="{588B340A-9898-438F-AA84-FCC7273CB8A6}"/>
                </pc2:cmRplyMkLst>
              </pc226:cmRplyChg>
              <pc226:cmRplyChg chg="add">
                <pc226:chgData name="Megan Faller" userId="9d1e07f7-a773-4974-a6b0-b3caef776a66" providerId="ADAL" clId="{51712C57-8B3C-4ACE-AEF6-261D86E3B7E1}" dt="2023-06-23T14:14:03.026" v="228"/>
                <pc2:cmRplyMkLst xmlns:pc2="http://schemas.microsoft.com/office/powerpoint/2019/9/main/command">
                  <pc:docMk/>
                  <pc:sldMk cId="2683837862" sldId="278"/>
                  <pc2:cmMk id="{25FA61EC-6AA0-4EE2-B0E3-BB60F81DE991}"/>
                  <pc2:cmRplyMk id="{978F1216-5721-4149-B35F-CDE3830D6FC7}"/>
                </pc2:cmRplyMkLst>
              </pc226:cmRplyChg>
              <pc226:cmRplyChg chg="add">
                <pc226:chgData name="Megan Faller" userId="9d1e07f7-a773-4974-a6b0-b3caef776a66" providerId="ADAL" clId="{51712C57-8B3C-4ACE-AEF6-261D86E3B7E1}" dt="2023-06-23T14:26:26.284" v="233"/>
                <pc2:cmRplyMkLst xmlns:pc2="http://schemas.microsoft.com/office/powerpoint/2019/9/main/command">
                  <pc:docMk/>
                  <pc:sldMk cId="2683837862" sldId="278"/>
                  <pc2:cmMk id="{25FA61EC-6AA0-4EE2-B0E3-BB60F81DE991}"/>
                  <pc2:cmRplyMk id="{50BCF924-1D35-4A2C-A750-DA6B053E8D49}"/>
                </pc2:cmRplyMkLst>
              </pc226:cmRplyChg>
              <pc226:cmRplyChg chg="add">
                <pc226:chgData name="Megan Faller" userId="9d1e07f7-a773-4974-a6b0-b3caef776a66" providerId="ADAL" clId="{51712C57-8B3C-4ACE-AEF6-261D86E3B7E1}" dt="2023-06-23T14:17:19.719" v="229"/>
                <pc2:cmRplyMkLst xmlns:pc2="http://schemas.microsoft.com/office/powerpoint/2019/9/main/command">
                  <pc:docMk/>
                  <pc:sldMk cId="2683837862" sldId="278"/>
                  <pc2:cmMk id="{25FA61EC-6AA0-4EE2-B0E3-BB60F81DE991}"/>
                  <pc2:cmRplyMk id="{AC1D7543-152A-4C51-B1D9-E44E60D475F1}"/>
                </pc2:cmRplyMkLst>
              </pc226:cmRplyChg>
              <pc226:cmRplyChg chg="add">
                <pc226:chgData name="Megan Faller" userId="9d1e07f7-a773-4974-a6b0-b3caef776a66" providerId="ADAL" clId="{51712C57-8B3C-4ACE-AEF6-261D86E3B7E1}" dt="2023-06-23T14:17:44.704" v="230"/>
                <pc2:cmRplyMkLst xmlns:pc2="http://schemas.microsoft.com/office/powerpoint/2019/9/main/command">
                  <pc:docMk/>
                  <pc:sldMk cId="2683837862" sldId="278"/>
                  <pc2:cmMk id="{25FA61EC-6AA0-4EE2-B0E3-BB60F81DE991}"/>
                  <pc2:cmRplyMk id="{F2A24172-FA5D-44FC-B543-0CD244C16B73}"/>
                </pc2:cmRplyMkLst>
              </pc226:cmRplyChg>
              <pc226:cmRplyChg chg="add">
                <pc226:chgData name="Megan Faller" userId="9d1e07f7-a773-4974-a6b0-b3caef776a66" providerId="ADAL" clId="{51712C57-8B3C-4ACE-AEF6-261D86E3B7E1}" dt="2023-06-23T13:54:32.930" v="3"/>
                <pc2:cmRplyMkLst xmlns:pc2="http://schemas.microsoft.com/office/powerpoint/2019/9/main/command">
                  <pc:docMk/>
                  <pc:sldMk cId="2683837862" sldId="278"/>
                  <pc2:cmMk id="{25FA61EC-6AA0-4EE2-B0E3-BB60F81DE991}"/>
                  <pc2:cmRplyMk id="{2E6EC4BA-D7F6-4B40-A8A8-941F40C562B8}"/>
                </pc2:cmRplyMkLst>
              </pc226:cmRplyChg>
              <pc226:cmRplyChg chg="add">
                <pc226:chgData name="Megan Faller" userId="9d1e07f7-a773-4974-a6b0-b3caef776a66" providerId="ADAL" clId="{51712C57-8B3C-4ACE-AEF6-261D86E3B7E1}" dt="2023-06-23T14:25:57.675" v="232"/>
                <pc2:cmRplyMkLst xmlns:pc2="http://schemas.microsoft.com/office/powerpoint/2019/9/main/command">
                  <pc:docMk/>
                  <pc:sldMk cId="2683837862" sldId="278"/>
                  <pc2:cmMk id="{25FA61EC-6AA0-4EE2-B0E3-BB60F81DE991}"/>
                  <pc2:cmRplyMk id="{B23C61D9-3F4B-4DF5-93A3-E9BC0ABA7449}"/>
                </pc2:cmRplyMkLst>
              </pc226:cmRplyChg>
              <pc226:cmRplyChg chg="add">
                <pc226:chgData name="Megan Faller" userId="9d1e07f7-a773-4974-a6b0-b3caef776a66" providerId="ADAL" clId="{51712C57-8B3C-4ACE-AEF6-261D86E3B7E1}" dt="2023-06-23T14:13:29.974" v="227"/>
                <pc2:cmRplyMkLst xmlns:pc2="http://schemas.microsoft.com/office/powerpoint/2019/9/main/command">
                  <pc:docMk/>
                  <pc:sldMk cId="2683837862" sldId="278"/>
                  <pc2:cmMk id="{25FA61EC-6AA0-4EE2-B0E3-BB60F81DE991}"/>
                  <pc2:cmRplyMk id="{DB8E39EB-35A4-485A-A9AA-D8168E5A9983}"/>
                </pc2:cmRplyMkLst>
              </pc226:cmRplyChg>
            </pc226:cmChg>
          </p:ext>
        </pc:extLst>
      </pc:sldChg>
      <pc:sldChg chg="addSp delSp modSp mod addCm delCm modCm modNotesTx">
        <pc:chgData name="Megan Faller" userId="9d1e07f7-a773-4974-a6b0-b3caef776a66" providerId="ADAL" clId="{51712C57-8B3C-4ACE-AEF6-261D86E3B7E1}" dt="2023-08-03T18:31:47.359" v="22427" actId="1076"/>
        <pc:sldMkLst>
          <pc:docMk/>
          <pc:sldMk cId="3576900571" sldId="279"/>
        </pc:sldMkLst>
        <pc:spChg chg="add del mod">
          <ac:chgData name="Megan Faller" userId="9d1e07f7-a773-4974-a6b0-b3caef776a66" providerId="ADAL" clId="{51712C57-8B3C-4ACE-AEF6-261D86E3B7E1}" dt="2023-07-13T18:51:44.342" v="5181" actId="478"/>
          <ac:spMkLst>
            <pc:docMk/>
            <pc:sldMk cId="3576900571" sldId="279"/>
            <ac:spMk id="2" creationId="{C6723234-4B63-D795-23D3-EDB2DD064C16}"/>
          </ac:spMkLst>
        </pc:spChg>
        <pc:spChg chg="mod">
          <ac:chgData name="Megan Faller" userId="9d1e07f7-a773-4974-a6b0-b3caef776a66" providerId="ADAL" clId="{51712C57-8B3C-4ACE-AEF6-261D86E3B7E1}" dt="2023-08-03T18:31:47.359" v="22427" actId="1076"/>
          <ac:spMkLst>
            <pc:docMk/>
            <pc:sldMk cId="3576900571" sldId="279"/>
            <ac:spMk id="5" creationId="{75CB4AC4-700E-A88C-0C9B-114233151575}"/>
          </ac:spMkLst>
        </pc:spChg>
        <pc:graphicFrameChg chg="mod modGraphic">
          <ac:chgData name="Megan Faller" userId="9d1e07f7-a773-4974-a6b0-b3caef776a66" providerId="ADAL" clId="{51712C57-8B3C-4ACE-AEF6-261D86E3B7E1}" dt="2023-07-13T19:57:12.740" v="5261"/>
          <ac:graphicFrameMkLst>
            <pc:docMk/>
            <pc:sldMk cId="3576900571" sldId="279"/>
            <ac:graphicFrameMk id="12" creationId="{CA54405E-B4C5-E4AB-4CB2-BAF19A121029}"/>
          </ac:graphicFrameMkLst>
        </pc:graphicFrameChg>
        <pc:extLst>
          <p:ext xmlns:p="http://schemas.openxmlformats.org/presentationml/2006/main" uri="{D6D511B9-2390-475A-947B-AFAB55BFBCF1}">
            <pc226:cmChg xmlns:pc226="http://schemas.microsoft.com/office/powerpoint/2022/06/main/command" chg="add del mod">
              <pc226:chgData name="Megan Faller" userId="9d1e07f7-a773-4974-a6b0-b3caef776a66" providerId="ADAL" clId="{51712C57-8B3C-4ACE-AEF6-261D86E3B7E1}" dt="2023-07-13T19:57:57.013" v="5262"/>
              <pc2:cmMkLst xmlns:pc2="http://schemas.microsoft.com/office/powerpoint/2019/9/main/command">
                <pc:docMk/>
                <pc:sldMk cId="3576900571" sldId="279"/>
                <pc2:cmMk id="{EFB13453-92A3-4CC3-8F96-2E3F8178DDFD}"/>
              </pc2:cmMkLst>
              <pc226:cmRplyChg chg="add">
                <pc226:chgData name="Megan Faller" userId="9d1e07f7-a773-4974-a6b0-b3caef776a66" providerId="ADAL" clId="{51712C57-8B3C-4ACE-AEF6-261D86E3B7E1}" dt="2023-07-13T18:51:41.958" v="5180"/>
                <pc2:cmRplyMkLst xmlns:pc2="http://schemas.microsoft.com/office/powerpoint/2019/9/main/command">
                  <pc:docMk/>
                  <pc:sldMk cId="3576900571" sldId="279"/>
                  <pc2:cmMk id="{EFB13453-92A3-4CC3-8F96-2E3F8178DDFD}"/>
                  <pc2:cmRplyMk id="{93EBB1C3-0A5F-48D9-AD1D-7BA1DC2E8134}"/>
                </pc2:cmRplyMkLst>
              </pc226:cmRplyChg>
            </pc226:cmChg>
            <pc226:cmChg xmlns:pc226="http://schemas.microsoft.com/office/powerpoint/2022/06/main/command" chg="add del">
              <pc226:chgData name="Megan Faller" userId="9d1e07f7-a773-4974-a6b0-b3caef776a66" providerId="ADAL" clId="{51712C57-8B3C-4ACE-AEF6-261D86E3B7E1}" dt="2023-07-13T19:55:34.440" v="5256"/>
              <pc2:cmMkLst xmlns:pc2="http://schemas.microsoft.com/office/powerpoint/2019/9/main/command">
                <pc:docMk/>
                <pc:sldMk cId="3576900571" sldId="279"/>
                <pc2:cmMk id="{CC2F3F61-BB2A-4134-B873-8DD293C9AB9B}"/>
              </pc2:cmMkLst>
            </pc226:cmChg>
          </p:ext>
        </pc:extLst>
      </pc:sldChg>
      <pc:sldChg chg="delSp modSp mod modShow delCm modCm modNotesTx">
        <pc:chgData name="Megan Faller" userId="9d1e07f7-a773-4974-a6b0-b3caef776a66" providerId="ADAL" clId="{51712C57-8B3C-4ACE-AEF6-261D86E3B7E1}" dt="2023-08-03T19:58:34.086" v="26528" actId="207"/>
        <pc:sldMkLst>
          <pc:docMk/>
          <pc:sldMk cId="2370606992" sldId="280"/>
        </pc:sldMkLst>
        <pc:spChg chg="mod">
          <ac:chgData name="Megan Faller" userId="9d1e07f7-a773-4974-a6b0-b3caef776a66" providerId="ADAL" clId="{51712C57-8B3C-4ACE-AEF6-261D86E3B7E1}" dt="2023-08-03T19:58:34.086" v="26528" actId="207"/>
          <ac:spMkLst>
            <pc:docMk/>
            <pc:sldMk cId="2370606992" sldId="280"/>
            <ac:spMk id="2" creationId="{A37E4A1A-87F3-4F48-BDD5-AD0CFD358AAE}"/>
          </ac:spMkLst>
        </pc:spChg>
        <pc:graphicFrameChg chg="mod modGraphic">
          <ac:chgData name="Megan Faller" userId="9d1e07f7-a773-4974-a6b0-b3caef776a66" providerId="ADAL" clId="{51712C57-8B3C-4ACE-AEF6-261D86E3B7E1}" dt="2023-08-03T19:24:46.056" v="26216" actId="207"/>
          <ac:graphicFrameMkLst>
            <pc:docMk/>
            <pc:sldMk cId="2370606992" sldId="280"/>
            <ac:graphicFrameMk id="7" creationId="{35DF9562-AD44-4231-879E-7F6B3DA3EDC3}"/>
          </ac:graphicFrameMkLst>
        </pc:graphicFrameChg>
        <pc:picChg chg="del mod">
          <ac:chgData name="Megan Faller" userId="9d1e07f7-a773-4974-a6b0-b3caef776a66" providerId="ADAL" clId="{51712C57-8B3C-4ACE-AEF6-261D86E3B7E1}" dt="2023-08-03T18:46:09.549" v="23221" actId="478"/>
          <ac:picMkLst>
            <pc:docMk/>
            <pc:sldMk cId="2370606992" sldId="280"/>
            <ac:picMk id="5" creationId="{CB267815-BB9F-05C2-93B3-AE9C4E08CE11}"/>
          </ac:picMkLst>
        </pc:picChg>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8-03T19:23:53.550" v="26202"/>
              <pc2:cmMkLst xmlns:pc2="http://schemas.microsoft.com/office/powerpoint/2019/9/main/command">
                <pc:docMk/>
                <pc:sldMk cId="2370606992" sldId="280"/>
                <pc2:cmMk id="{BA815364-C19B-4C48-8D78-1E6A695D9631}"/>
              </pc2:cmMkLst>
              <pc226:cmRplyChg chg="add">
                <pc226:chgData name="Megan Faller" userId="9d1e07f7-a773-4974-a6b0-b3caef776a66" providerId="ADAL" clId="{51712C57-8B3C-4ACE-AEF6-261D86E3B7E1}" dt="2023-06-30T14:08:04.224" v="352"/>
                <pc2:cmRplyMkLst xmlns:pc2="http://schemas.microsoft.com/office/powerpoint/2019/9/main/command">
                  <pc:docMk/>
                  <pc:sldMk cId="2370606992" sldId="280"/>
                  <pc2:cmMk id="{BA815364-C19B-4C48-8D78-1E6A695D9631}"/>
                  <pc2:cmRplyMk id="{558FA75D-8451-484A-8250-F86A91E1E89D}"/>
                </pc2:cmRplyMkLst>
              </pc226:cmRplyChg>
              <pc226:cmRplyChg chg="add">
                <pc226:chgData name="Megan Faller" userId="9d1e07f7-a773-4974-a6b0-b3caef776a66" providerId="ADAL" clId="{51712C57-8B3C-4ACE-AEF6-261D86E3B7E1}" dt="2023-06-30T14:06:50.659" v="351"/>
                <pc2:cmRplyMkLst xmlns:pc2="http://schemas.microsoft.com/office/powerpoint/2019/9/main/command">
                  <pc:docMk/>
                  <pc:sldMk cId="2370606992" sldId="280"/>
                  <pc2:cmMk id="{BA815364-C19B-4C48-8D78-1E6A695D9631}"/>
                  <pc2:cmRplyMk id="{170CCB67-B95F-4627-9DAE-696F7D722156}"/>
                </pc2:cmRplyMkLst>
              </pc226:cmRplyChg>
              <pc226:cmRplyChg chg="add">
                <pc226:chgData name="Megan Faller" userId="9d1e07f7-a773-4974-a6b0-b3caef776a66" providerId="ADAL" clId="{51712C57-8B3C-4ACE-AEF6-261D86E3B7E1}" dt="2023-06-30T14:08:21.495" v="353"/>
                <pc2:cmRplyMkLst xmlns:pc2="http://schemas.microsoft.com/office/powerpoint/2019/9/main/command">
                  <pc:docMk/>
                  <pc:sldMk cId="2370606992" sldId="280"/>
                  <pc2:cmMk id="{BA815364-C19B-4C48-8D78-1E6A695D9631}"/>
                  <pc2:cmRplyMk id="{180D056C-EA1F-4374-9537-9EDB1CC12EEE}"/>
                </pc2:cmRplyMkLst>
              </pc226:cmRplyChg>
              <pc226:cmRplyChg chg="add">
                <pc226:chgData name="Megan Faller" userId="9d1e07f7-a773-4974-a6b0-b3caef776a66" providerId="ADAL" clId="{51712C57-8B3C-4ACE-AEF6-261D86E3B7E1}" dt="2023-06-30T14:09:16.473" v="354"/>
                <pc2:cmRplyMkLst xmlns:pc2="http://schemas.microsoft.com/office/powerpoint/2019/9/main/command">
                  <pc:docMk/>
                  <pc:sldMk cId="2370606992" sldId="280"/>
                  <pc2:cmMk id="{BA815364-C19B-4C48-8D78-1E6A695D9631}"/>
                  <pc2:cmRplyMk id="{45FBEC75-3BAC-4D01-A2D3-379C50CC5412}"/>
                </pc2:cmRplyMkLst>
              </pc226:cmRplyChg>
              <pc226:cmRplyChg chg="add">
                <pc226:chgData name="Megan Faller" userId="9d1e07f7-a773-4974-a6b0-b3caef776a66" providerId="ADAL" clId="{51712C57-8B3C-4ACE-AEF6-261D86E3B7E1}" dt="2023-06-30T14:31:46.201" v="1095"/>
                <pc2:cmRplyMkLst xmlns:pc2="http://schemas.microsoft.com/office/powerpoint/2019/9/main/command">
                  <pc:docMk/>
                  <pc:sldMk cId="2370606992" sldId="280"/>
                  <pc2:cmMk id="{BA815364-C19B-4C48-8D78-1E6A695D9631}"/>
                  <pc2:cmRplyMk id="{62FBD87B-E8C9-49EE-AB0C-13E677FFC9DD}"/>
                </pc2:cmRplyMkLst>
              </pc226:cmRplyChg>
              <pc226:cmRplyChg chg="add">
                <pc226:chgData name="Megan Faller" userId="9d1e07f7-a773-4974-a6b0-b3caef776a66" providerId="ADAL" clId="{51712C57-8B3C-4ACE-AEF6-261D86E3B7E1}" dt="2023-06-30T14:32:30.117" v="1097"/>
                <pc2:cmRplyMkLst xmlns:pc2="http://schemas.microsoft.com/office/powerpoint/2019/9/main/command">
                  <pc:docMk/>
                  <pc:sldMk cId="2370606992" sldId="280"/>
                  <pc2:cmMk id="{BA815364-C19B-4C48-8D78-1E6A695D9631}"/>
                  <pc2:cmRplyMk id="{2ABA01EB-3B4E-46EF-BBEA-66CBD8A8A2C3}"/>
                </pc2:cmRplyMkLst>
              </pc226:cmRplyChg>
            </pc226:cmChg>
          </p:ext>
        </pc:extLst>
      </pc:sldChg>
      <pc:sldChg chg="modSp mod ord addCm delCm modNotesTx">
        <pc:chgData name="Megan Faller" userId="9d1e07f7-a773-4974-a6b0-b3caef776a66" providerId="ADAL" clId="{51712C57-8B3C-4ACE-AEF6-261D86E3B7E1}" dt="2023-07-20T19:45:09.079" v="18489" actId="20577"/>
        <pc:sldMkLst>
          <pc:docMk/>
          <pc:sldMk cId="3851014553" sldId="281"/>
        </pc:sldMkLst>
        <pc:spChg chg="mod">
          <ac:chgData name="Megan Faller" userId="9d1e07f7-a773-4974-a6b0-b3caef776a66" providerId="ADAL" clId="{51712C57-8B3C-4ACE-AEF6-261D86E3B7E1}" dt="2023-07-13T20:18:29.436" v="5388" actId="20577"/>
          <ac:spMkLst>
            <pc:docMk/>
            <pc:sldMk cId="3851014553" sldId="281"/>
            <ac:spMk id="2" creationId="{A12A9EBC-D8E9-4E9E-80CC-51A53A78985E}"/>
          </ac:spMkLst>
        </pc:spChg>
        <pc:graphicFrameChg chg="mod">
          <ac:chgData name="Megan Faller" userId="9d1e07f7-a773-4974-a6b0-b3caef776a66" providerId="ADAL" clId="{51712C57-8B3C-4ACE-AEF6-261D86E3B7E1}" dt="2023-07-20T19:24:41.777" v="15288" actId="1076"/>
          <ac:graphicFrameMkLst>
            <pc:docMk/>
            <pc:sldMk cId="3851014553" sldId="281"/>
            <ac:graphicFrameMk id="11" creationId="{46406EBD-5000-48E9-835A-427277CEF695}"/>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6-30T14:51:37.588" v="1582"/>
              <pc2:cmMkLst xmlns:pc2="http://schemas.microsoft.com/office/powerpoint/2019/9/main/command">
                <pc:docMk/>
                <pc:sldMk cId="3851014553" sldId="281"/>
                <pc2:cmMk id="{E7B28E7B-C846-4DDD-81DE-C7BE09A15E52}"/>
              </pc2:cmMkLst>
            </pc226:cmChg>
            <pc226:cmChg xmlns:pc226="http://schemas.microsoft.com/office/powerpoint/2022/06/main/command" chg="del">
              <pc226:chgData name="Megan Faller" userId="9d1e07f7-a773-4974-a6b0-b3caef776a66" providerId="ADAL" clId="{51712C57-8B3C-4ACE-AEF6-261D86E3B7E1}" dt="2023-07-20T13:42:13.029" v="10004"/>
              <pc2:cmMkLst xmlns:pc2="http://schemas.microsoft.com/office/powerpoint/2019/9/main/command">
                <pc:docMk/>
                <pc:sldMk cId="3851014553" sldId="281"/>
                <pc2:cmMk id="{E2353BFA-F0DD-4412-AD71-AD4D1E558DA0}"/>
              </pc2:cmMkLst>
            </pc226:cmChg>
          </p:ext>
        </pc:extLst>
      </pc:sldChg>
      <pc:sldChg chg="ord addCm delCm modNotesTx">
        <pc:chgData name="Megan Faller" userId="9d1e07f7-a773-4974-a6b0-b3caef776a66" providerId="ADAL" clId="{51712C57-8B3C-4ACE-AEF6-261D86E3B7E1}" dt="2023-08-03T17:10:58.680" v="20269"/>
        <pc:sldMkLst>
          <pc:docMk/>
          <pc:sldMk cId="3957002211" sldId="282"/>
        </pc:sldMkLst>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8-03T17:10:58.680" v="20269"/>
              <pc2:cmMkLst xmlns:pc2="http://schemas.microsoft.com/office/powerpoint/2019/9/main/command">
                <pc:docMk/>
                <pc:sldMk cId="3957002211" sldId="282"/>
                <pc2:cmMk id="{8B204C01-FF69-4962-81FD-140FE0F5567B}"/>
              </pc2:cmMkLst>
            </pc226:cmChg>
          </p:ext>
        </pc:extLst>
      </pc:sldChg>
      <pc:sldChg chg="del ord">
        <pc:chgData name="Megan Faller" userId="9d1e07f7-a773-4974-a6b0-b3caef776a66" providerId="ADAL" clId="{51712C57-8B3C-4ACE-AEF6-261D86E3B7E1}" dt="2023-07-13T20:10:31.438" v="5315" actId="2696"/>
        <pc:sldMkLst>
          <pc:docMk/>
          <pc:sldMk cId="371861647" sldId="283"/>
        </pc:sldMkLst>
      </pc:sldChg>
      <pc:sldChg chg="modSp mod ord addCm delCm modCm modNotesTx">
        <pc:chgData name="Megan Faller" userId="9d1e07f7-a773-4974-a6b0-b3caef776a66" providerId="ADAL" clId="{51712C57-8B3C-4ACE-AEF6-261D86E3B7E1}" dt="2023-08-03T18:42:19.676" v="22970" actId="20577"/>
        <pc:sldMkLst>
          <pc:docMk/>
          <pc:sldMk cId="2583075570" sldId="285"/>
        </pc:sldMkLst>
        <pc:spChg chg="mod">
          <ac:chgData name="Megan Faller" userId="9d1e07f7-a773-4974-a6b0-b3caef776a66" providerId="ADAL" clId="{51712C57-8B3C-4ACE-AEF6-261D86E3B7E1}" dt="2023-08-01T14:52:57.955" v="19957" actId="20577"/>
          <ac:spMkLst>
            <pc:docMk/>
            <pc:sldMk cId="2583075570" sldId="285"/>
            <ac:spMk id="2" creationId="{48808A8F-DCDF-04DB-7CF5-41EB7505FBFF}"/>
          </ac:spMkLst>
        </pc:spChg>
        <pc:graphicFrameChg chg="mod modGraphic">
          <ac:chgData name="Megan Faller" userId="9d1e07f7-a773-4974-a6b0-b3caef776a66" providerId="ADAL" clId="{51712C57-8B3C-4ACE-AEF6-261D86E3B7E1}" dt="2023-07-14T13:48:40.256" v="7859" actId="207"/>
          <ac:graphicFrameMkLst>
            <pc:docMk/>
            <pc:sldMk cId="2583075570" sldId="285"/>
            <ac:graphicFrameMk id="11" creationId="{31846DCF-B553-111A-9C42-09F23FB5982D}"/>
          </ac:graphicFrameMkLst>
        </pc:graphicFrameChg>
        <pc:extLst>
          <p:ext xmlns:p="http://schemas.openxmlformats.org/presentationml/2006/main" uri="{D6D511B9-2390-475A-947B-AFAB55BFBCF1}">
            <pc226:cmChg xmlns:pc226="http://schemas.microsoft.com/office/powerpoint/2022/06/main/command" chg="add del mod">
              <pc226:chgData name="Megan Faller" userId="9d1e07f7-a773-4974-a6b0-b3caef776a66" providerId="ADAL" clId="{51712C57-8B3C-4ACE-AEF6-261D86E3B7E1}" dt="2023-07-13T20:20:48.562" v="5403"/>
              <pc2:cmMkLst xmlns:pc2="http://schemas.microsoft.com/office/powerpoint/2019/9/main/command">
                <pc:docMk/>
                <pc:sldMk cId="2583075570" sldId="285"/>
                <pc2:cmMk id="{08C92931-1541-48D7-9E66-E25D8ABFF605}"/>
              </pc2:cmMkLst>
            </pc226:cmChg>
          </p:ext>
        </pc:extLst>
      </pc:sldChg>
      <pc:sldChg chg="modSp mod addCm delCm modCm modNotesTx">
        <pc:chgData name="Megan Faller" userId="9d1e07f7-a773-4974-a6b0-b3caef776a66" providerId="ADAL" clId="{51712C57-8B3C-4ACE-AEF6-261D86E3B7E1}" dt="2023-08-03T19:58:09.153" v="26527" actId="20577"/>
        <pc:sldMkLst>
          <pc:docMk/>
          <pc:sldMk cId="2977352484" sldId="286"/>
        </pc:sldMkLst>
        <pc:spChg chg="mod">
          <ac:chgData name="Megan Faller" userId="9d1e07f7-a773-4974-a6b0-b3caef776a66" providerId="ADAL" clId="{51712C57-8B3C-4ACE-AEF6-261D86E3B7E1}" dt="2023-08-03T17:39:25.937" v="20566" actId="20577"/>
          <ac:spMkLst>
            <pc:docMk/>
            <pc:sldMk cId="2977352484" sldId="286"/>
            <ac:spMk id="2" creationId="{F851D7DE-6260-573C-9FA0-FF0D4F75C243}"/>
          </ac:spMkLst>
        </pc:spChg>
        <pc:spChg chg="mod">
          <ac:chgData name="Megan Faller" userId="9d1e07f7-a773-4974-a6b0-b3caef776a66" providerId="ADAL" clId="{51712C57-8B3C-4ACE-AEF6-261D86E3B7E1}" dt="2023-08-03T19:57:16.276" v="26416" actId="14"/>
          <ac:spMkLst>
            <pc:docMk/>
            <pc:sldMk cId="2977352484" sldId="286"/>
            <ac:spMk id="3" creationId="{A973AE3A-B88E-998D-2702-3D98E4750E11}"/>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8-03T19:38:16.030" v="26368"/>
              <pc2:cmMkLst xmlns:pc2="http://schemas.microsoft.com/office/powerpoint/2019/9/main/command">
                <pc:docMk/>
                <pc:sldMk cId="2977352484" sldId="286"/>
                <pc2:cmMk id="{67C8D51B-9DA3-43AA-8D57-D2C7C02FBA38}"/>
              </pc2:cmMkLst>
            </pc226:cmChg>
            <pc226:cmChg xmlns:pc226="http://schemas.microsoft.com/office/powerpoint/2022/06/main/command" chg="del">
              <pc226:chgData name="Megan Faller" userId="9d1e07f7-a773-4974-a6b0-b3caef776a66" providerId="ADAL" clId="{51712C57-8B3C-4ACE-AEF6-261D86E3B7E1}" dt="2023-08-03T17:39:43.251" v="20567"/>
              <pc2:cmMkLst xmlns:pc2="http://schemas.microsoft.com/office/powerpoint/2019/9/main/command">
                <pc:docMk/>
                <pc:sldMk cId="2977352484" sldId="286"/>
                <pc2:cmMk id="{BEBAAF2E-F41A-4C08-BA38-9E7ECBC78F31}"/>
              </pc2:cmMkLst>
              <pc226:cmRplyChg chg="add">
                <pc226:chgData name="Megan Faller" userId="9d1e07f7-a773-4974-a6b0-b3caef776a66" providerId="ADAL" clId="{51712C57-8B3C-4ACE-AEF6-261D86E3B7E1}" dt="2023-06-30T14:56:36.264" v="1620"/>
                <pc2:cmRplyMkLst xmlns:pc2="http://schemas.microsoft.com/office/powerpoint/2019/9/main/command">
                  <pc:docMk/>
                  <pc:sldMk cId="2977352484" sldId="286"/>
                  <pc2:cmMk id="{BEBAAF2E-F41A-4C08-BA38-9E7ECBC78F31}"/>
                  <pc2:cmRplyMk id="{B25E0740-8B88-4096-AB7B-8C6FCCB14B88}"/>
                </pc2:cmRplyMkLst>
              </pc226:cmRplyChg>
              <pc226:cmRplyChg chg="add">
                <pc226:chgData name="Megan Faller" userId="9d1e07f7-a773-4974-a6b0-b3caef776a66" providerId="ADAL" clId="{51712C57-8B3C-4ACE-AEF6-261D86E3B7E1}" dt="2023-06-30T14:53:46.134" v="1619"/>
                <pc2:cmRplyMkLst xmlns:pc2="http://schemas.microsoft.com/office/powerpoint/2019/9/main/command">
                  <pc:docMk/>
                  <pc:sldMk cId="2977352484" sldId="286"/>
                  <pc2:cmMk id="{BEBAAF2E-F41A-4C08-BA38-9E7ECBC78F31}"/>
                  <pc2:cmRplyMk id="{2C8814AF-8FF9-47E1-AAAF-8147DA2D1138}"/>
                </pc2:cmRplyMkLst>
              </pc226:cmRplyChg>
              <pc226:cmRplyChg chg="add">
                <pc226:chgData name="Megan Faller" userId="9d1e07f7-a773-4974-a6b0-b3caef776a66" providerId="ADAL" clId="{51712C57-8B3C-4ACE-AEF6-261D86E3B7E1}" dt="2023-06-30T14:57:13.281" v="1621"/>
                <pc2:cmRplyMkLst xmlns:pc2="http://schemas.microsoft.com/office/powerpoint/2019/9/main/command">
                  <pc:docMk/>
                  <pc:sldMk cId="2977352484" sldId="286"/>
                  <pc2:cmMk id="{BEBAAF2E-F41A-4C08-BA38-9E7ECBC78F31}"/>
                  <pc2:cmRplyMk id="{B3DDAFE9-EB54-4BD3-BC2A-08B544DA4B32}"/>
                </pc2:cmRplyMkLst>
              </pc226:cmRplyChg>
            </pc226:cmChg>
            <pc226:cmChg xmlns:pc226="http://schemas.microsoft.com/office/powerpoint/2022/06/main/command" chg="add del">
              <pc226:chgData name="Megan Faller" userId="9d1e07f7-a773-4974-a6b0-b3caef776a66" providerId="ADAL" clId="{51712C57-8B3C-4ACE-AEF6-261D86E3B7E1}" dt="2023-08-03T19:38:13.881" v="26367"/>
              <pc2:cmMkLst xmlns:pc2="http://schemas.microsoft.com/office/powerpoint/2019/9/main/command">
                <pc:docMk/>
                <pc:sldMk cId="2977352484" sldId="286"/>
                <pc2:cmMk id="{0DF52B88-1495-48EC-B79B-C94F80C8B4B7}"/>
              </pc2:cmMkLst>
              <pc226:cmRplyChg chg="add">
                <pc226:chgData name="Megan Faller" userId="9d1e07f7-a773-4974-a6b0-b3caef776a66" providerId="ADAL" clId="{51712C57-8B3C-4ACE-AEF6-261D86E3B7E1}" dt="2023-07-14T14:36:20.284" v="8766"/>
                <pc2:cmRplyMkLst xmlns:pc2="http://schemas.microsoft.com/office/powerpoint/2019/9/main/command">
                  <pc:docMk/>
                  <pc:sldMk cId="2977352484" sldId="286"/>
                  <pc2:cmMk id="{0DF52B88-1495-48EC-B79B-C94F80C8B4B7}"/>
                  <pc2:cmRplyMk id="{E6207D05-A21B-4BAF-8835-16EA4B44F189}"/>
                </pc2:cmRplyMkLst>
              </pc226:cmRplyChg>
            </pc226:cmChg>
          </p:ext>
        </pc:extLst>
      </pc:sldChg>
      <pc:sldChg chg="modSp mod addCm delCm modNotesTx">
        <pc:chgData name="Megan Faller" userId="9d1e07f7-a773-4974-a6b0-b3caef776a66" providerId="ADAL" clId="{51712C57-8B3C-4ACE-AEF6-261D86E3B7E1}" dt="2023-08-03T19:37:57.169" v="26365" actId="114"/>
        <pc:sldMkLst>
          <pc:docMk/>
          <pc:sldMk cId="3724586054" sldId="290"/>
        </pc:sldMkLst>
        <pc:spChg chg="mod">
          <ac:chgData name="Megan Faller" userId="9d1e07f7-a773-4974-a6b0-b3caef776a66" providerId="ADAL" clId="{51712C57-8B3C-4ACE-AEF6-261D86E3B7E1}" dt="2023-08-03T19:37:30.427" v="26270" actId="20577"/>
          <ac:spMkLst>
            <pc:docMk/>
            <pc:sldMk cId="3724586054" sldId="290"/>
            <ac:spMk id="3" creationId="{0AEE3700-291B-46B5-8395-6FCA435B71DC}"/>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8-03T19:25:32.431" v="26217"/>
              <pc2:cmMkLst xmlns:pc2="http://schemas.microsoft.com/office/powerpoint/2019/9/main/command">
                <pc:docMk/>
                <pc:sldMk cId="3724586054" sldId="290"/>
                <pc2:cmMk id="{A5850182-CA66-4E27-B587-C5513A0DAD79}"/>
              </pc2:cmMkLst>
            </pc226:cmChg>
          </p:ext>
        </pc:extLst>
      </pc:sldChg>
      <pc:sldChg chg="delCm modCm modNotesTx">
        <pc:chgData name="Megan Faller" userId="9d1e07f7-a773-4974-a6b0-b3caef776a66" providerId="ADAL" clId="{51712C57-8B3C-4ACE-AEF6-261D86E3B7E1}" dt="2023-07-20T19:13:36.477" v="14155"/>
        <pc:sldMkLst>
          <pc:docMk/>
          <pc:sldMk cId="3640281824" sldId="1338"/>
        </pc:sldMkLst>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20T19:13:36.477" v="14155"/>
              <pc2:cmMkLst xmlns:pc2="http://schemas.microsoft.com/office/powerpoint/2019/9/main/command">
                <pc:docMk/>
                <pc:sldMk cId="3640281824" sldId="1338"/>
                <pc2:cmMk id="{7567F873-D4E4-49B4-8628-EA03AD5CD247}"/>
              </pc2:cmMkLst>
              <pc226:cmRplyChg chg="add">
                <pc226:chgData name="Megan Faller" userId="9d1e07f7-a773-4974-a6b0-b3caef776a66" providerId="ADAL" clId="{51712C57-8B3C-4ACE-AEF6-261D86E3B7E1}" dt="2023-07-13T17:40:39.789" v="3928"/>
                <pc2:cmRplyMkLst xmlns:pc2="http://schemas.microsoft.com/office/powerpoint/2019/9/main/command">
                  <pc:docMk/>
                  <pc:sldMk cId="3640281824" sldId="1338"/>
                  <pc2:cmMk id="{7567F873-D4E4-49B4-8628-EA03AD5CD247}"/>
                  <pc2:cmRplyMk id="{885E7917-772F-4A5B-B090-6E1130FE6C7D}"/>
                </pc2:cmRplyMkLst>
              </pc226:cmRplyChg>
            </pc226:cmChg>
          </p:ext>
        </pc:extLst>
      </pc:sldChg>
      <pc:sldChg chg="modNotesTx">
        <pc:chgData name="Megan Faller" userId="9d1e07f7-a773-4974-a6b0-b3caef776a66" providerId="ADAL" clId="{51712C57-8B3C-4ACE-AEF6-261D86E3B7E1}" dt="2023-07-20T14:48:07.796" v="10064" actId="20577"/>
        <pc:sldMkLst>
          <pc:docMk/>
          <pc:sldMk cId="818714379" sldId="1574"/>
        </pc:sldMkLst>
      </pc:sldChg>
      <pc:sldChg chg="addCm delCm modCm modNotesTx">
        <pc:chgData name="Megan Faller" userId="9d1e07f7-a773-4974-a6b0-b3caef776a66" providerId="ADAL" clId="{51712C57-8B3C-4ACE-AEF6-261D86E3B7E1}" dt="2023-07-20T14:44:14.268" v="10063" actId="20577"/>
        <pc:sldMkLst>
          <pc:docMk/>
          <pc:sldMk cId="3834367917" sldId="1576"/>
        </pc:sldMkLst>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7-20T14:43:02.059" v="10017"/>
              <pc2:cmMkLst xmlns:pc2="http://schemas.microsoft.com/office/powerpoint/2019/9/main/command">
                <pc:docMk/>
                <pc:sldMk cId="3834367917" sldId="1576"/>
                <pc2:cmMk id="{F958AD8F-3328-482B-87FB-D93388C498A2}"/>
              </pc2:cmMkLst>
              <pc226:cmRplyChg chg="add mod">
                <pc226:chgData name="Megan Faller" userId="9d1e07f7-a773-4974-a6b0-b3caef776a66" providerId="ADAL" clId="{51712C57-8B3C-4ACE-AEF6-261D86E3B7E1}" dt="2023-07-20T14:42:44.259" v="10016"/>
                <pc2:cmRplyMkLst xmlns:pc2="http://schemas.microsoft.com/office/powerpoint/2019/9/main/command">
                  <pc:docMk/>
                  <pc:sldMk cId="3834367917" sldId="1576"/>
                  <pc2:cmMk id="{F958AD8F-3328-482B-87FB-D93388C498A2}"/>
                  <pc2:cmRplyMk id="{8ADA9C4C-E2EE-4794-A240-513DCCD27BF1}"/>
                </pc2:cmRplyMkLst>
              </pc226:cmRplyChg>
              <pc226:cmRplyChg chg="add">
                <pc226:chgData name="Megan Faller" userId="9d1e07f7-a773-4974-a6b0-b3caef776a66" providerId="ADAL" clId="{51712C57-8B3C-4ACE-AEF6-261D86E3B7E1}" dt="2023-07-07T14:22:13.011" v="3569"/>
                <pc2:cmRplyMkLst xmlns:pc2="http://schemas.microsoft.com/office/powerpoint/2019/9/main/command">
                  <pc:docMk/>
                  <pc:sldMk cId="3834367917" sldId="1576"/>
                  <pc2:cmMk id="{F958AD8F-3328-482B-87FB-D93388C498A2}"/>
                  <pc2:cmRplyMk id="{BFB34654-0576-49E1-ACAB-42E757401D15}"/>
                </pc2:cmRplyMkLst>
              </pc226:cmRplyChg>
            </pc226:cmChg>
          </p:ext>
        </pc:extLst>
      </pc:sldChg>
      <pc:sldChg chg="delCm">
        <pc:chgData name="Megan Faller" userId="9d1e07f7-a773-4974-a6b0-b3caef776a66" providerId="ADAL" clId="{51712C57-8B3C-4ACE-AEF6-261D86E3B7E1}" dt="2023-07-13T17:19:34.650" v="3734"/>
        <pc:sldMkLst>
          <pc:docMk/>
          <pc:sldMk cId="952630136" sldId="1583"/>
        </pc:sldMkLst>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13T17:19:34.650" v="3734"/>
              <pc2:cmMkLst xmlns:pc2="http://schemas.microsoft.com/office/powerpoint/2019/9/main/command">
                <pc:docMk/>
                <pc:sldMk cId="952630136" sldId="1583"/>
                <pc2:cmMk id="{397D06C3-4C46-46BC-A4C9-BD86D310564F}"/>
              </pc2:cmMkLst>
            </pc226:cmChg>
          </p:ext>
        </pc:extLst>
      </pc:sldChg>
      <pc:sldChg chg="modSp mod addCm delCm modNotesTx">
        <pc:chgData name="Megan Faller" userId="9d1e07f7-a773-4974-a6b0-b3caef776a66" providerId="ADAL" clId="{51712C57-8B3C-4ACE-AEF6-261D86E3B7E1}" dt="2023-08-03T18:17:35.662" v="20899"/>
        <pc:sldMkLst>
          <pc:docMk/>
          <pc:sldMk cId="3612020003" sldId="1593"/>
        </pc:sldMkLst>
        <pc:spChg chg="mod">
          <ac:chgData name="Megan Faller" userId="9d1e07f7-a773-4974-a6b0-b3caef776a66" providerId="ADAL" clId="{51712C57-8B3C-4ACE-AEF6-261D86E3B7E1}" dt="2023-07-13T17:32:52.637" v="3810" actId="404"/>
          <ac:spMkLst>
            <pc:docMk/>
            <pc:sldMk cId="3612020003" sldId="1593"/>
            <ac:spMk id="3" creationId="{5336FEF5-5BC6-7029-F52A-A09F40FFC624}"/>
          </ac:spMkLst>
        </pc:spChg>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13T17:32:31.216" v="3806"/>
              <pc2:cmMkLst xmlns:pc2="http://schemas.microsoft.com/office/powerpoint/2019/9/main/command">
                <pc:docMk/>
                <pc:sldMk cId="3612020003" sldId="1593"/>
                <pc2:cmMk id="{3CA09644-118B-4704-8EBE-5B33DB1F7A5E}"/>
              </pc2:cmMkLst>
            </pc226:cmChg>
            <pc226:cmChg xmlns:pc226="http://schemas.microsoft.com/office/powerpoint/2022/06/main/command" chg="add del">
              <pc226:chgData name="Megan Faller" userId="9d1e07f7-a773-4974-a6b0-b3caef776a66" providerId="ADAL" clId="{51712C57-8B3C-4ACE-AEF6-261D86E3B7E1}" dt="2023-08-03T18:17:35.662" v="20899"/>
              <pc2:cmMkLst xmlns:pc2="http://schemas.microsoft.com/office/powerpoint/2019/9/main/command">
                <pc:docMk/>
                <pc:sldMk cId="3612020003" sldId="1593"/>
                <pc2:cmMk id="{6C737FD6-5F33-43A6-BBE4-B73BB72B1175}"/>
              </pc2:cmMkLst>
            </pc226:cmChg>
          </p:ext>
        </pc:extLst>
      </pc:sldChg>
      <pc:sldChg chg="modSp addCm delCm">
        <pc:chgData name="Megan Faller" userId="9d1e07f7-a773-4974-a6b0-b3caef776a66" providerId="ADAL" clId="{51712C57-8B3C-4ACE-AEF6-261D86E3B7E1}" dt="2023-08-03T20:01:24.348" v="26553" actId="20577"/>
        <pc:sldMkLst>
          <pc:docMk/>
          <pc:sldMk cId="590629629" sldId="1835"/>
        </pc:sldMkLst>
        <pc:graphicFrameChg chg="mod">
          <ac:chgData name="Megan Faller" userId="9d1e07f7-a773-4974-a6b0-b3caef776a66" providerId="ADAL" clId="{51712C57-8B3C-4ACE-AEF6-261D86E3B7E1}" dt="2023-08-03T20:01:24.348" v="26553" actId="20577"/>
          <ac:graphicFrameMkLst>
            <pc:docMk/>
            <pc:sldMk cId="590629629" sldId="1835"/>
            <ac:graphicFrameMk id="8" creationId="{5628F57F-ADA6-4A75-B322-0CA7EDB890E2}"/>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8-03T20:01:01.531" v="26529"/>
              <pc2:cmMkLst xmlns:pc2="http://schemas.microsoft.com/office/powerpoint/2019/9/main/command">
                <pc:docMk/>
                <pc:sldMk cId="590629629" sldId="1835"/>
                <pc2:cmMk id="{841CD97B-C44A-4297-8C93-60D24EDEF355}"/>
              </pc2:cmMkLst>
            </pc226:cmChg>
          </p:ext>
        </pc:extLst>
      </pc:sldChg>
      <pc:sldChg chg="addSp delSp modSp new del mod ord addCm modCm modNotesTx">
        <pc:chgData name="Megan Faller" userId="9d1e07f7-a773-4974-a6b0-b3caef776a66" providerId="ADAL" clId="{51712C57-8B3C-4ACE-AEF6-261D86E3B7E1}" dt="2023-07-14T13:30:00.712" v="7102" actId="2696"/>
        <pc:sldMkLst>
          <pc:docMk/>
          <pc:sldMk cId="746805633" sldId="1837"/>
        </pc:sldMkLst>
        <pc:spChg chg="add del mod">
          <ac:chgData name="Megan Faller" userId="9d1e07f7-a773-4974-a6b0-b3caef776a66" providerId="ADAL" clId="{51712C57-8B3C-4ACE-AEF6-261D86E3B7E1}" dt="2023-07-14T13:19:40.906" v="6256" actId="21"/>
          <ac:spMkLst>
            <pc:docMk/>
            <pc:sldMk cId="746805633" sldId="1837"/>
            <ac:spMk id="2" creationId="{3DADB402-4CD8-65C4-E5F0-45D3FD655A55}"/>
          </ac:spMkLst>
        </pc:spChg>
        <pc:spChg chg="add mod">
          <ac:chgData name="Megan Faller" userId="9d1e07f7-a773-4974-a6b0-b3caef776a66" providerId="ADAL" clId="{51712C57-8B3C-4ACE-AEF6-261D86E3B7E1}" dt="2023-06-23T14:31:11.102" v="243" actId="20577"/>
          <ac:spMkLst>
            <pc:docMk/>
            <pc:sldMk cId="746805633" sldId="1837"/>
            <ac:spMk id="3" creationId="{EFD7E3E3-FF6D-209D-BA85-79C0CBC0F940}"/>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51712C57-8B3C-4ACE-AEF6-261D86E3B7E1}" dt="2023-06-23T14:32:35.071" v="245"/>
              <pc2:cmMkLst xmlns:pc2="http://schemas.microsoft.com/office/powerpoint/2019/9/main/command">
                <pc:docMk/>
                <pc:sldMk cId="746805633" sldId="1837"/>
                <pc2:cmMk id="{F8AD286C-882E-40E6-8D3A-8D68553ED77E}"/>
              </pc2:cmMkLst>
            </pc226:cmChg>
            <pc226:cmChg xmlns:pc226="http://schemas.microsoft.com/office/powerpoint/2022/06/main/command" chg="add">
              <pc226:chgData name="Megan Faller" userId="9d1e07f7-a773-4974-a6b0-b3caef776a66" providerId="ADAL" clId="{51712C57-8B3C-4ACE-AEF6-261D86E3B7E1}" dt="2023-06-23T14:32:06.274" v="244"/>
              <pc2:cmMkLst xmlns:pc2="http://schemas.microsoft.com/office/powerpoint/2019/9/main/command">
                <pc:docMk/>
                <pc:sldMk cId="746805633" sldId="1837"/>
                <pc2:cmMk id="{062A8EBE-A2FF-435C-B611-0C4E144C9FEC}"/>
              </pc2:cmMkLst>
            </pc226:cmChg>
            <pc226:cmChg xmlns:pc226="http://schemas.microsoft.com/office/powerpoint/2022/06/main/command" chg="add mod">
              <pc226:chgData name="Megan Faller" userId="9d1e07f7-a773-4974-a6b0-b3caef776a66" providerId="ADAL" clId="{51712C57-8B3C-4ACE-AEF6-261D86E3B7E1}" dt="2023-07-14T13:19:40.931" v="6257" actId="2056"/>
              <pc2:cmMkLst xmlns:pc2="http://schemas.microsoft.com/office/powerpoint/2019/9/main/command">
                <pc:docMk/>
                <pc:sldMk cId="746805633" sldId="1837"/>
                <pc2:cmMk id="{197FDED7-EDAA-4674-B921-BECD013B8CFA}"/>
              </pc2:cmMkLst>
              <pc226:cmRplyChg chg="add">
                <pc226:chgData name="Megan Faller" userId="9d1e07f7-a773-4974-a6b0-b3caef776a66" providerId="ADAL" clId="{51712C57-8B3C-4ACE-AEF6-261D86E3B7E1}" dt="2023-06-23T14:30:58.510" v="234"/>
                <pc2:cmRplyMkLst xmlns:pc2="http://schemas.microsoft.com/office/powerpoint/2019/9/main/command">
                  <pc:docMk/>
                  <pc:sldMk cId="746805633" sldId="1837"/>
                  <pc2:cmMk id="{197FDED7-EDAA-4674-B921-BECD013B8CFA}"/>
                  <pc2:cmRplyMk id="{A5C98E00-9E9E-4CCB-B022-AA70C4F273A4}"/>
                </pc2:cmRplyMkLst>
              </pc226:cmRplyChg>
            </pc226:cmChg>
          </p:ext>
        </pc:extLst>
      </pc:sldChg>
      <pc:sldChg chg="addSp delSp modSp new mod modClrScheme addCm delCm modCm chgLayout modNotesTx">
        <pc:chgData name="Megan Faller" userId="9d1e07f7-a773-4974-a6b0-b3caef776a66" providerId="ADAL" clId="{51712C57-8B3C-4ACE-AEF6-261D86E3B7E1}" dt="2023-08-03T18:29:36.598" v="22331" actId="20577"/>
        <pc:sldMkLst>
          <pc:docMk/>
          <pc:sldMk cId="1090349347" sldId="1838"/>
        </pc:sldMkLst>
        <pc:spChg chg="mod ord">
          <ac:chgData name="Megan Faller" userId="9d1e07f7-a773-4974-a6b0-b3caef776a66" providerId="ADAL" clId="{51712C57-8B3C-4ACE-AEF6-261D86E3B7E1}" dt="2023-07-07T13:16:09.891" v="1981"/>
          <ac:spMkLst>
            <pc:docMk/>
            <pc:sldMk cId="1090349347" sldId="1838"/>
            <ac:spMk id="2" creationId="{748F30EF-DB64-3EC3-0ECE-7F278DF937BA}"/>
          </ac:spMkLst>
        </pc:spChg>
        <pc:spChg chg="del mod ord">
          <ac:chgData name="Megan Faller" userId="9d1e07f7-a773-4974-a6b0-b3caef776a66" providerId="ADAL" clId="{51712C57-8B3C-4ACE-AEF6-261D86E3B7E1}" dt="2023-06-23T14:40:06.091" v="273" actId="700"/>
          <ac:spMkLst>
            <pc:docMk/>
            <pc:sldMk cId="1090349347" sldId="1838"/>
            <ac:spMk id="3" creationId="{6AE60F25-B0E1-1D9F-B3D3-45E89940B169}"/>
          </ac:spMkLst>
        </pc:spChg>
        <pc:spChg chg="add del mod ord">
          <ac:chgData name="Megan Faller" userId="9d1e07f7-a773-4974-a6b0-b3caef776a66" providerId="ADAL" clId="{51712C57-8B3C-4ACE-AEF6-261D86E3B7E1}" dt="2023-07-13T17:47:32.704" v="4635" actId="478"/>
          <ac:spMkLst>
            <pc:docMk/>
            <pc:sldMk cId="1090349347" sldId="1838"/>
            <ac:spMk id="4" creationId="{07C8B19C-2439-73CD-C912-E47867583F5D}"/>
          </ac:spMkLst>
        </pc:spChg>
        <pc:graphicFrameChg chg="add del mod modGraphic">
          <ac:chgData name="Megan Faller" userId="9d1e07f7-a773-4974-a6b0-b3caef776a66" providerId="ADAL" clId="{51712C57-8B3C-4ACE-AEF6-261D86E3B7E1}" dt="2023-08-03T18:21:22.199" v="21125" actId="478"/>
          <ac:graphicFrameMkLst>
            <pc:docMk/>
            <pc:sldMk cId="1090349347" sldId="1838"/>
            <ac:graphicFrameMk id="3" creationId="{88425D45-B47E-2685-2CA2-EA961EF7EED7}"/>
          </ac:graphicFrameMkLst>
        </pc:graphicFrameChg>
        <pc:graphicFrameChg chg="add mod">
          <ac:chgData name="Megan Faller" userId="9d1e07f7-a773-4974-a6b0-b3caef776a66" providerId="ADAL" clId="{51712C57-8B3C-4ACE-AEF6-261D86E3B7E1}" dt="2023-08-03T18:21:55.307" v="21133" actId="207"/>
          <ac:graphicFrameMkLst>
            <pc:docMk/>
            <pc:sldMk cId="1090349347" sldId="1838"/>
            <ac:graphicFrameMk id="4" creationId="{C7B82AD5-B166-E90E-6E23-ABE3FFA90B37}"/>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8-03T18:27:21.584" v="21950"/>
              <pc2:cmMkLst xmlns:pc2="http://schemas.microsoft.com/office/powerpoint/2019/9/main/command">
                <pc:docMk/>
                <pc:sldMk cId="1090349347" sldId="1838"/>
                <pc2:cmMk id="{D8274633-4482-4E1E-AF66-066B11FCA2D7}"/>
              </pc2:cmMkLst>
              <pc226:cmRplyChg chg="add">
                <pc226:chgData name="Megan Faller" userId="9d1e07f7-a773-4974-a6b0-b3caef776a66" providerId="ADAL" clId="{51712C57-8B3C-4ACE-AEF6-261D86E3B7E1}" dt="2023-08-03T17:25:30.505" v="20315"/>
                <pc2:cmRplyMkLst xmlns:pc2="http://schemas.microsoft.com/office/powerpoint/2019/9/main/command">
                  <pc:docMk/>
                  <pc:sldMk cId="1090349347" sldId="1838"/>
                  <pc2:cmMk id="{D8274633-4482-4E1E-AF66-066B11FCA2D7}"/>
                  <pc2:cmRplyMk id="{0468494D-548C-4A2A-A65F-C39E2DBAEE7B}"/>
                </pc2:cmRplyMkLst>
              </pc226:cmRplyChg>
            </pc226:cmChg>
            <pc226:cmChg xmlns:pc226="http://schemas.microsoft.com/office/powerpoint/2022/06/main/command" chg="add del mod">
              <pc226:chgData name="Megan Faller" userId="9d1e07f7-a773-4974-a6b0-b3caef776a66" providerId="ADAL" clId="{51712C57-8B3C-4ACE-AEF6-261D86E3B7E1}" dt="2023-07-14T14:33:41.807" v="8619"/>
              <pc2:cmMkLst xmlns:pc2="http://schemas.microsoft.com/office/powerpoint/2019/9/main/command">
                <pc:docMk/>
                <pc:sldMk cId="1090349347" sldId="1838"/>
                <pc2:cmMk id="{EF2C2BC4-2E8F-4D0F-8D83-04010667083A}"/>
              </pc2:cmMkLst>
            </pc226:cmChg>
          </p:ext>
        </pc:extLst>
      </pc:sldChg>
      <pc:sldChg chg="addSp delSp modSp new mod modClrScheme addCm delCm chgLayout modNotesTx">
        <pc:chgData name="Megan Faller" userId="9d1e07f7-a773-4974-a6b0-b3caef776a66" providerId="ADAL" clId="{51712C57-8B3C-4ACE-AEF6-261D86E3B7E1}" dt="2023-08-03T18:43:54.185" v="22974" actId="20577"/>
        <pc:sldMkLst>
          <pc:docMk/>
          <pc:sldMk cId="3947718003" sldId="1839"/>
        </pc:sldMkLst>
        <pc:spChg chg="add del mod ord">
          <ac:chgData name="Megan Faller" userId="9d1e07f7-a773-4974-a6b0-b3caef776a66" providerId="ADAL" clId="{51712C57-8B3C-4ACE-AEF6-261D86E3B7E1}" dt="2023-07-14T13:29:55.022" v="7101" actId="478"/>
          <ac:spMkLst>
            <pc:docMk/>
            <pc:sldMk cId="3947718003" sldId="1839"/>
            <ac:spMk id="2" creationId="{426B4E04-AB1D-673B-A89D-D87DBECBA134}"/>
          </ac:spMkLst>
        </pc:spChg>
        <pc:spChg chg="add del mod">
          <ac:chgData name="Megan Faller" userId="9d1e07f7-a773-4974-a6b0-b3caef776a66" providerId="ADAL" clId="{51712C57-8B3C-4ACE-AEF6-261D86E3B7E1}" dt="2023-07-14T13:19:46.467" v="6259" actId="478"/>
          <ac:spMkLst>
            <pc:docMk/>
            <pc:sldMk cId="3947718003" sldId="1839"/>
            <ac:spMk id="3" creationId="{0FCE6365-64DB-339E-497B-66E1BE9BF6FE}"/>
          </ac:spMkLst>
        </pc:spChg>
        <pc:spChg chg="add del mod ord">
          <ac:chgData name="Megan Faller" userId="9d1e07f7-a773-4974-a6b0-b3caef776a66" providerId="ADAL" clId="{51712C57-8B3C-4ACE-AEF6-261D86E3B7E1}" dt="2023-06-30T14:09:57.155" v="371" actId="700"/>
          <ac:spMkLst>
            <pc:docMk/>
            <pc:sldMk cId="3947718003" sldId="1839"/>
            <ac:spMk id="3" creationId="{CBADECBD-BE3A-F952-960F-7A3BF79793FC}"/>
          </ac:spMkLst>
        </pc:spChg>
        <pc:spChg chg="add mod ord">
          <ac:chgData name="Megan Faller" userId="9d1e07f7-a773-4974-a6b0-b3caef776a66" providerId="ADAL" clId="{51712C57-8B3C-4ACE-AEF6-261D86E3B7E1}" dt="2023-07-20T19:59:40.990" v="19688" actId="14100"/>
          <ac:spMkLst>
            <pc:docMk/>
            <pc:sldMk cId="3947718003" sldId="1839"/>
            <ac:spMk id="4" creationId="{358EB325-7A12-4A9F-3048-BA3413BAA464}"/>
          </ac:spMkLst>
        </pc:spChg>
        <pc:spChg chg="add mod ord">
          <ac:chgData name="Megan Faller" userId="9d1e07f7-a773-4974-a6b0-b3caef776a66" providerId="ADAL" clId="{51712C57-8B3C-4ACE-AEF6-261D86E3B7E1}" dt="2023-07-14T14:09:53.929" v="8074" actId="34135"/>
          <ac:spMkLst>
            <pc:docMk/>
            <pc:sldMk cId="3947718003" sldId="1839"/>
            <ac:spMk id="5" creationId="{4D15A9D3-61A0-7F6F-357E-9DD1C99C3A17}"/>
          </ac:spMkLst>
        </pc:spChg>
        <pc:spChg chg="add mod">
          <ac:chgData name="Megan Faller" userId="9d1e07f7-a773-4974-a6b0-b3caef776a66" providerId="ADAL" clId="{51712C57-8B3C-4ACE-AEF6-261D86E3B7E1}" dt="2023-07-20T19:59:45.918" v="19689" actId="1076"/>
          <ac:spMkLst>
            <pc:docMk/>
            <pc:sldMk cId="3947718003" sldId="1839"/>
            <ac:spMk id="7" creationId="{5846A531-6EEC-E262-97B1-451D3958ACC2}"/>
          </ac:spMkLst>
        </pc:spChg>
        <pc:spChg chg="add mod">
          <ac:chgData name="Megan Faller" userId="9d1e07f7-a773-4974-a6b0-b3caef776a66" providerId="ADAL" clId="{51712C57-8B3C-4ACE-AEF6-261D86E3B7E1}" dt="2023-07-14T13:49:35.508" v="7860" actId="207"/>
          <ac:spMkLst>
            <pc:docMk/>
            <pc:sldMk cId="3947718003" sldId="1839"/>
            <ac:spMk id="8" creationId="{9CEBE6AE-CE70-9763-7135-BB5D68B703FB}"/>
          </ac:spMkLst>
        </pc:spChg>
        <pc:spChg chg="add mod">
          <ac:chgData name="Megan Faller" userId="9d1e07f7-a773-4974-a6b0-b3caef776a66" providerId="ADAL" clId="{51712C57-8B3C-4ACE-AEF6-261D86E3B7E1}" dt="2023-07-14T13:49:43.409" v="7861" actId="207"/>
          <ac:spMkLst>
            <pc:docMk/>
            <pc:sldMk cId="3947718003" sldId="1839"/>
            <ac:spMk id="9" creationId="{001793FB-C757-6EC1-B73E-937C9919DFBF}"/>
          </ac:spMkLst>
        </pc:spChg>
        <pc:spChg chg="add mod">
          <ac:chgData name="Megan Faller" userId="9d1e07f7-a773-4974-a6b0-b3caef776a66" providerId="ADAL" clId="{51712C57-8B3C-4ACE-AEF6-261D86E3B7E1}" dt="2023-07-14T13:58:31.355" v="7981" actId="14100"/>
          <ac:spMkLst>
            <pc:docMk/>
            <pc:sldMk cId="3947718003" sldId="1839"/>
            <ac:spMk id="10" creationId="{D9E3AFBA-1912-A931-CA53-8C11372B32E6}"/>
          </ac:spMkLst>
        </pc:spChg>
        <pc:spChg chg="add del mod">
          <ac:chgData name="Megan Faller" userId="9d1e07f7-a773-4974-a6b0-b3caef776a66" providerId="ADAL" clId="{51712C57-8B3C-4ACE-AEF6-261D86E3B7E1}" dt="2023-07-14T14:05:20.848" v="8024" actId="478"/>
          <ac:spMkLst>
            <pc:docMk/>
            <pc:sldMk cId="3947718003" sldId="1839"/>
            <ac:spMk id="11" creationId="{76A0CF9E-4B35-449B-443A-6CC12C1D27AD}"/>
          </ac:spMkLst>
        </pc:spChg>
        <pc:spChg chg="add mod">
          <ac:chgData name="Megan Faller" userId="9d1e07f7-a773-4974-a6b0-b3caef776a66" providerId="ADAL" clId="{51712C57-8B3C-4ACE-AEF6-261D86E3B7E1}" dt="2023-07-14T14:09:19.214" v="8072" actId="14100"/>
          <ac:spMkLst>
            <pc:docMk/>
            <pc:sldMk cId="3947718003" sldId="1839"/>
            <ac:spMk id="12" creationId="{6B668BF7-B700-C4C2-0B0B-11BBB600CAE2}"/>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7-14T13:23:18.894" v="6484"/>
              <pc2:cmMkLst xmlns:pc2="http://schemas.microsoft.com/office/powerpoint/2019/9/main/command">
                <pc:docMk/>
                <pc:sldMk cId="3947718003" sldId="1839"/>
                <pc2:cmMk id="{AE35A88B-BFD6-4A7F-8122-CF8AABAF9C3D}"/>
              </pc2:cmMkLst>
            </pc226:cmChg>
          </p:ext>
        </pc:extLst>
      </pc:sldChg>
      <pc:sldChg chg="modSp new del mod addCm">
        <pc:chgData name="Megan Faller" userId="9d1e07f7-a773-4974-a6b0-b3caef776a66" providerId="ADAL" clId="{51712C57-8B3C-4ACE-AEF6-261D86E3B7E1}" dt="2023-07-14T14:10:30.944" v="8075" actId="2696"/>
        <pc:sldMkLst>
          <pc:docMk/>
          <pc:sldMk cId="962269929" sldId="1840"/>
        </pc:sldMkLst>
        <pc:spChg chg="mod">
          <ac:chgData name="Megan Faller" userId="9d1e07f7-a773-4974-a6b0-b3caef776a66" providerId="ADAL" clId="{51712C57-8B3C-4ACE-AEF6-261D86E3B7E1}" dt="2023-06-30T14:17:32.454" v="674"/>
          <ac:spMkLst>
            <pc:docMk/>
            <pc:sldMk cId="962269929" sldId="1840"/>
            <ac:spMk id="2" creationId="{D4A75B80-4BBB-BE04-07E6-1A19286343F0}"/>
          </ac:spMkLst>
        </pc:spChg>
        <pc:spChg chg="mod">
          <ac:chgData name="Megan Faller" userId="9d1e07f7-a773-4974-a6b0-b3caef776a66" providerId="ADAL" clId="{51712C57-8B3C-4ACE-AEF6-261D86E3B7E1}" dt="2023-06-30T14:22:19.870" v="1045" actId="20577"/>
          <ac:spMkLst>
            <pc:docMk/>
            <pc:sldMk cId="962269929" sldId="1840"/>
            <ac:spMk id="3" creationId="{9CCFE091-9D3C-67FB-EA0B-B833D0CAF4A6}"/>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51712C57-8B3C-4ACE-AEF6-261D86E3B7E1}" dt="2023-06-30T14:51:49.798" v="1583"/>
              <pc2:cmMkLst xmlns:pc2="http://schemas.microsoft.com/office/powerpoint/2019/9/main/command">
                <pc:docMk/>
                <pc:sldMk cId="962269929" sldId="1840"/>
                <pc2:cmMk id="{46696D0E-4AE2-48F6-8249-11CBE2C60756}"/>
              </pc2:cmMkLst>
            </pc226:cmChg>
          </p:ext>
        </pc:extLst>
      </pc:sldChg>
      <pc:sldChg chg="addSp delSp modSp new mod addCm delCm modCm modNotesTx">
        <pc:chgData name="Megan Faller" userId="9d1e07f7-a773-4974-a6b0-b3caef776a66" providerId="ADAL" clId="{51712C57-8B3C-4ACE-AEF6-261D86E3B7E1}" dt="2023-08-03T19:06:14.609" v="23607" actId="20577"/>
        <pc:sldMkLst>
          <pc:docMk/>
          <pc:sldMk cId="1295993452" sldId="1841"/>
        </pc:sldMkLst>
        <pc:spChg chg="mod">
          <ac:chgData name="Megan Faller" userId="9d1e07f7-a773-4974-a6b0-b3caef776a66" providerId="ADAL" clId="{51712C57-8B3C-4ACE-AEF6-261D86E3B7E1}" dt="2023-07-20T20:02:40.786" v="19948" actId="1076"/>
          <ac:spMkLst>
            <pc:docMk/>
            <pc:sldMk cId="1295993452" sldId="1841"/>
            <ac:spMk id="2" creationId="{EBC3E232-FDB2-6D44-8399-394294EDBD79}"/>
          </ac:spMkLst>
        </pc:spChg>
        <pc:spChg chg="del mod">
          <ac:chgData name="Megan Faller" userId="9d1e07f7-a773-4974-a6b0-b3caef776a66" providerId="ADAL" clId="{51712C57-8B3C-4ACE-AEF6-261D86E3B7E1}" dt="2023-07-14T14:44:36.526" v="9555" actId="478"/>
          <ac:spMkLst>
            <pc:docMk/>
            <pc:sldMk cId="1295993452" sldId="1841"/>
            <ac:spMk id="3" creationId="{6A3961F9-CE62-D601-715B-AD70DA03E49B}"/>
          </ac:spMkLst>
        </pc:spChg>
        <pc:spChg chg="add del mod">
          <ac:chgData name="Megan Faller" userId="9d1e07f7-a773-4974-a6b0-b3caef776a66" providerId="ADAL" clId="{51712C57-8B3C-4ACE-AEF6-261D86E3B7E1}" dt="2023-07-14T14:47:16.420" v="9837" actId="478"/>
          <ac:spMkLst>
            <pc:docMk/>
            <pc:sldMk cId="1295993452" sldId="1841"/>
            <ac:spMk id="6" creationId="{B0A05595-2472-FE60-C47A-A5706C256A87}"/>
          </ac:spMkLst>
        </pc:spChg>
        <pc:spChg chg="add mod">
          <ac:chgData name="Megan Faller" userId="9d1e07f7-a773-4974-a6b0-b3caef776a66" providerId="ADAL" clId="{51712C57-8B3C-4ACE-AEF6-261D86E3B7E1}" dt="2023-08-03T19:04:09.305" v="23420" actId="1076"/>
          <ac:spMkLst>
            <pc:docMk/>
            <pc:sldMk cId="1295993452" sldId="1841"/>
            <ac:spMk id="8" creationId="{D4D8569B-018D-BFA0-143A-4D8D38428DFD}"/>
          </ac:spMkLst>
        </pc:spChg>
        <pc:spChg chg="add mod">
          <ac:chgData name="Megan Faller" userId="9d1e07f7-a773-4974-a6b0-b3caef776a66" providerId="ADAL" clId="{51712C57-8B3C-4ACE-AEF6-261D86E3B7E1}" dt="2023-08-03T19:04:13.228" v="23421" actId="1076"/>
          <ac:spMkLst>
            <pc:docMk/>
            <pc:sldMk cId="1295993452" sldId="1841"/>
            <ac:spMk id="9" creationId="{6AA87A02-C0F4-29A6-3EE9-CC76BBC7A489}"/>
          </ac:spMkLst>
        </pc:spChg>
        <pc:graphicFrameChg chg="add mod modGraphic">
          <ac:chgData name="Megan Faller" userId="9d1e07f7-a773-4974-a6b0-b3caef776a66" providerId="ADAL" clId="{51712C57-8B3C-4ACE-AEF6-261D86E3B7E1}" dt="2023-08-03T19:03:55.572" v="23418" actId="14100"/>
          <ac:graphicFrameMkLst>
            <pc:docMk/>
            <pc:sldMk cId="1295993452" sldId="1841"/>
            <ac:graphicFrameMk id="4" creationId="{6EBB2C8F-2EEA-F97F-623C-A6E1DFA282EF}"/>
          </ac:graphicFrameMkLst>
        </pc:graphicFrameChg>
        <pc:graphicFrameChg chg="add mod modGraphic">
          <ac:chgData name="Megan Faller" userId="9d1e07f7-a773-4974-a6b0-b3caef776a66" providerId="ADAL" clId="{51712C57-8B3C-4ACE-AEF6-261D86E3B7E1}" dt="2023-08-03T19:04:04.262" v="23419" actId="1076"/>
          <ac:graphicFrameMkLst>
            <pc:docMk/>
            <pc:sldMk cId="1295993452" sldId="1841"/>
            <ac:graphicFrameMk id="7" creationId="{C50E280B-4899-E4BA-5BBD-34634D82B58E}"/>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7-20T20:02:28.731" v="19947"/>
              <pc2:cmMkLst xmlns:pc2="http://schemas.microsoft.com/office/powerpoint/2019/9/main/command">
                <pc:docMk/>
                <pc:sldMk cId="1295993452" sldId="1841"/>
                <pc2:cmMk id="{A17758B5-6D81-4E1F-A000-F37B6F5E1BAB}"/>
              </pc2:cmMkLst>
              <pc226:cmRplyChg chg="add">
                <pc226:chgData name="Megan Faller" userId="9d1e07f7-a773-4974-a6b0-b3caef776a66" providerId="ADAL" clId="{51712C57-8B3C-4ACE-AEF6-261D86E3B7E1}" dt="2023-07-14T14:59:09.700" v="9867"/>
                <pc2:cmRplyMkLst xmlns:pc2="http://schemas.microsoft.com/office/powerpoint/2019/9/main/command">
                  <pc:docMk/>
                  <pc:sldMk cId="1295993452" sldId="1841"/>
                  <pc2:cmMk id="{A17758B5-6D81-4E1F-A000-F37B6F5E1BAB}"/>
                  <pc2:cmRplyMk id="{404DDFDC-E15B-4A91-980D-FE2ADF928546}"/>
                </pc2:cmRplyMkLst>
              </pc226:cmRplyChg>
            </pc226:cmChg>
          </p:ext>
        </pc:extLst>
      </pc:sldChg>
      <pc:sldChg chg="modSp add mod modNotesTx">
        <pc:chgData name="Megan Faller" userId="9d1e07f7-a773-4974-a6b0-b3caef776a66" providerId="ADAL" clId="{51712C57-8B3C-4ACE-AEF6-261D86E3B7E1}" dt="2023-07-20T19:28:20.142" v="15449" actId="20577"/>
        <pc:sldMkLst>
          <pc:docMk/>
          <pc:sldMk cId="431002283" sldId="1842"/>
        </pc:sldMkLst>
        <pc:spChg chg="mod">
          <ac:chgData name="Megan Faller" userId="9d1e07f7-a773-4974-a6b0-b3caef776a66" providerId="ADAL" clId="{51712C57-8B3C-4ACE-AEF6-261D86E3B7E1}" dt="2023-07-20T13:41:41.672" v="10000" actId="14100"/>
          <ac:spMkLst>
            <pc:docMk/>
            <pc:sldMk cId="431002283" sldId="1842"/>
            <ac:spMk id="2" creationId="{41A12E45-AF9A-CFA8-B0AB-EDC040E7F9D0}"/>
          </ac:spMkLst>
        </pc:spChg>
        <pc:spChg chg="mod">
          <ac:chgData name="Megan Faller" userId="9d1e07f7-a773-4974-a6b0-b3caef776a66" providerId="ADAL" clId="{51712C57-8B3C-4ACE-AEF6-261D86E3B7E1}" dt="2023-07-20T13:41:56.100" v="10003" actId="1076"/>
          <ac:spMkLst>
            <pc:docMk/>
            <pc:sldMk cId="431002283" sldId="1842"/>
            <ac:spMk id="4" creationId="{BE0210D4-CED5-4BB6-818C-2AA1FA00089B}"/>
          </ac:spMkLst>
        </pc:spChg>
        <pc:spChg chg="mod">
          <ac:chgData name="Megan Faller" userId="9d1e07f7-a773-4974-a6b0-b3caef776a66" providerId="ADAL" clId="{51712C57-8B3C-4ACE-AEF6-261D86E3B7E1}" dt="2023-07-20T13:41:51.050" v="10002" actId="14100"/>
          <ac:spMkLst>
            <pc:docMk/>
            <pc:sldMk cId="431002283" sldId="1842"/>
            <ac:spMk id="18" creationId="{9969918E-4B56-EE53-AB65-AB88D528642E}"/>
          </ac:spMkLst>
        </pc:spChg>
        <pc:picChg chg="ord">
          <ac:chgData name="Megan Faller" userId="9d1e07f7-a773-4974-a6b0-b3caef776a66" providerId="ADAL" clId="{51712C57-8B3C-4ACE-AEF6-261D86E3B7E1}" dt="2023-07-20T13:41:46.427" v="10001" actId="166"/>
          <ac:picMkLst>
            <pc:docMk/>
            <pc:sldMk cId="431002283" sldId="1842"/>
            <ac:picMk id="11" creationId="{BF4A773C-D969-F601-58F6-B986AD1D3198}"/>
          </ac:picMkLst>
        </pc:picChg>
      </pc:sldChg>
      <pc:sldChg chg="add del modNotesTx">
        <pc:chgData name="Megan Faller" userId="9d1e07f7-a773-4974-a6b0-b3caef776a66" providerId="ADAL" clId="{51712C57-8B3C-4ACE-AEF6-261D86E3B7E1}" dt="2023-07-13T20:09:56.493" v="5313" actId="2696"/>
        <pc:sldMkLst>
          <pc:docMk/>
          <pc:sldMk cId="400612412" sldId="1843"/>
        </pc:sldMkLst>
      </pc:sldChg>
      <pc:sldChg chg="add del">
        <pc:chgData name="Megan Faller" userId="9d1e07f7-a773-4974-a6b0-b3caef776a66" providerId="ADAL" clId="{51712C57-8B3C-4ACE-AEF6-261D86E3B7E1}" dt="2023-07-13T20:07:26.548" v="5304" actId="2696"/>
        <pc:sldMkLst>
          <pc:docMk/>
          <pc:sldMk cId="2314545000" sldId="1844"/>
        </pc:sldMkLst>
      </pc:sldChg>
      <pc:sldChg chg="add del">
        <pc:chgData name="Megan Faller" userId="9d1e07f7-a773-4974-a6b0-b3caef776a66" providerId="ADAL" clId="{51712C57-8B3C-4ACE-AEF6-261D86E3B7E1}" dt="2023-07-13T20:10:00.323" v="5314" actId="2696"/>
        <pc:sldMkLst>
          <pc:docMk/>
          <pc:sldMk cId="2347894475" sldId="1845"/>
        </pc:sldMkLst>
      </pc:sldChg>
      <pc:sldChg chg="add del">
        <pc:chgData name="Megan Faller" userId="9d1e07f7-a773-4974-a6b0-b3caef776a66" providerId="ADAL" clId="{51712C57-8B3C-4ACE-AEF6-261D86E3B7E1}" dt="2023-07-13T20:07:31.136" v="5305" actId="2696"/>
        <pc:sldMkLst>
          <pc:docMk/>
          <pc:sldMk cId="681374117" sldId="1846"/>
        </pc:sldMkLst>
      </pc:sldChg>
      <pc:sldChg chg="add addCm delCm modCm modNotesTx">
        <pc:chgData name="Megan Faller" userId="9d1e07f7-a773-4974-a6b0-b3caef776a66" providerId="ADAL" clId="{51712C57-8B3C-4ACE-AEF6-261D86E3B7E1}" dt="2023-08-03T18:35:02.039" v="22529"/>
        <pc:sldMkLst>
          <pc:docMk/>
          <pc:sldMk cId="2794105786" sldId="1847"/>
        </pc:sldMkLst>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8-03T18:35:02.039" v="22529"/>
              <pc2:cmMkLst xmlns:pc2="http://schemas.microsoft.com/office/powerpoint/2019/9/main/command">
                <pc:docMk/>
                <pc:sldMk cId="2794105786" sldId="1847"/>
                <pc2:cmMk id="{06CC25AE-5500-4CDE-99A6-6A6ACAA78B22}"/>
              </pc2:cmMkLst>
              <pc226:cmRplyChg chg="add">
                <pc226:chgData name="Megan Faller" userId="9d1e07f7-a773-4974-a6b0-b3caef776a66" providerId="ADAL" clId="{51712C57-8B3C-4ACE-AEF6-261D86E3B7E1}" dt="2023-07-14T14:51:28.014" v="9838"/>
                <pc2:cmRplyMkLst xmlns:pc2="http://schemas.microsoft.com/office/powerpoint/2019/9/main/command">
                  <pc:docMk/>
                  <pc:sldMk cId="2794105786" sldId="1847"/>
                  <pc2:cmMk id="{06CC25AE-5500-4CDE-99A6-6A6ACAA78B22}"/>
                  <pc2:cmRplyMk id="{5F65F4D5-6FB1-4B43-9367-C1736A11F238}"/>
                </pc2:cmRplyMkLst>
              </pc226:cmRplyChg>
            </pc226:cmChg>
          </p:ext>
        </pc:extLst>
      </pc:sldChg>
      <pc:sldChg chg="add del">
        <pc:chgData name="Megan Faller" userId="9d1e07f7-a773-4974-a6b0-b3caef776a66" providerId="ADAL" clId="{51712C57-8B3C-4ACE-AEF6-261D86E3B7E1}" dt="2023-07-13T20:08:12.723" v="5307" actId="2696"/>
        <pc:sldMkLst>
          <pc:docMk/>
          <pc:sldMk cId="2294554864" sldId="1848"/>
        </pc:sldMkLst>
      </pc:sldChg>
      <pc:sldChg chg="modSp add del mod ord addCm delCm modNotesTx">
        <pc:chgData name="Megan Faller" userId="9d1e07f7-a773-4974-a6b0-b3caef776a66" providerId="ADAL" clId="{51712C57-8B3C-4ACE-AEF6-261D86E3B7E1}" dt="2023-08-03T18:37:27.284" v="22536"/>
        <pc:sldMkLst>
          <pc:docMk/>
          <pc:sldMk cId="2449387642" sldId="1849"/>
        </pc:sldMkLst>
        <pc:spChg chg="mod">
          <ac:chgData name="Megan Faller" userId="9d1e07f7-a773-4974-a6b0-b3caef776a66" providerId="ADAL" clId="{51712C57-8B3C-4ACE-AEF6-261D86E3B7E1}" dt="2023-07-13T20:18:07.346" v="5371" actId="404"/>
          <ac:spMkLst>
            <pc:docMk/>
            <pc:sldMk cId="2449387642" sldId="1849"/>
            <ac:spMk id="4" creationId="{59DCB0CF-9CC6-307D-56A8-114DE6ED4784}"/>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8-03T18:37:27.284" v="22536"/>
              <pc2:cmMkLst xmlns:pc2="http://schemas.microsoft.com/office/powerpoint/2019/9/main/command">
                <pc:docMk/>
                <pc:sldMk cId="2449387642" sldId="1849"/>
                <pc2:cmMk id="{F35FC21A-88D0-4D8C-A558-4DC47E98D67C}"/>
              </pc2:cmMkLst>
            </pc226:cmChg>
          </p:ext>
        </pc:extLst>
      </pc:sldChg>
      <pc:sldChg chg="add del">
        <pc:chgData name="Megan Faller" userId="9d1e07f7-a773-4974-a6b0-b3caef776a66" providerId="ADAL" clId="{51712C57-8B3C-4ACE-AEF6-261D86E3B7E1}" dt="2023-07-13T16:53:48.608" v="3731" actId="2696"/>
        <pc:sldMkLst>
          <pc:docMk/>
          <pc:sldMk cId="3900186985" sldId="1849"/>
        </pc:sldMkLst>
      </pc:sldChg>
      <pc:sldChg chg="modSp new del mod ord addCm modCm">
        <pc:chgData name="Megan Faller" userId="9d1e07f7-a773-4974-a6b0-b3caef776a66" providerId="ADAL" clId="{51712C57-8B3C-4ACE-AEF6-261D86E3B7E1}" dt="2023-08-03T19:20:02.279" v="25419" actId="2696"/>
        <pc:sldMkLst>
          <pc:docMk/>
          <pc:sldMk cId="361701491" sldId="1850"/>
        </pc:sldMkLst>
        <pc:spChg chg="mod">
          <ac:chgData name="Megan Faller" userId="9d1e07f7-a773-4974-a6b0-b3caef776a66" providerId="ADAL" clId="{51712C57-8B3C-4ACE-AEF6-261D86E3B7E1}" dt="2023-08-03T18:45:43.674" v="23218" actId="20577"/>
          <ac:spMkLst>
            <pc:docMk/>
            <pc:sldMk cId="361701491" sldId="1850"/>
            <ac:spMk id="2" creationId="{0F0CE6DC-F422-7183-B7CC-87790DB09246}"/>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51712C57-8B3C-4ACE-AEF6-261D86E3B7E1}" dt="2023-08-03T17:25:22.445" v="20314"/>
              <pc2:cmMkLst xmlns:pc2="http://schemas.microsoft.com/office/powerpoint/2019/9/main/command">
                <pc:docMk/>
                <pc:sldMk cId="361701491" sldId="1850"/>
                <pc2:cmMk id="{35C1C603-0D25-4ECD-BA6F-E31E0A3A80AF}"/>
              </pc2:cmMkLst>
              <pc226:cmRplyChg chg="add">
                <pc226:chgData name="Megan Faller" userId="9d1e07f7-a773-4974-a6b0-b3caef776a66" providerId="ADAL" clId="{51712C57-8B3C-4ACE-AEF6-261D86E3B7E1}" dt="2023-08-03T17:25:22.445" v="20314"/>
                <pc2:cmRplyMkLst xmlns:pc2="http://schemas.microsoft.com/office/powerpoint/2019/9/main/command">
                  <pc:docMk/>
                  <pc:sldMk cId="361701491" sldId="1850"/>
                  <pc2:cmMk id="{35C1C603-0D25-4ECD-BA6F-E31E0A3A80AF}"/>
                  <pc2:cmRplyMk id="{4DC54A47-F2A4-4294-922D-5725C9EFF9BC}"/>
                </pc2:cmRplyMkLst>
              </pc226:cmRplyChg>
            </pc226:cmChg>
          </p:ext>
        </pc:extLst>
      </pc:sldChg>
      <pc:sldMasterChg chg="add addSldLayout">
        <pc:chgData name="Megan Faller" userId="9d1e07f7-a773-4974-a6b0-b3caef776a66" providerId="ADAL" clId="{51712C57-8B3C-4ACE-AEF6-261D86E3B7E1}" dt="2023-06-30T15:37:35.942" v="1976" actId="27028"/>
        <pc:sldMasterMkLst>
          <pc:docMk/>
          <pc:sldMasterMk cId="4044377718" sldId="2147484547"/>
        </pc:sldMasterMkLst>
        <pc:sldLayoutChg chg="add">
          <pc:chgData name="Megan Faller" userId="9d1e07f7-a773-4974-a6b0-b3caef776a66" providerId="ADAL" clId="{51712C57-8B3C-4ACE-AEF6-261D86E3B7E1}" dt="2023-06-30T15:37:11.649" v="1964" actId="27028"/>
          <pc:sldLayoutMkLst>
            <pc:docMk/>
            <pc:sldMasterMk cId="4044377718" sldId="2147484547"/>
            <pc:sldLayoutMk cId="231777321" sldId="2147484546"/>
          </pc:sldLayoutMkLst>
        </pc:sldLayoutChg>
        <pc:sldLayoutChg chg="add">
          <pc:chgData name="Megan Faller" userId="9d1e07f7-a773-4974-a6b0-b3caef776a66" providerId="ADAL" clId="{51712C57-8B3C-4ACE-AEF6-261D86E3B7E1}" dt="2023-06-30T15:37:17.474" v="1966" actId="27028"/>
          <pc:sldLayoutMkLst>
            <pc:docMk/>
            <pc:sldMasterMk cId="4044377718" sldId="2147484547"/>
            <pc:sldLayoutMk cId="1456887991" sldId="2147484548"/>
          </pc:sldLayoutMkLst>
        </pc:sldLayoutChg>
        <pc:sldLayoutChg chg="add">
          <pc:chgData name="Megan Faller" userId="9d1e07f7-a773-4974-a6b0-b3caef776a66" providerId="ADAL" clId="{51712C57-8B3C-4ACE-AEF6-261D86E3B7E1}" dt="2023-06-30T15:37:35.942" v="1976" actId="27028"/>
          <pc:sldLayoutMkLst>
            <pc:docMk/>
            <pc:sldMasterMk cId="4044377718" sldId="2147484547"/>
            <pc:sldLayoutMk cId="3918490000" sldId="2147484549"/>
          </pc:sldLayoutMkLst>
        </pc:sldLayoutChg>
      </pc:sldMasterChg>
    </pc:docChg>
  </pc:docChgLst>
  <pc:docChgLst>
    <pc:chgData name="Holly Stein" userId="S::hstein@farmland.org::804bbe6b-275e-4e51-aefc-777a46ef154e" providerId="AD" clId="Web-{BFAC8F05-913C-40D7-A335-17662760ACB8}"/>
    <pc:docChg chg="sldOrd">
      <pc:chgData name="Holly Stein" userId="S::hstein@farmland.org::804bbe6b-275e-4e51-aefc-777a46ef154e" providerId="AD" clId="Web-{BFAC8F05-913C-40D7-A335-17662760ACB8}" dt="2023-08-03T17:12:39.996" v="1"/>
      <pc:docMkLst>
        <pc:docMk/>
      </pc:docMkLst>
      <pc:sldChg chg="ord">
        <pc:chgData name="Holly Stein" userId="S::hstein@farmland.org::804bbe6b-275e-4e51-aefc-777a46ef154e" providerId="AD" clId="Web-{BFAC8F05-913C-40D7-A335-17662760ACB8}" dt="2023-08-03T17:04:33.651" v="0"/>
        <pc:sldMkLst>
          <pc:docMk/>
          <pc:sldMk cId="3273317519" sldId="257"/>
        </pc:sldMkLst>
      </pc:sldChg>
      <pc:sldChg chg="ord">
        <pc:chgData name="Holly Stein" userId="S::hstein@farmland.org::804bbe6b-275e-4e51-aefc-777a46ef154e" providerId="AD" clId="Web-{BFAC8F05-913C-40D7-A335-17662760ACB8}" dt="2023-08-03T17:12:39.996" v="1"/>
        <pc:sldMkLst>
          <pc:docMk/>
          <pc:sldMk cId="1295993452" sldId="1841"/>
        </pc:sldMkLst>
      </pc:sldChg>
    </pc:docChg>
  </pc:docChgLst>
  <pc:docChgLst>
    <pc:chgData name="Corey Thomas" userId="9237f16a-aa8a-4247-af9d-2394dabcec6b" providerId="ADAL" clId="{48DC92B6-3ED0-485A-BC16-A1BB0D420BFF}"/>
    <pc:docChg chg="custSel modSld">
      <pc:chgData name="Corey Thomas" userId="9237f16a-aa8a-4247-af9d-2394dabcec6b" providerId="ADAL" clId="{48DC92B6-3ED0-485A-BC16-A1BB0D420BFF}" dt="2023-09-11T16:48:48.145" v="2" actId="33524"/>
      <pc:docMkLst>
        <pc:docMk/>
      </pc:docMkLst>
      <pc:sldChg chg="modNotesTx">
        <pc:chgData name="Corey Thomas" userId="9237f16a-aa8a-4247-af9d-2394dabcec6b" providerId="ADAL" clId="{48DC92B6-3ED0-485A-BC16-A1BB0D420BFF}" dt="2023-09-11T16:47:57.698" v="0" actId="33524"/>
        <pc:sldMkLst>
          <pc:docMk/>
          <pc:sldMk cId="2285664785" sldId="266"/>
        </pc:sldMkLst>
      </pc:sldChg>
      <pc:sldChg chg="modNotesTx">
        <pc:chgData name="Corey Thomas" userId="9237f16a-aa8a-4247-af9d-2394dabcec6b" providerId="ADAL" clId="{48DC92B6-3ED0-485A-BC16-A1BB0D420BFF}" dt="2023-09-11T16:48:28.763" v="1" actId="114"/>
        <pc:sldMkLst>
          <pc:docMk/>
          <pc:sldMk cId="2379378047" sldId="270"/>
        </pc:sldMkLst>
      </pc:sldChg>
      <pc:sldChg chg="modNotesTx">
        <pc:chgData name="Corey Thomas" userId="9237f16a-aa8a-4247-af9d-2394dabcec6b" providerId="ADAL" clId="{48DC92B6-3ED0-485A-BC16-A1BB0D420BFF}" dt="2023-09-11T16:48:48.145" v="2" actId="33524"/>
        <pc:sldMkLst>
          <pc:docMk/>
          <pc:sldMk cId="3851014553" sldId="281"/>
        </pc:sldMkLst>
      </pc:sldChg>
    </pc:docChg>
  </pc:docChgLst>
  <pc:docChgLst>
    <pc:chgData name="Suzanna Denison" userId="S::sdenison@farmland.org::d95eb4b4-46f8-48c3-94ed-084891ef2b08" providerId="AD" clId="Web-{E2AF245E-7811-1C95-5170-BE7D17060CEB}"/>
    <pc:docChg chg="modSld">
      <pc:chgData name="Suzanna Denison" userId="S::sdenison@farmland.org::d95eb4b4-46f8-48c3-94ed-084891ef2b08" providerId="AD" clId="Web-{E2AF245E-7811-1C95-5170-BE7D17060CEB}" dt="2022-09-19T17:06:24.743" v="29"/>
      <pc:docMkLst>
        <pc:docMk/>
      </pc:docMkLst>
      <pc:sldChg chg="modNotes">
        <pc:chgData name="Suzanna Denison" userId="S::sdenison@farmland.org::d95eb4b4-46f8-48c3-94ed-084891ef2b08" providerId="AD" clId="Web-{E2AF245E-7811-1C95-5170-BE7D17060CEB}" dt="2022-09-19T16:32:59.581" v="7"/>
        <pc:sldMkLst>
          <pc:docMk/>
          <pc:sldMk cId="3963527938" sldId="259"/>
        </pc:sldMkLst>
      </pc:sldChg>
      <pc:sldChg chg="modNotes">
        <pc:chgData name="Suzanna Denison" userId="S::sdenison@farmland.org::d95eb4b4-46f8-48c3-94ed-084891ef2b08" providerId="AD" clId="Web-{E2AF245E-7811-1C95-5170-BE7D17060CEB}" dt="2022-09-19T16:21:11.786" v="1"/>
        <pc:sldMkLst>
          <pc:docMk/>
          <pc:sldMk cId="3527717250" sldId="261"/>
        </pc:sldMkLst>
      </pc:sldChg>
      <pc:sldChg chg="modNotes">
        <pc:chgData name="Suzanna Denison" userId="S::sdenison@farmland.org::d95eb4b4-46f8-48c3-94ed-084891ef2b08" providerId="AD" clId="Web-{E2AF245E-7811-1C95-5170-BE7D17060CEB}" dt="2022-09-19T16:33:15.972" v="9"/>
        <pc:sldMkLst>
          <pc:docMk/>
          <pc:sldMk cId="4179142169" sldId="277"/>
        </pc:sldMkLst>
      </pc:sldChg>
      <pc:sldChg chg="modNotes">
        <pc:chgData name="Suzanna Denison" userId="S::sdenison@farmland.org::d95eb4b4-46f8-48c3-94ed-084891ef2b08" providerId="AD" clId="Web-{E2AF245E-7811-1C95-5170-BE7D17060CEB}" dt="2022-09-19T17:06:24.743" v="29"/>
        <pc:sldMkLst>
          <pc:docMk/>
          <pc:sldMk cId="1955294537" sldId="284"/>
        </pc:sldMkLst>
      </pc:sldChg>
      <pc:sldChg chg="modNotes">
        <pc:chgData name="Suzanna Denison" userId="S::sdenison@farmland.org::d95eb4b4-46f8-48c3-94ed-084891ef2b08" providerId="AD" clId="Web-{E2AF245E-7811-1C95-5170-BE7D17060CEB}" dt="2022-09-19T16:33:18.440" v="10"/>
        <pc:sldMkLst>
          <pc:docMk/>
          <pc:sldMk cId="2977352484" sldId="286"/>
        </pc:sldMkLst>
      </pc:sldChg>
      <pc:sldChg chg="modNotes">
        <pc:chgData name="Suzanna Denison" userId="S::sdenison@farmland.org::d95eb4b4-46f8-48c3-94ed-084891ef2b08" providerId="AD" clId="Web-{E2AF245E-7811-1C95-5170-BE7D17060CEB}" dt="2022-09-19T16:51:58.102" v="14"/>
        <pc:sldMkLst>
          <pc:docMk/>
          <pc:sldMk cId="671640510" sldId="291"/>
        </pc:sldMkLst>
      </pc:sldChg>
      <pc:sldChg chg="modNotes">
        <pc:chgData name="Suzanna Denison" userId="S::sdenison@farmland.org::d95eb4b4-46f8-48c3-94ed-084891ef2b08" providerId="AD" clId="Web-{E2AF245E-7811-1C95-5170-BE7D17060CEB}" dt="2022-09-19T16:51:53.008" v="13"/>
        <pc:sldMkLst>
          <pc:docMk/>
          <pc:sldMk cId="369123634" sldId="1747"/>
        </pc:sldMkLst>
      </pc:sldChg>
    </pc:docChg>
  </pc:docChgLst>
  <pc:docChgLst>
    <pc:chgData name="Corey Thomas" userId="S::cthomas@farmland.org::9237f16a-aa8a-4247-af9d-2394dabcec6b" providerId="AD" clId="Web-{50218729-F2B4-A52F-EF34-61603B79EF59}"/>
    <pc:docChg chg="modSld">
      <pc:chgData name="Corey Thomas" userId="S::cthomas@farmland.org::9237f16a-aa8a-4247-af9d-2394dabcec6b" providerId="AD" clId="Web-{50218729-F2B4-A52F-EF34-61603B79EF59}" dt="2022-09-13T15:18:55.840" v="18" actId="20577"/>
      <pc:docMkLst>
        <pc:docMk/>
      </pc:docMkLst>
      <pc:sldChg chg="modSp">
        <pc:chgData name="Corey Thomas" userId="S::cthomas@farmland.org::9237f16a-aa8a-4247-af9d-2394dabcec6b" providerId="AD" clId="Web-{50218729-F2B4-A52F-EF34-61603B79EF59}" dt="2022-09-13T15:18:55.840" v="18" actId="20577"/>
        <pc:sldMkLst>
          <pc:docMk/>
          <pc:sldMk cId="590629629" sldId="1835"/>
        </pc:sldMkLst>
        <pc:graphicFrameChg chg="modGraphic">
          <ac:chgData name="Corey Thomas" userId="S::cthomas@farmland.org::9237f16a-aa8a-4247-af9d-2394dabcec6b" providerId="AD" clId="Web-{50218729-F2B4-A52F-EF34-61603B79EF59}" dt="2022-09-13T15:18:55.840" v="18" actId="20577"/>
          <ac:graphicFrameMkLst>
            <pc:docMk/>
            <pc:sldMk cId="590629629" sldId="1835"/>
            <ac:graphicFrameMk id="8" creationId="{5628F57F-ADA6-4A75-B322-0CA7EDB890E2}"/>
          </ac:graphicFrameMkLst>
        </pc:graphicFrameChg>
      </pc:sldChg>
    </pc:docChg>
  </pc:docChgLst>
  <pc:docChgLst>
    <pc:chgData name="Corey Thomas" userId="9237f16a-aa8a-4247-af9d-2394dabcec6b" providerId="ADAL" clId="{48F4FD2F-FD8E-451B-A26C-79FAF1797AEF}"/>
    <pc:docChg chg="modSld">
      <pc:chgData name="Corey Thomas" userId="9237f16a-aa8a-4247-af9d-2394dabcec6b" providerId="ADAL" clId="{48F4FD2F-FD8E-451B-A26C-79FAF1797AEF}" dt="2024-04-29T13:33:33.421" v="84" actId="20577"/>
      <pc:docMkLst>
        <pc:docMk/>
      </pc:docMkLst>
      <pc:sldChg chg="modNotes modNotesTx">
        <pc:chgData name="Corey Thomas" userId="9237f16a-aa8a-4247-af9d-2394dabcec6b" providerId="ADAL" clId="{48F4FD2F-FD8E-451B-A26C-79FAF1797AEF}" dt="2024-04-29T13:32:49.463" v="75" actId="1076"/>
        <pc:sldMkLst>
          <pc:docMk/>
          <pc:sldMk cId="3963527938" sldId="259"/>
        </pc:sldMkLst>
      </pc:sldChg>
      <pc:sldChg chg="modNotesTx">
        <pc:chgData name="Corey Thomas" userId="9237f16a-aa8a-4247-af9d-2394dabcec6b" providerId="ADAL" clId="{48F4FD2F-FD8E-451B-A26C-79FAF1797AEF}" dt="2024-04-29T13:24:42.888" v="13" actId="20577"/>
        <pc:sldMkLst>
          <pc:docMk/>
          <pc:sldMk cId="3953196689" sldId="262"/>
        </pc:sldMkLst>
      </pc:sldChg>
      <pc:sldChg chg="modNotes">
        <pc:chgData name="Corey Thomas" userId="9237f16a-aa8a-4247-af9d-2394dabcec6b" providerId="ADAL" clId="{48F4FD2F-FD8E-451B-A26C-79FAF1797AEF}" dt="2024-04-29T13:33:01.729" v="76" actId="1076"/>
        <pc:sldMkLst>
          <pc:docMk/>
          <pc:sldMk cId="796169350" sldId="268"/>
        </pc:sldMkLst>
      </pc:sldChg>
      <pc:sldChg chg="modNotes">
        <pc:chgData name="Corey Thomas" userId="9237f16a-aa8a-4247-af9d-2394dabcec6b" providerId="ADAL" clId="{48F4FD2F-FD8E-451B-A26C-79FAF1797AEF}" dt="2024-04-29T13:33:08.632" v="77" actId="1076"/>
        <pc:sldMkLst>
          <pc:docMk/>
          <pc:sldMk cId="2919949921" sldId="271"/>
        </pc:sldMkLst>
      </pc:sldChg>
      <pc:sldChg chg="modNotesTx">
        <pc:chgData name="Corey Thomas" userId="9237f16a-aa8a-4247-af9d-2394dabcec6b" providerId="ADAL" clId="{48F4FD2F-FD8E-451B-A26C-79FAF1797AEF}" dt="2024-04-29T13:25:31.053" v="18" actId="20577"/>
        <pc:sldMkLst>
          <pc:docMk/>
          <pc:sldMk cId="2370606992" sldId="280"/>
        </pc:sldMkLst>
      </pc:sldChg>
      <pc:sldChg chg="modNotesTx">
        <pc:chgData name="Corey Thomas" userId="9237f16a-aa8a-4247-af9d-2394dabcec6b" providerId="ADAL" clId="{48F4FD2F-FD8E-451B-A26C-79FAF1797AEF}" dt="2024-04-29T13:22:49.330" v="10" actId="20577"/>
        <pc:sldMkLst>
          <pc:docMk/>
          <pc:sldMk cId="2977352484" sldId="286"/>
        </pc:sldMkLst>
      </pc:sldChg>
      <pc:sldChg chg="modNotesTx">
        <pc:chgData name="Corey Thomas" userId="9237f16a-aa8a-4247-af9d-2394dabcec6b" providerId="ADAL" clId="{48F4FD2F-FD8E-451B-A26C-79FAF1797AEF}" dt="2024-04-29T13:16:36.857" v="3" actId="255"/>
        <pc:sldMkLst>
          <pc:docMk/>
          <pc:sldMk cId="818714379" sldId="1574"/>
        </pc:sldMkLst>
      </pc:sldChg>
      <pc:sldChg chg="modNotesTx">
        <pc:chgData name="Corey Thomas" userId="9237f16a-aa8a-4247-af9d-2394dabcec6b" providerId="ADAL" clId="{48F4FD2F-FD8E-451B-A26C-79FAF1797AEF}" dt="2024-04-29T13:16:29.750" v="1" actId="255"/>
        <pc:sldMkLst>
          <pc:docMk/>
          <pc:sldMk cId="3834367917" sldId="1576"/>
        </pc:sldMkLst>
      </pc:sldChg>
      <pc:sldChg chg="modNotesTx">
        <pc:chgData name="Corey Thomas" userId="9237f16a-aa8a-4247-af9d-2394dabcec6b" providerId="ADAL" clId="{48F4FD2F-FD8E-451B-A26C-79FAF1797AEF}" dt="2024-04-29T13:25:29.458" v="17" actId="20577"/>
        <pc:sldMkLst>
          <pc:docMk/>
          <pc:sldMk cId="1295993452" sldId="1841"/>
        </pc:sldMkLst>
      </pc:sldChg>
      <pc:sldChg chg="modNotes modNotesTx">
        <pc:chgData name="Corey Thomas" userId="9237f16a-aa8a-4247-af9d-2394dabcec6b" providerId="ADAL" clId="{48F4FD2F-FD8E-451B-A26C-79FAF1797AEF}" dt="2024-04-29T13:33:20.960" v="79" actId="6549"/>
        <pc:sldMkLst>
          <pc:docMk/>
          <pc:sldMk cId="2794105786" sldId="1847"/>
        </pc:sldMkLst>
      </pc:sldChg>
      <pc:sldChg chg="modNotes modNotesTx">
        <pc:chgData name="Corey Thomas" userId="9237f16a-aa8a-4247-af9d-2394dabcec6b" providerId="ADAL" clId="{48F4FD2F-FD8E-451B-A26C-79FAF1797AEF}" dt="2024-04-29T13:33:33.421" v="84" actId="20577"/>
        <pc:sldMkLst>
          <pc:docMk/>
          <pc:sldMk cId="2449387642" sldId="1849"/>
        </pc:sldMkLst>
      </pc:sldChg>
      <pc:sldChg chg="modNotesTx">
        <pc:chgData name="Corey Thomas" userId="9237f16a-aa8a-4247-af9d-2394dabcec6b" providerId="ADAL" clId="{48F4FD2F-FD8E-451B-A26C-79FAF1797AEF}" dt="2024-04-29T13:25:26.288" v="16" actId="20577"/>
        <pc:sldMkLst>
          <pc:docMk/>
          <pc:sldMk cId="263324073" sldId="1850"/>
        </pc:sldMkLst>
      </pc:sldChg>
    </pc:docChg>
  </pc:docChgLst>
  <pc:docChgLst>
    <pc:chgData name="Holly Stein" userId="S::hstein@farmland.org::804bbe6b-275e-4e51-aefc-777a46ef154e" providerId="AD" clId="Web-{DA5DA718-0F0D-AA91-9B5B-415486429101}"/>
    <pc:docChg chg="modSld">
      <pc:chgData name="Holly Stein" userId="S::hstein@farmland.org::804bbe6b-275e-4e51-aefc-777a46ef154e" providerId="AD" clId="Web-{DA5DA718-0F0D-AA91-9B5B-415486429101}" dt="2023-08-22T18:14:18.552" v="1"/>
      <pc:docMkLst>
        <pc:docMk/>
      </pc:docMkLst>
      <pc:sldChg chg="modNotes">
        <pc:chgData name="Holly Stein" userId="S::hstein@farmland.org::804bbe6b-275e-4e51-aefc-777a46ef154e" providerId="AD" clId="Web-{DA5DA718-0F0D-AA91-9B5B-415486429101}" dt="2023-08-22T18:14:18.552" v="1"/>
        <pc:sldMkLst>
          <pc:docMk/>
          <pc:sldMk cId="2285664785" sldId="266"/>
        </pc:sldMkLst>
      </pc:sldChg>
    </pc:docChg>
  </pc:docChgLst>
  <pc:docChgLst>
    <pc:chgData name="Megan Faller" userId="9d1e07f7-a773-4974-a6b0-b3caef776a66" providerId="ADAL" clId="{A547A683-8712-4056-B0AC-9130D4D4D636}"/>
    <pc:docChg chg="undo custSel addSld delSld modSld sldOrd modSection">
      <pc:chgData name="Megan Faller" userId="9d1e07f7-a773-4974-a6b0-b3caef776a66" providerId="ADAL" clId="{A547A683-8712-4056-B0AC-9130D4D4D636}" dt="2023-08-15T18:58:37.516" v="941" actId="20577"/>
      <pc:docMkLst>
        <pc:docMk/>
      </pc:docMkLst>
      <pc:sldChg chg="modSp">
        <pc:chgData name="Megan Faller" userId="9d1e07f7-a773-4974-a6b0-b3caef776a66" providerId="ADAL" clId="{A547A683-8712-4056-B0AC-9130D4D4D636}" dt="2023-08-10T19:54:18.916" v="2"/>
        <pc:sldMkLst>
          <pc:docMk/>
          <pc:sldMk cId="2084562491" sldId="263"/>
        </pc:sldMkLst>
        <pc:graphicFrameChg chg="mod">
          <ac:chgData name="Megan Faller" userId="9d1e07f7-a773-4974-a6b0-b3caef776a66" providerId="ADAL" clId="{A547A683-8712-4056-B0AC-9130D4D4D636}" dt="2023-08-10T19:54:18.916" v="2"/>
          <ac:graphicFrameMkLst>
            <pc:docMk/>
            <pc:sldMk cId="2084562491" sldId="263"/>
            <ac:graphicFrameMk id="7" creationId="{FABCEC71-B670-4E9C-92C9-85FD94BBAC3C}"/>
          </ac:graphicFrameMkLst>
        </pc:graphicFrameChg>
      </pc:sldChg>
      <pc:sldChg chg="addSp modSp mod">
        <pc:chgData name="Megan Faller" userId="9d1e07f7-a773-4974-a6b0-b3caef776a66" providerId="ADAL" clId="{A547A683-8712-4056-B0AC-9130D4D4D636}" dt="2023-08-14T19:52:02.914" v="11" actId="1076"/>
        <pc:sldMkLst>
          <pc:docMk/>
          <pc:sldMk cId="3217211445" sldId="274"/>
        </pc:sldMkLst>
        <pc:picChg chg="add mod">
          <ac:chgData name="Megan Faller" userId="9d1e07f7-a773-4974-a6b0-b3caef776a66" providerId="ADAL" clId="{A547A683-8712-4056-B0AC-9130D4D4D636}" dt="2023-08-14T19:52:02.914" v="11" actId="1076"/>
          <ac:picMkLst>
            <pc:docMk/>
            <pc:sldMk cId="3217211445" sldId="274"/>
            <ac:picMk id="4" creationId="{8029F347-9791-30A9-86CF-417C26996B90}"/>
          </ac:picMkLst>
        </pc:picChg>
      </pc:sldChg>
      <pc:sldChg chg="modNotesTx">
        <pc:chgData name="Megan Faller" userId="9d1e07f7-a773-4974-a6b0-b3caef776a66" providerId="ADAL" clId="{A547A683-8712-4056-B0AC-9130D4D4D636}" dt="2023-08-15T18:58:37.516" v="941" actId="20577"/>
        <pc:sldMkLst>
          <pc:docMk/>
          <pc:sldMk cId="2977352484" sldId="286"/>
        </pc:sldMkLst>
      </pc:sldChg>
      <pc:sldChg chg="addSp delSp modSp mod modNotesTx">
        <pc:chgData name="Megan Faller" userId="9d1e07f7-a773-4974-a6b0-b3caef776a66" providerId="ADAL" clId="{A547A683-8712-4056-B0AC-9130D4D4D636}" dt="2023-08-14T20:16:32.232" v="693" actId="1076"/>
        <pc:sldMkLst>
          <pc:docMk/>
          <pc:sldMk cId="3947718003" sldId="1839"/>
        </pc:sldMkLst>
        <pc:spChg chg="add mod">
          <ac:chgData name="Megan Faller" userId="9d1e07f7-a773-4974-a6b0-b3caef776a66" providerId="ADAL" clId="{A547A683-8712-4056-B0AC-9130D4D4D636}" dt="2023-08-14T20:16:32.232" v="693" actId="1076"/>
          <ac:spMkLst>
            <pc:docMk/>
            <pc:sldMk cId="3947718003" sldId="1839"/>
            <ac:spMk id="2" creationId="{48C48254-03CB-F64C-61B1-59E867ABC32E}"/>
          </ac:spMkLst>
        </pc:spChg>
        <pc:spChg chg="mod">
          <ac:chgData name="Megan Faller" userId="9d1e07f7-a773-4974-a6b0-b3caef776a66" providerId="ADAL" clId="{A547A683-8712-4056-B0AC-9130D4D4D636}" dt="2023-08-14T20:16:32.232" v="693" actId="1076"/>
          <ac:spMkLst>
            <pc:docMk/>
            <pc:sldMk cId="3947718003" sldId="1839"/>
            <ac:spMk id="4" creationId="{358EB325-7A12-4A9F-3048-BA3413BAA464}"/>
          </ac:spMkLst>
        </pc:spChg>
        <pc:spChg chg="mod">
          <ac:chgData name="Megan Faller" userId="9d1e07f7-a773-4974-a6b0-b3caef776a66" providerId="ADAL" clId="{A547A683-8712-4056-B0AC-9130D4D4D636}" dt="2023-08-14T20:16:32.232" v="693" actId="1076"/>
          <ac:spMkLst>
            <pc:docMk/>
            <pc:sldMk cId="3947718003" sldId="1839"/>
            <ac:spMk id="5" creationId="{4D15A9D3-61A0-7F6F-357E-9DD1C99C3A17}"/>
          </ac:spMkLst>
        </pc:spChg>
        <pc:spChg chg="mod">
          <ac:chgData name="Megan Faller" userId="9d1e07f7-a773-4974-a6b0-b3caef776a66" providerId="ADAL" clId="{A547A683-8712-4056-B0AC-9130D4D4D636}" dt="2023-08-14T20:02:49.989" v="199" actId="20577"/>
          <ac:spMkLst>
            <pc:docMk/>
            <pc:sldMk cId="3947718003" sldId="1839"/>
            <ac:spMk id="7" creationId="{5846A531-6EEC-E262-97B1-451D3958ACC2}"/>
          </ac:spMkLst>
        </pc:spChg>
        <pc:spChg chg="del">
          <ac:chgData name="Megan Faller" userId="9d1e07f7-a773-4974-a6b0-b3caef776a66" providerId="ADAL" clId="{A547A683-8712-4056-B0AC-9130D4D4D636}" dt="2023-08-14T20:05:03.878" v="226" actId="478"/>
          <ac:spMkLst>
            <pc:docMk/>
            <pc:sldMk cId="3947718003" sldId="1839"/>
            <ac:spMk id="10" creationId="{D9E3AFBA-1912-A931-CA53-8C11372B32E6}"/>
          </ac:spMkLst>
        </pc:spChg>
        <pc:spChg chg="del mod">
          <ac:chgData name="Megan Faller" userId="9d1e07f7-a773-4974-a6b0-b3caef776a66" providerId="ADAL" clId="{A547A683-8712-4056-B0AC-9130D4D4D636}" dt="2023-08-14T20:04:49.812" v="222" actId="478"/>
          <ac:spMkLst>
            <pc:docMk/>
            <pc:sldMk cId="3947718003" sldId="1839"/>
            <ac:spMk id="12" creationId="{6B668BF7-B700-C4C2-0B0B-11BBB600CAE2}"/>
          </ac:spMkLst>
        </pc:spChg>
      </pc:sldChg>
      <pc:sldChg chg="addSp delSp modSp mod modNotesTx">
        <pc:chgData name="Megan Faller" userId="9d1e07f7-a773-4974-a6b0-b3caef776a66" providerId="ADAL" clId="{A547A683-8712-4056-B0AC-9130D4D4D636}" dt="2023-08-14T19:58:54.011" v="67" actId="1076"/>
        <pc:sldMkLst>
          <pc:docMk/>
          <pc:sldMk cId="1295993452" sldId="1841"/>
        </pc:sldMkLst>
        <pc:spChg chg="add del mod">
          <ac:chgData name="Megan Faller" userId="9d1e07f7-a773-4974-a6b0-b3caef776a66" providerId="ADAL" clId="{A547A683-8712-4056-B0AC-9130D4D4D636}" dt="2023-08-14T19:53:53.221" v="29" actId="478"/>
          <ac:spMkLst>
            <pc:docMk/>
            <pc:sldMk cId="1295993452" sldId="1841"/>
            <ac:spMk id="5" creationId="{DA62EC0F-13CB-C214-6414-49A24761D014}"/>
          </ac:spMkLst>
        </pc:spChg>
        <pc:spChg chg="add mod">
          <ac:chgData name="Megan Faller" userId="9d1e07f7-a773-4974-a6b0-b3caef776a66" providerId="ADAL" clId="{A547A683-8712-4056-B0AC-9130D4D4D636}" dt="2023-08-14T19:58:30.632" v="65" actId="1076"/>
          <ac:spMkLst>
            <pc:docMk/>
            <pc:sldMk cId="1295993452" sldId="1841"/>
            <ac:spMk id="6" creationId="{9F8CDDD2-E9F2-ACCF-350B-CE40B6D486B8}"/>
          </ac:spMkLst>
        </pc:spChg>
        <pc:spChg chg="mod">
          <ac:chgData name="Megan Faller" userId="9d1e07f7-a773-4974-a6b0-b3caef776a66" providerId="ADAL" clId="{A547A683-8712-4056-B0AC-9130D4D4D636}" dt="2023-08-14T19:58:23.478" v="64" actId="1076"/>
          <ac:spMkLst>
            <pc:docMk/>
            <pc:sldMk cId="1295993452" sldId="1841"/>
            <ac:spMk id="8" creationId="{D4D8569B-018D-BFA0-143A-4D8D38428DFD}"/>
          </ac:spMkLst>
        </pc:spChg>
        <pc:spChg chg="mod">
          <ac:chgData name="Megan Faller" userId="9d1e07f7-a773-4974-a6b0-b3caef776a66" providerId="ADAL" clId="{A547A683-8712-4056-B0AC-9130D4D4D636}" dt="2023-08-14T19:58:36.085" v="66" actId="1076"/>
          <ac:spMkLst>
            <pc:docMk/>
            <pc:sldMk cId="1295993452" sldId="1841"/>
            <ac:spMk id="9" creationId="{6AA87A02-C0F4-29A6-3EE9-CC76BBC7A489}"/>
          </ac:spMkLst>
        </pc:spChg>
        <pc:graphicFrameChg chg="del mod">
          <ac:chgData name="Megan Faller" userId="9d1e07f7-a773-4974-a6b0-b3caef776a66" providerId="ADAL" clId="{A547A683-8712-4056-B0AC-9130D4D4D636}" dt="2023-08-14T19:53:48.275" v="27" actId="478"/>
          <ac:graphicFrameMkLst>
            <pc:docMk/>
            <pc:sldMk cId="1295993452" sldId="1841"/>
            <ac:graphicFrameMk id="4" creationId="{6EBB2C8F-2EEA-F97F-623C-A6E1DFA282EF}"/>
          </ac:graphicFrameMkLst>
        </pc:graphicFrameChg>
        <pc:graphicFrameChg chg="del">
          <ac:chgData name="Megan Faller" userId="9d1e07f7-a773-4974-a6b0-b3caef776a66" providerId="ADAL" clId="{A547A683-8712-4056-B0AC-9130D4D4D636}" dt="2023-08-14T19:53:50.466" v="28" actId="478"/>
          <ac:graphicFrameMkLst>
            <pc:docMk/>
            <pc:sldMk cId="1295993452" sldId="1841"/>
            <ac:graphicFrameMk id="7" creationId="{C50E280B-4899-E4BA-5BBD-34634D82B58E}"/>
          </ac:graphicFrameMkLst>
        </pc:graphicFrameChg>
        <pc:picChg chg="add mod ord modCrop">
          <ac:chgData name="Megan Faller" userId="9d1e07f7-a773-4974-a6b0-b3caef776a66" providerId="ADAL" clId="{A547A683-8712-4056-B0AC-9130D4D4D636}" dt="2023-08-14T19:58:54.011" v="67" actId="1076"/>
          <ac:picMkLst>
            <pc:docMk/>
            <pc:sldMk cId="1295993452" sldId="1841"/>
            <ac:picMk id="11" creationId="{56DAF6CC-1980-CFD0-5057-4A602BFF32DD}"/>
          </ac:picMkLst>
        </pc:picChg>
      </pc:sldChg>
      <pc:sldChg chg="modSp">
        <pc:chgData name="Megan Faller" userId="9d1e07f7-a773-4974-a6b0-b3caef776a66" providerId="ADAL" clId="{A547A683-8712-4056-B0AC-9130D4D4D636}" dt="2023-08-10T19:54:47.633" v="5"/>
        <pc:sldMkLst>
          <pc:docMk/>
          <pc:sldMk cId="2794105786" sldId="1847"/>
        </pc:sldMkLst>
        <pc:graphicFrameChg chg="mod">
          <ac:chgData name="Megan Faller" userId="9d1e07f7-a773-4974-a6b0-b3caef776a66" providerId="ADAL" clId="{A547A683-8712-4056-B0AC-9130D4D4D636}" dt="2023-08-10T19:54:47.633" v="5"/>
          <ac:graphicFrameMkLst>
            <pc:docMk/>
            <pc:sldMk cId="2794105786" sldId="1847"/>
            <ac:graphicFrameMk id="11" creationId="{D72DE4DA-FF4A-4F7F-9CEF-D37A1FBF51CE}"/>
          </ac:graphicFrameMkLst>
        </pc:graphicFrameChg>
      </pc:sldChg>
      <pc:sldChg chg="delSp modSp add mod ord modNotesTx">
        <pc:chgData name="Megan Faller" userId="9d1e07f7-a773-4974-a6b0-b3caef776a66" providerId="ADAL" clId="{A547A683-8712-4056-B0AC-9130D4D4D636}" dt="2023-08-14T20:12:30.969" v="350" actId="5793"/>
        <pc:sldMkLst>
          <pc:docMk/>
          <pc:sldMk cId="263324073" sldId="1850"/>
        </pc:sldMkLst>
        <pc:spChg chg="mod">
          <ac:chgData name="Megan Faller" userId="9d1e07f7-a773-4974-a6b0-b3caef776a66" providerId="ADAL" clId="{A547A683-8712-4056-B0AC-9130D4D4D636}" dt="2023-08-14T20:09:20.997" v="267" actId="14100"/>
          <ac:spMkLst>
            <pc:docMk/>
            <pc:sldMk cId="263324073" sldId="1850"/>
            <ac:spMk id="4" creationId="{358EB325-7A12-4A9F-3048-BA3413BAA464}"/>
          </ac:spMkLst>
        </pc:spChg>
        <pc:spChg chg="mod">
          <ac:chgData name="Megan Faller" userId="9d1e07f7-a773-4974-a6b0-b3caef776a66" providerId="ADAL" clId="{A547A683-8712-4056-B0AC-9130D4D4D636}" dt="2023-08-14T20:09:27.241" v="276" actId="20577"/>
          <ac:spMkLst>
            <pc:docMk/>
            <pc:sldMk cId="263324073" sldId="1850"/>
            <ac:spMk id="5" creationId="{4D15A9D3-61A0-7F6F-357E-9DD1C99C3A17}"/>
          </ac:spMkLst>
        </pc:spChg>
        <pc:spChg chg="del mod">
          <ac:chgData name="Megan Faller" userId="9d1e07f7-a773-4974-a6b0-b3caef776a66" providerId="ADAL" clId="{A547A683-8712-4056-B0AC-9130D4D4D636}" dt="2023-08-14T20:00:47.731" v="123" actId="478"/>
          <ac:spMkLst>
            <pc:docMk/>
            <pc:sldMk cId="263324073" sldId="1850"/>
            <ac:spMk id="10" creationId="{D9E3AFBA-1912-A931-CA53-8C11372B32E6}"/>
          </ac:spMkLst>
        </pc:spChg>
        <pc:spChg chg="del">
          <ac:chgData name="Megan Faller" userId="9d1e07f7-a773-4974-a6b0-b3caef776a66" providerId="ADAL" clId="{A547A683-8712-4056-B0AC-9130D4D4D636}" dt="2023-08-14T20:00:35.759" v="120" actId="478"/>
          <ac:spMkLst>
            <pc:docMk/>
            <pc:sldMk cId="263324073" sldId="1850"/>
            <ac:spMk id="12" creationId="{6B668BF7-B700-C4C2-0B0B-11BBB600CAE2}"/>
          </ac:spMkLst>
        </pc:spChg>
      </pc:sldChg>
      <pc:sldChg chg="modSp new del mod">
        <pc:chgData name="Megan Faller" userId="9d1e07f7-a773-4974-a6b0-b3caef776a66" providerId="ADAL" clId="{A547A683-8712-4056-B0AC-9130D4D4D636}" dt="2023-08-14T19:59:53.139" v="111" actId="2696"/>
        <pc:sldMkLst>
          <pc:docMk/>
          <pc:sldMk cId="2871617362" sldId="1850"/>
        </pc:sldMkLst>
        <pc:spChg chg="mod">
          <ac:chgData name="Megan Faller" userId="9d1e07f7-a773-4974-a6b0-b3caef776a66" providerId="ADAL" clId="{A547A683-8712-4056-B0AC-9130D4D4D636}" dt="2023-08-14T19:59:33.558" v="110" actId="20577"/>
          <ac:spMkLst>
            <pc:docMk/>
            <pc:sldMk cId="2871617362" sldId="1850"/>
            <ac:spMk id="2" creationId="{9A0DCBF4-B2A6-3B6A-993F-EE316665A766}"/>
          </ac:spMkLst>
        </pc:spChg>
      </pc:sldChg>
    </pc:docChg>
  </pc:docChgLst>
  <pc:docChgLst>
    <pc:chgData name="Suzanna Denison" userId="S::sdenison@farmland.org::d95eb4b4-46f8-48c3-94ed-084891ef2b08" providerId="AD" clId="Web-{4DEC320C-C76A-B734-3C10-91E99AD97B80}"/>
    <pc:docChg chg="modSld">
      <pc:chgData name="Suzanna Denison" userId="S::sdenison@farmland.org::d95eb4b4-46f8-48c3-94ed-084891ef2b08" providerId="AD" clId="Web-{4DEC320C-C76A-B734-3C10-91E99AD97B80}" dt="2022-09-16T22:50:48.651" v="228"/>
      <pc:docMkLst>
        <pc:docMk/>
      </pc:docMkLst>
      <pc:sldChg chg="modNotes">
        <pc:chgData name="Suzanna Denison" userId="S::sdenison@farmland.org::d95eb4b4-46f8-48c3-94ed-084891ef2b08" providerId="AD" clId="Web-{4DEC320C-C76A-B734-3C10-91E99AD97B80}" dt="2022-09-16T22:15:24.470" v="13"/>
        <pc:sldMkLst>
          <pc:docMk/>
          <pc:sldMk cId="3273317519" sldId="257"/>
        </pc:sldMkLst>
      </pc:sldChg>
      <pc:sldChg chg="modNotes">
        <pc:chgData name="Suzanna Denison" userId="S::sdenison@farmland.org::d95eb4b4-46f8-48c3-94ed-084891ef2b08" providerId="AD" clId="Web-{4DEC320C-C76A-B734-3C10-91E99AD97B80}" dt="2022-09-16T22:21:28.631" v="51"/>
        <pc:sldMkLst>
          <pc:docMk/>
          <pc:sldMk cId="3963527938" sldId="259"/>
        </pc:sldMkLst>
      </pc:sldChg>
      <pc:sldChg chg="modNotes">
        <pc:chgData name="Suzanna Denison" userId="S::sdenison@farmland.org::d95eb4b4-46f8-48c3-94ed-084891ef2b08" providerId="AD" clId="Web-{4DEC320C-C76A-B734-3C10-91E99AD97B80}" dt="2022-09-16T22:22:01.366" v="63"/>
        <pc:sldMkLst>
          <pc:docMk/>
          <pc:sldMk cId="3953196689" sldId="262"/>
        </pc:sldMkLst>
      </pc:sldChg>
      <pc:sldChg chg="modNotes">
        <pc:chgData name="Suzanna Denison" userId="S::sdenison@farmland.org::d95eb4b4-46f8-48c3-94ed-084891ef2b08" providerId="AD" clId="Web-{4DEC320C-C76A-B734-3C10-91E99AD97B80}" dt="2022-09-16T22:23:47.554" v="78"/>
        <pc:sldMkLst>
          <pc:docMk/>
          <pc:sldMk cId="2285664785" sldId="266"/>
        </pc:sldMkLst>
      </pc:sldChg>
      <pc:sldChg chg="modNotes">
        <pc:chgData name="Suzanna Denison" userId="S::sdenison@farmland.org::d95eb4b4-46f8-48c3-94ed-084891ef2b08" providerId="AD" clId="Web-{4DEC320C-C76A-B734-3C10-91E99AD97B80}" dt="2022-09-16T22:24:21.305" v="82"/>
        <pc:sldMkLst>
          <pc:docMk/>
          <pc:sldMk cId="3731983979" sldId="267"/>
        </pc:sldMkLst>
      </pc:sldChg>
      <pc:sldChg chg="modNotes">
        <pc:chgData name="Suzanna Denison" userId="S::sdenison@farmland.org::d95eb4b4-46f8-48c3-94ed-084891ef2b08" providerId="AD" clId="Web-{4DEC320C-C76A-B734-3C10-91E99AD97B80}" dt="2022-09-16T22:25:19.899" v="87"/>
        <pc:sldMkLst>
          <pc:docMk/>
          <pc:sldMk cId="796169350" sldId="268"/>
        </pc:sldMkLst>
      </pc:sldChg>
      <pc:sldChg chg="modNotes">
        <pc:chgData name="Suzanna Denison" userId="S::sdenison@farmland.org::d95eb4b4-46f8-48c3-94ed-084891ef2b08" providerId="AD" clId="Web-{4DEC320C-C76A-B734-3C10-91E99AD97B80}" dt="2022-09-16T22:25:54.025" v="90"/>
        <pc:sldMkLst>
          <pc:docMk/>
          <pc:sldMk cId="621593327" sldId="269"/>
        </pc:sldMkLst>
      </pc:sldChg>
      <pc:sldChg chg="modNotes">
        <pc:chgData name="Suzanna Denison" userId="S::sdenison@farmland.org::d95eb4b4-46f8-48c3-94ed-084891ef2b08" providerId="AD" clId="Web-{4DEC320C-C76A-B734-3C10-91E99AD97B80}" dt="2022-09-16T22:36:24.407" v="122"/>
        <pc:sldMkLst>
          <pc:docMk/>
          <pc:sldMk cId="2379378047" sldId="270"/>
        </pc:sldMkLst>
      </pc:sldChg>
      <pc:sldChg chg="modNotes">
        <pc:chgData name="Suzanna Denison" userId="S::sdenison@farmland.org::d95eb4b4-46f8-48c3-94ed-084891ef2b08" providerId="AD" clId="Web-{4DEC320C-C76A-B734-3C10-91E99AD97B80}" dt="2022-09-16T22:36:49.907" v="124"/>
        <pc:sldMkLst>
          <pc:docMk/>
          <pc:sldMk cId="2919949921" sldId="271"/>
        </pc:sldMkLst>
      </pc:sldChg>
      <pc:sldChg chg="modNotes">
        <pc:chgData name="Suzanna Denison" userId="S::sdenison@farmland.org::d95eb4b4-46f8-48c3-94ed-084891ef2b08" providerId="AD" clId="Web-{4DEC320C-C76A-B734-3C10-91E99AD97B80}" dt="2022-09-16T22:37:16.251" v="126"/>
        <pc:sldMkLst>
          <pc:docMk/>
          <pc:sldMk cId="1047347365" sldId="273"/>
        </pc:sldMkLst>
      </pc:sldChg>
      <pc:sldChg chg="modNotes">
        <pc:chgData name="Suzanna Denison" userId="S::sdenison@farmland.org::d95eb4b4-46f8-48c3-94ed-084891ef2b08" providerId="AD" clId="Web-{4DEC320C-C76A-B734-3C10-91E99AD97B80}" dt="2022-09-16T22:37:32.001" v="128"/>
        <pc:sldMkLst>
          <pc:docMk/>
          <pc:sldMk cId="3217211445" sldId="274"/>
        </pc:sldMkLst>
      </pc:sldChg>
      <pc:sldChg chg="modNotes">
        <pc:chgData name="Suzanna Denison" userId="S::sdenison@farmland.org::d95eb4b4-46f8-48c3-94ed-084891ef2b08" providerId="AD" clId="Web-{4DEC320C-C76A-B734-3C10-91E99AD97B80}" dt="2022-09-16T22:40:15.191" v="133"/>
        <pc:sldMkLst>
          <pc:docMk/>
          <pc:sldMk cId="3346478500" sldId="275"/>
        </pc:sldMkLst>
      </pc:sldChg>
      <pc:sldChg chg="modNotes">
        <pc:chgData name="Suzanna Denison" userId="S::sdenison@farmland.org::d95eb4b4-46f8-48c3-94ed-084891ef2b08" providerId="AD" clId="Web-{4DEC320C-C76A-B734-3C10-91E99AD97B80}" dt="2022-09-16T22:43:19.865" v="167"/>
        <pc:sldMkLst>
          <pc:docMk/>
          <pc:sldMk cId="4179142169" sldId="277"/>
        </pc:sldMkLst>
      </pc:sldChg>
      <pc:sldChg chg="modNotes">
        <pc:chgData name="Suzanna Denison" userId="S::sdenison@farmland.org::d95eb4b4-46f8-48c3-94ed-084891ef2b08" providerId="AD" clId="Web-{4DEC320C-C76A-B734-3C10-91E99AD97B80}" dt="2022-09-16T22:44:49.725" v="192"/>
        <pc:sldMkLst>
          <pc:docMk/>
          <pc:sldMk cId="3576900571" sldId="279"/>
        </pc:sldMkLst>
      </pc:sldChg>
      <pc:sldChg chg="modNotes">
        <pc:chgData name="Suzanna Denison" userId="S::sdenison@farmland.org::d95eb4b4-46f8-48c3-94ed-084891ef2b08" providerId="AD" clId="Web-{4DEC320C-C76A-B734-3C10-91E99AD97B80}" dt="2022-09-16T22:43:39.443" v="174"/>
        <pc:sldMkLst>
          <pc:docMk/>
          <pc:sldMk cId="2370606992" sldId="280"/>
        </pc:sldMkLst>
      </pc:sldChg>
      <pc:sldChg chg="modNotes">
        <pc:chgData name="Suzanna Denison" userId="S::sdenison@farmland.org::d95eb4b4-46f8-48c3-94ed-084891ef2b08" providerId="AD" clId="Web-{4DEC320C-C76A-B734-3C10-91E99AD97B80}" dt="2022-09-16T22:43:48.006" v="176"/>
        <pc:sldMkLst>
          <pc:docMk/>
          <pc:sldMk cId="3957002211" sldId="282"/>
        </pc:sldMkLst>
      </pc:sldChg>
      <pc:sldChg chg="modNotes">
        <pc:chgData name="Suzanna Denison" userId="S::sdenison@farmland.org::d95eb4b4-46f8-48c3-94ed-084891ef2b08" providerId="AD" clId="Web-{4DEC320C-C76A-B734-3C10-91E99AD97B80}" dt="2022-09-16T22:45:11.741" v="195"/>
        <pc:sldMkLst>
          <pc:docMk/>
          <pc:sldMk cId="371861647" sldId="283"/>
        </pc:sldMkLst>
      </pc:sldChg>
      <pc:sldChg chg="addCm modNotes">
        <pc:chgData name="Suzanna Denison" userId="S::sdenison@farmland.org::d95eb4b4-46f8-48c3-94ed-084891ef2b08" providerId="AD" clId="Web-{4DEC320C-C76A-B734-3C10-91E99AD97B80}" dt="2022-09-16T22:47:53.665" v="211"/>
        <pc:sldMkLst>
          <pc:docMk/>
          <pc:sldMk cId="1955294537" sldId="284"/>
        </pc:sldMkLst>
      </pc:sldChg>
      <pc:sldChg chg="modNotes">
        <pc:chgData name="Suzanna Denison" userId="S::sdenison@farmland.org::d95eb4b4-46f8-48c3-94ed-084891ef2b08" providerId="AD" clId="Web-{4DEC320C-C76A-B734-3C10-91E99AD97B80}" dt="2022-09-16T22:45:44.476" v="199"/>
        <pc:sldMkLst>
          <pc:docMk/>
          <pc:sldMk cId="2583075570" sldId="285"/>
        </pc:sldMkLst>
      </pc:sldChg>
      <pc:sldChg chg="modCm modNotes">
        <pc:chgData name="Suzanna Denison" userId="S::sdenison@farmland.org::d95eb4b4-46f8-48c3-94ed-084891ef2b08" providerId="AD" clId="Web-{4DEC320C-C76A-B734-3C10-91E99AD97B80}" dt="2022-09-16T22:47:15.383" v="210"/>
        <pc:sldMkLst>
          <pc:docMk/>
          <pc:sldMk cId="2977352484" sldId="286"/>
        </pc:sldMkLst>
      </pc:sldChg>
      <pc:sldChg chg="modNotes">
        <pc:chgData name="Suzanna Denison" userId="S::sdenison@farmland.org::d95eb4b4-46f8-48c3-94ed-084891ef2b08" providerId="AD" clId="Web-{4DEC320C-C76A-B734-3C10-91E99AD97B80}" dt="2022-09-16T22:50:48.651" v="228"/>
        <pc:sldMkLst>
          <pc:docMk/>
          <pc:sldMk cId="671640510" sldId="291"/>
        </pc:sldMkLst>
      </pc:sldChg>
      <pc:sldChg chg="modNotes">
        <pc:chgData name="Suzanna Denison" userId="S::sdenison@farmland.org::d95eb4b4-46f8-48c3-94ed-084891ef2b08" providerId="AD" clId="Web-{4DEC320C-C76A-B734-3C10-91E99AD97B80}" dt="2022-09-16T22:42:51.927" v="157"/>
        <pc:sldMkLst>
          <pc:docMk/>
          <pc:sldMk cId="3640281824" sldId="1338"/>
        </pc:sldMkLst>
      </pc:sldChg>
      <pc:sldChg chg="modNotes">
        <pc:chgData name="Suzanna Denison" userId="S::sdenison@farmland.org::d95eb4b4-46f8-48c3-94ed-084891ef2b08" providerId="AD" clId="Web-{4DEC320C-C76A-B734-3C10-91E99AD97B80}" dt="2022-09-16T22:20:17.380" v="42"/>
        <pc:sldMkLst>
          <pc:docMk/>
          <pc:sldMk cId="1796322987" sldId="1568"/>
        </pc:sldMkLst>
      </pc:sldChg>
      <pc:sldChg chg="modNotes">
        <pc:chgData name="Suzanna Denison" userId="S::sdenison@farmland.org::d95eb4b4-46f8-48c3-94ed-084891ef2b08" providerId="AD" clId="Web-{4DEC320C-C76A-B734-3C10-91E99AD97B80}" dt="2022-09-16T22:12:05.577" v="2"/>
        <pc:sldMkLst>
          <pc:docMk/>
          <pc:sldMk cId="3834367917" sldId="1576"/>
        </pc:sldMkLst>
      </pc:sldChg>
      <pc:sldChg chg="modNotes">
        <pc:chgData name="Suzanna Denison" userId="S::sdenison@farmland.org::d95eb4b4-46f8-48c3-94ed-084891ef2b08" providerId="AD" clId="Web-{4DEC320C-C76A-B734-3C10-91E99AD97B80}" dt="2022-09-16T22:22:19.631" v="64"/>
        <pc:sldMkLst>
          <pc:docMk/>
          <pc:sldMk cId="952630136" sldId="1583"/>
        </pc:sldMkLst>
      </pc:sldChg>
      <pc:sldChg chg="modNotes">
        <pc:chgData name="Suzanna Denison" userId="S::sdenison@farmland.org::d95eb4b4-46f8-48c3-94ed-084891ef2b08" providerId="AD" clId="Web-{4DEC320C-C76A-B734-3C10-91E99AD97B80}" dt="2022-09-16T22:17:44.738" v="17"/>
        <pc:sldMkLst>
          <pc:docMk/>
          <pc:sldMk cId="590629629" sldId="1835"/>
        </pc:sldMkLst>
      </pc:sldChg>
    </pc:docChg>
  </pc:docChgLst>
  <pc:docChgLst>
    <pc:chgData name="Corey Thomas" userId="9237f16a-aa8a-4247-af9d-2394dabcec6b" providerId="ADAL" clId="{F745C446-0777-4489-9EBE-730DD424914A}"/>
    <pc:docChg chg="custSel modSld">
      <pc:chgData name="Corey Thomas" userId="9237f16a-aa8a-4247-af9d-2394dabcec6b" providerId="ADAL" clId="{F745C446-0777-4489-9EBE-730DD424914A}" dt="2022-09-14T13:28:05.821" v="7"/>
      <pc:docMkLst>
        <pc:docMk/>
      </pc:docMkLst>
      <pc:sldChg chg="delSp modSp mod addCm delCm">
        <pc:chgData name="Corey Thomas" userId="9237f16a-aa8a-4247-af9d-2394dabcec6b" providerId="ADAL" clId="{F745C446-0777-4489-9EBE-730DD424914A}" dt="2022-09-14T13:16:21.536" v="4" actId="478"/>
        <pc:sldMkLst>
          <pc:docMk/>
          <pc:sldMk cId="3527717250" sldId="261"/>
        </pc:sldMkLst>
        <pc:inkChg chg="del mod">
          <ac:chgData name="Corey Thomas" userId="9237f16a-aa8a-4247-af9d-2394dabcec6b" providerId="ADAL" clId="{F745C446-0777-4489-9EBE-730DD424914A}" dt="2022-09-14T13:16:21.536" v="4" actId="478"/>
          <ac:inkMkLst>
            <pc:docMk/>
            <pc:sldMk cId="3527717250" sldId="261"/>
            <ac:inkMk id="19" creationId="{BD346F9E-6FB6-4B6A-925C-561EED972C73}"/>
          </ac:inkMkLst>
        </pc:inkChg>
      </pc:sldChg>
      <pc:sldChg chg="delCm">
        <pc:chgData name="Corey Thomas" userId="9237f16a-aa8a-4247-af9d-2394dabcec6b" providerId="ADAL" clId="{F745C446-0777-4489-9EBE-730DD424914A}" dt="2022-09-14T13:17:35.099" v="5"/>
        <pc:sldMkLst>
          <pc:docMk/>
          <pc:sldMk cId="3953196689" sldId="262"/>
        </pc:sldMkLst>
      </pc:sldChg>
      <pc:sldChg chg="delCm">
        <pc:chgData name="Corey Thomas" userId="9237f16a-aa8a-4247-af9d-2394dabcec6b" providerId="ADAL" clId="{F745C446-0777-4489-9EBE-730DD424914A}" dt="2022-09-14T13:28:05.821" v="7"/>
        <pc:sldMkLst>
          <pc:docMk/>
          <pc:sldMk cId="3640281824" sldId="1338"/>
        </pc:sldMkLst>
      </pc:sldChg>
      <pc:sldChg chg="delCm">
        <pc:chgData name="Corey Thomas" userId="9237f16a-aa8a-4247-af9d-2394dabcec6b" providerId="ADAL" clId="{F745C446-0777-4489-9EBE-730DD424914A}" dt="2022-09-14T13:22:10.023" v="6"/>
        <pc:sldMkLst>
          <pc:docMk/>
          <pc:sldMk cId="3612020003" sldId="1593"/>
        </pc:sldMkLst>
      </pc:sldChg>
      <pc:sldChg chg="delCm">
        <pc:chgData name="Corey Thomas" userId="9237f16a-aa8a-4247-af9d-2394dabcec6b" providerId="ADAL" clId="{F745C446-0777-4489-9EBE-730DD424914A}" dt="2022-09-13T12:13:20.908" v="0"/>
        <pc:sldMkLst>
          <pc:docMk/>
          <pc:sldMk cId="590629629" sldId="1835"/>
        </pc:sldMkLst>
      </pc:sldChg>
    </pc:docChg>
  </pc:docChgLst>
  <pc:docChgLst>
    <pc:chgData name="Megan Faller" userId="9d1e07f7-a773-4974-a6b0-b3caef776a66" providerId="ADAL" clId="{E36C8EFD-CEFC-48F4-9C85-00A60353C621}"/>
    <pc:docChg chg="undo redo custSel addSld delSld modSld sldOrd addMainMaster delMainMaster modMainMaster addSection modSection modNotesMaster">
      <pc:chgData name="Megan Faller" userId="9d1e07f7-a773-4974-a6b0-b3caef776a66" providerId="ADAL" clId="{E36C8EFD-CEFC-48F4-9C85-00A60353C621}" dt="2022-09-19T17:07:46.869" v="2653" actId="2696"/>
      <pc:docMkLst>
        <pc:docMk/>
      </pc:docMkLst>
      <pc:sldChg chg="del">
        <pc:chgData name="Megan Faller" userId="9d1e07f7-a773-4974-a6b0-b3caef776a66" providerId="ADAL" clId="{E36C8EFD-CEFC-48F4-9C85-00A60353C621}" dt="2022-09-12T14:22:12.973" v="74" actId="2696"/>
        <pc:sldMkLst>
          <pc:docMk/>
          <pc:sldMk cId="109857222" sldId="256"/>
        </pc:sldMkLst>
      </pc:sldChg>
      <pc:sldChg chg="modSp add mod modNotes modNotesTx">
        <pc:chgData name="Megan Faller" userId="9d1e07f7-a773-4974-a6b0-b3caef776a66" providerId="ADAL" clId="{E36C8EFD-CEFC-48F4-9C85-00A60353C621}" dt="2022-09-13T18:16:01.121" v="1821" actId="1076"/>
        <pc:sldMkLst>
          <pc:docMk/>
          <pc:sldMk cId="3273317519" sldId="257"/>
        </pc:sldMkLst>
        <pc:spChg chg="mod">
          <ac:chgData name="Megan Faller" userId="9d1e07f7-a773-4974-a6b0-b3caef776a66" providerId="ADAL" clId="{E36C8EFD-CEFC-48F4-9C85-00A60353C621}" dt="2022-09-12T14:43:16.906" v="190" actId="1076"/>
          <ac:spMkLst>
            <pc:docMk/>
            <pc:sldMk cId="3273317519" sldId="257"/>
            <ac:spMk id="2" creationId="{42FD9672-B7D3-493A-87E6-7B4B4BB6B42A}"/>
          </ac:spMkLst>
        </pc:spChg>
        <pc:spChg chg="mod">
          <ac:chgData name="Megan Faller" userId="9d1e07f7-a773-4974-a6b0-b3caef776a66" providerId="ADAL" clId="{E36C8EFD-CEFC-48F4-9C85-00A60353C621}" dt="2022-09-12T14:44:02.372" v="201" actId="1076"/>
          <ac:spMkLst>
            <pc:docMk/>
            <pc:sldMk cId="3273317519" sldId="257"/>
            <ac:spMk id="3" creationId="{7030B1F4-C4B7-45D9-B7DA-492F62889B52}"/>
          </ac:spMkLst>
        </pc:spChg>
        <pc:spChg chg="mod">
          <ac:chgData name="Megan Faller" userId="9d1e07f7-a773-4974-a6b0-b3caef776a66" providerId="ADAL" clId="{E36C8EFD-CEFC-48F4-9C85-00A60353C621}" dt="2022-09-12T14:38:12.826" v="128"/>
          <ac:spMkLst>
            <pc:docMk/>
            <pc:sldMk cId="3273317519" sldId="257"/>
            <ac:spMk id="8" creationId="{4C6B956A-F7D7-4C04-B4EE-A1BE3D839E87}"/>
          </ac:spMkLst>
        </pc:spChg>
      </pc:sldChg>
      <pc:sldChg chg="modSp add del modNotes">
        <pc:chgData name="Megan Faller" userId="9d1e07f7-a773-4974-a6b0-b3caef776a66" providerId="ADAL" clId="{E36C8EFD-CEFC-48F4-9C85-00A60353C621}" dt="2022-09-12T14:55:53.283" v="297" actId="2696"/>
        <pc:sldMkLst>
          <pc:docMk/>
          <pc:sldMk cId="1252929676" sldId="258"/>
        </pc:sldMkLst>
        <pc:spChg chg="mod">
          <ac:chgData name="Megan Faller" userId="9d1e07f7-a773-4974-a6b0-b3caef776a66" providerId="ADAL" clId="{E36C8EFD-CEFC-48F4-9C85-00A60353C621}" dt="2022-09-12T14:38:12.826" v="128"/>
          <ac:spMkLst>
            <pc:docMk/>
            <pc:sldMk cId="1252929676" sldId="258"/>
            <ac:spMk id="3" creationId="{0B20640E-6E30-447B-BCD3-CC5951FBD29D}"/>
          </ac:spMkLst>
        </pc:spChg>
      </pc:sldChg>
      <pc:sldChg chg="modSp add mod setBg modNotes modNotesTx">
        <pc:chgData name="Megan Faller" userId="9d1e07f7-a773-4974-a6b0-b3caef776a66" providerId="ADAL" clId="{E36C8EFD-CEFC-48F4-9C85-00A60353C621}" dt="2022-09-17T18:13:08.771" v="2295" actId="20577"/>
        <pc:sldMkLst>
          <pc:docMk/>
          <pc:sldMk cId="3963527938" sldId="259"/>
        </pc:sldMkLst>
        <pc:spChg chg="mod">
          <ac:chgData name="Megan Faller" userId="9d1e07f7-a773-4974-a6b0-b3caef776a66" providerId="ADAL" clId="{E36C8EFD-CEFC-48F4-9C85-00A60353C621}" dt="2022-09-13T17:39:42.392" v="1764" actId="1076"/>
          <ac:spMkLst>
            <pc:docMk/>
            <pc:sldMk cId="3963527938" sldId="259"/>
            <ac:spMk id="3" creationId="{407BF21E-072D-44DB-BB68-7873B2D0FE77}"/>
          </ac:spMkLst>
        </pc:spChg>
        <pc:spChg chg="mod">
          <ac:chgData name="Megan Faller" userId="9d1e07f7-a773-4974-a6b0-b3caef776a66" providerId="ADAL" clId="{E36C8EFD-CEFC-48F4-9C85-00A60353C621}" dt="2022-09-13T17:39:23.774" v="1761" actId="207"/>
          <ac:spMkLst>
            <pc:docMk/>
            <pc:sldMk cId="3963527938" sldId="259"/>
            <ac:spMk id="5" creationId="{BD0A1136-6242-CF92-CF81-CDF554469BA1}"/>
          </ac:spMkLst>
        </pc:spChg>
      </pc:sldChg>
      <pc:sldChg chg="modSp add mod modNotes">
        <pc:chgData name="Megan Faller" userId="9d1e07f7-a773-4974-a6b0-b3caef776a66" providerId="ADAL" clId="{E36C8EFD-CEFC-48F4-9C85-00A60353C621}" dt="2022-09-14T15:08:47.367" v="1876" actId="20577"/>
        <pc:sldMkLst>
          <pc:docMk/>
          <pc:sldMk cId="2590300909" sldId="260"/>
        </pc:sldMkLst>
        <pc:spChg chg="mod">
          <ac:chgData name="Megan Faller" userId="9d1e07f7-a773-4974-a6b0-b3caef776a66" providerId="ADAL" clId="{E36C8EFD-CEFC-48F4-9C85-00A60353C621}" dt="2022-09-13T16:28:18.636" v="1686" actId="27636"/>
          <ac:spMkLst>
            <pc:docMk/>
            <pc:sldMk cId="2590300909" sldId="260"/>
            <ac:spMk id="2" creationId="{3178ADEB-52D9-4FD8-95EF-2D628CD74E74}"/>
          </ac:spMkLst>
        </pc:spChg>
        <pc:graphicFrameChg chg="mod">
          <ac:chgData name="Megan Faller" userId="9d1e07f7-a773-4974-a6b0-b3caef776a66" providerId="ADAL" clId="{E36C8EFD-CEFC-48F4-9C85-00A60353C621}" dt="2022-09-14T15:08:47.367" v="1876" actId="20577"/>
          <ac:graphicFrameMkLst>
            <pc:docMk/>
            <pc:sldMk cId="2590300909" sldId="260"/>
            <ac:graphicFrameMk id="8" creationId="{2CB49671-35D0-456B-875A-AE91777194C1}"/>
          </ac:graphicFrameMkLst>
        </pc:graphicFrameChg>
      </pc:sldChg>
      <pc:sldChg chg="addSp delSp modSp add mod modClrScheme addCm delCm modCm chgLayout modNotes modNotesTx">
        <pc:chgData name="Megan Faller" userId="9d1e07f7-a773-4974-a6b0-b3caef776a66" providerId="ADAL" clId="{E36C8EFD-CEFC-48F4-9C85-00A60353C621}" dt="2022-09-14T15:09:02.808" v="1877" actId="404"/>
        <pc:sldMkLst>
          <pc:docMk/>
          <pc:sldMk cId="3527717250" sldId="261"/>
        </pc:sldMkLst>
        <pc:spChg chg="add del mod ord">
          <ac:chgData name="Megan Faller" userId="9d1e07f7-a773-4974-a6b0-b3caef776a66" providerId="ADAL" clId="{E36C8EFD-CEFC-48F4-9C85-00A60353C621}" dt="2022-09-12T16:25:31.942" v="561" actId="478"/>
          <ac:spMkLst>
            <pc:docMk/>
            <pc:sldMk cId="3527717250" sldId="261"/>
            <ac:spMk id="4" creationId="{30460842-0A61-7987-29B8-86A7C52A722C}"/>
          </ac:spMkLst>
        </pc:spChg>
        <pc:spChg chg="mod">
          <ac:chgData name="Megan Faller" userId="9d1e07f7-a773-4974-a6b0-b3caef776a66" providerId="ADAL" clId="{E36C8EFD-CEFC-48F4-9C85-00A60353C621}" dt="2022-09-12T18:21:07.247" v="1139" actId="1076"/>
          <ac:spMkLst>
            <pc:docMk/>
            <pc:sldMk cId="3527717250" sldId="261"/>
            <ac:spMk id="17" creationId="{DBCF1D1E-86B0-D752-FB05-9845559DCD57}"/>
          </ac:spMkLst>
        </pc:spChg>
        <pc:spChg chg="mod">
          <ac:chgData name="Megan Faller" userId="9d1e07f7-a773-4974-a6b0-b3caef776a66" providerId="ADAL" clId="{E36C8EFD-CEFC-48F4-9C85-00A60353C621}" dt="2022-09-12T16:27:35.842" v="593" actId="14100"/>
          <ac:spMkLst>
            <pc:docMk/>
            <pc:sldMk cId="3527717250" sldId="261"/>
            <ac:spMk id="21" creationId="{564B8386-DC66-2C65-CF80-C306856C3059}"/>
          </ac:spMkLst>
        </pc:spChg>
        <pc:spChg chg="mod ord">
          <ac:chgData name="Megan Faller" userId="9d1e07f7-a773-4974-a6b0-b3caef776a66" providerId="ADAL" clId="{E36C8EFD-CEFC-48F4-9C85-00A60353C621}" dt="2022-09-14T15:09:02.808" v="1877" actId="404"/>
          <ac:spMkLst>
            <pc:docMk/>
            <pc:sldMk cId="3527717250" sldId="261"/>
            <ac:spMk id="22" creationId="{B5911F23-489E-4D8C-AF77-9B5473A6D5EB}"/>
          </ac:spMkLst>
        </pc:spChg>
        <pc:spChg chg="mod">
          <ac:chgData name="Megan Faller" userId="9d1e07f7-a773-4974-a6b0-b3caef776a66" providerId="ADAL" clId="{E36C8EFD-CEFC-48F4-9C85-00A60353C621}" dt="2022-09-12T16:25:47.620" v="566" actId="403"/>
          <ac:spMkLst>
            <pc:docMk/>
            <pc:sldMk cId="3527717250" sldId="261"/>
            <ac:spMk id="23" creationId="{CAF6F7D8-5F6C-4A93-8D78-67E058B3DE23}"/>
          </ac:spMkLst>
        </pc:spChg>
        <pc:spChg chg="mod">
          <ac:chgData name="Megan Faller" userId="9d1e07f7-a773-4974-a6b0-b3caef776a66" providerId="ADAL" clId="{E36C8EFD-CEFC-48F4-9C85-00A60353C621}" dt="2022-09-12T16:26:33.352" v="572" actId="14100"/>
          <ac:spMkLst>
            <pc:docMk/>
            <pc:sldMk cId="3527717250" sldId="261"/>
            <ac:spMk id="25" creationId="{0D1E867D-FB2E-42E4-B807-48F23A0F72CF}"/>
          </ac:spMkLst>
        </pc:spChg>
        <pc:spChg chg="mod">
          <ac:chgData name="Megan Faller" userId="9d1e07f7-a773-4974-a6b0-b3caef776a66" providerId="ADAL" clId="{E36C8EFD-CEFC-48F4-9C85-00A60353C621}" dt="2022-09-12T16:25:47.620" v="566" actId="403"/>
          <ac:spMkLst>
            <pc:docMk/>
            <pc:sldMk cId="3527717250" sldId="261"/>
            <ac:spMk id="26" creationId="{B572532F-9A85-4383-8B83-30B668713630}"/>
          </ac:spMkLst>
        </pc:spChg>
        <pc:spChg chg="mod">
          <ac:chgData name="Megan Faller" userId="9d1e07f7-a773-4974-a6b0-b3caef776a66" providerId="ADAL" clId="{E36C8EFD-CEFC-48F4-9C85-00A60353C621}" dt="2022-09-12T16:31:04.153" v="634" actId="14100"/>
          <ac:spMkLst>
            <pc:docMk/>
            <pc:sldMk cId="3527717250" sldId="261"/>
            <ac:spMk id="27" creationId="{ACF13536-328C-4D34-9BC6-3FFECAB03FB0}"/>
          </ac:spMkLst>
        </pc:spChg>
        <pc:spChg chg="mod">
          <ac:chgData name="Megan Faller" userId="9d1e07f7-a773-4974-a6b0-b3caef776a66" providerId="ADAL" clId="{E36C8EFD-CEFC-48F4-9C85-00A60353C621}" dt="2022-09-12T16:30:55.436" v="633" actId="1076"/>
          <ac:spMkLst>
            <pc:docMk/>
            <pc:sldMk cId="3527717250" sldId="261"/>
            <ac:spMk id="28" creationId="{D48B845F-2870-4C32-9F29-CF17FAAA2295}"/>
          </ac:spMkLst>
        </pc:spChg>
        <pc:spChg chg="mod">
          <ac:chgData name="Megan Faller" userId="9d1e07f7-a773-4974-a6b0-b3caef776a66" providerId="ADAL" clId="{E36C8EFD-CEFC-48F4-9C85-00A60353C621}" dt="2022-09-12T16:30:46.320" v="631" actId="14100"/>
          <ac:spMkLst>
            <pc:docMk/>
            <pc:sldMk cId="3527717250" sldId="261"/>
            <ac:spMk id="29" creationId="{7BBD7BBF-DB42-49E1-BFF7-CF8B6F47DC2A}"/>
          </ac:spMkLst>
        </pc:spChg>
        <pc:spChg chg="mod">
          <ac:chgData name="Megan Faller" userId="9d1e07f7-a773-4974-a6b0-b3caef776a66" providerId="ADAL" clId="{E36C8EFD-CEFC-48F4-9C85-00A60353C621}" dt="2022-09-12T16:27:29.096" v="592" actId="14100"/>
          <ac:spMkLst>
            <pc:docMk/>
            <pc:sldMk cId="3527717250" sldId="261"/>
            <ac:spMk id="32" creationId="{AB8F90FE-0E5B-4226-8D10-F0E58BEFEFD4}"/>
          </ac:spMkLst>
        </pc:spChg>
        <pc:spChg chg="mod">
          <ac:chgData name="Megan Faller" userId="9d1e07f7-a773-4974-a6b0-b3caef776a66" providerId="ADAL" clId="{E36C8EFD-CEFC-48F4-9C85-00A60353C621}" dt="2022-09-12T17:04:16.853" v="641" actId="164"/>
          <ac:spMkLst>
            <pc:docMk/>
            <pc:sldMk cId="3527717250" sldId="261"/>
            <ac:spMk id="45" creationId="{EF68762F-300E-0917-8847-5843C5B4574A}"/>
          </ac:spMkLst>
        </pc:spChg>
        <pc:grpChg chg="mod">
          <ac:chgData name="Megan Faller" userId="9d1e07f7-a773-4974-a6b0-b3caef776a66" providerId="ADAL" clId="{E36C8EFD-CEFC-48F4-9C85-00A60353C621}" dt="2022-09-12T17:07:16.904" v="663" actId="1076"/>
          <ac:grpSpMkLst>
            <pc:docMk/>
            <pc:sldMk cId="3527717250" sldId="261"/>
            <ac:grpSpMk id="2" creationId="{7625AB66-3DE5-D1CB-E9F5-11B92AAAA04C}"/>
          </ac:grpSpMkLst>
        </pc:grpChg>
        <pc:grpChg chg="mod">
          <ac:chgData name="Megan Faller" userId="9d1e07f7-a773-4974-a6b0-b3caef776a66" providerId="ADAL" clId="{E36C8EFD-CEFC-48F4-9C85-00A60353C621}" dt="2022-09-12T17:07:16.904" v="663" actId="1076"/>
          <ac:grpSpMkLst>
            <pc:docMk/>
            <pc:sldMk cId="3527717250" sldId="261"/>
            <ac:grpSpMk id="3" creationId="{2B73D363-9DC4-2BCD-8927-8AC63D23AC07}"/>
          </ac:grpSpMkLst>
        </pc:grpChg>
        <pc:grpChg chg="add mod">
          <ac:chgData name="Megan Faller" userId="9d1e07f7-a773-4974-a6b0-b3caef776a66" providerId="ADAL" clId="{E36C8EFD-CEFC-48F4-9C85-00A60353C621}" dt="2022-09-13T13:03:04.488" v="1662" actId="1076"/>
          <ac:grpSpMkLst>
            <pc:docMk/>
            <pc:sldMk cId="3527717250" sldId="261"/>
            <ac:grpSpMk id="5" creationId="{AA26EB07-B64C-F3D3-86ED-DE05A50C4E16}"/>
          </ac:grpSpMkLst>
        </pc:grpChg>
        <pc:grpChg chg="add del mod">
          <ac:chgData name="Megan Faller" userId="9d1e07f7-a773-4974-a6b0-b3caef776a66" providerId="ADAL" clId="{E36C8EFD-CEFC-48F4-9C85-00A60353C621}" dt="2022-09-12T18:20:17.949" v="1127" actId="478"/>
          <ac:grpSpMkLst>
            <pc:docMk/>
            <pc:sldMk cId="3527717250" sldId="261"/>
            <ac:grpSpMk id="6" creationId="{6C556C3D-CBF9-A4A8-9C89-6FD48CCBD822}"/>
          </ac:grpSpMkLst>
        </pc:grpChg>
        <pc:grpChg chg="mod">
          <ac:chgData name="Megan Faller" userId="9d1e07f7-a773-4974-a6b0-b3caef776a66" providerId="ADAL" clId="{E36C8EFD-CEFC-48F4-9C85-00A60353C621}" dt="2022-09-12T17:07:16.904" v="663" actId="1076"/>
          <ac:grpSpMkLst>
            <pc:docMk/>
            <pc:sldMk cId="3527717250" sldId="261"/>
            <ac:grpSpMk id="8" creationId="{EAC91C78-E3F7-C37D-F35A-A9E165A9704F}"/>
          </ac:grpSpMkLst>
        </pc:grpChg>
        <pc:grpChg chg="mod">
          <ac:chgData name="Megan Faller" userId="9d1e07f7-a773-4974-a6b0-b3caef776a66" providerId="ADAL" clId="{E36C8EFD-CEFC-48F4-9C85-00A60353C621}" dt="2022-09-12T17:07:16.904" v="663" actId="1076"/>
          <ac:grpSpMkLst>
            <pc:docMk/>
            <pc:sldMk cId="3527717250" sldId="261"/>
            <ac:grpSpMk id="10" creationId="{30F8A387-276E-B630-32CB-6ECB88A9EE2F}"/>
          </ac:grpSpMkLst>
        </pc:grpChg>
        <pc:grpChg chg="mod">
          <ac:chgData name="Megan Faller" userId="9d1e07f7-a773-4974-a6b0-b3caef776a66" providerId="ADAL" clId="{E36C8EFD-CEFC-48F4-9C85-00A60353C621}" dt="2022-09-12T17:07:16.904" v="663" actId="1076"/>
          <ac:grpSpMkLst>
            <pc:docMk/>
            <pc:sldMk cId="3527717250" sldId="261"/>
            <ac:grpSpMk id="11" creationId="{C70EADA2-A11E-4690-EA10-B1C14F04DF8C}"/>
          </ac:grpSpMkLst>
        </pc:grpChg>
        <pc:grpChg chg="mod">
          <ac:chgData name="Megan Faller" userId="9d1e07f7-a773-4974-a6b0-b3caef776a66" providerId="ADAL" clId="{E36C8EFD-CEFC-48F4-9C85-00A60353C621}" dt="2022-09-12T17:07:16.904" v="663" actId="1076"/>
          <ac:grpSpMkLst>
            <pc:docMk/>
            <pc:sldMk cId="3527717250" sldId="261"/>
            <ac:grpSpMk id="12" creationId="{BEBDD15B-11AF-4B09-0C18-202F29FD9C49}"/>
          </ac:grpSpMkLst>
        </pc:grpChg>
        <pc:grpChg chg="mod">
          <ac:chgData name="Megan Faller" userId="9d1e07f7-a773-4974-a6b0-b3caef776a66" providerId="ADAL" clId="{E36C8EFD-CEFC-48F4-9C85-00A60353C621}" dt="2022-09-13T13:03:09.693" v="1663" actId="1076"/>
          <ac:grpSpMkLst>
            <pc:docMk/>
            <pc:sldMk cId="3527717250" sldId="261"/>
            <ac:grpSpMk id="14" creationId="{1BE6EE1A-AFA7-6B02-9D3C-228774BDF8A1}"/>
          </ac:grpSpMkLst>
        </pc:grpChg>
        <pc:grpChg chg="mod">
          <ac:chgData name="Megan Faller" userId="9d1e07f7-a773-4974-a6b0-b3caef776a66" providerId="ADAL" clId="{E36C8EFD-CEFC-48F4-9C85-00A60353C621}" dt="2022-09-12T18:21:36.499" v="1140" actId="1076"/>
          <ac:grpSpMkLst>
            <pc:docMk/>
            <pc:sldMk cId="3527717250" sldId="261"/>
            <ac:grpSpMk id="18" creationId="{5B653E01-4193-541B-A82D-C00A0B49347A}"/>
          </ac:grpSpMkLst>
        </pc:grpChg>
        <pc:grpChg chg="del mod">
          <ac:chgData name="Megan Faller" userId="9d1e07f7-a773-4974-a6b0-b3caef776a66" providerId="ADAL" clId="{E36C8EFD-CEFC-48F4-9C85-00A60353C621}" dt="2022-09-12T18:20:32.438" v="1131" actId="478"/>
          <ac:grpSpMkLst>
            <pc:docMk/>
            <pc:sldMk cId="3527717250" sldId="261"/>
            <ac:grpSpMk id="46" creationId="{41F96221-77C7-1E9F-8261-C6B952FD3283}"/>
          </ac:grpSpMkLst>
        </pc:grpChg>
        <pc:picChg chg="mod">
          <ac:chgData name="Megan Faller" userId="9d1e07f7-a773-4974-a6b0-b3caef776a66" providerId="ADAL" clId="{E36C8EFD-CEFC-48F4-9C85-00A60353C621}" dt="2022-09-12T17:05:31.464" v="652" actId="1076"/>
          <ac:picMkLst>
            <pc:docMk/>
            <pc:sldMk cId="3527717250" sldId="261"/>
            <ac:picMk id="9" creationId="{056EFD6A-64D5-CB4A-3EDD-08989E90B988}"/>
          </ac:picMkLst>
        </pc:picChg>
        <pc:picChg chg="mod">
          <ac:chgData name="Megan Faller" userId="9d1e07f7-a773-4974-a6b0-b3caef776a66" providerId="ADAL" clId="{E36C8EFD-CEFC-48F4-9C85-00A60353C621}" dt="2022-09-12T16:30:08.542" v="629" actId="14100"/>
          <ac:picMkLst>
            <pc:docMk/>
            <pc:sldMk cId="3527717250" sldId="261"/>
            <ac:picMk id="20" creationId="{37722A28-790E-4051-C326-F5974413DF04}"/>
          </ac:picMkLst>
        </pc:picChg>
        <pc:picChg chg="mod">
          <ac:chgData name="Megan Faller" userId="9d1e07f7-a773-4974-a6b0-b3caef776a66" providerId="ADAL" clId="{E36C8EFD-CEFC-48F4-9C85-00A60353C621}" dt="2022-09-12T16:31:21.180" v="636" actId="1076"/>
          <ac:picMkLst>
            <pc:docMk/>
            <pc:sldMk cId="3527717250" sldId="261"/>
            <ac:picMk id="35" creationId="{E7F3F094-7E7D-4314-91AF-00134BAC1FC7}"/>
          </ac:picMkLst>
        </pc:picChg>
        <pc:picChg chg="mod">
          <ac:chgData name="Megan Faller" userId="9d1e07f7-a773-4974-a6b0-b3caef776a66" providerId="ADAL" clId="{E36C8EFD-CEFC-48F4-9C85-00A60353C621}" dt="2022-09-12T16:31:14.391" v="635" actId="1076"/>
          <ac:picMkLst>
            <pc:docMk/>
            <pc:sldMk cId="3527717250" sldId="261"/>
            <ac:picMk id="37" creationId="{9A92ED54-3E28-4FF3-85CD-B204965E46BE}"/>
          </ac:picMkLst>
        </pc:picChg>
        <pc:picChg chg="mod">
          <ac:chgData name="Megan Faller" userId="9d1e07f7-a773-4974-a6b0-b3caef776a66" providerId="ADAL" clId="{E36C8EFD-CEFC-48F4-9C85-00A60353C621}" dt="2022-09-12T16:29:22.983" v="613" actId="14100"/>
          <ac:picMkLst>
            <pc:docMk/>
            <pc:sldMk cId="3527717250" sldId="261"/>
            <ac:picMk id="38" creationId="{1A24F550-1F5B-4706-B763-E1A8D6D0CFCC}"/>
          </ac:picMkLst>
        </pc:picChg>
        <pc:picChg chg="mod">
          <ac:chgData name="Megan Faller" userId="9d1e07f7-a773-4974-a6b0-b3caef776a66" providerId="ADAL" clId="{E36C8EFD-CEFC-48F4-9C85-00A60353C621}" dt="2022-09-12T17:04:01.413" v="639" actId="14100"/>
          <ac:picMkLst>
            <pc:docMk/>
            <pc:sldMk cId="3527717250" sldId="261"/>
            <ac:picMk id="39" creationId="{B584F868-E8FF-4E05-8C20-CCF5DF183553}"/>
          </ac:picMkLst>
        </pc:picChg>
        <pc:picChg chg="mod">
          <ac:chgData name="Megan Faller" userId="9d1e07f7-a773-4974-a6b0-b3caef776a66" providerId="ADAL" clId="{E36C8EFD-CEFC-48F4-9C85-00A60353C621}" dt="2022-09-12T16:29:28.254" v="614" actId="14100"/>
          <ac:picMkLst>
            <pc:docMk/>
            <pc:sldMk cId="3527717250" sldId="261"/>
            <ac:picMk id="41" creationId="{363D150F-F9AC-4F9B-ADCC-D9B36C39CBA0}"/>
          </ac:picMkLst>
        </pc:picChg>
        <pc:picChg chg="mod">
          <ac:chgData name="Megan Faller" userId="9d1e07f7-a773-4974-a6b0-b3caef776a66" providerId="ADAL" clId="{E36C8EFD-CEFC-48F4-9C85-00A60353C621}" dt="2022-09-12T16:30:11.962" v="630" actId="14100"/>
          <ac:picMkLst>
            <pc:docMk/>
            <pc:sldMk cId="3527717250" sldId="261"/>
            <ac:picMk id="42" creationId="{5A6F572F-5B71-4A56-A71E-C055060325CA}"/>
          </ac:picMkLst>
        </pc:picChg>
        <pc:picChg chg="del mod">
          <ac:chgData name="Megan Faller" userId="9d1e07f7-a773-4974-a6b0-b3caef776a66" providerId="ADAL" clId="{E36C8EFD-CEFC-48F4-9C85-00A60353C621}" dt="2022-09-12T18:20:15.740" v="1125" actId="478"/>
          <ac:picMkLst>
            <pc:docMk/>
            <pc:sldMk cId="3527717250" sldId="261"/>
            <ac:picMk id="47" creationId="{CF3DA7F4-F086-0716-DEA2-2A854EC47231}"/>
          </ac:picMkLst>
        </pc:picChg>
        <pc:picChg chg="mod">
          <ac:chgData name="Megan Faller" userId="9d1e07f7-a773-4974-a6b0-b3caef776a66" providerId="ADAL" clId="{E36C8EFD-CEFC-48F4-9C85-00A60353C621}" dt="2022-09-12T18:21:02.327" v="1138" actId="1076"/>
          <ac:picMkLst>
            <pc:docMk/>
            <pc:sldMk cId="3527717250" sldId="261"/>
            <ac:picMk id="48" creationId="{DCD78F93-7843-9A80-7F23-4B6B75867233}"/>
          </ac:picMkLst>
        </pc:picChg>
        <pc:picChg chg="del mod">
          <ac:chgData name="Megan Faller" userId="9d1e07f7-a773-4974-a6b0-b3caef776a66" providerId="ADAL" clId="{E36C8EFD-CEFC-48F4-9C85-00A60353C621}" dt="2022-09-12T18:20:27.357" v="1129" actId="478"/>
          <ac:picMkLst>
            <pc:docMk/>
            <pc:sldMk cId="3527717250" sldId="261"/>
            <ac:picMk id="49" creationId="{E50D0DB1-062B-2F8F-3966-2F54F4FD3F18}"/>
          </ac:picMkLst>
        </pc:picChg>
        <pc:picChg chg="del mod">
          <ac:chgData name="Megan Faller" userId="9d1e07f7-a773-4974-a6b0-b3caef776a66" providerId="ADAL" clId="{E36C8EFD-CEFC-48F4-9C85-00A60353C621}" dt="2022-09-12T18:20:20.973" v="1128" actId="478"/>
          <ac:picMkLst>
            <pc:docMk/>
            <pc:sldMk cId="3527717250" sldId="261"/>
            <ac:picMk id="50" creationId="{11999332-3A71-563F-4F7A-1EA552C18151}"/>
          </ac:picMkLst>
        </pc:picChg>
        <pc:picChg chg="del mod">
          <ac:chgData name="Megan Faller" userId="9d1e07f7-a773-4974-a6b0-b3caef776a66" providerId="ADAL" clId="{E36C8EFD-CEFC-48F4-9C85-00A60353C621}" dt="2022-09-12T18:20:30.349" v="1130" actId="478"/>
          <ac:picMkLst>
            <pc:docMk/>
            <pc:sldMk cId="3527717250" sldId="261"/>
            <ac:picMk id="51" creationId="{4180D130-C492-D43C-304B-DAD56BF2BD8A}"/>
          </ac:picMkLst>
        </pc:picChg>
        <pc:picChg chg="del mod">
          <ac:chgData name="Megan Faller" userId="9d1e07f7-a773-4974-a6b0-b3caef776a66" providerId="ADAL" clId="{E36C8EFD-CEFC-48F4-9C85-00A60353C621}" dt="2022-09-12T18:20:32.438" v="1131" actId="478"/>
          <ac:picMkLst>
            <pc:docMk/>
            <pc:sldMk cId="3527717250" sldId="261"/>
            <ac:picMk id="52" creationId="{7CEEBD4F-8362-BFB6-9ADD-AF309C47B018}"/>
          </ac:picMkLst>
        </pc:picChg>
        <pc:picChg chg="mod">
          <ac:chgData name="Megan Faller" userId="9d1e07f7-a773-4974-a6b0-b3caef776a66" providerId="ADAL" clId="{E36C8EFD-CEFC-48F4-9C85-00A60353C621}" dt="2022-09-12T17:05:17.816" v="650" actId="1076"/>
          <ac:picMkLst>
            <pc:docMk/>
            <pc:sldMk cId="3527717250" sldId="261"/>
            <ac:picMk id="54" creationId="{E9711968-CBAD-4B56-98DC-61FBDF091630}"/>
          </ac:picMkLst>
        </pc:picChg>
        <pc:inkChg chg="mod">
          <ac:chgData name="Megan Faller" userId="9d1e07f7-a773-4974-a6b0-b3caef776a66" providerId="ADAL" clId="{E36C8EFD-CEFC-48F4-9C85-00A60353C621}" dt="2022-09-12T14:38:12.826" v="128"/>
          <ac:inkMkLst>
            <pc:docMk/>
            <pc:sldMk cId="3527717250" sldId="261"/>
            <ac:inkMk id="19" creationId="{BD346F9E-6FB6-4B6A-925C-561EED972C73}"/>
          </ac:inkMkLst>
        </pc:inkChg>
      </pc:sldChg>
      <pc:sldChg chg="addSp delSp modSp add mod setBg modClrScheme addCm delCm modCm chgLayout modNotes modNotesTx">
        <pc:chgData name="Megan Faller" userId="9d1e07f7-a773-4974-a6b0-b3caef776a66" providerId="ADAL" clId="{E36C8EFD-CEFC-48F4-9C85-00A60353C621}" dt="2022-09-17T18:12:23.187" v="2249" actId="20577"/>
        <pc:sldMkLst>
          <pc:docMk/>
          <pc:sldMk cId="3953196689" sldId="262"/>
        </pc:sldMkLst>
        <pc:spChg chg="mod ord">
          <ac:chgData name="Megan Faller" userId="9d1e07f7-a773-4974-a6b0-b3caef776a66" providerId="ADAL" clId="{E36C8EFD-CEFC-48F4-9C85-00A60353C621}" dt="2022-09-13T17:36:38.297" v="1735" actId="20577"/>
          <ac:spMkLst>
            <pc:docMk/>
            <pc:sldMk cId="3953196689" sldId="262"/>
            <ac:spMk id="2" creationId="{3987BC06-B800-D8E5-53AD-8F19AC092C3E}"/>
          </ac:spMkLst>
        </pc:spChg>
        <pc:spChg chg="mod ord">
          <ac:chgData name="Megan Faller" userId="9d1e07f7-a773-4974-a6b0-b3caef776a66" providerId="ADAL" clId="{E36C8EFD-CEFC-48F4-9C85-00A60353C621}" dt="2022-09-16T14:46:38.533" v="1980" actId="14100"/>
          <ac:spMkLst>
            <pc:docMk/>
            <pc:sldMk cId="3953196689" sldId="262"/>
            <ac:spMk id="3" creationId="{95DE738A-A4A9-4F73-206D-2DEEBA9F106C}"/>
          </ac:spMkLst>
        </pc:spChg>
        <pc:picChg chg="add del mod">
          <ac:chgData name="Megan Faller" userId="9d1e07f7-a773-4974-a6b0-b3caef776a66" providerId="ADAL" clId="{E36C8EFD-CEFC-48F4-9C85-00A60353C621}" dt="2022-09-13T17:34:07.132" v="1703" actId="478"/>
          <ac:picMkLst>
            <pc:docMk/>
            <pc:sldMk cId="3953196689" sldId="262"/>
            <ac:picMk id="4" creationId="{B27CE5DE-00D2-9597-5445-2DDFBD89A3F1}"/>
          </ac:picMkLst>
        </pc:picChg>
      </pc:sldChg>
      <pc:sldChg chg="addSp delSp modSp add mod modClrScheme addCm delCm chgLayout modNotes">
        <pc:chgData name="Megan Faller" userId="9d1e07f7-a773-4974-a6b0-b3caef776a66" providerId="ADAL" clId="{E36C8EFD-CEFC-48F4-9C85-00A60353C621}" dt="2022-09-13T15:34:18.900" v="1665"/>
        <pc:sldMkLst>
          <pc:docMk/>
          <pc:sldMk cId="2084562491" sldId="263"/>
        </pc:sldMkLst>
        <pc:spChg chg="add del mod ord">
          <ac:chgData name="Megan Faller" userId="9d1e07f7-a773-4974-a6b0-b3caef776a66" providerId="ADAL" clId="{E36C8EFD-CEFC-48F4-9C85-00A60353C621}" dt="2022-09-12T17:32:12.130" v="714" actId="478"/>
          <ac:spMkLst>
            <pc:docMk/>
            <pc:sldMk cId="2084562491" sldId="263"/>
            <ac:spMk id="2" creationId="{3E556FBF-5A7B-2E84-A3DF-EB8188767BA2}"/>
          </ac:spMkLst>
        </pc:spChg>
        <pc:graphicFrameChg chg="mod ord">
          <ac:chgData name="Megan Faller" userId="9d1e07f7-a773-4974-a6b0-b3caef776a66" providerId="ADAL" clId="{E36C8EFD-CEFC-48F4-9C85-00A60353C621}" dt="2022-09-12T17:51:43.329" v="828"/>
          <ac:graphicFrameMkLst>
            <pc:docMk/>
            <pc:sldMk cId="2084562491" sldId="263"/>
            <ac:graphicFrameMk id="7" creationId="{FABCEC71-B670-4E9C-92C9-85FD94BBAC3C}"/>
          </ac:graphicFrameMkLst>
        </pc:graphicFrameChg>
      </pc:sldChg>
      <pc:sldChg chg="addSp delSp modSp add mod modClrScheme addCm delCm chgLayout modNotes">
        <pc:chgData name="Megan Faller" userId="9d1e07f7-a773-4974-a6b0-b3caef776a66" providerId="ADAL" clId="{E36C8EFD-CEFC-48F4-9C85-00A60353C621}" dt="2022-09-13T15:34:24.876" v="1666"/>
        <pc:sldMkLst>
          <pc:docMk/>
          <pc:sldMk cId="1421499554" sldId="264"/>
        </pc:sldMkLst>
        <pc:spChg chg="mod ord">
          <ac:chgData name="Megan Faller" userId="9d1e07f7-a773-4974-a6b0-b3caef776a66" providerId="ADAL" clId="{E36C8EFD-CEFC-48F4-9C85-00A60353C621}" dt="2022-09-12T17:37:00.818" v="718" actId="700"/>
          <ac:spMkLst>
            <pc:docMk/>
            <pc:sldMk cId="1421499554" sldId="264"/>
            <ac:spMk id="2" creationId="{8D4307B7-F051-49F4-9A56-F397AE9B3161}"/>
          </ac:spMkLst>
        </pc:spChg>
        <pc:spChg chg="add mod">
          <ac:chgData name="Megan Faller" userId="9d1e07f7-a773-4974-a6b0-b3caef776a66" providerId="ADAL" clId="{E36C8EFD-CEFC-48F4-9C85-00A60353C621}" dt="2022-09-12T17:52:37.431" v="846" actId="1076"/>
          <ac:spMkLst>
            <pc:docMk/>
            <pc:sldMk cId="1421499554" sldId="264"/>
            <ac:spMk id="5" creationId="{3DC64616-C47D-AB16-5A60-5A1FA7C45289}"/>
          </ac:spMkLst>
        </pc:spChg>
        <pc:picChg chg="add del mod">
          <ac:chgData name="Megan Faller" userId="9d1e07f7-a773-4974-a6b0-b3caef776a66" providerId="ADAL" clId="{E36C8EFD-CEFC-48F4-9C85-00A60353C621}" dt="2022-09-12T17:52:05.505" v="831" actId="478"/>
          <ac:picMkLst>
            <pc:docMk/>
            <pc:sldMk cId="1421499554" sldId="264"/>
            <ac:picMk id="3" creationId="{D55CA931-CD16-4901-BA79-48B7FFDC80BA}"/>
          </ac:picMkLst>
        </pc:picChg>
        <pc:picChg chg="mod ord">
          <ac:chgData name="Megan Faller" userId="9d1e07f7-a773-4974-a6b0-b3caef776a66" providerId="ADAL" clId="{E36C8EFD-CEFC-48F4-9C85-00A60353C621}" dt="2022-09-12T17:37:00.818" v="718" actId="700"/>
          <ac:picMkLst>
            <pc:docMk/>
            <pc:sldMk cId="1421499554" sldId="264"/>
            <ac:picMk id="4" creationId="{8AAC964C-7A0F-4ECA-B241-6F46DED9F36C}"/>
          </ac:picMkLst>
        </pc:picChg>
      </pc:sldChg>
      <pc:sldChg chg="modSp add mod modNotes">
        <pc:chgData name="Megan Faller" userId="9d1e07f7-a773-4974-a6b0-b3caef776a66" providerId="ADAL" clId="{E36C8EFD-CEFC-48F4-9C85-00A60353C621}" dt="2022-09-12T17:38:14.497" v="732" actId="1076"/>
        <pc:sldMkLst>
          <pc:docMk/>
          <pc:sldMk cId="2421147115" sldId="265"/>
        </pc:sldMkLst>
        <pc:spChg chg="mod">
          <ac:chgData name="Megan Faller" userId="9d1e07f7-a773-4974-a6b0-b3caef776a66" providerId="ADAL" clId="{E36C8EFD-CEFC-48F4-9C85-00A60353C621}" dt="2022-09-12T14:38:12.826" v="128"/>
          <ac:spMkLst>
            <pc:docMk/>
            <pc:sldMk cId="2421147115" sldId="265"/>
            <ac:spMk id="3" creationId="{FDAD259A-9678-4BF1-AC2D-5161F86FD11B}"/>
          </ac:spMkLst>
        </pc:spChg>
        <pc:picChg chg="mod">
          <ac:chgData name="Megan Faller" userId="9d1e07f7-a773-4974-a6b0-b3caef776a66" providerId="ADAL" clId="{E36C8EFD-CEFC-48F4-9C85-00A60353C621}" dt="2022-09-12T17:38:14.497" v="732" actId="1076"/>
          <ac:picMkLst>
            <pc:docMk/>
            <pc:sldMk cId="2421147115" sldId="265"/>
            <ac:picMk id="4" creationId="{9B0D5450-EE92-43B7-A133-78C4C8A5F65D}"/>
          </ac:picMkLst>
        </pc:picChg>
      </pc:sldChg>
      <pc:sldChg chg="addSp delSp modSp add mod modClrScheme chgLayout modNotes">
        <pc:chgData name="Megan Faller" userId="9d1e07f7-a773-4974-a6b0-b3caef776a66" providerId="ADAL" clId="{E36C8EFD-CEFC-48F4-9C85-00A60353C621}" dt="2022-09-12T17:53:24.979" v="847" actId="1076"/>
        <pc:sldMkLst>
          <pc:docMk/>
          <pc:sldMk cId="2285664785" sldId="266"/>
        </pc:sldMkLst>
        <pc:spChg chg="mod ord">
          <ac:chgData name="Megan Faller" userId="9d1e07f7-a773-4974-a6b0-b3caef776a66" providerId="ADAL" clId="{E36C8EFD-CEFC-48F4-9C85-00A60353C621}" dt="2022-09-12T17:39:49.625" v="764" actId="700"/>
          <ac:spMkLst>
            <pc:docMk/>
            <pc:sldMk cId="2285664785" sldId="266"/>
            <ac:spMk id="2" creationId="{CC202D72-457E-4851-A898-7ED003FBA6C6}"/>
          </ac:spMkLst>
        </pc:spChg>
        <pc:spChg chg="add mod">
          <ac:chgData name="Megan Faller" userId="9d1e07f7-a773-4974-a6b0-b3caef776a66" providerId="ADAL" clId="{E36C8EFD-CEFC-48F4-9C85-00A60353C621}" dt="2022-09-12T17:53:24.979" v="847" actId="1076"/>
          <ac:spMkLst>
            <pc:docMk/>
            <pc:sldMk cId="2285664785" sldId="266"/>
            <ac:spMk id="3" creationId="{9D0FFA03-FD79-AE50-A5DC-0EC5D5026DD5}"/>
          </ac:spMkLst>
        </pc:spChg>
        <pc:spChg chg="del mod">
          <ac:chgData name="Megan Faller" userId="9d1e07f7-a773-4974-a6b0-b3caef776a66" providerId="ADAL" clId="{E36C8EFD-CEFC-48F4-9C85-00A60353C621}" dt="2022-09-12T17:38:37.903" v="734" actId="478"/>
          <ac:spMkLst>
            <pc:docMk/>
            <pc:sldMk cId="2285664785" sldId="266"/>
            <ac:spMk id="7" creationId="{18589BFD-9ED6-2E0A-0B8E-A32931DC8C2C}"/>
          </ac:spMkLst>
        </pc:spChg>
        <pc:graphicFrameChg chg="mod ord">
          <ac:chgData name="Megan Faller" userId="9d1e07f7-a773-4974-a6b0-b3caef776a66" providerId="ADAL" clId="{E36C8EFD-CEFC-48F4-9C85-00A60353C621}" dt="2022-09-12T17:39:49.625" v="764" actId="700"/>
          <ac:graphicFrameMkLst>
            <pc:docMk/>
            <pc:sldMk cId="2285664785" sldId="266"/>
            <ac:graphicFrameMk id="5" creationId="{080A4ED6-9A2F-4275-9B44-AECEF4A22AEF}"/>
          </ac:graphicFrameMkLst>
        </pc:graphicFrameChg>
      </pc:sldChg>
      <pc:sldChg chg="addSp delSp modSp add mod modClrScheme chgLayout modNotes">
        <pc:chgData name="Megan Faller" userId="9d1e07f7-a773-4974-a6b0-b3caef776a66" providerId="ADAL" clId="{E36C8EFD-CEFC-48F4-9C85-00A60353C621}" dt="2022-09-12T17:53:36.110" v="848" actId="1076"/>
        <pc:sldMkLst>
          <pc:docMk/>
          <pc:sldMk cId="3731983979" sldId="267"/>
        </pc:sldMkLst>
        <pc:spChg chg="mod ord">
          <ac:chgData name="Megan Faller" userId="9d1e07f7-a773-4974-a6b0-b3caef776a66" providerId="ADAL" clId="{E36C8EFD-CEFC-48F4-9C85-00A60353C621}" dt="2022-09-12T17:53:36.110" v="848" actId="1076"/>
          <ac:spMkLst>
            <pc:docMk/>
            <pc:sldMk cId="3731983979" sldId="267"/>
            <ac:spMk id="2" creationId="{283FD058-5EEC-469F-B357-92C8DE14316A}"/>
          </ac:spMkLst>
        </pc:spChg>
        <pc:spChg chg="add mod">
          <ac:chgData name="Megan Faller" userId="9d1e07f7-a773-4974-a6b0-b3caef776a66" providerId="ADAL" clId="{E36C8EFD-CEFC-48F4-9C85-00A60353C621}" dt="2022-09-12T17:39:42.674" v="763" actId="1076"/>
          <ac:spMkLst>
            <pc:docMk/>
            <pc:sldMk cId="3731983979" sldId="267"/>
            <ac:spMk id="3" creationId="{34C53DD0-C07F-5933-D072-14ECDCC7E378}"/>
          </ac:spMkLst>
        </pc:spChg>
        <pc:spChg chg="del mod">
          <ac:chgData name="Megan Faller" userId="9d1e07f7-a773-4974-a6b0-b3caef776a66" providerId="ADAL" clId="{E36C8EFD-CEFC-48F4-9C85-00A60353C621}" dt="2022-09-12T17:39:34.449" v="760" actId="478"/>
          <ac:spMkLst>
            <pc:docMk/>
            <pc:sldMk cId="3731983979" sldId="267"/>
            <ac:spMk id="4" creationId="{7E0D0D49-881E-F8D3-49AB-69953BCBB4B4}"/>
          </ac:spMkLst>
        </pc:spChg>
        <pc:graphicFrameChg chg="mod ord">
          <ac:chgData name="Megan Faller" userId="9d1e07f7-a773-4974-a6b0-b3caef776a66" providerId="ADAL" clId="{E36C8EFD-CEFC-48F4-9C85-00A60353C621}" dt="2022-09-12T17:39:38.437" v="762" actId="700"/>
          <ac:graphicFrameMkLst>
            <pc:docMk/>
            <pc:sldMk cId="3731983979" sldId="267"/>
            <ac:graphicFrameMk id="5" creationId="{72441047-8DA4-47F3-9ADB-1A2FC9594B0E}"/>
          </ac:graphicFrameMkLst>
        </pc:graphicFrameChg>
      </pc:sldChg>
      <pc:sldChg chg="addSp delSp modSp add mod modClrScheme chgLayout modNotes">
        <pc:chgData name="Megan Faller" userId="9d1e07f7-a773-4974-a6b0-b3caef776a66" providerId="ADAL" clId="{E36C8EFD-CEFC-48F4-9C85-00A60353C621}" dt="2022-09-13T18:18:14.042" v="1837" actId="1076"/>
        <pc:sldMkLst>
          <pc:docMk/>
          <pc:sldMk cId="796169350" sldId="268"/>
        </pc:sldMkLst>
        <pc:spChg chg="mod ord">
          <ac:chgData name="Megan Faller" userId="9d1e07f7-a773-4974-a6b0-b3caef776a66" providerId="ADAL" clId="{E36C8EFD-CEFC-48F4-9C85-00A60353C621}" dt="2022-09-12T17:40:02.804" v="765" actId="700"/>
          <ac:spMkLst>
            <pc:docMk/>
            <pc:sldMk cId="796169350" sldId="268"/>
            <ac:spMk id="2" creationId="{7556C3C3-E834-4A7A-92A5-952A2CD5FBD5}"/>
          </ac:spMkLst>
        </pc:spChg>
        <pc:spChg chg="add mod">
          <ac:chgData name="Megan Faller" userId="9d1e07f7-a773-4974-a6b0-b3caef776a66" providerId="ADAL" clId="{E36C8EFD-CEFC-48F4-9C85-00A60353C621}" dt="2022-09-12T17:40:10.525" v="767"/>
          <ac:spMkLst>
            <pc:docMk/>
            <pc:sldMk cId="796169350" sldId="268"/>
            <ac:spMk id="3" creationId="{BE22713E-256D-CD18-8BDE-4C16E9DCB4A8}"/>
          </ac:spMkLst>
        </pc:spChg>
        <pc:spChg chg="del mod">
          <ac:chgData name="Megan Faller" userId="9d1e07f7-a773-4974-a6b0-b3caef776a66" providerId="ADAL" clId="{E36C8EFD-CEFC-48F4-9C85-00A60353C621}" dt="2022-09-12T17:40:05.315" v="766" actId="478"/>
          <ac:spMkLst>
            <pc:docMk/>
            <pc:sldMk cId="796169350" sldId="268"/>
            <ac:spMk id="4" creationId="{D3641A1C-E160-6F60-DB4B-8B19862EF73D}"/>
          </ac:spMkLst>
        </pc:spChg>
        <pc:graphicFrameChg chg="mod ord">
          <ac:chgData name="Megan Faller" userId="9d1e07f7-a773-4974-a6b0-b3caef776a66" providerId="ADAL" clId="{E36C8EFD-CEFC-48F4-9C85-00A60353C621}" dt="2022-09-12T17:40:02.804" v="765" actId="700"/>
          <ac:graphicFrameMkLst>
            <pc:docMk/>
            <pc:sldMk cId="796169350" sldId="268"/>
            <ac:graphicFrameMk id="5" creationId="{5CFBB427-3E7F-4090-A679-C5011AF08520}"/>
          </ac:graphicFrameMkLst>
        </pc:graphicFrameChg>
      </pc:sldChg>
      <pc:sldChg chg="delSp modSp add mod setBg modClrScheme chgLayout modNotes modNotesTx">
        <pc:chgData name="Megan Faller" userId="9d1e07f7-a773-4974-a6b0-b3caef776a66" providerId="ADAL" clId="{E36C8EFD-CEFC-48F4-9C85-00A60353C621}" dt="2022-09-17T18:12:00.787" v="2245" actId="20577"/>
        <pc:sldMkLst>
          <pc:docMk/>
          <pc:sldMk cId="621593327" sldId="269"/>
        </pc:sldMkLst>
        <pc:spChg chg="mod ord">
          <ac:chgData name="Megan Faller" userId="9d1e07f7-a773-4974-a6b0-b3caef776a66" providerId="ADAL" clId="{E36C8EFD-CEFC-48F4-9C85-00A60353C621}" dt="2022-09-13T17:40:27.636" v="1768" actId="20577"/>
          <ac:spMkLst>
            <pc:docMk/>
            <pc:sldMk cId="621593327" sldId="269"/>
            <ac:spMk id="4" creationId="{0B85C7E3-9285-C506-B5E8-A674B8E83235}"/>
          </ac:spMkLst>
        </pc:spChg>
        <pc:spChg chg="mod ord">
          <ac:chgData name="Megan Faller" userId="9d1e07f7-a773-4974-a6b0-b3caef776a66" providerId="ADAL" clId="{E36C8EFD-CEFC-48F4-9C85-00A60353C621}" dt="2022-09-13T17:38:17.919" v="1742" actId="403"/>
          <ac:spMkLst>
            <pc:docMk/>
            <pc:sldMk cId="621593327" sldId="269"/>
            <ac:spMk id="5" creationId="{71CF1056-1925-E47D-2F5E-43420EFD3BC4}"/>
          </ac:spMkLst>
        </pc:spChg>
        <pc:picChg chg="del mod">
          <ac:chgData name="Megan Faller" userId="9d1e07f7-a773-4974-a6b0-b3caef776a66" providerId="ADAL" clId="{E36C8EFD-CEFC-48F4-9C85-00A60353C621}" dt="2022-09-13T17:40:25.346" v="1767" actId="478"/>
          <ac:picMkLst>
            <pc:docMk/>
            <pc:sldMk cId="621593327" sldId="269"/>
            <ac:picMk id="6" creationId="{EDEA2C20-E35A-873D-8739-F36679091D03}"/>
          </ac:picMkLst>
        </pc:picChg>
      </pc:sldChg>
      <pc:sldChg chg="addSp delSp modSp add mod modClrScheme chgLayout modNotes">
        <pc:chgData name="Megan Faller" userId="9d1e07f7-a773-4974-a6b0-b3caef776a66" providerId="ADAL" clId="{E36C8EFD-CEFC-48F4-9C85-00A60353C621}" dt="2022-09-16T12:59:22.085" v="1911" actId="20577"/>
        <pc:sldMkLst>
          <pc:docMk/>
          <pc:sldMk cId="2379378047" sldId="270"/>
        </pc:sldMkLst>
        <pc:spChg chg="mod ord">
          <ac:chgData name="Megan Faller" userId="9d1e07f7-a773-4974-a6b0-b3caef776a66" providerId="ADAL" clId="{E36C8EFD-CEFC-48F4-9C85-00A60353C621}" dt="2022-09-12T17:56:58.269" v="871" actId="27636"/>
          <ac:spMkLst>
            <pc:docMk/>
            <pc:sldMk cId="2379378047" sldId="270"/>
            <ac:spMk id="2" creationId="{E9B31662-D1C8-4963-8352-B56BD06D374B}"/>
          </ac:spMkLst>
        </pc:spChg>
        <pc:spChg chg="del mod topLvl">
          <ac:chgData name="Megan Faller" userId="9d1e07f7-a773-4974-a6b0-b3caef776a66" providerId="ADAL" clId="{E36C8EFD-CEFC-48F4-9C85-00A60353C621}" dt="2022-09-12T18:01:15.608" v="916" actId="478"/>
          <ac:spMkLst>
            <pc:docMk/>
            <pc:sldMk cId="2379378047" sldId="270"/>
            <ac:spMk id="6" creationId="{242A375A-6AEC-31B0-2329-5B8EF66E27F7}"/>
          </ac:spMkLst>
        </pc:spChg>
        <pc:spChg chg="mod ord">
          <ac:chgData name="Megan Faller" userId="9d1e07f7-a773-4974-a6b0-b3caef776a66" providerId="ADAL" clId="{E36C8EFD-CEFC-48F4-9C85-00A60353C621}" dt="2022-09-16T12:59:22.085" v="1911" actId="20577"/>
          <ac:spMkLst>
            <pc:docMk/>
            <pc:sldMk cId="2379378047" sldId="270"/>
            <ac:spMk id="9" creationId="{AC9537E6-FBD5-4187-ADB8-3D663D726D6D}"/>
          </ac:spMkLst>
        </pc:spChg>
        <pc:grpChg chg="add del mod">
          <ac:chgData name="Megan Faller" userId="9d1e07f7-a773-4974-a6b0-b3caef776a66" providerId="ADAL" clId="{E36C8EFD-CEFC-48F4-9C85-00A60353C621}" dt="2022-09-12T18:01:15.608" v="916" actId="478"/>
          <ac:grpSpMkLst>
            <pc:docMk/>
            <pc:sldMk cId="2379378047" sldId="270"/>
            <ac:grpSpMk id="3" creationId="{A0CEBE91-5DE1-C3D5-5C5A-A44D97E91342}"/>
          </ac:grpSpMkLst>
        </pc:grpChg>
        <pc:grpChg chg="del mod topLvl">
          <ac:chgData name="Megan Faller" userId="9d1e07f7-a773-4974-a6b0-b3caef776a66" providerId="ADAL" clId="{E36C8EFD-CEFC-48F4-9C85-00A60353C621}" dt="2022-09-12T18:19:51.884" v="1124" actId="478"/>
          <ac:grpSpMkLst>
            <pc:docMk/>
            <pc:sldMk cId="2379378047" sldId="270"/>
            <ac:grpSpMk id="4" creationId="{3EB0F00D-9396-F2F1-A0C1-57BBCA3DAA16}"/>
          </ac:grpSpMkLst>
        </pc:grpChg>
        <pc:graphicFrameChg chg="mod ord">
          <ac:chgData name="Megan Faller" userId="9d1e07f7-a773-4974-a6b0-b3caef776a66" providerId="ADAL" clId="{E36C8EFD-CEFC-48F4-9C85-00A60353C621}" dt="2022-09-12T18:00:19.239" v="913"/>
          <ac:graphicFrameMkLst>
            <pc:docMk/>
            <pc:sldMk cId="2379378047" sldId="270"/>
            <ac:graphicFrameMk id="5" creationId="{04F58DF9-A41E-47F7-900A-A6BEE5A57941}"/>
          </ac:graphicFrameMkLst>
        </pc:graphicFrameChg>
        <pc:picChg chg="mod">
          <ac:chgData name="Megan Faller" userId="9d1e07f7-a773-4974-a6b0-b3caef776a66" providerId="ADAL" clId="{E36C8EFD-CEFC-48F4-9C85-00A60353C621}" dt="2022-09-12T18:01:10.086" v="914"/>
          <ac:picMkLst>
            <pc:docMk/>
            <pc:sldMk cId="2379378047" sldId="270"/>
            <ac:picMk id="7" creationId="{1FB5C334-D5EF-EAB8-D9F4-DF093C22C932}"/>
          </ac:picMkLst>
        </pc:picChg>
        <pc:picChg chg="mod">
          <ac:chgData name="Megan Faller" userId="9d1e07f7-a773-4974-a6b0-b3caef776a66" providerId="ADAL" clId="{E36C8EFD-CEFC-48F4-9C85-00A60353C621}" dt="2022-09-12T18:01:10.086" v="914"/>
          <ac:picMkLst>
            <pc:docMk/>
            <pc:sldMk cId="2379378047" sldId="270"/>
            <ac:picMk id="8" creationId="{8D0955AE-56B5-B07D-F05E-32CEDAFA66F5}"/>
          </ac:picMkLst>
        </pc:picChg>
        <pc:picChg chg="mod">
          <ac:chgData name="Megan Faller" userId="9d1e07f7-a773-4974-a6b0-b3caef776a66" providerId="ADAL" clId="{E36C8EFD-CEFC-48F4-9C85-00A60353C621}" dt="2022-09-12T18:01:10.086" v="914"/>
          <ac:picMkLst>
            <pc:docMk/>
            <pc:sldMk cId="2379378047" sldId="270"/>
            <ac:picMk id="10" creationId="{BD567DA2-37DF-84DD-5074-F013587C08A6}"/>
          </ac:picMkLst>
        </pc:picChg>
        <pc:picChg chg="mod">
          <ac:chgData name="Megan Faller" userId="9d1e07f7-a773-4974-a6b0-b3caef776a66" providerId="ADAL" clId="{E36C8EFD-CEFC-48F4-9C85-00A60353C621}" dt="2022-09-12T18:01:10.086" v="914"/>
          <ac:picMkLst>
            <pc:docMk/>
            <pc:sldMk cId="2379378047" sldId="270"/>
            <ac:picMk id="11" creationId="{D46549C3-508A-8A8E-09C4-5ADE5EE45BFD}"/>
          </ac:picMkLst>
        </pc:picChg>
        <pc:picChg chg="mod">
          <ac:chgData name="Megan Faller" userId="9d1e07f7-a773-4974-a6b0-b3caef776a66" providerId="ADAL" clId="{E36C8EFD-CEFC-48F4-9C85-00A60353C621}" dt="2022-09-12T18:01:10.086" v="914"/>
          <ac:picMkLst>
            <pc:docMk/>
            <pc:sldMk cId="2379378047" sldId="270"/>
            <ac:picMk id="12" creationId="{F2FF5DF6-3362-E1A2-3714-CA38590CCBB6}"/>
          </ac:picMkLst>
        </pc:picChg>
        <pc:picChg chg="mod">
          <ac:chgData name="Megan Faller" userId="9d1e07f7-a773-4974-a6b0-b3caef776a66" providerId="ADAL" clId="{E36C8EFD-CEFC-48F4-9C85-00A60353C621}" dt="2022-09-12T18:01:10.086" v="914"/>
          <ac:picMkLst>
            <pc:docMk/>
            <pc:sldMk cId="2379378047" sldId="270"/>
            <ac:picMk id="13" creationId="{EB62D947-B657-DF28-37ED-04506085C73D}"/>
          </ac:picMkLst>
        </pc:picChg>
      </pc:sldChg>
      <pc:sldChg chg="modSp add mod modClrScheme chgLayout modNotes">
        <pc:chgData name="Megan Faller" userId="9d1e07f7-a773-4974-a6b0-b3caef776a66" providerId="ADAL" clId="{E36C8EFD-CEFC-48F4-9C85-00A60353C621}" dt="2022-09-16T13:00:13.544" v="1918" actId="207"/>
        <pc:sldMkLst>
          <pc:docMk/>
          <pc:sldMk cId="2919949921" sldId="271"/>
        </pc:sldMkLst>
        <pc:spChg chg="mod ord">
          <ac:chgData name="Megan Faller" userId="9d1e07f7-a773-4974-a6b0-b3caef776a66" providerId="ADAL" clId="{E36C8EFD-CEFC-48F4-9C85-00A60353C621}" dt="2022-09-16T13:00:02.901" v="1917" actId="20577"/>
          <ac:spMkLst>
            <pc:docMk/>
            <pc:sldMk cId="2919949921" sldId="271"/>
            <ac:spMk id="2" creationId="{A87B313D-E536-47DE-954F-D263BF1D244C}"/>
          </ac:spMkLst>
        </pc:spChg>
        <pc:graphicFrameChg chg="mod ord modGraphic">
          <ac:chgData name="Megan Faller" userId="9d1e07f7-a773-4974-a6b0-b3caef776a66" providerId="ADAL" clId="{E36C8EFD-CEFC-48F4-9C85-00A60353C621}" dt="2022-09-16T13:00:13.544" v="1918" actId="207"/>
          <ac:graphicFrameMkLst>
            <pc:docMk/>
            <pc:sldMk cId="2919949921" sldId="271"/>
            <ac:graphicFrameMk id="5" creationId="{E1DC08E7-C510-430F-883E-1B527ACC5819}"/>
          </ac:graphicFrameMkLst>
        </pc:graphicFrameChg>
      </pc:sldChg>
      <pc:sldChg chg="addSp delSp modSp add mod modClrScheme chgLayout modNotes">
        <pc:chgData name="Megan Faller" userId="9d1e07f7-a773-4974-a6b0-b3caef776a66" providerId="ADAL" clId="{E36C8EFD-CEFC-48F4-9C85-00A60353C621}" dt="2022-09-17T17:59:26.367" v="2043" actId="255"/>
        <pc:sldMkLst>
          <pc:docMk/>
          <pc:sldMk cId="3692432223" sldId="272"/>
        </pc:sldMkLst>
        <pc:spChg chg="mod ord">
          <ac:chgData name="Megan Faller" userId="9d1e07f7-a773-4974-a6b0-b3caef776a66" providerId="ADAL" clId="{E36C8EFD-CEFC-48F4-9C85-00A60353C621}" dt="2022-09-17T17:59:26.367" v="2043" actId="255"/>
          <ac:spMkLst>
            <pc:docMk/>
            <pc:sldMk cId="3692432223" sldId="272"/>
            <ac:spMk id="2" creationId="{0C346D47-3FDE-43E9-850B-D6E14A1C4F9F}"/>
          </ac:spMkLst>
        </pc:spChg>
        <pc:spChg chg="mod">
          <ac:chgData name="Megan Faller" userId="9d1e07f7-a773-4974-a6b0-b3caef776a66" providerId="ADAL" clId="{E36C8EFD-CEFC-48F4-9C85-00A60353C621}" dt="2022-09-17T17:58:38.528" v="2038" actId="208"/>
          <ac:spMkLst>
            <pc:docMk/>
            <pc:sldMk cId="3692432223" sldId="272"/>
            <ac:spMk id="4" creationId="{578CDAE5-EFDE-2D8C-7282-4DAD041EF8A4}"/>
          </ac:spMkLst>
        </pc:spChg>
        <pc:spChg chg="mod">
          <ac:chgData name="Megan Faller" userId="9d1e07f7-a773-4974-a6b0-b3caef776a66" providerId="ADAL" clId="{E36C8EFD-CEFC-48F4-9C85-00A60353C621}" dt="2022-09-17T17:58:38.528" v="2038" actId="208"/>
          <ac:spMkLst>
            <pc:docMk/>
            <pc:sldMk cId="3692432223" sldId="272"/>
            <ac:spMk id="6" creationId="{055A48F2-9D3C-C03C-FA9C-F4BB0A7D0A2A}"/>
          </ac:spMkLst>
        </pc:spChg>
        <pc:spChg chg="mod">
          <ac:chgData name="Megan Faller" userId="9d1e07f7-a773-4974-a6b0-b3caef776a66" providerId="ADAL" clId="{E36C8EFD-CEFC-48F4-9C85-00A60353C621}" dt="2022-09-17T17:58:38.528" v="2038" actId="208"/>
          <ac:spMkLst>
            <pc:docMk/>
            <pc:sldMk cId="3692432223" sldId="272"/>
            <ac:spMk id="7" creationId="{E3E96143-1E86-4978-53B3-E304424D036F}"/>
          </ac:spMkLst>
        </pc:spChg>
        <pc:spChg chg="mod">
          <ac:chgData name="Megan Faller" userId="9d1e07f7-a773-4974-a6b0-b3caef776a66" providerId="ADAL" clId="{E36C8EFD-CEFC-48F4-9C85-00A60353C621}" dt="2022-09-17T17:58:38.528" v="2038" actId="208"/>
          <ac:spMkLst>
            <pc:docMk/>
            <pc:sldMk cId="3692432223" sldId="272"/>
            <ac:spMk id="8" creationId="{4BAA7403-1174-7365-559D-E10732BCD124}"/>
          </ac:spMkLst>
        </pc:spChg>
        <pc:spChg chg="mod">
          <ac:chgData name="Megan Faller" userId="9d1e07f7-a773-4974-a6b0-b3caef776a66" providerId="ADAL" clId="{E36C8EFD-CEFC-48F4-9C85-00A60353C621}" dt="2022-09-17T17:58:38.528" v="2038" actId="208"/>
          <ac:spMkLst>
            <pc:docMk/>
            <pc:sldMk cId="3692432223" sldId="272"/>
            <ac:spMk id="9" creationId="{6087EAA5-33CF-DD1B-11CC-253056440849}"/>
          </ac:spMkLst>
        </pc:spChg>
        <pc:spChg chg="mod">
          <ac:chgData name="Megan Faller" userId="9d1e07f7-a773-4974-a6b0-b3caef776a66" providerId="ADAL" clId="{E36C8EFD-CEFC-48F4-9C85-00A60353C621}" dt="2022-09-17T17:58:38.528" v="2038" actId="208"/>
          <ac:spMkLst>
            <pc:docMk/>
            <pc:sldMk cId="3692432223" sldId="272"/>
            <ac:spMk id="10" creationId="{27E20797-1BC3-7C51-78FB-360A39FE23C5}"/>
          </ac:spMkLst>
        </pc:spChg>
        <pc:spChg chg="mod">
          <ac:chgData name="Megan Faller" userId="9d1e07f7-a773-4974-a6b0-b3caef776a66" providerId="ADAL" clId="{E36C8EFD-CEFC-48F4-9C85-00A60353C621}" dt="2022-09-17T17:58:38.528" v="2038" actId="208"/>
          <ac:spMkLst>
            <pc:docMk/>
            <pc:sldMk cId="3692432223" sldId="272"/>
            <ac:spMk id="11" creationId="{C8D79688-1DB3-3BEA-7D62-5DF4070BD239}"/>
          </ac:spMkLst>
        </pc:spChg>
        <pc:spChg chg="mod">
          <ac:chgData name="Megan Faller" userId="9d1e07f7-a773-4974-a6b0-b3caef776a66" providerId="ADAL" clId="{E36C8EFD-CEFC-48F4-9C85-00A60353C621}" dt="2022-09-17T17:58:38.528" v="2038" actId="208"/>
          <ac:spMkLst>
            <pc:docMk/>
            <pc:sldMk cId="3692432223" sldId="272"/>
            <ac:spMk id="12" creationId="{A5121968-500D-B479-FAAE-F621A1EE038A}"/>
          </ac:spMkLst>
        </pc:spChg>
        <pc:spChg chg="mod">
          <ac:chgData name="Megan Faller" userId="9d1e07f7-a773-4974-a6b0-b3caef776a66" providerId="ADAL" clId="{E36C8EFD-CEFC-48F4-9C85-00A60353C621}" dt="2022-09-17T17:58:38.528" v="2038" actId="208"/>
          <ac:spMkLst>
            <pc:docMk/>
            <pc:sldMk cId="3692432223" sldId="272"/>
            <ac:spMk id="13" creationId="{DC618609-1BE5-709A-84AC-B97FA88EF561}"/>
          </ac:spMkLst>
        </pc:spChg>
        <pc:spChg chg="mod">
          <ac:chgData name="Megan Faller" userId="9d1e07f7-a773-4974-a6b0-b3caef776a66" providerId="ADAL" clId="{E36C8EFD-CEFC-48F4-9C85-00A60353C621}" dt="2022-09-17T17:58:38.528" v="2038" actId="208"/>
          <ac:spMkLst>
            <pc:docMk/>
            <pc:sldMk cId="3692432223" sldId="272"/>
            <ac:spMk id="14" creationId="{4BC54D8E-F414-B239-EC80-449A262CF5C8}"/>
          </ac:spMkLst>
        </pc:spChg>
        <pc:spChg chg="add del mod">
          <ac:chgData name="Megan Faller" userId="9d1e07f7-a773-4974-a6b0-b3caef776a66" providerId="ADAL" clId="{E36C8EFD-CEFC-48F4-9C85-00A60353C621}" dt="2022-09-12T19:10:18.807" v="1660" actId="478"/>
          <ac:spMkLst>
            <pc:docMk/>
            <pc:sldMk cId="3692432223" sldId="272"/>
            <ac:spMk id="16" creationId="{BBFFEACE-4A06-C557-5ABA-6AEDBD9897EA}"/>
          </ac:spMkLst>
        </pc:spChg>
        <pc:grpChg chg="mod">
          <ac:chgData name="Megan Faller" userId="9d1e07f7-a773-4974-a6b0-b3caef776a66" providerId="ADAL" clId="{E36C8EFD-CEFC-48F4-9C85-00A60353C621}" dt="2022-09-17T17:56:04.320" v="1994" actId="1076"/>
          <ac:grpSpMkLst>
            <pc:docMk/>
            <pc:sldMk cId="3692432223" sldId="272"/>
            <ac:grpSpMk id="3" creationId="{77B430EE-E311-0AE0-5B17-76BE63614B6D}"/>
          </ac:grpSpMkLst>
        </pc:grpChg>
        <pc:graphicFrameChg chg="del mod ord">
          <ac:chgData name="Megan Faller" userId="9d1e07f7-a773-4974-a6b0-b3caef776a66" providerId="ADAL" clId="{E36C8EFD-CEFC-48F4-9C85-00A60353C621}" dt="2022-09-12T18:02:46.953" v="922" actId="18245"/>
          <ac:graphicFrameMkLst>
            <pc:docMk/>
            <pc:sldMk cId="3692432223" sldId="272"/>
            <ac:graphicFrameMk id="5" creationId="{86C9EBE3-A2A6-4CE9-B8FF-72DAC6369584}"/>
          </ac:graphicFrameMkLst>
        </pc:graphicFrameChg>
      </pc:sldChg>
      <pc:sldChg chg="modSp add mod modNotes">
        <pc:chgData name="Megan Faller" userId="9d1e07f7-a773-4974-a6b0-b3caef776a66" providerId="ADAL" clId="{E36C8EFD-CEFC-48F4-9C85-00A60353C621}" dt="2022-09-17T18:03:22.492" v="2120" actId="1076"/>
        <pc:sldMkLst>
          <pc:docMk/>
          <pc:sldMk cId="1047347365" sldId="273"/>
        </pc:sldMkLst>
        <pc:graphicFrameChg chg="mod modGraphic">
          <ac:chgData name="Megan Faller" userId="9d1e07f7-a773-4974-a6b0-b3caef776a66" providerId="ADAL" clId="{E36C8EFD-CEFC-48F4-9C85-00A60353C621}" dt="2022-09-17T18:03:22.492" v="2120" actId="1076"/>
          <ac:graphicFrameMkLst>
            <pc:docMk/>
            <pc:sldMk cId="1047347365" sldId="273"/>
            <ac:graphicFrameMk id="5" creationId="{86C9EBE3-A2A6-4CE9-B8FF-72DAC6369584}"/>
          </ac:graphicFrameMkLst>
        </pc:graphicFrameChg>
      </pc:sldChg>
      <pc:sldChg chg="addSp delSp modSp add mod addCm delCm modNotes">
        <pc:chgData name="Megan Faller" userId="9d1e07f7-a773-4974-a6b0-b3caef776a66" providerId="ADAL" clId="{E36C8EFD-CEFC-48F4-9C85-00A60353C621}" dt="2022-09-17T18:08:02.577" v="2194" actId="207"/>
        <pc:sldMkLst>
          <pc:docMk/>
          <pc:sldMk cId="3217211445" sldId="274"/>
        </pc:sldMkLst>
        <pc:spChg chg="add del mod">
          <ac:chgData name="Megan Faller" userId="9d1e07f7-a773-4974-a6b0-b3caef776a66" providerId="ADAL" clId="{E36C8EFD-CEFC-48F4-9C85-00A60353C621}" dt="2022-09-12T18:06:16.435" v="985" actId="478"/>
          <ac:spMkLst>
            <pc:docMk/>
            <pc:sldMk cId="3217211445" sldId="274"/>
            <ac:spMk id="4" creationId="{635A32EC-1AA2-CF19-7031-FCE10123A6CA}"/>
          </ac:spMkLst>
        </pc:spChg>
        <pc:graphicFrameChg chg="mod modGraphic">
          <ac:chgData name="Megan Faller" userId="9d1e07f7-a773-4974-a6b0-b3caef776a66" providerId="ADAL" clId="{E36C8EFD-CEFC-48F4-9C85-00A60353C621}" dt="2022-09-17T18:08:02.577" v="2194" actId="207"/>
          <ac:graphicFrameMkLst>
            <pc:docMk/>
            <pc:sldMk cId="3217211445" sldId="274"/>
            <ac:graphicFrameMk id="5" creationId="{10F36CB2-8E54-4429-A82F-399CF2143DE9}"/>
          </ac:graphicFrameMkLst>
        </pc:graphicFrameChg>
        <pc:picChg chg="del mod">
          <ac:chgData name="Megan Faller" userId="9d1e07f7-a773-4974-a6b0-b3caef776a66" providerId="ADAL" clId="{E36C8EFD-CEFC-48F4-9C85-00A60353C621}" dt="2022-09-12T18:06:12.596" v="984" actId="478"/>
          <ac:picMkLst>
            <pc:docMk/>
            <pc:sldMk cId="3217211445" sldId="274"/>
            <ac:picMk id="6" creationId="{A1448020-D28A-9F5D-CAB8-DAD346DB28B9}"/>
          </ac:picMkLst>
        </pc:picChg>
        <pc:picChg chg="add del mod ord">
          <ac:chgData name="Megan Faller" userId="9d1e07f7-a773-4974-a6b0-b3caef776a66" providerId="ADAL" clId="{E36C8EFD-CEFC-48F4-9C85-00A60353C621}" dt="2022-09-12T18:09:40.850" v="1064" actId="478"/>
          <ac:picMkLst>
            <pc:docMk/>
            <pc:sldMk cId="3217211445" sldId="274"/>
            <ac:picMk id="8" creationId="{99FE5524-5B2A-9093-6909-69A0DB37F27D}"/>
          </ac:picMkLst>
        </pc:picChg>
      </pc:sldChg>
      <pc:sldChg chg="modSp add mod chgLayout modNotes">
        <pc:chgData name="Megan Faller" userId="9d1e07f7-a773-4974-a6b0-b3caef776a66" providerId="ADAL" clId="{E36C8EFD-CEFC-48F4-9C85-00A60353C621}" dt="2022-09-12T18:13:02.923" v="1089" actId="1076"/>
        <pc:sldMkLst>
          <pc:docMk/>
          <pc:sldMk cId="3346478500" sldId="275"/>
        </pc:sldMkLst>
        <pc:spChg chg="mod ord">
          <ac:chgData name="Megan Faller" userId="9d1e07f7-a773-4974-a6b0-b3caef776a66" providerId="ADAL" clId="{E36C8EFD-CEFC-48F4-9C85-00A60353C621}" dt="2022-09-12T18:12:00.313" v="1073" actId="700"/>
          <ac:spMkLst>
            <pc:docMk/>
            <pc:sldMk cId="3346478500" sldId="275"/>
            <ac:spMk id="2" creationId="{E9B31662-D1C8-4963-8352-B56BD06D374B}"/>
          </ac:spMkLst>
        </pc:spChg>
        <pc:graphicFrameChg chg="mod ord">
          <ac:chgData name="Megan Faller" userId="9d1e07f7-a773-4974-a6b0-b3caef776a66" providerId="ADAL" clId="{E36C8EFD-CEFC-48F4-9C85-00A60353C621}" dt="2022-09-12T18:13:02.923" v="1089" actId="1076"/>
          <ac:graphicFrameMkLst>
            <pc:docMk/>
            <pc:sldMk cId="3346478500" sldId="275"/>
            <ac:graphicFrameMk id="5" creationId="{04F58DF9-A41E-47F7-900A-A6BEE5A57941}"/>
          </ac:graphicFrameMkLst>
        </pc:graphicFrameChg>
        <pc:picChg chg="mod ord">
          <ac:chgData name="Megan Faller" userId="9d1e07f7-a773-4974-a6b0-b3caef776a66" providerId="ADAL" clId="{E36C8EFD-CEFC-48F4-9C85-00A60353C621}" dt="2022-09-12T18:12:59.445" v="1088" actId="1076"/>
          <ac:picMkLst>
            <pc:docMk/>
            <pc:sldMk cId="3346478500" sldId="275"/>
            <ac:picMk id="7" creationId="{A4353D7C-0931-48B8-87BB-CF2CF862CA42}"/>
          </ac:picMkLst>
        </pc:picChg>
      </pc:sldChg>
      <pc:sldChg chg="modSp add del modNotes">
        <pc:chgData name="Megan Faller" userId="9d1e07f7-a773-4974-a6b0-b3caef776a66" providerId="ADAL" clId="{E36C8EFD-CEFC-48F4-9C85-00A60353C621}" dt="2022-09-12T18:16:30.144" v="1098" actId="2696"/>
        <pc:sldMkLst>
          <pc:docMk/>
          <pc:sldMk cId="3385960035" sldId="276"/>
        </pc:sldMkLst>
        <pc:spChg chg="mod">
          <ac:chgData name="Megan Faller" userId="9d1e07f7-a773-4974-a6b0-b3caef776a66" providerId="ADAL" clId="{E36C8EFD-CEFC-48F4-9C85-00A60353C621}" dt="2022-09-12T14:38:12.826" v="128"/>
          <ac:spMkLst>
            <pc:docMk/>
            <pc:sldMk cId="3385960035" sldId="276"/>
            <ac:spMk id="2" creationId="{B4137F19-C350-4FF8-2412-B17581AD7B2B}"/>
          </ac:spMkLst>
        </pc:spChg>
        <pc:spChg chg="mod">
          <ac:chgData name="Megan Faller" userId="9d1e07f7-a773-4974-a6b0-b3caef776a66" providerId="ADAL" clId="{E36C8EFD-CEFC-48F4-9C85-00A60353C621}" dt="2022-09-12T14:38:12.826" v="128"/>
          <ac:spMkLst>
            <pc:docMk/>
            <pc:sldMk cId="3385960035" sldId="276"/>
            <ac:spMk id="3" creationId="{E1DCE376-CE67-01C6-47EC-12AFC00D041B}"/>
          </ac:spMkLst>
        </pc:spChg>
        <pc:picChg chg="mod">
          <ac:chgData name="Megan Faller" userId="9d1e07f7-a773-4974-a6b0-b3caef776a66" providerId="ADAL" clId="{E36C8EFD-CEFC-48F4-9C85-00A60353C621}" dt="2022-09-12T14:38:12.826" v="128"/>
          <ac:picMkLst>
            <pc:docMk/>
            <pc:sldMk cId="3385960035" sldId="276"/>
            <ac:picMk id="5" creationId="{8B359C0A-8128-6380-84AA-B8F0C6FD654B}"/>
          </ac:picMkLst>
        </pc:picChg>
      </pc:sldChg>
      <pc:sldChg chg="addSp delSp modSp add mod setBg modClrScheme addCm delCm modCm chgLayout modNotes modNotesTx">
        <pc:chgData name="Megan Faller" userId="9d1e07f7-a773-4974-a6b0-b3caef776a66" providerId="ADAL" clId="{E36C8EFD-CEFC-48F4-9C85-00A60353C621}" dt="2022-09-17T18:14:48.961" v="2339" actId="20577"/>
        <pc:sldMkLst>
          <pc:docMk/>
          <pc:sldMk cId="4179142169" sldId="277"/>
        </pc:sldMkLst>
        <pc:spChg chg="mod ord">
          <ac:chgData name="Megan Faller" userId="9d1e07f7-a773-4974-a6b0-b3caef776a66" providerId="ADAL" clId="{E36C8EFD-CEFC-48F4-9C85-00A60353C621}" dt="2022-09-17T18:11:38.741" v="2218" actId="13926"/>
          <ac:spMkLst>
            <pc:docMk/>
            <pc:sldMk cId="4179142169" sldId="277"/>
            <ac:spMk id="2" creationId="{E7A28218-C26A-D651-43FB-1F68759D2141}"/>
          </ac:spMkLst>
        </pc:spChg>
        <pc:spChg chg="mod ord">
          <ac:chgData name="Megan Faller" userId="9d1e07f7-a773-4974-a6b0-b3caef776a66" providerId="ADAL" clId="{E36C8EFD-CEFC-48F4-9C85-00A60353C621}" dt="2022-09-17T18:14:48.961" v="2339" actId="20577"/>
          <ac:spMkLst>
            <pc:docMk/>
            <pc:sldMk cId="4179142169" sldId="277"/>
            <ac:spMk id="3" creationId="{E903479F-AD03-F6EA-6963-A7B802F530AA}"/>
          </ac:spMkLst>
        </pc:spChg>
        <pc:picChg chg="add del mod">
          <ac:chgData name="Megan Faller" userId="9d1e07f7-a773-4974-a6b0-b3caef776a66" providerId="ADAL" clId="{E36C8EFD-CEFC-48F4-9C85-00A60353C621}" dt="2022-09-13T17:40:45.059" v="1771" actId="478"/>
          <ac:picMkLst>
            <pc:docMk/>
            <pc:sldMk cId="4179142169" sldId="277"/>
            <ac:picMk id="4" creationId="{C791A06B-6F52-9DE0-E99F-50811A0C6360}"/>
          </ac:picMkLst>
        </pc:picChg>
      </pc:sldChg>
      <pc:sldChg chg="addSp delSp modSp add mod modClrScheme chgLayout modNotes">
        <pc:chgData name="Megan Faller" userId="9d1e07f7-a773-4974-a6b0-b3caef776a66" providerId="ADAL" clId="{E36C8EFD-CEFC-48F4-9C85-00A60353C621}" dt="2022-09-12T18:23:56.299" v="1176" actId="167"/>
        <pc:sldMkLst>
          <pc:docMk/>
          <pc:sldMk cId="2683837862" sldId="278"/>
        </pc:sldMkLst>
        <pc:spChg chg="mod ord">
          <ac:chgData name="Megan Faller" userId="9d1e07f7-a773-4974-a6b0-b3caef776a66" providerId="ADAL" clId="{E36C8EFD-CEFC-48F4-9C85-00A60353C621}" dt="2022-09-12T18:23:29.130" v="1172" actId="700"/>
          <ac:spMkLst>
            <pc:docMk/>
            <pc:sldMk cId="2683837862" sldId="278"/>
            <ac:spMk id="2" creationId="{5964DEAD-F99E-10E7-4499-75DC5979A96B}"/>
          </ac:spMkLst>
        </pc:spChg>
        <pc:spChg chg="del">
          <ac:chgData name="Megan Faller" userId="9d1e07f7-a773-4974-a6b0-b3caef776a66" providerId="ADAL" clId="{E36C8EFD-CEFC-48F4-9C85-00A60353C621}" dt="2022-09-12T18:18:21.617" v="1101" actId="700"/>
          <ac:spMkLst>
            <pc:docMk/>
            <pc:sldMk cId="2683837862" sldId="278"/>
            <ac:spMk id="3" creationId="{1147DF41-1D09-06D0-3CA9-1BDC171A405F}"/>
          </ac:spMkLst>
        </pc:spChg>
        <pc:spChg chg="add del mod ord">
          <ac:chgData name="Megan Faller" userId="9d1e07f7-a773-4974-a6b0-b3caef776a66" providerId="ADAL" clId="{E36C8EFD-CEFC-48F4-9C85-00A60353C621}" dt="2022-09-12T18:18:45.347" v="1102" actId="931"/>
          <ac:spMkLst>
            <pc:docMk/>
            <pc:sldMk cId="2683837862" sldId="278"/>
            <ac:spMk id="4" creationId="{5E83A306-9B2D-30BD-5EB9-AFFE85F76F0C}"/>
          </ac:spMkLst>
        </pc:spChg>
        <pc:spChg chg="add mod ord">
          <ac:chgData name="Megan Faller" userId="9d1e07f7-a773-4974-a6b0-b3caef776a66" providerId="ADAL" clId="{E36C8EFD-CEFC-48F4-9C85-00A60353C621}" dt="2022-09-12T18:23:31.350" v="1173" actId="20577"/>
          <ac:spMkLst>
            <pc:docMk/>
            <pc:sldMk cId="2683837862" sldId="278"/>
            <ac:spMk id="7" creationId="{445C79E5-C632-F8B6-7841-0243B4B4CC5B}"/>
          </ac:spMkLst>
        </pc:spChg>
        <pc:picChg chg="add mod ord modCrop">
          <ac:chgData name="Megan Faller" userId="9d1e07f7-a773-4974-a6b0-b3caef776a66" providerId="ADAL" clId="{E36C8EFD-CEFC-48F4-9C85-00A60353C621}" dt="2022-09-12T18:23:56.299" v="1176" actId="167"/>
          <ac:picMkLst>
            <pc:docMk/>
            <pc:sldMk cId="2683837862" sldId="278"/>
            <ac:picMk id="6" creationId="{90B20658-ED8E-D624-DBF4-F287AEB7D2A6}"/>
          </ac:picMkLst>
        </pc:picChg>
      </pc:sldChg>
      <pc:sldChg chg="modSp add modNotes">
        <pc:chgData name="Megan Faller" userId="9d1e07f7-a773-4974-a6b0-b3caef776a66" providerId="ADAL" clId="{E36C8EFD-CEFC-48F4-9C85-00A60353C621}" dt="2022-09-12T14:38:12.826" v="128"/>
        <pc:sldMkLst>
          <pc:docMk/>
          <pc:sldMk cId="3576900571" sldId="279"/>
        </pc:sldMkLst>
        <pc:graphicFrameChg chg="mod">
          <ac:chgData name="Megan Faller" userId="9d1e07f7-a773-4974-a6b0-b3caef776a66" providerId="ADAL" clId="{E36C8EFD-CEFC-48F4-9C85-00A60353C621}" dt="2022-09-12T14:38:12.826" v="128"/>
          <ac:graphicFrameMkLst>
            <pc:docMk/>
            <pc:sldMk cId="3576900571" sldId="279"/>
            <ac:graphicFrameMk id="12" creationId="{CA54405E-B4C5-E4AB-4CB2-BAF19A121029}"/>
          </ac:graphicFrameMkLst>
        </pc:graphicFrameChg>
      </pc:sldChg>
      <pc:sldChg chg="modSp add mod modClrScheme chgLayout modNotes">
        <pc:chgData name="Megan Faller" userId="9d1e07f7-a773-4974-a6b0-b3caef776a66" providerId="ADAL" clId="{E36C8EFD-CEFC-48F4-9C85-00A60353C621}" dt="2022-09-12T18:51:22.351" v="1377" actId="1076"/>
        <pc:sldMkLst>
          <pc:docMk/>
          <pc:sldMk cId="2370606992" sldId="280"/>
        </pc:sldMkLst>
        <pc:spChg chg="mod ord">
          <ac:chgData name="Megan Faller" userId="9d1e07f7-a773-4974-a6b0-b3caef776a66" providerId="ADAL" clId="{E36C8EFD-CEFC-48F4-9C85-00A60353C621}" dt="2022-09-12T18:51:13.002" v="1375" actId="1076"/>
          <ac:spMkLst>
            <pc:docMk/>
            <pc:sldMk cId="2370606992" sldId="280"/>
            <ac:spMk id="2" creationId="{A37E4A1A-87F3-4F48-BDD5-AD0CFD358AAE}"/>
          </ac:spMkLst>
        </pc:spChg>
        <pc:graphicFrameChg chg="mod ord">
          <ac:chgData name="Megan Faller" userId="9d1e07f7-a773-4974-a6b0-b3caef776a66" providerId="ADAL" clId="{E36C8EFD-CEFC-48F4-9C85-00A60353C621}" dt="2022-09-12T18:51:18.537" v="1376" actId="1076"/>
          <ac:graphicFrameMkLst>
            <pc:docMk/>
            <pc:sldMk cId="2370606992" sldId="280"/>
            <ac:graphicFrameMk id="7" creationId="{35DF9562-AD44-4231-879E-7F6B3DA3EDC3}"/>
          </ac:graphicFrameMkLst>
        </pc:graphicFrameChg>
        <pc:picChg chg="mod ord">
          <ac:chgData name="Megan Faller" userId="9d1e07f7-a773-4974-a6b0-b3caef776a66" providerId="ADAL" clId="{E36C8EFD-CEFC-48F4-9C85-00A60353C621}" dt="2022-09-12T18:51:22.351" v="1377" actId="1076"/>
          <ac:picMkLst>
            <pc:docMk/>
            <pc:sldMk cId="2370606992" sldId="280"/>
            <ac:picMk id="5" creationId="{CB267815-BB9F-05C2-93B3-AE9C4E08CE11}"/>
          </ac:picMkLst>
        </pc:picChg>
      </pc:sldChg>
      <pc:sldChg chg="delSp modSp add mod modClrScheme chgLayout modNotes">
        <pc:chgData name="Megan Faller" userId="9d1e07f7-a773-4974-a6b0-b3caef776a66" providerId="ADAL" clId="{E36C8EFD-CEFC-48F4-9C85-00A60353C621}" dt="2022-09-12T18:32:43.948" v="1206" actId="20577"/>
        <pc:sldMkLst>
          <pc:docMk/>
          <pc:sldMk cId="3851014553" sldId="281"/>
        </pc:sldMkLst>
        <pc:spChg chg="mod ord">
          <ac:chgData name="Megan Faller" userId="9d1e07f7-a773-4974-a6b0-b3caef776a66" providerId="ADAL" clId="{E36C8EFD-CEFC-48F4-9C85-00A60353C621}" dt="2022-09-12T18:32:27.163" v="1202" actId="700"/>
          <ac:spMkLst>
            <pc:docMk/>
            <pc:sldMk cId="3851014553" sldId="281"/>
            <ac:spMk id="2" creationId="{A12A9EBC-D8E9-4E9E-80CC-51A53A78985E}"/>
          </ac:spMkLst>
        </pc:spChg>
        <pc:graphicFrameChg chg="mod ord">
          <ac:chgData name="Megan Faller" userId="9d1e07f7-a773-4974-a6b0-b3caef776a66" providerId="ADAL" clId="{E36C8EFD-CEFC-48F4-9C85-00A60353C621}" dt="2022-09-12T18:32:43.948" v="1206" actId="20577"/>
          <ac:graphicFrameMkLst>
            <pc:docMk/>
            <pc:sldMk cId="3851014553" sldId="281"/>
            <ac:graphicFrameMk id="11" creationId="{46406EBD-5000-48E9-835A-427277CEF695}"/>
          </ac:graphicFrameMkLst>
        </pc:graphicFrameChg>
        <pc:picChg chg="del mod">
          <ac:chgData name="Megan Faller" userId="9d1e07f7-a773-4974-a6b0-b3caef776a66" providerId="ADAL" clId="{E36C8EFD-CEFC-48F4-9C85-00A60353C621}" dt="2022-09-12T18:31:55.634" v="1198" actId="478"/>
          <ac:picMkLst>
            <pc:docMk/>
            <pc:sldMk cId="3851014553" sldId="281"/>
            <ac:picMk id="5" creationId="{3A47E643-B8F4-4CC0-B53C-065EA762418C}"/>
          </ac:picMkLst>
        </pc:picChg>
      </pc:sldChg>
      <pc:sldChg chg="addSp delSp modSp add mod modShow modNotes">
        <pc:chgData name="Megan Faller" userId="9d1e07f7-a773-4974-a6b0-b3caef776a66" providerId="ADAL" clId="{E36C8EFD-CEFC-48F4-9C85-00A60353C621}" dt="2022-09-17T18:23:05.074" v="2429" actId="207"/>
        <pc:sldMkLst>
          <pc:docMk/>
          <pc:sldMk cId="3957002211" sldId="282"/>
        </pc:sldMkLst>
        <pc:spChg chg="add del mod">
          <ac:chgData name="Megan Faller" userId="9d1e07f7-a773-4974-a6b0-b3caef776a66" providerId="ADAL" clId="{E36C8EFD-CEFC-48F4-9C85-00A60353C621}" dt="2022-09-12T18:34:56.528" v="1215" actId="478"/>
          <ac:spMkLst>
            <pc:docMk/>
            <pc:sldMk cId="3957002211" sldId="282"/>
            <ac:spMk id="3" creationId="{90580B33-652D-1FBD-45F1-0DCD81E2C927}"/>
          </ac:spMkLst>
        </pc:spChg>
        <pc:graphicFrameChg chg="mod modGraphic">
          <ac:chgData name="Megan Faller" userId="9d1e07f7-a773-4974-a6b0-b3caef776a66" providerId="ADAL" clId="{E36C8EFD-CEFC-48F4-9C85-00A60353C621}" dt="2022-09-17T18:23:05.074" v="2429" actId="207"/>
          <ac:graphicFrameMkLst>
            <pc:docMk/>
            <pc:sldMk cId="3957002211" sldId="282"/>
            <ac:graphicFrameMk id="5" creationId="{AC24C90F-3D11-33F3-5D2A-BB3EC0FFDDAA}"/>
          </ac:graphicFrameMkLst>
        </pc:graphicFrameChg>
        <pc:picChg chg="add mod">
          <ac:chgData name="Megan Faller" userId="9d1e07f7-a773-4974-a6b0-b3caef776a66" providerId="ADAL" clId="{E36C8EFD-CEFC-48F4-9C85-00A60353C621}" dt="2022-09-17T18:16:22.739" v="2345" actId="1582"/>
          <ac:picMkLst>
            <pc:docMk/>
            <pc:sldMk cId="3957002211" sldId="282"/>
            <ac:picMk id="4" creationId="{FD015FED-BC7E-7478-1B9E-5A7B4D5C4146}"/>
          </ac:picMkLst>
        </pc:picChg>
        <pc:picChg chg="add mod">
          <ac:chgData name="Megan Faller" userId="9d1e07f7-a773-4974-a6b0-b3caef776a66" providerId="ADAL" clId="{E36C8EFD-CEFC-48F4-9C85-00A60353C621}" dt="2022-09-17T18:15:24.845" v="2341" actId="1076"/>
          <ac:picMkLst>
            <pc:docMk/>
            <pc:sldMk cId="3957002211" sldId="282"/>
            <ac:picMk id="6" creationId="{EB110548-4BD8-95C7-4DAF-F3DA673A79CB}"/>
          </ac:picMkLst>
        </pc:picChg>
      </pc:sldChg>
      <pc:sldChg chg="delSp modSp add mod modClrScheme modShow addCm delCm chgLayout modNotes">
        <pc:chgData name="Megan Faller" userId="9d1e07f7-a773-4974-a6b0-b3caef776a66" providerId="ADAL" clId="{E36C8EFD-CEFC-48F4-9C85-00A60353C621}" dt="2022-09-17T18:29:03.690" v="2608" actId="1076"/>
        <pc:sldMkLst>
          <pc:docMk/>
          <pc:sldMk cId="371861647" sldId="283"/>
        </pc:sldMkLst>
        <pc:spChg chg="mod ord">
          <ac:chgData name="Megan Faller" userId="9d1e07f7-a773-4974-a6b0-b3caef776a66" providerId="ADAL" clId="{E36C8EFD-CEFC-48F4-9C85-00A60353C621}" dt="2022-09-17T18:21:04.551" v="2417" actId="1076"/>
          <ac:spMkLst>
            <pc:docMk/>
            <pc:sldMk cId="371861647" sldId="283"/>
            <ac:spMk id="2" creationId="{1C4AEF0A-51BB-4D54-BCAF-28F0AF37AA33}"/>
          </ac:spMkLst>
        </pc:spChg>
        <pc:graphicFrameChg chg="mod ord modGraphic">
          <ac:chgData name="Megan Faller" userId="9d1e07f7-a773-4974-a6b0-b3caef776a66" providerId="ADAL" clId="{E36C8EFD-CEFC-48F4-9C85-00A60353C621}" dt="2022-09-17T18:29:03.690" v="2608" actId="1076"/>
          <ac:graphicFrameMkLst>
            <pc:docMk/>
            <pc:sldMk cId="371861647" sldId="283"/>
            <ac:graphicFrameMk id="11" creationId="{D72DE4DA-FF4A-4F7F-9CEF-D37A1FBF51CE}"/>
          </ac:graphicFrameMkLst>
        </pc:graphicFrameChg>
        <pc:picChg chg="del mod">
          <ac:chgData name="Megan Faller" userId="9d1e07f7-a773-4974-a6b0-b3caef776a66" providerId="ADAL" clId="{E36C8EFD-CEFC-48F4-9C85-00A60353C621}" dt="2022-09-17T18:16:59.847" v="2353" actId="478"/>
          <ac:picMkLst>
            <pc:docMk/>
            <pc:sldMk cId="371861647" sldId="283"/>
            <ac:picMk id="3" creationId="{F37064F0-11A5-D888-757A-A2530D1E1FA2}"/>
          </ac:picMkLst>
        </pc:picChg>
      </pc:sldChg>
      <pc:sldChg chg="modSp add del mod modClrScheme modCm chgLayout modNotes">
        <pc:chgData name="Megan Faller" userId="9d1e07f7-a773-4974-a6b0-b3caef776a66" providerId="ADAL" clId="{E36C8EFD-CEFC-48F4-9C85-00A60353C621}" dt="2022-09-19T17:07:46.869" v="2653" actId="2696"/>
        <pc:sldMkLst>
          <pc:docMk/>
          <pc:sldMk cId="1955294537" sldId="284"/>
        </pc:sldMkLst>
        <pc:spChg chg="mod ord">
          <ac:chgData name="Megan Faller" userId="9d1e07f7-a773-4974-a6b0-b3caef776a66" providerId="ADAL" clId="{E36C8EFD-CEFC-48F4-9C85-00A60353C621}" dt="2022-09-17T18:29:38.576" v="2609" actId="20577"/>
          <ac:spMkLst>
            <pc:docMk/>
            <pc:sldMk cId="1955294537" sldId="284"/>
            <ac:spMk id="2" creationId="{B564181E-A54E-4680-8E66-0A9D91734E59}"/>
          </ac:spMkLst>
        </pc:spChg>
        <pc:graphicFrameChg chg="mod ord">
          <ac:chgData name="Megan Faller" userId="9d1e07f7-a773-4974-a6b0-b3caef776a66" providerId="ADAL" clId="{E36C8EFD-CEFC-48F4-9C85-00A60353C621}" dt="2022-09-17T18:29:48.576" v="2611" actId="20577"/>
          <ac:graphicFrameMkLst>
            <pc:docMk/>
            <pc:sldMk cId="1955294537" sldId="284"/>
            <ac:graphicFrameMk id="11" creationId="{8701A1A8-5754-48FD-B049-858B94FFE877}"/>
          </ac:graphicFrameMkLst>
        </pc:graphicFrameChg>
        <pc:picChg chg="mod ord">
          <ac:chgData name="Megan Faller" userId="9d1e07f7-a773-4974-a6b0-b3caef776a66" providerId="ADAL" clId="{E36C8EFD-CEFC-48F4-9C85-00A60353C621}" dt="2022-09-12T18:39:17.396" v="1241" actId="1076"/>
          <ac:picMkLst>
            <pc:docMk/>
            <pc:sldMk cId="1955294537" sldId="284"/>
            <ac:picMk id="7" creationId="{0DBB3720-4380-4E3E-B550-1D56DE813099}"/>
          </ac:picMkLst>
        </pc:picChg>
      </pc:sldChg>
      <pc:sldChg chg="modSp add mod modClrScheme chgLayout modNotes">
        <pc:chgData name="Megan Faller" userId="9d1e07f7-a773-4974-a6b0-b3caef776a66" providerId="ADAL" clId="{E36C8EFD-CEFC-48F4-9C85-00A60353C621}" dt="2022-09-13T16:28:18.644" v="1687" actId="27636"/>
        <pc:sldMkLst>
          <pc:docMk/>
          <pc:sldMk cId="2583075570" sldId="285"/>
        </pc:sldMkLst>
        <pc:spChg chg="mod ord">
          <ac:chgData name="Megan Faller" userId="9d1e07f7-a773-4974-a6b0-b3caef776a66" providerId="ADAL" clId="{E36C8EFD-CEFC-48F4-9C85-00A60353C621}" dt="2022-09-13T16:28:18.644" v="1687" actId="27636"/>
          <ac:spMkLst>
            <pc:docMk/>
            <pc:sldMk cId="2583075570" sldId="285"/>
            <ac:spMk id="2" creationId="{48808A8F-DCDF-04DB-7CF5-41EB7505FBFF}"/>
          </ac:spMkLst>
        </pc:spChg>
        <pc:graphicFrameChg chg="mod ord">
          <ac:chgData name="Megan Faller" userId="9d1e07f7-a773-4974-a6b0-b3caef776a66" providerId="ADAL" clId="{E36C8EFD-CEFC-48F4-9C85-00A60353C621}" dt="2022-09-12T18:40:02.196" v="1251" actId="1076"/>
          <ac:graphicFrameMkLst>
            <pc:docMk/>
            <pc:sldMk cId="2583075570" sldId="285"/>
            <ac:graphicFrameMk id="11" creationId="{31846DCF-B553-111A-9C42-09F23FB5982D}"/>
          </ac:graphicFrameMkLst>
        </pc:graphicFrameChg>
      </pc:sldChg>
      <pc:sldChg chg="addSp delSp modSp add mod setBg modClrScheme addCm delCm modCm chgLayout modNotesTx">
        <pc:chgData name="Megan Faller" userId="9d1e07f7-a773-4974-a6b0-b3caef776a66" providerId="ADAL" clId="{E36C8EFD-CEFC-48F4-9C85-00A60353C621}" dt="2022-09-17T19:03:56.003" v="2623"/>
        <pc:sldMkLst>
          <pc:docMk/>
          <pc:sldMk cId="2977352484" sldId="286"/>
        </pc:sldMkLst>
        <pc:spChg chg="mod ord">
          <ac:chgData name="Megan Faller" userId="9d1e07f7-a773-4974-a6b0-b3caef776a66" providerId="ADAL" clId="{E36C8EFD-CEFC-48F4-9C85-00A60353C621}" dt="2022-09-13T17:42:34.952" v="1805" actId="20577"/>
          <ac:spMkLst>
            <pc:docMk/>
            <pc:sldMk cId="2977352484" sldId="286"/>
            <ac:spMk id="2" creationId="{F851D7DE-6260-573C-9FA0-FF0D4F75C243}"/>
          </ac:spMkLst>
        </pc:spChg>
        <pc:spChg chg="mod ord">
          <ac:chgData name="Megan Faller" userId="9d1e07f7-a773-4974-a6b0-b3caef776a66" providerId="ADAL" clId="{E36C8EFD-CEFC-48F4-9C85-00A60353C621}" dt="2022-09-13T15:42:05.462" v="1672" actId="20577"/>
          <ac:spMkLst>
            <pc:docMk/>
            <pc:sldMk cId="2977352484" sldId="286"/>
            <ac:spMk id="3" creationId="{A973AE3A-B88E-998D-2702-3D98E4750E11}"/>
          </ac:spMkLst>
        </pc:spChg>
        <pc:picChg chg="add del mod">
          <ac:chgData name="Megan Faller" userId="9d1e07f7-a773-4974-a6b0-b3caef776a66" providerId="ADAL" clId="{E36C8EFD-CEFC-48F4-9C85-00A60353C621}" dt="2022-09-13T17:42:29.040" v="1789" actId="478"/>
          <ac:picMkLst>
            <pc:docMk/>
            <pc:sldMk cId="2977352484" sldId="286"/>
            <ac:picMk id="4" creationId="{93F1C725-6EFC-0631-FBB0-45F4C3A4FE1C}"/>
          </ac:picMkLst>
        </pc:picChg>
      </pc:sldChg>
      <pc:sldChg chg="modSp add del modNotes">
        <pc:chgData name="Megan Faller" userId="9d1e07f7-a773-4974-a6b0-b3caef776a66" providerId="ADAL" clId="{E36C8EFD-CEFC-48F4-9C85-00A60353C621}" dt="2022-09-12T18:40:52.748" v="1253" actId="2696"/>
        <pc:sldMkLst>
          <pc:docMk/>
          <pc:sldMk cId="3644345426" sldId="287"/>
        </pc:sldMkLst>
        <pc:spChg chg="mod">
          <ac:chgData name="Megan Faller" userId="9d1e07f7-a773-4974-a6b0-b3caef776a66" providerId="ADAL" clId="{E36C8EFD-CEFC-48F4-9C85-00A60353C621}" dt="2022-09-12T14:38:12.826" v="128"/>
          <ac:spMkLst>
            <pc:docMk/>
            <pc:sldMk cId="3644345426" sldId="287"/>
            <ac:spMk id="2" creationId="{DD6DA5F1-52A4-1518-6B34-B0C0188BA17E}"/>
          </ac:spMkLst>
        </pc:spChg>
      </pc:sldChg>
      <pc:sldChg chg="modSp add del modNotes">
        <pc:chgData name="Megan Faller" userId="9d1e07f7-a773-4974-a6b0-b3caef776a66" providerId="ADAL" clId="{E36C8EFD-CEFC-48F4-9C85-00A60353C621}" dt="2022-09-12T18:40:48.528" v="1252" actId="2696"/>
        <pc:sldMkLst>
          <pc:docMk/>
          <pc:sldMk cId="18450327" sldId="288"/>
        </pc:sldMkLst>
        <pc:spChg chg="mod">
          <ac:chgData name="Megan Faller" userId="9d1e07f7-a773-4974-a6b0-b3caef776a66" providerId="ADAL" clId="{E36C8EFD-CEFC-48F4-9C85-00A60353C621}" dt="2022-09-12T14:38:12.826" v="128"/>
          <ac:spMkLst>
            <pc:docMk/>
            <pc:sldMk cId="18450327" sldId="288"/>
            <ac:spMk id="2" creationId="{20C7B450-7640-479D-90B7-DFA0E2D4FDA4}"/>
          </ac:spMkLst>
        </pc:spChg>
        <pc:picChg chg="mod">
          <ac:chgData name="Megan Faller" userId="9d1e07f7-a773-4974-a6b0-b3caef776a66" providerId="ADAL" clId="{E36C8EFD-CEFC-48F4-9C85-00A60353C621}" dt="2022-09-12T14:38:12.826" v="128"/>
          <ac:picMkLst>
            <pc:docMk/>
            <pc:sldMk cId="18450327" sldId="288"/>
            <ac:picMk id="5" creationId="{449A4D49-50D4-F35F-66E2-4154FE8A0B0F}"/>
          </ac:picMkLst>
        </pc:picChg>
      </pc:sldChg>
      <pc:sldChg chg="modSp add del modNotes">
        <pc:chgData name="Megan Faller" userId="9d1e07f7-a773-4974-a6b0-b3caef776a66" providerId="ADAL" clId="{E36C8EFD-CEFC-48F4-9C85-00A60353C621}" dt="2022-09-12T18:49:53.637" v="1367" actId="2696"/>
        <pc:sldMkLst>
          <pc:docMk/>
          <pc:sldMk cId="3881986609" sldId="289"/>
        </pc:sldMkLst>
        <pc:spChg chg="mod">
          <ac:chgData name="Megan Faller" userId="9d1e07f7-a773-4974-a6b0-b3caef776a66" providerId="ADAL" clId="{E36C8EFD-CEFC-48F4-9C85-00A60353C621}" dt="2022-09-12T14:38:12.826" v="128"/>
          <ac:spMkLst>
            <pc:docMk/>
            <pc:sldMk cId="3881986609" sldId="289"/>
            <ac:spMk id="22" creationId="{B5911F23-489E-4D8C-AF77-9B5473A6D5EB}"/>
          </ac:spMkLst>
        </pc:spChg>
        <pc:spChg chg="mod">
          <ac:chgData name="Megan Faller" userId="9d1e07f7-a773-4974-a6b0-b3caef776a66" providerId="ADAL" clId="{E36C8EFD-CEFC-48F4-9C85-00A60353C621}" dt="2022-09-12T14:38:12.826" v="128"/>
          <ac:spMkLst>
            <pc:docMk/>
            <pc:sldMk cId="3881986609" sldId="289"/>
            <ac:spMk id="23" creationId="{CAF6F7D8-5F6C-4A93-8D78-67E058B3DE23}"/>
          </ac:spMkLst>
        </pc:spChg>
        <pc:spChg chg="mod">
          <ac:chgData name="Megan Faller" userId="9d1e07f7-a773-4974-a6b0-b3caef776a66" providerId="ADAL" clId="{E36C8EFD-CEFC-48F4-9C85-00A60353C621}" dt="2022-09-12T14:38:12.826" v="128"/>
          <ac:spMkLst>
            <pc:docMk/>
            <pc:sldMk cId="3881986609" sldId="289"/>
            <ac:spMk id="25" creationId="{0D1E867D-FB2E-42E4-B807-48F23A0F72CF}"/>
          </ac:spMkLst>
        </pc:spChg>
        <pc:spChg chg="mod">
          <ac:chgData name="Megan Faller" userId="9d1e07f7-a773-4974-a6b0-b3caef776a66" providerId="ADAL" clId="{E36C8EFD-CEFC-48F4-9C85-00A60353C621}" dt="2022-09-12T14:38:12.826" v="128"/>
          <ac:spMkLst>
            <pc:docMk/>
            <pc:sldMk cId="3881986609" sldId="289"/>
            <ac:spMk id="26" creationId="{B572532F-9A85-4383-8B83-30B668713630}"/>
          </ac:spMkLst>
        </pc:spChg>
        <pc:spChg chg="mod">
          <ac:chgData name="Megan Faller" userId="9d1e07f7-a773-4974-a6b0-b3caef776a66" providerId="ADAL" clId="{E36C8EFD-CEFC-48F4-9C85-00A60353C621}" dt="2022-09-12T14:38:12.826" v="128"/>
          <ac:spMkLst>
            <pc:docMk/>
            <pc:sldMk cId="3881986609" sldId="289"/>
            <ac:spMk id="27" creationId="{ACF13536-328C-4D34-9BC6-3FFECAB03FB0}"/>
          </ac:spMkLst>
        </pc:spChg>
        <pc:spChg chg="mod">
          <ac:chgData name="Megan Faller" userId="9d1e07f7-a773-4974-a6b0-b3caef776a66" providerId="ADAL" clId="{E36C8EFD-CEFC-48F4-9C85-00A60353C621}" dt="2022-09-12T14:38:12.826" v="128"/>
          <ac:spMkLst>
            <pc:docMk/>
            <pc:sldMk cId="3881986609" sldId="289"/>
            <ac:spMk id="28" creationId="{D48B845F-2870-4C32-9F29-CF17FAAA2295}"/>
          </ac:spMkLst>
        </pc:spChg>
        <pc:spChg chg="mod">
          <ac:chgData name="Megan Faller" userId="9d1e07f7-a773-4974-a6b0-b3caef776a66" providerId="ADAL" clId="{E36C8EFD-CEFC-48F4-9C85-00A60353C621}" dt="2022-09-12T14:38:12.826" v="128"/>
          <ac:spMkLst>
            <pc:docMk/>
            <pc:sldMk cId="3881986609" sldId="289"/>
            <ac:spMk id="29" creationId="{7BBD7BBF-DB42-49E1-BFF7-CF8B6F47DC2A}"/>
          </ac:spMkLst>
        </pc:spChg>
        <pc:spChg chg="mod">
          <ac:chgData name="Megan Faller" userId="9d1e07f7-a773-4974-a6b0-b3caef776a66" providerId="ADAL" clId="{E36C8EFD-CEFC-48F4-9C85-00A60353C621}" dt="2022-09-12T14:38:12.826" v="128"/>
          <ac:spMkLst>
            <pc:docMk/>
            <pc:sldMk cId="3881986609" sldId="289"/>
            <ac:spMk id="30" creationId="{B9881860-E13D-4886-8FCA-A3576EE944B8}"/>
          </ac:spMkLst>
        </pc:spChg>
        <pc:spChg chg="mod">
          <ac:chgData name="Megan Faller" userId="9d1e07f7-a773-4974-a6b0-b3caef776a66" providerId="ADAL" clId="{E36C8EFD-CEFC-48F4-9C85-00A60353C621}" dt="2022-09-12T14:38:12.826" v="128"/>
          <ac:spMkLst>
            <pc:docMk/>
            <pc:sldMk cId="3881986609" sldId="289"/>
            <ac:spMk id="31" creationId="{56BD7FE3-386F-4DC1-81B1-1924C1735054}"/>
          </ac:spMkLst>
        </pc:spChg>
        <pc:spChg chg="mod">
          <ac:chgData name="Megan Faller" userId="9d1e07f7-a773-4974-a6b0-b3caef776a66" providerId="ADAL" clId="{E36C8EFD-CEFC-48F4-9C85-00A60353C621}" dt="2022-09-12T14:38:12.826" v="128"/>
          <ac:spMkLst>
            <pc:docMk/>
            <pc:sldMk cId="3881986609" sldId="289"/>
            <ac:spMk id="32" creationId="{AB8F90FE-0E5B-4226-8D10-F0E58BEFEFD4}"/>
          </ac:spMkLst>
        </pc:spChg>
        <pc:spChg chg="mod">
          <ac:chgData name="Megan Faller" userId="9d1e07f7-a773-4974-a6b0-b3caef776a66" providerId="ADAL" clId="{E36C8EFD-CEFC-48F4-9C85-00A60353C621}" dt="2022-09-12T14:38:12.826" v="128"/>
          <ac:spMkLst>
            <pc:docMk/>
            <pc:sldMk cId="3881986609" sldId="289"/>
            <ac:spMk id="45" creationId="{EF68762F-300E-0917-8847-5843C5B4574A}"/>
          </ac:spMkLst>
        </pc:spChg>
        <pc:spChg chg="mod">
          <ac:chgData name="Megan Faller" userId="9d1e07f7-a773-4974-a6b0-b3caef776a66" providerId="ADAL" clId="{E36C8EFD-CEFC-48F4-9C85-00A60353C621}" dt="2022-09-12T14:38:12.826" v="128"/>
          <ac:spMkLst>
            <pc:docMk/>
            <pc:sldMk cId="3881986609" sldId="289"/>
            <ac:spMk id="55" creationId="{40390431-D807-E9B9-F750-A1845D815DF2}"/>
          </ac:spMkLst>
        </pc:spChg>
        <pc:spChg chg="mod">
          <ac:chgData name="Megan Faller" userId="9d1e07f7-a773-4974-a6b0-b3caef776a66" providerId="ADAL" clId="{E36C8EFD-CEFC-48F4-9C85-00A60353C621}" dt="2022-09-12T14:38:12.826" v="128"/>
          <ac:spMkLst>
            <pc:docMk/>
            <pc:sldMk cId="3881986609" sldId="289"/>
            <ac:spMk id="56" creationId="{6572F9B9-DD44-0D85-4C41-F941A620B01F}"/>
          </ac:spMkLst>
        </pc:spChg>
        <pc:grpChg chg="mod">
          <ac:chgData name="Megan Faller" userId="9d1e07f7-a773-4974-a6b0-b3caef776a66" providerId="ADAL" clId="{E36C8EFD-CEFC-48F4-9C85-00A60353C621}" dt="2022-09-12T14:38:12.826" v="128"/>
          <ac:grpSpMkLst>
            <pc:docMk/>
            <pc:sldMk cId="3881986609" sldId="289"/>
            <ac:grpSpMk id="2" creationId="{7625AB66-3DE5-D1CB-E9F5-11B92AAAA04C}"/>
          </ac:grpSpMkLst>
        </pc:grpChg>
        <pc:grpChg chg="mod">
          <ac:chgData name="Megan Faller" userId="9d1e07f7-a773-4974-a6b0-b3caef776a66" providerId="ADAL" clId="{E36C8EFD-CEFC-48F4-9C85-00A60353C621}" dt="2022-09-12T14:38:12.826" v="128"/>
          <ac:grpSpMkLst>
            <pc:docMk/>
            <pc:sldMk cId="3881986609" sldId="289"/>
            <ac:grpSpMk id="3" creationId="{2B73D363-9DC4-2BCD-8927-8AC63D23AC07}"/>
          </ac:grpSpMkLst>
        </pc:grpChg>
        <pc:grpChg chg="mod">
          <ac:chgData name="Megan Faller" userId="9d1e07f7-a773-4974-a6b0-b3caef776a66" providerId="ADAL" clId="{E36C8EFD-CEFC-48F4-9C85-00A60353C621}" dt="2022-09-12T14:38:12.826" v="128"/>
          <ac:grpSpMkLst>
            <pc:docMk/>
            <pc:sldMk cId="3881986609" sldId="289"/>
            <ac:grpSpMk id="8" creationId="{EAC91C78-E3F7-C37D-F35A-A9E165A9704F}"/>
          </ac:grpSpMkLst>
        </pc:grpChg>
        <pc:grpChg chg="mod">
          <ac:chgData name="Megan Faller" userId="9d1e07f7-a773-4974-a6b0-b3caef776a66" providerId="ADAL" clId="{E36C8EFD-CEFC-48F4-9C85-00A60353C621}" dt="2022-09-12T14:38:12.826" v="128"/>
          <ac:grpSpMkLst>
            <pc:docMk/>
            <pc:sldMk cId="3881986609" sldId="289"/>
            <ac:grpSpMk id="9" creationId="{14BE6F5E-770C-DD1D-05AE-AE8EFD0030FE}"/>
          </ac:grpSpMkLst>
        </pc:grpChg>
        <pc:grpChg chg="mod">
          <ac:chgData name="Megan Faller" userId="9d1e07f7-a773-4974-a6b0-b3caef776a66" providerId="ADAL" clId="{E36C8EFD-CEFC-48F4-9C85-00A60353C621}" dt="2022-09-12T14:38:12.826" v="128"/>
          <ac:grpSpMkLst>
            <pc:docMk/>
            <pc:sldMk cId="3881986609" sldId="289"/>
            <ac:grpSpMk id="10" creationId="{30F8A387-276E-B630-32CB-6ECB88A9EE2F}"/>
          </ac:grpSpMkLst>
        </pc:grpChg>
        <pc:grpChg chg="mod">
          <ac:chgData name="Megan Faller" userId="9d1e07f7-a773-4974-a6b0-b3caef776a66" providerId="ADAL" clId="{E36C8EFD-CEFC-48F4-9C85-00A60353C621}" dt="2022-09-12T14:38:12.826" v="128"/>
          <ac:grpSpMkLst>
            <pc:docMk/>
            <pc:sldMk cId="3881986609" sldId="289"/>
            <ac:grpSpMk id="11" creationId="{C70EADA2-A11E-4690-EA10-B1C14F04DF8C}"/>
          </ac:grpSpMkLst>
        </pc:grpChg>
        <pc:grpChg chg="mod">
          <ac:chgData name="Megan Faller" userId="9d1e07f7-a773-4974-a6b0-b3caef776a66" providerId="ADAL" clId="{E36C8EFD-CEFC-48F4-9C85-00A60353C621}" dt="2022-09-12T14:38:12.826" v="128"/>
          <ac:grpSpMkLst>
            <pc:docMk/>
            <pc:sldMk cId="3881986609" sldId="289"/>
            <ac:grpSpMk id="12" creationId="{BEBDD15B-11AF-4B09-0C18-202F29FD9C49}"/>
          </ac:grpSpMkLst>
        </pc:grpChg>
        <pc:grpChg chg="mod">
          <ac:chgData name="Megan Faller" userId="9d1e07f7-a773-4974-a6b0-b3caef776a66" providerId="ADAL" clId="{E36C8EFD-CEFC-48F4-9C85-00A60353C621}" dt="2022-09-12T14:38:12.826" v="128"/>
          <ac:grpSpMkLst>
            <pc:docMk/>
            <pc:sldMk cId="3881986609" sldId="289"/>
            <ac:grpSpMk id="13" creationId="{2EC90193-3E74-1ED5-B3A3-D1D221C5F9DB}"/>
          </ac:grpSpMkLst>
        </pc:grpChg>
        <pc:grpChg chg="mod">
          <ac:chgData name="Megan Faller" userId="9d1e07f7-a773-4974-a6b0-b3caef776a66" providerId="ADAL" clId="{E36C8EFD-CEFC-48F4-9C85-00A60353C621}" dt="2022-09-12T14:38:12.826" v="128"/>
          <ac:grpSpMkLst>
            <pc:docMk/>
            <pc:sldMk cId="3881986609" sldId="289"/>
            <ac:grpSpMk id="14" creationId="{1BE6EE1A-AFA7-6B02-9D3C-228774BDF8A1}"/>
          </ac:grpSpMkLst>
        </pc:grpChg>
        <pc:grpChg chg="mod">
          <ac:chgData name="Megan Faller" userId="9d1e07f7-a773-4974-a6b0-b3caef776a66" providerId="ADAL" clId="{E36C8EFD-CEFC-48F4-9C85-00A60353C621}" dt="2022-09-12T14:38:12.826" v="128"/>
          <ac:grpSpMkLst>
            <pc:docMk/>
            <pc:sldMk cId="3881986609" sldId="289"/>
            <ac:grpSpMk id="15" creationId="{9E766C45-2128-50C1-528F-F2AA92AC7DD9}"/>
          </ac:grpSpMkLst>
        </pc:grpChg>
        <pc:grpChg chg="mod">
          <ac:chgData name="Megan Faller" userId="9d1e07f7-a773-4974-a6b0-b3caef776a66" providerId="ADAL" clId="{E36C8EFD-CEFC-48F4-9C85-00A60353C621}" dt="2022-09-12T14:38:12.826" v="128"/>
          <ac:grpSpMkLst>
            <pc:docMk/>
            <pc:sldMk cId="3881986609" sldId="289"/>
            <ac:grpSpMk id="16" creationId="{F5592F5B-AFD0-0C7D-3520-E918799F5B4C}"/>
          </ac:grpSpMkLst>
        </pc:grpChg>
        <pc:grpChg chg="mod">
          <ac:chgData name="Megan Faller" userId="9d1e07f7-a773-4974-a6b0-b3caef776a66" providerId="ADAL" clId="{E36C8EFD-CEFC-48F4-9C85-00A60353C621}" dt="2022-09-12T14:38:12.826" v="128"/>
          <ac:grpSpMkLst>
            <pc:docMk/>
            <pc:sldMk cId="3881986609" sldId="289"/>
            <ac:grpSpMk id="46" creationId="{41F96221-77C7-1E9F-8261-C6B952FD3283}"/>
          </ac:grpSpMkLst>
        </pc:grpChg>
        <pc:picChg chg="mod">
          <ac:chgData name="Megan Faller" userId="9d1e07f7-a773-4974-a6b0-b3caef776a66" providerId="ADAL" clId="{E36C8EFD-CEFC-48F4-9C85-00A60353C621}" dt="2022-09-12T14:38:12.826" v="128"/>
          <ac:picMkLst>
            <pc:docMk/>
            <pc:sldMk cId="3881986609" sldId="289"/>
            <ac:picMk id="4" creationId="{DB74BC47-6C82-46F3-BAF4-629016C97789}"/>
          </ac:picMkLst>
        </pc:picChg>
        <pc:picChg chg="mod">
          <ac:chgData name="Megan Faller" userId="9d1e07f7-a773-4974-a6b0-b3caef776a66" providerId="ADAL" clId="{E36C8EFD-CEFC-48F4-9C85-00A60353C621}" dt="2022-09-12T14:38:12.826" v="128"/>
          <ac:picMkLst>
            <pc:docMk/>
            <pc:sldMk cId="3881986609" sldId="289"/>
            <ac:picMk id="6" creationId="{2639BACD-CF1F-4703-B24D-123CB66BEC9C}"/>
          </ac:picMkLst>
        </pc:picChg>
        <pc:picChg chg="mod">
          <ac:chgData name="Megan Faller" userId="9d1e07f7-a773-4974-a6b0-b3caef776a66" providerId="ADAL" clId="{E36C8EFD-CEFC-48F4-9C85-00A60353C621}" dt="2022-09-12T14:38:12.826" v="128"/>
          <ac:picMkLst>
            <pc:docMk/>
            <pc:sldMk cId="3881986609" sldId="289"/>
            <ac:picMk id="7" creationId="{25DA923C-A04B-4A40-B757-852DF672DA06}"/>
          </ac:picMkLst>
        </pc:picChg>
        <pc:picChg chg="mod">
          <ac:chgData name="Megan Faller" userId="9d1e07f7-a773-4974-a6b0-b3caef776a66" providerId="ADAL" clId="{E36C8EFD-CEFC-48F4-9C85-00A60353C621}" dt="2022-09-12T14:38:12.826" v="128"/>
          <ac:picMkLst>
            <pc:docMk/>
            <pc:sldMk cId="3881986609" sldId="289"/>
            <ac:picMk id="33" creationId="{28B8D516-28B3-41D7-8827-E75C52FD1845}"/>
          </ac:picMkLst>
        </pc:picChg>
        <pc:picChg chg="mod">
          <ac:chgData name="Megan Faller" userId="9d1e07f7-a773-4974-a6b0-b3caef776a66" providerId="ADAL" clId="{E36C8EFD-CEFC-48F4-9C85-00A60353C621}" dt="2022-09-12T14:38:12.826" v="128"/>
          <ac:picMkLst>
            <pc:docMk/>
            <pc:sldMk cId="3881986609" sldId="289"/>
            <ac:picMk id="35" creationId="{E7F3F094-7E7D-4314-91AF-00134BAC1FC7}"/>
          </ac:picMkLst>
        </pc:picChg>
        <pc:picChg chg="mod">
          <ac:chgData name="Megan Faller" userId="9d1e07f7-a773-4974-a6b0-b3caef776a66" providerId="ADAL" clId="{E36C8EFD-CEFC-48F4-9C85-00A60353C621}" dt="2022-09-12T14:38:12.826" v="128"/>
          <ac:picMkLst>
            <pc:docMk/>
            <pc:sldMk cId="3881986609" sldId="289"/>
            <ac:picMk id="36" creationId="{3AFB078E-447B-4D8F-B9FA-DDCF31E80C64}"/>
          </ac:picMkLst>
        </pc:picChg>
        <pc:picChg chg="mod">
          <ac:chgData name="Megan Faller" userId="9d1e07f7-a773-4974-a6b0-b3caef776a66" providerId="ADAL" clId="{E36C8EFD-CEFC-48F4-9C85-00A60353C621}" dt="2022-09-12T14:38:12.826" v="128"/>
          <ac:picMkLst>
            <pc:docMk/>
            <pc:sldMk cId="3881986609" sldId="289"/>
            <ac:picMk id="37" creationId="{9A92ED54-3E28-4FF3-85CD-B204965E46BE}"/>
          </ac:picMkLst>
        </pc:picChg>
        <pc:picChg chg="mod">
          <ac:chgData name="Megan Faller" userId="9d1e07f7-a773-4974-a6b0-b3caef776a66" providerId="ADAL" clId="{E36C8EFD-CEFC-48F4-9C85-00A60353C621}" dt="2022-09-12T14:38:12.826" v="128"/>
          <ac:picMkLst>
            <pc:docMk/>
            <pc:sldMk cId="3881986609" sldId="289"/>
            <ac:picMk id="38" creationId="{1A24F550-1F5B-4706-B763-E1A8D6D0CFCC}"/>
          </ac:picMkLst>
        </pc:picChg>
        <pc:picChg chg="mod">
          <ac:chgData name="Megan Faller" userId="9d1e07f7-a773-4974-a6b0-b3caef776a66" providerId="ADAL" clId="{E36C8EFD-CEFC-48F4-9C85-00A60353C621}" dt="2022-09-12T14:38:12.826" v="128"/>
          <ac:picMkLst>
            <pc:docMk/>
            <pc:sldMk cId="3881986609" sldId="289"/>
            <ac:picMk id="39" creationId="{B584F868-E8FF-4E05-8C20-CCF5DF183553}"/>
          </ac:picMkLst>
        </pc:picChg>
        <pc:picChg chg="mod">
          <ac:chgData name="Megan Faller" userId="9d1e07f7-a773-4974-a6b0-b3caef776a66" providerId="ADAL" clId="{E36C8EFD-CEFC-48F4-9C85-00A60353C621}" dt="2022-09-12T14:38:12.826" v="128"/>
          <ac:picMkLst>
            <pc:docMk/>
            <pc:sldMk cId="3881986609" sldId="289"/>
            <ac:picMk id="40" creationId="{A70CA540-E61D-439B-8D75-9D05F37BDFDF}"/>
          </ac:picMkLst>
        </pc:picChg>
        <pc:picChg chg="mod">
          <ac:chgData name="Megan Faller" userId="9d1e07f7-a773-4974-a6b0-b3caef776a66" providerId="ADAL" clId="{E36C8EFD-CEFC-48F4-9C85-00A60353C621}" dt="2022-09-12T14:38:12.826" v="128"/>
          <ac:picMkLst>
            <pc:docMk/>
            <pc:sldMk cId="3881986609" sldId="289"/>
            <ac:picMk id="41" creationId="{363D150F-F9AC-4F9B-ADCC-D9B36C39CBA0}"/>
          </ac:picMkLst>
        </pc:picChg>
        <pc:picChg chg="mod">
          <ac:chgData name="Megan Faller" userId="9d1e07f7-a773-4974-a6b0-b3caef776a66" providerId="ADAL" clId="{E36C8EFD-CEFC-48F4-9C85-00A60353C621}" dt="2022-09-12T14:38:12.826" v="128"/>
          <ac:picMkLst>
            <pc:docMk/>
            <pc:sldMk cId="3881986609" sldId="289"/>
            <ac:picMk id="42" creationId="{5A6F572F-5B71-4A56-A71E-C055060325CA}"/>
          </ac:picMkLst>
        </pc:picChg>
        <pc:picChg chg="mod">
          <ac:chgData name="Megan Faller" userId="9d1e07f7-a773-4974-a6b0-b3caef776a66" providerId="ADAL" clId="{E36C8EFD-CEFC-48F4-9C85-00A60353C621}" dt="2022-09-12T14:38:12.826" v="128"/>
          <ac:picMkLst>
            <pc:docMk/>
            <pc:sldMk cId="3881986609" sldId="289"/>
            <ac:picMk id="44" creationId="{F2AFD3EE-E321-E6E0-B5AB-3B679B6A05E3}"/>
          </ac:picMkLst>
        </pc:picChg>
        <pc:picChg chg="mod">
          <ac:chgData name="Megan Faller" userId="9d1e07f7-a773-4974-a6b0-b3caef776a66" providerId="ADAL" clId="{E36C8EFD-CEFC-48F4-9C85-00A60353C621}" dt="2022-09-12T14:38:12.826" v="128"/>
          <ac:picMkLst>
            <pc:docMk/>
            <pc:sldMk cId="3881986609" sldId="289"/>
            <ac:picMk id="47" creationId="{CF3DA7F4-F086-0716-DEA2-2A854EC47231}"/>
          </ac:picMkLst>
        </pc:picChg>
        <pc:picChg chg="mod">
          <ac:chgData name="Megan Faller" userId="9d1e07f7-a773-4974-a6b0-b3caef776a66" providerId="ADAL" clId="{E36C8EFD-CEFC-48F4-9C85-00A60353C621}" dt="2022-09-12T14:38:12.826" v="128"/>
          <ac:picMkLst>
            <pc:docMk/>
            <pc:sldMk cId="3881986609" sldId="289"/>
            <ac:picMk id="48" creationId="{DCD78F93-7843-9A80-7F23-4B6B75867233}"/>
          </ac:picMkLst>
        </pc:picChg>
        <pc:picChg chg="mod">
          <ac:chgData name="Megan Faller" userId="9d1e07f7-a773-4974-a6b0-b3caef776a66" providerId="ADAL" clId="{E36C8EFD-CEFC-48F4-9C85-00A60353C621}" dt="2022-09-12T14:38:12.826" v="128"/>
          <ac:picMkLst>
            <pc:docMk/>
            <pc:sldMk cId="3881986609" sldId="289"/>
            <ac:picMk id="49" creationId="{E50D0DB1-062B-2F8F-3966-2F54F4FD3F18}"/>
          </ac:picMkLst>
        </pc:picChg>
        <pc:picChg chg="mod">
          <ac:chgData name="Megan Faller" userId="9d1e07f7-a773-4974-a6b0-b3caef776a66" providerId="ADAL" clId="{E36C8EFD-CEFC-48F4-9C85-00A60353C621}" dt="2022-09-12T14:38:12.826" v="128"/>
          <ac:picMkLst>
            <pc:docMk/>
            <pc:sldMk cId="3881986609" sldId="289"/>
            <ac:picMk id="50" creationId="{11999332-3A71-563F-4F7A-1EA552C18151}"/>
          </ac:picMkLst>
        </pc:picChg>
        <pc:picChg chg="mod">
          <ac:chgData name="Megan Faller" userId="9d1e07f7-a773-4974-a6b0-b3caef776a66" providerId="ADAL" clId="{E36C8EFD-CEFC-48F4-9C85-00A60353C621}" dt="2022-09-12T14:38:12.826" v="128"/>
          <ac:picMkLst>
            <pc:docMk/>
            <pc:sldMk cId="3881986609" sldId="289"/>
            <ac:picMk id="51" creationId="{4180D130-C492-D43C-304B-DAD56BF2BD8A}"/>
          </ac:picMkLst>
        </pc:picChg>
        <pc:picChg chg="mod">
          <ac:chgData name="Megan Faller" userId="9d1e07f7-a773-4974-a6b0-b3caef776a66" providerId="ADAL" clId="{E36C8EFD-CEFC-48F4-9C85-00A60353C621}" dt="2022-09-12T14:38:12.826" v="128"/>
          <ac:picMkLst>
            <pc:docMk/>
            <pc:sldMk cId="3881986609" sldId="289"/>
            <ac:picMk id="52" creationId="{7CEEBD4F-8362-BFB6-9ADD-AF309C47B018}"/>
          </ac:picMkLst>
        </pc:picChg>
        <pc:picChg chg="mod">
          <ac:chgData name="Megan Faller" userId="9d1e07f7-a773-4974-a6b0-b3caef776a66" providerId="ADAL" clId="{E36C8EFD-CEFC-48F4-9C85-00A60353C621}" dt="2022-09-12T14:38:12.826" v="128"/>
          <ac:picMkLst>
            <pc:docMk/>
            <pc:sldMk cId="3881986609" sldId="289"/>
            <ac:picMk id="54" creationId="{E9711968-CBAD-4B56-98DC-61FBDF091630}"/>
          </ac:picMkLst>
        </pc:picChg>
      </pc:sldChg>
      <pc:sldChg chg="modSp add mod chgLayout modNotes">
        <pc:chgData name="Megan Faller" userId="9d1e07f7-a773-4974-a6b0-b3caef776a66" providerId="ADAL" clId="{E36C8EFD-CEFC-48F4-9C85-00A60353C621}" dt="2022-09-17T18:09:14.400" v="2213" actId="20577"/>
        <pc:sldMkLst>
          <pc:docMk/>
          <pc:sldMk cId="3724586054" sldId="290"/>
        </pc:sldMkLst>
        <pc:spChg chg="mod ord">
          <ac:chgData name="Megan Faller" userId="9d1e07f7-a773-4974-a6b0-b3caef776a66" providerId="ADAL" clId="{E36C8EFD-CEFC-48F4-9C85-00A60353C621}" dt="2022-09-12T18:41:48.091" v="1261" actId="403"/>
          <ac:spMkLst>
            <pc:docMk/>
            <pc:sldMk cId="3724586054" sldId="290"/>
            <ac:spMk id="2" creationId="{96E907A2-5700-4C56-8EEE-33E529EDB2E1}"/>
          </ac:spMkLst>
        </pc:spChg>
        <pc:spChg chg="mod ord">
          <ac:chgData name="Megan Faller" userId="9d1e07f7-a773-4974-a6b0-b3caef776a66" providerId="ADAL" clId="{E36C8EFD-CEFC-48F4-9C85-00A60353C621}" dt="2022-09-17T18:09:14.400" v="2213" actId="20577"/>
          <ac:spMkLst>
            <pc:docMk/>
            <pc:sldMk cId="3724586054" sldId="290"/>
            <ac:spMk id="3" creationId="{0AEE3700-291B-46B5-8395-6FCA435B71DC}"/>
          </ac:spMkLst>
        </pc:spChg>
        <pc:grpChg chg="mod">
          <ac:chgData name="Megan Faller" userId="9d1e07f7-a773-4974-a6b0-b3caef776a66" providerId="ADAL" clId="{E36C8EFD-CEFC-48F4-9C85-00A60353C621}" dt="2022-09-12T18:41:27.217" v="1256" actId="1076"/>
          <ac:grpSpMkLst>
            <pc:docMk/>
            <pc:sldMk cId="3724586054" sldId="290"/>
            <ac:grpSpMk id="5" creationId="{931EFA50-9EE7-5E08-3390-B39759CEAA74}"/>
          </ac:grpSpMkLst>
        </pc:grpChg>
        <pc:picChg chg="mod">
          <ac:chgData name="Megan Faller" userId="9d1e07f7-a773-4974-a6b0-b3caef776a66" providerId="ADAL" clId="{E36C8EFD-CEFC-48F4-9C85-00A60353C621}" dt="2022-09-12T14:38:12.826" v="128"/>
          <ac:picMkLst>
            <pc:docMk/>
            <pc:sldMk cId="3724586054" sldId="290"/>
            <ac:picMk id="6" creationId="{CC92EE18-F043-995D-FFBA-999419353A24}"/>
          </ac:picMkLst>
        </pc:picChg>
        <pc:picChg chg="mod">
          <ac:chgData name="Megan Faller" userId="9d1e07f7-a773-4974-a6b0-b3caef776a66" providerId="ADAL" clId="{E36C8EFD-CEFC-48F4-9C85-00A60353C621}" dt="2022-09-12T14:38:12.826" v="128"/>
          <ac:picMkLst>
            <pc:docMk/>
            <pc:sldMk cId="3724586054" sldId="290"/>
            <ac:picMk id="7" creationId="{3C6BCDA2-678F-EB1D-DB77-078489C0C3CE}"/>
          </ac:picMkLst>
        </pc:picChg>
      </pc:sldChg>
      <pc:sldChg chg="modSp add mod modNotes">
        <pc:chgData name="Megan Faller" userId="9d1e07f7-a773-4974-a6b0-b3caef776a66" providerId="ADAL" clId="{E36C8EFD-CEFC-48F4-9C85-00A60353C621}" dt="2022-09-12T18:43:16.864" v="1304" actId="208"/>
        <pc:sldMkLst>
          <pc:docMk/>
          <pc:sldMk cId="671640510" sldId="291"/>
        </pc:sldMkLst>
        <pc:spChg chg="mod">
          <ac:chgData name="Megan Faller" userId="9d1e07f7-a773-4974-a6b0-b3caef776a66" providerId="ADAL" clId="{E36C8EFD-CEFC-48F4-9C85-00A60353C621}" dt="2022-09-12T18:42:33.225" v="1268" actId="1076"/>
          <ac:spMkLst>
            <pc:docMk/>
            <pc:sldMk cId="671640510" sldId="291"/>
            <ac:spMk id="3" creationId="{E0FAF697-A69E-485F-AA83-0A8838152837}"/>
          </ac:spMkLst>
        </pc:spChg>
        <pc:spChg chg="mod">
          <ac:chgData name="Megan Faller" userId="9d1e07f7-a773-4974-a6b0-b3caef776a66" providerId="ADAL" clId="{E36C8EFD-CEFC-48F4-9C85-00A60353C621}" dt="2022-09-12T18:43:16.864" v="1304" actId="208"/>
          <ac:spMkLst>
            <pc:docMk/>
            <pc:sldMk cId="671640510" sldId="291"/>
            <ac:spMk id="4" creationId="{606FC62A-5C52-44FD-8CE2-16C4DC705ADE}"/>
          </ac:spMkLst>
        </pc:spChg>
      </pc:sldChg>
      <pc:sldChg chg="addSp delSp modSp mod modClrScheme modCm chgLayout modNotes">
        <pc:chgData name="Megan Faller" userId="9d1e07f7-a773-4974-a6b0-b3caef776a66" providerId="ADAL" clId="{E36C8EFD-CEFC-48F4-9C85-00A60353C621}" dt="2022-09-17T18:10:33.021" v="2216" actId="20577"/>
        <pc:sldMkLst>
          <pc:docMk/>
          <pc:sldMk cId="3640281824" sldId="1338"/>
        </pc:sldMkLst>
        <pc:spChg chg="mod ord">
          <ac:chgData name="Megan Faller" userId="9d1e07f7-a773-4974-a6b0-b3caef776a66" providerId="ADAL" clId="{E36C8EFD-CEFC-48F4-9C85-00A60353C621}" dt="2022-09-12T18:14:02.948" v="1090" actId="700"/>
          <ac:spMkLst>
            <pc:docMk/>
            <pc:sldMk cId="3640281824" sldId="1338"/>
            <ac:spMk id="2" creationId="{F7AAA53A-EA6A-4DBD-B49A-80B94CEB4F8C}"/>
          </ac:spMkLst>
        </pc:spChg>
        <pc:spChg chg="mod ord">
          <ac:chgData name="Megan Faller" userId="9d1e07f7-a773-4974-a6b0-b3caef776a66" providerId="ADAL" clId="{E36C8EFD-CEFC-48F4-9C85-00A60353C621}" dt="2022-09-17T18:10:33.021" v="2216" actId="20577"/>
          <ac:spMkLst>
            <pc:docMk/>
            <pc:sldMk cId="3640281824" sldId="1338"/>
            <ac:spMk id="8" creationId="{D2278E64-F690-46F4-9604-9282790147C8}"/>
          </ac:spMkLst>
        </pc:spChg>
        <pc:graphicFrameChg chg="add del modGraphic">
          <ac:chgData name="Megan Faller" userId="9d1e07f7-a773-4974-a6b0-b3caef776a66" providerId="ADAL" clId="{E36C8EFD-CEFC-48F4-9C85-00A60353C621}" dt="2022-09-12T18:14:50.314" v="1097" actId="1032"/>
          <ac:graphicFrameMkLst>
            <pc:docMk/>
            <pc:sldMk cId="3640281824" sldId="1338"/>
            <ac:graphicFrameMk id="3" creationId="{39897BD7-DB96-F63D-368F-DBAC44F51A5B}"/>
          </ac:graphicFrameMkLst>
        </pc:graphicFrameChg>
        <pc:picChg chg="mod">
          <ac:chgData name="Megan Faller" userId="9d1e07f7-a773-4974-a6b0-b3caef776a66" providerId="ADAL" clId="{E36C8EFD-CEFC-48F4-9C85-00A60353C621}" dt="2022-09-12T18:14:33.291" v="1095" actId="1076"/>
          <ac:picMkLst>
            <pc:docMk/>
            <pc:sldMk cId="3640281824" sldId="1338"/>
            <ac:picMk id="5" creationId="{2EADA2A2-B6F4-461D-B32F-95A96CFF3ABD}"/>
          </ac:picMkLst>
        </pc:picChg>
      </pc:sldChg>
      <pc:sldChg chg="modSp add mod ord chgLayout modNotes">
        <pc:chgData name="Megan Faller" userId="9d1e07f7-a773-4974-a6b0-b3caef776a66" providerId="ADAL" clId="{E36C8EFD-CEFC-48F4-9C85-00A60353C621}" dt="2022-09-13T18:16:33.066" v="1826" actId="1076"/>
        <pc:sldMkLst>
          <pc:docMk/>
          <pc:sldMk cId="1796322987" sldId="1568"/>
        </pc:sldMkLst>
        <pc:spChg chg="mod ord">
          <ac:chgData name="Megan Faller" userId="9d1e07f7-a773-4974-a6b0-b3caef776a66" providerId="ADAL" clId="{E36C8EFD-CEFC-48F4-9C85-00A60353C621}" dt="2022-09-12T15:06:20.382" v="471" actId="700"/>
          <ac:spMkLst>
            <pc:docMk/>
            <pc:sldMk cId="1796322987" sldId="1568"/>
            <ac:spMk id="2" creationId="{42FD9672-B7D3-493A-87E6-7B4B4BB6B42A}"/>
          </ac:spMkLst>
        </pc:spChg>
        <pc:spChg chg="mod ord">
          <ac:chgData name="Megan Faller" userId="9d1e07f7-a773-4974-a6b0-b3caef776a66" providerId="ADAL" clId="{E36C8EFD-CEFC-48F4-9C85-00A60353C621}" dt="2022-09-12T15:06:20.382" v="471" actId="700"/>
          <ac:spMkLst>
            <pc:docMk/>
            <pc:sldMk cId="1796322987" sldId="1568"/>
            <ac:spMk id="3" creationId="{451A57AF-5632-78BF-2611-2EEA80A5E6AD}"/>
          </ac:spMkLst>
        </pc:spChg>
        <pc:picChg chg="mod modCrop">
          <ac:chgData name="Megan Faller" userId="9d1e07f7-a773-4974-a6b0-b3caef776a66" providerId="ADAL" clId="{E36C8EFD-CEFC-48F4-9C85-00A60353C621}" dt="2022-09-12T15:13:39.693" v="510" actId="732"/>
          <ac:picMkLst>
            <pc:docMk/>
            <pc:sldMk cId="1796322987" sldId="1568"/>
            <ac:picMk id="4" creationId="{31407072-205D-4E7D-98E3-810B030DA1C1}"/>
          </ac:picMkLst>
        </pc:picChg>
      </pc:sldChg>
      <pc:sldChg chg="addSp modSp mod modClrScheme delCm chgLayout modNotes">
        <pc:chgData name="Megan Faller" userId="9d1e07f7-a773-4974-a6b0-b3caef776a66" providerId="ADAL" clId="{E36C8EFD-CEFC-48F4-9C85-00A60353C621}" dt="2022-09-14T14:30:35.320" v="1856" actId="1076"/>
        <pc:sldMkLst>
          <pc:docMk/>
          <pc:sldMk cId="818714379" sldId="1574"/>
        </pc:sldMkLst>
        <pc:spChg chg="mod ord">
          <ac:chgData name="Megan Faller" userId="9d1e07f7-a773-4974-a6b0-b3caef776a66" providerId="ADAL" clId="{E36C8EFD-CEFC-48F4-9C85-00A60353C621}" dt="2022-09-12T14:46:57.109" v="229" actId="403"/>
          <ac:spMkLst>
            <pc:docMk/>
            <pc:sldMk cId="818714379" sldId="1574"/>
            <ac:spMk id="2" creationId="{33ABF6FC-FA36-469B-B93A-C21F0D4A5C4A}"/>
          </ac:spMkLst>
        </pc:spChg>
        <pc:spChg chg="mod ord">
          <ac:chgData name="Megan Faller" userId="9d1e07f7-a773-4974-a6b0-b3caef776a66" providerId="ADAL" clId="{E36C8EFD-CEFC-48F4-9C85-00A60353C621}" dt="2022-09-14T14:30:35.320" v="1856" actId="1076"/>
          <ac:spMkLst>
            <pc:docMk/>
            <pc:sldMk cId="818714379" sldId="1574"/>
            <ac:spMk id="4" creationId="{93235C90-63AA-4CF5-B7D2-18445529E1D1}"/>
          </ac:spMkLst>
        </pc:spChg>
        <pc:picChg chg="add mod">
          <ac:chgData name="Megan Faller" userId="9d1e07f7-a773-4974-a6b0-b3caef776a66" providerId="ADAL" clId="{E36C8EFD-CEFC-48F4-9C85-00A60353C621}" dt="2022-09-12T14:46:47.928" v="227" actId="1076"/>
          <ac:picMkLst>
            <pc:docMk/>
            <pc:sldMk cId="818714379" sldId="1574"/>
            <ac:picMk id="3" creationId="{43BC1A10-1877-DB89-1F8F-CF3A928D1977}"/>
          </ac:picMkLst>
        </pc:picChg>
        <pc:picChg chg="mod">
          <ac:chgData name="Megan Faller" userId="9d1e07f7-a773-4974-a6b0-b3caef776a66" providerId="ADAL" clId="{E36C8EFD-CEFC-48F4-9C85-00A60353C621}" dt="2022-09-12T14:46:38.474" v="225" actId="1076"/>
          <ac:picMkLst>
            <pc:docMk/>
            <pc:sldMk cId="818714379" sldId="1574"/>
            <ac:picMk id="6" creationId="{D6E43FB7-0E14-41F7-8A58-02E34BD5723A}"/>
          </ac:picMkLst>
        </pc:picChg>
        <pc:picChg chg="mod">
          <ac:chgData name="Megan Faller" userId="9d1e07f7-a773-4974-a6b0-b3caef776a66" providerId="ADAL" clId="{E36C8EFD-CEFC-48F4-9C85-00A60353C621}" dt="2022-09-12T14:46:40.492" v="226" actId="1076"/>
          <ac:picMkLst>
            <pc:docMk/>
            <pc:sldMk cId="818714379" sldId="1574"/>
            <ac:picMk id="8" creationId="{72338690-3F57-4921-B7A7-F3B43CF03245}"/>
          </ac:picMkLst>
        </pc:picChg>
      </pc:sldChg>
      <pc:sldChg chg="addSp delSp modSp add mod delCm chgLayout modNotes">
        <pc:chgData name="Megan Faller" userId="9d1e07f7-a773-4974-a6b0-b3caef776a66" providerId="ADAL" clId="{E36C8EFD-CEFC-48F4-9C85-00A60353C621}" dt="2022-09-13T19:44:59.541" v="1840" actId="255"/>
        <pc:sldMkLst>
          <pc:docMk/>
          <pc:sldMk cId="3834367917" sldId="1576"/>
        </pc:sldMkLst>
        <pc:spChg chg="mod ord">
          <ac:chgData name="Megan Faller" userId="9d1e07f7-a773-4974-a6b0-b3caef776a66" providerId="ADAL" clId="{E36C8EFD-CEFC-48F4-9C85-00A60353C621}" dt="2022-09-13T19:44:59.541" v="1840" actId="255"/>
          <ac:spMkLst>
            <pc:docMk/>
            <pc:sldMk cId="3834367917" sldId="1576"/>
            <ac:spMk id="2" creationId="{CB631567-66E3-486E-9DD2-910A1C96319F}"/>
          </ac:spMkLst>
        </pc:spChg>
        <pc:spChg chg="del">
          <ac:chgData name="Megan Faller" userId="9d1e07f7-a773-4974-a6b0-b3caef776a66" providerId="ADAL" clId="{E36C8EFD-CEFC-48F4-9C85-00A60353C621}" dt="2022-09-12T14:34:15" v="91" actId="478"/>
          <ac:spMkLst>
            <pc:docMk/>
            <pc:sldMk cId="3834367917" sldId="1576"/>
            <ac:spMk id="3" creationId="{EF602954-3635-64F5-46CD-EDBC100BC729}"/>
          </ac:spMkLst>
        </pc:spChg>
        <pc:spChg chg="add del mod">
          <ac:chgData name="Megan Faller" userId="9d1e07f7-a773-4974-a6b0-b3caef776a66" providerId="ADAL" clId="{E36C8EFD-CEFC-48F4-9C85-00A60353C621}" dt="2022-09-12T14:35:20.873" v="99" actId="478"/>
          <ac:spMkLst>
            <pc:docMk/>
            <pc:sldMk cId="3834367917" sldId="1576"/>
            <ac:spMk id="8" creationId="{C945A7D3-D150-7644-A3A3-AFF2EF4DC025}"/>
          </ac:spMkLst>
        </pc:spChg>
        <pc:spChg chg="add del mod ord">
          <ac:chgData name="Megan Faller" userId="9d1e07f7-a773-4974-a6b0-b3caef776a66" providerId="ADAL" clId="{E36C8EFD-CEFC-48F4-9C85-00A60353C621}" dt="2022-09-12T14:43:01.484" v="189" actId="478"/>
          <ac:spMkLst>
            <pc:docMk/>
            <pc:sldMk cId="3834367917" sldId="1576"/>
            <ac:spMk id="9" creationId="{8DE77006-FB30-2D97-B518-17D311B401C5}"/>
          </ac:spMkLst>
        </pc:spChg>
        <pc:picChg chg="add mod ord modCrop">
          <ac:chgData name="Megan Faller" userId="9d1e07f7-a773-4974-a6b0-b3caef776a66" providerId="ADAL" clId="{E36C8EFD-CEFC-48F4-9C85-00A60353C621}" dt="2022-09-12T14:39:10.961" v="133" actId="732"/>
          <ac:picMkLst>
            <pc:docMk/>
            <pc:sldMk cId="3834367917" sldId="1576"/>
            <ac:picMk id="5" creationId="{D9188D93-AB21-10BD-D924-2121EC44D21B}"/>
          </ac:picMkLst>
        </pc:picChg>
        <pc:picChg chg="del mod ord modCrop">
          <ac:chgData name="Megan Faller" userId="9d1e07f7-a773-4974-a6b0-b3caef776a66" providerId="ADAL" clId="{E36C8EFD-CEFC-48F4-9C85-00A60353C621}" dt="2022-09-12T14:35:18.526" v="98" actId="478"/>
          <ac:picMkLst>
            <pc:docMk/>
            <pc:sldMk cId="3834367917" sldId="1576"/>
            <ac:picMk id="7" creationId="{0C13BF29-C17F-4311-A89B-3E2C35BED781}"/>
          </ac:picMkLst>
        </pc:picChg>
      </pc:sldChg>
      <pc:sldChg chg="addSp delSp modSp mod chgLayout modNotes">
        <pc:chgData name="Megan Faller" userId="9d1e07f7-a773-4974-a6b0-b3caef776a66" providerId="ADAL" clId="{E36C8EFD-CEFC-48F4-9C85-00A60353C621}" dt="2022-09-12T17:31:17.567" v="711" actId="20577"/>
        <pc:sldMkLst>
          <pc:docMk/>
          <pc:sldMk cId="952630136" sldId="1583"/>
        </pc:sldMkLst>
        <pc:spChg chg="mod ord">
          <ac:chgData name="Megan Faller" userId="9d1e07f7-a773-4974-a6b0-b3caef776a66" providerId="ADAL" clId="{E36C8EFD-CEFC-48F4-9C85-00A60353C621}" dt="2022-09-12T17:28:51.032" v="682" actId="700"/>
          <ac:spMkLst>
            <pc:docMk/>
            <pc:sldMk cId="952630136" sldId="1583"/>
            <ac:spMk id="2" creationId="{CB631567-66E3-486E-9DD2-910A1C96319F}"/>
          </ac:spMkLst>
        </pc:spChg>
        <pc:spChg chg="add mod ord">
          <ac:chgData name="Megan Faller" userId="9d1e07f7-a773-4974-a6b0-b3caef776a66" providerId="ADAL" clId="{E36C8EFD-CEFC-48F4-9C85-00A60353C621}" dt="2022-09-12T17:31:17.567" v="711" actId="20577"/>
          <ac:spMkLst>
            <pc:docMk/>
            <pc:sldMk cId="952630136" sldId="1583"/>
            <ac:spMk id="3" creationId="{72BC2905-E0E9-EE08-7F1C-EBD4D039EFE0}"/>
          </ac:spMkLst>
        </pc:spChg>
        <pc:spChg chg="del">
          <ac:chgData name="Megan Faller" userId="9d1e07f7-a773-4974-a6b0-b3caef776a66" providerId="ADAL" clId="{E36C8EFD-CEFC-48F4-9C85-00A60353C621}" dt="2022-09-12T17:28:51.032" v="682" actId="700"/>
          <ac:spMkLst>
            <pc:docMk/>
            <pc:sldMk cId="952630136" sldId="1583"/>
            <ac:spMk id="5" creationId="{5AEB55E1-9841-075F-C9F6-299AE04BB08B}"/>
          </ac:spMkLst>
        </pc:spChg>
        <pc:picChg chg="mod modCrop">
          <ac:chgData name="Megan Faller" userId="9d1e07f7-a773-4974-a6b0-b3caef776a66" providerId="ADAL" clId="{E36C8EFD-CEFC-48F4-9C85-00A60353C621}" dt="2022-09-12T17:29:37.011" v="707" actId="732"/>
          <ac:picMkLst>
            <pc:docMk/>
            <pc:sldMk cId="952630136" sldId="1583"/>
            <ac:picMk id="4" creationId="{4DBBA7D9-3A8E-4436-ADF6-240E156E54B4}"/>
          </ac:picMkLst>
        </pc:picChg>
      </pc:sldChg>
      <pc:sldChg chg="modSp mod modCm modNotes">
        <pc:chgData name="Megan Faller" userId="9d1e07f7-a773-4974-a6b0-b3caef776a66" providerId="ADAL" clId="{E36C8EFD-CEFC-48F4-9C85-00A60353C621}" dt="2022-09-17T18:11:15.002" v="2217" actId="255"/>
        <pc:sldMkLst>
          <pc:docMk/>
          <pc:sldMk cId="3612020003" sldId="1593"/>
        </pc:sldMkLst>
        <pc:spChg chg="mod">
          <ac:chgData name="Megan Faller" userId="9d1e07f7-a773-4974-a6b0-b3caef776a66" providerId="ADAL" clId="{E36C8EFD-CEFC-48F4-9C85-00A60353C621}" dt="2022-09-17T18:11:15.002" v="2217" actId="255"/>
          <ac:spMkLst>
            <pc:docMk/>
            <pc:sldMk cId="3612020003" sldId="1593"/>
            <ac:spMk id="2" creationId="{42FD9672-B7D3-493A-87E6-7B4B4BB6B42A}"/>
          </ac:spMkLst>
        </pc:spChg>
        <pc:spChg chg="mod">
          <ac:chgData name="Megan Faller" userId="9d1e07f7-a773-4974-a6b0-b3caef776a66" providerId="ADAL" clId="{E36C8EFD-CEFC-48F4-9C85-00A60353C621}" dt="2022-09-17T17:55:05.411" v="1983" actId="20577"/>
          <ac:spMkLst>
            <pc:docMk/>
            <pc:sldMk cId="3612020003" sldId="1593"/>
            <ac:spMk id="3" creationId="{5336FEF5-5BC6-7029-F52A-A09F40FFC624}"/>
          </ac:spMkLst>
        </pc:spChg>
        <pc:spChg chg="mod">
          <ac:chgData name="Megan Faller" userId="9d1e07f7-a773-4974-a6b0-b3caef776a66" providerId="ADAL" clId="{E36C8EFD-CEFC-48F4-9C85-00A60353C621}" dt="2022-09-12T14:38:12.826" v="128"/>
          <ac:spMkLst>
            <pc:docMk/>
            <pc:sldMk cId="3612020003" sldId="1593"/>
            <ac:spMk id="8" creationId="{4C6B956A-F7D7-4C04-B4EE-A1BE3D839E87}"/>
          </ac:spMkLst>
        </pc:spChg>
        <pc:picChg chg="mod">
          <ac:chgData name="Megan Faller" userId="9d1e07f7-a773-4974-a6b0-b3caef776a66" providerId="ADAL" clId="{E36C8EFD-CEFC-48F4-9C85-00A60353C621}" dt="2022-09-12T17:56:34.838" v="866" actId="14100"/>
          <ac:picMkLst>
            <pc:docMk/>
            <pc:sldMk cId="3612020003" sldId="1593"/>
            <ac:picMk id="4" creationId="{31407072-205D-4E7D-98E3-810B030DA1C1}"/>
          </ac:picMkLst>
        </pc:picChg>
      </pc:sldChg>
      <pc:sldChg chg="modSp mod modNotes">
        <pc:chgData name="Megan Faller" userId="9d1e07f7-a773-4974-a6b0-b3caef776a66" providerId="ADAL" clId="{E36C8EFD-CEFC-48F4-9C85-00A60353C621}" dt="2022-09-12T18:49:37.193" v="1366" actId="732"/>
        <pc:sldMkLst>
          <pc:docMk/>
          <pc:sldMk cId="369123634" sldId="1747"/>
        </pc:sldMkLst>
        <pc:picChg chg="mod ord modCrop">
          <ac:chgData name="Megan Faller" userId="9d1e07f7-a773-4974-a6b0-b3caef776a66" providerId="ADAL" clId="{E36C8EFD-CEFC-48F4-9C85-00A60353C621}" dt="2022-09-12T18:49:37.193" v="1366" actId="732"/>
          <ac:picMkLst>
            <pc:docMk/>
            <pc:sldMk cId="369123634" sldId="1747"/>
            <ac:picMk id="7" creationId="{CF70D991-4B5A-46E9-A317-288FFED2A8C4}"/>
          </ac:picMkLst>
        </pc:picChg>
      </pc:sldChg>
      <pc:sldChg chg="addSp delSp modSp mod modClrScheme delCm chgLayout modNotes">
        <pc:chgData name="Megan Faller" userId="9d1e07f7-a773-4974-a6b0-b3caef776a66" providerId="ADAL" clId="{E36C8EFD-CEFC-48F4-9C85-00A60353C621}" dt="2022-09-13T18:16:11.600" v="1823" actId="1076"/>
        <pc:sldMkLst>
          <pc:docMk/>
          <pc:sldMk cId="590629629" sldId="1835"/>
        </pc:sldMkLst>
        <pc:spChg chg="mod ord">
          <ac:chgData name="Megan Faller" userId="9d1e07f7-a773-4974-a6b0-b3caef776a66" providerId="ADAL" clId="{E36C8EFD-CEFC-48F4-9C85-00A60353C621}" dt="2022-09-12T14:55:24.523" v="294" actId="403"/>
          <ac:spMkLst>
            <pc:docMk/>
            <pc:sldMk cId="590629629" sldId="1835"/>
            <ac:spMk id="2" creationId="{83C9B4C2-5440-43BE-BB3E-7EFA087DBAE4}"/>
          </ac:spMkLst>
        </pc:spChg>
        <pc:spChg chg="add del mod">
          <ac:chgData name="Megan Faller" userId="9d1e07f7-a773-4974-a6b0-b3caef776a66" providerId="ADAL" clId="{E36C8EFD-CEFC-48F4-9C85-00A60353C621}" dt="2022-09-12T14:49:51.012" v="252" actId="478"/>
          <ac:spMkLst>
            <pc:docMk/>
            <pc:sldMk cId="590629629" sldId="1835"/>
            <ac:spMk id="5" creationId="{4C453160-8070-8BB6-B457-811E2FEA11B9}"/>
          </ac:spMkLst>
        </pc:spChg>
        <pc:graphicFrameChg chg="mod modGraphic">
          <ac:chgData name="Megan Faller" userId="9d1e07f7-a773-4974-a6b0-b3caef776a66" providerId="ADAL" clId="{E36C8EFD-CEFC-48F4-9C85-00A60353C621}" dt="2022-09-13T16:12:59.063" v="1682" actId="207"/>
          <ac:graphicFrameMkLst>
            <pc:docMk/>
            <pc:sldMk cId="590629629" sldId="1835"/>
            <ac:graphicFrameMk id="8" creationId="{5628F57F-ADA6-4A75-B322-0CA7EDB890E2}"/>
          </ac:graphicFrameMkLst>
        </pc:graphicFrameChg>
        <pc:picChg chg="del mod ord">
          <ac:chgData name="Megan Faller" userId="9d1e07f7-a773-4974-a6b0-b3caef776a66" providerId="ADAL" clId="{E36C8EFD-CEFC-48F4-9C85-00A60353C621}" dt="2022-09-12T14:49:45.879" v="250" actId="478"/>
          <ac:picMkLst>
            <pc:docMk/>
            <pc:sldMk cId="590629629" sldId="1835"/>
            <ac:picMk id="4" creationId="{3FA6BCF9-DD3E-49E2-B604-E01DDCA9EB3B}"/>
          </ac:picMkLst>
        </pc:picChg>
      </pc:sldChg>
      <pc:sldChg chg="addSp modSp add mod delCm modCm modNotesTx">
        <pc:chgData name="Megan Faller" userId="9d1e07f7-a773-4974-a6b0-b3caef776a66" providerId="ADAL" clId="{E36C8EFD-CEFC-48F4-9C85-00A60353C621}" dt="2022-09-17T18:09:36.752" v="2214"/>
        <pc:sldMkLst>
          <pc:docMk/>
          <pc:sldMk cId="1653064608" sldId="1836"/>
        </pc:sldMkLst>
        <pc:spChg chg="add mod">
          <ac:chgData name="Megan Faller" userId="9d1e07f7-a773-4974-a6b0-b3caef776a66" providerId="ADAL" clId="{E36C8EFD-CEFC-48F4-9C85-00A60353C621}" dt="2022-09-14T13:33:47.296" v="1849" actId="14100"/>
          <ac:spMkLst>
            <pc:docMk/>
            <pc:sldMk cId="1653064608" sldId="1836"/>
            <ac:spMk id="4" creationId="{16BD59F8-58A7-873D-691E-4008A368899C}"/>
          </ac:spMkLst>
        </pc:spChg>
        <pc:spChg chg="add mod">
          <ac:chgData name="Megan Faller" userId="9d1e07f7-a773-4974-a6b0-b3caef776a66" providerId="ADAL" clId="{E36C8EFD-CEFC-48F4-9C85-00A60353C621}" dt="2022-09-14T13:33:54.199" v="1851" actId="1076"/>
          <ac:spMkLst>
            <pc:docMk/>
            <pc:sldMk cId="1653064608" sldId="1836"/>
            <ac:spMk id="7" creationId="{1950D1A7-DAEE-FEDD-8EB7-DB73520EFDA2}"/>
          </ac:spMkLst>
        </pc:spChg>
        <pc:spChg chg="add mod">
          <ac:chgData name="Megan Faller" userId="9d1e07f7-a773-4974-a6b0-b3caef776a66" providerId="ADAL" clId="{E36C8EFD-CEFC-48F4-9C85-00A60353C621}" dt="2022-09-14T13:34:11.840" v="1854" actId="14100"/>
          <ac:spMkLst>
            <pc:docMk/>
            <pc:sldMk cId="1653064608" sldId="1836"/>
            <ac:spMk id="13" creationId="{F2BFDB54-5119-402A-9C20-BA36AB8A8E19}"/>
          </ac:spMkLst>
        </pc:spChg>
        <pc:spChg chg="mod">
          <ac:chgData name="Megan Faller" userId="9d1e07f7-a773-4974-a6b0-b3caef776a66" providerId="ADAL" clId="{E36C8EFD-CEFC-48F4-9C85-00A60353C621}" dt="2022-09-13T19:24:44.205" v="1838" actId="404"/>
          <ac:spMkLst>
            <pc:docMk/>
            <pc:sldMk cId="1653064608" sldId="1836"/>
            <ac:spMk id="22" creationId="{B5911F23-489E-4D8C-AF77-9B5473A6D5EB}"/>
          </ac:spMkLst>
        </pc:spChg>
      </pc:sldChg>
      <pc:sldChg chg="addSp delSp modSp new del mod">
        <pc:chgData name="Megan Faller" userId="9d1e07f7-a773-4974-a6b0-b3caef776a66" providerId="ADAL" clId="{E36C8EFD-CEFC-48F4-9C85-00A60353C621}" dt="2022-09-17T19:31:22.765" v="2652" actId="2696"/>
        <pc:sldMkLst>
          <pc:docMk/>
          <pc:sldMk cId="3345239362" sldId="1837"/>
        </pc:sldMkLst>
        <pc:spChg chg="add mod">
          <ac:chgData name="Megan Faller" userId="9d1e07f7-a773-4974-a6b0-b3caef776a66" providerId="ADAL" clId="{E36C8EFD-CEFC-48F4-9C85-00A60353C621}" dt="2022-09-17T19:30:20.470" v="2630" actId="1076"/>
          <ac:spMkLst>
            <pc:docMk/>
            <pc:sldMk cId="3345239362" sldId="1837"/>
            <ac:spMk id="4" creationId="{5B84178F-56E5-508E-93B7-B31758CB98E3}"/>
          </ac:spMkLst>
        </pc:spChg>
        <pc:spChg chg="add mod">
          <ac:chgData name="Megan Faller" userId="9d1e07f7-a773-4974-a6b0-b3caef776a66" providerId="ADAL" clId="{E36C8EFD-CEFC-48F4-9C85-00A60353C621}" dt="2022-09-17T19:30:31.342" v="2635" actId="1076"/>
          <ac:spMkLst>
            <pc:docMk/>
            <pc:sldMk cId="3345239362" sldId="1837"/>
            <ac:spMk id="6" creationId="{5BC17D3B-F639-50CF-EA07-28616648D9EA}"/>
          </ac:spMkLst>
        </pc:spChg>
        <pc:spChg chg="add mod">
          <ac:chgData name="Megan Faller" userId="9d1e07f7-a773-4974-a6b0-b3caef776a66" providerId="ADAL" clId="{E36C8EFD-CEFC-48F4-9C85-00A60353C621}" dt="2022-09-17T19:30:37.520" v="2638" actId="1076"/>
          <ac:spMkLst>
            <pc:docMk/>
            <pc:sldMk cId="3345239362" sldId="1837"/>
            <ac:spMk id="8" creationId="{E8FC33CE-FBB5-6234-EC2B-E4DAF3FCCF77}"/>
          </ac:spMkLst>
        </pc:spChg>
        <pc:spChg chg="add mod">
          <ac:chgData name="Megan Faller" userId="9d1e07f7-a773-4974-a6b0-b3caef776a66" providerId="ADAL" clId="{E36C8EFD-CEFC-48F4-9C85-00A60353C621}" dt="2022-09-17T19:30:43.159" v="2641" actId="1076"/>
          <ac:spMkLst>
            <pc:docMk/>
            <pc:sldMk cId="3345239362" sldId="1837"/>
            <ac:spMk id="10" creationId="{CE855DEA-6618-09DD-1497-5754D7042690}"/>
          </ac:spMkLst>
        </pc:spChg>
        <pc:spChg chg="add mod">
          <ac:chgData name="Megan Faller" userId="9d1e07f7-a773-4974-a6b0-b3caef776a66" providerId="ADAL" clId="{E36C8EFD-CEFC-48F4-9C85-00A60353C621}" dt="2022-09-17T19:30:55.955" v="2647" actId="1076"/>
          <ac:spMkLst>
            <pc:docMk/>
            <pc:sldMk cId="3345239362" sldId="1837"/>
            <ac:spMk id="12" creationId="{E1C04D65-4C58-F2D7-89C9-2831D9113EBA}"/>
          </ac:spMkLst>
        </pc:spChg>
        <pc:spChg chg="add mod">
          <ac:chgData name="Megan Faller" userId="9d1e07f7-a773-4974-a6b0-b3caef776a66" providerId="ADAL" clId="{E36C8EFD-CEFC-48F4-9C85-00A60353C621}" dt="2022-09-17T19:31:03.817" v="2650" actId="1076"/>
          <ac:spMkLst>
            <pc:docMk/>
            <pc:sldMk cId="3345239362" sldId="1837"/>
            <ac:spMk id="14" creationId="{C83FDC54-0ED8-FCF4-7D67-FAF08A793B06}"/>
          </ac:spMkLst>
        </pc:spChg>
        <pc:graphicFrameChg chg="add del mod">
          <ac:chgData name="Megan Faller" userId="9d1e07f7-a773-4974-a6b0-b3caef776a66" providerId="ADAL" clId="{E36C8EFD-CEFC-48F4-9C85-00A60353C621}" dt="2022-09-17T19:31:07.140" v="2651" actId="478"/>
          <ac:graphicFrameMkLst>
            <pc:docMk/>
            <pc:sldMk cId="3345239362" sldId="1837"/>
            <ac:graphicFrameMk id="2" creationId="{54999AE0-38C7-A8E2-0074-AD2C2C279DBA}"/>
          </ac:graphicFrameMkLst>
        </pc:graphicFrameChg>
      </pc:sldChg>
      <pc:sldMasterChg chg="del delSldLayout">
        <pc:chgData name="Megan Faller" userId="9d1e07f7-a773-4974-a6b0-b3caef776a66" providerId="ADAL" clId="{E36C8EFD-CEFC-48F4-9C85-00A60353C621}" dt="2022-09-12T14:22:12.973" v="74" actId="2696"/>
        <pc:sldMasterMkLst>
          <pc:docMk/>
          <pc:sldMasterMk cId="2460954070" sldId="2147483660"/>
        </pc:sldMasterMkLst>
        <pc:sldLayoutChg chg="del">
          <pc:chgData name="Megan Faller" userId="9d1e07f7-a773-4974-a6b0-b3caef776a66" providerId="ADAL" clId="{E36C8EFD-CEFC-48F4-9C85-00A60353C621}" dt="2022-09-12T14:22:12.973" v="74" actId="2696"/>
          <pc:sldLayoutMkLst>
            <pc:docMk/>
            <pc:sldMasterMk cId="2460954070" sldId="2147483660"/>
            <pc:sldLayoutMk cId="2385387890" sldId="2147483661"/>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949138452" sldId="2147483662"/>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2591524520" sldId="2147483663"/>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1203092039" sldId="2147483664"/>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3733172339" sldId="2147483665"/>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3210312558" sldId="2147483666"/>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3146388984" sldId="2147483667"/>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3171841454" sldId="2147483668"/>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1718958274" sldId="2147483669"/>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2202905451" sldId="2147483670"/>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3479445657" sldId="2147483671"/>
          </pc:sldLayoutMkLst>
        </pc:sldLayoutChg>
      </pc:sldMasterChg>
      <pc:sldMasterChg chg="addSp delSp modSp add mod addSldLayout modSldLayout">
        <pc:chgData name="Megan Faller" userId="9d1e07f7-a773-4974-a6b0-b3caef776a66" providerId="ADAL" clId="{E36C8EFD-CEFC-48F4-9C85-00A60353C621}" dt="2022-09-13T16:28:49.885" v="1689" actId="255"/>
        <pc:sldMasterMkLst>
          <pc:docMk/>
          <pc:sldMasterMk cId="4044377718" sldId="2147483909"/>
        </pc:sldMasterMkLst>
        <pc:spChg chg="mod">
          <ac:chgData name="Megan Faller" userId="9d1e07f7-a773-4974-a6b0-b3caef776a66" providerId="ADAL" clId="{E36C8EFD-CEFC-48F4-9C85-00A60353C621}" dt="2022-09-13T16:28:18.631" v="1685" actId="403"/>
          <ac:spMkLst>
            <pc:docMk/>
            <pc:sldMasterMk cId="4044377718" sldId="2147483909"/>
            <ac:spMk id="2" creationId="{00000000-0000-0000-0000-000000000000}"/>
          </ac:spMkLst>
        </pc:spChg>
        <pc:spChg chg="mod">
          <ac:chgData name="Megan Faller" userId="9d1e07f7-a773-4974-a6b0-b3caef776a66" providerId="ADAL" clId="{E36C8EFD-CEFC-48F4-9C85-00A60353C621}" dt="2022-09-12T14:38:12.826" v="128"/>
          <ac:spMkLst>
            <pc:docMk/>
            <pc:sldMasterMk cId="4044377718" sldId="2147483909"/>
            <ac:spMk id="3" creationId="{00000000-0000-0000-0000-000000000000}"/>
          </ac:spMkLst>
        </pc:spChg>
        <pc:spChg chg="mod">
          <ac:chgData name="Megan Faller" userId="9d1e07f7-a773-4974-a6b0-b3caef776a66" providerId="ADAL" clId="{E36C8EFD-CEFC-48F4-9C85-00A60353C621}" dt="2022-09-12T14:38:12.826" v="128"/>
          <ac:spMkLst>
            <pc:docMk/>
            <pc:sldMasterMk cId="4044377718" sldId="2147483909"/>
            <ac:spMk id="4" creationId="{00000000-0000-0000-0000-000000000000}"/>
          </ac:spMkLst>
        </pc:spChg>
        <pc:picChg chg="add del mod">
          <ac:chgData name="Megan Faller" userId="9d1e07f7-a773-4974-a6b0-b3caef776a66" providerId="ADAL" clId="{E36C8EFD-CEFC-48F4-9C85-00A60353C621}" dt="2022-09-12T14:57:27.485" v="301" actId="21"/>
          <ac:picMkLst>
            <pc:docMk/>
            <pc:sldMasterMk cId="4044377718" sldId="2147483909"/>
            <ac:picMk id="5" creationId="{2AD6DA5B-2ABB-239D-CCB4-5CBC9DED00ED}"/>
          </ac:picMkLst>
        </pc:picChg>
        <pc:sldLayoutChg chg="addSp delSp modSp add mod">
          <pc:chgData name="Megan Faller" userId="9d1e07f7-a773-4974-a6b0-b3caef776a66" providerId="ADAL" clId="{E36C8EFD-CEFC-48F4-9C85-00A60353C621}" dt="2022-09-13T16:28:49.885" v="1689" actId="255"/>
          <pc:sldLayoutMkLst>
            <pc:docMk/>
            <pc:sldMasterMk cId="4044377718" sldId="2147483909"/>
            <pc:sldLayoutMk cId="0" sldId="2147483649"/>
          </pc:sldLayoutMkLst>
          <pc:spChg chg="mod">
            <ac:chgData name="Megan Faller" userId="9d1e07f7-a773-4974-a6b0-b3caef776a66" providerId="ADAL" clId="{E36C8EFD-CEFC-48F4-9C85-00A60353C621}" dt="2022-09-13T16:28:49.885" v="1689" actId="255"/>
            <ac:spMkLst>
              <pc:docMk/>
              <pc:sldMasterMk cId="4044377718" sldId="2147483909"/>
              <pc:sldLayoutMk cId="0" sldId="2147483649"/>
              <ac:spMk id="15" creationId="{00000000-0000-0000-0000-000000000000}"/>
            </ac:spMkLst>
          </pc:spChg>
          <pc:spChg chg="mod">
            <ac:chgData name="Megan Faller" userId="9d1e07f7-a773-4974-a6b0-b3caef776a66" providerId="ADAL" clId="{E36C8EFD-CEFC-48F4-9C85-00A60353C621}" dt="2022-09-12T15:06:46.377" v="474" actId="403"/>
            <ac:spMkLst>
              <pc:docMk/>
              <pc:sldMasterMk cId="4044377718" sldId="2147483909"/>
              <pc:sldLayoutMk cId="0" sldId="2147483649"/>
              <ac:spMk id="17" creationId="{00000000-0000-0000-0000-000000000000}"/>
            </ac:spMkLst>
          </pc:spChg>
          <pc:picChg chg="add del mod">
            <ac:chgData name="Megan Faller" userId="9d1e07f7-a773-4974-a6b0-b3caef776a66" providerId="ADAL" clId="{E36C8EFD-CEFC-48F4-9C85-00A60353C621}" dt="2022-09-12T14:56:41.197" v="300" actId="478"/>
            <ac:picMkLst>
              <pc:docMk/>
              <pc:sldMasterMk cId="4044377718" sldId="2147483909"/>
              <pc:sldLayoutMk cId="0" sldId="2147483649"/>
              <ac:picMk id="2" creationId="{0A2EFAE6-3548-6FE7-D6FC-C44BAAAAB248}"/>
            </ac:picMkLst>
          </pc:picChg>
          <pc:picChg chg="add mod">
            <ac:chgData name="Megan Faller" userId="9d1e07f7-a773-4974-a6b0-b3caef776a66" providerId="ADAL" clId="{E36C8EFD-CEFC-48F4-9C85-00A60353C621}" dt="2022-09-12T14:57:58.383" v="311" actId="1076"/>
            <ac:picMkLst>
              <pc:docMk/>
              <pc:sldMasterMk cId="4044377718" sldId="2147483909"/>
              <pc:sldLayoutMk cId="0" sldId="2147483649"/>
              <ac:picMk id="3" creationId="{10C6D720-F43D-5270-DE79-CA7EFA4BA185}"/>
            </ac:picMkLst>
          </pc:picChg>
          <pc:picChg chg="del mod">
            <ac:chgData name="Megan Faller" userId="9d1e07f7-a773-4974-a6b0-b3caef776a66" providerId="ADAL" clId="{E36C8EFD-CEFC-48F4-9C85-00A60353C621}" dt="2022-09-12T14:41:47.729" v="182" actId="478"/>
            <ac:picMkLst>
              <pc:docMk/>
              <pc:sldMasterMk cId="4044377718" sldId="2147483909"/>
              <pc:sldLayoutMk cId="0" sldId="2147483649"/>
              <ac:picMk id="6" creationId="{E61F68D2-491C-FEC0-00A1-18F1E8922BE2}"/>
            </ac:picMkLst>
          </pc:picChg>
        </pc:sldLayoutChg>
        <pc:sldLayoutChg chg="addSp delSp modSp add mod">
          <pc:chgData name="Megan Faller" userId="9d1e07f7-a773-4974-a6b0-b3caef776a66" providerId="ADAL" clId="{E36C8EFD-CEFC-48F4-9C85-00A60353C621}" dt="2022-09-12T14:57:41.298" v="307"/>
          <pc:sldLayoutMkLst>
            <pc:docMk/>
            <pc:sldMasterMk cId="4044377718" sldId="2147483909"/>
            <pc:sldLayoutMk cId="1456887991" sldId="2147483673"/>
          </pc:sldLayoutMkLst>
          <pc:spChg chg="mod">
            <ac:chgData name="Megan Faller" userId="9d1e07f7-a773-4974-a6b0-b3caef776a66" providerId="ADAL" clId="{E36C8EFD-CEFC-48F4-9C85-00A60353C621}" dt="2022-09-12T14:38:12.826" v="128"/>
            <ac:spMkLst>
              <pc:docMk/>
              <pc:sldMasterMk cId="4044377718" sldId="2147483909"/>
              <pc:sldLayoutMk cId="1456887991" sldId="2147483673"/>
              <ac:spMk id="2" creationId="{00000000-0000-0000-0000-000000000000}"/>
            </ac:spMkLst>
          </pc:spChg>
          <pc:spChg chg="mod">
            <ac:chgData name="Megan Faller" userId="9d1e07f7-a773-4974-a6b0-b3caef776a66" providerId="ADAL" clId="{E36C8EFD-CEFC-48F4-9C85-00A60353C621}" dt="2022-09-12T14:38:12.826" v="128"/>
            <ac:spMkLst>
              <pc:docMk/>
              <pc:sldMasterMk cId="4044377718" sldId="2147483909"/>
              <pc:sldLayoutMk cId="1456887991" sldId="2147483673"/>
              <ac:spMk id="3" creationId="{00000000-0000-0000-0000-000000000000}"/>
            </ac:spMkLst>
          </pc:spChg>
          <pc:picChg chg="add del mod">
            <ac:chgData name="Megan Faller" userId="9d1e07f7-a773-4974-a6b0-b3caef776a66" providerId="ADAL" clId="{E36C8EFD-CEFC-48F4-9C85-00A60353C621}" dt="2022-09-12T14:57:40.976" v="306" actId="478"/>
            <ac:picMkLst>
              <pc:docMk/>
              <pc:sldMasterMk cId="4044377718" sldId="2147483909"/>
              <pc:sldLayoutMk cId="1456887991" sldId="2147483673"/>
              <ac:picMk id="4" creationId="{DA1D9D41-4331-2106-D455-A34940EEB177}"/>
            </ac:picMkLst>
          </pc:picChg>
          <pc:picChg chg="add mod">
            <ac:chgData name="Megan Faller" userId="9d1e07f7-a773-4974-a6b0-b3caef776a66" providerId="ADAL" clId="{E36C8EFD-CEFC-48F4-9C85-00A60353C621}" dt="2022-09-12T14:57:41.298" v="307"/>
            <ac:picMkLst>
              <pc:docMk/>
              <pc:sldMasterMk cId="4044377718" sldId="2147483909"/>
              <pc:sldLayoutMk cId="1456887991" sldId="2147483673"/>
              <ac:picMk id="5" creationId="{4FCC27AD-92F3-BF7E-E7BC-22340DF073F6}"/>
            </ac:picMkLst>
          </pc:picChg>
          <pc:picChg chg="del mod">
            <ac:chgData name="Megan Faller" userId="9d1e07f7-a773-4974-a6b0-b3caef776a66" providerId="ADAL" clId="{E36C8EFD-CEFC-48F4-9C85-00A60353C621}" dt="2022-09-12T14:41:31.393" v="179" actId="478"/>
            <ac:picMkLst>
              <pc:docMk/>
              <pc:sldMasterMk cId="4044377718" sldId="2147483909"/>
              <pc:sldLayoutMk cId="1456887991" sldId="2147483673"/>
              <ac:picMk id="6" creationId="{90ED55C0-CC78-6EB2-16BE-D5787E88C501}"/>
            </ac:picMkLst>
          </pc:picChg>
        </pc:sldLayoutChg>
        <pc:sldLayoutChg chg="addSp delSp modSp add mod">
          <pc:chgData name="Megan Faller" userId="9d1e07f7-a773-4974-a6b0-b3caef776a66" providerId="ADAL" clId="{E36C8EFD-CEFC-48F4-9C85-00A60353C621}" dt="2022-09-12T14:57:32.515" v="303"/>
          <pc:sldLayoutMkLst>
            <pc:docMk/>
            <pc:sldMasterMk cId="4044377718" sldId="2147483909"/>
            <pc:sldLayoutMk cId="1309980094" sldId="2147483674"/>
          </pc:sldLayoutMkLst>
          <pc:spChg chg="mod">
            <ac:chgData name="Megan Faller" userId="9d1e07f7-a773-4974-a6b0-b3caef776a66" providerId="ADAL" clId="{E36C8EFD-CEFC-48F4-9C85-00A60353C621}" dt="2022-09-12T14:38:12.826" v="128"/>
            <ac:spMkLst>
              <pc:docMk/>
              <pc:sldMasterMk cId="4044377718" sldId="2147483909"/>
              <pc:sldLayoutMk cId="1309980094" sldId="2147483674"/>
              <ac:spMk id="2" creationId="{00000000-0000-0000-0000-000000000000}"/>
            </ac:spMkLst>
          </pc:spChg>
          <pc:spChg chg="mod">
            <ac:chgData name="Megan Faller" userId="9d1e07f7-a773-4974-a6b0-b3caef776a66" providerId="ADAL" clId="{E36C8EFD-CEFC-48F4-9C85-00A60353C621}" dt="2022-09-12T14:38:12.826" v="128"/>
            <ac:spMkLst>
              <pc:docMk/>
              <pc:sldMasterMk cId="4044377718" sldId="2147483909"/>
              <pc:sldLayoutMk cId="1309980094" sldId="2147483674"/>
              <ac:spMk id="3" creationId="{00000000-0000-0000-0000-000000000000}"/>
            </ac:spMkLst>
          </pc:spChg>
          <pc:spChg chg="mod">
            <ac:chgData name="Megan Faller" userId="9d1e07f7-a773-4974-a6b0-b3caef776a66" providerId="ADAL" clId="{E36C8EFD-CEFC-48F4-9C85-00A60353C621}" dt="2022-09-12T14:38:12.826" v="128"/>
            <ac:spMkLst>
              <pc:docMk/>
              <pc:sldMasterMk cId="4044377718" sldId="2147483909"/>
              <pc:sldLayoutMk cId="1309980094" sldId="2147483674"/>
              <ac:spMk id="6" creationId="{00000000-0000-0000-0000-000000000000}"/>
            </ac:spMkLst>
          </pc:spChg>
          <pc:picChg chg="add del mod">
            <ac:chgData name="Megan Faller" userId="9d1e07f7-a773-4974-a6b0-b3caef776a66" providerId="ADAL" clId="{E36C8EFD-CEFC-48F4-9C85-00A60353C621}" dt="2022-09-12T14:57:31.527" v="302" actId="478"/>
            <ac:picMkLst>
              <pc:docMk/>
              <pc:sldMasterMk cId="4044377718" sldId="2147483909"/>
              <pc:sldLayoutMk cId="1309980094" sldId="2147483674"/>
              <ac:picMk id="4" creationId="{896EABC3-BFF4-00A6-893E-DF7CD27F6860}"/>
            </ac:picMkLst>
          </pc:picChg>
          <pc:picChg chg="add mod">
            <ac:chgData name="Megan Faller" userId="9d1e07f7-a773-4974-a6b0-b3caef776a66" providerId="ADAL" clId="{E36C8EFD-CEFC-48F4-9C85-00A60353C621}" dt="2022-09-12T14:57:32.515" v="303"/>
            <ac:picMkLst>
              <pc:docMk/>
              <pc:sldMasterMk cId="4044377718" sldId="2147483909"/>
              <pc:sldLayoutMk cId="1309980094" sldId="2147483674"/>
              <ac:picMk id="5" creationId="{9CB54508-ABAE-6170-A8F8-4CB929EE1809}"/>
            </ac:picMkLst>
          </pc:picChg>
          <pc:picChg chg="del mod">
            <ac:chgData name="Megan Faller" userId="9d1e07f7-a773-4974-a6b0-b3caef776a66" providerId="ADAL" clId="{E36C8EFD-CEFC-48F4-9C85-00A60353C621}" dt="2022-09-12T14:40:55.983" v="168" actId="478"/>
            <ac:picMkLst>
              <pc:docMk/>
              <pc:sldMasterMk cId="4044377718" sldId="2147483909"/>
              <pc:sldLayoutMk cId="1309980094" sldId="2147483674"/>
              <ac:picMk id="8" creationId="{8B4EA626-C017-85D3-C20F-444C36E686B0}"/>
            </ac:picMkLst>
          </pc:picChg>
        </pc:sldLayoutChg>
        <pc:sldLayoutChg chg="addSp delSp modSp add mod setBg">
          <pc:chgData name="Megan Faller" userId="9d1e07f7-a773-4974-a6b0-b3caef776a66" providerId="ADAL" clId="{E36C8EFD-CEFC-48F4-9C85-00A60353C621}" dt="2022-09-12T17:47:35.231" v="798" actId="207"/>
          <pc:sldLayoutMkLst>
            <pc:docMk/>
            <pc:sldMasterMk cId="4044377718" sldId="2147483909"/>
            <pc:sldLayoutMk cId="3832263133" sldId="2147483675"/>
          </pc:sldLayoutMkLst>
          <pc:spChg chg="mod">
            <ac:chgData name="Megan Faller" userId="9d1e07f7-a773-4974-a6b0-b3caef776a66" providerId="ADAL" clId="{E36C8EFD-CEFC-48F4-9C85-00A60353C621}" dt="2022-09-12T14:38:12.826" v="128"/>
            <ac:spMkLst>
              <pc:docMk/>
              <pc:sldMasterMk cId="4044377718" sldId="2147483909"/>
              <pc:sldLayoutMk cId="3832263133" sldId="2147483675"/>
              <ac:spMk id="2" creationId="{00000000-0000-0000-0000-000000000000}"/>
            </ac:spMkLst>
          </pc:spChg>
          <pc:spChg chg="mod">
            <ac:chgData name="Megan Faller" userId="9d1e07f7-a773-4974-a6b0-b3caef776a66" providerId="ADAL" clId="{E36C8EFD-CEFC-48F4-9C85-00A60353C621}" dt="2022-09-12T17:47:35.231" v="798" actId="207"/>
            <ac:spMkLst>
              <pc:docMk/>
              <pc:sldMasterMk cId="4044377718" sldId="2147483909"/>
              <pc:sldLayoutMk cId="3832263133" sldId="2147483675"/>
              <ac:spMk id="3" creationId="{00000000-0000-0000-0000-000000000000}"/>
            </ac:spMkLst>
          </pc:spChg>
          <pc:spChg chg="mod">
            <ac:chgData name="Megan Faller" userId="9d1e07f7-a773-4974-a6b0-b3caef776a66" providerId="ADAL" clId="{E36C8EFD-CEFC-48F4-9C85-00A60353C621}" dt="2022-09-12T17:47:06.999" v="794" actId="2085"/>
            <ac:spMkLst>
              <pc:docMk/>
              <pc:sldMasterMk cId="4044377718" sldId="2147483909"/>
              <pc:sldLayoutMk cId="3832263133" sldId="2147483675"/>
              <ac:spMk id="5" creationId="{00000000-0000-0000-0000-000000000000}"/>
            </ac:spMkLst>
          </pc:spChg>
          <pc:spChg chg="mod">
            <ac:chgData name="Megan Faller" userId="9d1e07f7-a773-4974-a6b0-b3caef776a66" providerId="ADAL" clId="{E36C8EFD-CEFC-48F4-9C85-00A60353C621}" dt="2022-09-12T17:47:11.236" v="795" actId="2085"/>
            <ac:spMkLst>
              <pc:docMk/>
              <pc:sldMasterMk cId="4044377718" sldId="2147483909"/>
              <pc:sldLayoutMk cId="3832263133" sldId="2147483675"/>
              <ac:spMk id="8" creationId="{00000000-0000-0000-0000-000000000000}"/>
            </ac:spMkLst>
          </pc:spChg>
          <pc:picChg chg="add del mod">
            <ac:chgData name="Megan Faller" userId="9d1e07f7-a773-4974-a6b0-b3caef776a66" providerId="ADAL" clId="{E36C8EFD-CEFC-48F4-9C85-00A60353C621}" dt="2022-09-12T14:57:36.191" v="304" actId="478"/>
            <ac:picMkLst>
              <pc:docMk/>
              <pc:sldMasterMk cId="4044377718" sldId="2147483909"/>
              <pc:sldLayoutMk cId="3832263133" sldId="2147483675"/>
              <ac:picMk id="4" creationId="{94808937-0EAF-6444-2AB7-7420E398B4E7}"/>
            </ac:picMkLst>
          </pc:picChg>
          <pc:picChg chg="add mod">
            <ac:chgData name="Megan Faller" userId="9d1e07f7-a773-4974-a6b0-b3caef776a66" providerId="ADAL" clId="{E36C8EFD-CEFC-48F4-9C85-00A60353C621}" dt="2022-09-12T14:57:36.519" v="305"/>
            <ac:picMkLst>
              <pc:docMk/>
              <pc:sldMasterMk cId="4044377718" sldId="2147483909"/>
              <pc:sldLayoutMk cId="3832263133" sldId="2147483675"/>
              <ac:picMk id="6" creationId="{FC61C8B9-7A2A-F49F-815F-494990B22E1A}"/>
            </ac:picMkLst>
          </pc:picChg>
          <pc:picChg chg="del mod">
            <ac:chgData name="Megan Faller" userId="9d1e07f7-a773-4974-a6b0-b3caef776a66" providerId="ADAL" clId="{E36C8EFD-CEFC-48F4-9C85-00A60353C621}" dt="2022-09-12T14:41:26.199" v="177" actId="478"/>
            <ac:picMkLst>
              <pc:docMk/>
              <pc:sldMasterMk cId="4044377718" sldId="2147483909"/>
              <pc:sldLayoutMk cId="3832263133" sldId="2147483675"/>
              <ac:picMk id="9" creationId="{BBC010BD-48D2-64ED-66A8-8E7B33F65E14}"/>
            </ac:picMkLst>
          </pc:picChg>
        </pc:sldLayoutChg>
        <pc:sldLayoutChg chg="addSp delSp modSp add mod">
          <pc:chgData name="Megan Faller" userId="9d1e07f7-a773-4974-a6b0-b3caef776a66" providerId="ADAL" clId="{E36C8EFD-CEFC-48F4-9C85-00A60353C621}" dt="2022-09-12T14:59:29.376" v="318" actId="207"/>
          <pc:sldLayoutMkLst>
            <pc:docMk/>
            <pc:sldMasterMk cId="4044377718" sldId="2147483909"/>
            <pc:sldLayoutMk cId="1898900075" sldId="2147483717"/>
          </pc:sldLayoutMkLst>
          <pc:spChg chg="mod">
            <ac:chgData name="Megan Faller" userId="9d1e07f7-a773-4974-a6b0-b3caef776a66" providerId="ADAL" clId="{E36C8EFD-CEFC-48F4-9C85-00A60353C621}" dt="2022-09-12T14:38:12.826" v="128"/>
            <ac:spMkLst>
              <pc:docMk/>
              <pc:sldMasterMk cId="4044377718" sldId="2147483909"/>
              <pc:sldLayoutMk cId="1898900075" sldId="2147483717"/>
              <ac:spMk id="9" creationId="{A8741623-8AAC-4D35-8D66-4128EFEE5493}"/>
            </ac:spMkLst>
          </pc:spChg>
          <pc:spChg chg="mod">
            <ac:chgData name="Megan Faller" userId="9d1e07f7-a773-4974-a6b0-b3caef776a66" providerId="ADAL" clId="{E36C8EFD-CEFC-48F4-9C85-00A60353C621}" dt="2022-09-12T14:59:29.376" v="318" actId="207"/>
            <ac:spMkLst>
              <pc:docMk/>
              <pc:sldMasterMk cId="4044377718" sldId="2147483909"/>
              <pc:sldLayoutMk cId="1898900075" sldId="2147483717"/>
              <ac:spMk id="15" creationId="{00000000-0000-0000-0000-000000000000}"/>
            </ac:spMkLst>
          </pc:spChg>
          <pc:picChg chg="del mod">
            <ac:chgData name="Megan Faller" userId="9d1e07f7-a773-4974-a6b0-b3caef776a66" providerId="ADAL" clId="{E36C8EFD-CEFC-48F4-9C85-00A60353C621}" dt="2022-09-12T14:39:51.700" v="134" actId="478"/>
            <ac:picMkLst>
              <pc:docMk/>
              <pc:sldMasterMk cId="4044377718" sldId="2147483909"/>
              <pc:sldLayoutMk cId="1898900075" sldId="2147483717"/>
              <ac:picMk id="3" creationId="{10FEAE91-266C-F540-29C4-A809293E10A0}"/>
            </ac:picMkLst>
          </pc:picChg>
          <pc:picChg chg="add mod">
            <ac:chgData name="Megan Faller" userId="9d1e07f7-a773-4974-a6b0-b3caef776a66" providerId="ADAL" clId="{E36C8EFD-CEFC-48F4-9C85-00A60353C621}" dt="2022-09-12T14:57:54.201" v="310" actId="1076"/>
            <ac:picMkLst>
              <pc:docMk/>
              <pc:sldMasterMk cId="4044377718" sldId="2147483909"/>
              <pc:sldLayoutMk cId="1898900075" sldId="2147483717"/>
              <ac:picMk id="4" creationId="{007E6420-3CB2-8D5C-A9E6-B5C9CFF120DE}"/>
            </ac:picMkLst>
          </pc:picChg>
        </pc:sldLayoutChg>
        <pc:sldLayoutChg chg="addSp delSp modSp add mod">
          <pc:chgData name="Megan Faller" userId="9d1e07f7-a773-4974-a6b0-b3caef776a66" providerId="ADAL" clId="{E36C8EFD-CEFC-48F4-9C85-00A60353C621}" dt="2022-09-12T14:57:44.557" v="309"/>
          <pc:sldLayoutMkLst>
            <pc:docMk/>
            <pc:sldMasterMk cId="4044377718" sldId="2147483909"/>
            <pc:sldLayoutMk cId="3918490000" sldId="2147483854"/>
          </pc:sldLayoutMkLst>
          <pc:spChg chg="mod">
            <ac:chgData name="Megan Faller" userId="9d1e07f7-a773-4974-a6b0-b3caef776a66" providerId="ADAL" clId="{E36C8EFD-CEFC-48F4-9C85-00A60353C621}" dt="2022-09-12T14:38:12.826" v="128"/>
            <ac:spMkLst>
              <pc:docMk/>
              <pc:sldMasterMk cId="4044377718" sldId="2147483909"/>
              <pc:sldLayoutMk cId="3918490000" sldId="2147483854"/>
              <ac:spMk id="2" creationId="{00000000-0000-0000-0000-000000000000}"/>
            </ac:spMkLst>
          </pc:spChg>
          <pc:spChg chg="mod">
            <ac:chgData name="Megan Faller" userId="9d1e07f7-a773-4974-a6b0-b3caef776a66" providerId="ADAL" clId="{E36C8EFD-CEFC-48F4-9C85-00A60353C621}" dt="2022-09-12T14:38:12.826" v="128"/>
            <ac:spMkLst>
              <pc:docMk/>
              <pc:sldMasterMk cId="4044377718" sldId="2147483909"/>
              <pc:sldLayoutMk cId="3918490000" sldId="2147483854"/>
              <ac:spMk id="3" creationId="{00000000-0000-0000-0000-000000000000}"/>
            </ac:spMkLst>
          </pc:spChg>
          <pc:picChg chg="add del mod">
            <ac:chgData name="Megan Faller" userId="9d1e07f7-a773-4974-a6b0-b3caef776a66" providerId="ADAL" clId="{E36C8EFD-CEFC-48F4-9C85-00A60353C621}" dt="2022-09-12T14:57:44.281" v="308" actId="478"/>
            <ac:picMkLst>
              <pc:docMk/>
              <pc:sldMasterMk cId="4044377718" sldId="2147483909"/>
              <pc:sldLayoutMk cId="3918490000" sldId="2147483854"/>
              <ac:picMk id="4" creationId="{2289232E-1F36-D297-F0CE-A400D096A408}"/>
            </ac:picMkLst>
          </pc:picChg>
          <pc:picChg chg="add mod">
            <ac:chgData name="Megan Faller" userId="9d1e07f7-a773-4974-a6b0-b3caef776a66" providerId="ADAL" clId="{E36C8EFD-CEFC-48F4-9C85-00A60353C621}" dt="2022-09-12T14:57:44.557" v="309"/>
            <ac:picMkLst>
              <pc:docMk/>
              <pc:sldMasterMk cId="4044377718" sldId="2147483909"/>
              <pc:sldLayoutMk cId="3918490000" sldId="2147483854"/>
              <ac:picMk id="5" creationId="{359B7E92-EA73-03D6-D89B-BF044E6C3674}"/>
            </ac:picMkLst>
          </pc:picChg>
        </pc:sldLayoutChg>
        <pc:sldLayoutChg chg="add">
          <pc:chgData name="Megan Faller" userId="9d1e07f7-a773-4974-a6b0-b3caef776a66" providerId="ADAL" clId="{E36C8EFD-CEFC-48F4-9C85-00A60353C621}" dt="2022-09-12T14:18:20.810" v="0" actId="27028"/>
          <pc:sldLayoutMkLst>
            <pc:docMk/>
            <pc:sldMasterMk cId="4044377718" sldId="2147483909"/>
            <pc:sldLayoutMk cId="4158042197" sldId="2147483917"/>
          </pc:sldLayoutMkLst>
        </pc:sldLayoutChg>
      </pc:sldMasterChg>
      <pc:sldMasterChg chg="modSp add del addSldLayout delSldLayout modSldLayout">
        <pc:chgData name="Megan Faller" userId="9d1e07f7-a773-4974-a6b0-b3caef776a66" providerId="ADAL" clId="{E36C8EFD-CEFC-48F4-9C85-00A60353C621}" dt="2022-09-12T17:46:24.680" v="789" actId="2696"/>
        <pc:sldMasterMkLst>
          <pc:docMk/>
          <pc:sldMasterMk cId="2667485142" sldId="2147484540"/>
        </pc:sldMasterMkLst>
        <pc:spChg chg="mod">
          <ac:chgData name="Megan Faller" userId="9d1e07f7-a773-4974-a6b0-b3caef776a66" providerId="ADAL" clId="{E36C8EFD-CEFC-48F4-9C85-00A60353C621}" dt="2022-09-12T14:38:12.826" v="128"/>
          <ac:spMkLst>
            <pc:docMk/>
            <pc:sldMasterMk cId="2667485142" sldId="2147484540"/>
            <ac:spMk id="2" creationId="{00000000-0000-0000-0000-000000000000}"/>
          </ac:spMkLst>
        </pc:spChg>
        <pc:spChg chg="mod">
          <ac:chgData name="Megan Faller" userId="9d1e07f7-a773-4974-a6b0-b3caef776a66" providerId="ADAL" clId="{E36C8EFD-CEFC-48F4-9C85-00A60353C621}" dt="2022-09-12T14:38:12.826" v="128"/>
          <ac:spMkLst>
            <pc:docMk/>
            <pc:sldMasterMk cId="2667485142" sldId="2147484540"/>
            <ac:spMk id="3" creationId="{00000000-0000-0000-0000-000000000000}"/>
          </ac:spMkLst>
        </pc:spChg>
        <pc:spChg chg="mod">
          <ac:chgData name="Megan Faller" userId="9d1e07f7-a773-4974-a6b0-b3caef776a66" providerId="ADAL" clId="{E36C8EFD-CEFC-48F4-9C85-00A60353C621}" dt="2022-09-12T14:38:12.826" v="128"/>
          <ac:spMkLst>
            <pc:docMk/>
            <pc:sldMasterMk cId="2667485142" sldId="2147484540"/>
            <ac:spMk id="4" creationId="{00000000-0000-0000-0000-000000000000}"/>
          </ac:spMkLst>
        </pc:spChg>
        <pc:sldLayoutChg chg="modSp add del">
          <pc:chgData name="Megan Faller" userId="9d1e07f7-a773-4974-a6b0-b3caef776a66" providerId="ADAL" clId="{E36C8EFD-CEFC-48F4-9C85-00A60353C621}" dt="2022-09-12T17:46:24.677" v="788" actId="2696"/>
          <pc:sldLayoutMkLst>
            <pc:docMk/>
            <pc:sldMasterMk cId="2667485142" sldId="2147484540"/>
            <pc:sldLayoutMk cId="3636127525" sldId="2147484541"/>
          </pc:sldLayoutMkLst>
          <pc:spChg chg="mod">
            <ac:chgData name="Megan Faller" userId="9d1e07f7-a773-4974-a6b0-b3caef776a66" providerId="ADAL" clId="{E36C8EFD-CEFC-48F4-9C85-00A60353C621}" dt="2022-09-12T14:38:12.826" v="128"/>
            <ac:spMkLst>
              <pc:docMk/>
              <pc:sldMasterMk cId="2667485142" sldId="2147484540"/>
              <pc:sldLayoutMk cId="3636127525" sldId="2147484541"/>
              <ac:spMk id="2" creationId="{00000000-0000-0000-0000-000000000000}"/>
            </ac:spMkLst>
          </pc:spChg>
          <pc:spChg chg="mod">
            <ac:chgData name="Megan Faller" userId="9d1e07f7-a773-4974-a6b0-b3caef776a66" providerId="ADAL" clId="{E36C8EFD-CEFC-48F4-9C85-00A60353C621}" dt="2022-09-12T14:38:12.826" v="128"/>
            <ac:spMkLst>
              <pc:docMk/>
              <pc:sldMasterMk cId="2667485142" sldId="2147484540"/>
              <pc:sldLayoutMk cId="3636127525" sldId="2147484541"/>
              <ac:spMk id="3" creationId="{00000000-0000-0000-0000-000000000000}"/>
            </ac:spMkLst>
          </pc:spChg>
        </pc:sldLayoutChg>
      </pc:sldMasterChg>
      <pc:sldMasterChg chg="del delSldLayout">
        <pc:chgData name="Megan Faller" userId="9d1e07f7-a773-4974-a6b0-b3caef776a66" providerId="ADAL" clId="{E36C8EFD-CEFC-48F4-9C85-00A60353C621}" dt="2022-09-12T17:46:21.752" v="787" actId="2696"/>
        <pc:sldMasterMkLst>
          <pc:docMk/>
          <pc:sldMasterMk cId="2212397245" sldId="2147484542"/>
        </pc:sldMasterMkLst>
        <pc:sldLayoutChg chg="del">
          <pc:chgData name="Megan Faller" userId="9d1e07f7-a773-4974-a6b0-b3caef776a66" providerId="ADAL" clId="{E36C8EFD-CEFC-48F4-9C85-00A60353C621}" dt="2022-09-12T17:46:21.748" v="786" actId="2696"/>
          <pc:sldLayoutMkLst>
            <pc:docMk/>
            <pc:sldMasterMk cId="2212397245" sldId="2147484542"/>
            <pc:sldLayoutMk cId="2352093115" sldId="2147484543"/>
          </pc:sldLayoutMkLst>
        </pc:sldLayoutChg>
      </pc:sldMasterChg>
      <pc:sldMasterChg chg="new del mod addSldLayout delSldLayout">
        <pc:chgData name="Megan Faller" userId="9d1e07f7-a773-4974-a6b0-b3caef776a66" providerId="ADAL" clId="{E36C8EFD-CEFC-48F4-9C85-00A60353C621}" dt="2022-09-12T17:45:59.573" v="785" actId="6938"/>
        <pc:sldMasterMkLst>
          <pc:docMk/>
          <pc:sldMasterMk cId="4021286938" sldId="2147484542"/>
        </pc:sldMasterMkLst>
        <pc:sldLayoutChg chg="new del replId">
          <pc:chgData name="Megan Faller" userId="9d1e07f7-a773-4974-a6b0-b3caef776a66" providerId="ADAL" clId="{E36C8EFD-CEFC-48F4-9C85-00A60353C621}" dt="2022-09-12T17:45:59.573" v="785" actId="6938"/>
          <pc:sldLayoutMkLst>
            <pc:docMk/>
            <pc:sldMasterMk cId="4021286938" sldId="2147484542"/>
            <pc:sldLayoutMk cId="34077495" sldId="2147484543"/>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2551210783" sldId="2147484544"/>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4008870279" sldId="2147484545"/>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3365409230" sldId="2147484546"/>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1107194076" sldId="2147484547"/>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213051806" sldId="2147484548"/>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1126169362" sldId="2147484549"/>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1486866939" sldId="2147484550"/>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3429690895" sldId="2147484551"/>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699096449" sldId="2147484552"/>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146337204" sldId="2147484553"/>
          </pc:sldLayoutMkLst>
        </pc:sldLayoutChg>
      </pc:sldMasterChg>
    </pc:docChg>
  </pc:docChgLst>
  <pc:docChgLst>
    <pc:chgData name="Corey Thomas" userId="9237f16a-aa8a-4247-af9d-2394dabcec6b" providerId="ADAL" clId="{605329CF-3764-405E-B99F-F348316192C1}"/>
    <pc:docChg chg="modSld">
      <pc:chgData name="Corey Thomas" userId="9237f16a-aa8a-4247-af9d-2394dabcec6b" providerId="ADAL" clId="{605329CF-3764-405E-B99F-F348316192C1}" dt="2024-03-11T14:44:52.404" v="1" actId="20577"/>
      <pc:docMkLst>
        <pc:docMk/>
      </pc:docMkLst>
      <pc:sldChg chg="modNotesTx">
        <pc:chgData name="Corey Thomas" userId="9237f16a-aa8a-4247-af9d-2394dabcec6b" providerId="ADAL" clId="{605329CF-3764-405E-B99F-F348316192C1}" dt="2024-03-11T14:44:42.506" v="0" actId="20577"/>
        <pc:sldMkLst>
          <pc:docMk/>
          <pc:sldMk cId="3834367917" sldId="1576"/>
        </pc:sldMkLst>
      </pc:sldChg>
      <pc:sldChg chg="modNotesTx">
        <pc:chgData name="Corey Thomas" userId="9237f16a-aa8a-4247-af9d-2394dabcec6b" providerId="ADAL" clId="{605329CF-3764-405E-B99F-F348316192C1}" dt="2024-03-11T14:44:52.404" v="1" actId="20577"/>
        <pc:sldMkLst>
          <pc:docMk/>
          <pc:sldMk cId="590629629" sldId="1835"/>
        </pc:sldMkLst>
      </pc:sldChg>
    </pc:docChg>
  </pc:docChgLst>
  <pc:docChgLst>
    <pc:chgData name="Suzanna Denison" userId="S::sdenison@farmland.org::d95eb4b4-46f8-48c3-94ed-084891ef2b08" providerId="AD" clId="Web-{AD1062BA-27E0-A085-4EC8-078012E2D00A}"/>
    <pc:docChg chg="modSld">
      <pc:chgData name="Suzanna Denison" userId="S::sdenison@farmland.org::d95eb4b4-46f8-48c3-94ed-084891ef2b08" providerId="AD" clId="Web-{AD1062BA-27E0-A085-4EC8-078012E2D00A}" dt="2022-09-20T23:44:50.512" v="55"/>
      <pc:docMkLst>
        <pc:docMk/>
      </pc:docMkLst>
      <pc:sldChg chg="modSp delCm modNotes">
        <pc:chgData name="Suzanna Denison" userId="S::sdenison@farmland.org::d95eb4b4-46f8-48c3-94ed-084891ef2b08" providerId="AD" clId="Web-{AD1062BA-27E0-A085-4EC8-078012E2D00A}" dt="2022-09-20T21:59:07.804" v="44"/>
        <pc:sldMkLst>
          <pc:docMk/>
          <pc:sldMk cId="2977352484" sldId="286"/>
        </pc:sldMkLst>
        <pc:spChg chg="mod">
          <ac:chgData name="Suzanna Denison" userId="S::sdenison@farmland.org::d95eb4b4-46f8-48c3-94ed-084891ef2b08" providerId="AD" clId="Web-{AD1062BA-27E0-A085-4EC8-078012E2D00A}" dt="2022-09-20T21:57:48.364" v="35" actId="20577"/>
          <ac:spMkLst>
            <pc:docMk/>
            <pc:sldMk cId="2977352484" sldId="286"/>
            <ac:spMk id="3" creationId="{A973AE3A-B88E-998D-2702-3D98E4750E11}"/>
          </ac:spMkLst>
        </pc:spChg>
      </pc:sldChg>
      <pc:sldChg chg="modNotes">
        <pc:chgData name="Suzanna Denison" userId="S::sdenison@farmland.org::d95eb4b4-46f8-48c3-94ed-084891ef2b08" providerId="AD" clId="Web-{AD1062BA-27E0-A085-4EC8-078012E2D00A}" dt="2022-09-20T23:44:50.512" v="55"/>
        <pc:sldMkLst>
          <pc:docMk/>
          <pc:sldMk cId="3724586054" sldId="290"/>
        </pc:sldMkLst>
      </pc:sldChg>
      <pc:sldChg chg="modNotes">
        <pc:chgData name="Suzanna Denison" userId="S::sdenison@farmland.org::d95eb4b4-46f8-48c3-94ed-084891ef2b08" providerId="AD" clId="Web-{AD1062BA-27E0-A085-4EC8-078012E2D00A}" dt="2022-09-20T21:37:50.752" v="33"/>
        <pc:sldMkLst>
          <pc:docMk/>
          <pc:sldMk cId="3834367917" sldId="1576"/>
        </pc:sldMkLst>
      </pc:sldChg>
    </pc:docChg>
  </pc:docChgLst>
  <pc:docChgLst>
    <pc:chgData name="Suzanna Denison" userId="S::sdenison@farmland.org::d95eb4b4-46f8-48c3-94ed-084891ef2b08" providerId="AD" clId="Web-{0640B5A1-6D97-476A-A502-AD25FA46BDCF}"/>
    <pc:docChg chg="modSld">
      <pc:chgData name="Suzanna Denison" userId="S::sdenison@farmland.org::d95eb4b4-46f8-48c3-94ed-084891ef2b08" providerId="AD" clId="Web-{0640B5A1-6D97-476A-A502-AD25FA46BDCF}" dt="2022-09-15T23:53:01.772" v="18"/>
      <pc:docMkLst>
        <pc:docMk/>
      </pc:docMkLst>
      <pc:sldChg chg="modCm modNotes">
        <pc:chgData name="Suzanna Denison" userId="S::sdenison@farmland.org::d95eb4b4-46f8-48c3-94ed-084891ef2b08" providerId="AD" clId="Web-{0640B5A1-6D97-476A-A502-AD25FA46BDCF}" dt="2022-09-15T23:53:01.772" v="18"/>
        <pc:sldMkLst>
          <pc:docMk/>
          <pc:sldMk cId="1653064608" sldId="1836"/>
        </pc:sldMkLst>
      </pc:sldChg>
    </pc:docChg>
  </pc:docChgLst>
  <pc:docChgLst>
    <pc:chgData name="Guest User" userId="S::urn:spo:anon#7b81bc2c3e7d2b66205c0e6d737767f9fafebca9ccc99859a7d6873a54eb0f1f::" providerId="AD" clId="Web-{246DA0D6-17B9-7914-B8A9-EB8DCAD0F2D0}"/>
    <pc:docChg chg="mod">
      <pc:chgData name="Guest User" userId="S::urn:spo:anon#7b81bc2c3e7d2b66205c0e6d737767f9fafebca9ccc99859a7d6873a54eb0f1f::" providerId="AD" clId="Web-{246DA0D6-17B9-7914-B8A9-EB8DCAD0F2D0}" dt="2023-06-21T19:30:24.851" v="17"/>
      <pc:docMkLst>
        <pc:docMk/>
      </pc:docMkLst>
      <pc:sldChg chg="addCm">
        <pc:chgData name="Guest User" userId="S::urn:spo:anon#7b81bc2c3e7d2b66205c0e6d737767f9fafebca9ccc99859a7d6873a54eb0f1f::" providerId="AD" clId="Web-{246DA0D6-17B9-7914-B8A9-EB8DCAD0F2D0}" dt="2023-06-21T18:48:19.236" v="1"/>
        <pc:sldMkLst>
          <pc:docMk/>
          <pc:sldMk cId="3963527938" sldId="259"/>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8:48:19.236" v="1"/>
              <pc2:cmMkLst xmlns:pc2="http://schemas.microsoft.com/office/powerpoint/2019/9/main/command">
                <pc:docMk/>
                <pc:sldMk cId="3963527938" sldId="259"/>
                <pc2:cmMk id="{2626EAE4-F7D6-4470-8DF6-F55A46A6A8AD}"/>
              </pc2:cmMkLst>
            </pc226:cmChg>
          </p:ext>
        </pc:extLst>
      </pc:sldChg>
      <pc:sldChg chg="addCm">
        <pc:chgData name="Guest User" userId="S::urn:spo:anon#7b81bc2c3e7d2b66205c0e6d737767f9fafebca9ccc99859a7d6873a54eb0f1f::" providerId="AD" clId="Web-{246DA0D6-17B9-7914-B8A9-EB8DCAD0F2D0}" dt="2023-06-21T19:13:11.466" v="2"/>
        <pc:sldMkLst>
          <pc:docMk/>
          <pc:sldMk cId="3953196689" sldId="262"/>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13:11.466" v="2"/>
              <pc2:cmMkLst xmlns:pc2="http://schemas.microsoft.com/office/powerpoint/2019/9/main/command">
                <pc:docMk/>
                <pc:sldMk cId="3953196689" sldId="262"/>
                <pc2:cmMk id="{ED9C0909-0387-4561-949E-744BA33BC126}"/>
              </pc2:cmMkLst>
            </pc226:cmChg>
          </p:ext>
        </pc:extLst>
      </pc:sldChg>
      <pc:sldChg chg="addCm">
        <pc:chgData name="Guest User" userId="S::urn:spo:anon#7b81bc2c3e7d2b66205c0e6d737767f9fafebca9ccc99859a7d6873a54eb0f1f::" providerId="AD" clId="Web-{246DA0D6-17B9-7914-B8A9-EB8DCAD0F2D0}" dt="2023-06-21T19:18:56.818" v="4"/>
        <pc:sldMkLst>
          <pc:docMk/>
          <pc:sldMk cId="2421147115" sldId="265"/>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18:56.818" v="4"/>
              <pc2:cmMkLst xmlns:pc2="http://schemas.microsoft.com/office/powerpoint/2019/9/main/command">
                <pc:docMk/>
                <pc:sldMk cId="2421147115" sldId="265"/>
                <pc2:cmMk id="{E802ABCF-1797-4911-95BB-A5B91CFE4F9D}"/>
              </pc2:cmMkLst>
            </pc226:cmChg>
          </p:ext>
        </pc:extLst>
      </pc:sldChg>
      <pc:sldChg chg="addCm">
        <pc:chgData name="Guest User" userId="S::urn:spo:anon#7b81bc2c3e7d2b66205c0e6d737767f9fafebca9ccc99859a7d6873a54eb0f1f::" providerId="AD" clId="Web-{246DA0D6-17B9-7914-B8A9-EB8DCAD0F2D0}" dt="2023-06-21T19:19:58.836" v="5"/>
        <pc:sldMkLst>
          <pc:docMk/>
          <pc:sldMk cId="2285664785" sldId="266"/>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19:58.836" v="5"/>
              <pc2:cmMkLst xmlns:pc2="http://schemas.microsoft.com/office/powerpoint/2019/9/main/command">
                <pc:docMk/>
                <pc:sldMk cId="2285664785" sldId="266"/>
                <pc2:cmMk id="{17C741E1-3484-4D3A-A874-DFB116FAD2BC}"/>
              </pc2:cmMkLst>
            </pc226:cmChg>
          </p:ext>
        </pc:extLst>
      </pc:sldChg>
      <pc:sldChg chg="addCm">
        <pc:chgData name="Guest User" userId="S::urn:spo:anon#7b81bc2c3e7d2b66205c0e6d737767f9fafebca9ccc99859a7d6873a54eb0f1f::" providerId="AD" clId="Web-{246DA0D6-17B9-7914-B8A9-EB8DCAD0F2D0}" dt="2023-06-21T19:20:31.118" v="6"/>
        <pc:sldMkLst>
          <pc:docMk/>
          <pc:sldMk cId="3731983979" sldId="267"/>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0:31.118" v="6"/>
              <pc2:cmMkLst xmlns:pc2="http://schemas.microsoft.com/office/powerpoint/2019/9/main/command">
                <pc:docMk/>
                <pc:sldMk cId="3731983979" sldId="267"/>
                <pc2:cmMk id="{FF56EAA0-7E75-4994-8F30-BE288074AD17}"/>
              </pc2:cmMkLst>
            </pc226:cmChg>
          </p:ext>
        </pc:extLst>
      </pc:sldChg>
      <pc:sldChg chg="addCm">
        <pc:chgData name="Guest User" userId="S::urn:spo:anon#7b81bc2c3e7d2b66205c0e6d737767f9fafebca9ccc99859a7d6873a54eb0f1f::" providerId="AD" clId="Web-{246DA0D6-17B9-7914-B8A9-EB8DCAD0F2D0}" dt="2023-06-21T19:20:58.696" v="7"/>
        <pc:sldMkLst>
          <pc:docMk/>
          <pc:sldMk cId="796169350" sldId="268"/>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0:58.696" v="7"/>
              <pc2:cmMkLst xmlns:pc2="http://schemas.microsoft.com/office/powerpoint/2019/9/main/command">
                <pc:docMk/>
                <pc:sldMk cId="796169350" sldId="268"/>
                <pc2:cmMk id="{80697BD8-76E4-41C9-9641-B8998F363190}"/>
              </pc2:cmMkLst>
            </pc226:cmChg>
          </p:ext>
        </pc:extLst>
      </pc:sldChg>
      <pc:sldChg chg="addCm">
        <pc:chgData name="Guest User" userId="S::urn:spo:anon#7b81bc2c3e7d2b66205c0e6d737767f9fafebca9ccc99859a7d6873a54eb0f1f::" providerId="AD" clId="Web-{246DA0D6-17B9-7914-B8A9-EB8DCAD0F2D0}" dt="2023-06-21T19:22:58.606" v="9"/>
        <pc:sldMkLst>
          <pc:docMk/>
          <pc:sldMk cId="2379378047" sldId="270"/>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2:58.606" v="9"/>
              <pc2:cmMkLst xmlns:pc2="http://schemas.microsoft.com/office/powerpoint/2019/9/main/command">
                <pc:docMk/>
                <pc:sldMk cId="2379378047" sldId="270"/>
                <pc2:cmMk id="{467D0FF6-B687-4A9E-A6F9-2AAA157190E8}"/>
              </pc2:cmMkLst>
            </pc226:cmChg>
          </p:ext>
        </pc:extLst>
      </pc:sldChg>
      <pc:sldChg chg="addCm">
        <pc:chgData name="Guest User" userId="S::urn:spo:anon#7b81bc2c3e7d2b66205c0e6d737767f9fafebca9ccc99859a7d6873a54eb0f1f::" providerId="AD" clId="Web-{246DA0D6-17B9-7914-B8A9-EB8DCAD0F2D0}" dt="2023-06-21T19:23:49.357" v="10"/>
        <pc:sldMkLst>
          <pc:docMk/>
          <pc:sldMk cId="1047347365" sldId="273"/>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3:49.357" v="10"/>
              <pc2:cmMkLst xmlns:pc2="http://schemas.microsoft.com/office/powerpoint/2019/9/main/command">
                <pc:docMk/>
                <pc:sldMk cId="1047347365" sldId="273"/>
                <pc2:cmMk id="{7621F828-356B-4269-A9CF-D5D51AE0C3AF}"/>
              </pc2:cmMkLst>
            </pc226:cmChg>
          </p:ext>
        </pc:extLst>
      </pc:sldChg>
      <pc:sldChg chg="addCm">
        <pc:chgData name="Guest User" userId="S::urn:spo:anon#7b81bc2c3e7d2b66205c0e6d737767f9fafebca9ccc99859a7d6873a54eb0f1f::" providerId="AD" clId="Web-{246DA0D6-17B9-7914-B8A9-EB8DCAD0F2D0}" dt="2023-06-21T19:26:18.486" v="11"/>
        <pc:sldMkLst>
          <pc:docMk/>
          <pc:sldMk cId="3217211445" sldId="274"/>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6:18.486" v="11"/>
              <pc2:cmMkLst xmlns:pc2="http://schemas.microsoft.com/office/powerpoint/2019/9/main/command">
                <pc:docMk/>
                <pc:sldMk cId="3217211445" sldId="274"/>
                <pc2:cmMk id="{6A522745-9F15-474B-9B87-9847DCC47DC7}"/>
              </pc2:cmMkLst>
            </pc226:cmChg>
          </p:ext>
        </pc:extLst>
      </pc:sldChg>
      <pc:sldChg chg="addCm">
        <pc:chgData name="Guest User" userId="S::urn:spo:anon#7b81bc2c3e7d2b66205c0e6d737767f9fafebca9ccc99859a7d6873a54eb0f1f::" providerId="AD" clId="Web-{246DA0D6-17B9-7914-B8A9-EB8DCAD0F2D0}" dt="2023-06-21T19:27:18.300" v="12"/>
        <pc:sldMkLst>
          <pc:docMk/>
          <pc:sldMk cId="3346478500" sldId="275"/>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7:18.300" v="12"/>
              <pc2:cmMkLst xmlns:pc2="http://schemas.microsoft.com/office/powerpoint/2019/9/main/command">
                <pc:docMk/>
                <pc:sldMk cId="3346478500" sldId="275"/>
                <pc2:cmMk id="{12E32E2B-E8BD-4B07-831B-2AE1D68E2D4C}"/>
              </pc2:cmMkLst>
            </pc226:cmChg>
          </p:ext>
        </pc:extLst>
      </pc:sldChg>
      <pc:sldChg chg="addCm">
        <pc:chgData name="Guest User" userId="S::urn:spo:anon#7b81bc2c3e7d2b66205c0e6d737767f9fafebca9ccc99859a7d6873a54eb0f1f::" providerId="AD" clId="Web-{246DA0D6-17B9-7914-B8A9-EB8DCAD0F2D0}" dt="2023-06-21T19:28:18.129" v="14"/>
        <pc:sldMkLst>
          <pc:docMk/>
          <pc:sldMk cId="4179142169" sldId="277"/>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8:18.129" v="14"/>
              <pc2:cmMkLst xmlns:pc2="http://schemas.microsoft.com/office/powerpoint/2019/9/main/command">
                <pc:docMk/>
                <pc:sldMk cId="4179142169" sldId="277"/>
                <pc2:cmMk id="{EAB14855-4E49-48C3-B28B-258E167D5DBE}"/>
              </pc2:cmMkLst>
            </pc226:cmChg>
          </p:ext>
        </pc:extLst>
      </pc:sldChg>
      <pc:sldChg chg="addCm">
        <pc:chgData name="Guest User" userId="S::urn:spo:anon#7b81bc2c3e7d2b66205c0e6d737767f9fafebca9ccc99859a7d6873a54eb0f1f::" providerId="AD" clId="Web-{246DA0D6-17B9-7914-B8A9-EB8DCAD0F2D0}" dt="2023-06-21T19:29:13.271" v="15"/>
        <pc:sldMkLst>
          <pc:docMk/>
          <pc:sldMk cId="2370606992" sldId="280"/>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9:13.271" v="15"/>
              <pc2:cmMkLst xmlns:pc2="http://schemas.microsoft.com/office/powerpoint/2019/9/main/command">
                <pc:docMk/>
                <pc:sldMk cId="2370606992" sldId="280"/>
                <pc2:cmMk id="{BA815364-C19B-4C48-8D78-1E6A695D9631}"/>
              </pc2:cmMkLst>
            </pc226:cmChg>
          </p:ext>
        </pc:extLst>
      </pc:sldChg>
      <pc:sldChg chg="addCm">
        <pc:chgData name="Guest User" userId="S::urn:spo:anon#7b81bc2c3e7d2b66205c0e6d737767f9fafebca9ccc99859a7d6873a54eb0f1f::" providerId="AD" clId="Web-{246DA0D6-17B9-7914-B8A9-EB8DCAD0F2D0}" dt="2023-06-21T19:30:07.351" v="16"/>
        <pc:sldMkLst>
          <pc:docMk/>
          <pc:sldMk cId="3851014553" sldId="281"/>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30:07.351" v="16"/>
              <pc2:cmMkLst xmlns:pc2="http://schemas.microsoft.com/office/powerpoint/2019/9/main/command">
                <pc:docMk/>
                <pc:sldMk cId="3851014553" sldId="281"/>
                <pc2:cmMk id="{E2353BFA-F0DD-4412-AD71-AD4D1E558DA0}"/>
              </pc2:cmMkLst>
            </pc226:cmChg>
          </p:ext>
        </pc:extLst>
      </pc:sldChg>
      <pc:sldChg chg="addCm">
        <pc:chgData name="Guest User" userId="S::urn:spo:anon#7b81bc2c3e7d2b66205c0e6d737767f9fafebca9ccc99859a7d6873a54eb0f1f::" providerId="AD" clId="Web-{246DA0D6-17B9-7914-B8A9-EB8DCAD0F2D0}" dt="2023-06-21T19:30:24.851" v="17"/>
        <pc:sldMkLst>
          <pc:docMk/>
          <pc:sldMk cId="2977352484" sldId="286"/>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30:24.851" v="17"/>
              <pc2:cmMkLst xmlns:pc2="http://schemas.microsoft.com/office/powerpoint/2019/9/main/command">
                <pc:docMk/>
                <pc:sldMk cId="2977352484" sldId="286"/>
                <pc2:cmMk id="{BEBAAF2E-F41A-4C08-BA38-9E7ECBC78F31}"/>
              </pc2:cmMkLst>
            </pc226:cmChg>
          </p:ext>
        </pc:extLst>
      </pc:sldChg>
      <pc:sldChg chg="addCm">
        <pc:chgData name="Guest User" userId="S::urn:spo:anon#7b81bc2c3e7d2b66205c0e6d737767f9fafebca9ccc99859a7d6873a54eb0f1f::" providerId="AD" clId="Web-{246DA0D6-17B9-7914-B8A9-EB8DCAD0F2D0}" dt="2023-06-21T19:27:57.941" v="13"/>
        <pc:sldMkLst>
          <pc:docMk/>
          <pc:sldMk cId="3640281824" sldId="1338"/>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7:57.941" v="13"/>
              <pc2:cmMkLst xmlns:pc2="http://schemas.microsoft.com/office/powerpoint/2019/9/main/command">
                <pc:docMk/>
                <pc:sldMk cId="3640281824" sldId="1338"/>
                <pc2:cmMk id="{7567F873-D4E4-49B4-8628-EA03AD5CD247}"/>
              </pc2:cmMkLst>
            </pc226:cmChg>
          </p:ext>
        </pc:extLst>
      </pc:sldChg>
      <pc:sldChg chg="addCm">
        <pc:chgData name="Guest User" userId="S::urn:spo:anon#7b81bc2c3e7d2b66205c0e6d737767f9fafebca9ccc99859a7d6873a54eb0f1f::" providerId="AD" clId="Web-{246DA0D6-17B9-7914-B8A9-EB8DCAD0F2D0}" dt="2023-06-21T19:17:58.911" v="3"/>
        <pc:sldMkLst>
          <pc:docMk/>
          <pc:sldMk cId="952630136" sldId="1583"/>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17:58.911" v="3"/>
              <pc2:cmMkLst xmlns:pc2="http://schemas.microsoft.com/office/powerpoint/2019/9/main/command">
                <pc:docMk/>
                <pc:sldMk cId="952630136" sldId="1583"/>
                <pc2:cmMk id="{397D06C3-4C46-46BC-A4C9-BD86D310564F}"/>
              </pc2:cmMkLst>
            </pc226:cmChg>
          </p:ext>
        </pc:extLst>
      </pc:sldChg>
      <pc:sldChg chg="addCm">
        <pc:chgData name="Guest User" userId="S::urn:spo:anon#7b81bc2c3e7d2b66205c0e6d737767f9fafebca9ccc99859a7d6873a54eb0f1f::" providerId="AD" clId="Web-{246DA0D6-17B9-7914-B8A9-EB8DCAD0F2D0}" dt="2023-06-21T19:21:59.073" v="8"/>
        <pc:sldMkLst>
          <pc:docMk/>
          <pc:sldMk cId="3612020003" sldId="1593"/>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1:59.073" v="8"/>
              <pc2:cmMkLst xmlns:pc2="http://schemas.microsoft.com/office/powerpoint/2019/9/main/command">
                <pc:docMk/>
                <pc:sldMk cId="3612020003" sldId="1593"/>
                <pc2:cmMk id="{3CA09644-118B-4704-8EBE-5B33DB1F7A5E}"/>
              </pc2:cmMkLst>
            </pc226:cmChg>
          </p:ext>
        </pc:extLst>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ata17.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diagrams/_rels/data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17.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2CDC9-0D03-4045-AE31-FC3872F222D1}"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12AC166E-8221-4DF4-BFD0-11921D005D10}">
      <dgm:prSet/>
      <dgm:spPr/>
      <dgm:t>
        <a:bodyPr/>
        <a:lstStyle/>
        <a:p>
          <a:r>
            <a:rPr lang="en-US">
              <a:solidFill>
                <a:schemeClr val="bg2"/>
              </a:solidFill>
            </a:rPr>
            <a:t>Identify</a:t>
          </a:r>
        </a:p>
      </dgm:t>
    </dgm:pt>
    <dgm:pt modelId="{94A28ADC-0CFD-407D-9CF4-A74822662B76}" type="parTrans" cxnId="{BC1F7DF0-8EEA-46D2-B802-E17451A84CEA}">
      <dgm:prSet/>
      <dgm:spPr/>
      <dgm:t>
        <a:bodyPr/>
        <a:lstStyle/>
        <a:p>
          <a:endParaRPr lang="en-US"/>
        </a:p>
      </dgm:t>
    </dgm:pt>
    <dgm:pt modelId="{A44558AA-B3A2-4F35-BFFB-8BAE508A8622}" type="sibTrans" cxnId="{BC1F7DF0-8EEA-46D2-B802-E17451A84CEA}">
      <dgm:prSet/>
      <dgm:spPr/>
      <dgm:t>
        <a:bodyPr/>
        <a:lstStyle/>
        <a:p>
          <a:endParaRPr lang="en-US"/>
        </a:p>
      </dgm:t>
    </dgm:pt>
    <dgm:pt modelId="{69475F63-18FC-4AFA-B8C3-6498D3BD870D}">
      <dgm:prSet/>
      <dgm:spPr/>
      <dgm:t>
        <a:bodyPr/>
        <a:lstStyle/>
        <a:p>
          <a:r>
            <a:rPr lang="en-US">
              <a:solidFill>
                <a:schemeClr val="tx1">
                  <a:lumMod val="50000"/>
                </a:schemeClr>
              </a:solidFill>
            </a:rPr>
            <a:t>Identify key steps of a transfer process.</a:t>
          </a:r>
        </a:p>
      </dgm:t>
    </dgm:pt>
    <dgm:pt modelId="{669E5C2C-6E94-4E44-8DFD-6C42034B7F41}" type="parTrans" cxnId="{2371BDE3-E10C-4E47-A8C0-58BA8745A582}">
      <dgm:prSet/>
      <dgm:spPr/>
      <dgm:t>
        <a:bodyPr/>
        <a:lstStyle/>
        <a:p>
          <a:endParaRPr lang="en-US"/>
        </a:p>
      </dgm:t>
    </dgm:pt>
    <dgm:pt modelId="{58B677AE-A48C-4FB0-8980-B80B6AA05F4D}" type="sibTrans" cxnId="{2371BDE3-E10C-4E47-A8C0-58BA8745A582}">
      <dgm:prSet/>
      <dgm:spPr/>
      <dgm:t>
        <a:bodyPr/>
        <a:lstStyle/>
        <a:p>
          <a:endParaRPr lang="en-US"/>
        </a:p>
      </dgm:t>
    </dgm:pt>
    <dgm:pt modelId="{8983C57B-98FA-49AB-94F4-A9D205693573}">
      <dgm:prSet/>
      <dgm:spPr/>
      <dgm:t>
        <a:bodyPr/>
        <a:lstStyle/>
        <a:p>
          <a:r>
            <a:rPr lang="en-US">
              <a:solidFill>
                <a:schemeClr val="bg2"/>
              </a:solidFill>
            </a:rPr>
            <a:t>Clarify</a:t>
          </a:r>
        </a:p>
      </dgm:t>
    </dgm:pt>
    <dgm:pt modelId="{60584589-1CE6-485B-82BD-376562C54D2D}" type="parTrans" cxnId="{4ADA8F94-5013-48EB-A99A-0013561F177C}">
      <dgm:prSet/>
      <dgm:spPr/>
      <dgm:t>
        <a:bodyPr/>
        <a:lstStyle/>
        <a:p>
          <a:endParaRPr lang="en-US"/>
        </a:p>
      </dgm:t>
    </dgm:pt>
    <dgm:pt modelId="{0CA32E6F-BC1A-4811-B9D0-CF8368A72077}" type="sibTrans" cxnId="{4ADA8F94-5013-48EB-A99A-0013561F177C}">
      <dgm:prSet/>
      <dgm:spPr/>
      <dgm:t>
        <a:bodyPr/>
        <a:lstStyle/>
        <a:p>
          <a:endParaRPr lang="en-US"/>
        </a:p>
      </dgm:t>
    </dgm:pt>
    <dgm:pt modelId="{339A933D-2186-4A29-B21D-E0DFF9B08318}">
      <dgm:prSet/>
      <dgm:spPr/>
      <dgm:t>
        <a:bodyPr/>
        <a:lstStyle/>
        <a:p>
          <a:pPr rtl="0"/>
          <a:r>
            <a:rPr lang="en-US">
              <a:solidFill>
                <a:schemeClr val="tx1">
                  <a:lumMod val="50000"/>
                </a:schemeClr>
              </a:solidFill>
            </a:rPr>
            <a:t>Clarify your values, vision, and goals.</a:t>
          </a:r>
        </a:p>
      </dgm:t>
    </dgm:pt>
    <dgm:pt modelId="{BFA0801A-B2B0-4A26-AF6E-D26164273C8A}" type="parTrans" cxnId="{9A18F820-B7BC-4009-9278-E60D7B640362}">
      <dgm:prSet/>
      <dgm:spPr/>
      <dgm:t>
        <a:bodyPr/>
        <a:lstStyle/>
        <a:p>
          <a:endParaRPr lang="en-US"/>
        </a:p>
      </dgm:t>
    </dgm:pt>
    <dgm:pt modelId="{61A87460-D2D2-4F05-A5B2-E569383C4A58}" type="sibTrans" cxnId="{9A18F820-B7BC-4009-9278-E60D7B640362}">
      <dgm:prSet/>
      <dgm:spPr/>
      <dgm:t>
        <a:bodyPr/>
        <a:lstStyle/>
        <a:p>
          <a:endParaRPr lang="en-US"/>
        </a:p>
      </dgm:t>
    </dgm:pt>
    <dgm:pt modelId="{F814FF3B-87D4-480B-8F03-1DDF8666CBA4}">
      <dgm:prSet/>
      <dgm:spPr/>
      <dgm:t>
        <a:bodyPr/>
        <a:lstStyle/>
        <a:p>
          <a:pPr rtl="0"/>
          <a:r>
            <a:rPr lang="en-US">
              <a:solidFill>
                <a:schemeClr val="bg2"/>
              </a:solidFill>
            </a:rPr>
            <a:t>Assess</a:t>
          </a:r>
        </a:p>
      </dgm:t>
    </dgm:pt>
    <dgm:pt modelId="{96418664-1BEC-4BE9-A46D-64A4CE8571A6}" type="parTrans" cxnId="{9BDD61F4-3080-4AD7-8905-DA8509601D0F}">
      <dgm:prSet/>
      <dgm:spPr/>
      <dgm:t>
        <a:bodyPr/>
        <a:lstStyle/>
        <a:p>
          <a:endParaRPr lang="en-US"/>
        </a:p>
      </dgm:t>
    </dgm:pt>
    <dgm:pt modelId="{A72038F0-7E12-4F72-A0D1-503666D8FE95}" type="sibTrans" cxnId="{9BDD61F4-3080-4AD7-8905-DA8509601D0F}">
      <dgm:prSet/>
      <dgm:spPr/>
      <dgm:t>
        <a:bodyPr/>
        <a:lstStyle/>
        <a:p>
          <a:endParaRPr lang="en-US"/>
        </a:p>
      </dgm:t>
    </dgm:pt>
    <dgm:pt modelId="{496F7434-C376-4689-B5C9-B348DF4158DF}">
      <dgm:prSet/>
      <dgm:spPr/>
      <dgm:t>
        <a:bodyPr/>
        <a:lstStyle/>
        <a:p>
          <a:r>
            <a:rPr lang="en-US" dirty="0">
              <a:solidFill>
                <a:schemeClr val="bg2"/>
              </a:solidFill>
            </a:rPr>
            <a:t>Practice</a:t>
          </a:r>
        </a:p>
      </dgm:t>
    </dgm:pt>
    <dgm:pt modelId="{0D2CE2DB-85FD-47DC-9804-33DA033C671F}" type="parTrans" cxnId="{98FAB27A-0316-4962-9605-DFCA8835C402}">
      <dgm:prSet/>
      <dgm:spPr/>
      <dgm:t>
        <a:bodyPr/>
        <a:lstStyle/>
        <a:p>
          <a:endParaRPr lang="en-US"/>
        </a:p>
      </dgm:t>
    </dgm:pt>
    <dgm:pt modelId="{F2757779-C750-42F5-B7F2-B2D3F36861B5}" type="sibTrans" cxnId="{98FAB27A-0316-4962-9605-DFCA8835C402}">
      <dgm:prSet/>
      <dgm:spPr/>
      <dgm:t>
        <a:bodyPr/>
        <a:lstStyle/>
        <a:p>
          <a:endParaRPr lang="en-US"/>
        </a:p>
      </dgm:t>
    </dgm:pt>
    <dgm:pt modelId="{640FEE8D-E44C-463A-BEFC-057EFDDE0FE9}">
      <dgm:prSet/>
      <dgm:spPr/>
      <dgm:t>
        <a:bodyPr/>
        <a:lstStyle/>
        <a:p>
          <a:pPr rtl="0"/>
          <a:r>
            <a:rPr lang="en-US">
              <a:solidFill>
                <a:schemeClr val="tx1">
                  <a:lumMod val="50000"/>
                </a:schemeClr>
              </a:solidFill>
            </a:rPr>
            <a:t>Practice </a:t>
          </a:r>
          <a:r>
            <a:rPr lang="en-US" dirty="0">
              <a:solidFill>
                <a:schemeClr val="tx1">
                  <a:lumMod val="50000"/>
                </a:schemeClr>
              </a:solidFill>
            </a:rPr>
            <a:t>ways to build &amp; strengthen key relationships.</a:t>
          </a:r>
        </a:p>
      </dgm:t>
    </dgm:pt>
    <dgm:pt modelId="{4B989CDA-E5D7-4783-9871-D2BA697666D4}" type="parTrans" cxnId="{A49DB964-3414-4804-B448-3CD1B48DAD67}">
      <dgm:prSet/>
      <dgm:spPr/>
      <dgm:t>
        <a:bodyPr/>
        <a:lstStyle/>
        <a:p>
          <a:endParaRPr lang="en-US"/>
        </a:p>
      </dgm:t>
    </dgm:pt>
    <dgm:pt modelId="{6FAC5F2D-B56D-483D-BAF6-34330714C2B1}" type="sibTrans" cxnId="{A49DB964-3414-4804-B448-3CD1B48DAD67}">
      <dgm:prSet/>
      <dgm:spPr/>
      <dgm:t>
        <a:bodyPr/>
        <a:lstStyle/>
        <a:p>
          <a:endParaRPr lang="en-US"/>
        </a:p>
      </dgm:t>
    </dgm:pt>
    <dgm:pt modelId="{288FB6DC-D75F-490D-BDE6-D8F25035E379}">
      <dgm:prSet/>
      <dgm:spPr/>
      <dgm:t>
        <a:bodyPr/>
        <a:lstStyle/>
        <a:p>
          <a:r>
            <a:rPr lang="en-US">
              <a:solidFill>
                <a:schemeClr val="bg2"/>
              </a:solidFill>
            </a:rPr>
            <a:t>Name</a:t>
          </a:r>
        </a:p>
      </dgm:t>
    </dgm:pt>
    <dgm:pt modelId="{2A700991-69E7-4C9C-AD6A-52B554E7A1C7}" type="parTrans" cxnId="{8C9834AD-0E80-4229-9CBD-72522C43F34F}">
      <dgm:prSet/>
      <dgm:spPr/>
      <dgm:t>
        <a:bodyPr/>
        <a:lstStyle/>
        <a:p>
          <a:endParaRPr lang="en-US"/>
        </a:p>
      </dgm:t>
    </dgm:pt>
    <dgm:pt modelId="{52A0FA38-B258-4E41-920B-FC2DE478AF67}" type="sibTrans" cxnId="{8C9834AD-0E80-4229-9CBD-72522C43F34F}">
      <dgm:prSet/>
      <dgm:spPr/>
      <dgm:t>
        <a:bodyPr/>
        <a:lstStyle/>
        <a:p>
          <a:endParaRPr lang="en-US"/>
        </a:p>
      </dgm:t>
    </dgm:pt>
    <dgm:pt modelId="{C9EF570E-93BD-4650-B5DE-951EA26844A3}">
      <dgm:prSet/>
      <dgm:spPr/>
      <dgm:t>
        <a:bodyPr/>
        <a:lstStyle/>
        <a:p>
          <a:r>
            <a:rPr lang="en-US">
              <a:solidFill>
                <a:schemeClr val="tx1">
                  <a:lumMod val="50000"/>
                </a:schemeClr>
              </a:solidFill>
            </a:rPr>
            <a:t>Name key people involved in your transfer.</a:t>
          </a:r>
        </a:p>
      </dgm:t>
    </dgm:pt>
    <dgm:pt modelId="{681B6233-27E0-4199-AC5F-B8FA0B732C3C}" type="parTrans" cxnId="{5A99A8CB-DA2A-4056-B3DB-444AF8192354}">
      <dgm:prSet/>
      <dgm:spPr/>
      <dgm:t>
        <a:bodyPr/>
        <a:lstStyle/>
        <a:p>
          <a:endParaRPr lang="en-US"/>
        </a:p>
      </dgm:t>
    </dgm:pt>
    <dgm:pt modelId="{A1462874-1769-40A2-B2C3-C099C40E0E0F}" type="sibTrans" cxnId="{5A99A8CB-DA2A-4056-B3DB-444AF8192354}">
      <dgm:prSet/>
      <dgm:spPr/>
      <dgm:t>
        <a:bodyPr/>
        <a:lstStyle/>
        <a:p>
          <a:endParaRPr lang="en-US"/>
        </a:p>
      </dgm:t>
    </dgm:pt>
    <dgm:pt modelId="{3D297FDE-329E-466A-B7F1-5A122DF832C7}">
      <dgm:prSet/>
      <dgm:spPr/>
      <dgm:t>
        <a:bodyPr/>
        <a:lstStyle/>
        <a:p>
          <a:pPr rtl="0"/>
          <a:r>
            <a:rPr lang="en-US">
              <a:solidFill>
                <a:schemeClr val="tx1">
                  <a:lumMod val="50000"/>
                </a:schemeClr>
              </a:solidFill>
            </a:rPr>
            <a:t>Assess</a:t>
          </a:r>
          <a:r>
            <a:rPr lang="en-US">
              <a:solidFill>
                <a:schemeClr val="tx1">
                  <a:lumMod val="50000"/>
                </a:schemeClr>
              </a:solidFill>
              <a:latin typeface="Arial"/>
            </a:rPr>
            <a:t> needs and assets of the parties involved. </a:t>
          </a:r>
          <a:endParaRPr lang="en-US">
            <a:solidFill>
              <a:schemeClr val="tx1">
                <a:lumMod val="50000"/>
              </a:schemeClr>
            </a:solidFill>
          </a:endParaRPr>
        </a:p>
      </dgm:t>
    </dgm:pt>
    <dgm:pt modelId="{625C044F-A831-40D1-80A9-BA29E8B248F2}" type="parTrans" cxnId="{EEC5F9A5-122F-48E9-81A8-E2F6F98ADF89}">
      <dgm:prSet/>
      <dgm:spPr/>
      <dgm:t>
        <a:bodyPr/>
        <a:lstStyle/>
        <a:p>
          <a:endParaRPr lang="en-US"/>
        </a:p>
      </dgm:t>
    </dgm:pt>
    <dgm:pt modelId="{76BD5071-A2D9-4771-BD22-E8BB49DCB908}" type="sibTrans" cxnId="{EEC5F9A5-122F-48E9-81A8-E2F6F98ADF89}">
      <dgm:prSet/>
      <dgm:spPr/>
      <dgm:t>
        <a:bodyPr/>
        <a:lstStyle/>
        <a:p>
          <a:endParaRPr lang="en-US"/>
        </a:p>
      </dgm:t>
    </dgm:pt>
    <dgm:pt modelId="{36F88898-3875-4EF7-8222-55A2869178DC}" type="pres">
      <dgm:prSet presAssocID="{4A32CDC9-0D03-4045-AE31-FC3872F222D1}" presName="Name0" presStyleCnt="0">
        <dgm:presLayoutVars>
          <dgm:dir/>
          <dgm:animLvl val="lvl"/>
          <dgm:resizeHandles val="exact"/>
        </dgm:presLayoutVars>
      </dgm:prSet>
      <dgm:spPr/>
    </dgm:pt>
    <dgm:pt modelId="{F1986A8B-39A1-401A-AE6D-DAFD6940CEB1}" type="pres">
      <dgm:prSet presAssocID="{12AC166E-8221-4DF4-BFD0-11921D005D10}" presName="composite" presStyleCnt="0"/>
      <dgm:spPr/>
    </dgm:pt>
    <dgm:pt modelId="{953E3457-61CE-40E3-B107-2E0BC3AC262D}" type="pres">
      <dgm:prSet presAssocID="{12AC166E-8221-4DF4-BFD0-11921D005D10}" presName="parTx" presStyleLbl="alignNode1" presStyleIdx="0" presStyleCnt="5">
        <dgm:presLayoutVars>
          <dgm:chMax val="0"/>
          <dgm:chPref val="0"/>
        </dgm:presLayoutVars>
      </dgm:prSet>
      <dgm:spPr/>
    </dgm:pt>
    <dgm:pt modelId="{0BE95AC5-8FB7-4DC4-8F1A-625016A2D04F}" type="pres">
      <dgm:prSet presAssocID="{12AC166E-8221-4DF4-BFD0-11921D005D10}" presName="desTx" presStyleLbl="alignAccFollowNode1" presStyleIdx="0" presStyleCnt="5">
        <dgm:presLayoutVars/>
      </dgm:prSet>
      <dgm:spPr/>
    </dgm:pt>
    <dgm:pt modelId="{7112948C-BDC7-4CF1-9BD3-BAC0DA4E6E0B}" type="pres">
      <dgm:prSet presAssocID="{A44558AA-B3A2-4F35-BFFB-8BAE508A8622}" presName="space" presStyleCnt="0"/>
      <dgm:spPr/>
    </dgm:pt>
    <dgm:pt modelId="{5D57EB1A-7284-40FD-AE1E-581DAAA56C16}" type="pres">
      <dgm:prSet presAssocID="{8983C57B-98FA-49AB-94F4-A9D205693573}" presName="composite" presStyleCnt="0"/>
      <dgm:spPr/>
    </dgm:pt>
    <dgm:pt modelId="{735556DE-7159-456F-8B80-2B505663D3BE}" type="pres">
      <dgm:prSet presAssocID="{8983C57B-98FA-49AB-94F4-A9D205693573}" presName="parTx" presStyleLbl="alignNode1" presStyleIdx="1" presStyleCnt="5">
        <dgm:presLayoutVars>
          <dgm:chMax val="0"/>
          <dgm:chPref val="0"/>
        </dgm:presLayoutVars>
      </dgm:prSet>
      <dgm:spPr/>
    </dgm:pt>
    <dgm:pt modelId="{2D2ED239-BA84-4F94-896D-2217590FADA4}" type="pres">
      <dgm:prSet presAssocID="{8983C57B-98FA-49AB-94F4-A9D205693573}" presName="desTx" presStyleLbl="alignAccFollowNode1" presStyleIdx="1" presStyleCnt="5">
        <dgm:presLayoutVars/>
      </dgm:prSet>
      <dgm:spPr/>
    </dgm:pt>
    <dgm:pt modelId="{8246F01E-1D50-4BDE-AF9C-DC4645C0EC96}" type="pres">
      <dgm:prSet presAssocID="{0CA32E6F-BC1A-4811-B9D0-CF8368A72077}" presName="space" presStyleCnt="0"/>
      <dgm:spPr/>
    </dgm:pt>
    <dgm:pt modelId="{E18FBDBF-00AA-4D4E-B637-47F55D52EB71}" type="pres">
      <dgm:prSet presAssocID="{288FB6DC-D75F-490D-BDE6-D8F25035E379}" presName="composite" presStyleCnt="0"/>
      <dgm:spPr/>
    </dgm:pt>
    <dgm:pt modelId="{510DAAC5-15F6-4A0F-B2D9-7D4B760CAE38}" type="pres">
      <dgm:prSet presAssocID="{288FB6DC-D75F-490D-BDE6-D8F25035E379}" presName="parTx" presStyleLbl="alignNode1" presStyleIdx="2" presStyleCnt="5">
        <dgm:presLayoutVars>
          <dgm:chMax val="0"/>
          <dgm:chPref val="0"/>
        </dgm:presLayoutVars>
      </dgm:prSet>
      <dgm:spPr/>
    </dgm:pt>
    <dgm:pt modelId="{2115F814-968B-4AC4-8EC1-4282411044AE}" type="pres">
      <dgm:prSet presAssocID="{288FB6DC-D75F-490D-BDE6-D8F25035E379}" presName="desTx" presStyleLbl="alignAccFollowNode1" presStyleIdx="2" presStyleCnt="5">
        <dgm:presLayoutVars/>
      </dgm:prSet>
      <dgm:spPr/>
    </dgm:pt>
    <dgm:pt modelId="{DD52193C-7B0C-4BC2-9989-C15F9F3518F2}" type="pres">
      <dgm:prSet presAssocID="{52A0FA38-B258-4E41-920B-FC2DE478AF67}" presName="space" presStyleCnt="0"/>
      <dgm:spPr/>
    </dgm:pt>
    <dgm:pt modelId="{D4182D7D-743E-4F52-8616-9AC5368224CC}" type="pres">
      <dgm:prSet presAssocID="{F814FF3B-87D4-480B-8F03-1DDF8666CBA4}" presName="composite" presStyleCnt="0"/>
      <dgm:spPr/>
    </dgm:pt>
    <dgm:pt modelId="{4A218ABE-FB95-449A-86CA-81E88D6FB40B}" type="pres">
      <dgm:prSet presAssocID="{F814FF3B-87D4-480B-8F03-1DDF8666CBA4}" presName="parTx" presStyleLbl="alignNode1" presStyleIdx="3" presStyleCnt="5">
        <dgm:presLayoutVars>
          <dgm:chMax val="0"/>
          <dgm:chPref val="0"/>
        </dgm:presLayoutVars>
      </dgm:prSet>
      <dgm:spPr/>
    </dgm:pt>
    <dgm:pt modelId="{8B697A0B-2FC5-419C-A90B-FB1B4F2CE526}" type="pres">
      <dgm:prSet presAssocID="{F814FF3B-87D4-480B-8F03-1DDF8666CBA4}" presName="desTx" presStyleLbl="alignAccFollowNode1" presStyleIdx="3" presStyleCnt="5">
        <dgm:presLayoutVars/>
      </dgm:prSet>
      <dgm:spPr/>
    </dgm:pt>
    <dgm:pt modelId="{193069CD-F6EE-4577-8FF2-8C6C470D4130}" type="pres">
      <dgm:prSet presAssocID="{A72038F0-7E12-4F72-A0D1-503666D8FE95}" presName="space" presStyleCnt="0"/>
      <dgm:spPr/>
    </dgm:pt>
    <dgm:pt modelId="{E5418717-F5AD-4A60-8F3D-F9D80197F964}" type="pres">
      <dgm:prSet presAssocID="{496F7434-C376-4689-B5C9-B348DF4158DF}" presName="composite" presStyleCnt="0"/>
      <dgm:spPr/>
    </dgm:pt>
    <dgm:pt modelId="{F2F2ED7D-A795-4BBF-A066-799018E61EB8}" type="pres">
      <dgm:prSet presAssocID="{496F7434-C376-4689-B5C9-B348DF4158DF}" presName="parTx" presStyleLbl="alignNode1" presStyleIdx="4" presStyleCnt="5">
        <dgm:presLayoutVars>
          <dgm:chMax val="0"/>
          <dgm:chPref val="0"/>
        </dgm:presLayoutVars>
      </dgm:prSet>
      <dgm:spPr/>
    </dgm:pt>
    <dgm:pt modelId="{C2FD352F-B2D7-4340-9FDC-8193E399624D}" type="pres">
      <dgm:prSet presAssocID="{496F7434-C376-4689-B5C9-B348DF4158DF}" presName="desTx" presStyleLbl="alignAccFollowNode1" presStyleIdx="4" presStyleCnt="5">
        <dgm:presLayoutVars/>
      </dgm:prSet>
      <dgm:spPr/>
    </dgm:pt>
  </dgm:ptLst>
  <dgm:cxnLst>
    <dgm:cxn modelId="{3EAC0919-7996-4F16-AC07-35F6407ABDCC}" type="presOf" srcId="{339A933D-2186-4A29-B21D-E0DFF9B08318}" destId="{2D2ED239-BA84-4F94-896D-2217590FADA4}" srcOrd="0" destOrd="0" presId="urn:microsoft.com/office/officeart/2016/7/layout/ChevronBlockProcess"/>
    <dgm:cxn modelId="{9A18F820-B7BC-4009-9278-E60D7B640362}" srcId="{8983C57B-98FA-49AB-94F4-A9D205693573}" destId="{339A933D-2186-4A29-B21D-E0DFF9B08318}" srcOrd="0" destOrd="0" parTransId="{BFA0801A-B2B0-4A26-AF6E-D26164273C8A}" sibTransId="{61A87460-D2D2-4F05-A5B2-E569383C4A58}"/>
    <dgm:cxn modelId="{0FC03C26-140B-4CDE-9EF0-AD13A67B76A9}" type="presOf" srcId="{3D297FDE-329E-466A-B7F1-5A122DF832C7}" destId="{8B697A0B-2FC5-419C-A90B-FB1B4F2CE526}" srcOrd="0" destOrd="0" presId="urn:microsoft.com/office/officeart/2016/7/layout/ChevronBlockProcess"/>
    <dgm:cxn modelId="{3F761729-862E-4E73-B4F8-DDCB3FA0962E}" type="presOf" srcId="{F814FF3B-87D4-480B-8F03-1DDF8666CBA4}" destId="{4A218ABE-FB95-449A-86CA-81E88D6FB40B}" srcOrd="0" destOrd="0" presId="urn:microsoft.com/office/officeart/2016/7/layout/ChevronBlockProcess"/>
    <dgm:cxn modelId="{5FEB1640-1E25-47F0-BF46-33738A4272EE}" type="presOf" srcId="{69475F63-18FC-4AFA-B8C3-6498D3BD870D}" destId="{0BE95AC5-8FB7-4DC4-8F1A-625016A2D04F}" srcOrd="0" destOrd="0" presId="urn:microsoft.com/office/officeart/2016/7/layout/ChevronBlockProcess"/>
    <dgm:cxn modelId="{A49DB964-3414-4804-B448-3CD1B48DAD67}" srcId="{496F7434-C376-4689-B5C9-B348DF4158DF}" destId="{640FEE8D-E44C-463A-BEFC-057EFDDE0FE9}" srcOrd="0" destOrd="0" parTransId="{4B989CDA-E5D7-4783-9871-D2BA697666D4}" sibTransId="{6FAC5F2D-B56D-483D-BAF6-34330714C2B1}"/>
    <dgm:cxn modelId="{98FAB27A-0316-4962-9605-DFCA8835C402}" srcId="{4A32CDC9-0D03-4045-AE31-FC3872F222D1}" destId="{496F7434-C376-4689-B5C9-B348DF4158DF}" srcOrd="4" destOrd="0" parTransId="{0D2CE2DB-85FD-47DC-9804-33DA033C671F}" sibTransId="{F2757779-C750-42F5-B7F2-B2D3F36861B5}"/>
    <dgm:cxn modelId="{615BD47B-83CE-4F38-B685-34EAD513B9D8}" type="presOf" srcId="{8983C57B-98FA-49AB-94F4-A9D205693573}" destId="{735556DE-7159-456F-8B80-2B505663D3BE}" srcOrd="0" destOrd="0" presId="urn:microsoft.com/office/officeart/2016/7/layout/ChevronBlockProcess"/>
    <dgm:cxn modelId="{8E90637F-A237-435A-95DC-CF00F20D0076}" type="presOf" srcId="{4A32CDC9-0D03-4045-AE31-FC3872F222D1}" destId="{36F88898-3875-4EF7-8222-55A2869178DC}" srcOrd="0" destOrd="0" presId="urn:microsoft.com/office/officeart/2016/7/layout/ChevronBlockProcess"/>
    <dgm:cxn modelId="{F1D2408D-7556-42EA-9868-B049F884BB89}" type="presOf" srcId="{12AC166E-8221-4DF4-BFD0-11921D005D10}" destId="{953E3457-61CE-40E3-B107-2E0BC3AC262D}" srcOrd="0" destOrd="0" presId="urn:microsoft.com/office/officeart/2016/7/layout/ChevronBlockProcess"/>
    <dgm:cxn modelId="{4ADA8F94-5013-48EB-A99A-0013561F177C}" srcId="{4A32CDC9-0D03-4045-AE31-FC3872F222D1}" destId="{8983C57B-98FA-49AB-94F4-A9D205693573}" srcOrd="1" destOrd="0" parTransId="{60584589-1CE6-485B-82BD-376562C54D2D}" sibTransId="{0CA32E6F-BC1A-4811-B9D0-CF8368A72077}"/>
    <dgm:cxn modelId="{EEC5F9A5-122F-48E9-81A8-E2F6F98ADF89}" srcId="{F814FF3B-87D4-480B-8F03-1DDF8666CBA4}" destId="{3D297FDE-329E-466A-B7F1-5A122DF832C7}" srcOrd="0" destOrd="0" parTransId="{625C044F-A831-40D1-80A9-BA29E8B248F2}" sibTransId="{76BD5071-A2D9-4771-BD22-E8BB49DCB908}"/>
    <dgm:cxn modelId="{8C9834AD-0E80-4229-9CBD-72522C43F34F}" srcId="{4A32CDC9-0D03-4045-AE31-FC3872F222D1}" destId="{288FB6DC-D75F-490D-BDE6-D8F25035E379}" srcOrd="2" destOrd="0" parTransId="{2A700991-69E7-4C9C-AD6A-52B554E7A1C7}" sibTransId="{52A0FA38-B258-4E41-920B-FC2DE478AF67}"/>
    <dgm:cxn modelId="{DDCB34BB-D6DE-447D-97B5-E1253308BA41}" type="presOf" srcId="{C9EF570E-93BD-4650-B5DE-951EA26844A3}" destId="{2115F814-968B-4AC4-8EC1-4282411044AE}" srcOrd="0" destOrd="0" presId="urn:microsoft.com/office/officeart/2016/7/layout/ChevronBlockProcess"/>
    <dgm:cxn modelId="{37F7E6C4-E30D-42A0-9412-AA2656306C98}" type="presOf" srcId="{640FEE8D-E44C-463A-BEFC-057EFDDE0FE9}" destId="{C2FD352F-B2D7-4340-9FDC-8193E399624D}" srcOrd="0" destOrd="0" presId="urn:microsoft.com/office/officeart/2016/7/layout/ChevronBlockProcess"/>
    <dgm:cxn modelId="{5A99A8CB-DA2A-4056-B3DB-444AF8192354}" srcId="{288FB6DC-D75F-490D-BDE6-D8F25035E379}" destId="{C9EF570E-93BD-4650-B5DE-951EA26844A3}" srcOrd="0" destOrd="0" parTransId="{681B6233-27E0-4199-AC5F-B8FA0B732C3C}" sibTransId="{A1462874-1769-40A2-B2C3-C099C40E0E0F}"/>
    <dgm:cxn modelId="{2371BDE3-E10C-4E47-A8C0-58BA8745A582}" srcId="{12AC166E-8221-4DF4-BFD0-11921D005D10}" destId="{69475F63-18FC-4AFA-B8C3-6498D3BD870D}" srcOrd="0" destOrd="0" parTransId="{669E5C2C-6E94-4E44-8DFD-6C42034B7F41}" sibTransId="{58B677AE-A48C-4FB0-8980-B80B6AA05F4D}"/>
    <dgm:cxn modelId="{BC1F7DF0-8EEA-46D2-B802-E17451A84CEA}" srcId="{4A32CDC9-0D03-4045-AE31-FC3872F222D1}" destId="{12AC166E-8221-4DF4-BFD0-11921D005D10}" srcOrd="0" destOrd="0" parTransId="{94A28ADC-0CFD-407D-9CF4-A74822662B76}" sibTransId="{A44558AA-B3A2-4F35-BFFB-8BAE508A8622}"/>
    <dgm:cxn modelId="{55F472F3-E08B-4046-967C-49C46BF5866B}" type="presOf" srcId="{288FB6DC-D75F-490D-BDE6-D8F25035E379}" destId="{510DAAC5-15F6-4A0F-B2D9-7D4B760CAE38}" srcOrd="0" destOrd="0" presId="urn:microsoft.com/office/officeart/2016/7/layout/ChevronBlockProcess"/>
    <dgm:cxn modelId="{9BDD61F4-3080-4AD7-8905-DA8509601D0F}" srcId="{4A32CDC9-0D03-4045-AE31-FC3872F222D1}" destId="{F814FF3B-87D4-480B-8F03-1DDF8666CBA4}" srcOrd="3" destOrd="0" parTransId="{96418664-1BEC-4BE9-A46D-64A4CE8571A6}" sibTransId="{A72038F0-7E12-4F72-A0D1-503666D8FE95}"/>
    <dgm:cxn modelId="{D3D917F8-29A5-47A8-8847-6F1021A8CC18}" type="presOf" srcId="{496F7434-C376-4689-B5C9-B348DF4158DF}" destId="{F2F2ED7D-A795-4BBF-A066-799018E61EB8}" srcOrd="0" destOrd="0" presId="urn:microsoft.com/office/officeart/2016/7/layout/ChevronBlockProcess"/>
    <dgm:cxn modelId="{C33C0935-49CF-4467-B50E-96DC71E860D5}" type="presParOf" srcId="{36F88898-3875-4EF7-8222-55A2869178DC}" destId="{F1986A8B-39A1-401A-AE6D-DAFD6940CEB1}" srcOrd="0" destOrd="0" presId="urn:microsoft.com/office/officeart/2016/7/layout/ChevronBlockProcess"/>
    <dgm:cxn modelId="{75A89242-DBF2-4BFF-AFAC-ED41F6F3775F}" type="presParOf" srcId="{F1986A8B-39A1-401A-AE6D-DAFD6940CEB1}" destId="{953E3457-61CE-40E3-B107-2E0BC3AC262D}" srcOrd="0" destOrd="0" presId="urn:microsoft.com/office/officeart/2016/7/layout/ChevronBlockProcess"/>
    <dgm:cxn modelId="{55851A3E-DA19-42A6-8808-EDD3C729A438}" type="presParOf" srcId="{F1986A8B-39A1-401A-AE6D-DAFD6940CEB1}" destId="{0BE95AC5-8FB7-4DC4-8F1A-625016A2D04F}" srcOrd="1" destOrd="0" presId="urn:microsoft.com/office/officeart/2016/7/layout/ChevronBlockProcess"/>
    <dgm:cxn modelId="{F8563C4B-1B7B-4A39-81FE-FBF17BBF1D9E}" type="presParOf" srcId="{36F88898-3875-4EF7-8222-55A2869178DC}" destId="{7112948C-BDC7-4CF1-9BD3-BAC0DA4E6E0B}" srcOrd="1" destOrd="0" presId="urn:microsoft.com/office/officeart/2016/7/layout/ChevronBlockProcess"/>
    <dgm:cxn modelId="{1F716DBF-89CE-4206-A6B8-3F313BB09A1C}" type="presParOf" srcId="{36F88898-3875-4EF7-8222-55A2869178DC}" destId="{5D57EB1A-7284-40FD-AE1E-581DAAA56C16}" srcOrd="2" destOrd="0" presId="urn:microsoft.com/office/officeart/2016/7/layout/ChevronBlockProcess"/>
    <dgm:cxn modelId="{1AB71899-A861-4B9C-A368-4C07554F547A}" type="presParOf" srcId="{5D57EB1A-7284-40FD-AE1E-581DAAA56C16}" destId="{735556DE-7159-456F-8B80-2B505663D3BE}" srcOrd="0" destOrd="0" presId="urn:microsoft.com/office/officeart/2016/7/layout/ChevronBlockProcess"/>
    <dgm:cxn modelId="{35768F37-8551-43EC-9C4D-4C000A9BC4BF}" type="presParOf" srcId="{5D57EB1A-7284-40FD-AE1E-581DAAA56C16}" destId="{2D2ED239-BA84-4F94-896D-2217590FADA4}" srcOrd="1" destOrd="0" presId="urn:microsoft.com/office/officeart/2016/7/layout/ChevronBlockProcess"/>
    <dgm:cxn modelId="{EE0A7B4B-8859-4138-BAF1-A5D4EF26B55F}" type="presParOf" srcId="{36F88898-3875-4EF7-8222-55A2869178DC}" destId="{8246F01E-1D50-4BDE-AF9C-DC4645C0EC96}" srcOrd="3" destOrd="0" presId="urn:microsoft.com/office/officeart/2016/7/layout/ChevronBlockProcess"/>
    <dgm:cxn modelId="{79DCF7C1-005A-4B94-8469-1F3F073270D9}" type="presParOf" srcId="{36F88898-3875-4EF7-8222-55A2869178DC}" destId="{E18FBDBF-00AA-4D4E-B637-47F55D52EB71}" srcOrd="4" destOrd="0" presId="urn:microsoft.com/office/officeart/2016/7/layout/ChevronBlockProcess"/>
    <dgm:cxn modelId="{518F2925-4574-4B6E-A7DD-F97ED275DA81}" type="presParOf" srcId="{E18FBDBF-00AA-4D4E-B637-47F55D52EB71}" destId="{510DAAC5-15F6-4A0F-B2D9-7D4B760CAE38}" srcOrd="0" destOrd="0" presId="urn:microsoft.com/office/officeart/2016/7/layout/ChevronBlockProcess"/>
    <dgm:cxn modelId="{A77BA4A7-0B18-44F7-803D-D57AA0B7C2F1}" type="presParOf" srcId="{E18FBDBF-00AA-4D4E-B637-47F55D52EB71}" destId="{2115F814-968B-4AC4-8EC1-4282411044AE}" srcOrd="1" destOrd="0" presId="urn:microsoft.com/office/officeart/2016/7/layout/ChevronBlockProcess"/>
    <dgm:cxn modelId="{3804DD7C-825D-4754-949B-4C0C723A9EC5}" type="presParOf" srcId="{36F88898-3875-4EF7-8222-55A2869178DC}" destId="{DD52193C-7B0C-4BC2-9989-C15F9F3518F2}" srcOrd="5" destOrd="0" presId="urn:microsoft.com/office/officeart/2016/7/layout/ChevronBlockProcess"/>
    <dgm:cxn modelId="{B39115ED-06FE-48D3-B3D9-9D27CC73294A}" type="presParOf" srcId="{36F88898-3875-4EF7-8222-55A2869178DC}" destId="{D4182D7D-743E-4F52-8616-9AC5368224CC}" srcOrd="6" destOrd="0" presId="urn:microsoft.com/office/officeart/2016/7/layout/ChevronBlockProcess"/>
    <dgm:cxn modelId="{4CA95484-5920-4E41-907A-C0CC6882375B}" type="presParOf" srcId="{D4182D7D-743E-4F52-8616-9AC5368224CC}" destId="{4A218ABE-FB95-449A-86CA-81E88D6FB40B}" srcOrd="0" destOrd="0" presId="urn:microsoft.com/office/officeart/2016/7/layout/ChevronBlockProcess"/>
    <dgm:cxn modelId="{4D2FAD91-11DF-4B70-8C26-D53C0153E69B}" type="presParOf" srcId="{D4182D7D-743E-4F52-8616-9AC5368224CC}" destId="{8B697A0B-2FC5-419C-A90B-FB1B4F2CE526}" srcOrd="1" destOrd="0" presId="urn:microsoft.com/office/officeart/2016/7/layout/ChevronBlockProcess"/>
    <dgm:cxn modelId="{2F398E1A-559F-40A1-A55B-76EDFD752452}" type="presParOf" srcId="{36F88898-3875-4EF7-8222-55A2869178DC}" destId="{193069CD-F6EE-4577-8FF2-8C6C470D4130}" srcOrd="7" destOrd="0" presId="urn:microsoft.com/office/officeart/2016/7/layout/ChevronBlockProcess"/>
    <dgm:cxn modelId="{33D12473-0DC7-44B8-A054-1B7DBAA53E56}" type="presParOf" srcId="{36F88898-3875-4EF7-8222-55A2869178DC}" destId="{E5418717-F5AD-4A60-8F3D-F9D80197F964}" srcOrd="8" destOrd="0" presId="urn:microsoft.com/office/officeart/2016/7/layout/ChevronBlockProcess"/>
    <dgm:cxn modelId="{344C2307-9D9E-4429-A4E7-EA452C81F2A3}" type="presParOf" srcId="{E5418717-F5AD-4A60-8F3D-F9D80197F964}" destId="{F2F2ED7D-A795-4BBF-A066-799018E61EB8}" srcOrd="0" destOrd="0" presId="urn:microsoft.com/office/officeart/2016/7/layout/ChevronBlockProcess"/>
    <dgm:cxn modelId="{8D382948-B0D0-49AE-9CD1-F3704FA3B04D}" type="presParOf" srcId="{E5418717-F5AD-4A60-8F3D-F9D80197F964}" destId="{C2FD352F-B2D7-4340-9FDC-8193E399624D}"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4667F8-24B0-45E5-B64C-40E68537907A}" type="doc">
      <dgm:prSet loTypeId="urn:microsoft.com/office/officeart/2005/8/layout/arrow5" loCatId="relationship" qsTypeId="urn:microsoft.com/office/officeart/2005/8/quickstyle/simple1" qsCatId="simple" csTypeId="urn:microsoft.com/office/officeart/2005/8/colors/accent2_2" csCatId="accent2" phldr="1"/>
      <dgm:spPr/>
      <dgm:t>
        <a:bodyPr/>
        <a:lstStyle/>
        <a:p>
          <a:endParaRPr lang="en-US"/>
        </a:p>
      </dgm:t>
    </dgm:pt>
    <dgm:pt modelId="{DD33C332-E37B-48CF-BC3B-D884F8FC1532}">
      <dgm:prSet custT="1"/>
      <dgm:spPr/>
      <dgm:t>
        <a:bodyPr/>
        <a:lstStyle/>
        <a:p>
          <a:r>
            <a:rPr lang="en-US" sz="1800">
              <a:latin typeface="Arial"/>
            </a:rPr>
            <a:t>Land-owners</a:t>
          </a:r>
          <a:endParaRPr lang="en-US" sz="1800"/>
        </a:p>
      </dgm:t>
    </dgm:pt>
    <dgm:pt modelId="{E8821782-EAA0-40E9-9F4F-96EC183F5AC0}" type="parTrans" cxnId="{59A70C25-CBA2-40B8-8BCB-5E4DC76C9451}">
      <dgm:prSet/>
      <dgm:spPr/>
      <dgm:t>
        <a:bodyPr/>
        <a:lstStyle/>
        <a:p>
          <a:endParaRPr lang="en-US" sz="3200"/>
        </a:p>
      </dgm:t>
    </dgm:pt>
    <dgm:pt modelId="{BB6FA64A-8E0D-4C2C-89AB-24CE78F60083}" type="sibTrans" cxnId="{59A70C25-CBA2-40B8-8BCB-5E4DC76C9451}">
      <dgm:prSet/>
      <dgm:spPr/>
      <dgm:t>
        <a:bodyPr/>
        <a:lstStyle/>
        <a:p>
          <a:endParaRPr lang="en-US" sz="3200"/>
        </a:p>
      </dgm:t>
    </dgm:pt>
    <dgm:pt modelId="{E176DE66-7225-4B2E-8005-30F74F0FBBFC}">
      <dgm:prSet custT="1"/>
      <dgm:spPr/>
      <dgm:t>
        <a:bodyPr/>
        <a:lstStyle/>
        <a:p>
          <a:r>
            <a:rPr lang="en-US" sz="1800"/>
            <a:t>Family</a:t>
          </a:r>
        </a:p>
      </dgm:t>
    </dgm:pt>
    <dgm:pt modelId="{8F0D29A2-790B-4BE4-B502-D06447BAC49E}" type="parTrans" cxnId="{16C31FF3-3183-4078-9C79-C883C94EBD31}">
      <dgm:prSet/>
      <dgm:spPr/>
      <dgm:t>
        <a:bodyPr/>
        <a:lstStyle/>
        <a:p>
          <a:endParaRPr lang="en-US" sz="3200"/>
        </a:p>
      </dgm:t>
    </dgm:pt>
    <dgm:pt modelId="{43CEFB68-4621-4A5F-B40B-1BDA1A566B55}" type="sibTrans" cxnId="{16C31FF3-3183-4078-9C79-C883C94EBD31}">
      <dgm:prSet/>
      <dgm:spPr/>
      <dgm:t>
        <a:bodyPr/>
        <a:lstStyle/>
        <a:p>
          <a:endParaRPr lang="en-US" sz="3200"/>
        </a:p>
      </dgm:t>
    </dgm:pt>
    <dgm:pt modelId="{7E39591B-C4F4-4A7B-A3D9-74F660D0B030}">
      <dgm:prSet custT="1"/>
      <dgm:spPr/>
      <dgm:t>
        <a:bodyPr/>
        <a:lstStyle/>
        <a:p>
          <a:r>
            <a:rPr lang="en-US" sz="1800" dirty="0"/>
            <a:t>Employees</a:t>
          </a:r>
        </a:p>
      </dgm:t>
    </dgm:pt>
    <dgm:pt modelId="{88629699-BE7C-4B5B-ACAA-082DD4916486}" type="parTrans" cxnId="{6967A67D-9685-40B1-816A-55C44455B833}">
      <dgm:prSet/>
      <dgm:spPr/>
      <dgm:t>
        <a:bodyPr/>
        <a:lstStyle/>
        <a:p>
          <a:endParaRPr lang="en-US" sz="3200"/>
        </a:p>
      </dgm:t>
    </dgm:pt>
    <dgm:pt modelId="{45F497E6-5022-4929-985F-6FCEB7FA2873}" type="sibTrans" cxnId="{6967A67D-9685-40B1-816A-55C44455B833}">
      <dgm:prSet/>
      <dgm:spPr/>
      <dgm:t>
        <a:bodyPr/>
        <a:lstStyle/>
        <a:p>
          <a:endParaRPr lang="en-US" sz="3200"/>
        </a:p>
      </dgm:t>
    </dgm:pt>
    <dgm:pt modelId="{81411BE6-F8AD-4B55-97D7-FD9BECFD0460}">
      <dgm:prSet custT="1"/>
      <dgm:spPr/>
      <dgm:t>
        <a:bodyPr/>
        <a:lstStyle/>
        <a:p>
          <a:r>
            <a:rPr lang="en-US" sz="1800" dirty="0"/>
            <a:t>Neighbors</a:t>
          </a:r>
        </a:p>
      </dgm:t>
    </dgm:pt>
    <dgm:pt modelId="{1FAD4E72-9F5A-4779-A151-68241970808E}" type="parTrans" cxnId="{FDC6BAA5-947F-467E-ABE4-F2EA8892F995}">
      <dgm:prSet/>
      <dgm:spPr/>
      <dgm:t>
        <a:bodyPr/>
        <a:lstStyle/>
        <a:p>
          <a:endParaRPr lang="en-US" sz="3200"/>
        </a:p>
      </dgm:t>
    </dgm:pt>
    <dgm:pt modelId="{126E67E3-306B-4B8E-B93F-6F3098D9742B}" type="sibTrans" cxnId="{FDC6BAA5-947F-467E-ABE4-F2EA8892F995}">
      <dgm:prSet/>
      <dgm:spPr/>
      <dgm:t>
        <a:bodyPr/>
        <a:lstStyle/>
        <a:p>
          <a:endParaRPr lang="en-US" sz="3200"/>
        </a:p>
      </dgm:t>
    </dgm:pt>
    <dgm:pt modelId="{3F10C637-5538-4438-BDA2-8C937D24DE39}">
      <dgm:prSet custT="1"/>
      <dgm:spPr/>
      <dgm:t>
        <a:bodyPr/>
        <a:lstStyle/>
        <a:p>
          <a:r>
            <a:rPr lang="en-US" sz="1800"/>
            <a:t>Incoming producers</a:t>
          </a:r>
        </a:p>
      </dgm:t>
    </dgm:pt>
    <dgm:pt modelId="{20111646-0259-4573-9AE8-D220B140C975}" type="parTrans" cxnId="{A1A2F857-0C96-4A3A-87CD-AE0BB2D70B61}">
      <dgm:prSet/>
      <dgm:spPr/>
      <dgm:t>
        <a:bodyPr/>
        <a:lstStyle/>
        <a:p>
          <a:endParaRPr lang="en-US" sz="3200"/>
        </a:p>
      </dgm:t>
    </dgm:pt>
    <dgm:pt modelId="{1BE11707-490A-443E-91AC-BAD856C61E15}" type="sibTrans" cxnId="{A1A2F857-0C96-4A3A-87CD-AE0BB2D70B61}">
      <dgm:prSet/>
      <dgm:spPr/>
      <dgm:t>
        <a:bodyPr/>
        <a:lstStyle/>
        <a:p>
          <a:endParaRPr lang="en-US" sz="3200"/>
        </a:p>
      </dgm:t>
    </dgm:pt>
    <dgm:pt modelId="{11A7C39D-F466-4BE8-ADAB-2F9DD3E88564}">
      <dgm:prSet custT="1"/>
      <dgm:spPr/>
      <dgm:t>
        <a:bodyPr/>
        <a:lstStyle/>
        <a:p>
          <a:r>
            <a:rPr lang="en-US" sz="1800" dirty="0"/>
            <a:t>Government entities</a:t>
          </a:r>
        </a:p>
      </dgm:t>
    </dgm:pt>
    <dgm:pt modelId="{A650CFA9-5F71-44AB-8182-8CA640422F56}" type="parTrans" cxnId="{9472D7F2-DE0C-4CE0-B63E-2F386A3B6114}">
      <dgm:prSet/>
      <dgm:spPr/>
      <dgm:t>
        <a:bodyPr/>
        <a:lstStyle/>
        <a:p>
          <a:endParaRPr lang="en-US"/>
        </a:p>
      </dgm:t>
    </dgm:pt>
    <dgm:pt modelId="{45C4B672-4884-49EB-8231-A9E637D0F7A2}" type="sibTrans" cxnId="{9472D7F2-DE0C-4CE0-B63E-2F386A3B6114}">
      <dgm:prSet/>
      <dgm:spPr/>
      <dgm:t>
        <a:bodyPr/>
        <a:lstStyle/>
        <a:p>
          <a:endParaRPr lang="en-US"/>
        </a:p>
      </dgm:t>
    </dgm:pt>
    <dgm:pt modelId="{B733414E-E91F-4FC9-89CF-3CB16E2A04F6}">
      <dgm:prSet custT="1"/>
      <dgm:spPr/>
      <dgm:t>
        <a:bodyPr/>
        <a:lstStyle/>
        <a:p>
          <a:r>
            <a:rPr lang="en-US" sz="1800" dirty="0"/>
            <a:t>Financial lenders</a:t>
          </a:r>
        </a:p>
      </dgm:t>
    </dgm:pt>
    <dgm:pt modelId="{B0821B30-A551-45CB-BBEA-801E3CF58F85}" type="parTrans" cxnId="{86B3D07D-A613-4600-9033-AA9DDBFE2DDD}">
      <dgm:prSet/>
      <dgm:spPr/>
      <dgm:t>
        <a:bodyPr/>
        <a:lstStyle/>
        <a:p>
          <a:endParaRPr lang="en-US"/>
        </a:p>
      </dgm:t>
    </dgm:pt>
    <dgm:pt modelId="{62F6F29C-0C43-4EC6-A6B3-2671C4C4FAD7}" type="sibTrans" cxnId="{86B3D07D-A613-4600-9033-AA9DDBFE2DDD}">
      <dgm:prSet/>
      <dgm:spPr/>
      <dgm:t>
        <a:bodyPr/>
        <a:lstStyle/>
        <a:p>
          <a:endParaRPr lang="en-US"/>
        </a:p>
      </dgm:t>
    </dgm:pt>
    <dgm:pt modelId="{11124104-EC5D-4A6D-8B07-32425F8770E4}" type="pres">
      <dgm:prSet presAssocID="{054667F8-24B0-45E5-B64C-40E68537907A}" presName="diagram" presStyleCnt="0">
        <dgm:presLayoutVars>
          <dgm:dir/>
          <dgm:resizeHandles val="exact"/>
        </dgm:presLayoutVars>
      </dgm:prSet>
      <dgm:spPr/>
    </dgm:pt>
    <dgm:pt modelId="{E2FA4B78-7635-45D0-BE55-1C0E5F349621}" type="pres">
      <dgm:prSet presAssocID="{DD33C332-E37B-48CF-BC3B-D884F8FC1532}" presName="arrow" presStyleLbl="node1" presStyleIdx="0" presStyleCnt="7" custScaleX="141273">
        <dgm:presLayoutVars>
          <dgm:bulletEnabled val="1"/>
        </dgm:presLayoutVars>
      </dgm:prSet>
      <dgm:spPr/>
    </dgm:pt>
    <dgm:pt modelId="{237B8A28-E554-4A43-BCD2-782CD2C3BD39}" type="pres">
      <dgm:prSet presAssocID="{3F10C637-5538-4438-BDA2-8C937D24DE39}" presName="arrow" presStyleLbl="node1" presStyleIdx="1" presStyleCnt="7" custScaleX="141273" custScaleY="124798">
        <dgm:presLayoutVars>
          <dgm:bulletEnabled val="1"/>
        </dgm:presLayoutVars>
      </dgm:prSet>
      <dgm:spPr/>
    </dgm:pt>
    <dgm:pt modelId="{06990C62-E97D-48A7-B3E8-76332E6A175A}" type="pres">
      <dgm:prSet presAssocID="{E176DE66-7225-4B2E-8005-30F74F0FBBFC}" presName="arrow" presStyleLbl="node1" presStyleIdx="2" presStyleCnt="7" custScaleX="141273" custScaleY="120429" custRadScaleRad="105134" custRadScaleInc="-1331">
        <dgm:presLayoutVars>
          <dgm:bulletEnabled val="1"/>
        </dgm:presLayoutVars>
      </dgm:prSet>
      <dgm:spPr/>
    </dgm:pt>
    <dgm:pt modelId="{7BAD22BD-8A10-49DB-B6D9-31A1E673BC7F}" type="pres">
      <dgm:prSet presAssocID="{7E39591B-C4F4-4A7B-A3D9-74F660D0B030}" presName="arrow" presStyleLbl="node1" presStyleIdx="3" presStyleCnt="7" custScaleX="195523" custRadScaleRad="101338" custRadScaleInc="-15815">
        <dgm:presLayoutVars>
          <dgm:bulletEnabled val="1"/>
        </dgm:presLayoutVars>
      </dgm:prSet>
      <dgm:spPr/>
    </dgm:pt>
    <dgm:pt modelId="{15DA49B0-9F9A-4DE4-822F-665036C1E607}" type="pres">
      <dgm:prSet presAssocID="{81411BE6-F8AD-4B55-97D7-FD9BECFD0460}" presName="arrow" presStyleLbl="node1" presStyleIdx="4" presStyleCnt="7" custScaleX="188512" custRadScaleRad="90648" custRadScaleInc="5605">
        <dgm:presLayoutVars>
          <dgm:bulletEnabled val="1"/>
        </dgm:presLayoutVars>
      </dgm:prSet>
      <dgm:spPr/>
    </dgm:pt>
    <dgm:pt modelId="{BC1178AB-9852-4703-993F-6EDCE2706663}" type="pres">
      <dgm:prSet presAssocID="{11A7C39D-F466-4BE8-ADAB-2F9DD3E88564}" presName="arrow" presStyleLbl="node1" presStyleIdx="5" presStyleCnt="7" custScaleX="115123" custScaleY="137844" custRadScaleRad="102948" custRadScaleInc="7267">
        <dgm:presLayoutVars>
          <dgm:bulletEnabled val="1"/>
        </dgm:presLayoutVars>
      </dgm:prSet>
      <dgm:spPr/>
    </dgm:pt>
    <dgm:pt modelId="{4B6A290F-371A-4884-BB7D-915E30F40EFE}" type="pres">
      <dgm:prSet presAssocID="{B733414E-E91F-4FC9-89CF-3CB16E2A04F6}" presName="arrow" presStyleLbl="node1" presStyleIdx="6" presStyleCnt="7" custScaleX="117034" custScaleY="124395">
        <dgm:presLayoutVars>
          <dgm:bulletEnabled val="1"/>
        </dgm:presLayoutVars>
      </dgm:prSet>
      <dgm:spPr/>
    </dgm:pt>
  </dgm:ptLst>
  <dgm:cxnLst>
    <dgm:cxn modelId="{A8062B0A-0DA0-47D1-AF48-4371CCA39E1A}" type="presOf" srcId="{054667F8-24B0-45E5-B64C-40E68537907A}" destId="{11124104-EC5D-4A6D-8B07-32425F8770E4}" srcOrd="0" destOrd="0" presId="urn:microsoft.com/office/officeart/2005/8/layout/arrow5"/>
    <dgm:cxn modelId="{BFAB151B-D761-4DB7-BB90-01EEAFE32D14}" type="presOf" srcId="{3F10C637-5538-4438-BDA2-8C937D24DE39}" destId="{237B8A28-E554-4A43-BCD2-782CD2C3BD39}" srcOrd="0" destOrd="0" presId="urn:microsoft.com/office/officeart/2005/8/layout/arrow5"/>
    <dgm:cxn modelId="{59A70C25-CBA2-40B8-8BCB-5E4DC76C9451}" srcId="{054667F8-24B0-45E5-B64C-40E68537907A}" destId="{DD33C332-E37B-48CF-BC3B-D884F8FC1532}" srcOrd="0" destOrd="0" parTransId="{E8821782-EAA0-40E9-9F4F-96EC183F5AC0}" sibTransId="{BB6FA64A-8E0D-4C2C-89AB-24CE78F60083}"/>
    <dgm:cxn modelId="{56479029-D8FC-4D94-B1C6-8CC66E60C9D3}" type="presOf" srcId="{11A7C39D-F466-4BE8-ADAB-2F9DD3E88564}" destId="{BC1178AB-9852-4703-993F-6EDCE2706663}" srcOrd="0" destOrd="0" presId="urn:microsoft.com/office/officeart/2005/8/layout/arrow5"/>
    <dgm:cxn modelId="{5486204A-BA1F-488A-BDD0-CA4E4CA9AD26}" type="presOf" srcId="{DD33C332-E37B-48CF-BC3B-D884F8FC1532}" destId="{E2FA4B78-7635-45D0-BE55-1C0E5F349621}" srcOrd="0" destOrd="0" presId="urn:microsoft.com/office/officeart/2005/8/layout/arrow5"/>
    <dgm:cxn modelId="{D7F5406B-EEC1-4CE7-A47D-E9C96D4D4ED0}" type="presOf" srcId="{81411BE6-F8AD-4B55-97D7-FD9BECFD0460}" destId="{15DA49B0-9F9A-4DE4-822F-665036C1E607}" srcOrd="0" destOrd="0" presId="urn:microsoft.com/office/officeart/2005/8/layout/arrow5"/>
    <dgm:cxn modelId="{A1A2F857-0C96-4A3A-87CD-AE0BB2D70B61}" srcId="{054667F8-24B0-45E5-B64C-40E68537907A}" destId="{3F10C637-5538-4438-BDA2-8C937D24DE39}" srcOrd="1" destOrd="0" parTransId="{20111646-0259-4573-9AE8-D220B140C975}" sibTransId="{1BE11707-490A-443E-91AC-BAD856C61E15}"/>
    <dgm:cxn modelId="{36803779-DD83-478A-BCC4-A1338A74A2BB}" type="presOf" srcId="{B733414E-E91F-4FC9-89CF-3CB16E2A04F6}" destId="{4B6A290F-371A-4884-BB7D-915E30F40EFE}" srcOrd="0" destOrd="0" presId="urn:microsoft.com/office/officeart/2005/8/layout/arrow5"/>
    <dgm:cxn modelId="{6967A67D-9685-40B1-816A-55C44455B833}" srcId="{054667F8-24B0-45E5-B64C-40E68537907A}" destId="{7E39591B-C4F4-4A7B-A3D9-74F660D0B030}" srcOrd="3" destOrd="0" parTransId="{88629699-BE7C-4B5B-ACAA-082DD4916486}" sibTransId="{45F497E6-5022-4929-985F-6FCEB7FA2873}"/>
    <dgm:cxn modelId="{86B3D07D-A613-4600-9033-AA9DDBFE2DDD}" srcId="{054667F8-24B0-45E5-B64C-40E68537907A}" destId="{B733414E-E91F-4FC9-89CF-3CB16E2A04F6}" srcOrd="6" destOrd="0" parTransId="{B0821B30-A551-45CB-BBEA-801E3CF58F85}" sibTransId="{62F6F29C-0C43-4EC6-A6B3-2671C4C4FAD7}"/>
    <dgm:cxn modelId="{DBAD7C9E-E554-465A-81B3-6D844094F5A6}" type="presOf" srcId="{7E39591B-C4F4-4A7B-A3D9-74F660D0B030}" destId="{7BAD22BD-8A10-49DB-B6D9-31A1E673BC7F}" srcOrd="0" destOrd="0" presId="urn:microsoft.com/office/officeart/2005/8/layout/arrow5"/>
    <dgm:cxn modelId="{FDC6BAA5-947F-467E-ABE4-F2EA8892F995}" srcId="{054667F8-24B0-45E5-B64C-40E68537907A}" destId="{81411BE6-F8AD-4B55-97D7-FD9BECFD0460}" srcOrd="4" destOrd="0" parTransId="{1FAD4E72-9F5A-4779-A151-68241970808E}" sibTransId="{126E67E3-306B-4B8E-B93F-6F3098D9742B}"/>
    <dgm:cxn modelId="{E21BACA9-D5B5-4DFC-8444-056E88996B92}" type="presOf" srcId="{E176DE66-7225-4B2E-8005-30F74F0FBBFC}" destId="{06990C62-E97D-48A7-B3E8-76332E6A175A}" srcOrd="0" destOrd="0" presId="urn:microsoft.com/office/officeart/2005/8/layout/arrow5"/>
    <dgm:cxn modelId="{9472D7F2-DE0C-4CE0-B63E-2F386A3B6114}" srcId="{054667F8-24B0-45E5-B64C-40E68537907A}" destId="{11A7C39D-F466-4BE8-ADAB-2F9DD3E88564}" srcOrd="5" destOrd="0" parTransId="{A650CFA9-5F71-44AB-8182-8CA640422F56}" sibTransId="{45C4B672-4884-49EB-8231-A9E637D0F7A2}"/>
    <dgm:cxn modelId="{16C31FF3-3183-4078-9C79-C883C94EBD31}" srcId="{054667F8-24B0-45E5-B64C-40E68537907A}" destId="{E176DE66-7225-4B2E-8005-30F74F0FBBFC}" srcOrd="2" destOrd="0" parTransId="{8F0D29A2-790B-4BE4-B502-D06447BAC49E}" sibTransId="{43CEFB68-4621-4A5F-B40B-1BDA1A566B55}"/>
    <dgm:cxn modelId="{2FC92D95-A453-45BF-9D7B-4263CD1D491D}" type="presParOf" srcId="{11124104-EC5D-4A6D-8B07-32425F8770E4}" destId="{E2FA4B78-7635-45D0-BE55-1C0E5F349621}" srcOrd="0" destOrd="0" presId="urn:microsoft.com/office/officeart/2005/8/layout/arrow5"/>
    <dgm:cxn modelId="{8C9CC91F-7171-47BE-A83B-3E0D4C42673D}" type="presParOf" srcId="{11124104-EC5D-4A6D-8B07-32425F8770E4}" destId="{237B8A28-E554-4A43-BCD2-782CD2C3BD39}" srcOrd="1" destOrd="0" presId="urn:microsoft.com/office/officeart/2005/8/layout/arrow5"/>
    <dgm:cxn modelId="{F637893E-C12B-4FEE-BB5A-78A7C09B1C01}" type="presParOf" srcId="{11124104-EC5D-4A6D-8B07-32425F8770E4}" destId="{06990C62-E97D-48A7-B3E8-76332E6A175A}" srcOrd="2" destOrd="0" presId="urn:microsoft.com/office/officeart/2005/8/layout/arrow5"/>
    <dgm:cxn modelId="{16B4CE76-EAA0-493F-BBA0-64C3ED3899DC}" type="presParOf" srcId="{11124104-EC5D-4A6D-8B07-32425F8770E4}" destId="{7BAD22BD-8A10-49DB-B6D9-31A1E673BC7F}" srcOrd="3" destOrd="0" presId="urn:microsoft.com/office/officeart/2005/8/layout/arrow5"/>
    <dgm:cxn modelId="{5EC3CDB0-F946-4DD3-8CBF-551CA1C015B9}" type="presParOf" srcId="{11124104-EC5D-4A6D-8B07-32425F8770E4}" destId="{15DA49B0-9F9A-4DE4-822F-665036C1E607}" srcOrd="4" destOrd="0" presId="urn:microsoft.com/office/officeart/2005/8/layout/arrow5"/>
    <dgm:cxn modelId="{629E9FD9-8E61-4E88-A74A-F555E0118DA4}" type="presParOf" srcId="{11124104-EC5D-4A6D-8B07-32425F8770E4}" destId="{BC1178AB-9852-4703-993F-6EDCE2706663}" srcOrd="5" destOrd="0" presId="urn:microsoft.com/office/officeart/2005/8/layout/arrow5"/>
    <dgm:cxn modelId="{18A81073-9EA9-4D54-B50D-49B89D37FCD9}" type="presParOf" srcId="{11124104-EC5D-4A6D-8B07-32425F8770E4}" destId="{4B6A290F-371A-4884-BB7D-915E30F40EFE}" srcOrd="6"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A83D2A3-DCB9-4C82-9B21-59236C84295E}"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C7B4DE6F-66A0-4A82-9000-F881ABADD578}">
      <dgm:prSet/>
      <dgm:spPr/>
      <dgm:t>
        <a:bodyPr/>
        <a:lstStyle/>
        <a:p>
          <a:r>
            <a:rPr lang="en-US"/>
            <a:t>Farm assets?</a:t>
          </a:r>
        </a:p>
      </dgm:t>
    </dgm:pt>
    <dgm:pt modelId="{73B2528A-C710-4A09-8802-A8B7625355F9}" type="parTrans" cxnId="{A4137BDC-8FCD-4CF7-976F-63C033C01AAA}">
      <dgm:prSet/>
      <dgm:spPr/>
      <dgm:t>
        <a:bodyPr/>
        <a:lstStyle/>
        <a:p>
          <a:endParaRPr lang="en-US"/>
        </a:p>
      </dgm:t>
    </dgm:pt>
    <dgm:pt modelId="{2398F3D6-705F-42E0-BE05-B384BC4B563A}" type="sibTrans" cxnId="{A4137BDC-8FCD-4CF7-976F-63C033C01AAA}">
      <dgm:prSet/>
      <dgm:spPr/>
      <dgm:t>
        <a:bodyPr/>
        <a:lstStyle/>
        <a:p>
          <a:endParaRPr lang="en-US"/>
        </a:p>
      </dgm:t>
    </dgm:pt>
    <dgm:pt modelId="{6C29FF4E-AB07-4B86-A456-2B79168A1467}">
      <dgm:prSet/>
      <dgm:spPr/>
      <dgm:t>
        <a:bodyPr/>
        <a:lstStyle/>
        <a:p>
          <a:r>
            <a:rPr lang="en-US"/>
            <a:t>Income?</a:t>
          </a:r>
        </a:p>
      </dgm:t>
    </dgm:pt>
    <dgm:pt modelId="{6B2CDE44-21CB-4A16-BF43-315EF3D4C8E2}" type="parTrans" cxnId="{AF9088EC-F1FB-4A5A-AB7F-361A5335C49A}">
      <dgm:prSet/>
      <dgm:spPr/>
      <dgm:t>
        <a:bodyPr/>
        <a:lstStyle/>
        <a:p>
          <a:endParaRPr lang="en-US"/>
        </a:p>
      </dgm:t>
    </dgm:pt>
    <dgm:pt modelId="{B3F6CA00-6032-466D-83AE-AB11C5DB6D0E}" type="sibTrans" cxnId="{AF9088EC-F1FB-4A5A-AB7F-361A5335C49A}">
      <dgm:prSet/>
      <dgm:spPr/>
      <dgm:t>
        <a:bodyPr/>
        <a:lstStyle/>
        <a:p>
          <a:endParaRPr lang="en-US"/>
        </a:p>
      </dgm:t>
    </dgm:pt>
    <dgm:pt modelId="{22EB8959-F669-4F7A-8B96-4C00E6BAF8A2}">
      <dgm:prSet/>
      <dgm:spPr/>
      <dgm:t>
        <a:bodyPr/>
        <a:lstStyle/>
        <a:p>
          <a:r>
            <a:rPr lang="en-US"/>
            <a:t>Ongoing relationships? </a:t>
          </a:r>
        </a:p>
      </dgm:t>
    </dgm:pt>
    <dgm:pt modelId="{B6398718-AADD-454C-A4AB-F1CF6EDE1D0A}" type="parTrans" cxnId="{DA7E012E-CAFA-4170-82FD-8961A3E3A1EE}">
      <dgm:prSet/>
      <dgm:spPr/>
      <dgm:t>
        <a:bodyPr/>
        <a:lstStyle/>
        <a:p>
          <a:endParaRPr lang="en-US"/>
        </a:p>
      </dgm:t>
    </dgm:pt>
    <dgm:pt modelId="{41161990-511A-443E-8C9E-869E6E41F179}" type="sibTrans" cxnId="{DA7E012E-CAFA-4170-82FD-8961A3E3A1EE}">
      <dgm:prSet/>
      <dgm:spPr/>
      <dgm:t>
        <a:bodyPr/>
        <a:lstStyle/>
        <a:p>
          <a:endParaRPr lang="en-US"/>
        </a:p>
      </dgm:t>
    </dgm:pt>
    <dgm:pt modelId="{91B8FB26-9E0F-4DDC-AFC7-08320D986E37}">
      <dgm:prSet/>
      <dgm:spPr/>
      <dgm:t>
        <a:bodyPr/>
        <a:lstStyle/>
        <a:p>
          <a:r>
            <a:rPr lang="en-US"/>
            <a:t>Community networks?</a:t>
          </a:r>
        </a:p>
      </dgm:t>
    </dgm:pt>
    <dgm:pt modelId="{6075DE76-8253-4B41-B48B-1EB8C99F30DF}" type="parTrans" cxnId="{5C33FF52-63F7-4DFD-B0F2-2A13582A8017}">
      <dgm:prSet/>
      <dgm:spPr/>
      <dgm:t>
        <a:bodyPr/>
        <a:lstStyle/>
        <a:p>
          <a:endParaRPr lang="en-US"/>
        </a:p>
      </dgm:t>
    </dgm:pt>
    <dgm:pt modelId="{35BA8398-70D4-4769-B9BC-538B3C25C815}" type="sibTrans" cxnId="{5C33FF52-63F7-4DFD-B0F2-2A13582A8017}">
      <dgm:prSet/>
      <dgm:spPr/>
      <dgm:t>
        <a:bodyPr/>
        <a:lstStyle/>
        <a:p>
          <a:endParaRPr lang="en-US"/>
        </a:p>
      </dgm:t>
    </dgm:pt>
    <dgm:pt modelId="{74A70B20-FE02-483C-9ECE-EB3AAE40C352}">
      <dgm:prSet/>
      <dgm:spPr/>
      <dgm:t>
        <a:bodyPr/>
        <a:lstStyle/>
        <a:p>
          <a:r>
            <a:rPr lang="en-US"/>
            <a:t>Security and peace of mind?</a:t>
          </a:r>
        </a:p>
      </dgm:t>
    </dgm:pt>
    <dgm:pt modelId="{6708D8E6-F916-4F9E-ABF3-BA0952B6FB48}" type="parTrans" cxnId="{B24C64A4-DC98-46FB-8FE5-517C8F94140B}">
      <dgm:prSet/>
      <dgm:spPr/>
      <dgm:t>
        <a:bodyPr/>
        <a:lstStyle/>
        <a:p>
          <a:endParaRPr lang="en-US"/>
        </a:p>
      </dgm:t>
    </dgm:pt>
    <dgm:pt modelId="{0F4D6ED5-E2B0-46EC-BBF2-945460C479B7}" type="sibTrans" cxnId="{B24C64A4-DC98-46FB-8FE5-517C8F94140B}">
      <dgm:prSet/>
      <dgm:spPr/>
      <dgm:t>
        <a:bodyPr/>
        <a:lstStyle/>
        <a:p>
          <a:endParaRPr lang="en-US"/>
        </a:p>
      </dgm:t>
    </dgm:pt>
    <dgm:pt modelId="{5689673E-C9D1-4553-A4B6-9407A2CB6E5C}">
      <dgm:prSet/>
      <dgm:spPr/>
      <dgm:t>
        <a:bodyPr/>
        <a:lstStyle/>
        <a:p>
          <a:r>
            <a:rPr lang="en-US"/>
            <a:t>Legacy?</a:t>
          </a:r>
        </a:p>
      </dgm:t>
    </dgm:pt>
    <dgm:pt modelId="{73581645-ADA3-4DC1-A4A7-A2C28DED431C}" type="parTrans" cxnId="{AF8DFE52-485A-4522-AA5C-A5037766E317}">
      <dgm:prSet/>
      <dgm:spPr/>
      <dgm:t>
        <a:bodyPr/>
        <a:lstStyle/>
        <a:p>
          <a:endParaRPr lang="en-US"/>
        </a:p>
      </dgm:t>
    </dgm:pt>
    <dgm:pt modelId="{6A70B211-F72D-4648-93DD-7C3973BB8118}" type="sibTrans" cxnId="{AF8DFE52-485A-4522-AA5C-A5037766E317}">
      <dgm:prSet/>
      <dgm:spPr/>
      <dgm:t>
        <a:bodyPr/>
        <a:lstStyle/>
        <a:p>
          <a:endParaRPr lang="en-US"/>
        </a:p>
      </dgm:t>
    </dgm:pt>
    <dgm:pt modelId="{98B497F3-FC1C-4B63-BEFC-7B1A50E80876}">
      <dgm:prSet/>
      <dgm:spPr/>
      <dgm:t>
        <a:bodyPr/>
        <a:lstStyle/>
        <a:p>
          <a:r>
            <a:rPr lang="en-US"/>
            <a:t>Land?</a:t>
          </a:r>
        </a:p>
      </dgm:t>
    </dgm:pt>
    <dgm:pt modelId="{CF2FC944-B69B-4B1F-A083-C322D9D398BC}" type="parTrans" cxnId="{0F1D8786-E858-4231-ACF9-AFB1EDA33E1C}">
      <dgm:prSet/>
      <dgm:spPr/>
      <dgm:t>
        <a:bodyPr/>
        <a:lstStyle/>
        <a:p>
          <a:endParaRPr lang="en-US"/>
        </a:p>
      </dgm:t>
    </dgm:pt>
    <dgm:pt modelId="{ABBA3C63-04A4-481C-8C7C-B6AFB004E40B}" type="sibTrans" cxnId="{0F1D8786-E858-4231-ACF9-AFB1EDA33E1C}">
      <dgm:prSet/>
      <dgm:spPr/>
      <dgm:t>
        <a:bodyPr/>
        <a:lstStyle/>
        <a:p>
          <a:endParaRPr lang="en-US"/>
        </a:p>
      </dgm:t>
    </dgm:pt>
    <dgm:pt modelId="{868886F9-98CF-42C5-80A0-11CC1EAE4176}" type="pres">
      <dgm:prSet presAssocID="{0A83D2A3-DCB9-4C82-9B21-59236C84295E}" presName="linear" presStyleCnt="0">
        <dgm:presLayoutVars>
          <dgm:animLvl val="lvl"/>
          <dgm:resizeHandles val="exact"/>
        </dgm:presLayoutVars>
      </dgm:prSet>
      <dgm:spPr/>
    </dgm:pt>
    <dgm:pt modelId="{63CE7C42-4908-467C-BA3A-CB055BFD3D5E}" type="pres">
      <dgm:prSet presAssocID="{98B497F3-FC1C-4B63-BEFC-7B1A50E80876}" presName="parentText" presStyleLbl="node1" presStyleIdx="0" presStyleCnt="7">
        <dgm:presLayoutVars>
          <dgm:chMax val="0"/>
          <dgm:bulletEnabled val="1"/>
        </dgm:presLayoutVars>
      </dgm:prSet>
      <dgm:spPr/>
    </dgm:pt>
    <dgm:pt modelId="{0CB8C3E2-903B-467F-9A24-C8C443090C2D}" type="pres">
      <dgm:prSet presAssocID="{ABBA3C63-04A4-481C-8C7C-B6AFB004E40B}" presName="spacer" presStyleCnt="0"/>
      <dgm:spPr/>
    </dgm:pt>
    <dgm:pt modelId="{E4E68AA1-7D6A-4BF3-9D8D-EE2E36DA6F69}" type="pres">
      <dgm:prSet presAssocID="{C7B4DE6F-66A0-4A82-9000-F881ABADD578}" presName="parentText" presStyleLbl="node1" presStyleIdx="1" presStyleCnt="7">
        <dgm:presLayoutVars>
          <dgm:chMax val="0"/>
          <dgm:bulletEnabled val="1"/>
        </dgm:presLayoutVars>
      </dgm:prSet>
      <dgm:spPr/>
    </dgm:pt>
    <dgm:pt modelId="{597D1CFE-38B3-42C8-83E0-D59B9BDD0BB7}" type="pres">
      <dgm:prSet presAssocID="{2398F3D6-705F-42E0-BE05-B384BC4B563A}" presName="spacer" presStyleCnt="0"/>
      <dgm:spPr/>
    </dgm:pt>
    <dgm:pt modelId="{F42BBFD0-036E-46E4-A018-8151BC2B4B2A}" type="pres">
      <dgm:prSet presAssocID="{6C29FF4E-AB07-4B86-A456-2B79168A1467}" presName="parentText" presStyleLbl="node1" presStyleIdx="2" presStyleCnt="7">
        <dgm:presLayoutVars>
          <dgm:chMax val="0"/>
          <dgm:bulletEnabled val="1"/>
        </dgm:presLayoutVars>
      </dgm:prSet>
      <dgm:spPr/>
    </dgm:pt>
    <dgm:pt modelId="{3E6B9C79-32E3-407D-A9A3-30FFF446A073}" type="pres">
      <dgm:prSet presAssocID="{B3F6CA00-6032-466D-83AE-AB11C5DB6D0E}" presName="spacer" presStyleCnt="0"/>
      <dgm:spPr/>
    </dgm:pt>
    <dgm:pt modelId="{25CB76A0-FBCC-4903-AC37-EF1A570082EE}" type="pres">
      <dgm:prSet presAssocID="{5689673E-C9D1-4553-A4B6-9407A2CB6E5C}" presName="parentText" presStyleLbl="node1" presStyleIdx="3" presStyleCnt="7">
        <dgm:presLayoutVars>
          <dgm:chMax val="0"/>
          <dgm:bulletEnabled val="1"/>
        </dgm:presLayoutVars>
      </dgm:prSet>
      <dgm:spPr/>
    </dgm:pt>
    <dgm:pt modelId="{064DA0DB-6F77-40FB-AF15-65212ED32D81}" type="pres">
      <dgm:prSet presAssocID="{6A70B211-F72D-4648-93DD-7C3973BB8118}" presName="spacer" presStyleCnt="0"/>
      <dgm:spPr/>
    </dgm:pt>
    <dgm:pt modelId="{E6CC684A-CABB-4DDE-B275-D4885448CDE3}" type="pres">
      <dgm:prSet presAssocID="{74A70B20-FE02-483C-9ECE-EB3AAE40C352}" presName="parentText" presStyleLbl="node1" presStyleIdx="4" presStyleCnt="7">
        <dgm:presLayoutVars>
          <dgm:chMax val="0"/>
          <dgm:bulletEnabled val="1"/>
        </dgm:presLayoutVars>
      </dgm:prSet>
      <dgm:spPr/>
    </dgm:pt>
    <dgm:pt modelId="{DD883ADF-00D8-4548-B199-033A5C5E3EDF}" type="pres">
      <dgm:prSet presAssocID="{0F4D6ED5-E2B0-46EC-BBF2-945460C479B7}" presName="spacer" presStyleCnt="0"/>
      <dgm:spPr/>
    </dgm:pt>
    <dgm:pt modelId="{266F72D1-C52B-47E8-9328-4C696115D7F1}" type="pres">
      <dgm:prSet presAssocID="{22EB8959-F669-4F7A-8B96-4C00E6BAF8A2}" presName="parentText" presStyleLbl="node1" presStyleIdx="5" presStyleCnt="7">
        <dgm:presLayoutVars>
          <dgm:chMax val="0"/>
          <dgm:bulletEnabled val="1"/>
        </dgm:presLayoutVars>
      </dgm:prSet>
      <dgm:spPr/>
    </dgm:pt>
    <dgm:pt modelId="{5D294654-4477-466C-9843-C5B24437912F}" type="pres">
      <dgm:prSet presAssocID="{41161990-511A-443E-8C9E-869E6E41F179}" presName="spacer" presStyleCnt="0"/>
      <dgm:spPr/>
    </dgm:pt>
    <dgm:pt modelId="{3F64A02E-6A16-4059-9CC6-4806196220A2}" type="pres">
      <dgm:prSet presAssocID="{91B8FB26-9E0F-4DDC-AFC7-08320D986E37}" presName="parentText" presStyleLbl="node1" presStyleIdx="6" presStyleCnt="7">
        <dgm:presLayoutVars>
          <dgm:chMax val="0"/>
          <dgm:bulletEnabled val="1"/>
        </dgm:presLayoutVars>
      </dgm:prSet>
      <dgm:spPr/>
    </dgm:pt>
  </dgm:ptLst>
  <dgm:cxnLst>
    <dgm:cxn modelId="{DA7E012E-CAFA-4170-82FD-8961A3E3A1EE}" srcId="{0A83D2A3-DCB9-4C82-9B21-59236C84295E}" destId="{22EB8959-F669-4F7A-8B96-4C00E6BAF8A2}" srcOrd="5" destOrd="0" parTransId="{B6398718-AADD-454C-A4AB-F1CF6EDE1D0A}" sibTransId="{41161990-511A-443E-8C9E-869E6E41F179}"/>
    <dgm:cxn modelId="{A0093936-A19C-4FAB-B6DD-1F033C0AD4E9}" type="presOf" srcId="{22EB8959-F669-4F7A-8B96-4C00E6BAF8A2}" destId="{266F72D1-C52B-47E8-9328-4C696115D7F1}" srcOrd="0" destOrd="0" presId="urn:microsoft.com/office/officeart/2005/8/layout/vList2"/>
    <dgm:cxn modelId="{6DC5FA5C-546A-4AE4-987F-30507AAC53BA}" type="presOf" srcId="{0A83D2A3-DCB9-4C82-9B21-59236C84295E}" destId="{868886F9-98CF-42C5-80A0-11CC1EAE4176}" srcOrd="0" destOrd="0" presId="urn:microsoft.com/office/officeart/2005/8/layout/vList2"/>
    <dgm:cxn modelId="{D8704A52-1C8C-49F6-A171-C26774CBD734}" type="presOf" srcId="{98B497F3-FC1C-4B63-BEFC-7B1A50E80876}" destId="{63CE7C42-4908-467C-BA3A-CB055BFD3D5E}" srcOrd="0" destOrd="0" presId="urn:microsoft.com/office/officeart/2005/8/layout/vList2"/>
    <dgm:cxn modelId="{AF8DFE52-485A-4522-AA5C-A5037766E317}" srcId="{0A83D2A3-DCB9-4C82-9B21-59236C84295E}" destId="{5689673E-C9D1-4553-A4B6-9407A2CB6E5C}" srcOrd="3" destOrd="0" parTransId="{73581645-ADA3-4DC1-A4A7-A2C28DED431C}" sibTransId="{6A70B211-F72D-4648-93DD-7C3973BB8118}"/>
    <dgm:cxn modelId="{5C33FF52-63F7-4DFD-B0F2-2A13582A8017}" srcId="{0A83D2A3-DCB9-4C82-9B21-59236C84295E}" destId="{91B8FB26-9E0F-4DDC-AFC7-08320D986E37}" srcOrd="6" destOrd="0" parTransId="{6075DE76-8253-4B41-B48B-1EB8C99F30DF}" sibTransId="{35BA8398-70D4-4769-B9BC-538B3C25C815}"/>
    <dgm:cxn modelId="{0F1D8786-E858-4231-ACF9-AFB1EDA33E1C}" srcId="{0A83D2A3-DCB9-4C82-9B21-59236C84295E}" destId="{98B497F3-FC1C-4B63-BEFC-7B1A50E80876}" srcOrd="0" destOrd="0" parTransId="{CF2FC944-B69B-4B1F-A083-C322D9D398BC}" sibTransId="{ABBA3C63-04A4-481C-8C7C-B6AFB004E40B}"/>
    <dgm:cxn modelId="{736F1087-4831-445D-9C2F-FF68EC918C85}" type="presOf" srcId="{91B8FB26-9E0F-4DDC-AFC7-08320D986E37}" destId="{3F64A02E-6A16-4059-9CC6-4806196220A2}" srcOrd="0" destOrd="0" presId="urn:microsoft.com/office/officeart/2005/8/layout/vList2"/>
    <dgm:cxn modelId="{B24C64A4-DC98-46FB-8FE5-517C8F94140B}" srcId="{0A83D2A3-DCB9-4C82-9B21-59236C84295E}" destId="{74A70B20-FE02-483C-9ECE-EB3AAE40C352}" srcOrd="4" destOrd="0" parTransId="{6708D8E6-F916-4F9E-ABF3-BA0952B6FB48}" sibTransId="{0F4D6ED5-E2B0-46EC-BBF2-945460C479B7}"/>
    <dgm:cxn modelId="{6C9CE0CC-648F-4815-AD9E-BBDEC092866D}" type="presOf" srcId="{C7B4DE6F-66A0-4A82-9000-F881ABADD578}" destId="{E4E68AA1-7D6A-4BF3-9D8D-EE2E36DA6F69}" srcOrd="0" destOrd="0" presId="urn:microsoft.com/office/officeart/2005/8/layout/vList2"/>
    <dgm:cxn modelId="{A4137BDC-8FCD-4CF7-976F-63C033C01AAA}" srcId="{0A83D2A3-DCB9-4C82-9B21-59236C84295E}" destId="{C7B4DE6F-66A0-4A82-9000-F881ABADD578}" srcOrd="1" destOrd="0" parTransId="{73B2528A-C710-4A09-8802-A8B7625355F9}" sibTransId="{2398F3D6-705F-42E0-BE05-B384BC4B563A}"/>
    <dgm:cxn modelId="{AF9088EC-F1FB-4A5A-AB7F-361A5335C49A}" srcId="{0A83D2A3-DCB9-4C82-9B21-59236C84295E}" destId="{6C29FF4E-AB07-4B86-A456-2B79168A1467}" srcOrd="2" destOrd="0" parTransId="{6B2CDE44-21CB-4A16-BF43-315EF3D4C8E2}" sibTransId="{B3F6CA00-6032-466D-83AE-AB11C5DB6D0E}"/>
    <dgm:cxn modelId="{268B95F1-5D9C-4B40-96BF-145009D49329}" type="presOf" srcId="{6C29FF4E-AB07-4B86-A456-2B79168A1467}" destId="{F42BBFD0-036E-46E4-A018-8151BC2B4B2A}" srcOrd="0" destOrd="0" presId="urn:microsoft.com/office/officeart/2005/8/layout/vList2"/>
    <dgm:cxn modelId="{B2C7E7F5-1BEA-44F3-9EBF-07A422616B63}" type="presOf" srcId="{5689673E-C9D1-4553-A4B6-9407A2CB6E5C}" destId="{25CB76A0-FBCC-4903-AC37-EF1A570082EE}" srcOrd="0" destOrd="0" presId="urn:microsoft.com/office/officeart/2005/8/layout/vList2"/>
    <dgm:cxn modelId="{85404FFF-4FD4-40C0-880A-03D2629660F9}" type="presOf" srcId="{74A70B20-FE02-483C-9ECE-EB3AAE40C352}" destId="{E6CC684A-CABB-4DDE-B275-D4885448CDE3}" srcOrd="0" destOrd="0" presId="urn:microsoft.com/office/officeart/2005/8/layout/vList2"/>
    <dgm:cxn modelId="{0D7D42CB-3B20-41FE-A07F-EC758E11B581}" type="presParOf" srcId="{868886F9-98CF-42C5-80A0-11CC1EAE4176}" destId="{63CE7C42-4908-467C-BA3A-CB055BFD3D5E}" srcOrd="0" destOrd="0" presId="urn:microsoft.com/office/officeart/2005/8/layout/vList2"/>
    <dgm:cxn modelId="{4CDB176B-51F5-470F-BE9C-C87F63072842}" type="presParOf" srcId="{868886F9-98CF-42C5-80A0-11CC1EAE4176}" destId="{0CB8C3E2-903B-467F-9A24-C8C443090C2D}" srcOrd="1" destOrd="0" presId="urn:microsoft.com/office/officeart/2005/8/layout/vList2"/>
    <dgm:cxn modelId="{106979AF-E3D3-472E-B9BD-29195AB36904}" type="presParOf" srcId="{868886F9-98CF-42C5-80A0-11CC1EAE4176}" destId="{E4E68AA1-7D6A-4BF3-9D8D-EE2E36DA6F69}" srcOrd="2" destOrd="0" presId="urn:microsoft.com/office/officeart/2005/8/layout/vList2"/>
    <dgm:cxn modelId="{08D06925-BF78-4CC4-ABA2-6F5F2967E025}" type="presParOf" srcId="{868886F9-98CF-42C5-80A0-11CC1EAE4176}" destId="{597D1CFE-38B3-42C8-83E0-D59B9BDD0BB7}" srcOrd="3" destOrd="0" presId="urn:microsoft.com/office/officeart/2005/8/layout/vList2"/>
    <dgm:cxn modelId="{2D8C02AD-68EA-4B18-BE56-7C7D4E099192}" type="presParOf" srcId="{868886F9-98CF-42C5-80A0-11CC1EAE4176}" destId="{F42BBFD0-036E-46E4-A018-8151BC2B4B2A}" srcOrd="4" destOrd="0" presId="urn:microsoft.com/office/officeart/2005/8/layout/vList2"/>
    <dgm:cxn modelId="{49E877A4-8D35-40DB-B866-7F692AAEA50A}" type="presParOf" srcId="{868886F9-98CF-42C5-80A0-11CC1EAE4176}" destId="{3E6B9C79-32E3-407D-A9A3-30FFF446A073}" srcOrd="5" destOrd="0" presId="urn:microsoft.com/office/officeart/2005/8/layout/vList2"/>
    <dgm:cxn modelId="{6FB25F48-16E7-4E25-BDF0-687C2B4C7498}" type="presParOf" srcId="{868886F9-98CF-42C5-80A0-11CC1EAE4176}" destId="{25CB76A0-FBCC-4903-AC37-EF1A570082EE}" srcOrd="6" destOrd="0" presId="urn:microsoft.com/office/officeart/2005/8/layout/vList2"/>
    <dgm:cxn modelId="{ACF6F44C-6236-4850-9E7F-ADA4C4CF5F19}" type="presParOf" srcId="{868886F9-98CF-42C5-80A0-11CC1EAE4176}" destId="{064DA0DB-6F77-40FB-AF15-65212ED32D81}" srcOrd="7" destOrd="0" presId="urn:microsoft.com/office/officeart/2005/8/layout/vList2"/>
    <dgm:cxn modelId="{42943B8E-CBBA-4F6A-BEA3-2372DC7C205F}" type="presParOf" srcId="{868886F9-98CF-42C5-80A0-11CC1EAE4176}" destId="{E6CC684A-CABB-4DDE-B275-D4885448CDE3}" srcOrd="8" destOrd="0" presId="urn:microsoft.com/office/officeart/2005/8/layout/vList2"/>
    <dgm:cxn modelId="{FD5E4E83-14A3-4CA1-B42F-5DB222598422}" type="presParOf" srcId="{868886F9-98CF-42C5-80A0-11CC1EAE4176}" destId="{DD883ADF-00D8-4548-B199-033A5C5E3EDF}" srcOrd="9" destOrd="0" presId="urn:microsoft.com/office/officeart/2005/8/layout/vList2"/>
    <dgm:cxn modelId="{722FE540-5B2C-4C8E-B345-B92A0772318F}" type="presParOf" srcId="{868886F9-98CF-42C5-80A0-11CC1EAE4176}" destId="{266F72D1-C52B-47E8-9328-4C696115D7F1}" srcOrd="10" destOrd="0" presId="urn:microsoft.com/office/officeart/2005/8/layout/vList2"/>
    <dgm:cxn modelId="{1F4B7D67-1553-4C7B-A79A-8A9FB39E048D}" type="presParOf" srcId="{868886F9-98CF-42C5-80A0-11CC1EAE4176}" destId="{5D294654-4477-466C-9843-C5B24437912F}" srcOrd="11" destOrd="0" presId="urn:microsoft.com/office/officeart/2005/8/layout/vList2"/>
    <dgm:cxn modelId="{FDD6AF97-4B3F-4442-AED5-C39325CCA806}" type="presParOf" srcId="{868886F9-98CF-42C5-80A0-11CC1EAE4176}" destId="{3F64A02E-6A16-4059-9CC6-4806196220A2}"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4667F8-24B0-45E5-B64C-40E68537907A}" type="doc">
      <dgm:prSet loTypeId="urn:microsoft.com/office/officeart/2005/8/layout/arrow5" loCatId="relationship" qsTypeId="urn:microsoft.com/office/officeart/2005/8/quickstyle/simple1" qsCatId="simple" csTypeId="urn:microsoft.com/office/officeart/2005/8/colors/accent2_2" csCatId="accent2" phldr="1"/>
      <dgm:spPr/>
      <dgm:t>
        <a:bodyPr/>
        <a:lstStyle/>
        <a:p>
          <a:endParaRPr lang="en-US"/>
        </a:p>
      </dgm:t>
    </dgm:pt>
    <dgm:pt modelId="{DD33C332-E37B-48CF-BC3B-D884F8FC1532}">
      <dgm:prSet custT="1"/>
      <dgm:spPr>
        <a:solidFill>
          <a:schemeClr val="tx1"/>
        </a:solidFill>
      </dgm:spPr>
      <dgm:t>
        <a:bodyPr/>
        <a:lstStyle/>
        <a:p>
          <a:r>
            <a:rPr lang="en-US" sz="1800">
              <a:latin typeface="Arial"/>
            </a:rPr>
            <a:t>Land-owners</a:t>
          </a:r>
          <a:endParaRPr lang="en-US" sz="1800"/>
        </a:p>
      </dgm:t>
    </dgm:pt>
    <dgm:pt modelId="{E8821782-EAA0-40E9-9F4F-96EC183F5AC0}" type="parTrans" cxnId="{59A70C25-CBA2-40B8-8BCB-5E4DC76C9451}">
      <dgm:prSet/>
      <dgm:spPr/>
      <dgm:t>
        <a:bodyPr/>
        <a:lstStyle/>
        <a:p>
          <a:endParaRPr lang="en-US" sz="3200"/>
        </a:p>
      </dgm:t>
    </dgm:pt>
    <dgm:pt modelId="{BB6FA64A-8E0D-4C2C-89AB-24CE78F60083}" type="sibTrans" cxnId="{59A70C25-CBA2-40B8-8BCB-5E4DC76C9451}">
      <dgm:prSet/>
      <dgm:spPr/>
      <dgm:t>
        <a:bodyPr/>
        <a:lstStyle/>
        <a:p>
          <a:endParaRPr lang="en-US" sz="3200"/>
        </a:p>
      </dgm:t>
    </dgm:pt>
    <dgm:pt modelId="{E176DE66-7225-4B2E-8005-30F74F0FBBFC}">
      <dgm:prSet custT="1"/>
      <dgm:spPr>
        <a:solidFill>
          <a:schemeClr val="tx1"/>
        </a:solidFill>
      </dgm:spPr>
      <dgm:t>
        <a:bodyPr/>
        <a:lstStyle/>
        <a:p>
          <a:r>
            <a:rPr lang="en-US" sz="1800"/>
            <a:t>Family</a:t>
          </a:r>
        </a:p>
      </dgm:t>
    </dgm:pt>
    <dgm:pt modelId="{8F0D29A2-790B-4BE4-B502-D06447BAC49E}" type="parTrans" cxnId="{16C31FF3-3183-4078-9C79-C883C94EBD31}">
      <dgm:prSet/>
      <dgm:spPr/>
      <dgm:t>
        <a:bodyPr/>
        <a:lstStyle/>
        <a:p>
          <a:endParaRPr lang="en-US" sz="3200"/>
        </a:p>
      </dgm:t>
    </dgm:pt>
    <dgm:pt modelId="{43CEFB68-4621-4A5F-B40B-1BDA1A566B55}" type="sibTrans" cxnId="{16C31FF3-3183-4078-9C79-C883C94EBD31}">
      <dgm:prSet/>
      <dgm:spPr/>
      <dgm:t>
        <a:bodyPr/>
        <a:lstStyle/>
        <a:p>
          <a:endParaRPr lang="en-US" sz="3200"/>
        </a:p>
      </dgm:t>
    </dgm:pt>
    <dgm:pt modelId="{7E39591B-C4F4-4A7B-A3D9-74F660D0B030}">
      <dgm:prSet custT="1"/>
      <dgm:spPr>
        <a:solidFill>
          <a:schemeClr val="tx1"/>
        </a:solidFill>
      </dgm:spPr>
      <dgm:t>
        <a:bodyPr/>
        <a:lstStyle/>
        <a:p>
          <a:r>
            <a:rPr lang="en-US" sz="1800" dirty="0"/>
            <a:t>Employees</a:t>
          </a:r>
        </a:p>
      </dgm:t>
    </dgm:pt>
    <dgm:pt modelId="{88629699-BE7C-4B5B-ACAA-082DD4916486}" type="parTrans" cxnId="{6967A67D-9685-40B1-816A-55C44455B833}">
      <dgm:prSet/>
      <dgm:spPr/>
      <dgm:t>
        <a:bodyPr/>
        <a:lstStyle/>
        <a:p>
          <a:endParaRPr lang="en-US" sz="3200"/>
        </a:p>
      </dgm:t>
    </dgm:pt>
    <dgm:pt modelId="{45F497E6-5022-4929-985F-6FCEB7FA2873}" type="sibTrans" cxnId="{6967A67D-9685-40B1-816A-55C44455B833}">
      <dgm:prSet/>
      <dgm:spPr/>
      <dgm:t>
        <a:bodyPr/>
        <a:lstStyle/>
        <a:p>
          <a:endParaRPr lang="en-US" sz="3200"/>
        </a:p>
      </dgm:t>
    </dgm:pt>
    <dgm:pt modelId="{81411BE6-F8AD-4B55-97D7-FD9BECFD0460}">
      <dgm:prSet custT="1"/>
      <dgm:spPr>
        <a:solidFill>
          <a:schemeClr val="tx1"/>
        </a:solidFill>
      </dgm:spPr>
      <dgm:t>
        <a:bodyPr/>
        <a:lstStyle/>
        <a:p>
          <a:r>
            <a:rPr lang="en-US" sz="1800" dirty="0"/>
            <a:t>Neighbors</a:t>
          </a:r>
        </a:p>
      </dgm:t>
    </dgm:pt>
    <dgm:pt modelId="{1FAD4E72-9F5A-4779-A151-68241970808E}" type="parTrans" cxnId="{FDC6BAA5-947F-467E-ABE4-F2EA8892F995}">
      <dgm:prSet/>
      <dgm:spPr/>
      <dgm:t>
        <a:bodyPr/>
        <a:lstStyle/>
        <a:p>
          <a:endParaRPr lang="en-US" sz="3200"/>
        </a:p>
      </dgm:t>
    </dgm:pt>
    <dgm:pt modelId="{126E67E3-306B-4B8E-B93F-6F3098D9742B}" type="sibTrans" cxnId="{FDC6BAA5-947F-467E-ABE4-F2EA8892F995}">
      <dgm:prSet/>
      <dgm:spPr/>
      <dgm:t>
        <a:bodyPr/>
        <a:lstStyle/>
        <a:p>
          <a:endParaRPr lang="en-US" sz="3200"/>
        </a:p>
      </dgm:t>
    </dgm:pt>
    <dgm:pt modelId="{3F10C637-5538-4438-BDA2-8C937D24DE39}">
      <dgm:prSet custT="1"/>
      <dgm:spPr>
        <a:solidFill>
          <a:schemeClr val="tx1"/>
        </a:solidFill>
      </dgm:spPr>
      <dgm:t>
        <a:bodyPr/>
        <a:lstStyle/>
        <a:p>
          <a:r>
            <a:rPr lang="en-US" sz="1800"/>
            <a:t>Incoming producers</a:t>
          </a:r>
        </a:p>
      </dgm:t>
    </dgm:pt>
    <dgm:pt modelId="{20111646-0259-4573-9AE8-D220B140C975}" type="parTrans" cxnId="{A1A2F857-0C96-4A3A-87CD-AE0BB2D70B61}">
      <dgm:prSet/>
      <dgm:spPr/>
      <dgm:t>
        <a:bodyPr/>
        <a:lstStyle/>
        <a:p>
          <a:endParaRPr lang="en-US" sz="3200"/>
        </a:p>
      </dgm:t>
    </dgm:pt>
    <dgm:pt modelId="{1BE11707-490A-443E-91AC-BAD856C61E15}" type="sibTrans" cxnId="{A1A2F857-0C96-4A3A-87CD-AE0BB2D70B61}">
      <dgm:prSet/>
      <dgm:spPr/>
      <dgm:t>
        <a:bodyPr/>
        <a:lstStyle/>
        <a:p>
          <a:endParaRPr lang="en-US" sz="3200"/>
        </a:p>
      </dgm:t>
    </dgm:pt>
    <dgm:pt modelId="{11A7C39D-F466-4BE8-ADAB-2F9DD3E88564}">
      <dgm:prSet custT="1"/>
      <dgm:spPr>
        <a:solidFill>
          <a:schemeClr val="tx1"/>
        </a:solidFill>
      </dgm:spPr>
      <dgm:t>
        <a:bodyPr/>
        <a:lstStyle/>
        <a:p>
          <a:r>
            <a:rPr lang="en-US" sz="1800" dirty="0"/>
            <a:t>Government entities</a:t>
          </a:r>
        </a:p>
      </dgm:t>
    </dgm:pt>
    <dgm:pt modelId="{A650CFA9-5F71-44AB-8182-8CA640422F56}" type="parTrans" cxnId="{9472D7F2-DE0C-4CE0-B63E-2F386A3B6114}">
      <dgm:prSet/>
      <dgm:spPr/>
      <dgm:t>
        <a:bodyPr/>
        <a:lstStyle/>
        <a:p>
          <a:endParaRPr lang="en-US"/>
        </a:p>
      </dgm:t>
    </dgm:pt>
    <dgm:pt modelId="{45C4B672-4884-49EB-8231-A9E637D0F7A2}" type="sibTrans" cxnId="{9472D7F2-DE0C-4CE0-B63E-2F386A3B6114}">
      <dgm:prSet/>
      <dgm:spPr/>
      <dgm:t>
        <a:bodyPr/>
        <a:lstStyle/>
        <a:p>
          <a:endParaRPr lang="en-US"/>
        </a:p>
      </dgm:t>
    </dgm:pt>
    <dgm:pt modelId="{B733414E-E91F-4FC9-89CF-3CB16E2A04F6}">
      <dgm:prSet custT="1"/>
      <dgm:spPr>
        <a:solidFill>
          <a:schemeClr val="tx1"/>
        </a:solidFill>
      </dgm:spPr>
      <dgm:t>
        <a:bodyPr/>
        <a:lstStyle/>
        <a:p>
          <a:r>
            <a:rPr lang="en-US" sz="1800" dirty="0"/>
            <a:t>Financial lenders</a:t>
          </a:r>
        </a:p>
      </dgm:t>
    </dgm:pt>
    <dgm:pt modelId="{B0821B30-A551-45CB-BBEA-801E3CF58F85}" type="parTrans" cxnId="{86B3D07D-A613-4600-9033-AA9DDBFE2DDD}">
      <dgm:prSet/>
      <dgm:spPr/>
      <dgm:t>
        <a:bodyPr/>
        <a:lstStyle/>
        <a:p>
          <a:endParaRPr lang="en-US"/>
        </a:p>
      </dgm:t>
    </dgm:pt>
    <dgm:pt modelId="{62F6F29C-0C43-4EC6-A6B3-2671C4C4FAD7}" type="sibTrans" cxnId="{86B3D07D-A613-4600-9033-AA9DDBFE2DDD}">
      <dgm:prSet/>
      <dgm:spPr/>
      <dgm:t>
        <a:bodyPr/>
        <a:lstStyle/>
        <a:p>
          <a:endParaRPr lang="en-US"/>
        </a:p>
      </dgm:t>
    </dgm:pt>
    <dgm:pt modelId="{11124104-EC5D-4A6D-8B07-32425F8770E4}" type="pres">
      <dgm:prSet presAssocID="{054667F8-24B0-45E5-B64C-40E68537907A}" presName="diagram" presStyleCnt="0">
        <dgm:presLayoutVars>
          <dgm:dir/>
          <dgm:resizeHandles val="exact"/>
        </dgm:presLayoutVars>
      </dgm:prSet>
      <dgm:spPr/>
    </dgm:pt>
    <dgm:pt modelId="{E2FA4B78-7635-45D0-BE55-1C0E5F349621}" type="pres">
      <dgm:prSet presAssocID="{DD33C332-E37B-48CF-BC3B-D884F8FC1532}" presName="arrow" presStyleLbl="node1" presStyleIdx="0" presStyleCnt="7" custScaleX="141273">
        <dgm:presLayoutVars>
          <dgm:bulletEnabled val="1"/>
        </dgm:presLayoutVars>
      </dgm:prSet>
      <dgm:spPr/>
    </dgm:pt>
    <dgm:pt modelId="{237B8A28-E554-4A43-BCD2-782CD2C3BD39}" type="pres">
      <dgm:prSet presAssocID="{3F10C637-5538-4438-BDA2-8C937D24DE39}" presName="arrow" presStyleLbl="node1" presStyleIdx="1" presStyleCnt="7" custScaleX="141273" custScaleY="124798">
        <dgm:presLayoutVars>
          <dgm:bulletEnabled val="1"/>
        </dgm:presLayoutVars>
      </dgm:prSet>
      <dgm:spPr/>
    </dgm:pt>
    <dgm:pt modelId="{06990C62-E97D-48A7-B3E8-76332E6A175A}" type="pres">
      <dgm:prSet presAssocID="{E176DE66-7225-4B2E-8005-30F74F0FBBFC}" presName="arrow" presStyleLbl="node1" presStyleIdx="2" presStyleCnt="7" custScaleX="141273" custScaleY="120429" custRadScaleRad="105134" custRadScaleInc="-1331">
        <dgm:presLayoutVars>
          <dgm:bulletEnabled val="1"/>
        </dgm:presLayoutVars>
      </dgm:prSet>
      <dgm:spPr/>
    </dgm:pt>
    <dgm:pt modelId="{7BAD22BD-8A10-49DB-B6D9-31A1E673BC7F}" type="pres">
      <dgm:prSet presAssocID="{7E39591B-C4F4-4A7B-A3D9-74F660D0B030}" presName="arrow" presStyleLbl="node1" presStyleIdx="3" presStyleCnt="7" custScaleX="195523" custRadScaleRad="101338" custRadScaleInc="-15815">
        <dgm:presLayoutVars>
          <dgm:bulletEnabled val="1"/>
        </dgm:presLayoutVars>
      </dgm:prSet>
      <dgm:spPr/>
    </dgm:pt>
    <dgm:pt modelId="{15DA49B0-9F9A-4DE4-822F-665036C1E607}" type="pres">
      <dgm:prSet presAssocID="{81411BE6-F8AD-4B55-97D7-FD9BECFD0460}" presName="arrow" presStyleLbl="node1" presStyleIdx="4" presStyleCnt="7" custScaleX="188512" custRadScaleRad="90648" custRadScaleInc="5605">
        <dgm:presLayoutVars>
          <dgm:bulletEnabled val="1"/>
        </dgm:presLayoutVars>
      </dgm:prSet>
      <dgm:spPr/>
    </dgm:pt>
    <dgm:pt modelId="{BC1178AB-9852-4703-993F-6EDCE2706663}" type="pres">
      <dgm:prSet presAssocID="{11A7C39D-F466-4BE8-ADAB-2F9DD3E88564}" presName="arrow" presStyleLbl="node1" presStyleIdx="5" presStyleCnt="7" custScaleX="115123" custScaleY="137844" custRadScaleRad="102948" custRadScaleInc="7267">
        <dgm:presLayoutVars>
          <dgm:bulletEnabled val="1"/>
        </dgm:presLayoutVars>
      </dgm:prSet>
      <dgm:spPr/>
    </dgm:pt>
    <dgm:pt modelId="{4B6A290F-371A-4884-BB7D-915E30F40EFE}" type="pres">
      <dgm:prSet presAssocID="{B733414E-E91F-4FC9-89CF-3CB16E2A04F6}" presName="arrow" presStyleLbl="node1" presStyleIdx="6" presStyleCnt="7" custScaleX="117034" custScaleY="124395">
        <dgm:presLayoutVars>
          <dgm:bulletEnabled val="1"/>
        </dgm:presLayoutVars>
      </dgm:prSet>
      <dgm:spPr/>
    </dgm:pt>
  </dgm:ptLst>
  <dgm:cxnLst>
    <dgm:cxn modelId="{A8062B0A-0DA0-47D1-AF48-4371CCA39E1A}" type="presOf" srcId="{054667F8-24B0-45E5-B64C-40E68537907A}" destId="{11124104-EC5D-4A6D-8B07-32425F8770E4}" srcOrd="0" destOrd="0" presId="urn:microsoft.com/office/officeart/2005/8/layout/arrow5"/>
    <dgm:cxn modelId="{BFAB151B-D761-4DB7-BB90-01EEAFE32D14}" type="presOf" srcId="{3F10C637-5538-4438-BDA2-8C937D24DE39}" destId="{237B8A28-E554-4A43-BCD2-782CD2C3BD39}" srcOrd="0" destOrd="0" presId="urn:microsoft.com/office/officeart/2005/8/layout/arrow5"/>
    <dgm:cxn modelId="{59A70C25-CBA2-40B8-8BCB-5E4DC76C9451}" srcId="{054667F8-24B0-45E5-B64C-40E68537907A}" destId="{DD33C332-E37B-48CF-BC3B-D884F8FC1532}" srcOrd="0" destOrd="0" parTransId="{E8821782-EAA0-40E9-9F4F-96EC183F5AC0}" sibTransId="{BB6FA64A-8E0D-4C2C-89AB-24CE78F60083}"/>
    <dgm:cxn modelId="{56479029-D8FC-4D94-B1C6-8CC66E60C9D3}" type="presOf" srcId="{11A7C39D-F466-4BE8-ADAB-2F9DD3E88564}" destId="{BC1178AB-9852-4703-993F-6EDCE2706663}" srcOrd="0" destOrd="0" presId="urn:microsoft.com/office/officeart/2005/8/layout/arrow5"/>
    <dgm:cxn modelId="{5486204A-BA1F-488A-BDD0-CA4E4CA9AD26}" type="presOf" srcId="{DD33C332-E37B-48CF-BC3B-D884F8FC1532}" destId="{E2FA4B78-7635-45D0-BE55-1C0E5F349621}" srcOrd="0" destOrd="0" presId="urn:microsoft.com/office/officeart/2005/8/layout/arrow5"/>
    <dgm:cxn modelId="{D7F5406B-EEC1-4CE7-A47D-E9C96D4D4ED0}" type="presOf" srcId="{81411BE6-F8AD-4B55-97D7-FD9BECFD0460}" destId="{15DA49B0-9F9A-4DE4-822F-665036C1E607}" srcOrd="0" destOrd="0" presId="urn:microsoft.com/office/officeart/2005/8/layout/arrow5"/>
    <dgm:cxn modelId="{A1A2F857-0C96-4A3A-87CD-AE0BB2D70B61}" srcId="{054667F8-24B0-45E5-B64C-40E68537907A}" destId="{3F10C637-5538-4438-BDA2-8C937D24DE39}" srcOrd="1" destOrd="0" parTransId="{20111646-0259-4573-9AE8-D220B140C975}" sibTransId="{1BE11707-490A-443E-91AC-BAD856C61E15}"/>
    <dgm:cxn modelId="{36803779-DD83-478A-BCC4-A1338A74A2BB}" type="presOf" srcId="{B733414E-E91F-4FC9-89CF-3CB16E2A04F6}" destId="{4B6A290F-371A-4884-BB7D-915E30F40EFE}" srcOrd="0" destOrd="0" presId="urn:microsoft.com/office/officeart/2005/8/layout/arrow5"/>
    <dgm:cxn modelId="{6967A67D-9685-40B1-816A-55C44455B833}" srcId="{054667F8-24B0-45E5-B64C-40E68537907A}" destId="{7E39591B-C4F4-4A7B-A3D9-74F660D0B030}" srcOrd="3" destOrd="0" parTransId="{88629699-BE7C-4B5B-ACAA-082DD4916486}" sibTransId="{45F497E6-5022-4929-985F-6FCEB7FA2873}"/>
    <dgm:cxn modelId="{86B3D07D-A613-4600-9033-AA9DDBFE2DDD}" srcId="{054667F8-24B0-45E5-B64C-40E68537907A}" destId="{B733414E-E91F-4FC9-89CF-3CB16E2A04F6}" srcOrd="6" destOrd="0" parTransId="{B0821B30-A551-45CB-BBEA-801E3CF58F85}" sibTransId="{62F6F29C-0C43-4EC6-A6B3-2671C4C4FAD7}"/>
    <dgm:cxn modelId="{DBAD7C9E-E554-465A-81B3-6D844094F5A6}" type="presOf" srcId="{7E39591B-C4F4-4A7B-A3D9-74F660D0B030}" destId="{7BAD22BD-8A10-49DB-B6D9-31A1E673BC7F}" srcOrd="0" destOrd="0" presId="urn:microsoft.com/office/officeart/2005/8/layout/arrow5"/>
    <dgm:cxn modelId="{FDC6BAA5-947F-467E-ABE4-F2EA8892F995}" srcId="{054667F8-24B0-45E5-B64C-40E68537907A}" destId="{81411BE6-F8AD-4B55-97D7-FD9BECFD0460}" srcOrd="4" destOrd="0" parTransId="{1FAD4E72-9F5A-4779-A151-68241970808E}" sibTransId="{126E67E3-306B-4B8E-B93F-6F3098D9742B}"/>
    <dgm:cxn modelId="{E21BACA9-D5B5-4DFC-8444-056E88996B92}" type="presOf" srcId="{E176DE66-7225-4B2E-8005-30F74F0FBBFC}" destId="{06990C62-E97D-48A7-B3E8-76332E6A175A}" srcOrd="0" destOrd="0" presId="urn:microsoft.com/office/officeart/2005/8/layout/arrow5"/>
    <dgm:cxn modelId="{9472D7F2-DE0C-4CE0-B63E-2F386A3B6114}" srcId="{054667F8-24B0-45E5-B64C-40E68537907A}" destId="{11A7C39D-F466-4BE8-ADAB-2F9DD3E88564}" srcOrd="5" destOrd="0" parTransId="{A650CFA9-5F71-44AB-8182-8CA640422F56}" sibTransId="{45C4B672-4884-49EB-8231-A9E637D0F7A2}"/>
    <dgm:cxn modelId="{16C31FF3-3183-4078-9C79-C883C94EBD31}" srcId="{054667F8-24B0-45E5-B64C-40E68537907A}" destId="{E176DE66-7225-4B2E-8005-30F74F0FBBFC}" srcOrd="2" destOrd="0" parTransId="{8F0D29A2-790B-4BE4-B502-D06447BAC49E}" sibTransId="{43CEFB68-4621-4A5F-B40B-1BDA1A566B55}"/>
    <dgm:cxn modelId="{2FC92D95-A453-45BF-9D7B-4263CD1D491D}" type="presParOf" srcId="{11124104-EC5D-4A6D-8B07-32425F8770E4}" destId="{E2FA4B78-7635-45D0-BE55-1C0E5F349621}" srcOrd="0" destOrd="0" presId="urn:microsoft.com/office/officeart/2005/8/layout/arrow5"/>
    <dgm:cxn modelId="{8C9CC91F-7171-47BE-A83B-3E0D4C42673D}" type="presParOf" srcId="{11124104-EC5D-4A6D-8B07-32425F8770E4}" destId="{237B8A28-E554-4A43-BCD2-782CD2C3BD39}" srcOrd="1" destOrd="0" presId="urn:microsoft.com/office/officeart/2005/8/layout/arrow5"/>
    <dgm:cxn modelId="{F637893E-C12B-4FEE-BB5A-78A7C09B1C01}" type="presParOf" srcId="{11124104-EC5D-4A6D-8B07-32425F8770E4}" destId="{06990C62-E97D-48A7-B3E8-76332E6A175A}" srcOrd="2" destOrd="0" presId="urn:microsoft.com/office/officeart/2005/8/layout/arrow5"/>
    <dgm:cxn modelId="{16B4CE76-EAA0-493F-BBA0-64C3ED3899DC}" type="presParOf" srcId="{11124104-EC5D-4A6D-8B07-32425F8770E4}" destId="{7BAD22BD-8A10-49DB-B6D9-31A1E673BC7F}" srcOrd="3" destOrd="0" presId="urn:microsoft.com/office/officeart/2005/8/layout/arrow5"/>
    <dgm:cxn modelId="{5EC3CDB0-F946-4DD3-8CBF-551CA1C015B9}" type="presParOf" srcId="{11124104-EC5D-4A6D-8B07-32425F8770E4}" destId="{15DA49B0-9F9A-4DE4-822F-665036C1E607}" srcOrd="4" destOrd="0" presId="urn:microsoft.com/office/officeart/2005/8/layout/arrow5"/>
    <dgm:cxn modelId="{629E9FD9-8E61-4E88-A74A-F555E0118DA4}" type="presParOf" srcId="{11124104-EC5D-4A6D-8B07-32425F8770E4}" destId="{BC1178AB-9852-4703-993F-6EDCE2706663}" srcOrd="5" destOrd="0" presId="urn:microsoft.com/office/officeart/2005/8/layout/arrow5"/>
    <dgm:cxn modelId="{18A81073-9EA9-4D54-B50D-49B89D37FCD9}" type="presParOf" srcId="{11124104-EC5D-4A6D-8B07-32425F8770E4}" destId="{4B6A290F-371A-4884-BB7D-915E30F40EFE}" srcOrd="6"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13C0B5D-2062-4F4A-B33B-F2AC9DFB48B2}"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CD53EF7A-5A19-4306-A950-E5E162D6F250}">
      <dgm:prSet custT="1"/>
      <dgm:spPr>
        <a:solidFill>
          <a:srgbClr val="002060"/>
        </a:solidFill>
      </dgm:spPr>
      <dgm:t>
        <a:bodyPr/>
        <a:lstStyle/>
        <a:p>
          <a:r>
            <a:rPr lang="en-US" sz="2400" dirty="0"/>
            <a:t>Understanding the other’s point of view</a:t>
          </a:r>
        </a:p>
      </dgm:t>
    </dgm:pt>
    <dgm:pt modelId="{201DD317-E335-402B-BFFB-9574D5C00324}" type="parTrans" cxnId="{2CD0D52D-9F66-4931-9A9E-BE55224441E4}">
      <dgm:prSet/>
      <dgm:spPr/>
      <dgm:t>
        <a:bodyPr/>
        <a:lstStyle/>
        <a:p>
          <a:endParaRPr lang="en-US"/>
        </a:p>
      </dgm:t>
    </dgm:pt>
    <dgm:pt modelId="{58AE616E-707E-4B7A-A01B-B87E6CF9F196}" type="sibTrans" cxnId="{2CD0D52D-9F66-4931-9A9E-BE55224441E4}">
      <dgm:prSet/>
      <dgm:spPr/>
      <dgm:t>
        <a:bodyPr/>
        <a:lstStyle/>
        <a:p>
          <a:endParaRPr lang="en-US"/>
        </a:p>
      </dgm:t>
    </dgm:pt>
    <dgm:pt modelId="{FD7F7FDE-A263-4946-9694-FA642FFEA881}">
      <dgm:prSet custT="1"/>
      <dgm:spPr>
        <a:solidFill>
          <a:srgbClr val="002060"/>
        </a:solidFill>
      </dgm:spPr>
      <dgm:t>
        <a:bodyPr/>
        <a:lstStyle/>
        <a:p>
          <a:r>
            <a:rPr lang="en-US" sz="2400" dirty="0"/>
            <a:t>Cultivating empathy and trust.</a:t>
          </a:r>
        </a:p>
      </dgm:t>
    </dgm:pt>
    <dgm:pt modelId="{885E4115-BE90-4F62-B52A-41BA6AA417D6}" type="parTrans" cxnId="{29EBD65E-ACC2-497C-99EF-99E9D2B00018}">
      <dgm:prSet/>
      <dgm:spPr/>
      <dgm:t>
        <a:bodyPr/>
        <a:lstStyle/>
        <a:p>
          <a:endParaRPr lang="en-US"/>
        </a:p>
      </dgm:t>
    </dgm:pt>
    <dgm:pt modelId="{869BC966-399A-42D2-B493-FAEDBDBD679C}" type="sibTrans" cxnId="{29EBD65E-ACC2-497C-99EF-99E9D2B00018}">
      <dgm:prSet/>
      <dgm:spPr/>
      <dgm:t>
        <a:bodyPr/>
        <a:lstStyle/>
        <a:p>
          <a:endParaRPr lang="en-US"/>
        </a:p>
      </dgm:t>
    </dgm:pt>
    <dgm:pt modelId="{32253EFA-0D28-40F0-9E4C-C66828F65CD6}">
      <dgm:prSet custT="1"/>
      <dgm:spPr>
        <a:solidFill>
          <a:srgbClr val="002060"/>
        </a:solidFill>
      </dgm:spPr>
      <dgm:t>
        <a:bodyPr/>
        <a:lstStyle/>
        <a:p>
          <a:r>
            <a:rPr lang="en-US" sz="2400" dirty="0"/>
            <a:t>Communicating Effectively</a:t>
          </a:r>
        </a:p>
      </dgm:t>
    </dgm:pt>
    <dgm:pt modelId="{962AB3E1-86BB-4023-ADB1-58521238FCF2}" type="parTrans" cxnId="{75E3B76C-E3E6-42B2-A40A-8FF95DD8C3E5}">
      <dgm:prSet/>
      <dgm:spPr/>
      <dgm:t>
        <a:bodyPr/>
        <a:lstStyle/>
        <a:p>
          <a:endParaRPr lang="en-US"/>
        </a:p>
      </dgm:t>
    </dgm:pt>
    <dgm:pt modelId="{1C4D3FFC-8737-43CC-A3EA-9FAD3B431893}" type="sibTrans" cxnId="{75E3B76C-E3E6-42B2-A40A-8FF95DD8C3E5}">
      <dgm:prSet/>
      <dgm:spPr/>
      <dgm:t>
        <a:bodyPr/>
        <a:lstStyle/>
        <a:p>
          <a:endParaRPr lang="en-US"/>
        </a:p>
      </dgm:t>
    </dgm:pt>
    <dgm:pt modelId="{EF569B26-BB59-4347-ABEE-F5959CA57A3A}" type="pres">
      <dgm:prSet presAssocID="{613C0B5D-2062-4F4A-B33B-F2AC9DFB48B2}" presName="compositeShape" presStyleCnt="0">
        <dgm:presLayoutVars>
          <dgm:chMax val="7"/>
          <dgm:dir/>
          <dgm:resizeHandles val="exact"/>
        </dgm:presLayoutVars>
      </dgm:prSet>
      <dgm:spPr/>
    </dgm:pt>
    <dgm:pt modelId="{2A12B245-E925-4992-819D-7C25766DA555}" type="pres">
      <dgm:prSet presAssocID="{613C0B5D-2062-4F4A-B33B-F2AC9DFB48B2}" presName="wedge1" presStyleLbl="node1" presStyleIdx="0" presStyleCnt="3" custScaleX="125149" custScaleY="111974"/>
      <dgm:spPr/>
    </dgm:pt>
    <dgm:pt modelId="{402A1291-EC73-468E-9E78-BB4D7071F9E1}" type="pres">
      <dgm:prSet presAssocID="{613C0B5D-2062-4F4A-B33B-F2AC9DFB48B2}" presName="dummy1a" presStyleCnt="0"/>
      <dgm:spPr/>
    </dgm:pt>
    <dgm:pt modelId="{23A5966D-1F74-4793-A141-2E2FCA1850DB}" type="pres">
      <dgm:prSet presAssocID="{613C0B5D-2062-4F4A-B33B-F2AC9DFB48B2}" presName="dummy1b" presStyleCnt="0"/>
      <dgm:spPr/>
    </dgm:pt>
    <dgm:pt modelId="{F2130FE9-B098-4AEC-8FC5-319F8DB29762}" type="pres">
      <dgm:prSet presAssocID="{613C0B5D-2062-4F4A-B33B-F2AC9DFB48B2}" presName="wedge1Tx" presStyleLbl="node1" presStyleIdx="0" presStyleCnt="3">
        <dgm:presLayoutVars>
          <dgm:chMax val="0"/>
          <dgm:chPref val="0"/>
          <dgm:bulletEnabled val="1"/>
        </dgm:presLayoutVars>
      </dgm:prSet>
      <dgm:spPr/>
    </dgm:pt>
    <dgm:pt modelId="{832128DA-D05B-482F-8DB3-28BE863905E1}" type="pres">
      <dgm:prSet presAssocID="{613C0B5D-2062-4F4A-B33B-F2AC9DFB48B2}" presName="wedge2" presStyleLbl="node1" presStyleIdx="1" presStyleCnt="3" custScaleX="126599" custScaleY="98093"/>
      <dgm:spPr/>
    </dgm:pt>
    <dgm:pt modelId="{E01219FA-8F84-461A-A838-023266D0D5BE}" type="pres">
      <dgm:prSet presAssocID="{613C0B5D-2062-4F4A-B33B-F2AC9DFB48B2}" presName="dummy2a" presStyleCnt="0"/>
      <dgm:spPr/>
    </dgm:pt>
    <dgm:pt modelId="{559BDC4A-0DE0-4947-8603-7415EAE518D1}" type="pres">
      <dgm:prSet presAssocID="{613C0B5D-2062-4F4A-B33B-F2AC9DFB48B2}" presName="dummy2b" presStyleCnt="0"/>
      <dgm:spPr/>
    </dgm:pt>
    <dgm:pt modelId="{BC97BFFF-77D4-472E-ABA9-483506FB888B}" type="pres">
      <dgm:prSet presAssocID="{613C0B5D-2062-4F4A-B33B-F2AC9DFB48B2}" presName="wedge2Tx" presStyleLbl="node1" presStyleIdx="1" presStyleCnt="3">
        <dgm:presLayoutVars>
          <dgm:chMax val="0"/>
          <dgm:chPref val="0"/>
          <dgm:bulletEnabled val="1"/>
        </dgm:presLayoutVars>
      </dgm:prSet>
      <dgm:spPr/>
    </dgm:pt>
    <dgm:pt modelId="{481A83E7-D624-47A7-B4FB-6896720F2C2D}" type="pres">
      <dgm:prSet presAssocID="{613C0B5D-2062-4F4A-B33B-F2AC9DFB48B2}" presName="wedge3" presStyleLbl="node1" presStyleIdx="2" presStyleCnt="3" custScaleX="132138" custScaleY="103086"/>
      <dgm:spPr/>
    </dgm:pt>
    <dgm:pt modelId="{1D2F7EB2-EE2C-4D0C-BAB3-F23658D86EBB}" type="pres">
      <dgm:prSet presAssocID="{613C0B5D-2062-4F4A-B33B-F2AC9DFB48B2}" presName="dummy3a" presStyleCnt="0"/>
      <dgm:spPr/>
    </dgm:pt>
    <dgm:pt modelId="{366BA9E2-F7DE-4760-8329-A153C4513065}" type="pres">
      <dgm:prSet presAssocID="{613C0B5D-2062-4F4A-B33B-F2AC9DFB48B2}" presName="dummy3b" presStyleCnt="0"/>
      <dgm:spPr/>
    </dgm:pt>
    <dgm:pt modelId="{E7CA8D8B-ACEB-4A40-9FE8-3F1CBE9D1A73}" type="pres">
      <dgm:prSet presAssocID="{613C0B5D-2062-4F4A-B33B-F2AC9DFB48B2}" presName="wedge3Tx" presStyleLbl="node1" presStyleIdx="2" presStyleCnt="3">
        <dgm:presLayoutVars>
          <dgm:chMax val="0"/>
          <dgm:chPref val="0"/>
          <dgm:bulletEnabled val="1"/>
        </dgm:presLayoutVars>
      </dgm:prSet>
      <dgm:spPr/>
    </dgm:pt>
    <dgm:pt modelId="{53AC4301-F498-492A-9B9E-C9FA8D443CDE}" type="pres">
      <dgm:prSet presAssocID="{58AE616E-707E-4B7A-A01B-B87E6CF9F196}" presName="arrowWedge1" presStyleLbl="fgSibTrans2D1" presStyleIdx="0" presStyleCnt="3" custScaleX="125531" custScaleY="109418"/>
      <dgm:spPr/>
    </dgm:pt>
    <dgm:pt modelId="{D68D4EC0-2FE2-47D4-9DBB-51AFBAFF1C4E}" type="pres">
      <dgm:prSet presAssocID="{869BC966-399A-42D2-B493-FAEDBDBD679C}" presName="arrowWedge2" presStyleLbl="fgSibTrans2D1" presStyleIdx="1" presStyleCnt="3" custScaleX="128029" custScaleY="105521"/>
      <dgm:spPr/>
    </dgm:pt>
    <dgm:pt modelId="{F94A413A-3C31-4AC1-B754-1DFAFD843FE6}" type="pres">
      <dgm:prSet presAssocID="{1C4D3FFC-8737-43CC-A3EA-9FAD3B431893}" presName="arrowWedge3" presStyleLbl="fgSibTrans2D1" presStyleIdx="2" presStyleCnt="3" custScaleX="128103" custScaleY="110981"/>
      <dgm:spPr/>
    </dgm:pt>
  </dgm:ptLst>
  <dgm:cxnLst>
    <dgm:cxn modelId="{A2C9AE2A-06A2-4CAD-8D10-6DE5206D03F2}" type="presOf" srcId="{613C0B5D-2062-4F4A-B33B-F2AC9DFB48B2}" destId="{EF569B26-BB59-4347-ABEE-F5959CA57A3A}" srcOrd="0" destOrd="0" presId="urn:microsoft.com/office/officeart/2005/8/layout/cycle8"/>
    <dgm:cxn modelId="{2CD0D52D-9F66-4931-9A9E-BE55224441E4}" srcId="{613C0B5D-2062-4F4A-B33B-F2AC9DFB48B2}" destId="{CD53EF7A-5A19-4306-A950-E5E162D6F250}" srcOrd="0" destOrd="0" parTransId="{201DD317-E335-402B-BFFB-9574D5C00324}" sibTransId="{58AE616E-707E-4B7A-A01B-B87E6CF9F196}"/>
    <dgm:cxn modelId="{AEE5005B-EA8D-4B3E-8E97-C10B2E6050E6}" type="presOf" srcId="{FD7F7FDE-A263-4946-9694-FA642FFEA881}" destId="{832128DA-D05B-482F-8DB3-28BE863905E1}" srcOrd="0" destOrd="0" presId="urn:microsoft.com/office/officeart/2005/8/layout/cycle8"/>
    <dgm:cxn modelId="{29EBD65E-ACC2-497C-99EF-99E9D2B00018}" srcId="{613C0B5D-2062-4F4A-B33B-F2AC9DFB48B2}" destId="{FD7F7FDE-A263-4946-9694-FA642FFEA881}" srcOrd="1" destOrd="0" parTransId="{885E4115-BE90-4F62-B52A-41BA6AA417D6}" sibTransId="{869BC966-399A-42D2-B493-FAEDBDBD679C}"/>
    <dgm:cxn modelId="{8017E848-690E-4229-8702-26622C6C68C9}" type="presOf" srcId="{32253EFA-0D28-40F0-9E4C-C66828F65CD6}" destId="{481A83E7-D624-47A7-B4FB-6896720F2C2D}" srcOrd="0" destOrd="0" presId="urn:microsoft.com/office/officeart/2005/8/layout/cycle8"/>
    <dgm:cxn modelId="{75E3B76C-E3E6-42B2-A40A-8FF95DD8C3E5}" srcId="{613C0B5D-2062-4F4A-B33B-F2AC9DFB48B2}" destId="{32253EFA-0D28-40F0-9E4C-C66828F65CD6}" srcOrd="2" destOrd="0" parTransId="{962AB3E1-86BB-4023-ADB1-58521238FCF2}" sibTransId="{1C4D3FFC-8737-43CC-A3EA-9FAD3B431893}"/>
    <dgm:cxn modelId="{46F92E78-DFFE-4622-B07E-EDA0F462F3A1}" type="presOf" srcId="{CD53EF7A-5A19-4306-A950-E5E162D6F250}" destId="{2A12B245-E925-4992-819D-7C25766DA555}" srcOrd="0" destOrd="0" presId="urn:microsoft.com/office/officeart/2005/8/layout/cycle8"/>
    <dgm:cxn modelId="{8F4F6993-F2DE-4DF5-9FC9-9D03FC184C97}" type="presOf" srcId="{32253EFA-0D28-40F0-9E4C-C66828F65CD6}" destId="{E7CA8D8B-ACEB-4A40-9FE8-3F1CBE9D1A73}" srcOrd="1" destOrd="0" presId="urn:microsoft.com/office/officeart/2005/8/layout/cycle8"/>
    <dgm:cxn modelId="{2C1B24ED-C7E2-421A-85C3-7D4D71342046}" type="presOf" srcId="{FD7F7FDE-A263-4946-9694-FA642FFEA881}" destId="{BC97BFFF-77D4-472E-ABA9-483506FB888B}" srcOrd="1" destOrd="0" presId="urn:microsoft.com/office/officeart/2005/8/layout/cycle8"/>
    <dgm:cxn modelId="{9917E2EF-063A-4A7D-990D-09862CD113C2}" type="presOf" srcId="{CD53EF7A-5A19-4306-A950-E5E162D6F250}" destId="{F2130FE9-B098-4AEC-8FC5-319F8DB29762}" srcOrd="1" destOrd="0" presId="urn:microsoft.com/office/officeart/2005/8/layout/cycle8"/>
    <dgm:cxn modelId="{1960BAA6-82F7-4B14-A318-CAB20290C9EC}" type="presParOf" srcId="{EF569B26-BB59-4347-ABEE-F5959CA57A3A}" destId="{2A12B245-E925-4992-819D-7C25766DA555}" srcOrd="0" destOrd="0" presId="urn:microsoft.com/office/officeart/2005/8/layout/cycle8"/>
    <dgm:cxn modelId="{740EF951-A155-40EF-B1C6-52DE91710123}" type="presParOf" srcId="{EF569B26-BB59-4347-ABEE-F5959CA57A3A}" destId="{402A1291-EC73-468E-9E78-BB4D7071F9E1}" srcOrd="1" destOrd="0" presId="urn:microsoft.com/office/officeart/2005/8/layout/cycle8"/>
    <dgm:cxn modelId="{266E9C09-5096-4ED6-9F2A-53C79F028D09}" type="presParOf" srcId="{EF569B26-BB59-4347-ABEE-F5959CA57A3A}" destId="{23A5966D-1F74-4793-A141-2E2FCA1850DB}" srcOrd="2" destOrd="0" presId="urn:microsoft.com/office/officeart/2005/8/layout/cycle8"/>
    <dgm:cxn modelId="{A6687D9B-92BD-4BEB-B316-DD8C8ED8BE33}" type="presParOf" srcId="{EF569B26-BB59-4347-ABEE-F5959CA57A3A}" destId="{F2130FE9-B098-4AEC-8FC5-319F8DB29762}" srcOrd="3" destOrd="0" presId="urn:microsoft.com/office/officeart/2005/8/layout/cycle8"/>
    <dgm:cxn modelId="{869D9A81-C326-42EE-BAE7-39204E428063}" type="presParOf" srcId="{EF569B26-BB59-4347-ABEE-F5959CA57A3A}" destId="{832128DA-D05B-482F-8DB3-28BE863905E1}" srcOrd="4" destOrd="0" presId="urn:microsoft.com/office/officeart/2005/8/layout/cycle8"/>
    <dgm:cxn modelId="{854E4E21-92EA-48A2-A023-71821659C09B}" type="presParOf" srcId="{EF569B26-BB59-4347-ABEE-F5959CA57A3A}" destId="{E01219FA-8F84-461A-A838-023266D0D5BE}" srcOrd="5" destOrd="0" presId="urn:microsoft.com/office/officeart/2005/8/layout/cycle8"/>
    <dgm:cxn modelId="{DFACDD19-EE3A-418E-9CA2-CA88459C6932}" type="presParOf" srcId="{EF569B26-BB59-4347-ABEE-F5959CA57A3A}" destId="{559BDC4A-0DE0-4947-8603-7415EAE518D1}" srcOrd="6" destOrd="0" presId="urn:microsoft.com/office/officeart/2005/8/layout/cycle8"/>
    <dgm:cxn modelId="{1243B0E5-E26C-41CB-B4A6-CABDD669B746}" type="presParOf" srcId="{EF569B26-BB59-4347-ABEE-F5959CA57A3A}" destId="{BC97BFFF-77D4-472E-ABA9-483506FB888B}" srcOrd="7" destOrd="0" presId="urn:microsoft.com/office/officeart/2005/8/layout/cycle8"/>
    <dgm:cxn modelId="{86EE2DCA-8E80-42E6-BECB-E182A913BE02}" type="presParOf" srcId="{EF569B26-BB59-4347-ABEE-F5959CA57A3A}" destId="{481A83E7-D624-47A7-B4FB-6896720F2C2D}" srcOrd="8" destOrd="0" presId="urn:microsoft.com/office/officeart/2005/8/layout/cycle8"/>
    <dgm:cxn modelId="{4EC8141C-66F4-4A4E-B06F-95040EC7104C}" type="presParOf" srcId="{EF569B26-BB59-4347-ABEE-F5959CA57A3A}" destId="{1D2F7EB2-EE2C-4D0C-BAB3-F23658D86EBB}" srcOrd="9" destOrd="0" presId="urn:microsoft.com/office/officeart/2005/8/layout/cycle8"/>
    <dgm:cxn modelId="{D51725E6-0247-4BF9-A196-1DC07A8F2C13}" type="presParOf" srcId="{EF569B26-BB59-4347-ABEE-F5959CA57A3A}" destId="{366BA9E2-F7DE-4760-8329-A153C4513065}" srcOrd="10" destOrd="0" presId="urn:microsoft.com/office/officeart/2005/8/layout/cycle8"/>
    <dgm:cxn modelId="{E629DAD3-FA7D-4873-9CA0-A426EE4B4C67}" type="presParOf" srcId="{EF569B26-BB59-4347-ABEE-F5959CA57A3A}" destId="{E7CA8D8B-ACEB-4A40-9FE8-3F1CBE9D1A73}" srcOrd="11" destOrd="0" presId="urn:microsoft.com/office/officeart/2005/8/layout/cycle8"/>
    <dgm:cxn modelId="{F37E31F9-D104-4BBD-B808-7D3399F9ECAB}" type="presParOf" srcId="{EF569B26-BB59-4347-ABEE-F5959CA57A3A}" destId="{53AC4301-F498-492A-9B9E-C9FA8D443CDE}" srcOrd="12" destOrd="0" presId="urn:microsoft.com/office/officeart/2005/8/layout/cycle8"/>
    <dgm:cxn modelId="{D8FFAD98-1235-4E84-AA95-46CAFC6F3205}" type="presParOf" srcId="{EF569B26-BB59-4347-ABEE-F5959CA57A3A}" destId="{D68D4EC0-2FE2-47D4-9DBB-51AFBAFF1C4E}" srcOrd="13" destOrd="0" presId="urn:microsoft.com/office/officeart/2005/8/layout/cycle8"/>
    <dgm:cxn modelId="{2004F585-26D2-4937-AB00-95F01A5B961E}" type="presParOf" srcId="{EF569B26-BB59-4347-ABEE-F5959CA57A3A}" destId="{F94A413A-3C31-4AC1-B754-1DFAFD843FE6}"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5BD542E-DC66-481E-B27B-B05088405F6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30CED2F-3577-4FAB-8F21-18B668CBADDB}">
      <dgm:prSet custT="1"/>
      <dgm:spPr/>
      <dgm:t>
        <a:bodyPr/>
        <a:lstStyle/>
        <a:p>
          <a:r>
            <a:rPr lang="en-US" sz="2800" dirty="0"/>
            <a:t>Express yourself clearly</a:t>
          </a:r>
        </a:p>
      </dgm:t>
    </dgm:pt>
    <dgm:pt modelId="{F8A090A1-74A9-488C-918E-8D1B5122B7E9}" type="parTrans" cxnId="{69CB5D4E-8171-46EC-922B-96090D2C6E3D}">
      <dgm:prSet/>
      <dgm:spPr/>
      <dgm:t>
        <a:bodyPr/>
        <a:lstStyle/>
        <a:p>
          <a:endParaRPr lang="en-US"/>
        </a:p>
      </dgm:t>
    </dgm:pt>
    <dgm:pt modelId="{741A4023-3DFB-4CDE-8E0D-003D7BC4FEEC}" type="sibTrans" cxnId="{69CB5D4E-8171-46EC-922B-96090D2C6E3D}">
      <dgm:prSet/>
      <dgm:spPr/>
      <dgm:t>
        <a:bodyPr/>
        <a:lstStyle/>
        <a:p>
          <a:endParaRPr lang="en-US"/>
        </a:p>
      </dgm:t>
    </dgm:pt>
    <dgm:pt modelId="{E39508D5-EB18-40E4-B09B-4A94B0DFA67B}">
      <dgm:prSet custT="1"/>
      <dgm:spPr/>
      <dgm:t>
        <a:bodyPr/>
        <a:lstStyle/>
        <a:p>
          <a:r>
            <a:rPr lang="en-US" sz="2800" dirty="0"/>
            <a:t>Stay present</a:t>
          </a:r>
        </a:p>
      </dgm:t>
    </dgm:pt>
    <dgm:pt modelId="{B132E0B4-E228-442A-91C5-73ADA82DCF52}" type="parTrans" cxnId="{4B6A6F22-4AFD-44AB-BF36-C00DAB0BEB33}">
      <dgm:prSet/>
      <dgm:spPr/>
      <dgm:t>
        <a:bodyPr/>
        <a:lstStyle/>
        <a:p>
          <a:endParaRPr lang="en-US"/>
        </a:p>
      </dgm:t>
    </dgm:pt>
    <dgm:pt modelId="{96A5E3CB-2DAA-448B-8339-2802942CF8AA}" type="sibTrans" cxnId="{4B6A6F22-4AFD-44AB-BF36-C00DAB0BEB33}">
      <dgm:prSet/>
      <dgm:spPr/>
      <dgm:t>
        <a:bodyPr/>
        <a:lstStyle/>
        <a:p>
          <a:endParaRPr lang="en-US"/>
        </a:p>
      </dgm:t>
    </dgm:pt>
    <dgm:pt modelId="{1C1E15AE-4EEC-4220-8CED-89EA8C39B901}">
      <dgm:prSet custT="1"/>
      <dgm:spPr/>
      <dgm:t>
        <a:bodyPr/>
        <a:lstStyle/>
        <a:p>
          <a:r>
            <a:rPr lang="en-US" sz="2800" dirty="0"/>
            <a:t>Listen carefully</a:t>
          </a:r>
        </a:p>
      </dgm:t>
    </dgm:pt>
    <dgm:pt modelId="{F30CE3E0-A43A-489D-AB44-ACA3B6BE124D}" type="sibTrans" cxnId="{B8C47ADD-C9A5-4A37-BE5A-10546410F7C0}">
      <dgm:prSet/>
      <dgm:spPr/>
      <dgm:t>
        <a:bodyPr/>
        <a:lstStyle/>
        <a:p>
          <a:endParaRPr lang="en-US"/>
        </a:p>
      </dgm:t>
    </dgm:pt>
    <dgm:pt modelId="{E9A82941-762A-470B-A2FC-4E9F13F3C6B9}" type="parTrans" cxnId="{B8C47ADD-C9A5-4A37-BE5A-10546410F7C0}">
      <dgm:prSet/>
      <dgm:spPr/>
      <dgm:t>
        <a:bodyPr/>
        <a:lstStyle/>
        <a:p>
          <a:endParaRPr lang="en-US"/>
        </a:p>
      </dgm:t>
    </dgm:pt>
    <dgm:pt modelId="{018D6A43-27B1-409B-9791-E5935B2E4702}" type="pres">
      <dgm:prSet presAssocID="{25BD542E-DC66-481E-B27B-B05088405F64}" presName="cycle" presStyleCnt="0">
        <dgm:presLayoutVars>
          <dgm:dir/>
          <dgm:resizeHandles val="exact"/>
        </dgm:presLayoutVars>
      </dgm:prSet>
      <dgm:spPr/>
    </dgm:pt>
    <dgm:pt modelId="{219310B2-9729-458A-B097-0F9CBF234C68}" type="pres">
      <dgm:prSet presAssocID="{530CED2F-3577-4FAB-8F21-18B668CBADDB}" presName="node" presStyleLbl="node1" presStyleIdx="0" presStyleCnt="3">
        <dgm:presLayoutVars>
          <dgm:bulletEnabled val="1"/>
        </dgm:presLayoutVars>
      </dgm:prSet>
      <dgm:spPr/>
    </dgm:pt>
    <dgm:pt modelId="{AA429426-5C73-4558-839A-CBDEE92FD10B}" type="pres">
      <dgm:prSet presAssocID="{741A4023-3DFB-4CDE-8E0D-003D7BC4FEEC}" presName="sibTrans" presStyleLbl="sibTrans2D1" presStyleIdx="0" presStyleCnt="3"/>
      <dgm:spPr/>
    </dgm:pt>
    <dgm:pt modelId="{A6FE58A6-7F1F-42D8-AE27-F50CB48970F0}" type="pres">
      <dgm:prSet presAssocID="{741A4023-3DFB-4CDE-8E0D-003D7BC4FEEC}" presName="connectorText" presStyleLbl="sibTrans2D1" presStyleIdx="0" presStyleCnt="3"/>
      <dgm:spPr/>
    </dgm:pt>
    <dgm:pt modelId="{44EC9217-E47E-4415-AEA1-5FF95E9446AD}" type="pres">
      <dgm:prSet presAssocID="{1C1E15AE-4EEC-4220-8CED-89EA8C39B901}" presName="node" presStyleLbl="node1" presStyleIdx="1" presStyleCnt="3">
        <dgm:presLayoutVars>
          <dgm:bulletEnabled val="1"/>
        </dgm:presLayoutVars>
      </dgm:prSet>
      <dgm:spPr/>
    </dgm:pt>
    <dgm:pt modelId="{868B1E3E-4710-475F-98C8-68699CA2386C}" type="pres">
      <dgm:prSet presAssocID="{F30CE3E0-A43A-489D-AB44-ACA3B6BE124D}" presName="sibTrans" presStyleLbl="sibTrans2D1" presStyleIdx="1" presStyleCnt="3"/>
      <dgm:spPr/>
    </dgm:pt>
    <dgm:pt modelId="{C41C0897-5B8D-48CC-9DA7-B67ACF819C65}" type="pres">
      <dgm:prSet presAssocID="{F30CE3E0-A43A-489D-AB44-ACA3B6BE124D}" presName="connectorText" presStyleLbl="sibTrans2D1" presStyleIdx="1" presStyleCnt="3"/>
      <dgm:spPr/>
    </dgm:pt>
    <dgm:pt modelId="{BD949332-D406-4064-9C0A-71E2137C8D4B}" type="pres">
      <dgm:prSet presAssocID="{E39508D5-EB18-40E4-B09B-4A94B0DFA67B}" presName="node" presStyleLbl="node1" presStyleIdx="2" presStyleCnt="3">
        <dgm:presLayoutVars>
          <dgm:bulletEnabled val="1"/>
        </dgm:presLayoutVars>
      </dgm:prSet>
      <dgm:spPr/>
    </dgm:pt>
    <dgm:pt modelId="{9734F118-CF3D-4C2B-B272-8F2B4CF8D605}" type="pres">
      <dgm:prSet presAssocID="{96A5E3CB-2DAA-448B-8339-2802942CF8AA}" presName="sibTrans" presStyleLbl="sibTrans2D1" presStyleIdx="2" presStyleCnt="3"/>
      <dgm:spPr/>
    </dgm:pt>
    <dgm:pt modelId="{48F14EF3-C0BF-4BCA-998D-010404395E8E}" type="pres">
      <dgm:prSet presAssocID="{96A5E3CB-2DAA-448B-8339-2802942CF8AA}" presName="connectorText" presStyleLbl="sibTrans2D1" presStyleIdx="2" presStyleCnt="3"/>
      <dgm:spPr/>
    </dgm:pt>
  </dgm:ptLst>
  <dgm:cxnLst>
    <dgm:cxn modelId="{4B6A6F22-4AFD-44AB-BF36-C00DAB0BEB33}" srcId="{25BD542E-DC66-481E-B27B-B05088405F64}" destId="{E39508D5-EB18-40E4-B09B-4A94B0DFA67B}" srcOrd="2" destOrd="0" parTransId="{B132E0B4-E228-442A-91C5-73ADA82DCF52}" sibTransId="{96A5E3CB-2DAA-448B-8339-2802942CF8AA}"/>
    <dgm:cxn modelId="{17F01C2D-19F5-4EFF-888A-56E8A3ABE9DE}" type="presOf" srcId="{741A4023-3DFB-4CDE-8E0D-003D7BC4FEEC}" destId="{A6FE58A6-7F1F-42D8-AE27-F50CB48970F0}" srcOrd="1" destOrd="0" presId="urn:microsoft.com/office/officeart/2005/8/layout/cycle2"/>
    <dgm:cxn modelId="{62BF3931-3403-42AF-B4F8-28CA4067F417}" type="presOf" srcId="{96A5E3CB-2DAA-448B-8339-2802942CF8AA}" destId="{48F14EF3-C0BF-4BCA-998D-010404395E8E}" srcOrd="1" destOrd="0" presId="urn:microsoft.com/office/officeart/2005/8/layout/cycle2"/>
    <dgm:cxn modelId="{AE7CCF3A-12F1-4897-A720-DCB27251D83E}" type="presOf" srcId="{F30CE3E0-A43A-489D-AB44-ACA3B6BE124D}" destId="{C41C0897-5B8D-48CC-9DA7-B67ACF819C65}" srcOrd="1" destOrd="0" presId="urn:microsoft.com/office/officeart/2005/8/layout/cycle2"/>
    <dgm:cxn modelId="{69CB5D4E-8171-46EC-922B-96090D2C6E3D}" srcId="{25BD542E-DC66-481E-B27B-B05088405F64}" destId="{530CED2F-3577-4FAB-8F21-18B668CBADDB}" srcOrd="0" destOrd="0" parTransId="{F8A090A1-74A9-488C-918E-8D1B5122B7E9}" sibTransId="{741A4023-3DFB-4CDE-8E0D-003D7BC4FEEC}"/>
    <dgm:cxn modelId="{CB9D2077-AAE6-4974-867F-AFD21117CDF0}" type="presOf" srcId="{96A5E3CB-2DAA-448B-8339-2802942CF8AA}" destId="{9734F118-CF3D-4C2B-B272-8F2B4CF8D605}" srcOrd="0" destOrd="0" presId="urn:microsoft.com/office/officeart/2005/8/layout/cycle2"/>
    <dgm:cxn modelId="{2872905A-BD55-4884-9D30-2072E9E85695}" type="presOf" srcId="{741A4023-3DFB-4CDE-8E0D-003D7BC4FEEC}" destId="{AA429426-5C73-4558-839A-CBDEE92FD10B}" srcOrd="0" destOrd="0" presId="urn:microsoft.com/office/officeart/2005/8/layout/cycle2"/>
    <dgm:cxn modelId="{3CFA6287-A569-486E-B802-6E2737540812}" type="presOf" srcId="{25BD542E-DC66-481E-B27B-B05088405F64}" destId="{018D6A43-27B1-409B-9791-E5935B2E4702}" srcOrd="0" destOrd="0" presId="urn:microsoft.com/office/officeart/2005/8/layout/cycle2"/>
    <dgm:cxn modelId="{E4F46EA0-EF85-412E-A4EF-C626618A90F4}" type="presOf" srcId="{E39508D5-EB18-40E4-B09B-4A94B0DFA67B}" destId="{BD949332-D406-4064-9C0A-71E2137C8D4B}" srcOrd="0" destOrd="0" presId="urn:microsoft.com/office/officeart/2005/8/layout/cycle2"/>
    <dgm:cxn modelId="{FC1EF5AB-4F6C-4017-924E-DE2AA9015D20}" type="presOf" srcId="{530CED2F-3577-4FAB-8F21-18B668CBADDB}" destId="{219310B2-9729-458A-B097-0F9CBF234C68}" srcOrd="0" destOrd="0" presId="urn:microsoft.com/office/officeart/2005/8/layout/cycle2"/>
    <dgm:cxn modelId="{B8C47ADD-C9A5-4A37-BE5A-10546410F7C0}" srcId="{25BD542E-DC66-481E-B27B-B05088405F64}" destId="{1C1E15AE-4EEC-4220-8CED-89EA8C39B901}" srcOrd="1" destOrd="0" parTransId="{E9A82941-762A-470B-A2FC-4E9F13F3C6B9}" sibTransId="{F30CE3E0-A43A-489D-AB44-ACA3B6BE124D}"/>
    <dgm:cxn modelId="{128B57DF-3A94-4F41-895E-3998546F3310}" type="presOf" srcId="{F30CE3E0-A43A-489D-AB44-ACA3B6BE124D}" destId="{868B1E3E-4710-475F-98C8-68699CA2386C}" srcOrd="0" destOrd="0" presId="urn:microsoft.com/office/officeart/2005/8/layout/cycle2"/>
    <dgm:cxn modelId="{F3E87FEF-A003-4C3A-A891-9E50225C37A0}" type="presOf" srcId="{1C1E15AE-4EEC-4220-8CED-89EA8C39B901}" destId="{44EC9217-E47E-4415-AEA1-5FF95E9446AD}" srcOrd="0" destOrd="0" presId="urn:microsoft.com/office/officeart/2005/8/layout/cycle2"/>
    <dgm:cxn modelId="{2B597FD0-F95B-45F9-89A9-D24D7A4FC739}" type="presParOf" srcId="{018D6A43-27B1-409B-9791-E5935B2E4702}" destId="{219310B2-9729-458A-B097-0F9CBF234C68}" srcOrd="0" destOrd="0" presId="urn:microsoft.com/office/officeart/2005/8/layout/cycle2"/>
    <dgm:cxn modelId="{0F4EED10-1218-49E6-973E-83475E7644C9}" type="presParOf" srcId="{018D6A43-27B1-409B-9791-E5935B2E4702}" destId="{AA429426-5C73-4558-839A-CBDEE92FD10B}" srcOrd="1" destOrd="0" presId="urn:microsoft.com/office/officeart/2005/8/layout/cycle2"/>
    <dgm:cxn modelId="{489DEBB2-8FB1-4320-9FDD-44961CADC0B1}" type="presParOf" srcId="{AA429426-5C73-4558-839A-CBDEE92FD10B}" destId="{A6FE58A6-7F1F-42D8-AE27-F50CB48970F0}" srcOrd="0" destOrd="0" presId="urn:microsoft.com/office/officeart/2005/8/layout/cycle2"/>
    <dgm:cxn modelId="{D99F5607-8AC3-4899-8F42-9863D2EBA2BB}" type="presParOf" srcId="{018D6A43-27B1-409B-9791-E5935B2E4702}" destId="{44EC9217-E47E-4415-AEA1-5FF95E9446AD}" srcOrd="2" destOrd="0" presId="urn:microsoft.com/office/officeart/2005/8/layout/cycle2"/>
    <dgm:cxn modelId="{45EF961C-E0CA-4E3E-B3F8-815214C0ACDB}" type="presParOf" srcId="{018D6A43-27B1-409B-9791-E5935B2E4702}" destId="{868B1E3E-4710-475F-98C8-68699CA2386C}" srcOrd="3" destOrd="0" presId="urn:microsoft.com/office/officeart/2005/8/layout/cycle2"/>
    <dgm:cxn modelId="{B36C32C1-7EC0-4BEF-A04C-1019C05EC390}" type="presParOf" srcId="{868B1E3E-4710-475F-98C8-68699CA2386C}" destId="{C41C0897-5B8D-48CC-9DA7-B67ACF819C65}" srcOrd="0" destOrd="0" presId="urn:microsoft.com/office/officeart/2005/8/layout/cycle2"/>
    <dgm:cxn modelId="{21D9EFC9-F73B-4EDF-A7BB-3004165E8FE9}" type="presParOf" srcId="{018D6A43-27B1-409B-9791-E5935B2E4702}" destId="{BD949332-D406-4064-9C0A-71E2137C8D4B}" srcOrd="4" destOrd="0" presId="urn:microsoft.com/office/officeart/2005/8/layout/cycle2"/>
    <dgm:cxn modelId="{C5B08763-114E-4C74-A631-F55B575530BE}" type="presParOf" srcId="{018D6A43-27B1-409B-9791-E5935B2E4702}" destId="{9734F118-CF3D-4C2B-B272-8F2B4CF8D605}" srcOrd="5" destOrd="0" presId="urn:microsoft.com/office/officeart/2005/8/layout/cycle2"/>
    <dgm:cxn modelId="{E0CF2E5B-8942-48A3-8A92-146B68EC68C9}" type="presParOf" srcId="{9734F118-CF3D-4C2B-B272-8F2B4CF8D605}" destId="{48F14EF3-C0BF-4BCA-998D-010404395E8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8363063-D23B-4CE9-BE24-B9318FF7BD3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69CE49C-7C46-425A-A1BC-871E9F0580BA}">
      <dgm:prSet/>
      <dgm:spPr>
        <a:solidFill>
          <a:srgbClr val="669947"/>
        </a:solidFill>
      </dgm:spPr>
      <dgm:t>
        <a:bodyPr/>
        <a:lstStyle/>
        <a:p>
          <a:r>
            <a:rPr lang="en-US"/>
            <a:t>Verbal</a:t>
          </a:r>
        </a:p>
      </dgm:t>
    </dgm:pt>
    <dgm:pt modelId="{74AC0968-C6AD-4334-9BF8-9259835F1B88}" type="parTrans" cxnId="{C0B3D72E-4C98-4D93-9E4C-25B5964691FF}">
      <dgm:prSet/>
      <dgm:spPr/>
      <dgm:t>
        <a:bodyPr/>
        <a:lstStyle/>
        <a:p>
          <a:endParaRPr lang="en-US"/>
        </a:p>
      </dgm:t>
    </dgm:pt>
    <dgm:pt modelId="{8365A17B-8DB3-459E-AAB2-CC37F6CDA374}" type="sibTrans" cxnId="{C0B3D72E-4C98-4D93-9E4C-25B5964691FF}">
      <dgm:prSet/>
      <dgm:spPr/>
      <dgm:t>
        <a:bodyPr/>
        <a:lstStyle/>
        <a:p>
          <a:endParaRPr lang="en-US"/>
        </a:p>
      </dgm:t>
    </dgm:pt>
    <dgm:pt modelId="{A6A6D031-4A31-4AEA-BC3F-471D0F68CB66}">
      <dgm:prSet custT="1"/>
      <dgm:spPr/>
      <dgm:t>
        <a:bodyPr/>
        <a:lstStyle/>
        <a:p>
          <a:r>
            <a:rPr lang="en-US" sz="3600">
              <a:solidFill>
                <a:schemeClr val="tx1">
                  <a:lumMod val="75000"/>
                </a:schemeClr>
              </a:solidFill>
            </a:rPr>
            <a:t>Speaking</a:t>
          </a:r>
        </a:p>
      </dgm:t>
    </dgm:pt>
    <dgm:pt modelId="{6C142991-B6F2-453B-8380-983C28586B7B}" type="parTrans" cxnId="{9D44644D-8A96-4072-B0FB-4D051F2F2DED}">
      <dgm:prSet/>
      <dgm:spPr/>
      <dgm:t>
        <a:bodyPr/>
        <a:lstStyle/>
        <a:p>
          <a:endParaRPr lang="en-US"/>
        </a:p>
      </dgm:t>
    </dgm:pt>
    <dgm:pt modelId="{D2E6CE06-7474-4F98-A7A5-9ECBC233201F}" type="sibTrans" cxnId="{9D44644D-8A96-4072-B0FB-4D051F2F2DED}">
      <dgm:prSet/>
      <dgm:spPr/>
      <dgm:t>
        <a:bodyPr/>
        <a:lstStyle/>
        <a:p>
          <a:endParaRPr lang="en-US"/>
        </a:p>
      </dgm:t>
    </dgm:pt>
    <dgm:pt modelId="{F6E7B004-B9B1-43C1-A92F-501AA36DF7C0}">
      <dgm:prSet custT="1"/>
      <dgm:spPr/>
      <dgm:t>
        <a:bodyPr/>
        <a:lstStyle/>
        <a:p>
          <a:r>
            <a:rPr lang="en-US" sz="3600">
              <a:solidFill>
                <a:schemeClr val="tx1">
                  <a:lumMod val="75000"/>
                </a:schemeClr>
              </a:solidFill>
            </a:rPr>
            <a:t>Writing </a:t>
          </a:r>
        </a:p>
      </dgm:t>
    </dgm:pt>
    <dgm:pt modelId="{0948E796-32A3-40F5-AF91-42E112DF57C3}" type="parTrans" cxnId="{232EDBD4-87D4-400E-88D6-BC57A92CAC8A}">
      <dgm:prSet/>
      <dgm:spPr/>
      <dgm:t>
        <a:bodyPr/>
        <a:lstStyle/>
        <a:p>
          <a:endParaRPr lang="en-US"/>
        </a:p>
      </dgm:t>
    </dgm:pt>
    <dgm:pt modelId="{3E3E852E-2D7D-4351-89BA-C510819F3C2A}" type="sibTrans" cxnId="{232EDBD4-87D4-400E-88D6-BC57A92CAC8A}">
      <dgm:prSet/>
      <dgm:spPr/>
      <dgm:t>
        <a:bodyPr/>
        <a:lstStyle/>
        <a:p>
          <a:endParaRPr lang="en-US"/>
        </a:p>
      </dgm:t>
    </dgm:pt>
    <dgm:pt modelId="{03E9577D-2C87-4D0F-84F8-5161C20682F4}">
      <dgm:prSet/>
      <dgm:spPr/>
      <dgm:t>
        <a:bodyPr/>
        <a:lstStyle/>
        <a:p>
          <a:r>
            <a:rPr lang="en-US"/>
            <a:t>Nonverbal</a:t>
          </a:r>
        </a:p>
      </dgm:t>
    </dgm:pt>
    <dgm:pt modelId="{996D51E4-7F91-49CB-B177-459FF049200D}" type="parTrans" cxnId="{C2B8E19E-CE6D-45EA-95E3-D2DCD289FA08}">
      <dgm:prSet/>
      <dgm:spPr/>
      <dgm:t>
        <a:bodyPr/>
        <a:lstStyle/>
        <a:p>
          <a:endParaRPr lang="en-US"/>
        </a:p>
      </dgm:t>
    </dgm:pt>
    <dgm:pt modelId="{1F1E4C06-9422-42F0-8594-05DA2BF4F2F4}" type="sibTrans" cxnId="{C2B8E19E-CE6D-45EA-95E3-D2DCD289FA08}">
      <dgm:prSet/>
      <dgm:spPr/>
      <dgm:t>
        <a:bodyPr/>
        <a:lstStyle/>
        <a:p>
          <a:endParaRPr lang="en-US"/>
        </a:p>
      </dgm:t>
    </dgm:pt>
    <dgm:pt modelId="{818B646A-9A07-43C0-9EC2-C56E788E8473}">
      <dgm:prSet/>
      <dgm:spPr/>
      <dgm:t>
        <a:bodyPr/>
        <a:lstStyle/>
        <a:p>
          <a:r>
            <a:rPr lang="en-US">
              <a:solidFill>
                <a:schemeClr val="tx1">
                  <a:lumMod val="75000"/>
                </a:schemeClr>
              </a:solidFill>
            </a:rPr>
            <a:t>Body language</a:t>
          </a:r>
        </a:p>
      </dgm:t>
    </dgm:pt>
    <dgm:pt modelId="{FC458408-4FD6-430F-999A-A7760001DD95}" type="parTrans" cxnId="{25B5CD49-7C98-441A-880F-A79848A1B5AB}">
      <dgm:prSet/>
      <dgm:spPr/>
      <dgm:t>
        <a:bodyPr/>
        <a:lstStyle/>
        <a:p>
          <a:endParaRPr lang="en-US"/>
        </a:p>
      </dgm:t>
    </dgm:pt>
    <dgm:pt modelId="{C86B5471-FA53-4DFE-8E24-B559FC921BC5}" type="sibTrans" cxnId="{25B5CD49-7C98-441A-880F-A79848A1B5AB}">
      <dgm:prSet/>
      <dgm:spPr/>
      <dgm:t>
        <a:bodyPr/>
        <a:lstStyle/>
        <a:p>
          <a:endParaRPr lang="en-US"/>
        </a:p>
      </dgm:t>
    </dgm:pt>
    <dgm:pt modelId="{32680C49-3659-4C75-A8DD-B7DFEBC44B10}" type="pres">
      <dgm:prSet presAssocID="{A8363063-D23B-4CE9-BE24-B9318FF7BD3D}" presName="Name0" presStyleCnt="0">
        <dgm:presLayoutVars>
          <dgm:dir/>
          <dgm:animLvl val="lvl"/>
          <dgm:resizeHandles val="exact"/>
        </dgm:presLayoutVars>
      </dgm:prSet>
      <dgm:spPr/>
    </dgm:pt>
    <dgm:pt modelId="{690BBE89-80DB-4F8C-9860-917F1477A18D}" type="pres">
      <dgm:prSet presAssocID="{669CE49C-7C46-425A-A1BC-871E9F0580BA}" presName="composite" presStyleCnt="0"/>
      <dgm:spPr/>
    </dgm:pt>
    <dgm:pt modelId="{17F5DC71-BBB1-40C9-BEC8-20EE93679779}" type="pres">
      <dgm:prSet presAssocID="{669CE49C-7C46-425A-A1BC-871E9F0580BA}" presName="parTx" presStyleLbl="alignNode1" presStyleIdx="0" presStyleCnt="2">
        <dgm:presLayoutVars>
          <dgm:chMax val="0"/>
          <dgm:chPref val="0"/>
          <dgm:bulletEnabled val="1"/>
        </dgm:presLayoutVars>
      </dgm:prSet>
      <dgm:spPr/>
    </dgm:pt>
    <dgm:pt modelId="{C3677F42-B47A-45D1-9C89-982B84DFDA20}" type="pres">
      <dgm:prSet presAssocID="{669CE49C-7C46-425A-A1BC-871E9F0580BA}" presName="desTx" presStyleLbl="alignAccFollowNode1" presStyleIdx="0" presStyleCnt="2">
        <dgm:presLayoutVars>
          <dgm:bulletEnabled val="1"/>
        </dgm:presLayoutVars>
      </dgm:prSet>
      <dgm:spPr/>
    </dgm:pt>
    <dgm:pt modelId="{844DF93D-EC25-4926-808E-C7E7B9DD7529}" type="pres">
      <dgm:prSet presAssocID="{8365A17B-8DB3-459E-AAB2-CC37F6CDA374}" presName="space" presStyleCnt="0"/>
      <dgm:spPr/>
    </dgm:pt>
    <dgm:pt modelId="{A057C63A-FDEB-4716-9C68-1488B537AB83}" type="pres">
      <dgm:prSet presAssocID="{03E9577D-2C87-4D0F-84F8-5161C20682F4}" presName="composite" presStyleCnt="0"/>
      <dgm:spPr/>
    </dgm:pt>
    <dgm:pt modelId="{95122098-4075-4D0D-A770-843D51397897}" type="pres">
      <dgm:prSet presAssocID="{03E9577D-2C87-4D0F-84F8-5161C20682F4}" presName="parTx" presStyleLbl="alignNode1" presStyleIdx="1" presStyleCnt="2">
        <dgm:presLayoutVars>
          <dgm:chMax val="0"/>
          <dgm:chPref val="0"/>
          <dgm:bulletEnabled val="1"/>
        </dgm:presLayoutVars>
      </dgm:prSet>
      <dgm:spPr/>
    </dgm:pt>
    <dgm:pt modelId="{BF024F19-8FFB-4B82-B23C-F260709F8EC2}" type="pres">
      <dgm:prSet presAssocID="{03E9577D-2C87-4D0F-84F8-5161C20682F4}" presName="desTx" presStyleLbl="alignAccFollowNode1" presStyleIdx="1" presStyleCnt="2">
        <dgm:presLayoutVars>
          <dgm:bulletEnabled val="1"/>
        </dgm:presLayoutVars>
      </dgm:prSet>
      <dgm:spPr/>
    </dgm:pt>
  </dgm:ptLst>
  <dgm:cxnLst>
    <dgm:cxn modelId="{EBCA2913-E95E-440B-B13A-4572DFC65414}" type="presOf" srcId="{03E9577D-2C87-4D0F-84F8-5161C20682F4}" destId="{95122098-4075-4D0D-A770-843D51397897}" srcOrd="0" destOrd="0" presId="urn:microsoft.com/office/officeart/2005/8/layout/hList1"/>
    <dgm:cxn modelId="{C0B3D72E-4C98-4D93-9E4C-25B5964691FF}" srcId="{A8363063-D23B-4CE9-BE24-B9318FF7BD3D}" destId="{669CE49C-7C46-425A-A1BC-871E9F0580BA}" srcOrd="0" destOrd="0" parTransId="{74AC0968-C6AD-4334-9BF8-9259835F1B88}" sibTransId="{8365A17B-8DB3-459E-AAB2-CC37F6CDA374}"/>
    <dgm:cxn modelId="{25B5CD49-7C98-441A-880F-A79848A1B5AB}" srcId="{03E9577D-2C87-4D0F-84F8-5161C20682F4}" destId="{818B646A-9A07-43C0-9EC2-C56E788E8473}" srcOrd="0" destOrd="0" parTransId="{FC458408-4FD6-430F-999A-A7760001DD95}" sibTransId="{C86B5471-FA53-4DFE-8E24-B559FC921BC5}"/>
    <dgm:cxn modelId="{9D44644D-8A96-4072-B0FB-4D051F2F2DED}" srcId="{669CE49C-7C46-425A-A1BC-871E9F0580BA}" destId="{A6A6D031-4A31-4AEA-BC3F-471D0F68CB66}" srcOrd="0" destOrd="0" parTransId="{6C142991-B6F2-453B-8380-983C28586B7B}" sibTransId="{D2E6CE06-7474-4F98-A7A5-9ECBC233201F}"/>
    <dgm:cxn modelId="{0F98174E-CECF-45C0-B85A-F4831382639D}" type="presOf" srcId="{669CE49C-7C46-425A-A1BC-871E9F0580BA}" destId="{17F5DC71-BBB1-40C9-BEC8-20EE93679779}" srcOrd="0" destOrd="0" presId="urn:microsoft.com/office/officeart/2005/8/layout/hList1"/>
    <dgm:cxn modelId="{7D616F4F-D094-4522-9FCD-ABF91ADDCD96}" type="presOf" srcId="{818B646A-9A07-43C0-9EC2-C56E788E8473}" destId="{BF024F19-8FFB-4B82-B23C-F260709F8EC2}" srcOrd="0" destOrd="0" presId="urn:microsoft.com/office/officeart/2005/8/layout/hList1"/>
    <dgm:cxn modelId="{C2B8E19E-CE6D-45EA-95E3-D2DCD289FA08}" srcId="{A8363063-D23B-4CE9-BE24-B9318FF7BD3D}" destId="{03E9577D-2C87-4D0F-84F8-5161C20682F4}" srcOrd="1" destOrd="0" parTransId="{996D51E4-7F91-49CB-B177-459FF049200D}" sibTransId="{1F1E4C06-9422-42F0-8594-05DA2BF4F2F4}"/>
    <dgm:cxn modelId="{5BAA99B2-6DC1-43A5-8E54-21DA5CB6C7CD}" type="presOf" srcId="{A8363063-D23B-4CE9-BE24-B9318FF7BD3D}" destId="{32680C49-3659-4C75-A8DD-B7DFEBC44B10}" srcOrd="0" destOrd="0" presId="urn:microsoft.com/office/officeart/2005/8/layout/hList1"/>
    <dgm:cxn modelId="{311F88C0-9B53-44F7-911D-6C5AC2F5CF21}" type="presOf" srcId="{A6A6D031-4A31-4AEA-BC3F-471D0F68CB66}" destId="{C3677F42-B47A-45D1-9C89-982B84DFDA20}" srcOrd="0" destOrd="0" presId="urn:microsoft.com/office/officeart/2005/8/layout/hList1"/>
    <dgm:cxn modelId="{A76F9AC8-D94C-457D-8B46-55D9B295DF1F}" type="presOf" srcId="{F6E7B004-B9B1-43C1-A92F-501AA36DF7C0}" destId="{C3677F42-B47A-45D1-9C89-982B84DFDA20}" srcOrd="0" destOrd="1" presId="urn:microsoft.com/office/officeart/2005/8/layout/hList1"/>
    <dgm:cxn modelId="{232EDBD4-87D4-400E-88D6-BC57A92CAC8A}" srcId="{669CE49C-7C46-425A-A1BC-871E9F0580BA}" destId="{F6E7B004-B9B1-43C1-A92F-501AA36DF7C0}" srcOrd="1" destOrd="0" parTransId="{0948E796-32A3-40F5-AF91-42E112DF57C3}" sibTransId="{3E3E852E-2D7D-4351-89BA-C510819F3C2A}"/>
    <dgm:cxn modelId="{8A8BC020-DDD7-4CD2-A24B-A2DE8E5B1C8D}" type="presParOf" srcId="{32680C49-3659-4C75-A8DD-B7DFEBC44B10}" destId="{690BBE89-80DB-4F8C-9860-917F1477A18D}" srcOrd="0" destOrd="0" presId="urn:microsoft.com/office/officeart/2005/8/layout/hList1"/>
    <dgm:cxn modelId="{1AA4A696-CFD5-4A5F-AB4A-2FC324874817}" type="presParOf" srcId="{690BBE89-80DB-4F8C-9860-917F1477A18D}" destId="{17F5DC71-BBB1-40C9-BEC8-20EE93679779}" srcOrd="0" destOrd="0" presId="urn:microsoft.com/office/officeart/2005/8/layout/hList1"/>
    <dgm:cxn modelId="{93FC0FAB-7162-4A33-861F-05FF1D5FA0B2}" type="presParOf" srcId="{690BBE89-80DB-4F8C-9860-917F1477A18D}" destId="{C3677F42-B47A-45D1-9C89-982B84DFDA20}" srcOrd="1" destOrd="0" presId="urn:microsoft.com/office/officeart/2005/8/layout/hList1"/>
    <dgm:cxn modelId="{E458B939-C148-4EE3-9972-E6894BB0E17A}" type="presParOf" srcId="{32680C49-3659-4C75-A8DD-B7DFEBC44B10}" destId="{844DF93D-EC25-4926-808E-C7E7B9DD7529}" srcOrd="1" destOrd="0" presId="urn:microsoft.com/office/officeart/2005/8/layout/hList1"/>
    <dgm:cxn modelId="{EA8AE6D4-1A0E-4793-A7D6-C5A309D6972E}" type="presParOf" srcId="{32680C49-3659-4C75-A8DD-B7DFEBC44B10}" destId="{A057C63A-FDEB-4716-9C68-1488B537AB83}" srcOrd="2" destOrd="0" presId="urn:microsoft.com/office/officeart/2005/8/layout/hList1"/>
    <dgm:cxn modelId="{F2C32868-1AEE-4D37-BE78-594DA7FF4513}" type="presParOf" srcId="{A057C63A-FDEB-4716-9C68-1488B537AB83}" destId="{95122098-4075-4D0D-A770-843D51397897}" srcOrd="0" destOrd="0" presId="urn:microsoft.com/office/officeart/2005/8/layout/hList1"/>
    <dgm:cxn modelId="{9B6EB8D5-503C-40F7-87E4-E64AEEF4DF6D}" type="presParOf" srcId="{A057C63A-FDEB-4716-9C68-1488B537AB83}" destId="{BF024F19-8FFB-4B82-B23C-F260709F8EC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7D40356-4C97-4537-AF42-2797925D560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3E9BDB0F-125F-4983-A8B5-B7C4E9869B28}">
      <dgm:prSet/>
      <dgm:spPr/>
      <dgm:t>
        <a:bodyPr/>
        <a:lstStyle/>
        <a:p>
          <a:pPr>
            <a:lnSpc>
              <a:spcPct val="100000"/>
            </a:lnSpc>
            <a:defRPr cap="all"/>
          </a:pPr>
          <a:r>
            <a:rPr lang="en-US" cap="none" dirty="0"/>
            <a:t>Be present</a:t>
          </a:r>
        </a:p>
      </dgm:t>
    </dgm:pt>
    <dgm:pt modelId="{5D6CF979-E183-44D2-81D2-EE274A212580}" type="parTrans" cxnId="{BBD1DAE2-5CDC-448B-BCA0-F6C2453F08D2}">
      <dgm:prSet/>
      <dgm:spPr/>
      <dgm:t>
        <a:bodyPr/>
        <a:lstStyle/>
        <a:p>
          <a:endParaRPr lang="en-US"/>
        </a:p>
      </dgm:t>
    </dgm:pt>
    <dgm:pt modelId="{0E7D7BE3-8096-4C28-A5BD-EFC33C8E045C}" type="sibTrans" cxnId="{BBD1DAE2-5CDC-448B-BCA0-F6C2453F08D2}">
      <dgm:prSet/>
      <dgm:spPr/>
      <dgm:t>
        <a:bodyPr/>
        <a:lstStyle/>
        <a:p>
          <a:endParaRPr lang="en-US"/>
        </a:p>
      </dgm:t>
    </dgm:pt>
    <dgm:pt modelId="{F43D0122-E490-440B-991F-E4D4B9A9E65A}">
      <dgm:prSet/>
      <dgm:spPr/>
      <dgm:t>
        <a:bodyPr/>
        <a:lstStyle/>
        <a:p>
          <a:pPr>
            <a:lnSpc>
              <a:spcPct val="100000"/>
            </a:lnSpc>
            <a:defRPr cap="all"/>
          </a:pPr>
          <a:r>
            <a:rPr lang="en-US" cap="none" dirty="0">
              <a:latin typeface="Arial"/>
            </a:rPr>
            <a:t>Pay attention </a:t>
          </a:r>
        </a:p>
        <a:p>
          <a:pPr>
            <a:lnSpc>
              <a:spcPct val="100000"/>
            </a:lnSpc>
            <a:defRPr cap="all"/>
          </a:pPr>
          <a:r>
            <a:rPr lang="en-US" cap="none" dirty="0">
              <a:latin typeface="Arial"/>
            </a:rPr>
            <a:t>To meaning</a:t>
          </a:r>
        </a:p>
      </dgm:t>
    </dgm:pt>
    <dgm:pt modelId="{9D218C9B-2A36-4CE7-9DF3-A4040F66FC5E}" type="parTrans" cxnId="{04A4D215-FB39-4DEE-8A5A-EE130534350E}">
      <dgm:prSet/>
      <dgm:spPr/>
      <dgm:t>
        <a:bodyPr/>
        <a:lstStyle/>
        <a:p>
          <a:endParaRPr lang="en-US"/>
        </a:p>
      </dgm:t>
    </dgm:pt>
    <dgm:pt modelId="{BD19D55F-1B5A-4B38-9AE6-A167479D190C}" type="sibTrans" cxnId="{04A4D215-FB39-4DEE-8A5A-EE130534350E}">
      <dgm:prSet/>
      <dgm:spPr/>
      <dgm:t>
        <a:bodyPr/>
        <a:lstStyle/>
        <a:p>
          <a:endParaRPr lang="en-US"/>
        </a:p>
      </dgm:t>
    </dgm:pt>
    <dgm:pt modelId="{708843CC-7E65-49D4-AA49-538BDA36FC59}">
      <dgm:prSet/>
      <dgm:spPr/>
      <dgm:t>
        <a:bodyPr/>
        <a:lstStyle/>
        <a:p>
          <a:pPr>
            <a:lnSpc>
              <a:spcPct val="100000"/>
            </a:lnSpc>
            <a:defRPr cap="all"/>
          </a:pPr>
          <a:r>
            <a:rPr lang="en-US" cap="none" dirty="0"/>
            <a:t>Reflect back </a:t>
          </a:r>
        </a:p>
        <a:p>
          <a:pPr>
            <a:lnSpc>
              <a:spcPct val="100000"/>
            </a:lnSpc>
            <a:defRPr cap="all"/>
          </a:pPr>
          <a:r>
            <a:rPr lang="en-US" cap="none" dirty="0"/>
            <a:t>What you hear</a:t>
          </a:r>
        </a:p>
      </dgm:t>
    </dgm:pt>
    <dgm:pt modelId="{B571BAE3-1247-497A-B1D6-0E0265F7707F}" type="parTrans" cxnId="{A0FD60FD-178B-4EEA-894F-D5643ACE76C6}">
      <dgm:prSet/>
      <dgm:spPr/>
      <dgm:t>
        <a:bodyPr/>
        <a:lstStyle/>
        <a:p>
          <a:endParaRPr lang="en-US"/>
        </a:p>
      </dgm:t>
    </dgm:pt>
    <dgm:pt modelId="{B310C566-7A9B-4BA0-AA11-3A8DADD66692}" type="sibTrans" cxnId="{A0FD60FD-178B-4EEA-894F-D5643ACE76C6}">
      <dgm:prSet/>
      <dgm:spPr/>
      <dgm:t>
        <a:bodyPr/>
        <a:lstStyle/>
        <a:p>
          <a:endParaRPr lang="en-US"/>
        </a:p>
      </dgm:t>
    </dgm:pt>
    <dgm:pt modelId="{17CA6FAB-A7FB-4A43-B94D-E8476387E028}" type="pres">
      <dgm:prSet presAssocID="{47D40356-4C97-4537-AF42-2797925D5609}" presName="root" presStyleCnt="0">
        <dgm:presLayoutVars>
          <dgm:dir/>
          <dgm:resizeHandles val="exact"/>
        </dgm:presLayoutVars>
      </dgm:prSet>
      <dgm:spPr/>
    </dgm:pt>
    <dgm:pt modelId="{337D6A2D-0EA2-4865-99B8-88665745BB57}" type="pres">
      <dgm:prSet presAssocID="{3E9BDB0F-125F-4983-A8B5-B7C4E9869B28}" presName="compNode" presStyleCnt="0"/>
      <dgm:spPr/>
    </dgm:pt>
    <dgm:pt modelId="{2D873417-C79F-4EE9-B19F-5CA422DCF384}" type="pres">
      <dgm:prSet presAssocID="{3E9BDB0F-125F-4983-A8B5-B7C4E9869B28}" presName="iconBgRect" presStyleLbl="bgShp" presStyleIdx="0" presStyleCnt="3"/>
      <dgm:spPr/>
    </dgm:pt>
    <dgm:pt modelId="{89487382-3B9E-41AC-B36E-3960A77545E3}" type="pres">
      <dgm:prSet presAssocID="{3E9BDB0F-125F-4983-A8B5-B7C4E9869B2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
        </a:ext>
      </dgm:extLst>
    </dgm:pt>
    <dgm:pt modelId="{522BA669-C62F-4CBB-82F9-421DF3CCB199}" type="pres">
      <dgm:prSet presAssocID="{3E9BDB0F-125F-4983-A8B5-B7C4E9869B28}" presName="spaceRect" presStyleCnt="0"/>
      <dgm:spPr/>
    </dgm:pt>
    <dgm:pt modelId="{834ABC99-3DCA-4C56-8D98-E9AD29FFE5A6}" type="pres">
      <dgm:prSet presAssocID="{3E9BDB0F-125F-4983-A8B5-B7C4E9869B28}" presName="textRect" presStyleLbl="revTx" presStyleIdx="0" presStyleCnt="3">
        <dgm:presLayoutVars>
          <dgm:chMax val="1"/>
          <dgm:chPref val="1"/>
        </dgm:presLayoutVars>
      </dgm:prSet>
      <dgm:spPr/>
    </dgm:pt>
    <dgm:pt modelId="{21F39C06-2DBE-4EEF-8518-2B97FE8F26B5}" type="pres">
      <dgm:prSet presAssocID="{0E7D7BE3-8096-4C28-A5BD-EFC33C8E045C}" presName="sibTrans" presStyleCnt="0"/>
      <dgm:spPr/>
    </dgm:pt>
    <dgm:pt modelId="{EA46B164-07B2-4DA1-AE60-8C8C1F6BB47C}" type="pres">
      <dgm:prSet presAssocID="{F43D0122-E490-440B-991F-E4D4B9A9E65A}" presName="compNode" presStyleCnt="0"/>
      <dgm:spPr/>
    </dgm:pt>
    <dgm:pt modelId="{B7562C06-7F04-4373-B909-E3DB3C61811D}" type="pres">
      <dgm:prSet presAssocID="{F43D0122-E490-440B-991F-E4D4B9A9E65A}" presName="iconBgRect" presStyleLbl="bgShp" presStyleIdx="1" presStyleCnt="3"/>
      <dgm:spPr/>
    </dgm:pt>
    <dgm:pt modelId="{22BC9E61-46AB-4C1A-8900-429F763B814D}" type="pres">
      <dgm:prSet presAssocID="{F43D0122-E490-440B-991F-E4D4B9A9E65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phones"/>
        </a:ext>
      </dgm:extLst>
    </dgm:pt>
    <dgm:pt modelId="{8E3AB60C-F151-43EB-A3C3-BDB402242216}" type="pres">
      <dgm:prSet presAssocID="{F43D0122-E490-440B-991F-E4D4B9A9E65A}" presName="spaceRect" presStyleCnt="0"/>
      <dgm:spPr/>
    </dgm:pt>
    <dgm:pt modelId="{578B0611-4954-4258-9274-D4730A50F3C3}" type="pres">
      <dgm:prSet presAssocID="{F43D0122-E490-440B-991F-E4D4B9A9E65A}" presName="textRect" presStyleLbl="revTx" presStyleIdx="1" presStyleCnt="3">
        <dgm:presLayoutVars>
          <dgm:chMax val="1"/>
          <dgm:chPref val="1"/>
        </dgm:presLayoutVars>
      </dgm:prSet>
      <dgm:spPr/>
    </dgm:pt>
    <dgm:pt modelId="{C4611452-2527-4E2E-8305-9B1A493B8FD9}" type="pres">
      <dgm:prSet presAssocID="{BD19D55F-1B5A-4B38-9AE6-A167479D190C}" presName="sibTrans" presStyleCnt="0"/>
      <dgm:spPr/>
    </dgm:pt>
    <dgm:pt modelId="{257CA255-62B9-40F4-A900-B22620D0411C}" type="pres">
      <dgm:prSet presAssocID="{708843CC-7E65-49D4-AA49-538BDA36FC59}" presName="compNode" presStyleCnt="0"/>
      <dgm:spPr/>
    </dgm:pt>
    <dgm:pt modelId="{873C4E25-4344-473C-9D56-98D16007973F}" type="pres">
      <dgm:prSet presAssocID="{708843CC-7E65-49D4-AA49-538BDA36FC59}" presName="iconBgRect" presStyleLbl="bgShp" presStyleIdx="2" presStyleCnt="3"/>
      <dgm:spPr/>
    </dgm:pt>
    <dgm:pt modelId="{96D23423-1723-480A-ACEC-A25A58BF57C8}" type="pres">
      <dgm:prSet presAssocID="{708843CC-7E65-49D4-AA49-538BDA36FC5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C9B2B0CA-8914-426B-8DEE-3897D2B7BDB0}" type="pres">
      <dgm:prSet presAssocID="{708843CC-7E65-49D4-AA49-538BDA36FC59}" presName="spaceRect" presStyleCnt="0"/>
      <dgm:spPr/>
    </dgm:pt>
    <dgm:pt modelId="{CEB60CC2-3E0D-4B81-8344-012F855F3F2B}" type="pres">
      <dgm:prSet presAssocID="{708843CC-7E65-49D4-AA49-538BDA36FC59}" presName="textRect" presStyleLbl="revTx" presStyleIdx="2" presStyleCnt="3">
        <dgm:presLayoutVars>
          <dgm:chMax val="1"/>
          <dgm:chPref val="1"/>
        </dgm:presLayoutVars>
      </dgm:prSet>
      <dgm:spPr/>
    </dgm:pt>
  </dgm:ptLst>
  <dgm:cxnLst>
    <dgm:cxn modelId="{04A4D215-FB39-4DEE-8A5A-EE130534350E}" srcId="{47D40356-4C97-4537-AF42-2797925D5609}" destId="{F43D0122-E490-440B-991F-E4D4B9A9E65A}" srcOrd="1" destOrd="0" parTransId="{9D218C9B-2A36-4CE7-9DF3-A4040F66FC5E}" sibTransId="{BD19D55F-1B5A-4B38-9AE6-A167479D190C}"/>
    <dgm:cxn modelId="{41C65E2E-4D92-4460-94DF-6CDC5F55B8A6}" type="presOf" srcId="{F43D0122-E490-440B-991F-E4D4B9A9E65A}" destId="{578B0611-4954-4258-9274-D4730A50F3C3}" srcOrd="0" destOrd="0" presId="urn:microsoft.com/office/officeart/2018/5/layout/IconCircleLabelList"/>
    <dgm:cxn modelId="{E7D9CD39-FB08-42C0-BB60-8501C6C57E01}" type="presOf" srcId="{3E9BDB0F-125F-4983-A8B5-B7C4E9869B28}" destId="{834ABC99-3DCA-4C56-8D98-E9AD29FFE5A6}" srcOrd="0" destOrd="0" presId="urn:microsoft.com/office/officeart/2018/5/layout/IconCircleLabelList"/>
    <dgm:cxn modelId="{AC1C933E-5EA7-4B67-BB52-52161E72DA6E}" type="presOf" srcId="{47D40356-4C97-4537-AF42-2797925D5609}" destId="{17CA6FAB-A7FB-4A43-B94D-E8476387E028}" srcOrd="0" destOrd="0" presId="urn:microsoft.com/office/officeart/2018/5/layout/IconCircleLabelList"/>
    <dgm:cxn modelId="{B00AFC92-CF91-4AED-8A4A-FF3FF01F37E7}" type="presOf" srcId="{708843CC-7E65-49D4-AA49-538BDA36FC59}" destId="{CEB60CC2-3E0D-4B81-8344-012F855F3F2B}" srcOrd="0" destOrd="0" presId="urn:microsoft.com/office/officeart/2018/5/layout/IconCircleLabelList"/>
    <dgm:cxn modelId="{BBD1DAE2-5CDC-448B-BCA0-F6C2453F08D2}" srcId="{47D40356-4C97-4537-AF42-2797925D5609}" destId="{3E9BDB0F-125F-4983-A8B5-B7C4E9869B28}" srcOrd="0" destOrd="0" parTransId="{5D6CF979-E183-44D2-81D2-EE274A212580}" sibTransId="{0E7D7BE3-8096-4C28-A5BD-EFC33C8E045C}"/>
    <dgm:cxn modelId="{A0FD60FD-178B-4EEA-894F-D5643ACE76C6}" srcId="{47D40356-4C97-4537-AF42-2797925D5609}" destId="{708843CC-7E65-49D4-AA49-538BDA36FC59}" srcOrd="2" destOrd="0" parTransId="{B571BAE3-1247-497A-B1D6-0E0265F7707F}" sibTransId="{B310C566-7A9B-4BA0-AA11-3A8DADD66692}"/>
    <dgm:cxn modelId="{95BE4CE3-57C3-4742-B0A5-E97BACDEC8A1}" type="presParOf" srcId="{17CA6FAB-A7FB-4A43-B94D-E8476387E028}" destId="{337D6A2D-0EA2-4865-99B8-88665745BB57}" srcOrd="0" destOrd="0" presId="urn:microsoft.com/office/officeart/2018/5/layout/IconCircleLabelList"/>
    <dgm:cxn modelId="{CA7E3CA7-4E13-491E-B1AD-102C894B8729}" type="presParOf" srcId="{337D6A2D-0EA2-4865-99B8-88665745BB57}" destId="{2D873417-C79F-4EE9-B19F-5CA422DCF384}" srcOrd="0" destOrd="0" presId="urn:microsoft.com/office/officeart/2018/5/layout/IconCircleLabelList"/>
    <dgm:cxn modelId="{5FA22926-4B01-4B99-A241-BF5A529F935B}" type="presParOf" srcId="{337D6A2D-0EA2-4865-99B8-88665745BB57}" destId="{89487382-3B9E-41AC-B36E-3960A77545E3}" srcOrd="1" destOrd="0" presId="urn:microsoft.com/office/officeart/2018/5/layout/IconCircleLabelList"/>
    <dgm:cxn modelId="{6965BBE2-F88C-49CC-B1EE-67BBFD0D223F}" type="presParOf" srcId="{337D6A2D-0EA2-4865-99B8-88665745BB57}" destId="{522BA669-C62F-4CBB-82F9-421DF3CCB199}" srcOrd="2" destOrd="0" presId="urn:microsoft.com/office/officeart/2018/5/layout/IconCircleLabelList"/>
    <dgm:cxn modelId="{A1181B33-19BB-4791-A03F-00045C3C2497}" type="presParOf" srcId="{337D6A2D-0EA2-4865-99B8-88665745BB57}" destId="{834ABC99-3DCA-4C56-8D98-E9AD29FFE5A6}" srcOrd="3" destOrd="0" presId="urn:microsoft.com/office/officeart/2018/5/layout/IconCircleLabelList"/>
    <dgm:cxn modelId="{74D54665-5CA7-49DC-BFD8-CCA7EF89E0A5}" type="presParOf" srcId="{17CA6FAB-A7FB-4A43-B94D-E8476387E028}" destId="{21F39C06-2DBE-4EEF-8518-2B97FE8F26B5}" srcOrd="1" destOrd="0" presId="urn:microsoft.com/office/officeart/2018/5/layout/IconCircleLabelList"/>
    <dgm:cxn modelId="{1BEFFBA8-74E5-4856-921E-24437F844FDC}" type="presParOf" srcId="{17CA6FAB-A7FB-4A43-B94D-E8476387E028}" destId="{EA46B164-07B2-4DA1-AE60-8C8C1F6BB47C}" srcOrd="2" destOrd="0" presId="urn:microsoft.com/office/officeart/2018/5/layout/IconCircleLabelList"/>
    <dgm:cxn modelId="{81063BD3-5E11-480F-A514-692DEED7D8FA}" type="presParOf" srcId="{EA46B164-07B2-4DA1-AE60-8C8C1F6BB47C}" destId="{B7562C06-7F04-4373-B909-E3DB3C61811D}" srcOrd="0" destOrd="0" presId="urn:microsoft.com/office/officeart/2018/5/layout/IconCircleLabelList"/>
    <dgm:cxn modelId="{5F935DE5-55E2-47AA-B970-6274D012683B}" type="presParOf" srcId="{EA46B164-07B2-4DA1-AE60-8C8C1F6BB47C}" destId="{22BC9E61-46AB-4C1A-8900-429F763B814D}" srcOrd="1" destOrd="0" presId="urn:microsoft.com/office/officeart/2018/5/layout/IconCircleLabelList"/>
    <dgm:cxn modelId="{653BD6B3-AA2C-44EC-80B8-E2252825FE9F}" type="presParOf" srcId="{EA46B164-07B2-4DA1-AE60-8C8C1F6BB47C}" destId="{8E3AB60C-F151-43EB-A3C3-BDB402242216}" srcOrd="2" destOrd="0" presId="urn:microsoft.com/office/officeart/2018/5/layout/IconCircleLabelList"/>
    <dgm:cxn modelId="{F37CDE82-2DD3-4701-A1AA-1C5A2F170E6C}" type="presParOf" srcId="{EA46B164-07B2-4DA1-AE60-8C8C1F6BB47C}" destId="{578B0611-4954-4258-9274-D4730A50F3C3}" srcOrd="3" destOrd="0" presId="urn:microsoft.com/office/officeart/2018/5/layout/IconCircleLabelList"/>
    <dgm:cxn modelId="{952BDF91-1183-45A9-9D02-D63B4FF4ECAF}" type="presParOf" srcId="{17CA6FAB-A7FB-4A43-B94D-E8476387E028}" destId="{C4611452-2527-4E2E-8305-9B1A493B8FD9}" srcOrd="3" destOrd="0" presId="urn:microsoft.com/office/officeart/2018/5/layout/IconCircleLabelList"/>
    <dgm:cxn modelId="{4FBA5F71-662C-45C3-8FA9-19C50B4B970E}" type="presParOf" srcId="{17CA6FAB-A7FB-4A43-B94D-E8476387E028}" destId="{257CA255-62B9-40F4-A900-B22620D0411C}" srcOrd="4" destOrd="0" presId="urn:microsoft.com/office/officeart/2018/5/layout/IconCircleLabelList"/>
    <dgm:cxn modelId="{F8DD6888-430B-45F2-98A4-A8C3DD7E8B35}" type="presParOf" srcId="{257CA255-62B9-40F4-A900-B22620D0411C}" destId="{873C4E25-4344-473C-9D56-98D16007973F}" srcOrd="0" destOrd="0" presId="urn:microsoft.com/office/officeart/2018/5/layout/IconCircleLabelList"/>
    <dgm:cxn modelId="{0EC75BCA-A56E-4ACF-93FA-6A155E11B124}" type="presParOf" srcId="{257CA255-62B9-40F4-A900-B22620D0411C}" destId="{96D23423-1723-480A-ACEC-A25A58BF57C8}" srcOrd="1" destOrd="0" presId="urn:microsoft.com/office/officeart/2018/5/layout/IconCircleLabelList"/>
    <dgm:cxn modelId="{311631F2-E620-4851-9C82-A4D1CD53D460}" type="presParOf" srcId="{257CA255-62B9-40F4-A900-B22620D0411C}" destId="{C9B2B0CA-8914-426B-8DEE-3897D2B7BDB0}" srcOrd="2" destOrd="0" presId="urn:microsoft.com/office/officeart/2018/5/layout/IconCircleLabelList"/>
    <dgm:cxn modelId="{37CACF90-F03D-427D-96CB-0BFC446EF4E5}" type="presParOf" srcId="{257CA255-62B9-40F4-A900-B22620D0411C}" destId="{CEB60CC2-3E0D-4B81-8344-012F855F3F2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DC4EF3F-6201-4BA6-BD56-70FBCCA781D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107DC02-8C9E-4979-B000-45C15A290801}">
      <dgm:prSet custT="1"/>
      <dgm:spPr/>
      <dgm:t>
        <a:bodyPr/>
        <a:lstStyle/>
        <a:p>
          <a:pPr>
            <a:lnSpc>
              <a:spcPct val="100000"/>
            </a:lnSpc>
          </a:pPr>
          <a:r>
            <a:rPr lang="en-US" sz="2800" b="0" i="0" baseline="0" dirty="0">
              <a:solidFill>
                <a:srgbClr val="002060"/>
              </a:solidFill>
            </a:rPr>
            <a:t>Appreciate cultural and generational differences.</a:t>
          </a:r>
          <a:endParaRPr lang="en-US" sz="2800" dirty="0">
            <a:solidFill>
              <a:srgbClr val="002060"/>
            </a:solidFill>
          </a:endParaRPr>
        </a:p>
      </dgm:t>
    </dgm:pt>
    <dgm:pt modelId="{61893D2B-888C-46B5-A23C-4B52F06734B4}" type="parTrans" cxnId="{B87356D5-0E61-4B7E-A07F-7F85290F665A}">
      <dgm:prSet/>
      <dgm:spPr/>
      <dgm:t>
        <a:bodyPr/>
        <a:lstStyle/>
        <a:p>
          <a:endParaRPr lang="en-US"/>
        </a:p>
      </dgm:t>
    </dgm:pt>
    <dgm:pt modelId="{56FA9D4E-8EB4-4E99-BD33-B4FA0B80AAEF}" type="sibTrans" cxnId="{B87356D5-0E61-4B7E-A07F-7F85290F665A}">
      <dgm:prSet/>
      <dgm:spPr/>
      <dgm:t>
        <a:bodyPr/>
        <a:lstStyle/>
        <a:p>
          <a:pPr>
            <a:lnSpc>
              <a:spcPct val="100000"/>
            </a:lnSpc>
          </a:pPr>
          <a:endParaRPr lang="en-US"/>
        </a:p>
      </dgm:t>
    </dgm:pt>
    <dgm:pt modelId="{E4A01C85-DD95-407F-AD5A-587A11D96F72}">
      <dgm:prSet custT="1"/>
      <dgm:spPr/>
      <dgm:t>
        <a:bodyPr/>
        <a:lstStyle/>
        <a:p>
          <a:pPr>
            <a:lnSpc>
              <a:spcPct val="100000"/>
            </a:lnSpc>
          </a:pPr>
          <a:r>
            <a:rPr lang="en-US" sz="2800" dirty="0">
              <a:solidFill>
                <a:srgbClr val="002060"/>
              </a:solidFill>
            </a:rPr>
            <a:t>Put yourself in the other person’s shoes.</a:t>
          </a:r>
        </a:p>
      </dgm:t>
    </dgm:pt>
    <dgm:pt modelId="{20C84BC1-FC6C-450A-9B9F-8823D36F884A}" type="parTrans" cxnId="{3DD87DD7-708A-4D12-AE92-BA94D8EDB7C0}">
      <dgm:prSet/>
      <dgm:spPr/>
      <dgm:t>
        <a:bodyPr/>
        <a:lstStyle/>
        <a:p>
          <a:endParaRPr lang="en-US"/>
        </a:p>
      </dgm:t>
    </dgm:pt>
    <dgm:pt modelId="{1EFF9C7A-D25E-4451-85B6-88E3242D210E}" type="sibTrans" cxnId="{3DD87DD7-708A-4D12-AE92-BA94D8EDB7C0}">
      <dgm:prSet/>
      <dgm:spPr/>
      <dgm:t>
        <a:bodyPr/>
        <a:lstStyle/>
        <a:p>
          <a:pPr>
            <a:lnSpc>
              <a:spcPct val="100000"/>
            </a:lnSpc>
          </a:pPr>
          <a:endParaRPr lang="en-US"/>
        </a:p>
      </dgm:t>
    </dgm:pt>
    <dgm:pt modelId="{ADD721E9-2C31-4FBC-9BDD-4B8F56BABE9D}">
      <dgm:prSet custT="1"/>
      <dgm:spPr/>
      <dgm:t>
        <a:bodyPr/>
        <a:lstStyle/>
        <a:p>
          <a:pPr>
            <a:lnSpc>
              <a:spcPct val="100000"/>
            </a:lnSpc>
          </a:pPr>
          <a:r>
            <a:rPr lang="en-US" sz="2800" dirty="0">
              <a:solidFill>
                <a:srgbClr val="002060"/>
              </a:solidFill>
            </a:rPr>
            <a:t>Practice empathy.</a:t>
          </a:r>
        </a:p>
      </dgm:t>
    </dgm:pt>
    <dgm:pt modelId="{98F03F79-7160-4DD2-B08D-A0A2DD48A1B9}" type="parTrans" cxnId="{28F1EE9A-5BF4-4EB7-9BAF-EEFE38499ABD}">
      <dgm:prSet/>
      <dgm:spPr/>
      <dgm:t>
        <a:bodyPr/>
        <a:lstStyle/>
        <a:p>
          <a:endParaRPr lang="en-US"/>
        </a:p>
      </dgm:t>
    </dgm:pt>
    <dgm:pt modelId="{5BF75EAE-85C0-4AFD-AF1F-089955F54D76}" type="sibTrans" cxnId="{28F1EE9A-5BF4-4EB7-9BAF-EEFE38499ABD}">
      <dgm:prSet/>
      <dgm:spPr/>
      <dgm:t>
        <a:bodyPr/>
        <a:lstStyle/>
        <a:p>
          <a:pPr>
            <a:lnSpc>
              <a:spcPct val="100000"/>
            </a:lnSpc>
          </a:pPr>
          <a:endParaRPr lang="en-US"/>
        </a:p>
      </dgm:t>
    </dgm:pt>
    <dgm:pt modelId="{9B35D86D-74F1-4C80-82E7-49157F44AABE}">
      <dgm:prSet custT="1"/>
      <dgm:spPr/>
      <dgm:t>
        <a:bodyPr/>
        <a:lstStyle/>
        <a:p>
          <a:pPr>
            <a:lnSpc>
              <a:spcPct val="100000"/>
            </a:lnSpc>
          </a:pPr>
          <a:r>
            <a:rPr lang="en-US" sz="2800" dirty="0">
              <a:solidFill>
                <a:srgbClr val="002060"/>
              </a:solidFill>
            </a:rPr>
            <a:t>Look for common ground.</a:t>
          </a:r>
        </a:p>
      </dgm:t>
    </dgm:pt>
    <dgm:pt modelId="{E4A7BC14-2742-4FBE-91A5-A4330F1CE61E}" type="parTrans" cxnId="{D8D1B0C8-95CA-4EDD-9F97-FEFB98B3DBEB}">
      <dgm:prSet/>
      <dgm:spPr/>
      <dgm:t>
        <a:bodyPr/>
        <a:lstStyle/>
        <a:p>
          <a:endParaRPr lang="en-US"/>
        </a:p>
      </dgm:t>
    </dgm:pt>
    <dgm:pt modelId="{FD4B42D4-1523-49A6-B58A-69772F459602}" type="sibTrans" cxnId="{D8D1B0C8-95CA-4EDD-9F97-FEFB98B3DBEB}">
      <dgm:prSet/>
      <dgm:spPr/>
      <dgm:t>
        <a:bodyPr/>
        <a:lstStyle/>
        <a:p>
          <a:endParaRPr lang="en-US"/>
        </a:p>
      </dgm:t>
    </dgm:pt>
    <dgm:pt modelId="{23CDBE43-7CFA-415F-9562-AE79D7B9F854}" type="pres">
      <dgm:prSet presAssocID="{FDC4EF3F-6201-4BA6-BD56-70FBCCA781DC}" presName="root" presStyleCnt="0">
        <dgm:presLayoutVars>
          <dgm:dir/>
          <dgm:resizeHandles val="exact"/>
        </dgm:presLayoutVars>
      </dgm:prSet>
      <dgm:spPr/>
    </dgm:pt>
    <dgm:pt modelId="{C30463E5-C42E-477F-8DDF-6BE700BF0E2D}" type="pres">
      <dgm:prSet presAssocID="{FDC4EF3F-6201-4BA6-BD56-70FBCCA781DC}" presName="container" presStyleCnt="0">
        <dgm:presLayoutVars>
          <dgm:dir/>
          <dgm:resizeHandles val="exact"/>
        </dgm:presLayoutVars>
      </dgm:prSet>
      <dgm:spPr/>
    </dgm:pt>
    <dgm:pt modelId="{AB8BC01D-EBCC-46A9-8763-1796C2446D1E}" type="pres">
      <dgm:prSet presAssocID="{6107DC02-8C9E-4979-B000-45C15A290801}" presName="compNode" presStyleCnt="0"/>
      <dgm:spPr/>
    </dgm:pt>
    <dgm:pt modelId="{FDD1BA82-3792-4840-B04D-F5B66D253D7C}" type="pres">
      <dgm:prSet presAssocID="{6107DC02-8C9E-4979-B000-45C15A290801}" presName="iconBgRect" presStyleLbl="bgShp" presStyleIdx="0" presStyleCnt="4"/>
      <dgm:spPr>
        <a:solidFill>
          <a:schemeClr val="accent2">
            <a:lumMod val="20000"/>
            <a:lumOff val="80000"/>
          </a:schemeClr>
        </a:solidFill>
      </dgm:spPr>
    </dgm:pt>
    <dgm:pt modelId="{F171E5C8-46B1-446E-9A73-373F2D4A9F93}" type="pres">
      <dgm:prSet presAssocID="{6107DC02-8C9E-4979-B000-45C15A29080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th Globe Americas"/>
        </a:ext>
      </dgm:extLst>
    </dgm:pt>
    <dgm:pt modelId="{ECD6D6EF-0434-4FFC-A6A3-8278BCF87D7A}" type="pres">
      <dgm:prSet presAssocID="{6107DC02-8C9E-4979-B000-45C15A290801}" presName="spaceRect" presStyleCnt="0"/>
      <dgm:spPr/>
    </dgm:pt>
    <dgm:pt modelId="{690D71AA-AB45-41D6-A1DA-CE9BD5874565}" type="pres">
      <dgm:prSet presAssocID="{6107DC02-8C9E-4979-B000-45C15A290801}" presName="textRect" presStyleLbl="revTx" presStyleIdx="0" presStyleCnt="4">
        <dgm:presLayoutVars>
          <dgm:chMax val="1"/>
          <dgm:chPref val="1"/>
        </dgm:presLayoutVars>
      </dgm:prSet>
      <dgm:spPr/>
    </dgm:pt>
    <dgm:pt modelId="{B4CD49EB-A1EF-4C93-9638-CCFC755A97B4}" type="pres">
      <dgm:prSet presAssocID="{56FA9D4E-8EB4-4E99-BD33-B4FA0B80AAEF}" presName="sibTrans" presStyleLbl="sibTrans2D1" presStyleIdx="0" presStyleCnt="0"/>
      <dgm:spPr/>
    </dgm:pt>
    <dgm:pt modelId="{7C46C2BF-E981-4125-932F-4BF00819ACCB}" type="pres">
      <dgm:prSet presAssocID="{E4A01C85-DD95-407F-AD5A-587A11D96F72}" presName="compNode" presStyleCnt="0"/>
      <dgm:spPr/>
    </dgm:pt>
    <dgm:pt modelId="{7932E5F8-E4C8-4366-92E1-79DAEC120040}" type="pres">
      <dgm:prSet presAssocID="{E4A01C85-DD95-407F-AD5A-587A11D96F72}" presName="iconBgRect" presStyleLbl="bgShp" presStyleIdx="1" presStyleCnt="4"/>
      <dgm:spPr>
        <a:solidFill>
          <a:schemeClr val="accent2">
            <a:lumMod val="20000"/>
            <a:lumOff val="80000"/>
          </a:schemeClr>
        </a:solidFill>
      </dgm:spPr>
    </dgm:pt>
    <dgm:pt modelId="{46874FDC-328C-416A-AFCA-7C759B5EB50C}" type="pres">
      <dgm:prSet presAssocID="{E4A01C85-DD95-407F-AD5A-587A11D96F7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oe"/>
        </a:ext>
      </dgm:extLst>
    </dgm:pt>
    <dgm:pt modelId="{B45CA446-5B70-48FC-92C0-5DA77F2CBF4F}" type="pres">
      <dgm:prSet presAssocID="{E4A01C85-DD95-407F-AD5A-587A11D96F72}" presName="spaceRect" presStyleCnt="0"/>
      <dgm:spPr/>
    </dgm:pt>
    <dgm:pt modelId="{645016D8-C421-45D6-891D-8E5E6F897C35}" type="pres">
      <dgm:prSet presAssocID="{E4A01C85-DD95-407F-AD5A-587A11D96F72}" presName="textRect" presStyleLbl="revTx" presStyleIdx="1" presStyleCnt="4">
        <dgm:presLayoutVars>
          <dgm:chMax val="1"/>
          <dgm:chPref val="1"/>
        </dgm:presLayoutVars>
      </dgm:prSet>
      <dgm:spPr/>
    </dgm:pt>
    <dgm:pt modelId="{24016B0E-4DF3-42C7-A10F-5E11A583EB80}" type="pres">
      <dgm:prSet presAssocID="{1EFF9C7A-D25E-4451-85B6-88E3242D210E}" presName="sibTrans" presStyleLbl="sibTrans2D1" presStyleIdx="0" presStyleCnt="0"/>
      <dgm:spPr/>
    </dgm:pt>
    <dgm:pt modelId="{888C123D-1BFE-4E41-AD87-9332EDBF3834}" type="pres">
      <dgm:prSet presAssocID="{ADD721E9-2C31-4FBC-9BDD-4B8F56BABE9D}" presName="compNode" presStyleCnt="0"/>
      <dgm:spPr/>
    </dgm:pt>
    <dgm:pt modelId="{03BB4887-FFD0-473B-AC20-A67C41C1F63D}" type="pres">
      <dgm:prSet presAssocID="{ADD721E9-2C31-4FBC-9BDD-4B8F56BABE9D}" presName="iconBgRect" presStyleLbl="bgShp" presStyleIdx="2" presStyleCnt="4"/>
      <dgm:spPr>
        <a:solidFill>
          <a:schemeClr val="accent2">
            <a:lumMod val="20000"/>
            <a:lumOff val="80000"/>
          </a:schemeClr>
        </a:solidFill>
      </dgm:spPr>
    </dgm:pt>
    <dgm:pt modelId="{7050C368-4441-4E43-89E0-B7B2610AC946}" type="pres">
      <dgm:prSet presAssocID="{ADD721E9-2C31-4FBC-9BDD-4B8F56BABE9D}" presName="iconRect" presStyleLbl="node1" presStyleIdx="2" presStyleCnt="4" custLinFactNeighborX="-4024" custLinFactNeighborY="629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a:ext>
      </dgm:extLst>
    </dgm:pt>
    <dgm:pt modelId="{1675D64E-551E-45C1-8666-08CA34010C31}" type="pres">
      <dgm:prSet presAssocID="{ADD721E9-2C31-4FBC-9BDD-4B8F56BABE9D}" presName="spaceRect" presStyleCnt="0"/>
      <dgm:spPr/>
    </dgm:pt>
    <dgm:pt modelId="{6F8D6568-444C-4340-BD6B-F69573E3A3AA}" type="pres">
      <dgm:prSet presAssocID="{ADD721E9-2C31-4FBC-9BDD-4B8F56BABE9D}" presName="textRect" presStyleLbl="revTx" presStyleIdx="2" presStyleCnt="4">
        <dgm:presLayoutVars>
          <dgm:chMax val="1"/>
          <dgm:chPref val="1"/>
        </dgm:presLayoutVars>
      </dgm:prSet>
      <dgm:spPr/>
    </dgm:pt>
    <dgm:pt modelId="{D8C5DD7C-CE26-4AD3-9DC6-C9BF4543B36A}" type="pres">
      <dgm:prSet presAssocID="{5BF75EAE-85C0-4AFD-AF1F-089955F54D76}" presName="sibTrans" presStyleLbl="sibTrans2D1" presStyleIdx="0" presStyleCnt="0"/>
      <dgm:spPr/>
    </dgm:pt>
    <dgm:pt modelId="{D024F1B3-44DB-48AD-9C53-494692D4A4B4}" type="pres">
      <dgm:prSet presAssocID="{9B35D86D-74F1-4C80-82E7-49157F44AABE}" presName="compNode" presStyleCnt="0"/>
      <dgm:spPr/>
    </dgm:pt>
    <dgm:pt modelId="{72E16658-3E5B-4B12-AE8F-E0132975873C}" type="pres">
      <dgm:prSet presAssocID="{9B35D86D-74F1-4C80-82E7-49157F44AABE}" presName="iconBgRect" presStyleLbl="bgShp" presStyleIdx="3" presStyleCnt="4"/>
      <dgm:spPr>
        <a:solidFill>
          <a:schemeClr val="accent2">
            <a:lumMod val="20000"/>
            <a:lumOff val="80000"/>
          </a:schemeClr>
        </a:solidFill>
      </dgm:spPr>
    </dgm:pt>
    <dgm:pt modelId="{DEAD9142-39A9-41ED-A3D5-F6CC268ACBC5}" type="pres">
      <dgm:prSet presAssocID="{9B35D86D-74F1-4C80-82E7-49157F44AAB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CD5B0BB6-E137-400B-8A30-9610D14111AD}" type="pres">
      <dgm:prSet presAssocID="{9B35D86D-74F1-4C80-82E7-49157F44AABE}" presName="spaceRect" presStyleCnt="0"/>
      <dgm:spPr/>
    </dgm:pt>
    <dgm:pt modelId="{E90A90E6-654A-4241-B333-1E325FF642DE}" type="pres">
      <dgm:prSet presAssocID="{9B35D86D-74F1-4C80-82E7-49157F44AABE}" presName="textRect" presStyleLbl="revTx" presStyleIdx="3" presStyleCnt="4">
        <dgm:presLayoutVars>
          <dgm:chMax val="1"/>
          <dgm:chPref val="1"/>
        </dgm:presLayoutVars>
      </dgm:prSet>
      <dgm:spPr/>
    </dgm:pt>
  </dgm:ptLst>
  <dgm:cxnLst>
    <dgm:cxn modelId="{E22A0C46-E55A-4B6E-8A03-30ED3E336B63}" type="presOf" srcId="{FDC4EF3F-6201-4BA6-BD56-70FBCCA781DC}" destId="{23CDBE43-7CFA-415F-9562-AE79D7B9F854}" srcOrd="0" destOrd="0" presId="urn:microsoft.com/office/officeart/2018/2/layout/IconCircleList"/>
    <dgm:cxn modelId="{5E968147-7939-44CC-BC82-BA5C45D2E468}" type="presOf" srcId="{E4A01C85-DD95-407F-AD5A-587A11D96F72}" destId="{645016D8-C421-45D6-891D-8E5E6F897C35}" srcOrd="0" destOrd="0" presId="urn:microsoft.com/office/officeart/2018/2/layout/IconCircleList"/>
    <dgm:cxn modelId="{0FEBFC99-D24E-450D-B207-EA25779B1D66}" type="presOf" srcId="{9B35D86D-74F1-4C80-82E7-49157F44AABE}" destId="{E90A90E6-654A-4241-B333-1E325FF642DE}" srcOrd="0" destOrd="0" presId="urn:microsoft.com/office/officeart/2018/2/layout/IconCircleList"/>
    <dgm:cxn modelId="{28F1EE9A-5BF4-4EB7-9BAF-EEFE38499ABD}" srcId="{FDC4EF3F-6201-4BA6-BD56-70FBCCA781DC}" destId="{ADD721E9-2C31-4FBC-9BDD-4B8F56BABE9D}" srcOrd="2" destOrd="0" parTransId="{98F03F79-7160-4DD2-B08D-A0A2DD48A1B9}" sibTransId="{5BF75EAE-85C0-4AFD-AF1F-089955F54D76}"/>
    <dgm:cxn modelId="{3F2DFB9E-ACF0-43B7-A96B-C6B8E5D1187A}" type="presOf" srcId="{56FA9D4E-8EB4-4E99-BD33-B4FA0B80AAEF}" destId="{B4CD49EB-A1EF-4C93-9638-CCFC755A97B4}" srcOrd="0" destOrd="0" presId="urn:microsoft.com/office/officeart/2018/2/layout/IconCircleList"/>
    <dgm:cxn modelId="{D8D1B0C8-95CA-4EDD-9F97-FEFB98B3DBEB}" srcId="{FDC4EF3F-6201-4BA6-BD56-70FBCCA781DC}" destId="{9B35D86D-74F1-4C80-82E7-49157F44AABE}" srcOrd="3" destOrd="0" parTransId="{E4A7BC14-2742-4FBE-91A5-A4330F1CE61E}" sibTransId="{FD4B42D4-1523-49A6-B58A-69772F459602}"/>
    <dgm:cxn modelId="{E224B7CB-98A0-41EF-B023-D13D5EF8269E}" type="presOf" srcId="{6107DC02-8C9E-4979-B000-45C15A290801}" destId="{690D71AA-AB45-41D6-A1DA-CE9BD5874565}" srcOrd="0" destOrd="0" presId="urn:microsoft.com/office/officeart/2018/2/layout/IconCircleList"/>
    <dgm:cxn modelId="{5C7E96CF-AD61-4668-80BD-AE4E8BE3A06C}" type="presOf" srcId="{1EFF9C7A-D25E-4451-85B6-88E3242D210E}" destId="{24016B0E-4DF3-42C7-A10F-5E11A583EB80}" srcOrd="0" destOrd="0" presId="urn:microsoft.com/office/officeart/2018/2/layout/IconCircleList"/>
    <dgm:cxn modelId="{B87356D5-0E61-4B7E-A07F-7F85290F665A}" srcId="{FDC4EF3F-6201-4BA6-BD56-70FBCCA781DC}" destId="{6107DC02-8C9E-4979-B000-45C15A290801}" srcOrd="0" destOrd="0" parTransId="{61893D2B-888C-46B5-A23C-4B52F06734B4}" sibTransId="{56FA9D4E-8EB4-4E99-BD33-B4FA0B80AAEF}"/>
    <dgm:cxn modelId="{3DD87DD7-708A-4D12-AE92-BA94D8EDB7C0}" srcId="{FDC4EF3F-6201-4BA6-BD56-70FBCCA781DC}" destId="{E4A01C85-DD95-407F-AD5A-587A11D96F72}" srcOrd="1" destOrd="0" parTransId="{20C84BC1-FC6C-450A-9B9F-8823D36F884A}" sibTransId="{1EFF9C7A-D25E-4451-85B6-88E3242D210E}"/>
    <dgm:cxn modelId="{CE681DE0-40AD-4FF8-944B-0C715F272EBF}" type="presOf" srcId="{ADD721E9-2C31-4FBC-9BDD-4B8F56BABE9D}" destId="{6F8D6568-444C-4340-BD6B-F69573E3A3AA}" srcOrd="0" destOrd="0" presId="urn:microsoft.com/office/officeart/2018/2/layout/IconCircleList"/>
    <dgm:cxn modelId="{B872BFE7-D2FD-4185-945E-15BA0CF4A8EC}" type="presOf" srcId="{5BF75EAE-85C0-4AFD-AF1F-089955F54D76}" destId="{D8C5DD7C-CE26-4AD3-9DC6-C9BF4543B36A}" srcOrd="0" destOrd="0" presId="urn:microsoft.com/office/officeart/2018/2/layout/IconCircleList"/>
    <dgm:cxn modelId="{69195EB5-124D-4075-B74B-B646703E3C55}" type="presParOf" srcId="{23CDBE43-7CFA-415F-9562-AE79D7B9F854}" destId="{C30463E5-C42E-477F-8DDF-6BE700BF0E2D}" srcOrd="0" destOrd="0" presId="urn:microsoft.com/office/officeart/2018/2/layout/IconCircleList"/>
    <dgm:cxn modelId="{B536050D-F1A2-48E1-A813-D972205D2B11}" type="presParOf" srcId="{C30463E5-C42E-477F-8DDF-6BE700BF0E2D}" destId="{AB8BC01D-EBCC-46A9-8763-1796C2446D1E}" srcOrd="0" destOrd="0" presId="urn:microsoft.com/office/officeart/2018/2/layout/IconCircleList"/>
    <dgm:cxn modelId="{5BE99372-3630-4AE8-B232-434F6B21FE42}" type="presParOf" srcId="{AB8BC01D-EBCC-46A9-8763-1796C2446D1E}" destId="{FDD1BA82-3792-4840-B04D-F5B66D253D7C}" srcOrd="0" destOrd="0" presId="urn:microsoft.com/office/officeart/2018/2/layout/IconCircleList"/>
    <dgm:cxn modelId="{187A782C-ECD9-4B3E-82B3-D20CDE56F29E}" type="presParOf" srcId="{AB8BC01D-EBCC-46A9-8763-1796C2446D1E}" destId="{F171E5C8-46B1-446E-9A73-373F2D4A9F93}" srcOrd="1" destOrd="0" presId="urn:microsoft.com/office/officeart/2018/2/layout/IconCircleList"/>
    <dgm:cxn modelId="{03D4039C-02DE-4E27-87EC-B6B8699BB8FB}" type="presParOf" srcId="{AB8BC01D-EBCC-46A9-8763-1796C2446D1E}" destId="{ECD6D6EF-0434-4FFC-A6A3-8278BCF87D7A}" srcOrd="2" destOrd="0" presId="urn:microsoft.com/office/officeart/2018/2/layout/IconCircleList"/>
    <dgm:cxn modelId="{A6DCBDE2-4B1F-4DE5-96BA-DF8F09274513}" type="presParOf" srcId="{AB8BC01D-EBCC-46A9-8763-1796C2446D1E}" destId="{690D71AA-AB45-41D6-A1DA-CE9BD5874565}" srcOrd="3" destOrd="0" presId="urn:microsoft.com/office/officeart/2018/2/layout/IconCircleList"/>
    <dgm:cxn modelId="{C28D5107-75C4-4821-96BB-B65797F5701E}" type="presParOf" srcId="{C30463E5-C42E-477F-8DDF-6BE700BF0E2D}" destId="{B4CD49EB-A1EF-4C93-9638-CCFC755A97B4}" srcOrd="1" destOrd="0" presId="urn:microsoft.com/office/officeart/2018/2/layout/IconCircleList"/>
    <dgm:cxn modelId="{EC9CB352-C612-49C9-8798-5CBCDAFFC369}" type="presParOf" srcId="{C30463E5-C42E-477F-8DDF-6BE700BF0E2D}" destId="{7C46C2BF-E981-4125-932F-4BF00819ACCB}" srcOrd="2" destOrd="0" presId="urn:microsoft.com/office/officeart/2018/2/layout/IconCircleList"/>
    <dgm:cxn modelId="{78E2E940-E0D3-4930-8E22-3485790816C4}" type="presParOf" srcId="{7C46C2BF-E981-4125-932F-4BF00819ACCB}" destId="{7932E5F8-E4C8-4366-92E1-79DAEC120040}" srcOrd="0" destOrd="0" presId="urn:microsoft.com/office/officeart/2018/2/layout/IconCircleList"/>
    <dgm:cxn modelId="{62AECE94-183F-4ADF-B3CE-54BA6E29EAE4}" type="presParOf" srcId="{7C46C2BF-E981-4125-932F-4BF00819ACCB}" destId="{46874FDC-328C-416A-AFCA-7C759B5EB50C}" srcOrd="1" destOrd="0" presId="urn:microsoft.com/office/officeart/2018/2/layout/IconCircleList"/>
    <dgm:cxn modelId="{9902A684-D33B-4B8C-B1A6-20D4E976F34A}" type="presParOf" srcId="{7C46C2BF-E981-4125-932F-4BF00819ACCB}" destId="{B45CA446-5B70-48FC-92C0-5DA77F2CBF4F}" srcOrd="2" destOrd="0" presId="urn:microsoft.com/office/officeart/2018/2/layout/IconCircleList"/>
    <dgm:cxn modelId="{9BCD883E-65D3-4167-B92C-07A4910ABB74}" type="presParOf" srcId="{7C46C2BF-E981-4125-932F-4BF00819ACCB}" destId="{645016D8-C421-45D6-891D-8E5E6F897C35}" srcOrd="3" destOrd="0" presId="urn:microsoft.com/office/officeart/2018/2/layout/IconCircleList"/>
    <dgm:cxn modelId="{F860A4AE-CD5A-4936-AEFC-8D39EFEEB895}" type="presParOf" srcId="{C30463E5-C42E-477F-8DDF-6BE700BF0E2D}" destId="{24016B0E-4DF3-42C7-A10F-5E11A583EB80}" srcOrd="3" destOrd="0" presId="urn:microsoft.com/office/officeart/2018/2/layout/IconCircleList"/>
    <dgm:cxn modelId="{5639348C-79A4-428D-8C06-BB799B495ABC}" type="presParOf" srcId="{C30463E5-C42E-477F-8DDF-6BE700BF0E2D}" destId="{888C123D-1BFE-4E41-AD87-9332EDBF3834}" srcOrd="4" destOrd="0" presId="urn:microsoft.com/office/officeart/2018/2/layout/IconCircleList"/>
    <dgm:cxn modelId="{0225C152-400B-4DEE-A25D-7B78B8BC878C}" type="presParOf" srcId="{888C123D-1BFE-4E41-AD87-9332EDBF3834}" destId="{03BB4887-FFD0-473B-AC20-A67C41C1F63D}" srcOrd="0" destOrd="0" presId="urn:microsoft.com/office/officeart/2018/2/layout/IconCircleList"/>
    <dgm:cxn modelId="{E769E35B-5134-4B32-BBB6-020F069FFE48}" type="presParOf" srcId="{888C123D-1BFE-4E41-AD87-9332EDBF3834}" destId="{7050C368-4441-4E43-89E0-B7B2610AC946}" srcOrd="1" destOrd="0" presId="urn:microsoft.com/office/officeart/2018/2/layout/IconCircleList"/>
    <dgm:cxn modelId="{0DF804CB-0781-46C3-9343-DD930379DA0B}" type="presParOf" srcId="{888C123D-1BFE-4E41-AD87-9332EDBF3834}" destId="{1675D64E-551E-45C1-8666-08CA34010C31}" srcOrd="2" destOrd="0" presId="urn:microsoft.com/office/officeart/2018/2/layout/IconCircleList"/>
    <dgm:cxn modelId="{512C81DC-57D0-44E5-9D93-168A4D7B5908}" type="presParOf" srcId="{888C123D-1BFE-4E41-AD87-9332EDBF3834}" destId="{6F8D6568-444C-4340-BD6B-F69573E3A3AA}" srcOrd="3" destOrd="0" presId="urn:microsoft.com/office/officeart/2018/2/layout/IconCircleList"/>
    <dgm:cxn modelId="{FA1F8DCC-3445-47CE-B6EC-7FB3839505CD}" type="presParOf" srcId="{C30463E5-C42E-477F-8DDF-6BE700BF0E2D}" destId="{D8C5DD7C-CE26-4AD3-9DC6-C9BF4543B36A}" srcOrd="5" destOrd="0" presId="urn:microsoft.com/office/officeart/2018/2/layout/IconCircleList"/>
    <dgm:cxn modelId="{DB2B48F6-18A5-4C10-BBEF-A8AA238F163B}" type="presParOf" srcId="{C30463E5-C42E-477F-8DDF-6BE700BF0E2D}" destId="{D024F1B3-44DB-48AD-9C53-494692D4A4B4}" srcOrd="6" destOrd="0" presId="urn:microsoft.com/office/officeart/2018/2/layout/IconCircleList"/>
    <dgm:cxn modelId="{DFB52055-3F49-4AC6-9A82-632502D0FA44}" type="presParOf" srcId="{D024F1B3-44DB-48AD-9C53-494692D4A4B4}" destId="{72E16658-3E5B-4B12-AE8F-E0132975873C}" srcOrd="0" destOrd="0" presId="urn:microsoft.com/office/officeart/2018/2/layout/IconCircleList"/>
    <dgm:cxn modelId="{CFD1F47B-076E-4D10-BB6E-6E58D0C3B79D}" type="presParOf" srcId="{D024F1B3-44DB-48AD-9C53-494692D4A4B4}" destId="{DEAD9142-39A9-41ED-A3D5-F6CC268ACBC5}" srcOrd="1" destOrd="0" presId="urn:microsoft.com/office/officeart/2018/2/layout/IconCircleList"/>
    <dgm:cxn modelId="{6E34FDAB-1A7C-44EF-A91B-D423F262F629}" type="presParOf" srcId="{D024F1B3-44DB-48AD-9C53-494692D4A4B4}" destId="{CD5B0BB6-E137-400B-8A30-9610D14111AD}" srcOrd="2" destOrd="0" presId="urn:microsoft.com/office/officeart/2018/2/layout/IconCircleList"/>
    <dgm:cxn modelId="{57DD85B9-2730-4C87-8519-19B7A3E2DFE6}" type="presParOf" srcId="{D024F1B3-44DB-48AD-9C53-494692D4A4B4}" destId="{E90A90E6-654A-4241-B333-1E325FF642D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15FB7E7-ADA1-4092-B428-472E6B68C82B}" type="doc">
      <dgm:prSet loTypeId="urn:microsoft.com/office/officeart/2005/8/layout/chart3" loCatId="cycle" qsTypeId="urn:microsoft.com/office/officeart/2005/8/quickstyle/simple2" qsCatId="simple" csTypeId="urn:microsoft.com/office/officeart/2005/8/colors/accent1_2" csCatId="accent1" phldr="1"/>
      <dgm:spPr/>
      <dgm:t>
        <a:bodyPr/>
        <a:lstStyle/>
        <a:p>
          <a:endParaRPr lang="en-US"/>
        </a:p>
      </dgm:t>
    </dgm:pt>
    <dgm:pt modelId="{2840D104-1E8C-4BC2-BE1E-52D965B1D21A}">
      <dgm:prSet custT="1"/>
      <dgm:spPr>
        <a:solidFill>
          <a:schemeClr val="accent3"/>
        </a:solidFill>
      </dgm:spPr>
      <dgm:t>
        <a:bodyPr/>
        <a:lstStyle/>
        <a:p>
          <a:r>
            <a:rPr lang="en-US" sz="1800" dirty="0">
              <a:solidFill>
                <a:sysClr val="windowText" lastClr="000000"/>
              </a:solidFill>
            </a:rPr>
            <a:t>Be transparent</a:t>
          </a:r>
        </a:p>
      </dgm:t>
    </dgm:pt>
    <dgm:pt modelId="{35C2DF81-81FE-4CA0-A757-37BAA4B8FF03}" type="parTrans" cxnId="{5F4A81F0-38B3-42C5-AD22-0780F2FBE0C0}">
      <dgm:prSet/>
      <dgm:spPr/>
      <dgm:t>
        <a:bodyPr/>
        <a:lstStyle/>
        <a:p>
          <a:endParaRPr lang="en-US"/>
        </a:p>
      </dgm:t>
    </dgm:pt>
    <dgm:pt modelId="{88AD6659-EFC1-47CE-8CFB-2E9971D40D36}" type="sibTrans" cxnId="{5F4A81F0-38B3-42C5-AD22-0780F2FBE0C0}">
      <dgm:prSet/>
      <dgm:spPr/>
      <dgm:t>
        <a:bodyPr/>
        <a:lstStyle/>
        <a:p>
          <a:endParaRPr lang="en-US"/>
        </a:p>
      </dgm:t>
    </dgm:pt>
    <dgm:pt modelId="{ACFF060D-318C-4465-98AE-A35D1D4EB353}">
      <dgm:prSet custT="1"/>
      <dgm:spPr>
        <a:solidFill>
          <a:schemeClr val="accent3"/>
        </a:solidFill>
      </dgm:spPr>
      <dgm:t>
        <a:bodyPr/>
        <a:lstStyle/>
        <a:p>
          <a:r>
            <a:rPr lang="en-US" sz="1800" dirty="0">
              <a:solidFill>
                <a:sysClr val="windowText" lastClr="000000"/>
              </a:solidFill>
            </a:rPr>
            <a:t>Show respect and care</a:t>
          </a:r>
        </a:p>
      </dgm:t>
    </dgm:pt>
    <dgm:pt modelId="{31C741E1-6A68-4B0E-9E6B-8A1AC120DD6E}" type="parTrans" cxnId="{E7FB0EA3-0B77-4214-B50C-6B46C334EBD3}">
      <dgm:prSet/>
      <dgm:spPr/>
      <dgm:t>
        <a:bodyPr/>
        <a:lstStyle/>
        <a:p>
          <a:endParaRPr lang="en-US"/>
        </a:p>
      </dgm:t>
    </dgm:pt>
    <dgm:pt modelId="{6EEB0E09-76A7-4C38-94E6-D62F0F406D3E}" type="sibTrans" cxnId="{E7FB0EA3-0B77-4214-B50C-6B46C334EBD3}">
      <dgm:prSet/>
      <dgm:spPr/>
      <dgm:t>
        <a:bodyPr/>
        <a:lstStyle/>
        <a:p>
          <a:endParaRPr lang="en-US"/>
        </a:p>
      </dgm:t>
    </dgm:pt>
    <dgm:pt modelId="{48AADA7B-0553-4785-9141-4C881F5B2E1E}">
      <dgm:prSet custT="1"/>
      <dgm:spPr>
        <a:solidFill>
          <a:schemeClr val="accent3"/>
        </a:solidFill>
      </dgm:spPr>
      <dgm:t>
        <a:bodyPr/>
        <a:lstStyle/>
        <a:p>
          <a:r>
            <a:rPr lang="en-US" sz="1800" dirty="0">
              <a:solidFill>
                <a:sysClr val="windowText" lastClr="000000"/>
              </a:solidFill>
            </a:rPr>
            <a:t>Be accountable</a:t>
          </a:r>
        </a:p>
      </dgm:t>
    </dgm:pt>
    <dgm:pt modelId="{38C8CCD2-AD52-4463-8CA2-A8CF0DB5E6EA}" type="parTrans" cxnId="{5264C047-9A5C-45B1-A619-081C4DCF2E77}">
      <dgm:prSet/>
      <dgm:spPr/>
      <dgm:t>
        <a:bodyPr/>
        <a:lstStyle/>
        <a:p>
          <a:endParaRPr lang="en-US"/>
        </a:p>
      </dgm:t>
    </dgm:pt>
    <dgm:pt modelId="{051D32B3-497D-4007-993E-7A11703ED47F}" type="sibTrans" cxnId="{5264C047-9A5C-45B1-A619-081C4DCF2E77}">
      <dgm:prSet/>
      <dgm:spPr/>
      <dgm:t>
        <a:bodyPr/>
        <a:lstStyle/>
        <a:p>
          <a:endParaRPr lang="en-US"/>
        </a:p>
      </dgm:t>
    </dgm:pt>
    <dgm:pt modelId="{48D54031-55CE-4BE8-884D-99A4FBDAEE24}">
      <dgm:prSet custT="1"/>
      <dgm:spPr>
        <a:solidFill>
          <a:schemeClr val="accent3"/>
        </a:solidFill>
      </dgm:spPr>
      <dgm:t>
        <a:bodyPr/>
        <a:lstStyle/>
        <a:p>
          <a:r>
            <a:rPr lang="en-US" sz="1800" dirty="0">
              <a:solidFill>
                <a:sysClr val="windowText" lastClr="000000"/>
              </a:solidFill>
            </a:rPr>
            <a:t>Admit if you are wrong</a:t>
          </a:r>
        </a:p>
      </dgm:t>
    </dgm:pt>
    <dgm:pt modelId="{AFF5F666-5E57-43EF-B09F-5474DFD8C108}" type="parTrans" cxnId="{DEDFC69B-D8FD-44E8-99A8-3A6689B13A18}">
      <dgm:prSet/>
      <dgm:spPr/>
      <dgm:t>
        <a:bodyPr/>
        <a:lstStyle/>
        <a:p>
          <a:endParaRPr lang="en-US"/>
        </a:p>
      </dgm:t>
    </dgm:pt>
    <dgm:pt modelId="{0C972B09-59B1-4A2B-97C5-18A3EF79069F}" type="sibTrans" cxnId="{DEDFC69B-D8FD-44E8-99A8-3A6689B13A18}">
      <dgm:prSet/>
      <dgm:spPr/>
      <dgm:t>
        <a:bodyPr/>
        <a:lstStyle/>
        <a:p>
          <a:endParaRPr lang="en-US"/>
        </a:p>
      </dgm:t>
    </dgm:pt>
    <dgm:pt modelId="{FB69E0F1-4D21-40A0-B3FA-78E3EEFFC96C}">
      <dgm:prSet custT="1"/>
      <dgm:spPr>
        <a:solidFill>
          <a:schemeClr val="accent3"/>
        </a:solidFill>
      </dgm:spPr>
      <dgm:t>
        <a:bodyPr/>
        <a:lstStyle/>
        <a:p>
          <a:r>
            <a:rPr lang="en-US" sz="1800" dirty="0">
              <a:solidFill>
                <a:sysClr val="windowText" lastClr="000000"/>
              </a:solidFill>
            </a:rPr>
            <a:t>Keep promises</a:t>
          </a:r>
        </a:p>
      </dgm:t>
    </dgm:pt>
    <dgm:pt modelId="{E0309690-4D84-43D5-952E-149402FB54EC}" type="parTrans" cxnId="{9F2A3588-5712-4CD5-A9B9-4D87A5D8E47B}">
      <dgm:prSet/>
      <dgm:spPr/>
      <dgm:t>
        <a:bodyPr/>
        <a:lstStyle/>
        <a:p>
          <a:endParaRPr lang="en-US"/>
        </a:p>
      </dgm:t>
    </dgm:pt>
    <dgm:pt modelId="{76FA16C7-543F-4921-B3F8-F35954CFB2E7}" type="sibTrans" cxnId="{9F2A3588-5712-4CD5-A9B9-4D87A5D8E47B}">
      <dgm:prSet/>
      <dgm:spPr/>
      <dgm:t>
        <a:bodyPr/>
        <a:lstStyle/>
        <a:p>
          <a:endParaRPr lang="en-US"/>
        </a:p>
      </dgm:t>
    </dgm:pt>
    <dgm:pt modelId="{9DAAF73E-6AD7-49C0-A6B3-8E92336AC2C4}">
      <dgm:prSet custT="1"/>
      <dgm:spPr>
        <a:solidFill>
          <a:schemeClr val="accent3"/>
        </a:solidFill>
      </dgm:spPr>
      <dgm:t>
        <a:bodyPr/>
        <a:lstStyle/>
        <a:p>
          <a:r>
            <a:rPr lang="en-US" sz="1800" dirty="0">
              <a:solidFill>
                <a:sysClr val="windowText" lastClr="000000"/>
              </a:solidFill>
            </a:rPr>
            <a:t>Give appreciation</a:t>
          </a:r>
        </a:p>
      </dgm:t>
    </dgm:pt>
    <dgm:pt modelId="{0F72CA31-B160-4742-9E59-BF5566C483CE}" type="parTrans" cxnId="{BE550C36-E56A-42CF-8F4E-A3E0563BCE97}">
      <dgm:prSet/>
      <dgm:spPr/>
      <dgm:t>
        <a:bodyPr/>
        <a:lstStyle/>
        <a:p>
          <a:endParaRPr lang="en-US"/>
        </a:p>
      </dgm:t>
    </dgm:pt>
    <dgm:pt modelId="{2D74E66F-7BD5-450B-BE4D-63A5FE364082}" type="sibTrans" cxnId="{BE550C36-E56A-42CF-8F4E-A3E0563BCE97}">
      <dgm:prSet/>
      <dgm:spPr/>
      <dgm:t>
        <a:bodyPr/>
        <a:lstStyle/>
        <a:p>
          <a:endParaRPr lang="en-US"/>
        </a:p>
      </dgm:t>
    </dgm:pt>
    <dgm:pt modelId="{07A5763C-770B-4C7A-B163-AA0F31A73AC5}">
      <dgm:prSet custT="1"/>
      <dgm:spPr>
        <a:solidFill>
          <a:schemeClr val="accent3"/>
        </a:solidFill>
      </dgm:spPr>
      <dgm:t>
        <a:bodyPr/>
        <a:lstStyle/>
        <a:p>
          <a:r>
            <a:rPr lang="en-US" sz="1800" dirty="0">
              <a:solidFill>
                <a:sysClr val="windowText" lastClr="000000"/>
              </a:solidFill>
            </a:rPr>
            <a:t>Be honest</a:t>
          </a:r>
        </a:p>
      </dgm:t>
    </dgm:pt>
    <dgm:pt modelId="{7B3CB20D-3112-4FE5-8570-4E7D0F7085CE}" type="parTrans" cxnId="{A432AD79-7E86-4D48-AFF1-72DA6F109757}">
      <dgm:prSet/>
      <dgm:spPr/>
      <dgm:t>
        <a:bodyPr/>
        <a:lstStyle/>
        <a:p>
          <a:endParaRPr lang="en-US"/>
        </a:p>
      </dgm:t>
    </dgm:pt>
    <dgm:pt modelId="{AFF57160-B7EC-4772-A0D7-DEC8A879B314}" type="sibTrans" cxnId="{A432AD79-7E86-4D48-AFF1-72DA6F109757}">
      <dgm:prSet/>
      <dgm:spPr/>
      <dgm:t>
        <a:bodyPr/>
        <a:lstStyle/>
        <a:p>
          <a:endParaRPr lang="en-US"/>
        </a:p>
      </dgm:t>
    </dgm:pt>
    <dgm:pt modelId="{9165B5CD-FB36-4E75-ABC1-B5F83B414BFC}" type="pres">
      <dgm:prSet presAssocID="{D15FB7E7-ADA1-4092-B428-472E6B68C82B}" presName="compositeShape" presStyleCnt="0">
        <dgm:presLayoutVars>
          <dgm:chMax val="7"/>
          <dgm:dir/>
          <dgm:resizeHandles val="exact"/>
        </dgm:presLayoutVars>
      </dgm:prSet>
      <dgm:spPr/>
    </dgm:pt>
    <dgm:pt modelId="{9FD95065-43A7-4378-9D77-18A82CFC2A3C}" type="pres">
      <dgm:prSet presAssocID="{D15FB7E7-ADA1-4092-B428-472E6B68C82B}" presName="wedge1" presStyleLbl="node1" presStyleIdx="0" presStyleCnt="7" custScaleX="110044" custScaleY="106057" custLinFactNeighborX="-3623" custLinFactNeighborY="5059"/>
      <dgm:spPr/>
    </dgm:pt>
    <dgm:pt modelId="{CDC7BCDB-A01D-4A55-8848-24E4EBC596ED}" type="pres">
      <dgm:prSet presAssocID="{D15FB7E7-ADA1-4092-B428-472E6B68C82B}" presName="wedge1Tx" presStyleLbl="node1" presStyleIdx="0" presStyleCnt="7">
        <dgm:presLayoutVars>
          <dgm:chMax val="0"/>
          <dgm:chPref val="0"/>
          <dgm:bulletEnabled val="1"/>
        </dgm:presLayoutVars>
      </dgm:prSet>
      <dgm:spPr/>
    </dgm:pt>
    <dgm:pt modelId="{0C615B0F-B24D-48CE-96F4-F85BF4B20F7A}" type="pres">
      <dgm:prSet presAssocID="{D15FB7E7-ADA1-4092-B428-472E6B68C82B}" presName="wedge2" presStyleLbl="node1" presStyleIdx="1" presStyleCnt="7" custScaleX="113271"/>
      <dgm:spPr/>
    </dgm:pt>
    <dgm:pt modelId="{2C11261B-97B2-4547-AF85-82191CD01691}" type="pres">
      <dgm:prSet presAssocID="{D15FB7E7-ADA1-4092-B428-472E6B68C82B}" presName="wedge2Tx" presStyleLbl="node1" presStyleIdx="1" presStyleCnt="7">
        <dgm:presLayoutVars>
          <dgm:chMax val="0"/>
          <dgm:chPref val="0"/>
          <dgm:bulletEnabled val="1"/>
        </dgm:presLayoutVars>
      </dgm:prSet>
      <dgm:spPr/>
    </dgm:pt>
    <dgm:pt modelId="{A0133105-8B7F-4BAF-A59C-E329EC266E3C}" type="pres">
      <dgm:prSet presAssocID="{D15FB7E7-ADA1-4092-B428-472E6B68C82B}" presName="wedge3" presStyleLbl="node1" presStyleIdx="2" presStyleCnt="7" custScaleX="113271" custScaleY="104660"/>
      <dgm:spPr/>
    </dgm:pt>
    <dgm:pt modelId="{48AD4BF3-9CC0-4AB2-9EBC-504208D28041}" type="pres">
      <dgm:prSet presAssocID="{D15FB7E7-ADA1-4092-B428-472E6B68C82B}" presName="wedge3Tx" presStyleLbl="node1" presStyleIdx="2" presStyleCnt="7">
        <dgm:presLayoutVars>
          <dgm:chMax val="0"/>
          <dgm:chPref val="0"/>
          <dgm:bulletEnabled val="1"/>
        </dgm:presLayoutVars>
      </dgm:prSet>
      <dgm:spPr/>
    </dgm:pt>
    <dgm:pt modelId="{B0A3E36B-98DD-4C5E-8B98-148545853D11}" type="pres">
      <dgm:prSet presAssocID="{D15FB7E7-ADA1-4092-B428-472E6B68C82B}" presName="wedge4" presStyleLbl="node1" presStyleIdx="3" presStyleCnt="7" custScaleX="117302" custScaleY="103077"/>
      <dgm:spPr/>
    </dgm:pt>
    <dgm:pt modelId="{29107E95-9D32-46BA-8B71-30A7FBF2249B}" type="pres">
      <dgm:prSet presAssocID="{D15FB7E7-ADA1-4092-B428-472E6B68C82B}" presName="wedge4Tx" presStyleLbl="node1" presStyleIdx="3" presStyleCnt="7">
        <dgm:presLayoutVars>
          <dgm:chMax val="0"/>
          <dgm:chPref val="0"/>
          <dgm:bulletEnabled val="1"/>
        </dgm:presLayoutVars>
      </dgm:prSet>
      <dgm:spPr/>
    </dgm:pt>
    <dgm:pt modelId="{34A0D0B9-981F-4E50-83EE-CE623261312B}" type="pres">
      <dgm:prSet presAssocID="{D15FB7E7-ADA1-4092-B428-472E6B68C82B}" presName="wedge5" presStyleLbl="node1" presStyleIdx="4" presStyleCnt="7" custScaleX="106727" custScaleY="106062"/>
      <dgm:spPr/>
    </dgm:pt>
    <dgm:pt modelId="{4BD6AA74-7D83-49FC-AB35-307EDAA668A5}" type="pres">
      <dgm:prSet presAssocID="{D15FB7E7-ADA1-4092-B428-472E6B68C82B}" presName="wedge5Tx" presStyleLbl="node1" presStyleIdx="4" presStyleCnt="7">
        <dgm:presLayoutVars>
          <dgm:chMax val="0"/>
          <dgm:chPref val="0"/>
          <dgm:bulletEnabled val="1"/>
        </dgm:presLayoutVars>
      </dgm:prSet>
      <dgm:spPr/>
    </dgm:pt>
    <dgm:pt modelId="{04118582-9352-4779-84E3-48109032FB9B}" type="pres">
      <dgm:prSet presAssocID="{D15FB7E7-ADA1-4092-B428-472E6B68C82B}" presName="wedge6" presStyleLbl="node1" presStyleIdx="5" presStyleCnt="7" custScaleX="107692" custScaleY="102839"/>
      <dgm:spPr/>
    </dgm:pt>
    <dgm:pt modelId="{C1EFBBCF-69E5-434B-BA48-1FBA3D5C75A0}" type="pres">
      <dgm:prSet presAssocID="{D15FB7E7-ADA1-4092-B428-472E6B68C82B}" presName="wedge6Tx" presStyleLbl="node1" presStyleIdx="5" presStyleCnt="7">
        <dgm:presLayoutVars>
          <dgm:chMax val="0"/>
          <dgm:chPref val="0"/>
          <dgm:bulletEnabled val="1"/>
        </dgm:presLayoutVars>
      </dgm:prSet>
      <dgm:spPr/>
    </dgm:pt>
    <dgm:pt modelId="{92307965-910A-4847-94FD-1ED261DE222A}" type="pres">
      <dgm:prSet presAssocID="{D15FB7E7-ADA1-4092-B428-472E6B68C82B}" presName="wedge7" presStyleLbl="node1" presStyleIdx="6" presStyleCnt="7" custScaleX="107692" custScaleY="106305"/>
      <dgm:spPr/>
    </dgm:pt>
    <dgm:pt modelId="{933C8EDD-7454-4219-9CF4-7266D374B8CE}" type="pres">
      <dgm:prSet presAssocID="{D15FB7E7-ADA1-4092-B428-472E6B68C82B}" presName="wedge7Tx" presStyleLbl="node1" presStyleIdx="6" presStyleCnt="7">
        <dgm:presLayoutVars>
          <dgm:chMax val="0"/>
          <dgm:chPref val="0"/>
          <dgm:bulletEnabled val="1"/>
        </dgm:presLayoutVars>
      </dgm:prSet>
      <dgm:spPr/>
    </dgm:pt>
  </dgm:ptLst>
  <dgm:cxnLst>
    <dgm:cxn modelId="{F0D09F07-C956-4B0D-940F-6818F32DE91B}" type="presOf" srcId="{FB69E0F1-4D21-40A0-B3FA-78E3EEFFC96C}" destId="{4BD6AA74-7D83-49FC-AB35-307EDAA668A5}" srcOrd="1" destOrd="0" presId="urn:microsoft.com/office/officeart/2005/8/layout/chart3"/>
    <dgm:cxn modelId="{E9F2F30E-F905-4C51-851C-E3E3E808D56D}" type="presOf" srcId="{D15FB7E7-ADA1-4092-B428-472E6B68C82B}" destId="{9165B5CD-FB36-4E75-ABC1-B5F83B414BFC}" srcOrd="0" destOrd="0" presId="urn:microsoft.com/office/officeart/2005/8/layout/chart3"/>
    <dgm:cxn modelId="{62AAA72E-7B7B-4614-8160-D20FDCB1EC44}" type="presOf" srcId="{48D54031-55CE-4BE8-884D-99A4FBDAEE24}" destId="{A0133105-8B7F-4BAF-A59C-E329EC266E3C}" srcOrd="0" destOrd="0" presId="urn:microsoft.com/office/officeart/2005/8/layout/chart3"/>
    <dgm:cxn modelId="{BE550C36-E56A-42CF-8F4E-A3E0563BCE97}" srcId="{D15FB7E7-ADA1-4092-B428-472E6B68C82B}" destId="{9DAAF73E-6AD7-49C0-A6B3-8E92336AC2C4}" srcOrd="5" destOrd="0" parTransId="{0F72CA31-B160-4742-9E59-BF5566C483CE}" sibTransId="{2D74E66F-7BD5-450B-BE4D-63A5FE364082}"/>
    <dgm:cxn modelId="{9B9F1736-4DB4-40B2-AAC7-098E8788881C}" type="presOf" srcId="{48AADA7B-0553-4785-9141-4C881F5B2E1E}" destId="{B0A3E36B-98DD-4C5E-8B98-148545853D11}" srcOrd="0" destOrd="0" presId="urn:microsoft.com/office/officeart/2005/8/layout/chart3"/>
    <dgm:cxn modelId="{EA7E1138-7FA0-4159-8A7C-30D58EEFAD42}" type="presOf" srcId="{2840D104-1E8C-4BC2-BE1E-52D965B1D21A}" destId="{0C615B0F-B24D-48CE-96F4-F85BF4B20F7A}" srcOrd="0" destOrd="0" presId="urn:microsoft.com/office/officeart/2005/8/layout/chart3"/>
    <dgm:cxn modelId="{AF5F8539-5936-43A5-812D-53600136E14A}" type="presOf" srcId="{07A5763C-770B-4C7A-B163-AA0F31A73AC5}" destId="{933C8EDD-7454-4219-9CF4-7266D374B8CE}" srcOrd="1" destOrd="0" presId="urn:microsoft.com/office/officeart/2005/8/layout/chart3"/>
    <dgm:cxn modelId="{46827A5E-C442-4097-9FB5-B3CC64CE879B}" type="presOf" srcId="{ACFF060D-318C-4465-98AE-A35D1D4EB353}" destId="{9FD95065-43A7-4378-9D77-18A82CFC2A3C}" srcOrd="0" destOrd="0" presId="urn:microsoft.com/office/officeart/2005/8/layout/chart3"/>
    <dgm:cxn modelId="{5264C047-9A5C-45B1-A619-081C4DCF2E77}" srcId="{D15FB7E7-ADA1-4092-B428-472E6B68C82B}" destId="{48AADA7B-0553-4785-9141-4C881F5B2E1E}" srcOrd="3" destOrd="0" parTransId="{38C8CCD2-AD52-4463-8CA2-A8CF0DB5E6EA}" sibTransId="{051D32B3-497D-4007-993E-7A11703ED47F}"/>
    <dgm:cxn modelId="{BE5A4670-5B8E-4751-AA19-CD3F52563A9E}" type="presOf" srcId="{2840D104-1E8C-4BC2-BE1E-52D965B1D21A}" destId="{2C11261B-97B2-4547-AF85-82191CD01691}" srcOrd="1" destOrd="0" presId="urn:microsoft.com/office/officeart/2005/8/layout/chart3"/>
    <dgm:cxn modelId="{A432AD79-7E86-4D48-AFF1-72DA6F109757}" srcId="{D15FB7E7-ADA1-4092-B428-472E6B68C82B}" destId="{07A5763C-770B-4C7A-B163-AA0F31A73AC5}" srcOrd="6" destOrd="0" parTransId="{7B3CB20D-3112-4FE5-8570-4E7D0F7085CE}" sibTransId="{AFF57160-B7EC-4772-A0D7-DEC8A879B314}"/>
    <dgm:cxn modelId="{9F2A3588-5712-4CD5-A9B9-4D87A5D8E47B}" srcId="{D15FB7E7-ADA1-4092-B428-472E6B68C82B}" destId="{FB69E0F1-4D21-40A0-B3FA-78E3EEFFC96C}" srcOrd="4" destOrd="0" parTransId="{E0309690-4D84-43D5-952E-149402FB54EC}" sibTransId="{76FA16C7-543F-4921-B3F8-F35954CFB2E7}"/>
    <dgm:cxn modelId="{6AD8C194-7AD2-4F40-BB4C-6C1AB64A3395}" type="presOf" srcId="{ACFF060D-318C-4465-98AE-A35D1D4EB353}" destId="{CDC7BCDB-A01D-4A55-8848-24E4EBC596ED}" srcOrd="1" destOrd="0" presId="urn:microsoft.com/office/officeart/2005/8/layout/chart3"/>
    <dgm:cxn modelId="{DEDFC69B-D8FD-44E8-99A8-3A6689B13A18}" srcId="{D15FB7E7-ADA1-4092-B428-472E6B68C82B}" destId="{48D54031-55CE-4BE8-884D-99A4FBDAEE24}" srcOrd="2" destOrd="0" parTransId="{AFF5F666-5E57-43EF-B09F-5474DFD8C108}" sibTransId="{0C972B09-59B1-4A2B-97C5-18A3EF79069F}"/>
    <dgm:cxn modelId="{3BF2709D-3DB8-42A3-A9CD-F2FD07EF93BB}" type="presOf" srcId="{9DAAF73E-6AD7-49C0-A6B3-8E92336AC2C4}" destId="{04118582-9352-4779-84E3-48109032FB9B}" srcOrd="0" destOrd="0" presId="urn:microsoft.com/office/officeart/2005/8/layout/chart3"/>
    <dgm:cxn modelId="{0177F49D-D795-43EF-9E53-B4227EF5B7BA}" type="presOf" srcId="{FB69E0F1-4D21-40A0-B3FA-78E3EEFFC96C}" destId="{34A0D0B9-981F-4E50-83EE-CE623261312B}" srcOrd="0" destOrd="0" presId="urn:microsoft.com/office/officeart/2005/8/layout/chart3"/>
    <dgm:cxn modelId="{E7FB0EA3-0B77-4214-B50C-6B46C334EBD3}" srcId="{D15FB7E7-ADA1-4092-B428-472E6B68C82B}" destId="{ACFF060D-318C-4465-98AE-A35D1D4EB353}" srcOrd="0" destOrd="0" parTransId="{31C741E1-6A68-4B0E-9E6B-8A1AC120DD6E}" sibTransId="{6EEB0E09-76A7-4C38-94E6-D62F0F406D3E}"/>
    <dgm:cxn modelId="{0E8777AB-E819-4E1C-9FCB-608546619BDF}" type="presOf" srcId="{07A5763C-770B-4C7A-B163-AA0F31A73AC5}" destId="{92307965-910A-4847-94FD-1ED261DE222A}" srcOrd="0" destOrd="0" presId="urn:microsoft.com/office/officeart/2005/8/layout/chart3"/>
    <dgm:cxn modelId="{7A2A20B3-8D8C-482C-B484-098B8B89DCE0}" type="presOf" srcId="{48D54031-55CE-4BE8-884D-99A4FBDAEE24}" destId="{48AD4BF3-9CC0-4AB2-9EBC-504208D28041}" srcOrd="1" destOrd="0" presId="urn:microsoft.com/office/officeart/2005/8/layout/chart3"/>
    <dgm:cxn modelId="{BF5997D8-A779-4F04-9E1B-F28089E883BC}" type="presOf" srcId="{48AADA7B-0553-4785-9141-4C881F5B2E1E}" destId="{29107E95-9D32-46BA-8B71-30A7FBF2249B}" srcOrd="1" destOrd="0" presId="urn:microsoft.com/office/officeart/2005/8/layout/chart3"/>
    <dgm:cxn modelId="{E6113CEB-512D-4254-BE0E-24D02F31E347}" type="presOf" srcId="{9DAAF73E-6AD7-49C0-A6B3-8E92336AC2C4}" destId="{C1EFBBCF-69E5-434B-BA48-1FBA3D5C75A0}" srcOrd="1" destOrd="0" presId="urn:microsoft.com/office/officeart/2005/8/layout/chart3"/>
    <dgm:cxn modelId="{5F4A81F0-38B3-42C5-AD22-0780F2FBE0C0}" srcId="{D15FB7E7-ADA1-4092-B428-472E6B68C82B}" destId="{2840D104-1E8C-4BC2-BE1E-52D965B1D21A}" srcOrd="1" destOrd="0" parTransId="{35C2DF81-81FE-4CA0-A757-37BAA4B8FF03}" sibTransId="{88AD6659-EFC1-47CE-8CFB-2E9971D40D36}"/>
    <dgm:cxn modelId="{4DD11AB3-F7FE-4B68-AEC5-49743FDCFD0F}" type="presParOf" srcId="{9165B5CD-FB36-4E75-ABC1-B5F83B414BFC}" destId="{9FD95065-43A7-4378-9D77-18A82CFC2A3C}" srcOrd="0" destOrd="0" presId="urn:microsoft.com/office/officeart/2005/8/layout/chart3"/>
    <dgm:cxn modelId="{DD4BCE9B-9F0C-4D65-9603-B9A76D3D1B3F}" type="presParOf" srcId="{9165B5CD-FB36-4E75-ABC1-B5F83B414BFC}" destId="{CDC7BCDB-A01D-4A55-8848-24E4EBC596ED}" srcOrd="1" destOrd="0" presId="urn:microsoft.com/office/officeart/2005/8/layout/chart3"/>
    <dgm:cxn modelId="{B34E0834-7406-46E4-AC2A-0D6A2BB59DC2}" type="presParOf" srcId="{9165B5CD-FB36-4E75-ABC1-B5F83B414BFC}" destId="{0C615B0F-B24D-48CE-96F4-F85BF4B20F7A}" srcOrd="2" destOrd="0" presId="urn:microsoft.com/office/officeart/2005/8/layout/chart3"/>
    <dgm:cxn modelId="{A177A3D4-272F-4EA1-ABE2-7BE0BF61CF9B}" type="presParOf" srcId="{9165B5CD-FB36-4E75-ABC1-B5F83B414BFC}" destId="{2C11261B-97B2-4547-AF85-82191CD01691}" srcOrd="3" destOrd="0" presId="urn:microsoft.com/office/officeart/2005/8/layout/chart3"/>
    <dgm:cxn modelId="{797B9E7C-8BD4-4704-A001-1FF9DA1DDEF1}" type="presParOf" srcId="{9165B5CD-FB36-4E75-ABC1-B5F83B414BFC}" destId="{A0133105-8B7F-4BAF-A59C-E329EC266E3C}" srcOrd="4" destOrd="0" presId="urn:microsoft.com/office/officeart/2005/8/layout/chart3"/>
    <dgm:cxn modelId="{DE804A22-45E7-47D0-88E9-2B7A14A29A7D}" type="presParOf" srcId="{9165B5CD-FB36-4E75-ABC1-B5F83B414BFC}" destId="{48AD4BF3-9CC0-4AB2-9EBC-504208D28041}" srcOrd="5" destOrd="0" presId="urn:microsoft.com/office/officeart/2005/8/layout/chart3"/>
    <dgm:cxn modelId="{6D5FC4EC-9716-4E7C-A859-8CD95D3CB05B}" type="presParOf" srcId="{9165B5CD-FB36-4E75-ABC1-B5F83B414BFC}" destId="{B0A3E36B-98DD-4C5E-8B98-148545853D11}" srcOrd="6" destOrd="0" presId="urn:microsoft.com/office/officeart/2005/8/layout/chart3"/>
    <dgm:cxn modelId="{F915D8B3-10DC-4900-8BE3-891E972F5533}" type="presParOf" srcId="{9165B5CD-FB36-4E75-ABC1-B5F83B414BFC}" destId="{29107E95-9D32-46BA-8B71-30A7FBF2249B}" srcOrd="7" destOrd="0" presId="urn:microsoft.com/office/officeart/2005/8/layout/chart3"/>
    <dgm:cxn modelId="{6A8B4710-9F52-4247-A4D3-63F06A45D2B2}" type="presParOf" srcId="{9165B5CD-FB36-4E75-ABC1-B5F83B414BFC}" destId="{34A0D0B9-981F-4E50-83EE-CE623261312B}" srcOrd="8" destOrd="0" presId="urn:microsoft.com/office/officeart/2005/8/layout/chart3"/>
    <dgm:cxn modelId="{0B92D7DF-4E7F-4CCD-B54E-15AA33E5B3C2}" type="presParOf" srcId="{9165B5CD-FB36-4E75-ABC1-B5F83B414BFC}" destId="{4BD6AA74-7D83-49FC-AB35-307EDAA668A5}" srcOrd="9" destOrd="0" presId="urn:microsoft.com/office/officeart/2005/8/layout/chart3"/>
    <dgm:cxn modelId="{C1544FDD-31EE-4987-8682-C057B461947F}" type="presParOf" srcId="{9165B5CD-FB36-4E75-ABC1-B5F83B414BFC}" destId="{04118582-9352-4779-84E3-48109032FB9B}" srcOrd="10" destOrd="0" presId="urn:microsoft.com/office/officeart/2005/8/layout/chart3"/>
    <dgm:cxn modelId="{05B8EA7D-34E7-4F53-AF3F-2CFD883866FF}" type="presParOf" srcId="{9165B5CD-FB36-4E75-ABC1-B5F83B414BFC}" destId="{C1EFBBCF-69E5-434B-BA48-1FBA3D5C75A0}" srcOrd="11" destOrd="0" presId="urn:microsoft.com/office/officeart/2005/8/layout/chart3"/>
    <dgm:cxn modelId="{3F97CCB2-6499-4BB0-A1B7-0286703E3259}" type="presParOf" srcId="{9165B5CD-FB36-4E75-ABC1-B5F83B414BFC}" destId="{92307965-910A-4847-94FD-1ED261DE222A}" srcOrd="12" destOrd="0" presId="urn:microsoft.com/office/officeart/2005/8/layout/chart3"/>
    <dgm:cxn modelId="{B994E2B5-209A-431E-A87C-CAD25907F080}" type="presParOf" srcId="{9165B5CD-FB36-4E75-ABC1-B5F83B414BFC}" destId="{933C8EDD-7454-4219-9CF4-7266D374B8CE}"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C2D130-7125-4420-B200-230835F50446}" type="doc">
      <dgm:prSet loTypeId="urn:microsoft.com/office/officeart/2005/8/layout/cycle3" loCatId="cycle" qsTypeId="urn:microsoft.com/office/officeart/2005/8/quickstyle/simple1" qsCatId="simple" csTypeId="urn:microsoft.com/office/officeart/2005/8/colors/accent3_2" csCatId="accent3" phldr="1"/>
      <dgm:spPr/>
      <dgm:t>
        <a:bodyPr/>
        <a:lstStyle/>
        <a:p>
          <a:endParaRPr lang="en-US"/>
        </a:p>
      </dgm:t>
    </dgm:pt>
    <dgm:pt modelId="{67565FD0-EB28-4BBA-9AB3-71E770B208FA}">
      <dgm:prSe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2400" dirty="0"/>
            <a:t>Within a family or between non-relatives?</a:t>
          </a:r>
        </a:p>
      </dgm:t>
    </dgm:pt>
    <dgm:pt modelId="{E658A4C4-5184-489F-BAA7-B6C43C520350}" type="parTrans" cxnId="{CD41255E-06E8-46AE-AFF7-ABF125887464}">
      <dgm:prSet/>
      <dgm:spPr/>
      <dgm:t>
        <a:bodyPr/>
        <a:lstStyle/>
        <a:p>
          <a:endParaRPr lang="en-US"/>
        </a:p>
      </dgm:t>
    </dgm:pt>
    <dgm:pt modelId="{4D535FB9-666D-486F-BD62-A1572325D1AD}" type="sibTrans" cxnId="{CD41255E-06E8-46AE-AFF7-ABF125887464}">
      <dgm:prSet/>
      <dgm:spPr/>
      <dgm:t>
        <a:bodyPr/>
        <a:lstStyle/>
        <a:p>
          <a:endParaRPr lang="en-US"/>
        </a:p>
      </dgm:t>
    </dgm:pt>
    <dgm:pt modelId="{CF0DF537-F0AA-4C35-831F-1A19BE836E54}">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2800" dirty="0"/>
            <a:t>Land?</a:t>
          </a:r>
        </a:p>
      </dgm:t>
    </dgm:pt>
    <dgm:pt modelId="{7D6AB007-3C00-4992-B1A7-1027FD2C7A5D}" type="parTrans" cxnId="{3D6FAC39-33E5-4FDF-9CE9-0ADA594D6A53}">
      <dgm:prSet/>
      <dgm:spPr/>
      <dgm:t>
        <a:bodyPr/>
        <a:lstStyle/>
        <a:p>
          <a:endParaRPr lang="en-US"/>
        </a:p>
      </dgm:t>
    </dgm:pt>
    <dgm:pt modelId="{6EADF07B-7996-40EA-A8FD-6CE915BDF7E0}" type="sibTrans" cxnId="{3D6FAC39-33E5-4FDF-9CE9-0ADA594D6A53}">
      <dgm:prSet/>
      <dgm:spPr/>
      <dgm:t>
        <a:bodyPr/>
        <a:lstStyle/>
        <a:p>
          <a:endParaRPr lang="en-US"/>
        </a:p>
      </dgm:t>
    </dgm:pt>
    <dgm:pt modelId="{E0DEA03E-E711-44E9-AF85-DE03AECEB5FE}">
      <dgm:prSe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2400" dirty="0"/>
            <a:t>A farm or ranch business?</a:t>
          </a:r>
        </a:p>
      </dgm:t>
    </dgm:pt>
    <dgm:pt modelId="{66EBF793-8A72-4AAA-801F-36EB13138F28}" type="parTrans" cxnId="{B6A80552-CB1D-48B9-A07C-41A8AEC56292}">
      <dgm:prSet/>
      <dgm:spPr/>
      <dgm:t>
        <a:bodyPr/>
        <a:lstStyle/>
        <a:p>
          <a:endParaRPr lang="en-US"/>
        </a:p>
      </dgm:t>
    </dgm:pt>
    <dgm:pt modelId="{5684B963-F42E-4A7C-8293-3B03D3A2064C}" type="sibTrans" cxnId="{B6A80552-CB1D-48B9-A07C-41A8AEC56292}">
      <dgm:prSet/>
      <dgm:spPr/>
      <dgm:t>
        <a:bodyPr/>
        <a:lstStyle/>
        <a:p>
          <a:endParaRPr lang="en-US"/>
        </a:p>
      </dgm:t>
    </dgm:pt>
    <dgm:pt modelId="{21111E3C-A9BB-42A3-BEAD-B3523B6EA7D8}">
      <dgm:prSe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2400" dirty="0"/>
            <a:t>Other farm or ranch assets?</a:t>
          </a:r>
        </a:p>
      </dgm:t>
    </dgm:pt>
    <dgm:pt modelId="{69AABFCF-4D34-4ACF-8AF3-4429B6D7014D}" type="parTrans" cxnId="{7837F447-862C-4723-B91B-D057C6DAF555}">
      <dgm:prSet/>
      <dgm:spPr/>
      <dgm:t>
        <a:bodyPr/>
        <a:lstStyle/>
        <a:p>
          <a:endParaRPr lang="en-US"/>
        </a:p>
      </dgm:t>
    </dgm:pt>
    <dgm:pt modelId="{D9EEA18C-0D0A-4579-872C-C02208DB4C47}" type="sibTrans" cxnId="{7837F447-862C-4723-B91B-D057C6DAF555}">
      <dgm:prSet/>
      <dgm:spPr/>
      <dgm:t>
        <a:bodyPr/>
        <a:lstStyle/>
        <a:p>
          <a:endParaRPr lang="en-US"/>
        </a:p>
      </dgm:t>
    </dgm:pt>
    <dgm:pt modelId="{2F4DC975-47C8-4985-9F80-82099A375BC2}">
      <dgm:prSet custT="1">
        <dgm:style>
          <a:lnRef idx="2">
            <a:schemeClr val="dk1">
              <a:shade val="50000"/>
            </a:schemeClr>
          </a:lnRef>
          <a:fillRef idx="1">
            <a:schemeClr val="dk1"/>
          </a:fillRef>
          <a:effectRef idx="0">
            <a:schemeClr val="dk1"/>
          </a:effectRef>
          <a:fontRef idx="minor">
            <a:schemeClr val="lt1"/>
          </a:fontRef>
        </dgm:style>
      </dgm:prSet>
      <dgm:spPr/>
      <dgm:t>
        <a:bodyPr/>
        <a:lstStyle/>
        <a:p>
          <a:r>
            <a:rPr lang="en-US" sz="2400" dirty="0"/>
            <a:t>Water rights? Mineral rights?</a:t>
          </a:r>
        </a:p>
      </dgm:t>
    </dgm:pt>
    <dgm:pt modelId="{837C4FC0-BDC8-4DEA-A37E-BB5581675C16}" type="parTrans" cxnId="{B56E1037-FC77-4CB3-9459-F4C2A3E1D72F}">
      <dgm:prSet/>
      <dgm:spPr/>
      <dgm:t>
        <a:bodyPr/>
        <a:lstStyle/>
        <a:p>
          <a:endParaRPr lang="en-US"/>
        </a:p>
      </dgm:t>
    </dgm:pt>
    <dgm:pt modelId="{F8BD7522-719E-4DC5-AA26-6ED814538D28}" type="sibTrans" cxnId="{B56E1037-FC77-4CB3-9459-F4C2A3E1D72F}">
      <dgm:prSet/>
      <dgm:spPr/>
      <dgm:t>
        <a:bodyPr/>
        <a:lstStyle/>
        <a:p>
          <a:endParaRPr lang="en-US"/>
        </a:p>
      </dgm:t>
    </dgm:pt>
    <dgm:pt modelId="{E139E3BA-C1A1-46FA-BA6E-E667BB192597}" type="pres">
      <dgm:prSet presAssocID="{48C2D130-7125-4420-B200-230835F50446}" presName="Name0" presStyleCnt="0">
        <dgm:presLayoutVars>
          <dgm:dir/>
          <dgm:resizeHandles val="exact"/>
        </dgm:presLayoutVars>
      </dgm:prSet>
      <dgm:spPr/>
    </dgm:pt>
    <dgm:pt modelId="{EEF85DDF-F10E-4691-B940-A4EE76C88F4A}" type="pres">
      <dgm:prSet presAssocID="{48C2D130-7125-4420-B200-230835F50446}" presName="cycle" presStyleCnt="0"/>
      <dgm:spPr/>
    </dgm:pt>
    <dgm:pt modelId="{EB6945F6-FBA4-4E80-AB44-5BAF923D9537}" type="pres">
      <dgm:prSet presAssocID="{CF0DF537-F0AA-4C35-831F-1A19BE836E54}" presName="nodeFirstNode" presStyleLbl="node1" presStyleIdx="0" presStyleCnt="5">
        <dgm:presLayoutVars>
          <dgm:bulletEnabled val="1"/>
        </dgm:presLayoutVars>
      </dgm:prSet>
      <dgm:spPr/>
    </dgm:pt>
    <dgm:pt modelId="{F77A4D20-DF4F-433C-9FAB-3B2D1900CD02}" type="pres">
      <dgm:prSet presAssocID="{6EADF07B-7996-40EA-A8FD-6CE915BDF7E0}" presName="sibTransFirstNode" presStyleLbl="bgShp" presStyleIdx="0" presStyleCnt="1"/>
      <dgm:spPr/>
    </dgm:pt>
    <dgm:pt modelId="{2DE6F86A-A507-4B90-A622-251C9F1A5ADC}" type="pres">
      <dgm:prSet presAssocID="{21111E3C-A9BB-42A3-BEAD-B3523B6EA7D8}" presName="nodeFollowingNodes" presStyleLbl="node1" presStyleIdx="1" presStyleCnt="5">
        <dgm:presLayoutVars>
          <dgm:bulletEnabled val="1"/>
        </dgm:presLayoutVars>
      </dgm:prSet>
      <dgm:spPr/>
    </dgm:pt>
    <dgm:pt modelId="{7A76ED44-47D7-4996-B22E-A0059B468E89}" type="pres">
      <dgm:prSet presAssocID="{2F4DC975-47C8-4985-9F80-82099A375BC2}" presName="nodeFollowingNodes" presStyleLbl="node1" presStyleIdx="2" presStyleCnt="5" custRadScaleRad="112434" custRadScaleInc="-22591">
        <dgm:presLayoutVars>
          <dgm:bulletEnabled val="1"/>
        </dgm:presLayoutVars>
      </dgm:prSet>
      <dgm:spPr/>
    </dgm:pt>
    <dgm:pt modelId="{99388290-C138-468F-9E06-FC61B232B74B}" type="pres">
      <dgm:prSet presAssocID="{E0DEA03E-E711-44E9-AF85-DE03AECEB5FE}" presName="nodeFollowingNodes" presStyleLbl="node1" presStyleIdx="3" presStyleCnt="5" custRadScaleRad="105950" custRadScaleInc="16588">
        <dgm:presLayoutVars>
          <dgm:bulletEnabled val="1"/>
        </dgm:presLayoutVars>
      </dgm:prSet>
      <dgm:spPr/>
    </dgm:pt>
    <dgm:pt modelId="{EF80C07A-A69D-4906-B5CF-813AC2FFF062}" type="pres">
      <dgm:prSet presAssocID="{67565FD0-EB28-4BBA-9AB3-71E770B208FA}" presName="nodeFollowingNodes" presStyleLbl="node1" presStyleIdx="4" presStyleCnt="5" custScaleY="127163">
        <dgm:presLayoutVars>
          <dgm:bulletEnabled val="1"/>
        </dgm:presLayoutVars>
      </dgm:prSet>
      <dgm:spPr/>
    </dgm:pt>
  </dgm:ptLst>
  <dgm:cxnLst>
    <dgm:cxn modelId="{26CEA700-ED4C-4047-8E30-B9AE7EEA43B9}" type="presOf" srcId="{E0DEA03E-E711-44E9-AF85-DE03AECEB5FE}" destId="{99388290-C138-468F-9E06-FC61B232B74B}" srcOrd="0" destOrd="0" presId="urn:microsoft.com/office/officeart/2005/8/layout/cycle3"/>
    <dgm:cxn modelId="{63737726-80F0-45DD-9A4E-F203A087049B}" type="presOf" srcId="{21111E3C-A9BB-42A3-BEAD-B3523B6EA7D8}" destId="{2DE6F86A-A507-4B90-A622-251C9F1A5ADC}" srcOrd="0" destOrd="0" presId="urn:microsoft.com/office/officeart/2005/8/layout/cycle3"/>
    <dgm:cxn modelId="{26122631-6EE1-416B-8E51-16CDF5ABAE0C}" type="presOf" srcId="{6EADF07B-7996-40EA-A8FD-6CE915BDF7E0}" destId="{F77A4D20-DF4F-433C-9FAB-3B2D1900CD02}" srcOrd="0" destOrd="0" presId="urn:microsoft.com/office/officeart/2005/8/layout/cycle3"/>
    <dgm:cxn modelId="{B56E1037-FC77-4CB3-9459-F4C2A3E1D72F}" srcId="{48C2D130-7125-4420-B200-230835F50446}" destId="{2F4DC975-47C8-4985-9F80-82099A375BC2}" srcOrd="2" destOrd="0" parTransId="{837C4FC0-BDC8-4DEA-A37E-BB5581675C16}" sibTransId="{F8BD7522-719E-4DC5-AA26-6ED814538D28}"/>
    <dgm:cxn modelId="{3D6FAC39-33E5-4FDF-9CE9-0ADA594D6A53}" srcId="{48C2D130-7125-4420-B200-230835F50446}" destId="{CF0DF537-F0AA-4C35-831F-1A19BE836E54}" srcOrd="0" destOrd="0" parTransId="{7D6AB007-3C00-4992-B1A7-1027FD2C7A5D}" sibTransId="{6EADF07B-7996-40EA-A8FD-6CE915BDF7E0}"/>
    <dgm:cxn modelId="{CD41255E-06E8-46AE-AFF7-ABF125887464}" srcId="{48C2D130-7125-4420-B200-230835F50446}" destId="{67565FD0-EB28-4BBA-9AB3-71E770B208FA}" srcOrd="4" destOrd="0" parTransId="{E658A4C4-5184-489F-BAA7-B6C43C520350}" sibTransId="{4D535FB9-666D-486F-BD62-A1572325D1AD}"/>
    <dgm:cxn modelId="{7837F447-862C-4723-B91B-D057C6DAF555}" srcId="{48C2D130-7125-4420-B200-230835F50446}" destId="{21111E3C-A9BB-42A3-BEAD-B3523B6EA7D8}" srcOrd="1" destOrd="0" parTransId="{69AABFCF-4D34-4ACF-8AF3-4429B6D7014D}" sibTransId="{D9EEA18C-0D0A-4579-872C-C02208DB4C47}"/>
    <dgm:cxn modelId="{B6A80552-CB1D-48B9-A07C-41A8AEC56292}" srcId="{48C2D130-7125-4420-B200-230835F50446}" destId="{E0DEA03E-E711-44E9-AF85-DE03AECEB5FE}" srcOrd="3" destOrd="0" parTransId="{66EBF793-8A72-4AAA-801F-36EB13138F28}" sibTransId="{5684B963-F42E-4A7C-8293-3B03D3A2064C}"/>
    <dgm:cxn modelId="{A8BAF178-2910-47A6-BD61-F87AF5100FF9}" type="presOf" srcId="{48C2D130-7125-4420-B200-230835F50446}" destId="{E139E3BA-C1A1-46FA-BA6E-E667BB192597}" srcOrd="0" destOrd="0" presId="urn:microsoft.com/office/officeart/2005/8/layout/cycle3"/>
    <dgm:cxn modelId="{27A29D97-F137-4EAC-91D3-8F41203A372C}" type="presOf" srcId="{2F4DC975-47C8-4985-9F80-82099A375BC2}" destId="{7A76ED44-47D7-4996-B22E-A0059B468E89}" srcOrd="0" destOrd="0" presId="urn:microsoft.com/office/officeart/2005/8/layout/cycle3"/>
    <dgm:cxn modelId="{91A824CC-605A-4875-9A3A-3C9EDDE4DFBB}" type="presOf" srcId="{CF0DF537-F0AA-4C35-831F-1A19BE836E54}" destId="{EB6945F6-FBA4-4E80-AB44-5BAF923D9537}" srcOrd="0" destOrd="0" presId="urn:microsoft.com/office/officeart/2005/8/layout/cycle3"/>
    <dgm:cxn modelId="{343211F2-99D2-45E0-8938-C98D153AFD1D}" type="presOf" srcId="{67565FD0-EB28-4BBA-9AB3-71E770B208FA}" destId="{EF80C07A-A69D-4906-B5CF-813AC2FFF062}" srcOrd="0" destOrd="0" presId="urn:microsoft.com/office/officeart/2005/8/layout/cycle3"/>
    <dgm:cxn modelId="{D3E2BAD1-D0F7-4C46-8941-C05761857320}" type="presParOf" srcId="{E139E3BA-C1A1-46FA-BA6E-E667BB192597}" destId="{EEF85DDF-F10E-4691-B940-A4EE76C88F4A}" srcOrd="0" destOrd="0" presId="urn:microsoft.com/office/officeart/2005/8/layout/cycle3"/>
    <dgm:cxn modelId="{EDB85F22-FB0D-4A78-82D0-C4F059CFDD6B}" type="presParOf" srcId="{EEF85DDF-F10E-4691-B940-A4EE76C88F4A}" destId="{EB6945F6-FBA4-4E80-AB44-5BAF923D9537}" srcOrd="0" destOrd="0" presId="urn:microsoft.com/office/officeart/2005/8/layout/cycle3"/>
    <dgm:cxn modelId="{D4D63F75-2625-45C6-BEA3-DFA6878C0AEE}" type="presParOf" srcId="{EEF85DDF-F10E-4691-B940-A4EE76C88F4A}" destId="{F77A4D20-DF4F-433C-9FAB-3B2D1900CD02}" srcOrd="1" destOrd="0" presId="urn:microsoft.com/office/officeart/2005/8/layout/cycle3"/>
    <dgm:cxn modelId="{23F599CB-6044-4C00-9101-0AC3EBA8401D}" type="presParOf" srcId="{EEF85DDF-F10E-4691-B940-A4EE76C88F4A}" destId="{2DE6F86A-A507-4B90-A622-251C9F1A5ADC}" srcOrd="2" destOrd="0" presId="urn:microsoft.com/office/officeart/2005/8/layout/cycle3"/>
    <dgm:cxn modelId="{FA6E2D4E-C1EA-4978-9FAB-8570C4433EBF}" type="presParOf" srcId="{EEF85DDF-F10E-4691-B940-A4EE76C88F4A}" destId="{7A76ED44-47D7-4996-B22E-A0059B468E89}" srcOrd="3" destOrd="0" presId="urn:microsoft.com/office/officeart/2005/8/layout/cycle3"/>
    <dgm:cxn modelId="{59D3DEB2-91FA-4D51-A90F-E6D2675140C7}" type="presParOf" srcId="{EEF85DDF-F10E-4691-B940-A4EE76C88F4A}" destId="{99388290-C138-468F-9E06-FC61B232B74B}" srcOrd="4" destOrd="0" presId="urn:microsoft.com/office/officeart/2005/8/layout/cycle3"/>
    <dgm:cxn modelId="{0A53396D-0E2B-436F-A1D0-C0D0440C8DC8}" type="presParOf" srcId="{EEF85DDF-F10E-4691-B940-A4EE76C88F4A}" destId="{EF80C07A-A69D-4906-B5CF-813AC2FFF06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5A0DEA-EA95-4CDC-804D-C1DE6E66E5A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88298A3-A47A-456F-BD9C-85645A645ACB}">
      <dgm:prSet/>
      <dgm:spPr/>
      <dgm:t>
        <a:bodyPr/>
        <a:lstStyle/>
        <a:p>
          <a:pPr>
            <a:lnSpc>
              <a:spcPct val="100000"/>
            </a:lnSpc>
          </a:pPr>
          <a:r>
            <a:rPr lang="en-US" dirty="0"/>
            <a:t>Values</a:t>
          </a:r>
        </a:p>
      </dgm:t>
    </dgm:pt>
    <dgm:pt modelId="{EC8BFD22-DC2F-4B9D-9A68-0D19E4746C7D}" type="parTrans" cxnId="{1F619ACA-01C5-406A-ADB8-4B9AE3E54E80}">
      <dgm:prSet/>
      <dgm:spPr/>
      <dgm:t>
        <a:bodyPr/>
        <a:lstStyle/>
        <a:p>
          <a:endParaRPr lang="en-US"/>
        </a:p>
      </dgm:t>
    </dgm:pt>
    <dgm:pt modelId="{0B090665-3343-4041-863A-87529C66CB3F}" type="sibTrans" cxnId="{1F619ACA-01C5-406A-ADB8-4B9AE3E54E80}">
      <dgm:prSet/>
      <dgm:spPr/>
      <dgm:t>
        <a:bodyPr/>
        <a:lstStyle/>
        <a:p>
          <a:endParaRPr lang="en-US"/>
        </a:p>
      </dgm:t>
    </dgm:pt>
    <dgm:pt modelId="{9097DCF1-84A7-4923-BB59-7829CAAFD8DB}">
      <dgm:prSet/>
      <dgm:spPr/>
      <dgm:t>
        <a:bodyPr/>
        <a:lstStyle/>
        <a:p>
          <a:pPr>
            <a:lnSpc>
              <a:spcPct val="100000"/>
            </a:lnSpc>
          </a:pPr>
          <a:r>
            <a:rPr lang="en-US" dirty="0"/>
            <a:t>Vision </a:t>
          </a:r>
        </a:p>
      </dgm:t>
    </dgm:pt>
    <dgm:pt modelId="{D7C11087-9EEF-4277-A603-0B05539C47F0}" type="parTrans" cxnId="{6A62B143-2C09-4E27-B1D8-7E0C547A71E3}">
      <dgm:prSet/>
      <dgm:spPr/>
      <dgm:t>
        <a:bodyPr/>
        <a:lstStyle/>
        <a:p>
          <a:endParaRPr lang="en-US"/>
        </a:p>
      </dgm:t>
    </dgm:pt>
    <dgm:pt modelId="{FFC4EF70-EAF2-4FE7-A33F-DFE688BC9F8C}" type="sibTrans" cxnId="{6A62B143-2C09-4E27-B1D8-7E0C547A71E3}">
      <dgm:prSet/>
      <dgm:spPr/>
      <dgm:t>
        <a:bodyPr/>
        <a:lstStyle/>
        <a:p>
          <a:endParaRPr lang="en-US"/>
        </a:p>
      </dgm:t>
    </dgm:pt>
    <dgm:pt modelId="{2FBFFE42-6F57-425C-B04A-9F3301124776}">
      <dgm:prSet/>
      <dgm:spPr/>
      <dgm:t>
        <a:bodyPr/>
        <a:lstStyle/>
        <a:p>
          <a:pPr>
            <a:lnSpc>
              <a:spcPct val="100000"/>
            </a:lnSpc>
          </a:pPr>
          <a:r>
            <a:rPr lang="en-US" dirty="0"/>
            <a:t>Goals</a:t>
          </a:r>
        </a:p>
      </dgm:t>
    </dgm:pt>
    <dgm:pt modelId="{7753AE85-7D36-4E69-8DA9-EEA5404A0A7F}" type="parTrans" cxnId="{3EEEF10E-D17B-41AE-BCB4-041E5C79801B}">
      <dgm:prSet/>
      <dgm:spPr/>
      <dgm:t>
        <a:bodyPr/>
        <a:lstStyle/>
        <a:p>
          <a:endParaRPr lang="en-US"/>
        </a:p>
      </dgm:t>
    </dgm:pt>
    <dgm:pt modelId="{CC0C94F0-C6DF-436C-A240-59646BB158B2}" type="sibTrans" cxnId="{3EEEF10E-D17B-41AE-BCB4-041E5C79801B}">
      <dgm:prSet/>
      <dgm:spPr/>
      <dgm:t>
        <a:bodyPr/>
        <a:lstStyle/>
        <a:p>
          <a:endParaRPr lang="en-US"/>
        </a:p>
      </dgm:t>
    </dgm:pt>
    <dgm:pt modelId="{B00DDF4E-077F-44F8-AA30-50DC5FA6C3DD}" type="pres">
      <dgm:prSet presAssocID="{0E5A0DEA-EA95-4CDC-804D-C1DE6E66E5A5}" presName="root" presStyleCnt="0">
        <dgm:presLayoutVars>
          <dgm:dir/>
          <dgm:resizeHandles val="exact"/>
        </dgm:presLayoutVars>
      </dgm:prSet>
      <dgm:spPr/>
    </dgm:pt>
    <dgm:pt modelId="{4A2E283D-153A-4D8C-9A35-B02B3888BC16}" type="pres">
      <dgm:prSet presAssocID="{B88298A3-A47A-456F-BD9C-85645A645ACB}" presName="compNode" presStyleCnt="0"/>
      <dgm:spPr/>
    </dgm:pt>
    <dgm:pt modelId="{030CFF4A-AFA3-4F49-A91E-D15CC15C1BB5}" type="pres">
      <dgm:prSet presAssocID="{B88298A3-A47A-456F-BD9C-85645A645AC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ales of justice with solid fill"/>
        </a:ext>
      </dgm:extLst>
    </dgm:pt>
    <dgm:pt modelId="{DEE96491-E448-4C5D-9526-FE98B2638EA2}" type="pres">
      <dgm:prSet presAssocID="{B88298A3-A47A-456F-BD9C-85645A645ACB}" presName="spaceRect" presStyleCnt="0"/>
      <dgm:spPr/>
    </dgm:pt>
    <dgm:pt modelId="{A9D849EB-93F5-4590-A1AB-1A886CE4C1F1}" type="pres">
      <dgm:prSet presAssocID="{B88298A3-A47A-456F-BD9C-85645A645ACB}" presName="textRect" presStyleLbl="revTx" presStyleIdx="0" presStyleCnt="3">
        <dgm:presLayoutVars>
          <dgm:chMax val="1"/>
          <dgm:chPref val="1"/>
        </dgm:presLayoutVars>
      </dgm:prSet>
      <dgm:spPr/>
    </dgm:pt>
    <dgm:pt modelId="{CC3FDCFC-089A-4043-B155-4BA2C08626CA}" type="pres">
      <dgm:prSet presAssocID="{0B090665-3343-4041-863A-87529C66CB3F}" presName="sibTrans" presStyleCnt="0"/>
      <dgm:spPr/>
    </dgm:pt>
    <dgm:pt modelId="{0B0C0884-C8A7-4302-804C-E3905A895E2C}" type="pres">
      <dgm:prSet presAssocID="{9097DCF1-84A7-4923-BB59-7829CAAFD8DB}" presName="compNode" presStyleCnt="0"/>
      <dgm:spPr/>
    </dgm:pt>
    <dgm:pt modelId="{B8AFF79C-A930-41D3-A0E6-30E1039D2064}" type="pres">
      <dgm:prSet presAssocID="{9097DCF1-84A7-4923-BB59-7829CAAFD8D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ye"/>
        </a:ext>
      </dgm:extLst>
    </dgm:pt>
    <dgm:pt modelId="{07D74E57-57A5-4339-BA0F-2E6C1884BABC}" type="pres">
      <dgm:prSet presAssocID="{9097DCF1-84A7-4923-BB59-7829CAAFD8DB}" presName="spaceRect" presStyleCnt="0"/>
      <dgm:spPr/>
    </dgm:pt>
    <dgm:pt modelId="{C97D08E6-4FBA-4448-880D-CCBB9490D4A2}" type="pres">
      <dgm:prSet presAssocID="{9097DCF1-84A7-4923-BB59-7829CAAFD8DB}" presName="textRect" presStyleLbl="revTx" presStyleIdx="1" presStyleCnt="3">
        <dgm:presLayoutVars>
          <dgm:chMax val="1"/>
          <dgm:chPref val="1"/>
        </dgm:presLayoutVars>
      </dgm:prSet>
      <dgm:spPr/>
    </dgm:pt>
    <dgm:pt modelId="{D9D20597-A5AB-40E1-9306-6BF2124CB2DE}" type="pres">
      <dgm:prSet presAssocID="{FFC4EF70-EAF2-4FE7-A33F-DFE688BC9F8C}" presName="sibTrans" presStyleCnt="0"/>
      <dgm:spPr/>
    </dgm:pt>
    <dgm:pt modelId="{370F1358-D971-4B13-AC4A-2DA7175FFBC0}" type="pres">
      <dgm:prSet presAssocID="{2FBFFE42-6F57-425C-B04A-9F3301124776}" presName="compNode" presStyleCnt="0"/>
      <dgm:spPr/>
    </dgm:pt>
    <dgm:pt modelId="{C043C7A1-CF06-4CEB-97C9-8D9C128810CD}" type="pres">
      <dgm:prSet presAssocID="{2FBFFE42-6F57-425C-B04A-9F3301124776}"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3A418E8B-1E3D-4376-A518-57906ECF748C}" type="pres">
      <dgm:prSet presAssocID="{2FBFFE42-6F57-425C-B04A-9F3301124776}" presName="spaceRect" presStyleCnt="0"/>
      <dgm:spPr/>
    </dgm:pt>
    <dgm:pt modelId="{30FE085C-CD70-4FB3-9A68-3F6C660956F0}" type="pres">
      <dgm:prSet presAssocID="{2FBFFE42-6F57-425C-B04A-9F3301124776}" presName="textRect" presStyleLbl="revTx" presStyleIdx="2" presStyleCnt="3">
        <dgm:presLayoutVars>
          <dgm:chMax val="1"/>
          <dgm:chPref val="1"/>
        </dgm:presLayoutVars>
      </dgm:prSet>
      <dgm:spPr/>
    </dgm:pt>
  </dgm:ptLst>
  <dgm:cxnLst>
    <dgm:cxn modelId="{3EEEF10E-D17B-41AE-BCB4-041E5C79801B}" srcId="{0E5A0DEA-EA95-4CDC-804D-C1DE6E66E5A5}" destId="{2FBFFE42-6F57-425C-B04A-9F3301124776}" srcOrd="2" destOrd="0" parTransId="{7753AE85-7D36-4E69-8DA9-EEA5404A0A7F}" sibTransId="{CC0C94F0-C6DF-436C-A240-59646BB158B2}"/>
    <dgm:cxn modelId="{6A62B143-2C09-4E27-B1D8-7E0C547A71E3}" srcId="{0E5A0DEA-EA95-4CDC-804D-C1DE6E66E5A5}" destId="{9097DCF1-84A7-4923-BB59-7829CAAFD8DB}" srcOrd="1" destOrd="0" parTransId="{D7C11087-9EEF-4277-A603-0B05539C47F0}" sibTransId="{FFC4EF70-EAF2-4FE7-A33F-DFE688BC9F8C}"/>
    <dgm:cxn modelId="{B3D1F996-D6B9-471C-94C0-362C0740B2FC}" type="presOf" srcId="{0E5A0DEA-EA95-4CDC-804D-C1DE6E66E5A5}" destId="{B00DDF4E-077F-44F8-AA30-50DC5FA6C3DD}" srcOrd="0" destOrd="0" presId="urn:microsoft.com/office/officeart/2018/2/layout/IconLabelList"/>
    <dgm:cxn modelId="{403372AE-E2C9-4CBE-8BC1-6C471265BAC3}" type="presOf" srcId="{2FBFFE42-6F57-425C-B04A-9F3301124776}" destId="{30FE085C-CD70-4FB3-9A68-3F6C660956F0}" srcOrd="0" destOrd="0" presId="urn:microsoft.com/office/officeart/2018/2/layout/IconLabelList"/>
    <dgm:cxn modelId="{1F619ACA-01C5-406A-ADB8-4B9AE3E54E80}" srcId="{0E5A0DEA-EA95-4CDC-804D-C1DE6E66E5A5}" destId="{B88298A3-A47A-456F-BD9C-85645A645ACB}" srcOrd="0" destOrd="0" parTransId="{EC8BFD22-DC2F-4B9D-9A68-0D19E4746C7D}" sibTransId="{0B090665-3343-4041-863A-87529C66CB3F}"/>
    <dgm:cxn modelId="{BF7DE3EB-8FD7-48E4-ABA4-D49BC226726F}" type="presOf" srcId="{B88298A3-A47A-456F-BD9C-85645A645ACB}" destId="{A9D849EB-93F5-4590-A1AB-1A886CE4C1F1}" srcOrd="0" destOrd="0" presId="urn:microsoft.com/office/officeart/2018/2/layout/IconLabelList"/>
    <dgm:cxn modelId="{D2F981FC-B71F-4789-8740-D5B596049348}" type="presOf" srcId="{9097DCF1-84A7-4923-BB59-7829CAAFD8DB}" destId="{C97D08E6-4FBA-4448-880D-CCBB9490D4A2}" srcOrd="0" destOrd="0" presId="urn:microsoft.com/office/officeart/2018/2/layout/IconLabelList"/>
    <dgm:cxn modelId="{92B517F4-8BA8-4375-A8EE-1F68F340D9C9}" type="presParOf" srcId="{B00DDF4E-077F-44F8-AA30-50DC5FA6C3DD}" destId="{4A2E283D-153A-4D8C-9A35-B02B3888BC16}" srcOrd="0" destOrd="0" presId="urn:microsoft.com/office/officeart/2018/2/layout/IconLabelList"/>
    <dgm:cxn modelId="{1081F4EC-9C10-406A-9563-05B319C97E5F}" type="presParOf" srcId="{4A2E283D-153A-4D8C-9A35-B02B3888BC16}" destId="{030CFF4A-AFA3-4F49-A91E-D15CC15C1BB5}" srcOrd="0" destOrd="0" presId="urn:microsoft.com/office/officeart/2018/2/layout/IconLabelList"/>
    <dgm:cxn modelId="{C5D33128-C921-48C4-8F3F-721F80199502}" type="presParOf" srcId="{4A2E283D-153A-4D8C-9A35-B02B3888BC16}" destId="{DEE96491-E448-4C5D-9526-FE98B2638EA2}" srcOrd="1" destOrd="0" presId="urn:microsoft.com/office/officeart/2018/2/layout/IconLabelList"/>
    <dgm:cxn modelId="{6447792A-988E-43E6-9BC4-B302FCAFD406}" type="presParOf" srcId="{4A2E283D-153A-4D8C-9A35-B02B3888BC16}" destId="{A9D849EB-93F5-4590-A1AB-1A886CE4C1F1}" srcOrd="2" destOrd="0" presId="urn:microsoft.com/office/officeart/2018/2/layout/IconLabelList"/>
    <dgm:cxn modelId="{0A1C22DE-E87B-45B1-9EA9-0244B8610BD8}" type="presParOf" srcId="{B00DDF4E-077F-44F8-AA30-50DC5FA6C3DD}" destId="{CC3FDCFC-089A-4043-B155-4BA2C08626CA}" srcOrd="1" destOrd="0" presId="urn:microsoft.com/office/officeart/2018/2/layout/IconLabelList"/>
    <dgm:cxn modelId="{8252C4AC-2E38-4187-8253-D203D48BAA62}" type="presParOf" srcId="{B00DDF4E-077F-44F8-AA30-50DC5FA6C3DD}" destId="{0B0C0884-C8A7-4302-804C-E3905A895E2C}" srcOrd="2" destOrd="0" presId="urn:microsoft.com/office/officeart/2018/2/layout/IconLabelList"/>
    <dgm:cxn modelId="{0DD8BB85-F98C-4082-9E83-4915E38A86C5}" type="presParOf" srcId="{0B0C0884-C8A7-4302-804C-E3905A895E2C}" destId="{B8AFF79C-A930-41D3-A0E6-30E1039D2064}" srcOrd="0" destOrd="0" presId="urn:microsoft.com/office/officeart/2018/2/layout/IconLabelList"/>
    <dgm:cxn modelId="{70752E3B-456D-46B1-AC03-7916E93ABEC1}" type="presParOf" srcId="{0B0C0884-C8A7-4302-804C-E3905A895E2C}" destId="{07D74E57-57A5-4339-BA0F-2E6C1884BABC}" srcOrd="1" destOrd="0" presId="urn:microsoft.com/office/officeart/2018/2/layout/IconLabelList"/>
    <dgm:cxn modelId="{0E537330-086C-43D1-A5A4-07BB0AB09955}" type="presParOf" srcId="{0B0C0884-C8A7-4302-804C-E3905A895E2C}" destId="{C97D08E6-4FBA-4448-880D-CCBB9490D4A2}" srcOrd="2" destOrd="0" presId="urn:microsoft.com/office/officeart/2018/2/layout/IconLabelList"/>
    <dgm:cxn modelId="{2AEEA8ED-50D9-43BF-A075-CFD9ED372A58}" type="presParOf" srcId="{B00DDF4E-077F-44F8-AA30-50DC5FA6C3DD}" destId="{D9D20597-A5AB-40E1-9306-6BF2124CB2DE}" srcOrd="3" destOrd="0" presId="urn:microsoft.com/office/officeart/2018/2/layout/IconLabelList"/>
    <dgm:cxn modelId="{0FD592A5-DD70-4838-939D-EE7B1F1F5E61}" type="presParOf" srcId="{B00DDF4E-077F-44F8-AA30-50DC5FA6C3DD}" destId="{370F1358-D971-4B13-AC4A-2DA7175FFBC0}" srcOrd="4" destOrd="0" presId="urn:microsoft.com/office/officeart/2018/2/layout/IconLabelList"/>
    <dgm:cxn modelId="{F7D5AB25-2692-4E88-B37E-F4C56C4526C5}" type="presParOf" srcId="{370F1358-D971-4B13-AC4A-2DA7175FFBC0}" destId="{C043C7A1-CF06-4CEB-97C9-8D9C128810CD}" srcOrd="0" destOrd="0" presId="urn:microsoft.com/office/officeart/2018/2/layout/IconLabelList"/>
    <dgm:cxn modelId="{7301E4BF-44D0-415A-AD32-E180E4E25264}" type="presParOf" srcId="{370F1358-D971-4B13-AC4A-2DA7175FFBC0}" destId="{3A418E8B-1E3D-4376-A518-57906ECF748C}" srcOrd="1" destOrd="0" presId="urn:microsoft.com/office/officeart/2018/2/layout/IconLabelList"/>
    <dgm:cxn modelId="{3537E213-0EB5-4FCB-8101-D1D8D8DCC3E7}" type="presParOf" srcId="{370F1358-D971-4B13-AC4A-2DA7175FFBC0}" destId="{30FE085C-CD70-4FB3-9A68-3F6C660956F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F03C5E-FEE4-4497-A80F-EFBC024B760D}" type="doc">
      <dgm:prSet loTypeId="urn:microsoft.com/office/officeart/2005/8/layout/vList4" loCatId="picture" qsTypeId="urn:microsoft.com/office/officeart/2005/8/quickstyle/simple1" qsCatId="simple" csTypeId="urn:microsoft.com/office/officeart/2005/8/colors/accent2_2" csCatId="accent2" phldr="1"/>
      <dgm:spPr/>
      <dgm:t>
        <a:bodyPr/>
        <a:lstStyle/>
        <a:p>
          <a:endParaRPr lang="en-US"/>
        </a:p>
      </dgm:t>
    </dgm:pt>
    <dgm:pt modelId="{B5CCF69E-28E5-44A2-8051-8A92E860867B}">
      <dgm:prSet custT="1"/>
      <dgm:spPr/>
      <dgm:t>
        <a:bodyPr/>
        <a:lstStyle/>
        <a:p>
          <a:r>
            <a:rPr lang="en-US" sz="3000"/>
            <a:t>What do you want your life to be like?</a:t>
          </a:r>
        </a:p>
      </dgm:t>
    </dgm:pt>
    <dgm:pt modelId="{DF6C29B2-15CA-43B3-8EB2-5C6DC3EC6FF9}" type="parTrans" cxnId="{4B14EE9C-CEFE-4AD5-B780-48D92DB39817}">
      <dgm:prSet/>
      <dgm:spPr/>
      <dgm:t>
        <a:bodyPr/>
        <a:lstStyle/>
        <a:p>
          <a:endParaRPr lang="en-US"/>
        </a:p>
      </dgm:t>
    </dgm:pt>
    <dgm:pt modelId="{606C7FC6-6744-4156-B81C-1C0B9DABCBBF}" type="sibTrans" cxnId="{4B14EE9C-CEFE-4AD5-B780-48D92DB39817}">
      <dgm:prSet/>
      <dgm:spPr/>
      <dgm:t>
        <a:bodyPr/>
        <a:lstStyle/>
        <a:p>
          <a:endParaRPr lang="en-US"/>
        </a:p>
      </dgm:t>
    </dgm:pt>
    <dgm:pt modelId="{72463274-0492-477A-B4A2-7E8C2335DF88}">
      <dgm:prSet custT="1"/>
      <dgm:spPr/>
      <dgm:t>
        <a:bodyPr/>
        <a:lstStyle/>
        <a:p>
          <a:r>
            <a:rPr lang="en-US" sz="3000" dirty="0"/>
            <a:t>What life-work balance do you want?</a:t>
          </a:r>
        </a:p>
      </dgm:t>
    </dgm:pt>
    <dgm:pt modelId="{F5E28366-2B63-4960-B0F3-A4F258912870}" type="parTrans" cxnId="{4EC81177-CF1B-4E5F-8E12-1A43F523849C}">
      <dgm:prSet/>
      <dgm:spPr/>
      <dgm:t>
        <a:bodyPr/>
        <a:lstStyle/>
        <a:p>
          <a:endParaRPr lang="en-US"/>
        </a:p>
      </dgm:t>
    </dgm:pt>
    <dgm:pt modelId="{A8776C22-CD08-45DB-9B5D-475B605A5390}" type="sibTrans" cxnId="{4EC81177-CF1B-4E5F-8E12-1A43F523849C}">
      <dgm:prSet/>
      <dgm:spPr/>
      <dgm:t>
        <a:bodyPr/>
        <a:lstStyle/>
        <a:p>
          <a:endParaRPr lang="en-US"/>
        </a:p>
      </dgm:t>
    </dgm:pt>
    <dgm:pt modelId="{C326F3DB-3581-4414-A0DF-E69367C798DE}">
      <dgm:prSet custT="1"/>
      <dgm:spPr/>
      <dgm:t>
        <a:bodyPr/>
        <a:lstStyle/>
        <a:p>
          <a:r>
            <a:rPr lang="en-US" sz="3000"/>
            <a:t>What are your family goals?</a:t>
          </a:r>
        </a:p>
      </dgm:t>
    </dgm:pt>
    <dgm:pt modelId="{0E4DEAE2-7DC6-4FBC-851A-E598B3A768E6}" type="parTrans" cxnId="{CE58D53C-F984-417D-A1AA-E413EDA1BB0A}">
      <dgm:prSet/>
      <dgm:spPr/>
      <dgm:t>
        <a:bodyPr/>
        <a:lstStyle/>
        <a:p>
          <a:endParaRPr lang="en-US"/>
        </a:p>
      </dgm:t>
    </dgm:pt>
    <dgm:pt modelId="{318FA25B-4091-4AFD-B06B-928E023BB0A6}" type="sibTrans" cxnId="{CE58D53C-F984-417D-A1AA-E413EDA1BB0A}">
      <dgm:prSet/>
      <dgm:spPr/>
      <dgm:t>
        <a:bodyPr/>
        <a:lstStyle/>
        <a:p>
          <a:endParaRPr lang="en-US"/>
        </a:p>
      </dgm:t>
    </dgm:pt>
    <dgm:pt modelId="{F212C61A-9C22-4AA0-9092-181C6BCAAC64}">
      <dgm:prSet custT="1"/>
      <dgm:spPr/>
      <dgm:t>
        <a:bodyPr/>
        <a:lstStyle/>
        <a:p>
          <a:r>
            <a:rPr lang="en-US" sz="3000"/>
            <a:t>What are your income goals?</a:t>
          </a:r>
        </a:p>
      </dgm:t>
    </dgm:pt>
    <dgm:pt modelId="{6C4556C5-7D0A-4411-AF2B-4182DDF90EE0}" type="parTrans" cxnId="{DBCD1963-3D4D-4011-B325-740997BEF168}">
      <dgm:prSet/>
      <dgm:spPr/>
      <dgm:t>
        <a:bodyPr/>
        <a:lstStyle/>
        <a:p>
          <a:endParaRPr lang="en-US"/>
        </a:p>
      </dgm:t>
    </dgm:pt>
    <dgm:pt modelId="{C5F6EFEE-613E-4909-A075-C2B34F843F2D}" type="sibTrans" cxnId="{DBCD1963-3D4D-4011-B325-740997BEF168}">
      <dgm:prSet/>
      <dgm:spPr/>
      <dgm:t>
        <a:bodyPr/>
        <a:lstStyle/>
        <a:p>
          <a:endParaRPr lang="en-US"/>
        </a:p>
      </dgm:t>
    </dgm:pt>
    <dgm:pt modelId="{CCAB4F21-5485-4311-B63A-F45057F3725E}" type="pres">
      <dgm:prSet presAssocID="{92F03C5E-FEE4-4497-A80F-EFBC024B760D}" presName="linear" presStyleCnt="0">
        <dgm:presLayoutVars>
          <dgm:dir/>
          <dgm:resizeHandles val="exact"/>
        </dgm:presLayoutVars>
      </dgm:prSet>
      <dgm:spPr/>
    </dgm:pt>
    <dgm:pt modelId="{9247CD50-4A5B-439F-85E7-4B3418CFBD90}" type="pres">
      <dgm:prSet presAssocID="{B5CCF69E-28E5-44A2-8051-8A92E860867B}" presName="comp" presStyleCnt="0"/>
      <dgm:spPr/>
    </dgm:pt>
    <dgm:pt modelId="{B2BD0E71-204F-4408-838D-16523B0A4B73}" type="pres">
      <dgm:prSet presAssocID="{B5CCF69E-28E5-44A2-8051-8A92E860867B}" presName="box" presStyleLbl="node1" presStyleIdx="0" presStyleCnt="4" custLinFactNeighborX="-9109" custLinFactNeighborY="-7880"/>
      <dgm:spPr/>
    </dgm:pt>
    <dgm:pt modelId="{0DEC5BAE-67AF-44D4-841C-EB8F213ABA0A}" type="pres">
      <dgm:prSet presAssocID="{B5CCF69E-28E5-44A2-8051-8A92E860867B}" presName="img" presStyleLbl="fgImgPlace1" presStyleIdx="0" presStyleCnt="4" custScaleX="51126"/>
      <dgm:spPr>
        <a:blipFill>
          <a:blip xmlns:r="http://schemas.openxmlformats.org/officeDocument/2006/relationships" r:embed="rId1">
            <a:extLst>
              <a:ext uri="{96DAC541-7B7A-43D3-8B79-37D633B846F1}">
                <asvg:svgBlip xmlns:asvg="http://schemas.microsoft.com/office/drawing/2016/SVG/main" r:embed="rId2"/>
              </a:ext>
            </a:extLst>
          </a:blip>
          <a:srcRect/>
          <a:stretch>
            <a:fillRect t="-9000" b="-9000"/>
          </a:stretch>
        </a:blipFill>
      </dgm:spPr>
      <dgm:extLst>
        <a:ext uri="{E40237B7-FDA0-4F09-8148-C483321AD2D9}">
          <dgm14:cNvPr xmlns:dgm14="http://schemas.microsoft.com/office/drawing/2010/diagram" id="0" name="" descr="Dove outline"/>
        </a:ext>
      </dgm:extLst>
    </dgm:pt>
    <dgm:pt modelId="{450EC499-BA4D-4B50-84F4-340D6E54625B}" type="pres">
      <dgm:prSet presAssocID="{B5CCF69E-28E5-44A2-8051-8A92E860867B}" presName="text" presStyleLbl="node1" presStyleIdx="0" presStyleCnt="4">
        <dgm:presLayoutVars>
          <dgm:bulletEnabled val="1"/>
        </dgm:presLayoutVars>
      </dgm:prSet>
      <dgm:spPr/>
    </dgm:pt>
    <dgm:pt modelId="{EC411103-0BB0-4A67-B9DC-08CE361FF52C}" type="pres">
      <dgm:prSet presAssocID="{606C7FC6-6744-4156-B81C-1C0B9DABCBBF}" presName="spacer" presStyleCnt="0"/>
      <dgm:spPr/>
    </dgm:pt>
    <dgm:pt modelId="{9EEA3D48-27F6-4C13-BC69-C293680A20F8}" type="pres">
      <dgm:prSet presAssocID="{72463274-0492-477A-B4A2-7E8C2335DF88}" presName="comp" presStyleCnt="0"/>
      <dgm:spPr/>
    </dgm:pt>
    <dgm:pt modelId="{7970AF37-26B0-4380-86EF-239375AFC6A2}" type="pres">
      <dgm:prSet presAssocID="{72463274-0492-477A-B4A2-7E8C2335DF88}" presName="box" presStyleLbl="node1" presStyleIdx="1" presStyleCnt="4"/>
      <dgm:spPr/>
    </dgm:pt>
    <dgm:pt modelId="{C9218215-DEBF-492A-A0E6-0EC596E7835C}" type="pres">
      <dgm:prSet presAssocID="{72463274-0492-477A-B4A2-7E8C2335DF88}" presName="img" presStyleLbl="fgImgPlace1" presStyleIdx="1" presStyleCnt="4" custScaleX="50029"/>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6000" b="-16000"/>
          </a:stretch>
        </a:blipFill>
      </dgm:spPr>
      <dgm:extLst>
        <a:ext uri="{E40237B7-FDA0-4F09-8148-C483321AD2D9}">
          <dgm14:cNvPr xmlns:dgm14="http://schemas.microsoft.com/office/drawing/2010/diagram" id="0" name="" descr="Spinning Plates with solid fill"/>
        </a:ext>
      </dgm:extLst>
    </dgm:pt>
    <dgm:pt modelId="{ADBB189E-0CD6-4DF6-BE18-6C2A2B5045CC}" type="pres">
      <dgm:prSet presAssocID="{72463274-0492-477A-B4A2-7E8C2335DF88}" presName="text" presStyleLbl="node1" presStyleIdx="1" presStyleCnt="4">
        <dgm:presLayoutVars>
          <dgm:bulletEnabled val="1"/>
        </dgm:presLayoutVars>
      </dgm:prSet>
      <dgm:spPr/>
    </dgm:pt>
    <dgm:pt modelId="{1CEF3360-9C5E-4018-B01E-435834CA4C2E}" type="pres">
      <dgm:prSet presAssocID="{A8776C22-CD08-45DB-9B5D-475B605A5390}" presName="spacer" presStyleCnt="0"/>
      <dgm:spPr/>
    </dgm:pt>
    <dgm:pt modelId="{FB14A90F-C930-4386-917C-A591D0705C79}" type="pres">
      <dgm:prSet presAssocID="{C326F3DB-3581-4414-A0DF-E69367C798DE}" presName="comp" presStyleCnt="0"/>
      <dgm:spPr/>
    </dgm:pt>
    <dgm:pt modelId="{1C155937-BD9D-4341-B4DF-9A72D1A86117}" type="pres">
      <dgm:prSet presAssocID="{C326F3DB-3581-4414-A0DF-E69367C798DE}" presName="box" presStyleLbl="node1" presStyleIdx="2" presStyleCnt="4"/>
      <dgm:spPr/>
    </dgm:pt>
    <dgm:pt modelId="{B7DB0DFE-93B6-415D-B3DE-1CDE39BF725E}" type="pres">
      <dgm:prSet presAssocID="{C326F3DB-3581-4414-A0DF-E69367C798DE}" presName="img" presStyleLbl="fgImgPlace1" presStyleIdx="2" presStyleCnt="4" custScaleX="54415"/>
      <dgm:spPr>
        <a:blipFill>
          <a:blip xmlns:r="http://schemas.openxmlformats.org/officeDocument/2006/relationships" r:embed="rId5">
            <a:extLst>
              <a:ext uri="{96DAC541-7B7A-43D3-8B79-37D633B846F1}">
                <asvg:svgBlip xmlns:asvg="http://schemas.microsoft.com/office/drawing/2016/SVG/main" r:embed="rId6"/>
              </a:ext>
            </a:extLst>
          </a:blip>
          <a:srcRect/>
          <a:stretch>
            <a:fillRect t="-19000" b="-19000"/>
          </a:stretch>
        </a:blipFill>
      </dgm:spPr>
      <dgm:extLst>
        <a:ext uri="{E40237B7-FDA0-4F09-8148-C483321AD2D9}">
          <dgm14:cNvPr xmlns:dgm14="http://schemas.microsoft.com/office/drawing/2010/diagram" id="0" name="" descr="Group success outline"/>
        </a:ext>
      </dgm:extLst>
    </dgm:pt>
    <dgm:pt modelId="{42196900-CE2B-4A1F-9C59-44E0D166597F}" type="pres">
      <dgm:prSet presAssocID="{C326F3DB-3581-4414-A0DF-E69367C798DE}" presName="text" presStyleLbl="node1" presStyleIdx="2" presStyleCnt="4">
        <dgm:presLayoutVars>
          <dgm:bulletEnabled val="1"/>
        </dgm:presLayoutVars>
      </dgm:prSet>
      <dgm:spPr/>
    </dgm:pt>
    <dgm:pt modelId="{46052C34-FB54-49FA-AB9E-22855E89BB89}" type="pres">
      <dgm:prSet presAssocID="{318FA25B-4091-4AFD-B06B-928E023BB0A6}" presName="spacer" presStyleCnt="0"/>
      <dgm:spPr/>
    </dgm:pt>
    <dgm:pt modelId="{0E645EB6-4EC3-436F-A338-C63665AE2C57}" type="pres">
      <dgm:prSet presAssocID="{F212C61A-9C22-4AA0-9092-181C6BCAAC64}" presName="comp" presStyleCnt="0"/>
      <dgm:spPr/>
    </dgm:pt>
    <dgm:pt modelId="{FA3BF618-A738-466F-8029-943AA056B33F}" type="pres">
      <dgm:prSet presAssocID="{F212C61A-9C22-4AA0-9092-181C6BCAAC64}" presName="box" presStyleLbl="node1" presStyleIdx="3" presStyleCnt="4"/>
      <dgm:spPr/>
    </dgm:pt>
    <dgm:pt modelId="{23F7A248-D182-43C9-8185-BAA815793F7F}" type="pres">
      <dgm:prSet presAssocID="{F212C61A-9C22-4AA0-9092-181C6BCAAC64}" presName="img" presStyleLbl="fgImgPlace1" presStyleIdx="3" presStyleCnt="4" custScaleX="51126"/>
      <dgm:spPr>
        <a:blipFill>
          <a:blip xmlns:r="http://schemas.openxmlformats.org/officeDocument/2006/relationships" r:embed="rId7">
            <a:extLst>
              <a:ext uri="{96DAC541-7B7A-43D3-8B79-37D633B846F1}">
                <asvg:svgBlip xmlns:asvg="http://schemas.microsoft.com/office/drawing/2016/SVG/main" r:embed="rId8"/>
              </a:ext>
            </a:extLst>
          </a:blip>
          <a:srcRect/>
          <a:stretch>
            <a:fillRect t="-12000" b="-12000"/>
          </a:stretch>
        </a:blipFill>
      </dgm:spPr>
      <dgm:extLst>
        <a:ext uri="{E40237B7-FDA0-4F09-8148-C483321AD2D9}">
          <dgm14:cNvPr xmlns:dgm14="http://schemas.microsoft.com/office/drawing/2010/diagram" id="0" name="" descr="Treasure chest outline"/>
        </a:ext>
      </dgm:extLst>
    </dgm:pt>
    <dgm:pt modelId="{36ECE852-6595-4DBE-B400-F3FF11A0C3F4}" type="pres">
      <dgm:prSet presAssocID="{F212C61A-9C22-4AA0-9092-181C6BCAAC64}" presName="text" presStyleLbl="node1" presStyleIdx="3" presStyleCnt="4">
        <dgm:presLayoutVars>
          <dgm:bulletEnabled val="1"/>
        </dgm:presLayoutVars>
      </dgm:prSet>
      <dgm:spPr/>
    </dgm:pt>
  </dgm:ptLst>
  <dgm:cxnLst>
    <dgm:cxn modelId="{10EC7804-F620-4E00-A0AC-9665E598A564}" type="presOf" srcId="{B5CCF69E-28E5-44A2-8051-8A92E860867B}" destId="{450EC499-BA4D-4B50-84F4-340D6E54625B}" srcOrd="1" destOrd="0" presId="urn:microsoft.com/office/officeart/2005/8/layout/vList4"/>
    <dgm:cxn modelId="{2DFE1E07-E49E-4F8F-9E91-02A75BC3F6C2}" type="presOf" srcId="{C326F3DB-3581-4414-A0DF-E69367C798DE}" destId="{1C155937-BD9D-4341-B4DF-9A72D1A86117}" srcOrd="0" destOrd="0" presId="urn:microsoft.com/office/officeart/2005/8/layout/vList4"/>
    <dgm:cxn modelId="{4E0C630D-A793-4B18-A687-C2FCDEA35BDA}" type="presOf" srcId="{92F03C5E-FEE4-4497-A80F-EFBC024B760D}" destId="{CCAB4F21-5485-4311-B63A-F45057F3725E}" srcOrd="0" destOrd="0" presId="urn:microsoft.com/office/officeart/2005/8/layout/vList4"/>
    <dgm:cxn modelId="{F1CCF819-39CA-4B0A-BD92-04C677E59341}" type="presOf" srcId="{72463274-0492-477A-B4A2-7E8C2335DF88}" destId="{ADBB189E-0CD6-4DF6-BE18-6C2A2B5045CC}" srcOrd="1" destOrd="0" presId="urn:microsoft.com/office/officeart/2005/8/layout/vList4"/>
    <dgm:cxn modelId="{CE58D53C-F984-417D-A1AA-E413EDA1BB0A}" srcId="{92F03C5E-FEE4-4497-A80F-EFBC024B760D}" destId="{C326F3DB-3581-4414-A0DF-E69367C798DE}" srcOrd="2" destOrd="0" parTransId="{0E4DEAE2-7DC6-4FBC-851A-E598B3A768E6}" sibTransId="{318FA25B-4091-4AFD-B06B-928E023BB0A6}"/>
    <dgm:cxn modelId="{DBCD1963-3D4D-4011-B325-740997BEF168}" srcId="{92F03C5E-FEE4-4497-A80F-EFBC024B760D}" destId="{F212C61A-9C22-4AA0-9092-181C6BCAAC64}" srcOrd="3" destOrd="0" parTransId="{6C4556C5-7D0A-4411-AF2B-4182DDF90EE0}" sibTransId="{C5F6EFEE-613E-4909-A075-C2B34F843F2D}"/>
    <dgm:cxn modelId="{4EC81177-CF1B-4E5F-8E12-1A43F523849C}" srcId="{92F03C5E-FEE4-4497-A80F-EFBC024B760D}" destId="{72463274-0492-477A-B4A2-7E8C2335DF88}" srcOrd="1" destOrd="0" parTransId="{F5E28366-2B63-4960-B0F3-A4F258912870}" sibTransId="{A8776C22-CD08-45DB-9B5D-475B605A5390}"/>
    <dgm:cxn modelId="{EF1DB878-6AF6-40E3-B41D-EE674E60AA05}" type="presOf" srcId="{72463274-0492-477A-B4A2-7E8C2335DF88}" destId="{7970AF37-26B0-4380-86EF-239375AFC6A2}" srcOrd="0" destOrd="0" presId="urn:microsoft.com/office/officeart/2005/8/layout/vList4"/>
    <dgm:cxn modelId="{533C1787-DCAF-4C3D-8623-021C804F3CED}" type="presOf" srcId="{F212C61A-9C22-4AA0-9092-181C6BCAAC64}" destId="{36ECE852-6595-4DBE-B400-F3FF11A0C3F4}" srcOrd="1" destOrd="0" presId="urn:microsoft.com/office/officeart/2005/8/layout/vList4"/>
    <dgm:cxn modelId="{4B14EE9C-CEFE-4AD5-B780-48D92DB39817}" srcId="{92F03C5E-FEE4-4497-A80F-EFBC024B760D}" destId="{B5CCF69E-28E5-44A2-8051-8A92E860867B}" srcOrd="0" destOrd="0" parTransId="{DF6C29B2-15CA-43B3-8EB2-5C6DC3EC6FF9}" sibTransId="{606C7FC6-6744-4156-B81C-1C0B9DABCBBF}"/>
    <dgm:cxn modelId="{91CB2CAE-71A1-497E-A7CB-02932724BDB8}" type="presOf" srcId="{B5CCF69E-28E5-44A2-8051-8A92E860867B}" destId="{B2BD0E71-204F-4408-838D-16523B0A4B73}" srcOrd="0" destOrd="0" presId="urn:microsoft.com/office/officeart/2005/8/layout/vList4"/>
    <dgm:cxn modelId="{C035F0D8-CD93-4614-8B6B-C820A4230232}" type="presOf" srcId="{F212C61A-9C22-4AA0-9092-181C6BCAAC64}" destId="{FA3BF618-A738-466F-8029-943AA056B33F}" srcOrd="0" destOrd="0" presId="urn:microsoft.com/office/officeart/2005/8/layout/vList4"/>
    <dgm:cxn modelId="{A72D22ED-B893-4F63-A38E-6F61746FF751}" type="presOf" srcId="{C326F3DB-3581-4414-A0DF-E69367C798DE}" destId="{42196900-CE2B-4A1F-9C59-44E0D166597F}" srcOrd="1" destOrd="0" presId="urn:microsoft.com/office/officeart/2005/8/layout/vList4"/>
    <dgm:cxn modelId="{11BFE29B-9BC8-4FDC-9708-D5EE1F9F4E6A}" type="presParOf" srcId="{CCAB4F21-5485-4311-B63A-F45057F3725E}" destId="{9247CD50-4A5B-439F-85E7-4B3418CFBD90}" srcOrd="0" destOrd="0" presId="urn:microsoft.com/office/officeart/2005/8/layout/vList4"/>
    <dgm:cxn modelId="{2872559B-1759-49EB-872E-49B2339E37CB}" type="presParOf" srcId="{9247CD50-4A5B-439F-85E7-4B3418CFBD90}" destId="{B2BD0E71-204F-4408-838D-16523B0A4B73}" srcOrd="0" destOrd="0" presId="urn:microsoft.com/office/officeart/2005/8/layout/vList4"/>
    <dgm:cxn modelId="{6AA21F29-C41C-4270-B7B1-89DE553902C1}" type="presParOf" srcId="{9247CD50-4A5B-439F-85E7-4B3418CFBD90}" destId="{0DEC5BAE-67AF-44D4-841C-EB8F213ABA0A}" srcOrd="1" destOrd="0" presId="urn:microsoft.com/office/officeart/2005/8/layout/vList4"/>
    <dgm:cxn modelId="{F8440C74-A2AD-41FB-A58E-6D3D7BF9C74A}" type="presParOf" srcId="{9247CD50-4A5B-439F-85E7-4B3418CFBD90}" destId="{450EC499-BA4D-4B50-84F4-340D6E54625B}" srcOrd="2" destOrd="0" presId="urn:microsoft.com/office/officeart/2005/8/layout/vList4"/>
    <dgm:cxn modelId="{AB8D7DDB-E415-4BE4-9071-9E4A1ECA5A1A}" type="presParOf" srcId="{CCAB4F21-5485-4311-B63A-F45057F3725E}" destId="{EC411103-0BB0-4A67-B9DC-08CE361FF52C}" srcOrd="1" destOrd="0" presId="urn:microsoft.com/office/officeart/2005/8/layout/vList4"/>
    <dgm:cxn modelId="{D06A49C6-EF83-4F18-93D8-85A460D9A2F6}" type="presParOf" srcId="{CCAB4F21-5485-4311-B63A-F45057F3725E}" destId="{9EEA3D48-27F6-4C13-BC69-C293680A20F8}" srcOrd="2" destOrd="0" presId="urn:microsoft.com/office/officeart/2005/8/layout/vList4"/>
    <dgm:cxn modelId="{981C224E-32D7-41AF-A5E7-0D26A178D9DB}" type="presParOf" srcId="{9EEA3D48-27F6-4C13-BC69-C293680A20F8}" destId="{7970AF37-26B0-4380-86EF-239375AFC6A2}" srcOrd="0" destOrd="0" presId="urn:microsoft.com/office/officeart/2005/8/layout/vList4"/>
    <dgm:cxn modelId="{F74D5FF8-52E2-4B59-BF15-A99D9F5F05F0}" type="presParOf" srcId="{9EEA3D48-27F6-4C13-BC69-C293680A20F8}" destId="{C9218215-DEBF-492A-A0E6-0EC596E7835C}" srcOrd="1" destOrd="0" presId="urn:microsoft.com/office/officeart/2005/8/layout/vList4"/>
    <dgm:cxn modelId="{5C8AB520-A4E3-4BD5-A0CE-83A4C8065B8A}" type="presParOf" srcId="{9EEA3D48-27F6-4C13-BC69-C293680A20F8}" destId="{ADBB189E-0CD6-4DF6-BE18-6C2A2B5045CC}" srcOrd="2" destOrd="0" presId="urn:microsoft.com/office/officeart/2005/8/layout/vList4"/>
    <dgm:cxn modelId="{81A49FE7-8D5A-49E2-95B9-340A890ACF38}" type="presParOf" srcId="{CCAB4F21-5485-4311-B63A-F45057F3725E}" destId="{1CEF3360-9C5E-4018-B01E-435834CA4C2E}" srcOrd="3" destOrd="0" presId="urn:microsoft.com/office/officeart/2005/8/layout/vList4"/>
    <dgm:cxn modelId="{92883381-32C0-4247-9BCB-B434CA48100C}" type="presParOf" srcId="{CCAB4F21-5485-4311-B63A-F45057F3725E}" destId="{FB14A90F-C930-4386-917C-A591D0705C79}" srcOrd="4" destOrd="0" presId="urn:microsoft.com/office/officeart/2005/8/layout/vList4"/>
    <dgm:cxn modelId="{3137C214-F2C5-49B3-96AE-4AF1AB8DBA97}" type="presParOf" srcId="{FB14A90F-C930-4386-917C-A591D0705C79}" destId="{1C155937-BD9D-4341-B4DF-9A72D1A86117}" srcOrd="0" destOrd="0" presId="urn:microsoft.com/office/officeart/2005/8/layout/vList4"/>
    <dgm:cxn modelId="{3BB585A7-A7AA-42EC-983A-352AD4147E6E}" type="presParOf" srcId="{FB14A90F-C930-4386-917C-A591D0705C79}" destId="{B7DB0DFE-93B6-415D-B3DE-1CDE39BF725E}" srcOrd="1" destOrd="0" presId="urn:microsoft.com/office/officeart/2005/8/layout/vList4"/>
    <dgm:cxn modelId="{DB41AE92-4ED5-4F12-A4B8-6F415CECD86F}" type="presParOf" srcId="{FB14A90F-C930-4386-917C-A591D0705C79}" destId="{42196900-CE2B-4A1F-9C59-44E0D166597F}" srcOrd="2" destOrd="0" presId="urn:microsoft.com/office/officeart/2005/8/layout/vList4"/>
    <dgm:cxn modelId="{54DB46E7-0AA9-4C0C-ABB3-A0E7838A8B52}" type="presParOf" srcId="{CCAB4F21-5485-4311-B63A-F45057F3725E}" destId="{46052C34-FB54-49FA-AB9E-22855E89BB89}" srcOrd="5" destOrd="0" presId="urn:microsoft.com/office/officeart/2005/8/layout/vList4"/>
    <dgm:cxn modelId="{C898D723-DCA6-4F37-8609-6EFAAC8AB98E}" type="presParOf" srcId="{CCAB4F21-5485-4311-B63A-F45057F3725E}" destId="{0E645EB6-4EC3-436F-A338-C63665AE2C57}" srcOrd="6" destOrd="0" presId="urn:microsoft.com/office/officeart/2005/8/layout/vList4"/>
    <dgm:cxn modelId="{7FC5F2CC-DBA4-4452-9AB1-D2C8C1670220}" type="presParOf" srcId="{0E645EB6-4EC3-436F-A338-C63665AE2C57}" destId="{FA3BF618-A738-466F-8029-943AA056B33F}" srcOrd="0" destOrd="0" presId="urn:microsoft.com/office/officeart/2005/8/layout/vList4"/>
    <dgm:cxn modelId="{43F67516-3D11-4F94-8D81-0ECBDA26FEA4}" type="presParOf" srcId="{0E645EB6-4EC3-436F-A338-C63665AE2C57}" destId="{23F7A248-D182-43C9-8185-BAA815793F7F}" srcOrd="1" destOrd="0" presId="urn:microsoft.com/office/officeart/2005/8/layout/vList4"/>
    <dgm:cxn modelId="{11B3F5B6-E0B1-43FE-B68F-89B9C5ED4B47}" type="presParOf" srcId="{0E645EB6-4EC3-436F-A338-C63665AE2C57}" destId="{36ECE852-6595-4DBE-B400-F3FF11A0C3F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931B85-01A2-4D32-A14B-98CAEBC1513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F92AA37-0BD3-4A8F-97DE-396B79D65BFD}">
      <dgm:prSet custT="1"/>
      <dgm:spPr/>
      <dgm:t>
        <a:bodyPr/>
        <a:lstStyle/>
        <a:p>
          <a:pPr>
            <a:lnSpc>
              <a:spcPct val="100000"/>
            </a:lnSpc>
          </a:pPr>
          <a:r>
            <a:rPr lang="en-US" sz="3000" dirty="0">
              <a:solidFill>
                <a:srgbClr val="005941"/>
              </a:solidFill>
            </a:rPr>
            <a:t>Acquire or transfer land.</a:t>
          </a:r>
        </a:p>
      </dgm:t>
    </dgm:pt>
    <dgm:pt modelId="{EBA9C694-7D77-4FC0-98B0-CC5D05906FF7}" type="parTrans" cxnId="{7A807524-010B-415F-91CD-150903D5584C}">
      <dgm:prSet/>
      <dgm:spPr/>
      <dgm:t>
        <a:bodyPr/>
        <a:lstStyle/>
        <a:p>
          <a:endParaRPr lang="en-US"/>
        </a:p>
      </dgm:t>
    </dgm:pt>
    <dgm:pt modelId="{B9F8AD1F-D71B-462E-A020-8BF187C24C4C}" type="sibTrans" cxnId="{7A807524-010B-415F-91CD-150903D5584C}">
      <dgm:prSet/>
      <dgm:spPr/>
      <dgm:t>
        <a:bodyPr/>
        <a:lstStyle/>
        <a:p>
          <a:endParaRPr lang="en-US"/>
        </a:p>
      </dgm:t>
    </dgm:pt>
    <dgm:pt modelId="{13BE288D-8B04-4197-9DE9-6A4ADE3A7F78}">
      <dgm:prSet custT="1"/>
      <dgm:spPr/>
      <dgm:t>
        <a:bodyPr/>
        <a:lstStyle/>
        <a:p>
          <a:pPr>
            <a:lnSpc>
              <a:spcPct val="100000"/>
            </a:lnSpc>
          </a:pPr>
          <a:r>
            <a:rPr lang="en-US" sz="3000" dirty="0">
              <a:solidFill>
                <a:srgbClr val="005941"/>
              </a:solidFill>
            </a:rPr>
            <a:t>Pass on a farm/ranch business.</a:t>
          </a:r>
        </a:p>
      </dgm:t>
    </dgm:pt>
    <dgm:pt modelId="{832D2C51-54D2-4107-B25F-451A2AF766C1}" type="parTrans" cxnId="{DF410099-680B-4B71-81AB-1153936E9628}">
      <dgm:prSet/>
      <dgm:spPr/>
      <dgm:t>
        <a:bodyPr/>
        <a:lstStyle/>
        <a:p>
          <a:endParaRPr lang="en-US"/>
        </a:p>
      </dgm:t>
    </dgm:pt>
    <dgm:pt modelId="{725E6162-A99F-4983-B8C4-539332640028}" type="sibTrans" cxnId="{DF410099-680B-4B71-81AB-1153936E9628}">
      <dgm:prSet/>
      <dgm:spPr/>
      <dgm:t>
        <a:bodyPr/>
        <a:lstStyle/>
        <a:p>
          <a:endParaRPr lang="en-US"/>
        </a:p>
      </dgm:t>
    </dgm:pt>
    <dgm:pt modelId="{37F0E49E-73E2-4BF3-B729-07588C780EE8}">
      <dgm:prSet custT="1"/>
      <dgm:spPr/>
      <dgm:t>
        <a:bodyPr/>
        <a:lstStyle/>
        <a:p>
          <a:pPr>
            <a:lnSpc>
              <a:spcPct val="100000"/>
            </a:lnSpc>
          </a:pPr>
          <a:r>
            <a:rPr lang="en-US" sz="3000" dirty="0">
              <a:solidFill>
                <a:srgbClr val="005941"/>
              </a:solidFill>
            </a:rPr>
            <a:t>Leave a legacy. </a:t>
          </a:r>
        </a:p>
      </dgm:t>
    </dgm:pt>
    <dgm:pt modelId="{5555174B-5737-42DB-B6D9-00C56FE9500D}" type="parTrans" cxnId="{A083EC7E-82B6-4F93-AC1D-2E334D38F61F}">
      <dgm:prSet/>
      <dgm:spPr/>
      <dgm:t>
        <a:bodyPr/>
        <a:lstStyle/>
        <a:p>
          <a:endParaRPr lang="en-US"/>
        </a:p>
      </dgm:t>
    </dgm:pt>
    <dgm:pt modelId="{95862F8F-FBE7-4F98-A243-D1DEDF7C24D0}" type="sibTrans" cxnId="{A083EC7E-82B6-4F93-AC1D-2E334D38F61F}">
      <dgm:prSet/>
      <dgm:spPr/>
      <dgm:t>
        <a:bodyPr/>
        <a:lstStyle/>
        <a:p>
          <a:endParaRPr lang="en-US"/>
        </a:p>
      </dgm:t>
    </dgm:pt>
    <dgm:pt modelId="{D21FF306-1A2A-41C4-B6A0-3A7FEF0054F7}">
      <dgm:prSet custT="1"/>
      <dgm:spPr/>
      <dgm:t>
        <a:bodyPr/>
        <a:lstStyle/>
        <a:p>
          <a:pPr>
            <a:lnSpc>
              <a:spcPct val="100000"/>
            </a:lnSpc>
          </a:pPr>
          <a:r>
            <a:rPr lang="en-US" sz="3000" dirty="0">
              <a:solidFill>
                <a:srgbClr val="005941"/>
              </a:solidFill>
            </a:rPr>
            <a:t>Be a good steward of the land.</a:t>
          </a:r>
        </a:p>
      </dgm:t>
    </dgm:pt>
    <dgm:pt modelId="{0D73C2D9-6957-4273-924C-A5ABDAF6EFD1}" type="parTrans" cxnId="{5CED9F41-42E0-44D4-BB0D-85E5B4F87364}">
      <dgm:prSet/>
      <dgm:spPr/>
      <dgm:t>
        <a:bodyPr/>
        <a:lstStyle/>
        <a:p>
          <a:endParaRPr lang="en-US"/>
        </a:p>
      </dgm:t>
    </dgm:pt>
    <dgm:pt modelId="{99BC8530-D926-42AE-91CF-0B30A67665F5}" type="sibTrans" cxnId="{5CED9F41-42E0-44D4-BB0D-85E5B4F87364}">
      <dgm:prSet/>
      <dgm:spPr/>
      <dgm:t>
        <a:bodyPr/>
        <a:lstStyle/>
        <a:p>
          <a:endParaRPr lang="en-US"/>
        </a:p>
      </dgm:t>
    </dgm:pt>
    <dgm:pt modelId="{780D04FA-5B86-41DB-AFC9-51EC594DB469}" type="pres">
      <dgm:prSet presAssocID="{ED931B85-01A2-4D32-A14B-98CAEBC15135}" presName="root" presStyleCnt="0">
        <dgm:presLayoutVars>
          <dgm:dir/>
          <dgm:resizeHandles val="exact"/>
        </dgm:presLayoutVars>
      </dgm:prSet>
      <dgm:spPr/>
    </dgm:pt>
    <dgm:pt modelId="{16679884-403D-4463-9187-530184090357}" type="pres">
      <dgm:prSet presAssocID="{CF92AA37-0BD3-4A8F-97DE-396B79D65BFD}" presName="compNode" presStyleCnt="0"/>
      <dgm:spPr/>
    </dgm:pt>
    <dgm:pt modelId="{E9E0F8C9-987A-4104-BE15-D0F69DA4633A}" type="pres">
      <dgm:prSet presAssocID="{CF92AA37-0BD3-4A8F-97DE-396B79D65BFD}" presName="bgRect" presStyleLbl="bgShp" presStyleIdx="0" presStyleCnt="4"/>
      <dgm:spPr/>
    </dgm:pt>
    <dgm:pt modelId="{E2E85F7E-7FD1-4225-81AE-9DC70527C91E}" type="pres">
      <dgm:prSet presAssocID="{CF92AA37-0BD3-4A8F-97DE-396B79D65BF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bg2"/>
          </a:solidFill>
        </a:ln>
      </dgm:spPr>
      <dgm:extLst>
        <a:ext uri="{E40237B7-FDA0-4F09-8148-C483321AD2D9}">
          <dgm14:cNvPr xmlns:dgm14="http://schemas.microsoft.com/office/drawing/2010/diagram" id="0" name="" descr="Crops with solid fill"/>
        </a:ext>
      </dgm:extLst>
    </dgm:pt>
    <dgm:pt modelId="{BB44B50B-FC3F-4CF0-9DBB-6C7ADF4DF4E3}" type="pres">
      <dgm:prSet presAssocID="{CF92AA37-0BD3-4A8F-97DE-396B79D65BFD}" presName="spaceRect" presStyleCnt="0"/>
      <dgm:spPr/>
    </dgm:pt>
    <dgm:pt modelId="{3F527E46-2262-4841-98B8-F7B0CEE4D664}" type="pres">
      <dgm:prSet presAssocID="{CF92AA37-0BD3-4A8F-97DE-396B79D65BFD}" presName="parTx" presStyleLbl="revTx" presStyleIdx="0" presStyleCnt="4">
        <dgm:presLayoutVars>
          <dgm:chMax val="0"/>
          <dgm:chPref val="0"/>
        </dgm:presLayoutVars>
      </dgm:prSet>
      <dgm:spPr/>
    </dgm:pt>
    <dgm:pt modelId="{FDAE4947-4DA1-4C0A-BEE5-440447CE1EF2}" type="pres">
      <dgm:prSet presAssocID="{B9F8AD1F-D71B-462E-A020-8BF187C24C4C}" presName="sibTrans" presStyleCnt="0"/>
      <dgm:spPr/>
    </dgm:pt>
    <dgm:pt modelId="{DE1FD071-0147-4EB7-B885-403987999266}" type="pres">
      <dgm:prSet presAssocID="{13BE288D-8B04-4197-9DE9-6A4ADE3A7F78}" presName="compNode" presStyleCnt="0"/>
      <dgm:spPr/>
    </dgm:pt>
    <dgm:pt modelId="{AAF1505A-26F3-4D1A-9F4E-49D02B792357}" type="pres">
      <dgm:prSet presAssocID="{13BE288D-8B04-4197-9DE9-6A4ADE3A7F78}" presName="bgRect" presStyleLbl="bgShp" presStyleIdx="1" presStyleCnt="4"/>
      <dgm:spPr/>
    </dgm:pt>
    <dgm:pt modelId="{8EFD8FAF-43BA-45A6-8E0C-6075F2CCFC20}" type="pres">
      <dgm:prSet presAssocID="{13BE288D-8B04-4197-9DE9-6A4ADE3A7F7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bg2"/>
          </a:solidFill>
        </a:ln>
      </dgm:spPr>
      <dgm:extLst>
        <a:ext uri="{E40237B7-FDA0-4F09-8148-C483321AD2D9}">
          <dgm14:cNvPr xmlns:dgm14="http://schemas.microsoft.com/office/drawing/2010/diagram" id="0" name="" descr="Farm scene with solid fill"/>
        </a:ext>
      </dgm:extLst>
    </dgm:pt>
    <dgm:pt modelId="{D1E1EF93-1822-4820-A1FF-712804CCC1D6}" type="pres">
      <dgm:prSet presAssocID="{13BE288D-8B04-4197-9DE9-6A4ADE3A7F78}" presName="spaceRect" presStyleCnt="0"/>
      <dgm:spPr/>
    </dgm:pt>
    <dgm:pt modelId="{C944E4E5-9BBD-487A-8433-8B179DC361B8}" type="pres">
      <dgm:prSet presAssocID="{13BE288D-8B04-4197-9DE9-6A4ADE3A7F78}" presName="parTx" presStyleLbl="revTx" presStyleIdx="1" presStyleCnt="4">
        <dgm:presLayoutVars>
          <dgm:chMax val="0"/>
          <dgm:chPref val="0"/>
        </dgm:presLayoutVars>
      </dgm:prSet>
      <dgm:spPr/>
    </dgm:pt>
    <dgm:pt modelId="{412463AC-5101-4837-A3F6-D4CBF6B28B9B}" type="pres">
      <dgm:prSet presAssocID="{725E6162-A99F-4983-B8C4-539332640028}" presName="sibTrans" presStyleCnt="0"/>
      <dgm:spPr/>
    </dgm:pt>
    <dgm:pt modelId="{0DE6FDE1-AA55-4FA9-B9C3-5ADF219E3217}" type="pres">
      <dgm:prSet presAssocID="{37F0E49E-73E2-4BF3-B729-07588C780EE8}" presName="compNode" presStyleCnt="0"/>
      <dgm:spPr/>
    </dgm:pt>
    <dgm:pt modelId="{48A96C5B-C907-4632-81CA-023F61386CDD}" type="pres">
      <dgm:prSet presAssocID="{37F0E49E-73E2-4BF3-B729-07588C780EE8}" presName="bgRect" presStyleLbl="bgShp" presStyleIdx="2" presStyleCnt="4"/>
      <dgm:spPr/>
    </dgm:pt>
    <dgm:pt modelId="{0A567C31-2537-4E54-A3E2-7535631A1335}" type="pres">
      <dgm:prSet presAssocID="{37F0E49E-73E2-4BF3-B729-07588C780EE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chemeClr val="bg2"/>
          </a:solidFill>
        </a:ln>
      </dgm:spPr>
      <dgm:extLst>
        <a:ext uri="{E40237B7-FDA0-4F09-8148-C483321AD2D9}">
          <dgm14:cNvPr xmlns:dgm14="http://schemas.microsoft.com/office/drawing/2010/diagram" id="0" name="" descr="Silo with solid fill"/>
        </a:ext>
      </dgm:extLst>
    </dgm:pt>
    <dgm:pt modelId="{E43DA084-9BA4-49AF-82AB-2631135F51F1}" type="pres">
      <dgm:prSet presAssocID="{37F0E49E-73E2-4BF3-B729-07588C780EE8}" presName="spaceRect" presStyleCnt="0"/>
      <dgm:spPr/>
    </dgm:pt>
    <dgm:pt modelId="{24443637-02F9-460F-9472-9790A6E65820}" type="pres">
      <dgm:prSet presAssocID="{37F0E49E-73E2-4BF3-B729-07588C780EE8}" presName="parTx" presStyleLbl="revTx" presStyleIdx="2" presStyleCnt="4">
        <dgm:presLayoutVars>
          <dgm:chMax val="0"/>
          <dgm:chPref val="0"/>
        </dgm:presLayoutVars>
      </dgm:prSet>
      <dgm:spPr/>
    </dgm:pt>
    <dgm:pt modelId="{1EC3DA45-FA88-4CA9-869D-A7279AE664F8}" type="pres">
      <dgm:prSet presAssocID="{95862F8F-FBE7-4F98-A243-D1DEDF7C24D0}" presName="sibTrans" presStyleCnt="0"/>
      <dgm:spPr/>
    </dgm:pt>
    <dgm:pt modelId="{39536741-7009-423F-B0D5-B143F5355AB1}" type="pres">
      <dgm:prSet presAssocID="{D21FF306-1A2A-41C4-B6A0-3A7FEF0054F7}" presName="compNode" presStyleCnt="0"/>
      <dgm:spPr/>
    </dgm:pt>
    <dgm:pt modelId="{19328AEE-F7FA-451F-80EB-C4A6A18DFBD1}" type="pres">
      <dgm:prSet presAssocID="{D21FF306-1A2A-41C4-B6A0-3A7FEF0054F7}" presName="bgRect" presStyleLbl="bgShp" presStyleIdx="3" presStyleCnt="4"/>
      <dgm:spPr/>
    </dgm:pt>
    <dgm:pt modelId="{F178E392-D2E7-4736-B476-3B50ED4F0705}" type="pres">
      <dgm:prSet presAssocID="{D21FF306-1A2A-41C4-B6A0-3A7FEF0054F7}"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solidFill>
            <a:schemeClr val="bg2"/>
          </a:solidFill>
        </a:ln>
      </dgm:spPr>
      <dgm:extLst>
        <a:ext uri="{E40237B7-FDA0-4F09-8148-C483321AD2D9}">
          <dgm14:cNvPr xmlns:dgm14="http://schemas.microsoft.com/office/drawing/2010/diagram" id="0" name="" descr="Watering Plant with solid fill"/>
        </a:ext>
      </dgm:extLst>
    </dgm:pt>
    <dgm:pt modelId="{BA82BC4C-1E70-4AAC-84D9-7286BD9112AB}" type="pres">
      <dgm:prSet presAssocID="{D21FF306-1A2A-41C4-B6A0-3A7FEF0054F7}" presName="spaceRect" presStyleCnt="0"/>
      <dgm:spPr/>
    </dgm:pt>
    <dgm:pt modelId="{05A9B28D-895F-40E3-9295-48EAFB1FE8DD}" type="pres">
      <dgm:prSet presAssocID="{D21FF306-1A2A-41C4-B6A0-3A7FEF0054F7}" presName="parTx" presStyleLbl="revTx" presStyleIdx="3" presStyleCnt="4">
        <dgm:presLayoutVars>
          <dgm:chMax val="0"/>
          <dgm:chPref val="0"/>
        </dgm:presLayoutVars>
      </dgm:prSet>
      <dgm:spPr/>
    </dgm:pt>
  </dgm:ptLst>
  <dgm:cxnLst>
    <dgm:cxn modelId="{7A807524-010B-415F-91CD-150903D5584C}" srcId="{ED931B85-01A2-4D32-A14B-98CAEBC15135}" destId="{CF92AA37-0BD3-4A8F-97DE-396B79D65BFD}" srcOrd="0" destOrd="0" parTransId="{EBA9C694-7D77-4FC0-98B0-CC5D05906FF7}" sibTransId="{B9F8AD1F-D71B-462E-A020-8BF187C24C4C}"/>
    <dgm:cxn modelId="{91FCFF30-7CD9-40C0-94A5-EA0286FD48D4}" type="presOf" srcId="{37F0E49E-73E2-4BF3-B729-07588C780EE8}" destId="{24443637-02F9-460F-9472-9790A6E65820}" srcOrd="0" destOrd="0" presId="urn:microsoft.com/office/officeart/2018/2/layout/IconVerticalSolidList"/>
    <dgm:cxn modelId="{97E37D3D-C677-4EE0-BFA3-E8FEB075ED7D}" type="presOf" srcId="{D21FF306-1A2A-41C4-B6A0-3A7FEF0054F7}" destId="{05A9B28D-895F-40E3-9295-48EAFB1FE8DD}" srcOrd="0" destOrd="0" presId="urn:microsoft.com/office/officeart/2018/2/layout/IconVerticalSolidList"/>
    <dgm:cxn modelId="{5CED9F41-42E0-44D4-BB0D-85E5B4F87364}" srcId="{ED931B85-01A2-4D32-A14B-98CAEBC15135}" destId="{D21FF306-1A2A-41C4-B6A0-3A7FEF0054F7}" srcOrd="3" destOrd="0" parTransId="{0D73C2D9-6957-4273-924C-A5ABDAF6EFD1}" sibTransId="{99BC8530-D926-42AE-91CF-0B30A67665F5}"/>
    <dgm:cxn modelId="{9AA8DE49-C381-40C1-BE71-31ECFF7F5996}" type="presOf" srcId="{13BE288D-8B04-4197-9DE9-6A4ADE3A7F78}" destId="{C944E4E5-9BBD-487A-8433-8B179DC361B8}" srcOrd="0" destOrd="0" presId="urn:microsoft.com/office/officeart/2018/2/layout/IconVerticalSolidList"/>
    <dgm:cxn modelId="{A083EC7E-82B6-4F93-AC1D-2E334D38F61F}" srcId="{ED931B85-01A2-4D32-A14B-98CAEBC15135}" destId="{37F0E49E-73E2-4BF3-B729-07588C780EE8}" srcOrd="2" destOrd="0" parTransId="{5555174B-5737-42DB-B6D9-00C56FE9500D}" sibTransId="{95862F8F-FBE7-4F98-A243-D1DEDF7C24D0}"/>
    <dgm:cxn modelId="{51A75D87-CAA3-4699-8C9C-B2CEF3816FF1}" type="presOf" srcId="{ED931B85-01A2-4D32-A14B-98CAEBC15135}" destId="{780D04FA-5B86-41DB-AFC9-51EC594DB469}" srcOrd="0" destOrd="0" presId="urn:microsoft.com/office/officeart/2018/2/layout/IconVerticalSolidList"/>
    <dgm:cxn modelId="{DF410099-680B-4B71-81AB-1153936E9628}" srcId="{ED931B85-01A2-4D32-A14B-98CAEBC15135}" destId="{13BE288D-8B04-4197-9DE9-6A4ADE3A7F78}" srcOrd="1" destOrd="0" parTransId="{832D2C51-54D2-4107-B25F-451A2AF766C1}" sibTransId="{725E6162-A99F-4983-B8C4-539332640028}"/>
    <dgm:cxn modelId="{84D107EC-39E8-4740-85A4-A6B68D54A4D4}" type="presOf" srcId="{CF92AA37-0BD3-4A8F-97DE-396B79D65BFD}" destId="{3F527E46-2262-4841-98B8-F7B0CEE4D664}" srcOrd="0" destOrd="0" presId="urn:microsoft.com/office/officeart/2018/2/layout/IconVerticalSolidList"/>
    <dgm:cxn modelId="{F15EAABB-E006-40BC-B656-A4FCFCAAFA60}" type="presParOf" srcId="{780D04FA-5B86-41DB-AFC9-51EC594DB469}" destId="{16679884-403D-4463-9187-530184090357}" srcOrd="0" destOrd="0" presId="urn:microsoft.com/office/officeart/2018/2/layout/IconVerticalSolidList"/>
    <dgm:cxn modelId="{9723111C-1CAF-4317-9262-F10E75D9082B}" type="presParOf" srcId="{16679884-403D-4463-9187-530184090357}" destId="{E9E0F8C9-987A-4104-BE15-D0F69DA4633A}" srcOrd="0" destOrd="0" presId="urn:microsoft.com/office/officeart/2018/2/layout/IconVerticalSolidList"/>
    <dgm:cxn modelId="{17FE565E-B0CC-44BC-B6DE-C36AD1D8A83D}" type="presParOf" srcId="{16679884-403D-4463-9187-530184090357}" destId="{E2E85F7E-7FD1-4225-81AE-9DC70527C91E}" srcOrd="1" destOrd="0" presId="urn:microsoft.com/office/officeart/2018/2/layout/IconVerticalSolidList"/>
    <dgm:cxn modelId="{02EBA715-5D5A-4967-921B-2EDEE8627B2D}" type="presParOf" srcId="{16679884-403D-4463-9187-530184090357}" destId="{BB44B50B-FC3F-4CF0-9DBB-6C7ADF4DF4E3}" srcOrd="2" destOrd="0" presId="urn:microsoft.com/office/officeart/2018/2/layout/IconVerticalSolidList"/>
    <dgm:cxn modelId="{134A7F80-E3D1-42B9-BEE1-0F3D86C9C872}" type="presParOf" srcId="{16679884-403D-4463-9187-530184090357}" destId="{3F527E46-2262-4841-98B8-F7B0CEE4D664}" srcOrd="3" destOrd="0" presId="urn:microsoft.com/office/officeart/2018/2/layout/IconVerticalSolidList"/>
    <dgm:cxn modelId="{CA0921B5-8010-451B-A3A3-8F802C18303B}" type="presParOf" srcId="{780D04FA-5B86-41DB-AFC9-51EC594DB469}" destId="{FDAE4947-4DA1-4C0A-BEE5-440447CE1EF2}" srcOrd="1" destOrd="0" presId="urn:microsoft.com/office/officeart/2018/2/layout/IconVerticalSolidList"/>
    <dgm:cxn modelId="{1D4EEB3F-1DE9-4952-9DD9-F9F6F7B66C3F}" type="presParOf" srcId="{780D04FA-5B86-41DB-AFC9-51EC594DB469}" destId="{DE1FD071-0147-4EB7-B885-403987999266}" srcOrd="2" destOrd="0" presId="urn:microsoft.com/office/officeart/2018/2/layout/IconVerticalSolidList"/>
    <dgm:cxn modelId="{3775EA87-D26C-4CED-A7B6-1E4C3D50279D}" type="presParOf" srcId="{DE1FD071-0147-4EB7-B885-403987999266}" destId="{AAF1505A-26F3-4D1A-9F4E-49D02B792357}" srcOrd="0" destOrd="0" presId="urn:microsoft.com/office/officeart/2018/2/layout/IconVerticalSolidList"/>
    <dgm:cxn modelId="{7285D6C0-E291-4059-A0B5-C204DEDF7B95}" type="presParOf" srcId="{DE1FD071-0147-4EB7-B885-403987999266}" destId="{8EFD8FAF-43BA-45A6-8E0C-6075F2CCFC20}" srcOrd="1" destOrd="0" presId="urn:microsoft.com/office/officeart/2018/2/layout/IconVerticalSolidList"/>
    <dgm:cxn modelId="{4CE1EE76-6803-47AC-A332-2ECCFE32FC11}" type="presParOf" srcId="{DE1FD071-0147-4EB7-B885-403987999266}" destId="{D1E1EF93-1822-4820-A1FF-712804CCC1D6}" srcOrd="2" destOrd="0" presId="urn:microsoft.com/office/officeart/2018/2/layout/IconVerticalSolidList"/>
    <dgm:cxn modelId="{F8DD8D9F-0563-42C9-BD64-60C663FF84F3}" type="presParOf" srcId="{DE1FD071-0147-4EB7-B885-403987999266}" destId="{C944E4E5-9BBD-487A-8433-8B179DC361B8}" srcOrd="3" destOrd="0" presId="urn:microsoft.com/office/officeart/2018/2/layout/IconVerticalSolidList"/>
    <dgm:cxn modelId="{911AB1F0-D03B-4F54-90C9-AFE7331941A8}" type="presParOf" srcId="{780D04FA-5B86-41DB-AFC9-51EC594DB469}" destId="{412463AC-5101-4837-A3F6-D4CBF6B28B9B}" srcOrd="3" destOrd="0" presId="urn:microsoft.com/office/officeart/2018/2/layout/IconVerticalSolidList"/>
    <dgm:cxn modelId="{ACBB5A44-AA36-4BD4-81C0-72F05C3EE947}" type="presParOf" srcId="{780D04FA-5B86-41DB-AFC9-51EC594DB469}" destId="{0DE6FDE1-AA55-4FA9-B9C3-5ADF219E3217}" srcOrd="4" destOrd="0" presId="urn:microsoft.com/office/officeart/2018/2/layout/IconVerticalSolidList"/>
    <dgm:cxn modelId="{2A07D2EE-515A-4DAD-A6AC-837CFF27BA75}" type="presParOf" srcId="{0DE6FDE1-AA55-4FA9-B9C3-5ADF219E3217}" destId="{48A96C5B-C907-4632-81CA-023F61386CDD}" srcOrd="0" destOrd="0" presId="urn:microsoft.com/office/officeart/2018/2/layout/IconVerticalSolidList"/>
    <dgm:cxn modelId="{FA93DF13-990F-4212-9BE0-3FCEFA0D927B}" type="presParOf" srcId="{0DE6FDE1-AA55-4FA9-B9C3-5ADF219E3217}" destId="{0A567C31-2537-4E54-A3E2-7535631A1335}" srcOrd="1" destOrd="0" presId="urn:microsoft.com/office/officeart/2018/2/layout/IconVerticalSolidList"/>
    <dgm:cxn modelId="{C4133A86-4D5E-4ABC-A470-5AD837EDBFDC}" type="presParOf" srcId="{0DE6FDE1-AA55-4FA9-B9C3-5ADF219E3217}" destId="{E43DA084-9BA4-49AF-82AB-2631135F51F1}" srcOrd="2" destOrd="0" presId="urn:microsoft.com/office/officeart/2018/2/layout/IconVerticalSolidList"/>
    <dgm:cxn modelId="{D315232C-F0B2-4267-BAE4-5E7DE6E796CB}" type="presParOf" srcId="{0DE6FDE1-AA55-4FA9-B9C3-5ADF219E3217}" destId="{24443637-02F9-460F-9472-9790A6E65820}" srcOrd="3" destOrd="0" presId="urn:microsoft.com/office/officeart/2018/2/layout/IconVerticalSolidList"/>
    <dgm:cxn modelId="{95221D3F-3557-476F-9BC0-6941E1488A0E}" type="presParOf" srcId="{780D04FA-5B86-41DB-AFC9-51EC594DB469}" destId="{1EC3DA45-FA88-4CA9-869D-A7279AE664F8}" srcOrd="5" destOrd="0" presId="urn:microsoft.com/office/officeart/2018/2/layout/IconVerticalSolidList"/>
    <dgm:cxn modelId="{274FA6D3-5A92-4890-91BD-674C2E0871BB}" type="presParOf" srcId="{780D04FA-5B86-41DB-AFC9-51EC594DB469}" destId="{39536741-7009-423F-B0D5-B143F5355AB1}" srcOrd="6" destOrd="0" presId="urn:microsoft.com/office/officeart/2018/2/layout/IconVerticalSolidList"/>
    <dgm:cxn modelId="{333EB3A7-9870-4050-A779-0D2F2689374E}" type="presParOf" srcId="{39536741-7009-423F-B0D5-B143F5355AB1}" destId="{19328AEE-F7FA-451F-80EB-C4A6A18DFBD1}" srcOrd="0" destOrd="0" presId="urn:microsoft.com/office/officeart/2018/2/layout/IconVerticalSolidList"/>
    <dgm:cxn modelId="{BB163CDB-8554-4E9A-AEF3-D5746D45CEF0}" type="presParOf" srcId="{39536741-7009-423F-B0D5-B143F5355AB1}" destId="{F178E392-D2E7-4736-B476-3B50ED4F0705}" srcOrd="1" destOrd="0" presId="urn:microsoft.com/office/officeart/2018/2/layout/IconVerticalSolidList"/>
    <dgm:cxn modelId="{5566258C-7D5F-423F-A44A-F214E48045AC}" type="presParOf" srcId="{39536741-7009-423F-B0D5-B143F5355AB1}" destId="{BA82BC4C-1E70-4AAC-84D9-7286BD9112AB}" srcOrd="2" destOrd="0" presId="urn:microsoft.com/office/officeart/2018/2/layout/IconVerticalSolidList"/>
    <dgm:cxn modelId="{DFC06165-3BA7-4092-B2CB-F8F9EA573E19}" type="presParOf" srcId="{39536741-7009-423F-B0D5-B143F5355AB1}" destId="{05A9B28D-895F-40E3-9295-48EAFB1FE8D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1EDE5D-4D4C-49A6-A1F5-8100CF5D920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5E09BAF-0C54-4607-941B-69FB93B87FA2}">
      <dgm:prSet>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a:t>SMART goals are:</a:t>
          </a:r>
        </a:p>
      </dgm:t>
    </dgm:pt>
    <dgm:pt modelId="{96C73E41-37CA-46DB-A2BE-22682367A5C3}" type="parTrans" cxnId="{58E19FA9-B493-4955-92C7-16ABF25917D5}">
      <dgm:prSet/>
      <dgm:spPr/>
      <dgm:t>
        <a:bodyPr/>
        <a:lstStyle/>
        <a:p>
          <a:endParaRPr lang="en-US"/>
        </a:p>
      </dgm:t>
    </dgm:pt>
    <dgm:pt modelId="{EB60EE1F-5C88-4CFD-A661-F5F17A8016D0}" type="sibTrans" cxnId="{58E19FA9-B493-4955-92C7-16ABF25917D5}">
      <dgm:prSet/>
      <dgm:spPr/>
      <dgm:t>
        <a:bodyPr/>
        <a:lstStyle/>
        <a:p>
          <a:endParaRPr lang="en-US"/>
        </a:p>
      </dgm:t>
    </dgm:pt>
    <dgm:pt modelId="{11CC6AC9-537E-454F-BF18-FBB35C47297E}">
      <dgm:prSet>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a:t>S = Specific</a:t>
          </a:r>
        </a:p>
      </dgm:t>
    </dgm:pt>
    <dgm:pt modelId="{8449AD54-482C-46D7-BC5A-DE68DF843162}" type="parTrans" cxnId="{4C3CA634-F441-497A-A7F2-AC4A5E89FAD0}">
      <dgm:prSet/>
      <dgm:spPr/>
      <dgm:t>
        <a:bodyPr/>
        <a:lstStyle/>
        <a:p>
          <a:endParaRPr lang="en-US"/>
        </a:p>
      </dgm:t>
    </dgm:pt>
    <dgm:pt modelId="{66063136-D233-4F71-8106-221F28A0924E}" type="sibTrans" cxnId="{4C3CA634-F441-497A-A7F2-AC4A5E89FAD0}">
      <dgm:prSet/>
      <dgm:spPr/>
      <dgm:t>
        <a:bodyPr/>
        <a:lstStyle/>
        <a:p>
          <a:endParaRPr lang="en-US"/>
        </a:p>
      </dgm:t>
    </dgm:pt>
    <dgm:pt modelId="{55365577-394B-4258-A58C-2F322B36C6C6}">
      <dgm:prSet>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a:t>M = Measurable</a:t>
          </a:r>
        </a:p>
      </dgm:t>
    </dgm:pt>
    <dgm:pt modelId="{41CCD293-B1BE-4E35-B9D8-8E904130A7BE}" type="parTrans" cxnId="{7219FF02-303C-4644-AFFF-B93EE72782B0}">
      <dgm:prSet/>
      <dgm:spPr/>
      <dgm:t>
        <a:bodyPr/>
        <a:lstStyle/>
        <a:p>
          <a:endParaRPr lang="en-US"/>
        </a:p>
      </dgm:t>
    </dgm:pt>
    <dgm:pt modelId="{B417D683-80F5-48F8-A446-1008577A142C}" type="sibTrans" cxnId="{7219FF02-303C-4644-AFFF-B93EE72782B0}">
      <dgm:prSet/>
      <dgm:spPr/>
      <dgm:t>
        <a:bodyPr/>
        <a:lstStyle/>
        <a:p>
          <a:endParaRPr lang="en-US"/>
        </a:p>
      </dgm:t>
    </dgm:pt>
    <dgm:pt modelId="{14493165-A74D-4E79-83FB-BBA2EC9CA84A}">
      <dgm:prSet>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a:t>A = Attainable</a:t>
          </a:r>
        </a:p>
      </dgm:t>
    </dgm:pt>
    <dgm:pt modelId="{47303FD5-A77E-41ED-9A02-3993F497C456}" type="parTrans" cxnId="{E1D74460-5D7B-4306-9FB8-E28A2A37F8F7}">
      <dgm:prSet/>
      <dgm:spPr/>
      <dgm:t>
        <a:bodyPr/>
        <a:lstStyle/>
        <a:p>
          <a:endParaRPr lang="en-US"/>
        </a:p>
      </dgm:t>
    </dgm:pt>
    <dgm:pt modelId="{BEF24B30-A69B-476B-AD4F-BFDC2FC3D14D}" type="sibTrans" cxnId="{E1D74460-5D7B-4306-9FB8-E28A2A37F8F7}">
      <dgm:prSet/>
      <dgm:spPr/>
      <dgm:t>
        <a:bodyPr/>
        <a:lstStyle/>
        <a:p>
          <a:endParaRPr lang="en-US"/>
        </a:p>
      </dgm:t>
    </dgm:pt>
    <dgm:pt modelId="{1B716914-0271-47A5-BB7A-100CD9A93E84}">
      <dgm:prSet>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a:t>R = Results-Focused</a:t>
          </a:r>
        </a:p>
      </dgm:t>
    </dgm:pt>
    <dgm:pt modelId="{F9A14154-D063-4F92-A62D-5C7C522E2B22}" type="parTrans" cxnId="{5BC130FD-3D4A-4BBA-9853-9236D51CE662}">
      <dgm:prSet/>
      <dgm:spPr/>
      <dgm:t>
        <a:bodyPr/>
        <a:lstStyle/>
        <a:p>
          <a:endParaRPr lang="en-US"/>
        </a:p>
      </dgm:t>
    </dgm:pt>
    <dgm:pt modelId="{7630D98E-2980-42C2-B5BE-041A529BDFFF}" type="sibTrans" cxnId="{5BC130FD-3D4A-4BBA-9853-9236D51CE662}">
      <dgm:prSet/>
      <dgm:spPr/>
      <dgm:t>
        <a:bodyPr/>
        <a:lstStyle/>
        <a:p>
          <a:endParaRPr lang="en-US"/>
        </a:p>
      </dgm:t>
    </dgm:pt>
    <dgm:pt modelId="{A5D5B7FB-FD03-4E52-AC83-70B554B9851E}">
      <dgm:prSet>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a:t>T = Timely</a:t>
          </a:r>
        </a:p>
      </dgm:t>
    </dgm:pt>
    <dgm:pt modelId="{FE956705-DEBD-4152-9987-2B97A7E415C3}" type="parTrans" cxnId="{0F04F2A3-C12E-4D04-84F9-272FAED07B7F}">
      <dgm:prSet/>
      <dgm:spPr/>
      <dgm:t>
        <a:bodyPr/>
        <a:lstStyle/>
        <a:p>
          <a:endParaRPr lang="en-US"/>
        </a:p>
      </dgm:t>
    </dgm:pt>
    <dgm:pt modelId="{98C1407B-8421-42D1-9639-C93A8E706B6A}" type="sibTrans" cxnId="{0F04F2A3-C12E-4D04-84F9-272FAED07B7F}">
      <dgm:prSet/>
      <dgm:spPr/>
      <dgm:t>
        <a:bodyPr/>
        <a:lstStyle/>
        <a:p>
          <a:endParaRPr lang="en-US"/>
        </a:p>
      </dgm:t>
    </dgm:pt>
    <dgm:pt modelId="{0936EDF5-4D3A-4EE5-BA2A-47B608C503EE}" type="pres">
      <dgm:prSet presAssocID="{C41EDE5D-4D4C-49A6-A1F5-8100CF5D9202}" presName="diagram" presStyleCnt="0">
        <dgm:presLayoutVars>
          <dgm:dir/>
          <dgm:resizeHandles val="exact"/>
        </dgm:presLayoutVars>
      </dgm:prSet>
      <dgm:spPr/>
    </dgm:pt>
    <dgm:pt modelId="{85E42F69-F5CF-4F13-942F-09747E02831B}" type="pres">
      <dgm:prSet presAssocID="{35E09BAF-0C54-4607-941B-69FB93B87FA2}" presName="node" presStyleLbl="node1" presStyleIdx="0" presStyleCnt="6">
        <dgm:presLayoutVars>
          <dgm:bulletEnabled val="1"/>
        </dgm:presLayoutVars>
      </dgm:prSet>
      <dgm:spPr/>
    </dgm:pt>
    <dgm:pt modelId="{F357D3DD-5A8A-46C3-AD29-12F06FE5A53F}" type="pres">
      <dgm:prSet presAssocID="{EB60EE1F-5C88-4CFD-A661-F5F17A8016D0}" presName="sibTrans" presStyleCnt="0"/>
      <dgm:spPr/>
    </dgm:pt>
    <dgm:pt modelId="{E9C4B794-2FFB-408B-982B-0D962A2B2E7B}" type="pres">
      <dgm:prSet presAssocID="{11CC6AC9-537E-454F-BF18-FBB35C47297E}" presName="node" presStyleLbl="node1" presStyleIdx="1" presStyleCnt="6">
        <dgm:presLayoutVars>
          <dgm:bulletEnabled val="1"/>
        </dgm:presLayoutVars>
      </dgm:prSet>
      <dgm:spPr/>
    </dgm:pt>
    <dgm:pt modelId="{151DA8B0-8B2D-474D-AE1D-B73C077EBBCF}" type="pres">
      <dgm:prSet presAssocID="{66063136-D233-4F71-8106-221F28A0924E}" presName="sibTrans" presStyleCnt="0"/>
      <dgm:spPr/>
    </dgm:pt>
    <dgm:pt modelId="{21573782-04F7-4C2D-BE35-37D448628DD1}" type="pres">
      <dgm:prSet presAssocID="{55365577-394B-4258-A58C-2F322B36C6C6}" presName="node" presStyleLbl="node1" presStyleIdx="2" presStyleCnt="6">
        <dgm:presLayoutVars>
          <dgm:bulletEnabled val="1"/>
        </dgm:presLayoutVars>
      </dgm:prSet>
      <dgm:spPr/>
    </dgm:pt>
    <dgm:pt modelId="{E7252181-B17C-4E29-846A-7006053721ED}" type="pres">
      <dgm:prSet presAssocID="{B417D683-80F5-48F8-A446-1008577A142C}" presName="sibTrans" presStyleCnt="0"/>
      <dgm:spPr/>
    </dgm:pt>
    <dgm:pt modelId="{5FEC948B-1F5A-453C-B92F-2BBCBCAA290C}" type="pres">
      <dgm:prSet presAssocID="{14493165-A74D-4E79-83FB-BBA2EC9CA84A}" presName="node" presStyleLbl="node1" presStyleIdx="3" presStyleCnt="6">
        <dgm:presLayoutVars>
          <dgm:bulletEnabled val="1"/>
        </dgm:presLayoutVars>
      </dgm:prSet>
      <dgm:spPr/>
    </dgm:pt>
    <dgm:pt modelId="{2AC0BBAA-697D-4D63-93F6-6A770896E12E}" type="pres">
      <dgm:prSet presAssocID="{BEF24B30-A69B-476B-AD4F-BFDC2FC3D14D}" presName="sibTrans" presStyleCnt="0"/>
      <dgm:spPr/>
    </dgm:pt>
    <dgm:pt modelId="{838AF428-9B07-427D-AA83-31B495E90422}" type="pres">
      <dgm:prSet presAssocID="{1B716914-0271-47A5-BB7A-100CD9A93E84}" presName="node" presStyleLbl="node1" presStyleIdx="4" presStyleCnt="6">
        <dgm:presLayoutVars>
          <dgm:bulletEnabled val="1"/>
        </dgm:presLayoutVars>
      </dgm:prSet>
      <dgm:spPr/>
    </dgm:pt>
    <dgm:pt modelId="{0A5F1512-3E32-4AD4-AE34-85A05FC3197E}" type="pres">
      <dgm:prSet presAssocID="{7630D98E-2980-42C2-B5BE-041A529BDFFF}" presName="sibTrans" presStyleCnt="0"/>
      <dgm:spPr/>
    </dgm:pt>
    <dgm:pt modelId="{43697883-8123-41D8-A2C6-4BC5B1E71039}" type="pres">
      <dgm:prSet presAssocID="{A5D5B7FB-FD03-4E52-AC83-70B554B9851E}" presName="node" presStyleLbl="node1" presStyleIdx="5" presStyleCnt="6">
        <dgm:presLayoutVars>
          <dgm:bulletEnabled val="1"/>
        </dgm:presLayoutVars>
      </dgm:prSet>
      <dgm:spPr/>
    </dgm:pt>
  </dgm:ptLst>
  <dgm:cxnLst>
    <dgm:cxn modelId="{7219FF02-303C-4644-AFFF-B93EE72782B0}" srcId="{C41EDE5D-4D4C-49A6-A1F5-8100CF5D9202}" destId="{55365577-394B-4258-A58C-2F322B36C6C6}" srcOrd="2" destOrd="0" parTransId="{41CCD293-B1BE-4E35-B9D8-8E904130A7BE}" sibTransId="{B417D683-80F5-48F8-A446-1008577A142C}"/>
    <dgm:cxn modelId="{4C3CA634-F441-497A-A7F2-AC4A5E89FAD0}" srcId="{C41EDE5D-4D4C-49A6-A1F5-8100CF5D9202}" destId="{11CC6AC9-537E-454F-BF18-FBB35C47297E}" srcOrd="1" destOrd="0" parTransId="{8449AD54-482C-46D7-BC5A-DE68DF843162}" sibTransId="{66063136-D233-4F71-8106-221F28A0924E}"/>
    <dgm:cxn modelId="{E1D74460-5D7B-4306-9FB8-E28A2A37F8F7}" srcId="{C41EDE5D-4D4C-49A6-A1F5-8100CF5D9202}" destId="{14493165-A74D-4E79-83FB-BBA2EC9CA84A}" srcOrd="3" destOrd="0" parTransId="{47303FD5-A77E-41ED-9A02-3993F497C456}" sibTransId="{BEF24B30-A69B-476B-AD4F-BFDC2FC3D14D}"/>
    <dgm:cxn modelId="{D8A7DB63-81E1-4853-A7BE-3B5F42189E40}" type="presOf" srcId="{C41EDE5D-4D4C-49A6-A1F5-8100CF5D9202}" destId="{0936EDF5-4D3A-4EE5-BA2A-47B608C503EE}" srcOrd="0" destOrd="0" presId="urn:microsoft.com/office/officeart/2005/8/layout/default"/>
    <dgm:cxn modelId="{08C81444-9A25-4728-B9A1-3BE50FC1E470}" type="presOf" srcId="{55365577-394B-4258-A58C-2F322B36C6C6}" destId="{21573782-04F7-4C2D-BE35-37D448628DD1}" srcOrd="0" destOrd="0" presId="urn:microsoft.com/office/officeart/2005/8/layout/default"/>
    <dgm:cxn modelId="{B8D88A50-9821-4B6D-82C9-E0B0F9944B17}" type="presOf" srcId="{A5D5B7FB-FD03-4E52-AC83-70B554B9851E}" destId="{43697883-8123-41D8-A2C6-4BC5B1E71039}" srcOrd="0" destOrd="0" presId="urn:microsoft.com/office/officeart/2005/8/layout/default"/>
    <dgm:cxn modelId="{ADC1BB72-72B5-430B-ABE4-EAEB1596AC31}" type="presOf" srcId="{35E09BAF-0C54-4607-941B-69FB93B87FA2}" destId="{85E42F69-F5CF-4F13-942F-09747E02831B}" srcOrd="0" destOrd="0" presId="urn:microsoft.com/office/officeart/2005/8/layout/default"/>
    <dgm:cxn modelId="{4E479382-D1E5-4BDA-B553-D0AAD6146186}" type="presOf" srcId="{11CC6AC9-537E-454F-BF18-FBB35C47297E}" destId="{E9C4B794-2FFB-408B-982B-0D962A2B2E7B}" srcOrd="0" destOrd="0" presId="urn:microsoft.com/office/officeart/2005/8/layout/default"/>
    <dgm:cxn modelId="{0F04F2A3-C12E-4D04-84F9-272FAED07B7F}" srcId="{C41EDE5D-4D4C-49A6-A1F5-8100CF5D9202}" destId="{A5D5B7FB-FD03-4E52-AC83-70B554B9851E}" srcOrd="5" destOrd="0" parTransId="{FE956705-DEBD-4152-9987-2B97A7E415C3}" sibTransId="{98C1407B-8421-42D1-9639-C93A8E706B6A}"/>
    <dgm:cxn modelId="{58E19FA9-B493-4955-92C7-16ABF25917D5}" srcId="{C41EDE5D-4D4C-49A6-A1F5-8100CF5D9202}" destId="{35E09BAF-0C54-4607-941B-69FB93B87FA2}" srcOrd="0" destOrd="0" parTransId="{96C73E41-37CA-46DB-A2BE-22682367A5C3}" sibTransId="{EB60EE1F-5C88-4CFD-A661-F5F17A8016D0}"/>
    <dgm:cxn modelId="{4C6742B0-8EB2-4461-9DD7-76B0FF191216}" type="presOf" srcId="{1B716914-0271-47A5-BB7A-100CD9A93E84}" destId="{838AF428-9B07-427D-AA83-31B495E90422}" srcOrd="0" destOrd="0" presId="urn:microsoft.com/office/officeart/2005/8/layout/default"/>
    <dgm:cxn modelId="{D0B48EBC-4FBC-40EC-8DE1-3B1C44456549}" type="presOf" srcId="{14493165-A74D-4E79-83FB-BBA2EC9CA84A}" destId="{5FEC948B-1F5A-453C-B92F-2BBCBCAA290C}" srcOrd="0" destOrd="0" presId="urn:microsoft.com/office/officeart/2005/8/layout/default"/>
    <dgm:cxn modelId="{5BC130FD-3D4A-4BBA-9853-9236D51CE662}" srcId="{C41EDE5D-4D4C-49A6-A1F5-8100CF5D9202}" destId="{1B716914-0271-47A5-BB7A-100CD9A93E84}" srcOrd="4" destOrd="0" parTransId="{F9A14154-D063-4F92-A62D-5C7C522E2B22}" sibTransId="{7630D98E-2980-42C2-B5BE-041A529BDFFF}"/>
    <dgm:cxn modelId="{5C1E54E5-E3FB-400B-AF46-5A85E6DAD882}" type="presParOf" srcId="{0936EDF5-4D3A-4EE5-BA2A-47B608C503EE}" destId="{85E42F69-F5CF-4F13-942F-09747E02831B}" srcOrd="0" destOrd="0" presId="urn:microsoft.com/office/officeart/2005/8/layout/default"/>
    <dgm:cxn modelId="{E7EA7D40-5AD8-4715-A69E-323545B6D7DA}" type="presParOf" srcId="{0936EDF5-4D3A-4EE5-BA2A-47B608C503EE}" destId="{F357D3DD-5A8A-46C3-AD29-12F06FE5A53F}" srcOrd="1" destOrd="0" presId="urn:microsoft.com/office/officeart/2005/8/layout/default"/>
    <dgm:cxn modelId="{CC45E55B-D6B1-42BC-B5CB-1ACDA6E38CAB}" type="presParOf" srcId="{0936EDF5-4D3A-4EE5-BA2A-47B608C503EE}" destId="{E9C4B794-2FFB-408B-982B-0D962A2B2E7B}" srcOrd="2" destOrd="0" presId="urn:microsoft.com/office/officeart/2005/8/layout/default"/>
    <dgm:cxn modelId="{59BE3038-AA75-49D7-A942-3199EFF129E9}" type="presParOf" srcId="{0936EDF5-4D3A-4EE5-BA2A-47B608C503EE}" destId="{151DA8B0-8B2D-474D-AE1D-B73C077EBBCF}" srcOrd="3" destOrd="0" presId="urn:microsoft.com/office/officeart/2005/8/layout/default"/>
    <dgm:cxn modelId="{A8F60798-3B0A-46EE-B51D-94A4F4777B98}" type="presParOf" srcId="{0936EDF5-4D3A-4EE5-BA2A-47B608C503EE}" destId="{21573782-04F7-4C2D-BE35-37D448628DD1}" srcOrd="4" destOrd="0" presId="urn:microsoft.com/office/officeart/2005/8/layout/default"/>
    <dgm:cxn modelId="{1B8D22B5-375E-49B7-BBE1-FAB505BE874C}" type="presParOf" srcId="{0936EDF5-4D3A-4EE5-BA2A-47B608C503EE}" destId="{E7252181-B17C-4E29-846A-7006053721ED}" srcOrd="5" destOrd="0" presId="urn:microsoft.com/office/officeart/2005/8/layout/default"/>
    <dgm:cxn modelId="{021CC7DC-2F66-4F5E-A596-8899AD8FFCC4}" type="presParOf" srcId="{0936EDF5-4D3A-4EE5-BA2A-47B608C503EE}" destId="{5FEC948B-1F5A-453C-B92F-2BBCBCAA290C}" srcOrd="6" destOrd="0" presId="urn:microsoft.com/office/officeart/2005/8/layout/default"/>
    <dgm:cxn modelId="{850CA494-FF32-40C6-AE91-2ADB97ED90BF}" type="presParOf" srcId="{0936EDF5-4D3A-4EE5-BA2A-47B608C503EE}" destId="{2AC0BBAA-697D-4D63-93F6-6A770896E12E}" srcOrd="7" destOrd="0" presId="urn:microsoft.com/office/officeart/2005/8/layout/default"/>
    <dgm:cxn modelId="{F3B0CF84-F1B8-4B32-A8EA-A721FABAED0E}" type="presParOf" srcId="{0936EDF5-4D3A-4EE5-BA2A-47B608C503EE}" destId="{838AF428-9B07-427D-AA83-31B495E90422}" srcOrd="8" destOrd="0" presId="urn:microsoft.com/office/officeart/2005/8/layout/default"/>
    <dgm:cxn modelId="{1E280BD4-E1BB-43ED-A050-87B5230F8D5D}" type="presParOf" srcId="{0936EDF5-4D3A-4EE5-BA2A-47B608C503EE}" destId="{0A5F1512-3E32-4AD4-AE34-85A05FC3197E}" srcOrd="9" destOrd="0" presId="urn:microsoft.com/office/officeart/2005/8/layout/default"/>
    <dgm:cxn modelId="{0A26F0CE-CCFA-4420-AD1B-58B49DCFCAC5}" type="presParOf" srcId="{0936EDF5-4D3A-4EE5-BA2A-47B608C503EE}" destId="{43697883-8123-41D8-A2C6-4BC5B1E7103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83D2A3-DCB9-4C82-9B21-59236C84295E}"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C7B4DE6F-66A0-4A82-9000-F881ABADD578}">
      <dgm:prSet/>
      <dgm:spPr/>
      <dgm:t>
        <a:bodyPr/>
        <a:lstStyle/>
        <a:p>
          <a:r>
            <a:rPr lang="en-US"/>
            <a:t>Buildings or equipment?</a:t>
          </a:r>
        </a:p>
      </dgm:t>
    </dgm:pt>
    <dgm:pt modelId="{73B2528A-C710-4A09-8802-A8B7625355F9}" type="parTrans" cxnId="{A4137BDC-8FCD-4CF7-976F-63C033C01AAA}">
      <dgm:prSet/>
      <dgm:spPr/>
      <dgm:t>
        <a:bodyPr/>
        <a:lstStyle/>
        <a:p>
          <a:endParaRPr lang="en-US"/>
        </a:p>
      </dgm:t>
    </dgm:pt>
    <dgm:pt modelId="{2398F3D6-705F-42E0-BE05-B384BC4B563A}" type="sibTrans" cxnId="{A4137BDC-8FCD-4CF7-976F-63C033C01AAA}">
      <dgm:prSet/>
      <dgm:spPr/>
      <dgm:t>
        <a:bodyPr/>
        <a:lstStyle/>
        <a:p>
          <a:endParaRPr lang="en-US"/>
        </a:p>
      </dgm:t>
    </dgm:pt>
    <dgm:pt modelId="{6C29FF4E-AB07-4B86-A456-2B79168A1467}">
      <dgm:prSet/>
      <dgm:spPr/>
      <dgm:t>
        <a:bodyPr/>
        <a:lstStyle/>
        <a:p>
          <a:r>
            <a:rPr lang="en-US"/>
            <a:t>Income?</a:t>
          </a:r>
        </a:p>
      </dgm:t>
    </dgm:pt>
    <dgm:pt modelId="{6B2CDE44-21CB-4A16-BF43-315EF3D4C8E2}" type="parTrans" cxnId="{AF9088EC-F1FB-4A5A-AB7F-361A5335C49A}">
      <dgm:prSet/>
      <dgm:spPr/>
      <dgm:t>
        <a:bodyPr/>
        <a:lstStyle/>
        <a:p>
          <a:endParaRPr lang="en-US"/>
        </a:p>
      </dgm:t>
    </dgm:pt>
    <dgm:pt modelId="{B3F6CA00-6032-466D-83AE-AB11C5DB6D0E}" type="sibTrans" cxnId="{AF9088EC-F1FB-4A5A-AB7F-361A5335C49A}">
      <dgm:prSet/>
      <dgm:spPr/>
      <dgm:t>
        <a:bodyPr/>
        <a:lstStyle/>
        <a:p>
          <a:endParaRPr lang="en-US"/>
        </a:p>
      </dgm:t>
    </dgm:pt>
    <dgm:pt modelId="{91B8FB26-9E0F-4DDC-AFC7-08320D986E37}">
      <dgm:prSet/>
      <dgm:spPr/>
      <dgm:t>
        <a:bodyPr/>
        <a:lstStyle/>
        <a:p>
          <a:r>
            <a:rPr lang="en-US"/>
            <a:t>Community networks?</a:t>
          </a:r>
        </a:p>
      </dgm:t>
    </dgm:pt>
    <dgm:pt modelId="{6075DE76-8253-4B41-B48B-1EB8C99F30DF}" type="parTrans" cxnId="{5C33FF52-63F7-4DFD-B0F2-2A13582A8017}">
      <dgm:prSet/>
      <dgm:spPr/>
      <dgm:t>
        <a:bodyPr/>
        <a:lstStyle/>
        <a:p>
          <a:endParaRPr lang="en-US"/>
        </a:p>
      </dgm:t>
    </dgm:pt>
    <dgm:pt modelId="{35BA8398-70D4-4769-B9BC-538B3C25C815}" type="sibTrans" cxnId="{5C33FF52-63F7-4DFD-B0F2-2A13582A8017}">
      <dgm:prSet/>
      <dgm:spPr/>
      <dgm:t>
        <a:bodyPr/>
        <a:lstStyle/>
        <a:p>
          <a:endParaRPr lang="en-US"/>
        </a:p>
      </dgm:t>
    </dgm:pt>
    <dgm:pt modelId="{74A70B20-FE02-483C-9ECE-EB3AAE40C352}">
      <dgm:prSet/>
      <dgm:spPr/>
      <dgm:t>
        <a:bodyPr/>
        <a:lstStyle/>
        <a:p>
          <a:r>
            <a:rPr lang="en-US"/>
            <a:t>Health Care?</a:t>
          </a:r>
        </a:p>
      </dgm:t>
    </dgm:pt>
    <dgm:pt modelId="{6708D8E6-F916-4F9E-ABF3-BA0952B6FB48}" type="parTrans" cxnId="{B24C64A4-DC98-46FB-8FE5-517C8F94140B}">
      <dgm:prSet/>
      <dgm:spPr/>
      <dgm:t>
        <a:bodyPr/>
        <a:lstStyle/>
        <a:p>
          <a:endParaRPr lang="en-US"/>
        </a:p>
      </dgm:t>
    </dgm:pt>
    <dgm:pt modelId="{0F4D6ED5-E2B0-46EC-BBF2-945460C479B7}" type="sibTrans" cxnId="{B24C64A4-DC98-46FB-8FE5-517C8F94140B}">
      <dgm:prSet/>
      <dgm:spPr/>
      <dgm:t>
        <a:bodyPr/>
        <a:lstStyle/>
        <a:p>
          <a:endParaRPr lang="en-US"/>
        </a:p>
      </dgm:t>
    </dgm:pt>
    <dgm:pt modelId="{5689673E-C9D1-4553-A4B6-9407A2CB6E5C}">
      <dgm:prSet/>
      <dgm:spPr/>
      <dgm:t>
        <a:bodyPr/>
        <a:lstStyle/>
        <a:p>
          <a:r>
            <a:rPr lang="en-US"/>
            <a:t>Legacy?</a:t>
          </a:r>
        </a:p>
      </dgm:t>
    </dgm:pt>
    <dgm:pt modelId="{73581645-ADA3-4DC1-A4A7-A2C28DED431C}" type="parTrans" cxnId="{AF8DFE52-485A-4522-AA5C-A5037766E317}">
      <dgm:prSet/>
      <dgm:spPr/>
      <dgm:t>
        <a:bodyPr/>
        <a:lstStyle/>
        <a:p>
          <a:endParaRPr lang="en-US"/>
        </a:p>
      </dgm:t>
    </dgm:pt>
    <dgm:pt modelId="{6A70B211-F72D-4648-93DD-7C3973BB8118}" type="sibTrans" cxnId="{AF8DFE52-485A-4522-AA5C-A5037766E317}">
      <dgm:prSet/>
      <dgm:spPr/>
      <dgm:t>
        <a:bodyPr/>
        <a:lstStyle/>
        <a:p>
          <a:endParaRPr lang="en-US"/>
        </a:p>
      </dgm:t>
    </dgm:pt>
    <dgm:pt modelId="{98B497F3-FC1C-4B63-BEFC-7B1A50E80876}">
      <dgm:prSet/>
      <dgm:spPr/>
      <dgm:t>
        <a:bodyPr/>
        <a:lstStyle/>
        <a:p>
          <a:r>
            <a:rPr lang="en-US"/>
            <a:t>Land?</a:t>
          </a:r>
        </a:p>
      </dgm:t>
    </dgm:pt>
    <dgm:pt modelId="{CF2FC944-B69B-4B1F-A083-C322D9D398BC}" type="parTrans" cxnId="{0F1D8786-E858-4231-ACF9-AFB1EDA33E1C}">
      <dgm:prSet/>
      <dgm:spPr/>
      <dgm:t>
        <a:bodyPr/>
        <a:lstStyle/>
        <a:p>
          <a:endParaRPr lang="en-US"/>
        </a:p>
      </dgm:t>
    </dgm:pt>
    <dgm:pt modelId="{ABBA3C63-04A4-481C-8C7C-B6AFB004E40B}" type="sibTrans" cxnId="{0F1D8786-E858-4231-ACF9-AFB1EDA33E1C}">
      <dgm:prSet/>
      <dgm:spPr/>
      <dgm:t>
        <a:bodyPr/>
        <a:lstStyle/>
        <a:p>
          <a:endParaRPr lang="en-US"/>
        </a:p>
      </dgm:t>
    </dgm:pt>
    <dgm:pt modelId="{E428E36C-378C-4E34-9FCD-D535921D24FD}" type="pres">
      <dgm:prSet presAssocID="{0A83D2A3-DCB9-4C82-9B21-59236C84295E}" presName="vert0" presStyleCnt="0">
        <dgm:presLayoutVars>
          <dgm:dir/>
          <dgm:animOne val="branch"/>
          <dgm:animLvl val="lvl"/>
        </dgm:presLayoutVars>
      </dgm:prSet>
      <dgm:spPr/>
    </dgm:pt>
    <dgm:pt modelId="{86E2331D-449B-4513-AF1D-4C26C5D05D24}" type="pres">
      <dgm:prSet presAssocID="{98B497F3-FC1C-4B63-BEFC-7B1A50E80876}" presName="thickLine" presStyleLbl="alignNode1" presStyleIdx="0" presStyleCnt="6" custLinFactNeighborX="4093" custLinFactNeighborY="-293"/>
      <dgm:spPr/>
    </dgm:pt>
    <dgm:pt modelId="{BCC267BF-2F38-4947-BB11-8A75C5E7FEAB}" type="pres">
      <dgm:prSet presAssocID="{98B497F3-FC1C-4B63-BEFC-7B1A50E80876}" presName="horz1" presStyleCnt="0"/>
      <dgm:spPr/>
    </dgm:pt>
    <dgm:pt modelId="{066364B8-129D-40D8-A55B-CCB66B24101A}" type="pres">
      <dgm:prSet presAssocID="{98B497F3-FC1C-4B63-BEFC-7B1A50E80876}" presName="tx1" presStyleLbl="revTx" presStyleIdx="0" presStyleCnt="6"/>
      <dgm:spPr/>
    </dgm:pt>
    <dgm:pt modelId="{8946A487-81D2-464F-B0B1-760CCE16EB1F}" type="pres">
      <dgm:prSet presAssocID="{98B497F3-FC1C-4B63-BEFC-7B1A50E80876}" presName="vert1" presStyleCnt="0"/>
      <dgm:spPr/>
    </dgm:pt>
    <dgm:pt modelId="{3760313E-6C0D-4210-AADE-0D44E7C7D375}" type="pres">
      <dgm:prSet presAssocID="{C7B4DE6F-66A0-4A82-9000-F881ABADD578}" presName="thickLine" presStyleLbl="alignNode1" presStyleIdx="1" presStyleCnt="6"/>
      <dgm:spPr/>
    </dgm:pt>
    <dgm:pt modelId="{CAAEBDE3-BE1D-433D-98DC-2D32633DB124}" type="pres">
      <dgm:prSet presAssocID="{C7B4DE6F-66A0-4A82-9000-F881ABADD578}" presName="horz1" presStyleCnt="0"/>
      <dgm:spPr/>
    </dgm:pt>
    <dgm:pt modelId="{7FBA94C9-2726-415E-AE6B-31A71B6F736B}" type="pres">
      <dgm:prSet presAssocID="{C7B4DE6F-66A0-4A82-9000-F881ABADD578}" presName="tx1" presStyleLbl="revTx" presStyleIdx="1" presStyleCnt="6"/>
      <dgm:spPr/>
    </dgm:pt>
    <dgm:pt modelId="{0A45674E-1AE8-4306-A491-8AA8D0EDFED8}" type="pres">
      <dgm:prSet presAssocID="{C7B4DE6F-66A0-4A82-9000-F881ABADD578}" presName="vert1" presStyleCnt="0"/>
      <dgm:spPr/>
    </dgm:pt>
    <dgm:pt modelId="{114F83EB-22BE-44B2-B02C-5312B1374AF4}" type="pres">
      <dgm:prSet presAssocID="{6C29FF4E-AB07-4B86-A456-2B79168A1467}" presName="thickLine" presStyleLbl="alignNode1" presStyleIdx="2" presStyleCnt="6"/>
      <dgm:spPr/>
    </dgm:pt>
    <dgm:pt modelId="{2CCF57B0-458C-4C87-A44C-7FBAAC4512DF}" type="pres">
      <dgm:prSet presAssocID="{6C29FF4E-AB07-4B86-A456-2B79168A1467}" presName="horz1" presStyleCnt="0"/>
      <dgm:spPr/>
    </dgm:pt>
    <dgm:pt modelId="{CA863157-2442-432E-958B-22410043C8A1}" type="pres">
      <dgm:prSet presAssocID="{6C29FF4E-AB07-4B86-A456-2B79168A1467}" presName="tx1" presStyleLbl="revTx" presStyleIdx="2" presStyleCnt="6"/>
      <dgm:spPr/>
    </dgm:pt>
    <dgm:pt modelId="{39D8827C-0C8B-4FF5-BADA-881F82AA658D}" type="pres">
      <dgm:prSet presAssocID="{6C29FF4E-AB07-4B86-A456-2B79168A1467}" presName="vert1" presStyleCnt="0"/>
      <dgm:spPr/>
    </dgm:pt>
    <dgm:pt modelId="{76C67387-85B6-493D-BD51-6CE984DB652E}" type="pres">
      <dgm:prSet presAssocID="{5689673E-C9D1-4553-A4B6-9407A2CB6E5C}" presName="thickLine" presStyleLbl="alignNode1" presStyleIdx="3" presStyleCnt="6"/>
      <dgm:spPr/>
    </dgm:pt>
    <dgm:pt modelId="{148738BD-357E-468E-98DE-60A0A8134F7C}" type="pres">
      <dgm:prSet presAssocID="{5689673E-C9D1-4553-A4B6-9407A2CB6E5C}" presName="horz1" presStyleCnt="0"/>
      <dgm:spPr/>
    </dgm:pt>
    <dgm:pt modelId="{422CBDCD-E135-4899-8283-356225471893}" type="pres">
      <dgm:prSet presAssocID="{5689673E-C9D1-4553-A4B6-9407A2CB6E5C}" presName="tx1" presStyleLbl="revTx" presStyleIdx="3" presStyleCnt="6"/>
      <dgm:spPr/>
    </dgm:pt>
    <dgm:pt modelId="{B0A97277-BA0F-4C9D-B2A2-66580BB65F37}" type="pres">
      <dgm:prSet presAssocID="{5689673E-C9D1-4553-A4B6-9407A2CB6E5C}" presName="vert1" presStyleCnt="0"/>
      <dgm:spPr/>
    </dgm:pt>
    <dgm:pt modelId="{33EE4417-07CB-409B-8003-38EB41A29EB1}" type="pres">
      <dgm:prSet presAssocID="{74A70B20-FE02-483C-9ECE-EB3AAE40C352}" presName="thickLine" presStyleLbl="alignNode1" presStyleIdx="4" presStyleCnt="6"/>
      <dgm:spPr/>
    </dgm:pt>
    <dgm:pt modelId="{5A66868F-43A7-4C33-8DF6-3EB4C6408B4A}" type="pres">
      <dgm:prSet presAssocID="{74A70B20-FE02-483C-9ECE-EB3AAE40C352}" presName="horz1" presStyleCnt="0"/>
      <dgm:spPr/>
    </dgm:pt>
    <dgm:pt modelId="{29E1B8CE-1CDE-4C76-9BC8-BF724462F3E7}" type="pres">
      <dgm:prSet presAssocID="{74A70B20-FE02-483C-9ECE-EB3AAE40C352}" presName="tx1" presStyleLbl="revTx" presStyleIdx="4" presStyleCnt="6"/>
      <dgm:spPr/>
    </dgm:pt>
    <dgm:pt modelId="{3596E839-BE48-4D81-9EE2-EB16742309BD}" type="pres">
      <dgm:prSet presAssocID="{74A70B20-FE02-483C-9ECE-EB3AAE40C352}" presName="vert1" presStyleCnt="0"/>
      <dgm:spPr/>
    </dgm:pt>
    <dgm:pt modelId="{6DB1014E-6334-4FAF-8677-6351869D0C3C}" type="pres">
      <dgm:prSet presAssocID="{91B8FB26-9E0F-4DDC-AFC7-08320D986E37}" presName="thickLine" presStyleLbl="alignNode1" presStyleIdx="5" presStyleCnt="6"/>
      <dgm:spPr/>
    </dgm:pt>
    <dgm:pt modelId="{C6442AB3-3870-4095-9EB9-8DA4A79549B5}" type="pres">
      <dgm:prSet presAssocID="{91B8FB26-9E0F-4DDC-AFC7-08320D986E37}" presName="horz1" presStyleCnt="0"/>
      <dgm:spPr/>
    </dgm:pt>
    <dgm:pt modelId="{2D7A959A-BB69-4D7E-AF07-8DBD1FDFA9FD}" type="pres">
      <dgm:prSet presAssocID="{91B8FB26-9E0F-4DDC-AFC7-08320D986E37}" presName="tx1" presStyleLbl="revTx" presStyleIdx="5" presStyleCnt="6"/>
      <dgm:spPr/>
    </dgm:pt>
    <dgm:pt modelId="{91283B6F-CEBA-467E-9391-11A927A9533F}" type="pres">
      <dgm:prSet presAssocID="{91B8FB26-9E0F-4DDC-AFC7-08320D986E37}" presName="vert1" presStyleCnt="0"/>
      <dgm:spPr/>
    </dgm:pt>
  </dgm:ptLst>
  <dgm:cxnLst>
    <dgm:cxn modelId="{2D16371D-8482-41C8-9CF1-3B59E2D55262}" type="presOf" srcId="{C7B4DE6F-66A0-4A82-9000-F881ABADD578}" destId="{7FBA94C9-2726-415E-AE6B-31A71B6F736B}" srcOrd="0" destOrd="0" presId="urn:microsoft.com/office/officeart/2008/layout/LinedList"/>
    <dgm:cxn modelId="{E58FDF22-6219-480A-8E57-998FAFAF93ED}" type="presOf" srcId="{5689673E-C9D1-4553-A4B6-9407A2CB6E5C}" destId="{422CBDCD-E135-4899-8283-356225471893}" srcOrd="0" destOrd="0" presId="urn:microsoft.com/office/officeart/2008/layout/LinedList"/>
    <dgm:cxn modelId="{7D52495D-F902-4503-AAD6-A3FCCEBE71FD}" type="presOf" srcId="{74A70B20-FE02-483C-9ECE-EB3AAE40C352}" destId="{29E1B8CE-1CDE-4C76-9BC8-BF724462F3E7}" srcOrd="0" destOrd="0" presId="urn:microsoft.com/office/officeart/2008/layout/LinedList"/>
    <dgm:cxn modelId="{7E72EA41-3392-42F6-A9E2-4AC86941D474}" type="presOf" srcId="{98B497F3-FC1C-4B63-BEFC-7B1A50E80876}" destId="{066364B8-129D-40D8-A55B-CCB66B24101A}" srcOrd="0" destOrd="0" presId="urn:microsoft.com/office/officeart/2008/layout/LinedList"/>
    <dgm:cxn modelId="{6E849072-B50C-48B2-AEB4-BB5A325128E4}" type="presOf" srcId="{6C29FF4E-AB07-4B86-A456-2B79168A1467}" destId="{CA863157-2442-432E-958B-22410043C8A1}" srcOrd="0" destOrd="0" presId="urn:microsoft.com/office/officeart/2008/layout/LinedList"/>
    <dgm:cxn modelId="{AF8DFE52-485A-4522-AA5C-A5037766E317}" srcId="{0A83D2A3-DCB9-4C82-9B21-59236C84295E}" destId="{5689673E-C9D1-4553-A4B6-9407A2CB6E5C}" srcOrd="3" destOrd="0" parTransId="{73581645-ADA3-4DC1-A4A7-A2C28DED431C}" sibTransId="{6A70B211-F72D-4648-93DD-7C3973BB8118}"/>
    <dgm:cxn modelId="{5C33FF52-63F7-4DFD-B0F2-2A13582A8017}" srcId="{0A83D2A3-DCB9-4C82-9B21-59236C84295E}" destId="{91B8FB26-9E0F-4DDC-AFC7-08320D986E37}" srcOrd="5" destOrd="0" parTransId="{6075DE76-8253-4B41-B48B-1EB8C99F30DF}" sibTransId="{35BA8398-70D4-4769-B9BC-538B3C25C815}"/>
    <dgm:cxn modelId="{5E1B1B7D-09C3-4CE8-9B99-F29326D23B40}" type="presOf" srcId="{91B8FB26-9E0F-4DDC-AFC7-08320D986E37}" destId="{2D7A959A-BB69-4D7E-AF07-8DBD1FDFA9FD}" srcOrd="0" destOrd="0" presId="urn:microsoft.com/office/officeart/2008/layout/LinedList"/>
    <dgm:cxn modelId="{0F1D8786-E858-4231-ACF9-AFB1EDA33E1C}" srcId="{0A83D2A3-DCB9-4C82-9B21-59236C84295E}" destId="{98B497F3-FC1C-4B63-BEFC-7B1A50E80876}" srcOrd="0" destOrd="0" parTransId="{CF2FC944-B69B-4B1F-A083-C322D9D398BC}" sibTransId="{ABBA3C63-04A4-481C-8C7C-B6AFB004E40B}"/>
    <dgm:cxn modelId="{B24C64A4-DC98-46FB-8FE5-517C8F94140B}" srcId="{0A83D2A3-DCB9-4C82-9B21-59236C84295E}" destId="{74A70B20-FE02-483C-9ECE-EB3AAE40C352}" srcOrd="4" destOrd="0" parTransId="{6708D8E6-F916-4F9E-ABF3-BA0952B6FB48}" sibTransId="{0F4D6ED5-E2B0-46EC-BBF2-945460C479B7}"/>
    <dgm:cxn modelId="{A4137BDC-8FCD-4CF7-976F-63C033C01AAA}" srcId="{0A83D2A3-DCB9-4C82-9B21-59236C84295E}" destId="{C7B4DE6F-66A0-4A82-9000-F881ABADD578}" srcOrd="1" destOrd="0" parTransId="{73B2528A-C710-4A09-8802-A8B7625355F9}" sibTransId="{2398F3D6-705F-42E0-BE05-B384BC4B563A}"/>
    <dgm:cxn modelId="{AF9088EC-F1FB-4A5A-AB7F-361A5335C49A}" srcId="{0A83D2A3-DCB9-4C82-9B21-59236C84295E}" destId="{6C29FF4E-AB07-4B86-A456-2B79168A1467}" srcOrd="2" destOrd="0" parTransId="{6B2CDE44-21CB-4A16-BF43-315EF3D4C8E2}" sibTransId="{B3F6CA00-6032-466D-83AE-AB11C5DB6D0E}"/>
    <dgm:cxn modelId="{326BC4ED-D16C-4AD7-988F-03B217AA5FE5}" type="presOf" srcId="{0A83D2A3-DCB9-4C82-9B21-59236C84295E}" destId="{E428E36C-378C-4E34-9FCD-D535921D24FD}" srcOrd="0" destOrd="0" presId="urn:microsoft.com/office/officeart/2008/layout/LinedList"/>
    <dgm:cxn modelId="{96EB30A4-F642-4DE5-A85B-4F4D2BF96D75}" type="presParOf" srcId="{E428E36C-378C-4E34-9FCD-D535921D24FD}" destId="{86E2331D-449B-4513-AF1D-4C26C5D05D24}" srcOrd="0" destOrd="0" presId="urn:microsoft.com/office/officeart/2008/layout/LinedList"/>
    <dgm:cxn modelId="{E0FF8BA9-B1DF-42A5-9407-769BB55696D4}" type="presParOf" srcId="{E428E36C-378C-4E34-9FCD-D535921D24FD}" destId="{BCC267BF-2F38-4947-BB11-8A75C5E7FEAB}" srcOrd="1" destOrd="0" presId="urn:microsoft.com/office/officeart/2008/layout/LinedList"/>
    <dgm:cxn modelId="{60104707-E5F3-4C12-8201-3FBE6AA0037E}" type="presParOf" srcId="{BCC267BF-2F38-4947-BB11-8A75C5E7FEAB}" destId="{066364B8-129D-40D8-A55B-CCB66B24101A}" srcOrd="0" destOrd="0" presId="urn:microsoft.com/office/officeart/2008/layout/LinedList"/>
    <dgm:cxn modelId="{9DD53E1C-02CC-469A-86EA-ABCBD8A9BDAA}" type="presParOf" srcId="{BCC267BF-2F38-4947-BB11-8A75C5E7FEAB}" destId="{8946A487-81D2-464F-B0B1-760CCE16EB1F}" srcOrd="1" destOrd="0" presId="urn:microsoft.com/office/officeart/2008/layout/LinedList"/>
    <dgm:cxn modelId="{95B65632-CEBA-4FA0-B790-C2841A97368B}" type="presParOf" srcId="{E428E36C-378C-4E34-9FCD-D535921D24FD}" destId="{3760313E-6C0D-4210-AADE-0D44E7C7D375}" srcOrd="2" destOrd="0" presId="urn:microsoft.com/office/officeart/2008/layout/LinedList"/>
    <dgm:cxn modelId="{6589AA24-5CEB-4305-A228-2E6E5CF25AA3}" type="presParOf" srcId="{E428E36C-378C-4E34-9FCD-D535921D24FD}" destId="{CAAEBDE3-BE1D-433D-98DC-2D32633DB124}" srcOrd="3" destOrd="0" presId="urn:microsoft.com/office/officeart/2008/layout/LinedList"/>
    <dgm:cxn modelId="{3053AE73-D2E8-47FA-A648-388480BC4AA7}" type="presParOf" srcId="{CAAEBDE3-BE1D-433D-98DC-2D32633DB124}" destId="{7FBA94C9-2726-415E-AE6B-31A71B6F736B}" srcOrd="0" destOrd="0" presId="urn:microsoft.com/office/officeart/2008/layout/LinedList"/>
    <dgm:cxn modelId="{F16D0AE1-C58B-44B4-9B4D-941C275E6DE5}" type="presParOf" srcId="{CAAEBDE3-BE1D-433D-98DC-2D32633DB124}" destId="{0A45674E-1AE8-4306-A491-8AA8D0EDFED8}" srcOrd="1" destOrd="0" presId="urn:microsoft.com/office/officeart/2008/layout/LinedList"/>
    <dgm:cxn modelId="{719124A4-0259-4404-91DF-ABE9D359228C}" type="presParOf" srcId="{E428E36C-378C-4E34-9FCD-D535921D24FD}" destId="{114F83EB-22BE-44B2-B02C-5312B1374AF4}" srcOrd="4" destOrd="0" presId="urn:microsoft.com/office/officeart/2008/layout/LinedList"/>
    <dgm:cxn modelId="{9067BA6B-2F2C-4855-A2FE-7B16FE5E8418}" type="presParOf" srcId="{E428E36C-378C-4E34-9FCD-D535921D24FD}" destId="{2CCF57B0-458C-4C87-A44C-7FBAAC4512DF}" srcOrd="5" destOrd="0" presId="urn:microsoft.com/office/officeart/2008/layout/LinedList"/>
    <dgm:cxn modelId="{80C95BA9-EF9B-49DD-A447-A050C4D6926C}" type="presParOf" srcId="{2CCF57B0-458C-4C87-A44C-7FBAAC4512DF}" destId="{CA863157-2442-432E-958B-22410043C8A1}" srcOrd="0" destOrd="0" presId="urn:microsoft.com/office/officeart/2008/layout/LinedList"/>
    <dgm:cxn modelId="{DE89157C-CFA9-4F49-BBA3-633B4188FE48}" type="presParOf" srcId="{2CCF57B0-458C-4C87-A44C-7FBAAC4512DF}" destId="{39D8827C-0C8B-4FF5-BADA-881F82AA658D}" srcOrd="1" destOrd="0" presId="urn:microsoft.com/office/officeart/2008/layout/LinedList"/>
    <dgm:cxn modelId="{1C137793-0633-465C-BDB2-1664E6A113B2}" type="presParOf" srcId="{E428E36C-378C-4E34-9FCD-D535921D24FD}" destId="{76C67387-85B6-493D-BD51-6CE984DB652E}" srcOrd="6" destOrd="0" presId="urn:microsoft.com/office/officeart/2008/layout/LinedList"/>
    <dgm:cxn modelId="{74778A85-EFA3-49CE-9C27-061FA3A7E519}" type="presParOf" srcId="{E428E36C-378C-4E34-9FCD-D535921D24FD}" destId="{148738BD-357E-468E-98DE-60A0A8134F7C}" srcOrd="7" destOrd="0" presId="urn:microsoft.com/office/officeart/2008/layout/LinedList"/>
    <dgm:cxn modelId="{17E929DD-1660-4E19-A3B7-E17772E98927}" type="presParOf" srcId="{148738BD-357E-468E-98DE-60A0A8134F7C}" destId="{422CBDCD-E135-4899-8283-356225471893}" srcOrd="0" destOrd="0" presId="urn:microsoft.com/office/officeart/2008/layout/LinedList"/>
    <dgm:cxn modelId="{3BF4ACFB-9DC6-4644-854A-18F360C41296}" type="presParOf" srcId="{148738BD-357E-468E-98DE-60A0A8134F7C}" destId="{B0A97277-BA0F-4C9D-B2A2-66580BB65F37}" srcOrd="1" destOrd="0" presId="urn:microsoft.com/office/officeart/2008/layout/LinedList"/>
    <dgm:cxn modelId="{5F41D9EC-6D9D-4622-A449-60719F1F3FCE}" type="presParOf" srcId="{E428E36C-378C-4E34-9FCD-D535921D24FD}" destId="{33EE4417-07CB-409B-8003-38EB41A29EB1}" srcOrd="8" destOrd="0" presId="urn:microsoft.com/office/officeart/2008/layout/LinedList"/>
    <dgm:cxn modelId="{2107F751-AE95-4FF4-B0D4-BFFD95B6B171}" type="presParOf" srcId="{E428E36C-378C-4E34-9FCD-D535921D24FD}" destId="{5A66868F-43A7-4C33-8DF6-3EB4C6408B4A}" srcOrd="9" destOrd="0" presId="urn:microsoft.com/office/officeart/2008/layout/LinedList"/>
    <dgm:cxn modelId="{3534AC44-C196-494A-826B-818DFA1E5B77}" type="presParOf" srcId="{5A66868F-43A7-4C33-8DF6-3EB4C6408B4A}" destId="{29E1B8CE-1CDE-4C76-9BC8-BF724462F3E7}" srcOrd="0" destOrd="0" presId="urn:microsoft.com/office/officeart/2008/layout/LinedList"/>
    <dgm:cxn modelId="{88BE7BA0-6DBF-4237-80F7-4834087EFF95}" type="presParOf" srcId="{5A66868F-43A7-4C33-8DF6-3EB4C6408B4A}" destId="{3596E839-BE48-4D81-9EE2-EB16742309BD}" srcOrd="1" destOrd="0" presId="urn:microsoft.com/office/officeart/2008/layout/LinedList"/>
    <dgm:cxn modelId="{0F2690FA-6018-4E54-8C3F-E5E7FF56C01A}" type="presParOf" srcId="{E428E36C-378C-4E34-9FCD-D535921D24FD}" destId="{6DB1014E-6334-4FAF-8677-6351869D0C3C}" srcOrd="10" destOrd="0" presId="urn:microsoft.com/office/officeart/2008/layout/LinedList"/>
    <dgm:cxn modelId="{B76577BF-A5A6-4D76-8852-D6DCFA14B4D4}" type="presParOf" srcId="{E428E36C-378C-4E34-9FCD-D535921D24FD}" destId="{C6442AB3-3870-4095-9EB9-8DA4A79549B5}" srcOrd="11" destOrd="0" presId="urn:microsoft.com/office/officeart/2008/layout/LinedList"/>
    <dgm:cxn modelId="{52CA6837-2DB9-454C-9C6E-CCFF7CA2EE17}" type="presParOf" srcId="{C6442AB3-3870-4095-9EB9-8DA4A79549B5}" destId="{2D7A959A-BB69-4D7E-AF07-8DBD1FDFA9FD}" srcOrd="0" destOrd="0" presId="urn:microsoft.com/office/officeart/2008/layout/LinedList"/>
    <dgm:cxn modelId="{645155CD-3215-4F33-8740-4F89C83B462C}" type="presParOf" srcId="{C6442AB3-3870-4095-9EB9-8DA4A79549B5}" destId="{91283B6F-CEBA-467E-9391-11A927A9533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2792B18-5929-4937-8302-8BD4A96C4226}"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23CF2FC5-4AA6-4D2B-A1EF-6B94C72831A8}">
      <dgm:prSet/>
      <dgm:spPr/>
      <dgm:t>
        <a:bodyPr/>
        <a:lstStyle/>
        <a:p>
          <a:r>
            <a:rPr lang="en-US" b="1">
              <a:solidFill>
                <a:schemeClr val="accent5"/>
              </a:solidFill>
            </a:rPr>
            <a:t>Assets may include: </a:t>
          </a:r>
        </a:p>
      </dgm:t>
    </dgm:pt>
    <dgm:pt modelId="{B797719D-EA57-495F-B907-E510C00BAE77}" type="parTrans" cxnId="{7000B185-71D5-4A69-AB40-591180159BF3}">
      <dgm:prSet/>
      <dgm:spPr/>
      <dgm:t>
        <a:bodyPr/>
        <a:lstStyle/>
        <a:p>
          <a:endParaRPr lang="en-US"/>
        </a:p>
      </dgm:t>
    </dgm:pt>
    <dgm:pt modelId="{A63C8FCE-39EC-43ED-88FC-E80850E1F146}" type="sibTrans" cxnId="{7000B185-71D5-4A69-AB40-591180159BF3}">
      <dgm:prSet/>
      <dgm:spPr/>
      <dgm:t>
        <a:bodyPr/>
        <a:lstStyle/>
        <a:p>
          <a:endParaRPr lang="en-US"/>
        </a:p>
      </dgm:t>
    </dgm:pt>
    <dgm:pt modelId="{846F06AE-8C54-41EF-866C-5BD946B7B8B5}">
      <dgm:prSet/>
      <dgm:spPr/>
      <dgm:t>
        <a:bodyPr/>
        <a:lstStyle/>
        <a:p>
          <a:r>
            <a:rPr lang="en-US">
              <a:solidFill>
                <a:schemeClr val="tx1">
                  <a:lumMod val="75000"/>
                </a:schemeClr>
              </a:solidFill>
            </a:rPr>
            <a:t>Cash, savings, and real estate</a:t>
          </a:r>
        </a:p>
      </dgm:t>
    </dgm:pt>
    <dgm:pt modelId="{2637179F-E97B-4702-8664-3B353FAE5E8C}" type="parTrans" cxnId="{6A873A0A-1442-4ED3-909B-B5EB1F6D59DE}">
      <dgm:prSet/>
      <dgm:spPr/>
      <dgm:t>
        <a:bodyPr/>
        <a:lstStyle/>
        <a:p>
          <a:endParaRPr lang="en-US"/>
        </a:p>
      </dgm:t>
    </dgm:pt>
    <dgm:pt modelId="{D16624E6-521D-4E71-8D19-14C67F136AB0}" type="sibTrans" cxnId="{6A873A0A-1442-4ED3-909B-B5EB1F6D59DE}">
      <dgm:prSet/>
      <dgm:spPr/>
      <dgm:t>
        <a:bodyPr/>
        <a:lstStyle/>
        <a:p>
          <a:endParaRPr lang="en-US"/>
        </a:p>
      </dgm:t>
    </dgm:pt>
    <dgm:pt modelId="{406ADF1C-CF91-431E-95F3-132CC4F314F4}">
      <dgm:prSet/>
      <dgm:spPr/>
      <dgm:t>
        <a:bodyPr/>
        <a:lstStyle/>
        <a:p>
          <a:r>
            <a:rPr lang="en-US">
              <a:solidFill>
                <a:schemeClr val="tx1">
                  <a:lumMod val="75000"/>
                </a:schemeClr>
              </a:solidFill>
            </a:rPr>
            <a:t>Social networks and access to resources</a:t>
          </a:r>
        </a:p>
      </dgm:t>
    </dgm:pt>
    <dgm:pt modelId="{46BEFFED-02AB-47EC-896D-E9664BB089E1}" type="parTrans" cxnId="{16BCF3DA-DB63-4EEB-AA69-21F454D8494E}">
      <dgm:prSet/>
      <dgm:spPr/>
      <dgm:t>
        <a:bodyPr/>
        <a:lstStyle/>
        <a:p>
          <a:endParaRPr lang="en-US"/>
        </a:p>
      </dgm:t>
    </dgm:pt>
    <dgm:pt modelId="{A767E261-CF3C-4037-A4E5-2432823230CF}" type="sibTrans" cxnId="{16BCF3DA-DB63-4EEB-AA69-21F454D8494E}">
      <dgm:prSet/>
      <dgm:spPr/>
      <dgm:t>
        <a:bodyPr/>
        <a:lstStyle/>
        <a:p>
          <a:endParaRPr lang="en-US"/>
        </a:p>
      </dgm:t>
    </dgm:pt>
    <dgm:pt modelId="{E059887D-1C92-4373-AE40-260C56198A17}">
      <dgm:prSet/>
      <dgm:spPr/>
      <dgm:t>
        <a:bodyPr/>
        <a:lstStyle/>
        <a:p>
          <a:r>
            <a:rPr lang="en-US">
              <a:solidFill>
                <a:schemeClr val="tx1">
                  <a:lumMod val="75000"/>
                </a:schemeClr>
              </a:solidFill>
            </a:rPr>
            <a:t>Knowledge, experience, and interpersonal skills</a:t>
          </a:r>
        </a:p>
      </dgm:t>
    </dgm:pt>
    <dgm:pt modelId="{DD31D1E5-E0B4-40B5-8286-990EAB31C0E1}" type="parTrans" cxnId="{F9DF6DAA-BA78-4194-8889-76E9EE453749}">
      <dgm:prSet/>
      <dgm:spPr/>
      <dgm:t>
        <a:bodyPr/>
        <a:lstStyle/>
        <a:p>
          <a:endParaRPr lang="en-US"/>
        </a:p>
      </dgm:t>
    </dgm:pt>
    <dgm:pt modelId="{64171B1D-3C98-4CAF-849E-6AF3CAE166C9}" type="sibTrans" cxnId="{F9DF6DAA-BA78-4194-8889-76E9EE453749}">
      <dgm:prSet/>
      <dgm:spPr/>
      <dgm:t>
        <a:bodyPr/>
        <a:lstStyle/>
        <a:p>
          <a:endParaRPr lang="en-US"/>
        </a:p>
      </dgm:t>
    </dgm:pt>
    <dgm:pt modelId="{C7C7079F-9BAA-44BF-BB3C-98F38FBF5B26}">
      <dgm:prSet/>
      <dgm:spPr/>
      <dgm:t>
        <a:bodyPr/>
        <a:lstStyle/>
        <a:p>
          <a:r>
            <a:rPr lang="en-US">
              <a:solidFill>
                <a:schemeClr val="tx1">
                  <a:lumMod val="75000"/>
                </a:schemeClr>
              </a:solidFill>
            </a:rPr>
            <a:t>Position in a family, institution, or society</a:t>
          </a:r>
        </a:p>
      </dgm:t>
    </dgm:pt>
    <dgm:pt modelId="{319B740E-EF44-4D34-933E-17D38BAE9534}" type="parTrans" cxnId="{FFE67FF6-E920-4905-9C0E-9003D0BC26C7}">
      <dgm:prSet/>
      <dgm:spPr/>
      <dgm:t>
        <a:bodyPr/>
        <a:lstStyle/>
        <a:p>
          <a:endParaRPr lang="en-US"/>
        </a:p>
      </dgm:t>
    </dgm:pt>
    <dgm:pt modelId="{9DC998E0-351E-4BF5-A1B1-F73F962771AA}" type="sibTrans" cxnId="{FFE67FF6-E920-4905-9C0E-9003D0BC26C7}">
      <dgm:prSet/>
      <dgm:spPr/>
      <dgm:t>
        <a:bodyPr/>
        <a:lstStyle/>
        <a:p>
          <a:endParaRPr lang="en-US"/>
        </a:p>
      </dgm:t>
    </dgm:pt>
    <dgm:pt modelId="{48E18718-53E8-44EE-A74D-7B3AA3E9C94E}">
      <dgm:prSet/>
      <dgm:spPr/>
      <dgm:t>
        <a:bodyPr/>
        <a:lstStyle/>
        <a:p>
          <a:r>
            <a:rPr lang="en-US">
              <a:solidFill>
                <a:schemeClr val="tx1">
                  <a:lumMod val="75000"/>
                </a:schemeClr>
              </a:solidFill>
            </a:rPr>
            <a:t>Quality soils and plentiful clean water</a:t>
          </a:r>
        </a:p>
      </dgm:t>
    </dgm:pt>
    <dgm:pt modelId="{7AB2746C-6F93-4785-83CA-61E2EF9A6425}" type="parTrans" cxnId="{36EC0BE6-9BE6-48A3-A599-9CA05CD5EAAE}">
      <dgm:prSet/>
      <dgm:spPr/>
      <dgm:t>
        <a:bodyPr/>
        <a:lstStyle/>
        <a:p>
          <a:endParaRPr lang="en-US"/>
        </a:p>
      </dgm:t>
    </dgm:pt>
    <dgm:pt modelId="{B2770F53-8FD2-4512-9500-6CDF4B27E2A3}" type="sibTrans" cxnId="{36EC0BE6-9BE6-48A3-A599-9CA05CD5EAAE}">
      <dgm:prSet/>
      <dgm:spPr/>
      <dgm:t>
        <a:bodyPr/>
        <a:lstStyle/>
        <a:p>
          <a:endParaRPr lang="en-US"/>
        </a:p>
      </dgm:t>
    </dgm:pt>
    <dgm:pt modelId="{05E3455D-1CD8-413E-9CB4-EA2B44B237E5}" type="pres">
      <dgm:prSet presAssocID="{52792B18-5929-4937-8302-8BD4A96C4226}" presName="linear" presStyleCnt="0">
        <dgm:presLayoutVars>
          <dgm:dir/>
          <dgm:animLvl val="lvl"/>
          <dgm:resizeHandles val="exact"/>
        </dgm:presLayoutVars>
      </dgm:prSet>
      <dgm:spPr/>
    </dgm:pt>
    <dgm:pt modelId="{7F24A9A9-B1D7-4A46-A59A-48327B7D9B9F}" type="pres">
      <dgm:prSet presAssocID="{23CF2FC5-4AA6-4D2B-A1EF-6B94C72831A8}" presName="parentLin" presStyleCnt="0"/>
      <dgm:spPr/>
    </dgm:pt>
    <dgm:pt modelId="{B40FB555-B1A1-4911-A68E-BBBBEB01265B}" type="pres">
      <dgm:prSet presAssocID="{23CF2FC5-4AA6-4D2B-A1EF-6B94C72831A8}" presName="parentLeftMargin" presStyleLbl="node1" presStyleIdx="0" presStyleCnt="1"/>
      <dgm:spPr/>
    </dgm:pt>
    <dgm:pt modelId="{E6DA56DE-E2D2-4ACC-80E1-2EEA22E55C8D}" type="pres">
      <dgm:prSet presAssocID="{23CF2FC5-4AA6-4D2B-A1EF-6B94C72831A8}" presName="parentText" presStyleLbl="node1" presStyleIdx="0" presStyleCnt="1">
        <dgm:presLayoutVars>
          <dgm:chMax val="0"/>
          <dgm:bulletEnabled val="1"/>
        </dgm:presLayoutVars>
      </dgm:prSet>
      <dgm:spPr/>
    </dgm:pt>
    <dgm:pt modelId="{0D6AB7E4-FB58-458D-8C8B-03B4193EFDB1}" type="pres">
      <dgm:prSet presAssocID="{23CF2FC5-4AA6-4D2B-A1EF-6B94C72831A8}" presName="negativeSpace" presStyleCnt="0"/>
      <dgm:spPr/>
    </dgm:pt>
    <dgm:pt modelId="{C41D509D-B5D7-447F-95C8-EF841E36CB50}" type="pres">
      <dgm:prSet presAssocID="{23CF2FC5-4AA6-4D2B-A1EF-6B94C72831A8}" presName="childText" presStyleLbl="conFgAcc1" presStyleIdx="0" presStyleCnt="1">
        <dgm:presLayoutVars>
          <dgm:bulletEnabled val="1"/>
        </dgm:presLayoutVars>
      </dgm:prSet>
      <dgm:spPr/>
    </dgm:pt>
  </dgm:ptLst>
  <dgm:cxnLst>
    <dgm:cxn modelId="{6A873A0A-1442-4ED3-909B-B5EB1F6D59DE}" srcId="{23CF2FC5-4AA6-4D2B-A1EF-6B94C72831A8}" destId="{846F06AE-8C54-41EF-866C-5BD946B7B8B5}" srcOrd="0" destOrd="0" parTransId="{2637179F-E97B-4702-8664-3B353FAE5E8C}" sibTransId="{D16624E6-521D-4E71-8D19-14C67F136AB0}"/>
    <dgm:cxn modelId="{F8C4B15E-F4BC-4B5B-859C-68D34D5B1A44}" type="presOf" srcId="{C7C7079F-9BAA-44BF-BB3C-98F38FBF5B26}" destId="{C41D509D-B5D7-447F-95C8-EF841E36CB50}" srcOrd="0" destOrd="4" presId="urn:microsoft.com/office/officeart/2005/8/layout/list1"/>
    <dgm:cxn modelId="{7AE5CC44-12DB-4D3B-9972-C277706C7093}" type="presOf" srcId="{48E18718-53E8-44EE-A74D-7B3AA3E9C94E}" destId="{C41D509D-B5D7-447F-95C8-EF841E36CB50}" srcOrd="0" destOrd="1" presId="urn:microsoft.com/office/officeart/2005/8/layout/list1"/>
    <dgm:cxn modelId="{7000B185-71D5-4A69-AB40-591180159BF3}" srcId="{52792B18-5929-4937-8302-8BD4A96C4226}" destId="{23CF2FC5-4AA6-4D2B-A1EF-6B94C72831A8}" srcOrd="0" destOrd="0" parTransId="{B797719D-EA57-495F-B907-E510C00BAE77}" sibTransId="{A63C8FCE-39EC-43ED-88FC-E80850E1F146}"/>
    <dgm:cxn modelId="{F9DF6DAA-BA78-4194-8889-76E9EE453749}" srcId="{23CF2FC5-4AA6-4D2B-A1EF-6B94C72831A8}" destId="{E059887D-1C92-4373-AE40-260C56198A17}" srcOrd="2" destOrd="0" parTransId="{DD31D1E5-E0B4-40B5-8286-990EAB31C0E1}" sibTransId="{64171B1D-3C98-4CAF-849E-6AF3CAE166C9}"/>
    <dgm:cxn modelId="{78157CC1-472C-455D-A264-D1DFE2614AD1}" type="presOf" srcId="{23CF2FC5-4AA6-4D2B-A1EF-6B94C72831A8}" destId="{E6DA56DE-E2D2-4ACC-80E1-2EEA22E55C8D}" srcOrd="1" destOrd="0" presId="urn:microsoft.com/office/officeart/2005/8/layout/list1"/>
    <dgm:cxn modelId="{F29C54D4-80BA-4A48-AFB0-03944EDD77E3}" type="presOf" srcId="{406ADF1C-CF91-431E-95F3-132CC4F314F4}" destId="{C41D509D-B5D7-447F-95C8-EF841E36CB50}" srcOrd="0" destOrd="3" presId="urn:microsoft.com/office/officeart/2005/8/layout/list1"/>
    <dgm:cxn modelId="{BA0611D9-0340-461B-B5F7-E8FF9CE7BBAE}" type="presOf" srcId="{E059887D-1C92-4373-AE40-260C56198A17}" destId="{C41D509D-B5D7-447F-95C8-EF841E36CB50}" srcOrd="0" destOrd="2" presId="urn:microsoft.com/office/officeart/2005/8/layout/list1"/>
    <dgm:cxn modelId="{16BCF3DA-DB63-4EEB-AA69-21F454D8494E}" srcId="{23CF2FC5-4AA6-4D2B-A1EF-6B94C72831A8}" destId="{406ADF1C-CF91-431E-95F3-132CC4F314F4}" srcOrd="3" destOrd="0" parTransId="{46BEFFED-02AB-47EC-896D-E9664BB089E1}" sibTransId="{A767E261-CF3C-4037-A4E5-2432823230CF}"/>
    <dgm:cxn modelId="{C96D25DC-6FAE-4321-BA61-800790ED1ED3}" type="presOf" srcId="{23CF2FC5-4AA6-4D2B-A1EF-6B94C72831A8}" destId="{B40FB555-B1A1-4911-A68E-BBBBEB01265B}" srcOrd="0" destOrd="0" presId="urn:microsoft.com/office/officeart/2005/8/layout/list1"/>
    <dgm:cxn modelId="{36EC0BE6-9BE6-48A3-A599-9CA05CD5EAAE}" srcId="{23CF2FC5-4AA6-4D2B-A1EF-6B94C72831A8}" destId="{48E18718-53E8-44EE-A74D-7B3AA3E9C94E}" srcOrd="1" destOrd="0" parTransId="{7AB2746C-6F93-4785-83CA-61E2EF9A6425}" sibTransId="{B2770F53-8FD2-4512-9500-6CDF4B27E2A3}"/>
    <dgm:cxn modelId="{FFE67FF6-E920-4905-9C0E-9003D0BC26C7}" srcId="{23CF2FC5-4AA6-4D2B-A1EF-6B94C72831A8}" destId="{C7C7079F-9BAA-44BF-BB3C-98F38FBF5B26}" srcOrd="4" destOrd="0" parTransId="{319B740E-EF44-4D34-933E-17D38BAE9534}" sibTransId="{9DC998E0-351E-4BF5-A1B1-F73F962771AA}"/>
    <dgm:cxn modelId="{DEF376FF-2366-4E9E-8BE5-AAC37B64EEFB}" type="presOf" srcId="{846F06AE-8C54-41EF-866C-5BD946B7B8B5}" destId="{C41D509D-B5D7-447F-95C8-EF841E36CB50}" srcOrd="0" destOrd="0" presId="urn:microsoft.com/office/officeart/2005/8/layout/list1"/>
    <dgm:cxn modelId="{6F5E92FF-B240-4D2D-9799-14C736B46DDC}" type="presOf" srcId="{52792B18-5929-4937-8302-8BD4A96C4226}" destId="{05E3455D-1CD8-413E-9CB4-EA2B44B237E5}" srcOrd="0" destOrd="0" presId="urn:microsoft.com/office/officeart/2005/8/layout/list1"/>
    <dgm:cxn modelId="{C1D31EEE-DE33-451D-A59D-61E3827C9E67}" type="presParOf" srcId="{05E3455D-1CD8-413E-9CB4-EA2B44B237E5}" destId="{7F24A9A9-B1D7-4A46-A59A-48327B7D9B9F}" srcOrd="0" destOrd="0" presId="urn:microsoft.com/office/officeart/2005/8/layout/list1"/>
    <dgm:cxn modelId="{99CDF1A0-0DB5-4801-8BBF-9B61CD817232}" type="presParOf" srcId="{7F24A9A9-B1D7-4A46-A59A-48327B7D9B9F}" destId="{B40FB555-B1A1-4911-A68E-BBBBEB01265B}" srcOrd="0" destOrd="0" presId="urn:microsoft.com/office/officeart/2005/8/layout/list1"/>
    <dgm:cxn modelId="{966C6624-DD67-4E44-96DE-51C23A0E7C1C}" type="presParOf" srcId="{7F24A9A9-B1D7-4A46-A59A-48327B7D9B9F}" destId="{E6DA56DE-E2D2-4ACC-80E1-2EEA22E55C8D}" srcOrd="1" destOrd="0" presId="urn:microsoft.com/office/officeart/2005/8/layout/list1"/>
    <dgm:cxn modelId="{7335A7D2-E9D7-4032-B867-D5884743254E}" type="presParOf" srcId="{05E3455D-1CD8-413E-9CB4-EA2B44B237E5}" destId="{0D6AB7E4-FB58-458D-8C8B-03B4193EFDB1}" srcOrd="1" destOrd="0" presId="urn:microsoft.com/office/officeart/2005/8/layout/list1"/>
    <dgm:cxn modelId="{8EEF2D63-6945-42A4-AD32-AA9AEAAD98E7}" type="presParOf" srcId="{05E3455D-1CD8-413E-9CB4-EA2B44B237E5}" destId="{C41D509D-B5D7-447F-95C8-EF841E36CB50}"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92D952E-328E-4B64-A74C-97638C588AEE}"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7EA98A82-E41F-4AAE-8975-1484E4448F12}">
      <dgm:prSet custT="1"/>
      <dgm:spPr/>
      <dgm:t>
        <a:bodyPr/>
        <a:lstStyle/>
        <a:p>
          <a:pPr>
            <a:lnSpc>
              <a:spcPct val="100000"/>
            </a:lnSpc>
          </a:pPr>
          <a:r>
            <a:rPr lang="en-US" sz="2800"/>
            <a:t>Legal Knowledge</a:t>
          </a:r>
        </a:p>
      </dgm:t>
    </dgm:pt>
    <dgm:pt modelId="{CF3BBAB2-1937-40CC-9C81-866D3989379F}" type="parTrans" cxnId="{F8B1C9A0-E563-465E-853F-60BA4E845DF6}">
      <dgm:prSet/>
      <dgm:spPr/>
      <dgm:t>
        <a:bodyPr/>
        <a:lstStyle/>
        <a:p>
          <a:endParaRPr lang="en-US"/>
        </a:p>
      </dgm:t>
    </dgm:pt>
    <dgm:pt modelId="{9C9B3EB2-09EC-4BD4-BFDB-676627AB2701}" type="sibTrans" cxnId="{F8B1C9A0-E563-465E-853F-60BA4E845DF6}">
      <dgm:prSet/>
      <dgm:spPr/>
      <dgm:t>
        <a:bodyPr/>
        <a:lstStyle/>
        <a:p>
          <a:pPr>
            <a:lnSpc>
              <a:spcPct val="100000"/>
            </a:lnSpc>
          </a:pPr>
          <a:endParaRPr lang="en-US"/>
        </a:p>
      </dgm:t>
    </dgm:pt>
    <dgm:pt modelId="{38602908-F7C3-41F3-90B9-6F40599F575C}">
      <dgm:prSet custT="1"/>
      <dgm:spPr/>
      <dgm:t>
        <a:bodyPr/>
        <a:lstStyle/>
        <a:p>
          <a:pPr>
            <a:lnSpc>
              <a:spcPct val="100000"/>
            </a:lnSpc>
          </a:pPr>
          <a:r>
            <a:rPr lang="en-US" sz="2800"/>
            <a:t>Management experience</a:t>
          </a:r>
        </a:p>
      </dgm:t>
    </dgm:pt>
    <dgm:pt modelId="{AC479AA4-287A-4129-B69B-BB6B5FC5BE9E}" type="parTrans" cxnId="{E43E7C7C-38B1-4067-8983-A5A4D3DF4CD9}">
      <dgm:prSet/>
      <dgm:spPr/>
      <dgm:t>
        <a:bodyPr/>
        <a:lstStyle/>
        <a:p>
          <a:endParaRPr lang="en-US"/>
        </a:p>
      </dgm:t>
    </dgm:pt>
    <dgm:pt modelId="{CE0EB547-7E41-46FB-ADD5-0B250AFDBA80}" type="sibTrans" cxnId="{E43E7C7C-38B1-4067-8983-A5A4D3DF4CD9}">
      <dgm:prSet/>
      <dgm:spPr/>
      <dgm:t>
        <a:bodyPr/>
        <a:lstStyle/>
        <a:p>
          <a:pPr>
            <a:lnSpc>
              <a:spcPct val="100000"/>
            </a:lnSpc>
          </a:pPr>
          <a:endParaRPr lang="en-US"/>
        </a:p>
      </dgm:t>
    </dgm:pt>
    <dgm:pt modelId="{0AA8E8AF-2B37-4171-87C9-25AD2FB1AF67}">
      <dgm:prSet custT="1"/>
      <dgm:spPr/>
      <dgm:t>
        <a:bodyPr/>
        <a:lstStyle/>
        <a:p>
          <a:pPr>
            <a:lnSpc>
              <a:spcPct val="100000"/>
            </a:lnSpc>
          </a:pPr>
          <a:r>
            <a:rPr lang="en-US" sz="2800" dirty="0"/>
            <a:t>Communication skills </a:t>
          </a:r>
        </a:p>
      </dgm:t>
    </dgm:pt>
    <dgm:pt modelId="{B2A2AD27-4797-4821-BF7E-D49B4CB4C569}" type="parTrans" cxnId="{5A2265C6-3113-4E0E-9885-7F18D18A6C0B}">
      <dgm:prSet/>
      <dgm:spPr/>
      <dgm:t>
        <a:bodyPr/>
        <a:lstStyle/>
        <a:p>
          <a:endParaRPr lang="en-US"/>
        </a:p>
      </dgm:t>
    </dgm:pt>
    <dgm:pt modelId="{F980C390-9042-459B-8F7D-1E1075C27B44}" type="sibTrans" cxnId="{5A2265C6-3113-4E0E-9885-7F18D18A6C0B}">
      <dgm:prSet/>
      <dgm:spPr/>
      <dgm:t>
        <a:bodyPr/>
        <a:lstStyle/>
        <a:p>
          <a:pPr>
            <a:lnSpc>
              <a:spcPct val="100000"/>
            </a:lnSpc>
          </a:pPr>
          <a:endParaRPr lang="en-US"/>
        </a:p>
      </dgm:t>
    </dgm:pt>
    <dgm:pt modelId="{BC2F56C0-5ED5-4FA2-9D64-09D5AE99C122}">
      <dgm:prSet custT="1"/>
      <dgm:spPr/>
      <dgm:t>
        <a:bodyPr/>
        <a:lstStyle/>
        <a:p>
          <a:pPr>
            <a:lnSpc>
              <a:spcPct val="100000"/>
            </a:lnSpc>
          </a:pPr>
          <a:r>
            <a:rPr lang="en-US" sz="2800"/>
            <a:t>Business expertise</a:t>
          </a:r>
        </a:p>
      </dgm:t>
    </dgm:pt>
    <dgm:pt modelId="{29B3E532-158B-484B-BCA1-6A4E9ECD5FB1}" type="parTrans" cxnId="{5BC55C85-DEB6-4204-B5E1-4819DB891F75}">
      <dgm:prSet/>
      <dgm:spPr/>
      <dgm:t>
        <a:bodyPr/>
        <a:lstStyle/>
        <a:p>
          <a:endParaRPr lang="en-US"/>
        </a:p>
      </dgm:t>
    </dgm:pt>
    <dgm:pt modelId="{96BC2F85-2893-409B-A8C7-EFE01F20DAD4}" type="sibTrans" cxnId="{5BC55C85-DEB6-4204-B5E1-4819DB891F75}">
      <dgm:prSet/>
      <dgm:spPr/>
      <dgm:t>
        <a:bodyPr/>
        <a:lstStyle/>
        <a:p>
          <a:pPr>
            <a:lnSpc>
              <a:spcPct val="100000"/>
            </a:lnSpc>
          </a:pPr>
          <a:endParaRPr lang="en-US"/>
        </a:p>
      </dgm:t>
    </dgm:pt>
    <dgm:pt modelId="{CBF1297C-417A-45F9-BE85-D561F841C688}">
      <dgm:prSet custT="1"/>
      <dgm:spPr/>
      <dgm:t>
        <a:bodyPr/>
        <a:lstStyle/>
        <a:p>
          <a:pPr>
            <a:lnSpc>
              <a:spcPct val="100000"/>
            </a:lnSpc>
          </a:pPr>
          <a:r>
            <a:rPr lang="en-US" sz="2800"/>
            <a:t>Community relationships</a:t>
          </a:r>
        </a:p>
      </dgm:t>
    </dgm:pt>
    <dgm:pt modelId="{757C3FE8-5558-4A6C-B1CA-88CC21C89968}" type="parTrans" cxnId="{ACB88438-022F-4620-808D-CDBB4FA175EC}">
      <dgm:prSet/>
      <dgm:spPr/>
      <dgm:t>
        <a:bodyPr/>
        <a:lstStyle/>
        <a:p>
          <a:endParaRPr lang="en-US"/>
        </a:p>
      </dgm:t>
    </dgm:pt>
    <dgm:pt modelId="{6005F01D-E243-40DF-900B-BC2CCFAF4B8E}" type="sibTrans" cxnId="{ACB88438-022F-4620-808D-CDBB4FA175EC}">
      <dgm:prSet/>
      <dgm:spPr/>
      <dgm:t>
        <a:bodyPr/>
        <a:lstStyle/>
        <a:p>
          <a:pPr>
            <a:lnSpc>
              <a:spcPct val="100000"/>
            </a:lnSpc>
          </a:pPr>
          <a:endParaRPr lang="en-US"/>
        </a:p>
      </dgm:t>
    </dgm:pt>
    <dgm:pt modelId="{8EB88CED-44FF-4518-981A-DA5D86CABC39}">
      <dgm:prSet custT="1"/>
      <dgm:spPr/>
      <dgm:t>
        <a:bodyPr/>
        <a:lstStyle/>
        <a:p>
          <a:pPr>
            <a:lnSpc>
              <a:spcPct val="100000"/>
            </a:lnSpc>
          </a:pPr>
          <a:r>
            <a:rPr lang="en-US" sz="2800"/>
            <a:t>Access to resources and information</a:t>
          </a:r>
        </a:p>
      </dgm:t>
    </dgm:pt>
    <dgm:pt modelId="{D570D8DD-3BF4-4637-B82F-0FB23E21BC7D}" type="parTrans" cxnId="{05D898E4-C731-493F-9E33-770AB4CF057F}">
      <dgm:prSet/>
      <dgm:spPr/>
      <dgm:t>
        <a:bodyPr/>
        <a:lstStyle/>
        <a:p>
          <a:endParaRPr lang="en-US"/>
        </a:p>
      </dgm:t>
    </dgm:pt>
    <dgm:pt modelId="{D16D3537-7359-4180-B7E1-CF6DD32FCD8E}" type="sibTrans" cxnId="{05D898E4-C731-493F-9E33-770AB4CF057F}">
      <dgm:prSet/>
      <dgm:spPr/>
      <dgm:t>
        <a:bodyPr/>
        <a:lstStyle/>
        <a:p>
          <a:endParaRPr lang="en-US"/>
        </a:p>
      </dgm:t>
    </dgm:pt>
    <dgm:pt modelId="{E4B6014C-ED96-4188-90B6-BD7D30AE3889}" type="pres">
      <dgm:prSet presAssocID="{992D952E-328E-4B64-A74C-97638C588AEE}" presName="root" presStyleCnt="0">
        <dgm:presLayoutVars>
          <dgm:dir/>
          <dgm:resizeHandles val="exact"/>
        </dgm:presLayoutVars>
      </dgm:prSet>
      <dgm:spPr/>
    </dgm:pt>
    <dgm:pt modelId="{D83979E4-83DB-4E4C-BFF6-F117A94666E4}" type="pres">
      <dgm:prSet presAssocID="{992D952E-328E-4B64-A74C-97638C588AEE}" presName="container" presStyleCnt="0">
        <dgm:presLayoutVars>
          <dgm:dir/>
          <dgm:resizeHandles val="exact"/>
        </dgm:presLayoutVars>
      </dgm:prSet>
      <dgm:spPr/>
    </dgm:pt>
    <dgm:pt modelId="{5F81C916-5BC6-40CA-80B8-EDD0A3EADE3B}" type="pres">
      <dgm:prSet presAssocID="{38602908-F7C3-41F3-90B9-6F40599F575C}" presName="compNode" presStyleCnt="0"/>
      <dgm:spPr/>
    </dgm:pt>
    <dgm:pt modelId="{902FD878-B4B2-4F09-A880-74EE43E80F3F}" type="pres">
      <dgm:prSet presAssocID="{38602908-F7C3-41F3-90B9-6F40599F575C}" presName="iconBgRect" presStyleLbl="bgShp" presStyleIdx="0" presStyleCnt="6"/>
      <dgm:spPr/>
    </dgm:pt>
    <dgm:pt modelId="{18080E99-796A-4485-B36A-AD050585257C}" type="pres">
      <dgm:prSet presAssocID="{38602908-F7C3-41F3-90B9-6F40599F575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nt"/>
        </a:ext>
      </dgm:extLst>
    </dgm:pt>
    <dgm:pt modelId="{59CB576E-28D4-463E-8B6B-235C6F6B68FA}" type="pres">
      <dgm:prSet presAssocID="{38602908-F7C3-41F3-90B9-6F40599F575C}" presName="spaceRect" presStyleCnt="0"/>
      <dgm:spPr/>
    </dgm:pt>
    <dgm:pt modelId="{8379B4D7-3AE7-4CCF-9BA9-CF395EFE2BC5}" type="pres">
      <dgm:prSet presAssocID="{38602908-F7C3-41F3-90B9-6F40599F575C}" presName="textRect" presStyleLbl="revTx" presStyleIdx="0" presStyleCnt="6">
        <dgm:presLayoutVars>
          <dgm:chMax val="1"/>
          <dgm:chPref val="1"/>
        </dgm:presLayoutVars>
      </dgm:prSet>
      <dgm:spPr/>
    </dgm:pt>
    <dgm:pt modelId="{7496B1C6-38E9-40AF-8E92-2A4CEFC90D12}" type="pres">
      <dgm:prSet presAssocID="{CE0EB547-7E41-46FB-ADD5-0B250AFDBA80}" presName="sibTrans" presStyleLbl="sibTrans2D1" presStyleIdx="0" presStyleCnt="0"/>
      <dgm:spPr/>
    </dgm:pt>
    <dgm:pt modelId="{D6588060-ADDD-49E5-A0D9-774CC482247D}" type="pres">
      <dgm:prSet presAssocID="{7EA98A82-E41F-4AAE-8975-1484E4448F12}" presName="compNode" presStyleCnt="0"/>
      <dgm:spPr/>
    </dgm:pt>
    <dgm:pt modelId="{AF60532F-B2A1-46E4-9126-91C2B5285CAA}" type="pres">
      <dgm:prSet presAssocID="{7EA98A82-E41F-4AAE-8975-1484E4448F12}" presName="iconBgRect" presStyleLbl="bgShp" presStyleIdx="1" presStyleCnt="6"/>
      <dgm:spPr/>
    </dgm:pt>
    <dgm:pt modelId="{C1E59ACC-5400-4DAF-B72D-F4C48CFC3685}" type="pres">
      <dgm:prSet presAssocID="{7EA98A82-E41F-4AAE-8975-1484E4448F1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6ADB8545-3B33-4B7F-9AC9-89655FBB51CB}" type="pres">
      <dgm:prSet presAssocID="{7EA98A82-E41F-4AAE-8975-1484E4448F12}" presName="spaceRect" presStyleCnt="0"/>
      <dgm:spPr/>
    </dgm:pt>
    <dgm:pt modelId="{E3710A85-DD2F-402B-A2CF-A3F6882330BA}" type="pres">
      <dgm:prSet presAssocID="{7EA98A82-E41F-4AAE-8975-1484E4448F12}" presName="textRect" presStyleLbl="revTx" presStyleIdx="1" presStyleCnt="6">
        <dgm:presLayoutVars>
          <dgm:chMax val="1"/>
          <dgm:chPref val="1"/>
        </dgm:presLayoutVars>
      </dgm:prSet>
      <dgm:spPr/>
    </dgm:pt>
    <dgm:pt modelId="{4FA7C50C-3574-402B-B418-7202633EFE16}" type="pres">
      <dgm:prSet presAssocID="{9C9B3EB2-09EC-4BD4-BFDB-676627AB2701}" presName="sibTrans" presStyleLbl="sibTrans2D1" presStyleIdx="0" presStyleCnt="0"/>
      <dgm:spPr/>
    </dgm:pt>
    <dgm:pt modelId="{D319346F-DFAE-455A-B851-A5A028716D8F}" type="pres">
      <dgm:prSet presAssocID="{0AA8E8AF-2B37-4171-87C9-25AD2FB1AF67}" presName="compNode" presStyleCnt="0"/>
      <dgm:spPr/>
    </dgm:pt>
    <dgm:pt modelId="{875156DC-FD65-4999-8911-95C563E61361}" type="pres">
      <dgm:prSet presAssocID="{0AA8E8AF-2B37-4171-87C9-25AD2FB1AF67}" presName="iconBgRect" presStyleLbl="bgShp" presStyleIdx="2" presStyleCnt="6"/>
      <dgm:spPr/>
    </dgm:pt>
    <dgm:pt modelId="{5A9727CE-A8BD-425C-B21D-800907F605A0}" type="pres">
      <dgm:prSet presAssocID="{0AA8E8AF-2B37-4171-87C9-25AD2FB1AF6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CA756A28-60BC-4CA7-A4BE-6497D549A24A}" type="pres">
      <dgm:prSet presAssocID="{0AA8E8AF-2B37-4171-87C9-25AD2FB1AF67}" presName="spaceRect" presStyleCnt="0"/>
      <dgm:spPr/>
    </dgm:pt>
    <dgm:pt modelId="{8ADC14B2-98B2-4C80-A6A8-F514A3197BA3}" type="pres">
      <dgm:prSet presAssocID="{0AA8E8AF-2B37-4171-87C9-25AD2FB1AF67}" presName="textRect" presStyleLbl="revTx" presStyleIdx="2" presStyleCnt="6" custScaleX="118251">
        <dgm:presLayoutVars>
          <dgm:chMax val="1"/>
          <dgm:chPref val="1"/>
        </dgm:presLayoutVars>
      </dgm:prSet>
      <dgm:spPr/>
    </dgm:pt>
    <dgm:pt modelId="{F0F1508C-BDB3-4A75-8E46-02241572E552}" type="pres">
      <dgm:prSet presAssocID="{F980C390-9042-459B-8F7D-1E1075C27B44}" presName="sibTrans" presStyleLbl="sibTrans2D1" presStyleIdx="0" presStyleCnt="0"/>
      <dgm:spPr/>
    </dgm:pt>
    <dgm:pt modelId="{16A6119A-19A0-4E90-93CC-49192803BA48}" type="pres">
      <dgm:prSet presAssocID="{BC2F56C0-5ED5-4FA2-9D64-09D5AE99C122}" presName="compNode" presStyleCnt="0"/>
      <dgm:spPr/>
    </dgm:pt>
    <dgm:pt modelId="{60515789-9036-41EF-91CE-EA3C937EE1ED}" type="pres">
      <dgm:prSet presAssocID="{BC2F56C0-5ED5-4FA2-9D64-09D5AE99C122}" presName="iconBgRect" presStyleLbl="bgShp" presStyleIdx="3" presStyleCnt="6" custLinFactNeighborX="-17643" custLinFactNeighborY="-15031"/>
      <dgm:spPr/>
    </dgm:pt>
    <dgm:pt modelId="{37278693-7881-47F3-880A-9EDA0F616697}" type="pres">
      <dgm:prSet presAssocID="{BC2F56C0-5ED5-4FA2-9D64-09D5AE99C122}" presName="iconRect" presStyleLbl="node1" presStyleIdx="3" presStyleCnt="6" custLinFactNeighborX="-20279" custLinFactNeighborY="-2591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9A066815-6288-433D-B623-D99FE20B7936}" type="pres">
      <dgm:prSet presAssocID="{BC2F56C0-5ED5-4FA2-9D64-09D5AE99C122}" presName="spaceRect" presStyleCnt="0"/>
      <dgm:spPr/>
    </dgm:pt>
    <dgm:pt modelId="{1211BAC7-5805-45A0-ACCB-8D476C066B52}" type="pres">
      <dgm:prSet presAssocID="{BC2F56C0-5ED5-4FA2-9D64-09D5AE99C122}" presName="textRect" presStyleLbl="revTx" presStyleIdx="3" presStyleCnt="6" custLinFactNeighborX="-7485" custLinFactNeighborY="-15031">
        <dgm:presLayoutVars>
          <dgm:chMax val="1"/>
          <dgm:chPref val="1"/>
        </dgm:presLayoutVars>
      </dgm:prSet>
      <dgm:spPr/>
    </dgm:pt>
    <dgm:pt modelId="{9F75B32E-00FA-451A-AC4D-6102DEB22955}" type="pres">
      <dgm:prSet presAssocID="{96BC2F85-2893-409B-A8C7-EFE01F20DAD4}" presName="sibTrans" presStyleLbl="sibTrans2D1" presStyleIdx="0" presStyleCnt="0"/>
      <dgm:spPr/>
    </dgm:pt>
    <dgm:pt modelId="{D70FEFA2-E827-4FA1-9B5C-A7734F826541}" type="pres">
      <dgm:prSet presAssocID="{CBF1297C-417A-45F9-BE85-D561F841C688}" presName="compNode" presStyleCnt="0"/>
      <dgm:spPr/>
    </dgm:pt>
    <dgm:pt modelId="{AB137887-F005-4D0A-BE9D-089A61BCD7F5}" type="pres">
      <dgm:prSet presAssocID="{CBF1297C-417A-45F9-BE85-D561F841C688}" presName="iconBgRect" presStyleLbl="bgShp" presStyleIdx="4" presStyleCnt="6"/>
      <dgm:spPr/>
    </dgm:pt>
    <dgm:pt modelId="{1E7E06FC-E485-4DBC-A66F-5FFCBCD7EF1F}" type="pres">
      <dgm:prSet presAssocID="{CBF1297C-417A-45F9-BE85-D561F841C68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a:ext>
      </dgm:extLst>
    </dgm:pt>
    <dgm:pt modelId="{007EE540-346E-421A-8687-F5036B7E0EC4}" type="pres">
      <dgm:prSet presAssocID="{CBF1297C-417A-45F9-BE85-D561F841C688}" presName="spaceRect" presStyleCnt="0"/>
      <dgm:spPr/>
    </dgm:pt>
    <dgm:pt modelId="{51977F4D-F4A3-4649-8EDD-B30CDCED9809}" type="pres">
      <dgm:prSet presAssocID="{CBF1297C-417A-45F9-BE85-D561F841C688}" presName="textRect" presStyleLbl="revTx" presStyleIdx="4" presStyleCnt="6">
        <dgm:presLayoutVars>
          <dgm:chMax val="1"/>
          <dgm:chPref val="1"/>
        </dgm:presLayoutVars>
      </dgm:prSet>
      <dgm:spPr/>
    </dgm:pt>
    <dgm:pt modelId="{7A7E8D18-B101-48D6-8504-253837D2F706}" type="pres">
      <dgm:prSet presAssocID="{6005F01D-E243-40DF-900B-BC2CCFAF4B8E}" presName="sibTrans" presStyleLbl="sibTrans2D1" presStyleIdx="0" presStyleCnt="0"/>
      <dgm:spPr/>
    </dgm:pt>
    <dgm:pt modelId="{D0DDA145-D150-4DFD-830E-F800343AEC60}" type="pres">
      <dgm:prSet presAssocID="{8EB88CED-44FF-4518-981A-DA5D86CABC39}" presName="compNode" presStyleCnt="0"/>
      <dgm:spPr/>
    </dgm:pt>
    <dgm:pt modelId="{B2630B2D-13B1-4B6A-9B0D-2DCE85A8B17D}" type="pres">
      <dgm:prSet presAssocID="{8EB88CED-44FF-4518-981A-DA5D86CABC39}" presName="iconBgRect" presStyleLbl="bgShp" presStyleIdx="5" presStyleCnt="6"/>
      <dgm:spPr/>
    </dgm:pt>
    <dgm:pt modelId="{A995FD81-2E3A-40F4-AFD0-B12751573279}" type="pres">
      <dgm:prSet presAssocID="{8EB88CED-44FF-4518-981A-DA5D86CABC39}"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Receipt with solid fill"/>
        </a:ext>
      </dgm:extLst>
    </dgm:pt>
    <dgm:pt modelId="{206B42D1-CE44-4D79-8DBE-4386B8A85B10}" type="pres">
      <dgm:prSet presAssocID="{8EB88CED-44FF-4518-981A-DA5D86CABC39}" presName="spaceRect" presStyleCnt="0"/>
      <dgm:spPr/>
    </dgm:pt>
    <dgm:pt modelId="{B9D78EEE-A960-4AB2-9B52-805679892A1D}" type="pres">
      <dgm:prSet presAssocID="{8EB88CED-44FF-4518-981A-DA5D86CABC39}" presName="textRect" presStyleLbl="revTx" presStyleIdx="5" presStyleCnt="6" custScaleX="109804" custLinFactNeighborX="4184" custLinFactNeighborY="11521">
        <dgm:presLayoutVars>
          <dgm:chMax val="1"/>
          <dgm:chPref val="1"/>
        </dgm:presLayoutVars>
      </dgm:prSet>
      <dgm:spPr/>
    </dgm:pt>
  </dgm:ptLst>
  <dgm:cxnLst>
    <dgm:cxn modelId="{E0E1DC00-8840-4D70-A67B-4C36C95CAAB4}" type="presOf" srcId="{BC2F56C0-5ED5-4FA2-9D64-09D5AE99C122}" destId="{1211BAC7-5805-45A0-ACCB-8D476C066B52}" srcOrd="0" destOrd="0" presId="urn:microsoft.com/office/officeart/2018/2/layout/IconCircleList"/>
    <dgm:cxn modelId="{E6A75712-17D2-4CB5-8037-6B730FFD59DC}" type="presOf" srcId="{7EA98A82-E41F-4AAE-8975-1484E4448F12}" destId="{E3710A85-DD2F-402B-A2CF-A3F6882330BA}" srcOrd="0" destOrd="0" presId="urn:microsoft.com/office/officeart/2018/2/layout/IconCircleList"/>
    <dgm:cxn modelId="{ACB88438-022F-4620-808D-CDBB4FA175EC}" srcId="{992D952E-328E-4B64-A74C-97638C588AEE}" destId="{CBF1297C-417A-45F9-BE85-D561F841C688}" srcOrd="4" destOrd="0" parTransId="{757C3FE8-5558-4A6C-B1CA-88CC21C89968}" sibTransId="{6005F01D-E243-40DF-900B-BC2CCFAF4B8E}"/>
    <dgm:cxn modelId="{A56D6045-7690-47E7-8513-00F6A92C377D}" type="presOf" srcId="{CE0EB547-7E41-46FB-ADD5-0B250AFDBA80}" destId="{7496B1C6-38E9-40AF-8E92-2A4CEFC90D12}" srcOrd="0" destOrd="0" presId="urn:microsoft.com/office/officeart/2018/2/layout/IconCircleList"/>
    <dgm:cxn modelId="{8079FB4B-E193-4489-8E59-67A7136F62AA}" type="presOf" srcId="{8EB88CED-44FF-4518-981A-DA5D86CABC39}" destId="{B9D78EEE-A960-4AB2-9B52-805679892A1D}" srcOrd="0" destOrd="0" presId="urn:microsoft.com/office/officeart/2018/2/layout/IconCircleList"/>
    <dgm:cxn modelId="{236F0570-C614-4656-A872-52488FB91980}" type="presOf" srcId="{6005F01D-E243-40DF-900B-BC2CCFAF4B8E}" destId="{7A7E8D18-B101-48D6-8504-253837D2F706}" srcOrd="0" destOrd="0" presId="urn:microsoft.com/office/officeart/2018/2/layout/IconCircleList"/>
    <dgm:cxn modelId="{E43E7C7C-38B1-4067-8983-A5A4D3DF4CD9}" srcId="{992D952E-328E-4B64-A74C-97638C588AEE}" destId="{38602908-F7C3-41F3-90B9-6F40599F575C}" srcOrd="0" destOrd="0" parTransId="{AC479AA4-287A-4129-B69B-BB6B5FC5BE9E}" sibTransId="{CE0EB547-7E41-46FB-ADD5-0B250AFDBA80}"/>
    <dgm:cxn modelId="{5BC55C85-DEB6-4204-B5E1-4819DB891F75}" srcId="{992D952E-328E-4B64-A74C-97638C588AEE}" destId="{BC2F56C0-5ED5-4FA2-9D64-09D5AE99C122}" srcOrd="3" destOrd="0" parTransId="{29B3E532-158B-484B-BCA1-6A4E9ECD5FB1}" sibTransId="{96BC2F85-2893-409B-A8C7-EFE01F20DAD4}"/>
    <dgm:cxn modelId="{F0B17992-003E-402F-B8E4-D8BBB8C7D5AB}" type="presOf" srcId="{38602908-F7C3-41F3-90B9-6F40599F575C}" destId="{8379B4D7-3AE7-4CCF-9BA9-CF395EFE2BC5}" srcOrd="0" destOrd="0" presId="urn:microsoft.com/office/officeart/2018/2/layout/IconCircleList"/>
    <dgm:cxn modelId="{19979499-1C2B-4406-AE4F-B4BA12ADE036}" type="presOf" srcId="{9C9B3EB2-09EC-4BD4-BFDB-676627AB2701}" destId="{4FA7C50C-3574-402B-B418-7202633EFE16}" srcOrd="0" destOrd="0" presId="urn:microsoft.com/office/officeart/2018/2/layout/IconCircleList"/>
    <dgm:cxn modelId="{F8B1C9A0-E563-465E-853F-60BA4E845DF6}" srcId="{992D952E-328E-4B64-A74C-97638C588AEE}" destId="{7EA98A82-E41F-4AAE-8975-1484E4448F12}" srcOrd="1" destOrd="0" parTransId="{CF3BBAB2-1937-40CC-9C81-866D3989379F}" sibTransId="{9C9B3EB2-09EC-4BD4-BFDB-676627AB2701}"/>
    <dgm:cxn modelId="{A7F3FCA7-6050-49FF-BB98-FD0D257FE7D0}" type="presOf" srcId="{F980C390-9042-459B-8F7D-1E1075C27B44}" destId="{F0F1508C-BDB3-4A75-8E46-02241572E552}" srcOrd="0" destOrd="0" presId="urn:microsoft.com/office/officeart/2018/2/layout/IconCircleList"/>
    <dgm:cxn modelId="{5A2265C6-3113-4E0E-9885-7F18D18A6C0B}" srcId="{992D952E-328E-4B64-A74C-97638C588AEE}" destId="{0AA8E8AF-2B37-4171-87C9-25AD2FB1AF67}" srcOrd="2" destOrd="0" parTransId="{B2A2AD27-4797-4821-BF7E-D49B4CB4C569}" sibTransId="{F980C390-9042-459B-8F7D-1E1075C27B44}"/>
    <dgm:cxn modelId="{00AAA3CA-2269-4678-B1A0-BDA75DDC7937}" type="presOf" srcId="{CBF1297C-417A-45F9-BE85-D561F841C688}" destId="{51977F4D-F4A3-4649-8EDD-B30CDCED9809}" srcOrd="0" destOrd="0" presId="urn:microsoft.com/office/officeart/2018/2/layout/IconCircleList"/>
    <dgm:cxn modelId="{05D898E4-C731-493F-9E33-770AB4CF057F}" srcId="{992D952E-328E-4B64-A74C-97638C588AEE}" destId="{8EB88CED-44FF-4518-981A-DA5D86CABC39}" srcOrd="5" destOrd="0" parTransId="{D570D8DD-3BF4-4637-B82F-0FB23E21BC7D}" sibTransId="{D16D3537-7359-4180-B7E1-CF6DD32FCD8E}"/>
    <dgm:cxn modelId="{6AE0FEF2-D989-4268-BE5A-E31B4C0F9A45}" type="presOf" srcId="{0AA8E8AF-2B37-4171-87C9-25AD2FB1AF67}" destId="{8ADC14B2-98B2-4C80-A6A8-F514A3197BA3}" srcOrd="0" destOrd="0" presId="urn:microsoft.com/office/officeart/2018/2/layout/IconCircleList"/>
    <dgm:cxn modelId="{CC8E34F6-995D-4584-BEC6-2BACD89D357E}" type="presOf" srcId="{96BC2F85-2893-409B-A8C7-EFE01F20DAD4}" destId="{9F75B32E-00FA-451A-AC4D-6102DEB22955}" srcOrd="0" destOrd="0" presId="urn:microsoft.com/office/officeart/2018/2/layout/IconCircleList"/>
    <dgm:cxn modelId="{EAA991F9-784E-4FCF-A96D-DB1432842126}" type="presOf" srcId="{992D952E-328E-4B64-A74C-97638C588AEE}" destId="{E4B6014C-ED96-4188-90B6-BD7D30AE3889}" srcOrd="0" destOrd="0" presId="urn:microsoft.com/office/officeart/2018/2/layout/IconCircleList"/>
    <dgm:cxn modelId="{7B4C6BCB-9003-4F0F-8816-8F1D8002D326}" type="presParOf" srcId="{E4B6014C-ED96-4188-90B6-BD7D30AE3889}" destId="{D83979E4-83DB-4E4C-BFF6-F117A94666E4}" srcOrd="0" destOrd="0" presId="urn:microsoft.com/office/officeart/2018/2/layout/IconCircleList"/>
    <dgm:cxn modelId="{85F8B00A-AAC4-48C6-88CF-96080C675BDF}" type="presParOf" srcId="{D83979E4-83DB-4E4C-BFF6-F117A94666E4}" destId="{5F81C916-5BC6-40CA-80B8-EDD0A3EADE3B}" srcOrd="0" destOrd="0" presId="urn:microsoft.com/office/officeart/2018/2/layout/IconCircleList"/>
    <dgm:cxn modelId="{D563C700-F484-4026-B5A6-D497041BD9AF}" type="presParOf" srcId="{5F81C916-5BC6-40CA-80B8-EDD0A3EADE3B}" destId="{902FD878-B4B2-4F09-A880-74EE43E80F3F}" srcOrd="0" destOrd="0" presId="urn:microsoft.com/office/officeart/2018/2/layout/IconCircleList"/>
    <dgm:cxn modelId="{550C3738-EA76-45A2-A83F-6838D576ACE3}" type="presParOf" srcId="{5F81C916-5BC6-40CA-80B8-EDD0A3EADE3B}" destId="{18080E99-796A-4485-B36A-AD050585257C}" srcOrd="1" destOrd="0" presId="urn:microsoft.com/office/officeart/2018/2/layout/IconCircleList"/>
    <dgm:cxn modelId="{E0D85508-E7ED-49D8-A42E-1F9410692FE7}" type="presParOf" srcId="{5F81C916-5BC6-40CA-80B8-EDD0A3EADE3B}" destId="{59CB576E-28D4-463E-8B6B-235C6F6B68FA}" srcOrd="2" destOrd="0" presId="urn:microsoft.com/office/officeart/2018/2/layout/IconCircleList"/>
    <dgm:cxn modelId="{121818F1-F5F8-4189-80A1-E07F6FCD03B9}" type="presParOf" srcId="{5F81C916-5BC6-40CA-80B8-EDD0A3EADE3B}" destId="{8379B4D7-3AE7-4CCF-9BA9-CF395EFE2BC5}" srcOrd="3" destOrd="0" presId="urn:microsoft.com/office/officeart/2018/2/layout/IconCircleList"/>
    <dgm:cxn modelId="{0A8EEB14-48E1-4858-A933-045F6495C81B}" type="presParOf" srcId="{D83979E4-83DB-4E4C-BFF6-F117A94666E4}" destId="{7496B1C6-38E9-40AF-8E92-2A4CEFC90D12}" srcOrd="1" destOrd="0" presId="urn:microsoft.com/office/officeart/2018/2/layout/IconCircleList"/>
    <dgm:cxn modelId="{2143356B-A5AD-456F-B635-7AE9BB159C75}" type="presParOf" srcId="{D83979E4-83DB-4E4C-BFF6-F117A94666E4}" destId="{D6588060-ADDD-49E5-A0D9-774CC482247D}" srcOrd="2" destOrd="0" presId="urn:microsoft.com/office/officeart/2018/2/layout/IconCircleList"/>
    <dgm:cxn modelId="{CC98622F-BEB6-40F3-AD7E-C9C3F66E58DA}" type="presParOf" srcId="{D6588060-ADDD-49E5-A0D9-774CC482247D}" destId="{AF60532F-B2A1-46E4-9126-91C2B5285CAA}" srcOrd="0" destOrd="0" presId="urn:microsoft.com/office/officeart/2018/2/layout/IconCircleList"/>
    <dgm:cxn modelId="{BEB08608-E624-4F06-93A9-A549B7A51E65}" type="presParOf" srcId="{D6588060-ADDD-49E5-A0D9-774CC482247D}" destId="{C1E59ACC-5400-4DAF-B72D-F4C48CFC3685}" srcOrd="1" destOrd="0" presId="urn:microsoft.com/office/officeart/2018/2/layout/IconCircleList"/>
    <dgm:cxn modelId="{53A65946-451F-489C-A559-1201C01113A9}" type="presParOf" srcId="{D6588060-ADDD-49E5-A0D9-774CC482247D}" destId="{6ADB8545-3B33-4B7F-9AC9-89655FBB51CB}" srcOrd="2" destOrd="0" presId="urn:microsoft.com/office/officeart/2018/2/layout/IconCircleList"/>
    <dgm:cxn modelId="{DFB32450-B208-4F38-B348-E0323610DFF1}" type="presParOf" srcId="{D6588060-ADDD-49E5-A0D9-774CC482247D}" destId="{E3710A85-DD2F-402B-A2CF-A3F6882330BA}" srcOrd="3" destOrd="0" presId="urn:microsoft.com/office/officeart/2018/2/layout/IconCircleList"/>
    <dgm:cxn modelId="{63C30735-27E9-487F-80DE-591AD2BFFA6C}" type="presParOf" srcId="{D83979E4-83DB-4E4C-BFF6-F117A94666E4}" destId="{4FA7C50C-3574-402B-B418-7202633EFE16}" srcOrd="3" destOrd="0" presId="urn:microsoft.com/office/officeart/2018/2/layout/IconCircleList"/>
    <dgm:cxn modelId="{D5FD1EEC-DF93-4FDE-9647-CAC66BAE9BB7}" type="presParOf" srcId="{D83979E4-83DB-4E4C-BFF6-F117A94666E4}" destId="{D319346F-DFAE-455A-B851-A5A028716D8F}" srcOrd="4" destOrd="0" presId="urn:microsoft.com/office/officeart/2018/2/layout/IconCircleList"/>
    <dgm:cxn modelId="{72888E06-373B-4AC4-8769-F1AE69594273}" type="presParOf" srcId="{D319346F-DFAE-455A-B851-A5A028716D8F}" destId="{875156DC-FD65-4999-8911-95C563E61361}" srcOrd="0" destOrd="0" presId="urn:microsoft.com/office/officeart/2018/2/layout/IconCircleList"/>
    <dgm:cxn modelId="{3BA1396A-92A7-4C80-AD04-21727341198B}" type="presParOf" srcId="{D319346F-DFAE-455A-B851-A5A028716D8F}" destId="{5A9727CE-A8BD-425C-B21D-800907F605A0}" srcOrd="1" destOrd="0" presId="urn:microsoft.com/office/officeart/2018/2/layout/IconCircleList"/>
    <dgm:cxn modelId="{B57E0E14-CCB4-4F83-A942-8B3B339C8821}" type="presParOf" srcId="{D319346F-DFAE-455A-B851-A5A028716D8F}" destId="{CA756A28-60BC-4CA7-A4BE-6497D549A24A}" srcOrd="2" destOrd="0" presId="urn:microsoft.com/office/officeart/2018/2/layout/IconCircleList"/>
    <dgm:cxn modelId="{DF5D928F-35C0-4C7F-97D5-D81589772289}" type="presParOf" srcId="{D319346F-DFAE-455A-B851-A5A028716D8F}" destId="{8ADC14B2-98B2-4C80-A6A8-F514A3197BA3}" srcOrd="3" destOrd="0" presId="urn:microsoft.com/office/officeart/2018/2/layout/IconCircleList"/>
    <dgm:cxn modelId="{710E6CD9-61F3-4915-89B9-826654989402}" type="presParOf" srcId="{D83979E4-83DB-4E4C-BFF6-F117A94666E4}" destId="{F0F1508C-BDB3-4A75-8E46-02241572E552}" srcOrd="5" destOrd="0" presId="urn:microsoft.com/office/officeart/2018/2/layout/IconCircleList"/>
    <dgm:cxn modelId="{84E01A32-9EC1-400F-B924-666A86D81631}" type="presParOf" srcId="{D83979E4-83DB-4E4C-BFF6-F117A94666E4}" destId="{16A6119A-19A0-4E90-93CC-49192803BA48}" srcOrd="6" destOrd="0" presId="urn:microsoft.com/office/officeart/2018/2/layout/IconCircleList"/>
    <dgm:cxn modelId="{9621D7B8-A2B2-488F-8D95-C371F0F10955}" type="presParOf" srcId="{16A6119A-19A0-4E90-93CC-49192803BA48}" destId="{60515789-9036-41EF-91CE-EA3C937EE1ED}" srcOrd="0" destOrd="0" presId="urn:microsoft.com/office/officeart/2018/2/layout/IconCircleList"/>
    <dgm:cxn modelId="{EB77348C-60F5-4641-AF33-A3DFE97686BB}" type="presParOf" srcId="{16A6119A-19A0-4E90-93CC-49192803BA48}" destId="{37278693-7881-47F3-880A-9EDA0F616697}" srcOrd="1" destOrd="0" presId="urn:microsoft.com/office/officeart/2018/2/layout/IconCircleList"/>
    <dgm:cxn modelId="{BC3BBC8C-8688-43BA-9520-ADD4465EEF2A}" type="presParOf" srcId="{16A6119A-19A0-4E90-93CC-49192803BA48}" destId="{9A066815-6288-433D-B623-D99FE20B7936}" srcOrd="2" destOrd="0" presId="urn:microsoft.com/office/officeart/2018/2/layout/IconCircleList"/>
    <dgm:cxn modelId="{8C9AB28C-645E-4ECB-A087-BCD0A3C7CF78}" type="presParOf" srcId="{16A6119A-19A0-4E90-93CC-49192803BA48}" destId="{1211BAC7-5805-45A0-ACCB-8D476C066B52}" srcOrd="3" destOrd="0" presId="urn:microsoft.com/office/officeart/2018/2/layout/IconCircleList"/>
    <dgm:cxn modelId="{4758F360-696F-4D71-919A-43BF50560EE0}" type="presParOf" srcId="{D83979E4-83DB-4E4C-BFF6-F117A94666E4}" destId="{9F75B32E-00FA-451A-AC4D-6102DEB22955}" srcOrd="7" destOrd="0" presId="urn:microsoft.com/office/officeart/2018/2/layout/IconCircleList"/>
    <dgm:cxn modelId="{D0B310E9-227E-48CC-9D24-5F152CEBB4B0}" type="presParOf" srcId="{D83979E4-83DB-4E4C-BFF6-F117A94666E4}" destId="{D70FEFA2-E827-4FA1-9B5C-A7734F826541}" srcOrd="8" destOrd="0" presId="urn:microsoft.com/office/officeart/2018/2/layout/IconCircleList"/>
    <dgm:cxn modelId="{B8FC7BE2-55A4-4649-B111-033EB20C6006}" type="presParOf" srcId="{D70FEFA2-E827-4FA1-9B5C-A7734F826541}" destId="{AB137887-F005-4D0A-BE9D-089A61BCD7F5}" srcOrd="0" destOrd="0" presId="urn:microsoft.com/office/officeart/2018/2/layout/IconCircleList"/>
    <dgm:cxn modelId="{F8E9FA52-8A40-462A-829D-77016FBE9119}" type="presParOf" srcId="{D70FEFA2-E827-4FA1-9B5C-A7734F826541}" destId="{1E7E06FC-E485-4DBC-A66F-5FFCBCD7EF1F}" srcOrd="1" destOrd="0" presId="urn:microsoft.com/office/officeart/2018/2/layout/IconCircleList"/>
    <dgm:cxn modelId="{D8F4B62B-0019-4562-9BC9-A77F801B5B3A}" type="presParOf" srcId="{D70FEFA2-E827-4FA1-9B5C-A7734F826541}" destId="{007EE540-346E-421A-8687-F5036B7E0EC4}" srcOrd="2" destOrd="0" presId="urn:microsoft.com/office/officeart/2018/2/layout/IconCircleList"/>
    <dgm:cxn modelId="{F0B58D67-E13C-449E-A661-6570317C451A}" type="presParOf" srcId="{D70FEFA2-E827-4FA1-9B5C-A7734F826541}" destId="{51977F4D-F4A3-4649-8EDD-B30CDCED9809}" srcOrd="3" destOrd="0" presId="urn:microsoft.com/office/officeart/2018/2/layout/IconCircleList"/>
    <dgm:cxn modelId="{96F252F1-3F30-4A49-83EE-D2934ECC9714}" type="presParOf" srcId="{D83979E4-83DB-4E4C-BFF6-F117A94666E4}" destId="{7A7E8D18-B101-48D6-8504-253837D2F706}" srcOrd="9" destOrd="0" presId="urn:microsoft.com/office/officeart/2018/2/layout/IconCircleList"/>
    <dgm:cxn modelId="{12A50265-29B5-4E46-AFAA-CD261F4C29D3}" type="presParOf" srcId="{D83979E4-83DB-4E4C-BFF6-F117A94666E4}" destId="{D0DDA145-D150-4DFD-830E-F800343AEC60}" srcOrd="10" destOrd="0" presId="urn:microsoft.com/office/officeart/2018/2/layout/IconCircleList"/>
    <dgm:cxn modelId="{B2C5ADEB-386C-4081-B675-27ECCB0B0ADE}" type="presParOf" srcId="{D0DDA145-D150-4DFD-830E-F800343AEC60}" destId="{B2630B2D-13B1-4B6A-9B0D-2DCE85A8B17D}" srcOrd="0" destOrd="0" presId="urn:microsoft.com/office/officeart/2018/2/layout/IconCircleList"/>
    <dgm:cxn modelId="{01A888EC-E8A2-4ED3-9E33-4C1FBF47707A}" type="presParOf" srcId="{D0DDA145-D150-4DFD-830E-F800343AEC60}" destId="{A995FD81-2E3A-40F4-AFD0-B12751573279}" srcOrd="1" destOrd="0" presId="urn:microsoft.com/office/officeart/2018/2/layout/IconCircleList"/>
    <dgm:cxn modelId="{6540632B-1946-40D7-AA04-057C20FFD210}" type="presParOf" srcId="{D0DDA145-D150-4DFD-830E-F800343AEC60}" destId="{206B42D1-CE44-4D79-8DBE-4386B8A85B10}" srcOrd="2" destOrd="0" presId="urn:microsoft.com/office/officeart/2018/2/layout/IconCircleList"/>
    <dgm:cxn modelId="{37ECDA1C-63F7-4E85-AE16-293F4069EAD3}" type="presParOf" srcId="{D0DDA145-D150-4DFD-830E-F800343AEC60}" destId="{B9D78EEE-A960-4AB2-9B52-805679892A1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E3457-61CE-40E3-B107-2E0BC3AC262D}">
      <dsp:nvSpPr>
        <dsp:cNvPr id="0" name=""/>
        <dsp:cNvSpPr/>
      </dsp:nvSpPr>
      <dsp:spPr>
        <a:xfrm>
          <a:off x="7445" y="822959"/>
          <a:ext cx="1795743" cy="538722"/>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517" tIns="66517" rIns="66517" bIns="66517"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2"/>
              </a:solidFill>
            </a:rPr>
            <a:t>Identify</a:t>
          </a:r>
        </a:p>
      </dsp:txBody>
      <dsp:txXfrm>
        <a:off x="169062" y="822959"/>
        <a:ext cx="1472509" cy="538722"/>
      </dsp:txXfrm>
    </dsp:sp>
    <dsp:sp modelId="{0BE95AC5-8FB7-4DC4-8F1A-625016A2D04F}">
      <dsp:nvSpPr>
        <dsp:cNvPr id="0" name=""/>
        <dsp:cNvSpPr/>
      </dsp:nvSpPr>
      <dsp:spPr>
        <a:xfrm>
          <a:off x="7445" y="1361682"/>
          <a:ext cx="1634126" cy="19301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132" tIns="129132" rIns="129132" bIns="258265"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lumMod val="50000"/>
                </a:schemeClr>
              </a:solidFill>
            </a:rPr>
            <a:t>Identify key steps of a transfer process.</a:t>
          </a:r>
        </a:p>
      </dsp:txBody>
      <dsp:txXfrm>
        <a:off x="7445" y="1361682"/>
        <a:ext cx="1634126" cy="1930157"/>
      </dsp:txXfrm>
    </dsp:sp>
    <dsp:sp modelId="{735556DE-7159-456F-8B80-2B505663D3BE}">
      <dsp:nvSpPr>
        <dsp:cNvPr id="0" name=""/>
        <dsp:cNvSpPr/>
      </dsp:nvSpPr>
      <dsp:spPr>
        <a:xfrm>
          <a:off x="1759144" y="822959"/>
          <a:ext cx="1795743" cy="538722"/>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517" tIns="66517" rIns="66517" bIns="66517"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2"/>
              </a:solidFill>
            </a:rPr>
            <a:t>Clarify</a:t>
          </a:r>
        </a:p>
      </dsp:txBody>
      <dsp:txXfrm>
        <a:off x="1920761" y="822959"/>
        <a:ext cx="1472509" cy="538722"/>
      </dsp:txXfrm>
    </dsp:sp>
    <dsp:sp modelId="{2D2ED239-BA84-4F94-896D-2217590FADA4}">
      <dsp:nvSpPr>
        <dsp:cNvPr id="0" name=""/>
        <dsp:cNvSpPr/>
      </dsp:nvSpPr>
      <dsp:spPr>
        <a:xfrm>
          <a:off x="1759144" y="1361682"/>
          <a:ext cx="1634126" cy="19301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132" tIns="129132" rIns="129132" bIns="258265" numCol="1" spcCol="1270" anchor="t" anchorCtr="0">
          <a:noAutofit/>
        </a:bodyPr>
        <a:lstStyle/>
        <a:p>
          <a:pPr marL="0" lvl="0" indent="0" algn="l" defTabSz="800100" rtl="0">
            <a:lnSpc>
              <a:spcPct val="90000"/>
            </a:lnSpc>
            <a:spcBef>
              <a:spcPct val="0"/>
            </a:spcBef>
            <a:spcAft>
              <a:spcPct val="35000"/>
            </a:spcAft>
            <a:buNone/>
          </a:pPr>
          <a:r>
            <a:rPr lang="en-US" sz="1800" kern="1200">
              <a:solidFill>
                <a:schemeClr val="tx1">
                  <a:lumMod val="50000"/>
                </a:schemeClr>
              </a:solidFill>
            </a:rPr>
            <a:t>Clarify your values, vision, and goals.</a:t>
          </a:r>
        </a:p>
      </dsp:txBody>
      <dsp:txXfrm>
        <a:off x="1759144" y="1361682"/>
        <a:ext cx="1634126" cy="1930157"/>
      </dsp:txXfrm>
    </dsp:sp>
    <dsp:sp modelId="{510DAAC5-15F6-4A0F-B2D9-7D4B760CAE38}">
      <dsp:nvSpPr>
        <dsp:cNvPr id="0" name=""/>
        <dsp:cNvSpPr/>
      </dsp:nvSpPr>
      <dsp:spPr>
        <a:xfrm>
          <a:off x="3510843" y="822959"/>
          <a:ext cx="1795743" cy="538722"/>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517" tIns="66517" rIns="66517" bIns="66517"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2"/>
              </a:solidFill>
            </a:rPr>
            <a:t>Name</a:t>
          </a:r>
        </a:p>
      </dsp:txBody>
      <dsp:txXfrm>
        <a:off x="3672460" y="822959"/>
        <a:ext cx="1472509" cy="538722"/>
      </dsp:txXfrm>
    </dsp:sp>
    <dsp:sp modelId="{2115F814-968B-4AC4-8EC1-4282411044AE}">
      <dsp:nvSpPr>
        <dsp:cNvPr id="0" name=""/>
        <dsp:cNvSpPr/>
      </dsp:nvSpPr>
      <dsp:spPr>
        <a:xfrm>
          <a:off x="3510843" y="1361682"/>
          <a:ext cx="1634126" cy="19301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132" tIns="129132" rIns="129132" bIns="258265"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lumMod val="50000"/>
                </a:schemeClr>
              </a:solidFill>
            </a:rPr>
            <a:t>Name key people involved in your transfer.</a:t>
          </a:r>
        </a:p>
      </dsp:txBody>
      <dsp:txXfrm>
        <a:off x="3510843" y="1361682"/>
        <a:ext cx="1634126" cy="1930157"/>
      </dsp:txXfrm>
    </dsp:sp>
    <dsp:sp modelId="{4A218ABE-FB95-449A-86CA-81E88D6FB40B}">
      <dsp:nvSpPr>
        <dsp:cNvPr id="0" name=""/>
        <dsp:cNvSpPr/>
      </dsp:nvSpPr>
      <dsp:spPr>
        <a:xfrm>
          <a:off x="5262542" y="822959"/>
          <a:ext cx="1795743" cy="538722"/>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517" tIns="66517" rIns="66517" bIns="66517" numCol="1" spcCol="1270" anchor="ctr" anchorCtr="0">
          <a:noAutofit/>
        </a:bodyPr>
        <a:lstStyle/>
        <a:p>
          <a:pPr marL="0" lvl="0" indent="0" algn="ctr" defTabSz="1244600" rtl="0">
            <a:lnSpc>
              <a:spcPct val="90000"/>
            </a:lnSpc>
            <a:spcBef>
              <a:spcPct val="0"/>
            </a:spcBef>
            <a:spcAft>
              <a:spcPct val="35000"/>
            </a:spcAft>
            <a:buNone/>
          </a:pPr>
          <a:r>
            <a:rPr lang="en-US" sz="2800" kern="1200">
              <a:solidFill>
                <a:schemeClr val="bg2"/>
              </a:solidFill>
            </a:rPr>
            <a:t>Assess</a:t>
          </a:r>
        </a:p>
      </dsp:txBody>
      <dsp:txXfrm>
        <a:off x="5424159" y="822959"/>
        <a:ext cx="1472509" cy="538722"/>
      </dsp:txXfrm>
    </dsp:sp>
    <dsp:sp modelId="{8B697A0B-2FC5-419C-A90B-FB1B4F2CE526}">
      <dsp:nvSpPr>
        <dsp:cNvPr id="0" name=""/>
        <dsp:cNvSpPr/>
      </dsp:nvSpPr>
      <dsp:spPr>
        <a:xfrm>
          <a:off x="5262542" y="1361682"/>
          <a:ext cx="1634126" cy="19301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132" tIns="129132" rIns="129132" bIns="258265" numCol="1" spcCol="1270" anchor="t" anchorCtr="0">
          <a:noAutofit/>
        </a:bodyPr>
        <a:lstStyle/>
        <a:p>
          <a:pPr marL="0" lvl="0" indent="0" algn="l" defTabSz="800100" rtl="0">
            <a:lnSpc>
              <a:spcPct val="90000"/>
            </a:lnSpc>
            <a:spcBef>
              <a:spcPct val="0"/>
            </a:spcBef>
            <a:spcAft>
              <a:spcPct val="35000"/>
            </a:spcAft>
            <a:buNone/>
          </a:pPr>
          <a:r>
            <a:rPr lang="en-US" sz="1800" kern="1200">
              <a:solidFill>
                <a:schemeClr val="tx1">
                  <a:lumMod val="50000"/>
                </a:schemeClr>
              </a:solidFill>
            </a:rPr>
            <a:t>Assess</a:t>
          </a:r>
          <a:r>
            <a:rPr lang="en-US" sz="1800" kern="1200">
              <a:solidFill>
                <a:schemeClr val="tx1">
                  <a:lumMod val="50000"/>
                </a:schemeClr>
              </a:solidFill>
              <a:latin typeface="Arial"/>
            </a:rPr>
            <a:t> needs and assets of the parties involved. </a:t>
          </a:r>
          <a:endParaRPr lang="en-US" sz="1800" kern="1200">
            <a:solidFill>
              <a:schemeClr val="tx1">
                <a:lumMod val="50000"/>
              </a:schemeClr>
            </a:solidFill>
          </a:endParaRPr>
        </a:p>
      </dsp:txBody>
      <dsp:txXfrm>
        <a:off x="5262542" y="1361682"/>
        <a:ext cx="1634126" cy="1930157"/>
      </dsp:txXfrm>
    </dsp:sp>
    <dsp:sp modelId="{F2F2ED7D-A795-4BBF-A066-799018E61EB8}">
      <dsp:nvSpPr>
        <dsp:cNvPr id="0" name=""/>
        <dsp:cNvSpPr/>
      </dsp:nvSpPr>
      <dsp:spPr>
        <a:xfrm>
          <a:off x="7014241" y="822959"/>
          <a:ext cx="1795743" cy="538722"/>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517" tIns="66517" rIns="66517" bIns="66517"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2"/>
              </a:solidFill>
            </a:rPr>
            <a:t>Practice</a:t>
          </a:r>
        </a:p>
      </dsp:txBody>
      <dsp:txXfrm>
        <a:off x="7175858" y="822959"/>
        <a:ext cx="1472509" cy="538722"/>
      </dsp:txXfrm>
    </dsp:sp>
    <dsp:sp modelId="{C2FD352F-B2D7-4340-9FDC-8193E399624D}">
      <dsp:nvSpPr>
        <dsp:cNvPr id="0" name=""/>
        <dsp:cNvSpPr/>
      </dsp:nvSpPr>
      <dsp:spPr>
        <a:xfrm>
          <a:off x="7014241" y="1361682"/>
          <a:ext cx="1634126" cy="19301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132" tIns="129132" rIns="129132" bIns="258265" numCol="1" spcCol="1270" anchor="t" anchorCtr="0">
          <a:noAutofit/>
        </a:bodyPr>
        <a:lstStyle/>
        <a:p>
          <a:pPr marL="0" lvl="0" indent="0" algn="l" defTabSz="800100" rtl="0">
            <a:lnSpc>
              <a:spcPct val="90000"/>
            </a:lnSpc>
            <a:spcBef>
              <a:spcPct val="0"/>
            </a:spcBef>
            <a:spcAft>
              <a:spcPct val="35000"/>
            </a:spcAft>
            <a:buNone/>
          </a:pPr>
          <a:r>
            <a:rPr lang="en-US" sz="1800" kern="1200">
              <a:solidFill>
                <a:schemeClr val="tx1">
                  <a:lumMod val="50000"/>
                </a:schemeClr>
              </a:solidFill>
            </a:rPr>
            <a:t>Practice </a:t>
          </a:r>
          <a:r>
            <a:rPr lang="en-US" sz="1800" kern="1200" dirty="0">
              <a:solidFill>
                <a:schemeClr val="tx1">
                  <a:lumMod val="50000"/>
                </a:schemeClr>
              </a:solidFill>
            </a:rPr>
            <a:t>ways to build &amp; strengthen key relationships.</a:t>
          </a:r>
        </a:p>
      </dsp:txBody>
      <dsp:txXfrm>
        <a:off x="7014241" y="1361682"/>
        <a:ext cx="1634126" cy="19301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A4B78-7635-45D0-BE55-1C0E5F349621}">
      <dsp:nvSpPr>
        <dsp:cNvPr id="0" name=""/>
        <dsp:cNvSpPr/>
      </dsp:nvSpPr>
      <dsp:spPr>
        <a:xfrm>
          <a:off x="2093428" y="1470"/>
          <a:ext cx="2053893" cy="1453847"/>
        </a:xfrm>
        <a:prstGeom prst="down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a:rPr>
            <a:t>Land-owners</a:t>
          </a:r>
          <a:endParaRPr lang="en-US" sz="1800" kern="1200"/>
        </a:p>
      </dsp:txBody>
      <dsp:txXfrm>
        <a:off x="2606901" y="1470"/>
        <a:ext cx="1026947" cy="1199424"/>
      </dsp:txXfrm>
    </dsp:sp>
    <dsp:sp modelId="{237B8A28-E554-4A43-BCD2-782CD2C3BD39}">
      <dsp:nvSpPr>
        <dsp:cNvPr id="0" name=""/>
        <dsp:cNvSpPr/>
      </dsp:nvSpPr>
      <dsp:spPr>
        <a:xfrm rot="3085714">
          <a:off x="3637907" y="564989"/>
          <a:ext cx="2053893" cy="1814372"/>
        </a:xfrm>
        <a:prstGeom prst="down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Incoming producers</a:t>
          </a:r>
        </a:p>
      </dsp:txBody>
      <dsp:txXfrm rot="-5400000">
        <a:off x="4040547" y="859718"/>
        <a:ext cx="1496857" cy="1026947"/>
      </dsp:txXfrm>
    </dsp:sp>
    <dsp:sp modelId="{06990C62-E97D-48A7-B3E8-76332E6A175A}">
      <dsp:nvSpPr>
        <dsp:cNvPr id="0" name=""/>
        <dsp:cNvSpPr/>
      </dsp:nvSpPr>
      <dsp:spPr>
        <a:xfrm rot="6171429">
          <a:off x="4123615" y="2266356"/>
          <a:ext cx="2053893" cy="1750853"/>
        </a:xfrm>
        <a:prstGeom prst="down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Family</a:t>
          </a:r>
        </a:p>
      </dsp:txBody>
      <dsp:txXfrm rot="-5400000">
        <a:off x="4577693" y="2662399"/>
        <a:ext cx="1444454" cy="1026947"/>
      </dsp:txXfrm>
    </dsp:sp>
    <dsp:sp modelId="{7BAD22BD-8A10-49DB-B6D9-31A1E673BC7F}">
      <dsp:nvSpPr>
        <dsp:cNvPr id="0" name=""/>
        <dsp:cNvSpPr/>
      </dsp:nvSpPr>
      <dsp:spPr>
        <a:xfrm rot="9257143">
          <a:off x="2814102" y="3639547"/>
          <a:ext cx="2842605" cy="1453847"/>
        </a:xfrm>
        <a:prstGeom prst="down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Employees</a:t>
          </a:r>
        </a:p>
      </dsp:txBody>
      <dsp:txXfrm rot="10800000">
        <a:off x="3579948" y="3881372"/>
        <a:ext cx="1421303" cy="1199424"/>
      </dsp:txXfrm>
    </dsp:sp>
    <dsp:sp modelId="{15DA49B0-9F9A-4DE4-822F-665036C1E607}">
      <dsp:nvSpPr>
        <dsp:cNvPr id="0" name=""/>
        <dsp:cNvSpPr/>
      </dsp:nvSpPr>
      <dsp:spPr>
        <a:xfrm rot="12342857">
          <a:off x="892921" y="3549198"/>
          <a:ext cx="2740676" cy="1453847"/>
        </a:xfrm>
        <a:prstGeom prst="down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Neighbors</a:t>
          </a:r>
        </a:p>
      </dsp:txBody>
      <dsp:txXfrm rot="10800000">
        <a:off x="1522895" y="3791023"/>
        <a:ext cx="1370338" cy="1199424"/>
      </dsp:txXfrm>
    </dsp:sp>
    <dsp:sp modelId="{BC1178AB-9852-4703-993F-6EDCE2706663}">
      <dsp:nvSpPr>
        <dsp:cNvPr id="0" name=""/>
        <dsp:cNvSpPr/>
      </dsp:nvSpPr>
      <dsp:spPr>
        <a:xfrm rot="15428571">
          <a:off x="275527" y="2024176"/>
          <a:ext cx="1673712" cy="2004041"/>
        </a:xfrm>
        <a:prstGeom prst="down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Government entities</a:t>
          </a:r>
        </a:p>
      </dsp:txBody>
      <dsp:txXfrm rot="5400000">
        <a:off x="114035" y="2640356"/>
        <a:ext cx="1711141" cy="836856"/>
      </dsp:txXfrm>
    </dsp:sp>
    <dsp:sp modelId="{4B6A290F-371A-4884-BB7D-915E30F40EFE}">
      <dsp:nvSpPr>
        <dsp:cNvPr id="0" name=""/>
        <dsp:cNvSpPr/>
      </dsp:nvSpPr>
      <dsp:spPr>
        <a:xfrm rot="18514286">
          <a:off x="725148" y="567918"/>
          <a:ext cx="1701495" cy="1808513"/>
        </a:xfrm>
        <a:prstGeom prst="down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Financial lenders</a:t>
          </a:r>
        </a:p>
      </dsp:txBody>
      <dsp:txXfrm rot="5400000">
        <a:off x="704120" y="953975"/>
        <a:ext cx="1510751" cy="85074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E7C42-4908-467C-BA3A-CB055BFD3D5E}">
      <dsp:nvSpPr>
        <dsp:cNvPr id="0" name=""/>
        <dsp:cNvSpPr/>
      </dsp:nvSpPr>
      <dsp:spPr>
        <a:xfrm>
          <a:off x="0" y="44829"/>
          <a:ext cx="3985846" cy="5382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Land?</a:t>
          </a:r>
        </a:p>
      </dsp:txBody>
      <dsp:txXfrm>
        <a:off x="26273" y="71102"/>
        <a:ext cx="3933300" cy="485654"/>
      </dsp:txXfrm>
    </dsp:sp>
    <dsp:sp modelId="{E4E68AA1-7D6A-4BF3-9D8D-EE2E36DA6F69}">
      <dsp:nvSpPr>
        <dsp:cNvPr id="0" name=""/>
        <dsp:cNvSpPr/>
      </dsp:nvSpPr>
      <dsp:spPr>
        <a:xfrm>
          <a:off x="0" y="649269"/>
          <a:ext cx="3985846" cy="5382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Farm assets?</a:t>
          </a:r>
        </a:p>
      </dsp:txBody>
      <dsp:txXfrm>
        <a:off x="26273" y="675542"/>
        <a:ext cx="3933300" cy="485654"/>
      </dsp:txXfrm>
    </dsp:sp>
    <dsp:sp modelId="{F42BBFD0-036E-46E4-A018-8151BC2B4B2A}">
      <dsp:nvSpPr>
        <dsp:cNvPr id="0" name=""/>
        <dsp:cNvSpPr/>
      </dsp:nvSpPr>
      <dsp:spPr>
        <a:xfrm>
          <a:off x="0" y="1253709"/>
          <a:ext cx="3985846" cy="5382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Income?</a:t>
          </a:r>
        </a:p>
      </dsp:txBody>
      <dsp:txXfrm>
        <a:off x="26273" y="1279982"/>
        <a:ext cx="3933300" cy="485654"/>
      </dsp:txXfrm>
    </dsp:sp>
    <dsp:sp modelId="{25CB76A0-FBCC-4903-AC37-EF1A570082EE}">
      <dsp:nvSpPr>
        <dsp:cNvPr id="0" name=""/>
        <dsp:cNvSpPr/>
      </dsp:nvSpPr>
      <dsp:spPr>
        <a:xfrm>
          <a:off x="0" y="1858150"/>
          <a:ext cx="3985846" cy="5382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Legacy?</a:t>
          </a:r>
        </a:p>
      </dsp:txBody>
      <dsp:txXfrm>
        <a:off x="26273" y="1884423"/>
        <a:ext cx="3933300" cy="485654"/>
      </dsp:txXfrm>
    </dsp:sp>
    <dsp:sp modelId="{E6CC684A-CABB-4DDE-B275-D4885448CDE3}">
      <dsp:nvSpPr>
        <dsp:cNvPr id="0" name=""/>
        <dsp:cNvSpPr/>
      </dsp:nvSpPr>
      <dsp:spPr>
        <a:xfrm>
          <a:off x="0" y="2462589"/>
          <a:ext cx="3985846" cy="5382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Security and peace of mind?</a:t>
          </a:r>
        </a:p>
      </dsp:txBody>
      <dsp:txXfrm>
        <a:off x="26273" y="2488862"/>
        <a:ext cx="3933300" cy="485654"/>
      </dsp:txXfrm>
    </dsp:sp>
    <dsp:sp modelId="{266F72D1-C52B-47E8-9328-4C696115D7F1}">
      <dsp:nvSpPr>
        <dsp:cNvPr id="0" name=""/>
        <dsp:cNvSpPr/>
      </dsp:nvSpPr>
      <dsp:spPr>
        <a:xfrm>
          <a:off x="0" y="3067030"/>
          <a:ext cx="3985846" cy="5382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Ongoing relationships? </a:t>
          </a:r>
        </a:p>
      </dsp:txBody>
      <dsp:txXfrm>
        <a:off x="26273" y="3093303"/>
        <a:ext cx="3933300" cy="485654"/>
      </dsp:txXfrm>
    </dsp:sp>
    <dsp:sp modelId="{3F64A02E-6A16-4059-9CC6-4806196220A2}">
      <dsp:nvSpPr>
        <dsp:cNvPr id="0" name=""/>
        <dsp:cNvSpPr/>
      </dsp:nvSpPr>
      <dsp:spPr>
        <a:xfrm>
          <a:off x="0" y="3671470"/>
          <a:ext cx="3985846" cy="5382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Community networks?</a:t>
          </a:r>
        </a:p>
      </dsp:txBody>
      <dsp:txXfrm>
        <a:off x="26273" y="3697743"/>
        <a:ext cx="3933300" cy="4856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A4B78-7635-45D0-BE55-1C0E5F349621}">
      <dsp:nvSpPr>
        <dsp:cNvPr id="0" name=""/>
        <dsp:cNvSpPr/>
      </dsp:nvSpPr>
      <dsp:spPr>
        <a:xfrm>
          <a:off x="2093428" y="1470"/>
          <a:ext cx="2053893" cy="1453847"/>
        </a:xfrm>
        <a:prstGeom prst="downArrow">
          <a:avLst>
            <a:gd name="adj1" fmla="val 50000"/>
            <a:gd name="adj2" fmla="val 35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a:rPr>
            <a:t>Land-owners</a:t>
          </a:r>
          <a:endParaRPr lang="en-US" sz="1800" kern="1200"/>
        </a:p>
      </dsp:txBody>
      <dsp:txXfrm>
        <a:off x="2606901" y="1470"/>
        <a:ext cx="1026947" cy="1199424"/>
      </dsp:txXfrm>
    </dsp:sp>
    <dsp:sp modelId="{237B8A28-E554-4A43-BCD2-782CD2C3BD39}">
      <dsp:nvSpPr>
        <dsp:cNvPr id="0" name=""/>
        <dsp:cNvSpPr/>
      </dsp:nvSpPr>
      <dsp:spPr>
        <a:xfrm rot="3085714">
          <a:off x="3637907" y="564989"/>
          <a:ext cx="2053893" cy="1814372"/>
        </a:xfrm>
        <a:prstGeom prst="downArrow">
          <a:avLst>
            <a:gd name="adj1" fmla="val 50000"/>
            <a:gd name="adj2" fmla="val 35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Incoming producers</a:t>
          </a:r>
        </a:p>
      </dsp:txBody>
      <dsp:txXfrm rot="-5400000">
        <a:off x="4040547" y="859718"/>
        <a:ext cx="1496857" cy="1026947"/>
      </dsp:txXfrm>
    </dsp:sp>
    <dsp:sp modelId="{06990C62-E97D-48A7-B3E8-76332E6A175A}">
      <dsp:nvSpPr>
        <dsp:cNvPr id="0" name=""/>
        <dsp:cNvSpPr/>
      </dsp:nvSpPr>
      <dsp:spPr>
        <a:xfrm rot="6171429">
          <a:off x="4123615" y="2266356"/>
          <a:ext cx="2053893" cy="1750853"/>
        </a:xfrm>
        <a:prstGeom prst="downArrow">
          <a:avLst>
            <a:gd name="adj1" fmla="val 50000"/>
            <a:gd name="adj2" fmla="val 35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Family</a:t>
          </a:r>
        </a:p>
      </dsp:txBody>
      <dsp:txXfrm rot="-5400000">
        <a:off x="4577693" y="2662399"/>
        <a:ext cx="1444454" cy="1026947"/>
      </dsp:txXfrm>
    </dsp:sp>
    <dsp:sp modelId="{7BAD22BD-8A10-49DB-B6D9-31A1E673BC7F}">
      <dsp:nvSpPr>
        <dsp:cNvPr id="0" name=""/>
        <dsp:cNvSpPr/>
      </dsp:nvSpPr>
      <dsp:spPr>
        <a:xfrm rot="9257143">
          <a:off x="2814102" y="3639547"/>
          <a:ext cx="2842605" cy="1453847"/>
        </a:xfrm>
        <a:prstGeom prst="downArrow">
          <a:avLst>
            <a:gd name="adj1" fmla="val 50000"/>
            <a:gd name="adj2" fmla="val 35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Employees</a:t>
          </a:r>
        </a:p>
      </dsp:txBody>
      <dsp:txXfrm rot="10800000">
        <a:off x="3579948" y="3881372"/>
        <a:ext cx="1421303" cy="1199424"/>
      </dsp:txXfrm>
    </dsp:sp>
    <dsp:sp modelId="{15DA49B0-9F9A-4DE4-822F-665036C1E607}">
      <dsp:nvSpPr>
        <dsp:cNvPr id="0" name=""/>
        <dsp:cNvSpPr/>
      </dsp:nvSpPr>
      <dsp:spPr>
        <a:xfrm rot="12342857">
          <a:off x="892921" y="3549198"/>
          <a:ext cx="2740676" cy="1453847"/>
        </a:xfrm>
        <a:prstGeom prst="downArrow">
          <a:avLst>
            <a:gd name="adj1" fmla="val 50000"/>
            <a:gd name="adj2" fmla="val 35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Neighbors</a:t>
          </a:r>
        </a:p>
      </dsp:txBody>
      <dsp:txXfrm rot="10800000">
        <a:off x="1522895" y="3791023"/>
        <a:ext cx="1370338" cy="1199424"/>
      </dsp:txXfrm>
    </dsp:sp>
    <dsp:sp modelId="{BC1178AB-9852-4703-993F-6EDCE2706663}">
      <dsp:nvSpPr>
        <dsp:cNvPr id="0" name=""/>
        <dsp:cNvSpPr/>
      </dsp:nvSpPr>
      <dsp:spPr>
        <a:xfrm rot="15428571">
          <a:off x="275527" y="2024176"/>
          <a:ext cx="1673712" cy="2004041"/>
        </a:xfrm>
        <a:prstGeom prst="downArrow">
          <a:avLst>
            <a:gd name="adj1" fmla="val 50000"/>
            <a:gd name="adj2" fmla="val 35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Government entities</a:t>
          </a:r>
        </a:p>
      </dsp:txBody>
      <dsp:txXfrm rot="5400000">
        <a:off x="114035" y="2640356"/>
        <a:ext cx="1711141" cy="836856"/>
      </dsp:txXfrm>
    </dsp:sp>
    <dsp:sp modelId="{4B6A290F-371A-4884-BB7D-915E30F40EFE}">
      <dsp:nvSpPr>
        <dsp:cNvPr id="0" name=""/>
        <dsp:cNvSpPr/>
      </dsp:nvSpPr>
      <dsp:spPr>
        <a:xfrm rot="18514286">
          <a:off x="725148" y="567918"/>
          <a:ext cx="1701495" cy="1808513"/>
        </a:xfrm>
        <a:prstGeom prst="downArrow">
          <a:avLst>
            <a:gd name="adj1" fmla="val 50000"/>
            <a:gd name="adj2" fmla="val 35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Financial lenders</a:t>
          </a:r>
        </a:p>
      </dsp:txBody>
      <dsp:txXfrm rot="5400000">
        <a:off x="704120" y="953975"/>
        <a:ext cx="1510751" cy="85074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2B245-E925-4992-819D-7C25766DA555}">
      <dsp:nvSpPr>
        <dsp:cNvPr id="0" name=""/>
        <dsp:cNvSpPr/>
      </dsp:nvSpPr>
      <dsp:spPr>
        <a:xfrm>
          <a:off x="2782326" y="167524"/>
          <a:ext cx="5927797" cy="5303751"/>
        </a:xfrm>
        <a:prstGeom prst="pie">
          <a:avLst>
            <a:gd name="adj1" fmla="val 16200000"/>
            <a:gd name="adj2" fmla="val 180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Understanding the other’s point of view</a:t>
          </a:r>
        </a:p>
      </dsp:txBody>
      <dsp:txXfrm>
        <a:off x="5906416" y="1291414"/>
        <a:ext cx="2117070" cy="1578497"/>
      </dsp:txXfrm>
    </dsp:sp>
    <dsp:sp modelId="{832128DA-D05B-482F-8DB3-28BE863905E1}">
      <dsp:nvSpPr>
        <dsp:cNvPr id="0" name=""/>
        <dsp:cNvSpPr/>
      </dsp:nvSpPr>
      <dsp:spPr>
        <a:xfrm>
          <a:off x="2650434" y="665431"/>
          <a:ext cx="5996478" cy="4646265"/>
        </a:xfrm>
        <a:prstGeom prst="pie">
          <a:avLst>
            <a:gd name="adj1" fmla="val 1800000"/>
            <a:gd name="adj2" fmla="val 900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Cultivating empathy and trust.</a:t>
          </a:r>
        </a:p>
      </dsp:txBody>
      <dsp:txXfrm>
        <a:off x="4078167" y="3679972"/>
        <a:ext cx="3212398" cy="1216878"/>
      </dsp:txXfrm>
    </dsp:sp>
    <dsp:sp modelId="{481A83E7-D624-47A7-B4FB-6896720F2C2D}">
      <dsp:nvSpPr>
        <dsp:cNvPr id="0" name=""/>
        <dsp:cNvSpPr/>
      </dsp:nvSpPr>
      <dsp:spPr>
        <a:xfrm>
          <a:off x="2421703" y="378018"/>
          <a:ext cx="6258837" cy="4882763"/>
        </a:xfrm>
        <a:prstGeom prst="pie">
          <a:avLst>
            <a:gd name="adj1" fmla="val 9000000"/>
            <a:gd name="adj2" fmla="val 1620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Communicating Effectively</a:t>
          </a:r>
        </a:p>
      </dsp:txBody>
      <dsp:txXfrm>
        <a:off x="3146685" y="1412699"/>
        <a:ext cx="2235299" cy="1453203"/>
      </dsp:txXfrm>
    </dsp:sp>
    <dsp:sp modelId="{53AC4301-F498-492A-9B9E-C9FA8D443CDE}">
      <dsp:nvSpPr>
        <dsp:cNvPr id="0" name=""/>
        <dsp:cNvSpPr/>
      </dsp:nvSpPr>
      <dsp:spPr>
        <a:xfrm>
          <a:off x="2399925" y="-95188"/>
          <a:ext cx="6682049" cy="582434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8D4EC0-2FE2-47D4-9DBB-51AFBAFF1C4E}">
      <dsp:nvSpPr>
        <dsp:cNvPr id="0" name=""/>
        <dsp:cNvSpPr/>
      </dsp:nvSpPr>
      <dsp:spPr>
        <a:xfrm>
          <a:off x="2235103" y="180145"/>
          <a:ext cx="6815018" cy="561691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4A413A-3C31-4AC1-B754-1DFAFD843FE6}">
      <dsp:nvSpPr>
        <dsp:cNvPr id="0" name=""/>
        <dsp:cNvSpPr/>
      </dsp:nvSpPr>
      <dsp:spPr>
        <a:xfrm>
          <a:off x="2133608" y="-134947"/>
          <a:ext cx="6818957" cy="5907548"/>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310B2-9729-458A-B097-0F9CBF234C68}">
      <dsp:nvSpPr>
        <dsp:cNvPr id="0" name=""/>
        <dsp:cNvSpPr/>
      </dsp:nvSpPr>
      <dsp:spPr>
        <a:xfrm>
          <a:off x="3465723" y="1044"/>
          <a:ext cx="2364953" cy="23649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Express yourself clearly</a:t>
          </a:r>
        </a:p>
      </dsp:txBody>
      <dsp:txXfrm>
        <a:off x="3812062" y="347383"/>
        <a:ext cx="1672275" cy="1672275"/>
      </dsp:txXfrm>
    </dsp:sp>
    <dsp:sp modelId="{AA429426-5C73-4558-839A-CBDEE92FD10B}">
      <dsp:nvSpPr>
        <dsp:cNvPr id="0" name=""/>
        <dsp:cNvSpPr/>
      </dsp:nvSpPr>
      <dsp:spPr>
        <a:xfrm rot="3600000">
          <a:off x="5212794" y="2305871"/>
          <a:ext cx="627614" cy="7981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259865" y="2383976"/>
        <a:ext cx="439330" cy="478903"/>
      </dsp:txXfrm>
    </dsp:sp>
    <dsp:sp modelId="{44EC9217-E47E-4415-AEA1-5FF95E9446AD}">
      <dsp:nvSpPr>
        <dsp:cNvPr id="0" name=""/>
        <dsp:cNvSpPr/>
      </dsp:nvSpPr>
      <dsp:spPr>
        <a:xfrm>
          <a:off x="5240289" y="3074682"/>
          <a:ext cx="2364953" cy="23649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Listen carefully</a:t>
          </a:r>
        </a:p>
      </dsp:txBody>
      <dsp:txXfrm>
        <a:off x="5586628" y="3421021"/>
        <a:ext cx="1672275" cy="1672275"/>
      </dsp:txXfrm>
    </dsp:sp>
    <dsp:sp modelId="{868B1E3E-4710-475F-98C8-68699CA2386C}">
      <dsp:nvSpPr>
        <dsp:cNvPr id="0" name=""/>
        <dsp:cNvSpPr/>
      </dsp:nvSpPr>
      <dsp:spPr>
        <a:xfrm rot="10800000">
          <a:off x="4352155" y="3858073"/>
          <a:ext cx="627614" cy="7981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10800000">
        <a:off x="4540439" y="4017707"/>
        <a:ext cx="439330" cy="478903"/>
      </dsp:txXfrm>
    </dsp:sp>
    <dsp:sp modelId="{BD949332-D406-4064-9C0A-71E2137C8D4B}">
      <dsp:nvSpPr>
        <dsp:cNvPr id="0" name=""/>
        <dsp:cNvSpPr/>
      </dsp:nvSpPr>
      <dsp:spPr>
        <a:xfrm>
          <a:off x="1691157" y="3074682"/>
          <a:ext cx="2364953" cy="23649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Stay present</a:t>
          </a:r>
        </a:p>
      </dsp:txBody>
      <dsp:txXfrm>
        <a:off x="2037496" y="3421021"/>
        <a:ext cx="1672275" cy="1672275"/>
      </dsp:txXfrm>
    </dsp:sp>
    <dsp:sp modelId="{9734F118-CF3D-4C2B-B272-8F2B4CF8D605}">
      <dsp:nvSpPr>
        <dsp:cNvPr id="0" name=""/>
        <dsp:cNvSpPr/>
      </dsp:nvSpPr>
      <dsp:spPr>
        <a:xfrm rot="18000000">
          <a:off x="3438228" y="2336637"/>
          <a:ext cx="627614" cy="7981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485299" y="2577800"/>
        <a:ext cx="439330" cy="4789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5DC71-BBB1-40C9-BEC8-20EE93679779}">
      <dsp:nvSpPr>
        <dsp:cNvPr id="0" name=""/>
        <dsp:cNvSpPr/>
      </dsp:nvSpPr>
      <dsp:spPr>
        <a:xfrm>
          <a:off x="30" y="177397"/>
          <a:ext cx="2884177" cy="1123200"/>
        </a:xfrm>
        <a:prstGeom prst="rect">
          <a:avLst/>
        </a:prstGeom>
        <a:solidFill>
          <a:srgbClr val="669947"/>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158496" rIns="277368" bIns="158496" numCol="1" spcCol="1270" anchor="ctr" anchorCtr="0">
          <a:noAutofit/>
        </a:bodyPr>
        <a:lstStyle/>
        <a:p>
          <a:pPr marL="0" lvl="0" indent="0" algn="ctr" defTabSz="1733550">
            <a:lnSpc>
              <a:spcPct val="90000"/>
            </a:lnSpc>
            <a:spcBef>
              <a:spcPct val="0"/>
            </a:spcBef>
            <a:spcAft>
              <a:spcPct val="35000"/>
            </a:spcAft>
            <a:buNone/>
          </a:pPr>
          <a:r>
            <a:rPr lang="en-US" sz="3900" kern="1200"/>
            <a:t>Verbal</a:t>
          </a:r>
        </a:p>
      </dsp:txBody>
      <dsp:txXfrm>
        <a:off x="30" y="177397"/>
        <a:ext cx="2884177" cy="1123200"/>
      </dsp:txXfrm>
    </dsp:sp>
    <dsp:sp modelId="{C3677F42-B47A-45D1-9C89-982B84DFDA20}">
      <dsp:nvSpPr>
        <dsp:cNvPr id="0" name=""/>
        <dsp:cNvSpPr/>
      </dsp:nvSpPr>
      <dsp:spPr>
        <a:xfrm>
          <a:off x="30" y="1300597"/>
          <a:ext cx="2884177" cy="17128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Char char="•"/>
          </a:pPr>
          <a:r>
            <a:rPr lang="en-US" sz="3600" kern="1200">
              <a:solidFill>
                <a:schemeClr val="tx1">
                  <a:lumMod val="75000"/>
                </a:schemeClr>
              </a:solidFill>
            </a:rPr>
            <a:t>Speaking</a:t>
          </a:r>
        </a:p>
        <a:p>
          <a:pPr marL="285750" lvl="1" indent="-285750" algn="l" defTabSz="1600200">
            <a:lnSpc>
              <a:spcPct val="90000"/>
            </a:lnSpc>
            <a:spcBef>
              <a:spcPct val="0"/>
            </a:spcBef>
            <a:spcAft>
              <a:spcPct val="15000"/>
            </a:spcAft>
            <a:buChar char="•"/>
          </a:pPr>
          <a:r>
            <a:rPr lang="en-US" sz="3600" kern="1200">
              <a:solidFill>
                <a:schemeClr val="tx1">
                  <a:lumMod val="75000"/>
                </a:schemeClr>
              </a:solidFill>
            </a:rPr>
            <a:t>Writing </a:t>
          </a:r>
        </a:p>
      </dsp:txBody>
      <dsp:txXfrm>
        <a:off x="30" y="1300597"/>
        <a:ext cx="2884177" cy="1712880"/>
      </dsp:txXfrm>
    </dsp:sp>
    <dsp:sp modelId="{95122098-4075-4D0D-A770-843D51397897}">
      <dsp:nvSpPr>
        <dsp:cNvPr id="0" name=""/>
        <dsp:cNvSpPr/>
      </dsp:nvSpPr>
      <dsp:spPr>
        <a:xfrm>
          <a:off x="3287992" y="177397"/>
          <a:ext cx="2884177" cy="1123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158496" rIns="277368" bIns="158496" numCol="1" spcCol="1270" anchor="ctr" anchorCtr="0">
          <a:noAutofit/>
        </a:bodyPr>
        <a:lstStyle/>
        <a:p>
          <a:pPr marL="0" lvl="0" indent="0" algn="ctr" defTabSz="1733550">
            <a:lnSpc>
              <a:spcPct val="90000"/>
            </a:lnSpc>
            <a:spcBef>
              <a:spcPct val="0"/>
            </a:spcBef>
            <a:spcAft>
              <a:spcPct val="35000"/>
            </a:spcAft>
            <a:buNone/>
          </a:pPr>
          <a:r>
            <a:rPr lang="en-US" sz="3900" kern="1200"/>
            <a:t>Nonverbal</a:t>
          </a:r>
        </a:p>
      </dsp:txBody>
      <dsp:txXfrm>
        <a:off x="3287992" y="177397"/>
        <a:ext cx="2884177" cy="1123200"/>
      </dsp:txXfrm>
    </dsp:sp>
    <dsp:sp modelId="{BF024F19-8FFB-4B82-B23C-F260709F8EC2}">
      <dsp:nvSpPr>
        <dsp:cNvPr id="0" name=""/>
        <dsp:cNvSpPr/>
      </dsp:nvSpPr>
      <dsp:spPr>
        <a:xfrm>
          <a:off x="3287992" y="1300597"/>
          <a:ext cx="2884177" cy="17128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8026" tIns="208026" rIns="277368" bIns="312039" numCol="1" spcCol="1270" anchor="t" anchorCtr="0">
          <a:noAutofit/>
        </a:bodyPr>
        <a:lstStyle/>
        <a:p>
          <a:pPr marL="285750" lvl="1" indent="-285750" algn="l" defTabSz="1733550">
            <a:lnSpc>
              <a:spcPct val="90000"/>
            </a:lnSpc>
            <a:spcBef>
              <a:spcPct val="0"/>
            </a:spcBef>
            <a:spcAft>
              <a:spcPct val="15000"/>
            </a:spcAft>
            <a:buChar char="•"/>
          </a:pPr>
          <a:r>
            <a:rPr lang="en-US" sz="3900" kern="1200">
              <a:solidFill>
                <a:schemeClr val="tx1">
                  <a:lumMod val="75000"/>
                </a:schemeClr>
              </a:solidFill>
            </a:rPr>
            <a:t>Body language</a:t>
          </a:r>
        </a:p>
      </dsp:txBody>
      <dsp:txXfrm>
        <a:off x="3287992" y="1300597"/>
        <a:ext cx="2884177" cy="171288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73417-C79F-4EE9-B19F-5CA422DCF384}">
      <dsp:nvSpPr>
        <dsp:cNvPr id="0" name=""/>
        <dsp:cNvSpPr/>
      </dsp:nvSpPr>
      <dsp:spPr>
        <a:xfrm>
          <a:off x="477999" y="729180"/>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487382-3B9E-41AC-B36E-3960A77545E3}">
      <dsp:nvSpPr>
        <dsp:cNvPr id="0" name=""/>
        <dsp:cNvSpPr/>
      </dsp:nvSpPr>
      <dsp:spPr>
        <a:xfrm>
          <a:off x="777811" y="1028992"/>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4ABC99-3DCA-4C56-8D98-E9AD29FFE5A6}">
      <dsp:nvSpPr>
        <dsp:cNvPr id="0" name=""/>
        <dsp:cNvSpPr/>
      </dsp:nvSpPr>
      <dsp:spPr>
        <a:xfrm>
          <a:off x="28280" y="257418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dirty="0"/>
            <a:t>Be present</a:t>
          </a:r>
        </a:p>
      </dsp:txBody>
      <dsp:txXfrm>
        <a:off x="28280" y="2574180"/>
        <a:ext cx="2306250" cy="720000"/>
      </dsp:txXfrm>
    </dsp:sp>
    <dsp:sp modelId="{B7562C06-7F04-4373-B909-E3DB3C61811D}">
      <dsp:nvSpPr>
        <dsp:cNvPr id="0" name=""/>
        <dsp:cNvSpPr/>
      </dsp:nvSpPr>
      <dsp:spPr>
        <a:xfrm>
          <a:off x="3187843" y="729180"/>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BC9E61-46AB-4C1A-8900-429F763B814D}">
      <dsp:nvSpPr>
        <dsp:cNvPr id="0" name=""/>
        <dsp:cNvSpPr/>
      </dsp:nvSpPr>
      <dsp:spPr>
        <a:xfrm>
          <a:off x="3487655" y="1028992"/>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8B0611-4954-4258-9274-D4730A50F3C3}">
      <dsp:nvSpPr>
        <dsp:cNvPr id="0" name=""/>
        <dsp:cNvSpPr/>
      </dsp:nvSpPr>
      <dsp:spPr>
        <a:xfrm>
          <a:off x="2738124" y="257418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dirty="0">
              <a:latin typeface="Arial"/>
            </a:rPr>
            <a:t>Pay attention </a:t>
          </a:r>
        </a:p>
        <a:p>
          <a:pPr marL="0" lvl="0" indent="0" algn="ctr" defTabSz="889000">
            <a:lnSpc>
              <a:spcPct val="100000"/>
            </a:lnSpc>
            <a:spcBef>
              <a:spcPct val="0"/>
            </a:spcBef>
            <a:spcAft>
              <a:spcPct val="35000"/>
            </a:spcAft>
            <a:buNone/>
            <a:defRPr cap="all"/>
          </a:pPr>
          <a:r>
            <a:rPr lang="en-US" sz="2000" kern="1200" cap="none" dirty="0">
              <a:latin typeface="Arial"/>
            </a:rPr>
            <a:t>To meaning</a:t>
          </a:r>
        </a:p>
      </dsp:txBody>
      <dsp:txXfrm>
        <a:off x="2738124" y="2574180"/>
        <a:ext cx="2306250" cy="720000"/>
      </dsp:txXfrm>
    </dsp:sp>
    <dsp:sp modelId="{873C4E25-4344-473C-9D56-98D16007973F}">
      <dsp:nvSpPr>
        <dsp:cNvPr id="0" name=""/>
        <dsp:cNvSpPr/>
      </dsp:nvSpPr>
      <dsp:spPr>
        <a:xfrm>
          <a:off x="5897687" y="729180"/>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23423-1723-480A-ACEC-A25A58BF57C8}">
      <dsp:nvSpPr>
        <dsp:cNvPr id="0" name=""/>
        <dsp:cNvSpPr/>
      </dsp:nvSpPr>
      <dsp:spPr>
        <a:xfrm>
          <a:off x="6197499" y="1028992"/>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B60CC2-3E0D-4B81-8344-012F855F3F2B}">
      <dsp:nvSpPr>
        <dsp:cNvPr id="0" name=""/>
        <dsp:cNvSpPr/>
      </dsp:nvSpPr>
      <dsp:spPr>
        <a:xfrm>
          <a:off x="5447968" y="257418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dirty="0"/>
            <a:t>Reflect back </a:t>
          </a:r>
        </a:p>
        <a:p>
          <a:pPr marL="0" lvl="0" indent="0" algn="ctr" defTabSz="889000">
            <a:lnSpc>
              <a:spcPct val="100000"/>
            </a:lnSpc>
            <a:spcBef>
              <a:spcPct val="0"/>
            </a:spcBef>
            <a:spcAft>
              <a:spcPct val="35000"/>
            </a:spcAft>
            <a:buNone/>
            <a:defRPr cap="all"/>
          </a:pPr>
          <a:r>
            <a:rPr lang="en-US" sz="2000" kern="1200" cap="none" dirty="0"/>
            <a:t>What you hear</a:t>
          </a:r>
        </a:p>
      </dsp:txBody>
      <dsp:txXfrm>
        <a:off x="5447968" y="2574180"/>
        <a:ext cx="2306250" cy="7200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1BA82-3792-4840-B04D-F5B66D253D7C}">
      <dsp:nvSpPr>
        <dsp:cNvPr id="0" name=""/>
        <dsp:cNvSpPr/>
      </dsp:nvSpPr>
      <dsp:spPr>
        <a:xfrm>
          <a:off x="25368" y="927947"/>
          <a:ext cx="1082781" cy="1082781"/>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F171E5C8-46B1-446E-9A73-373F2D4A9F93}">
      <dsp:nvSpPr>
        <dsp:cNvPr id="0" name=""/>
        <dsp:cNvSpPr/>
      </dsp:nvSpPr>
      <dsp:spPr>
        <a:xfrm>
          <a:off x="252752" y="1155331"/>
          <a:ext cx="628012" cy="6280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0D71AA-AB45-41D6-A1DA-CE9BD5874565}">
      <dsp:nvSpPr>
        <dsp:cNvPr id="0" name=""/>
        <dsp:cNvSpPr/>
      </dsp:nvSpPr>
      <dsp:spPr>
        <a:xfrm>
          <a:off x="1340173" y="927947"/>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b="0" i="0" kern="1200" baseline="0" dirty="0">
              <a:solidFill>
                <a:srgbClr val="002060"/>
              </a:solidFill>
            </a:rPr>
            <a:t>Appreciate cultural and generational differences.</a:t>
          </a:r>
          <a:endParaRPr lang="en-US" sz="2800" kern="1200" dirty="0">
            <a:solidFill>
              <a:srgbClr val="002060"/>
            </a:solidFill>
          </a:endParaRPr>
        </a:p>
      </dsp:txBody>
      <dsp:txXfrm>
        <a:off x="1340173" y="927947"/>
        <a:ext cx="2552269" cy="1082781"/>
      </dsp:txXfrm>
    </dsp:sp>
    <dsp:sp modelId="{7932E5F8-E4C8-4366-92E1-79DAEC120040}">
      <dsp:nvSpPr>
        <dsp:cNvPr id="0" name=""/>
        <dsp:cNvSpPr/>
      </dsp:nvSpPr>
      <dsp:spPr>
        <a:xfrm>
          <a:off x="4337156" y="927947"/>
          <a:ext cx="1082781" cy="1082781"/>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46874FDC-328C-416A-AFCA-7C759B5EB50C}">
      <dsp:nvSpPr>
        <dsp:cNvPr id="0" name=""/>
        <dsp:cNvSpPr/>
      </dsp:nvSpPr>
      <dsp:spPr>
        <a:xfrm>
          <a:off x="4564540" y="1155331"/>
          <a:ext cx="628012" cy="6280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5016D8-C421-45D6-891D-8E5E6F897C35}">
      <dsp:nvSpPr>
        <dsp:cNvPr id="0" name=""/>
        <dsp:cNvSpPr/>
      </dsp:nvSpPr>
      <dsp:spPr>
        <a:xfrm>
          <a:off x="5651962" y="927947"/>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solidFill>
                <a:srgbClr val="002060"/>
              </a:solidFill>
            </a:rPr>
            <a:t>Put yourself in the other person’s shoes.</a:t>
          </a:r>
        </a:p>
      </dsp:txBody>
      <dsp:txXfrm>
        <a:off x="5651962" y="927947"/>
        <a:ext cx="2552269" cy="1082781"/>
      </dsp:txXfrm>
    </dsp:sp>
    <dsp:sp modelId="{03BB4887-FFD0-473B-AC20-A67C41C1F63D}">
      <dsp:nvSpPr>
        <dsp:cNvPr id="0" name=""/>
        <dsp:cNvSpPr/>
      </dsp:nvSpPr>
      <dsp:spPr>
        <a:xfrm>
          <a:off x="25368" y="2834401"/>
          <a:ext cx="1082781" cy="1082781"/>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7050C368-4441-4E43-89E0-B7B2610AC946}">
      <dsp:nvSpPr>
        <dsp:cNvPr id="0" name=""/>
        <dsp:cNvSpPr/>
      </dsp:nvSpPr>
      <dsp:spPr>
        <a:xfrm>
          <a:off x="227480" y="3101337"/>
          <a:ext cx="628012" cy="6280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8D6568-444C-4340-BD6B-F69573E3A3AA}">
      <dsp:nvSpPr>
        <dsp:cNvPr id="0" name=""/>
        <dsp:cNvSpPr/>
      </dsp:nvSpPr>
      <dsp:spPr>
        <a:xfrm>
          <a:off x="1340173" y="2834401"/>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solidFill>
                <a:srgbClr val="002060"/>
              </a:solidFill>
            </a:rPr>
            <a:t>Practice empathy.</a:t>
          </a:r>
        </a:p>
      </dsp:txBody>
      <dsp:txXfrm>
        <a:off x="1340173" y="2834401"/>
        <a:ext cx="2552269" cy="1082781"/>
      </dsp:txXfrm>
    </dsp:sp>
    <dsp:sp modelId="{72E16658-3E5B-4B12-AE8F-E0132975873C}">
      <dsp:nvSpPr>
        <dsp:cNvPr id="0" name=""/>
        <dsp:cNvSpPr/>
      </dsp:nvSpPr>
      <dsp:spPr>
        <a:xfrm>
          <a:off x="4337156" y="2834401"/>
          <a:ext cx="1082781" cy="1082781"/>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DEAD9142-39A9-41ED-A3D5-F6CC268ACBC5}">
      <dsp:nvSpPr>
        <dsp:cNvPr id="0" name=""/>
        <dsp:cNvSpPr/>
      </dsp:nvSpPr>
      <dsp:spPr>
        <a:xfrm>
          <a:off x="4564540" y="3061785"/>
          <a:ext cx="628012" cy="6280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0A90E6-654A-4241-B333-1E325FF642DE}">
      <dsp:nvSpPr>
        <dsp:cNvPr id="0" name=""/>
        <dsp:cNvSpPr/>
      </dsp:nvSpPr>
      <dsp:spPr>
        <a:xfrm>
          <a:off x="5651962" y="2834401"/>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solidFill>
                <a:srgbClr val="002060"/>
              </a:solidFill>
            </a:rPr>
            <a:t>Look for common ground.</a:t>
          </a:r>
        </a:p>
      </dsp:txBody>
      <dsp:txXfrm>
        <a:off x="5651962" y="2834401"/>
        <a:ext cx="2552269" cy="108278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95065-43A7-4378-9D77-18A82CFC2A3C}">
      <dsp:nvSpPr>
        <dsp:cNvPr id="0" name=""/>
        <dsp:cNvSpPr/>
      </dsp:nvSpPr>
      <dsp:spPr>
        <a:xfrm>
          <a:off x="1738192" y="384019"/>
          <a:ext cx="4794679" cy="4620963"/>
        </a:xfrm>
        <a:prstGeom prst="pie">
          <a:avLst>
            <a:gd name="adj1" fmla="val 16200000"/>
            <a:gd name="adj2" fmla="val 19285716"/>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solidFill>
            </a:rPr>
            <a:t>Show respect and care</a:t>
          </a:r>
        </a:p>
      </dsp:txBody>
      <dsp:txXfrm>
        <a:off x="4182907" y="824111"/>
        <a:ext cx="1312828" cy="797666"/>
      </dsp:txXfrm>
    </dsp:sp>
    <dsp:sp modelId="{0C615B0F-B24D-48CE-96F4-F85BF4B20F7A}">
      <dsp:nvSpPr>
        <dsp:cNvPr id="0" name=""/>
        <dsp:cNvSpPr/>
      </dsp:nvSpPr>
      <dsp:spPr>
        <a:xfrm>
          <a:off x="1713189" y="528963"/>
          <a:ext cx="4935281" cy="4357056"/>
        </a:xfrm>
        <a:prstGeom prst="pie">
          <a:avLst>
            <a:gd name="adj1" fmla="val 19285716"/>
            <a:gd name="adj2" fmla="val 771428"/>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solidFill>
            </a:rPr>
            <a:t>Be transparent</a:t>
          </a:r>
        </a:p>
      </dsp:txBody>
      <dsp:txXfrm>
        <a:off x="5091507" y="2085054"/>
        <a:ext cx="1433581" cy="803980"/>
      </dsp:txXfrm>
    </dsp:sp>
    <dsp:sp modelId="{A0133105-8B7F-4BAF-A59C-E329EC266E3C}">
      <dsp:nvSpPr>
        <dsp:cNvPr id="0" name=""/>
        <dsp:cNvSpPr/>
      </dsp:nvSpPr>
      <dsp:spPr>
        <a:xfrm>
          <a:off x="1713189" y="427443"/>
          <a:ext cx="4935281" cy="4560095"/>
        </a:xfrm>
        <a:prstGeom prst="pie">
          <a:avLst>
            <a:gd name="adj1" fmla="val 771428"/>
            <a:gd name="adj2" fmla="val 3857143"/>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solidFill>
            </a:rPr>
            <a:t>Admit if you are wrong</a:t>
          </a:r>
        </a:p>
      </dsp:txBody>
      <dsp:txXfrm>
        <a:off x="4885870" y="3141786"/>
        <a:ext cx="1292573" cy="868589"/>
      </dsp:txXfrm>
    </dsp:sp>
    <dsp:sp modelId="{B0A3E36B-98DD-4C5E-8B98-148545853D11}">
      <dsp:nvSpPr>
        <dsp:cNvPr id="0" name=""/>
        <dsp:cNvSpPr/>
      </dsp:nvSpPr>
      <dsp:spPr>
        <a:xfrm>
          <a:off x="1625373" y="461929"/>
          <a:ext cx="5110914" cy="4491123"/>
        </a:xfrm>
        <a:prstGeom prst="pie">
          <a:avLst>
            <a:gd name="adj1" fmla="val 3857226"/>
            <a:gd name="adj2" fmla="val 6942858"/>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solidFill>
            </a:rPr>
            <a:t>Be accountable</a:t>
          </a:r>
        </a:p>
      </dsp:txBody>
      <dsp:txXfrm>
        <a:off x="3496333" y="3990669"/>
        <a:ext cx="1368994" cy="855452"/>
      </dsp:txXfrm>
    </dsp:sp>
    <dsp:sp modelId="{34A0D0B9-981F-4E50-83EE-CE623261312B}">
      <dsp:nvSpPr>
        <dsp:cNvPr id="0" name=""/>
        <dsp:cNvSpPr/>
      </dsp:nvSpPr>
      <dsp:spPr>
        <a:xfrm>
          <a:off x="1855752" y="396900"/>
          <a:ext cx="4650155" cy="4621181"/>
        </a:xfrm>
        <a:prstGeom prst="pie">
          <a:avLst>
            <a:gd name="adj1" fmla="val 6942858"/>
            <a:gd name="adj2" fmla="val 10028574"/>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solidFill>
            </a:rPr>
            <a:t>Keep promises</a:t>
          </a:r>
        </a:p>
      </dsp:txBody>
      <dsp:txXfrm>
        <a:off x="2298624" y="3147603"/>
        <a:ext cx="1217897" cy="880224"/>
      </dsp:txXfrm>
    </dsp:sp>
    <dsp:sp modelId="{04118582-9352-4779-84E3-48109032FB9B}">
      <dsp:nvSpPr>
        <dsp:cNvPr id="0" name=""/>
        <dsp:cNvSpPr/>
      </dsp:nvSpPr>
      <dsp:spPr>
        <a:xfrm>
          <a:off x="1834729" y="467114"/>
          <a:ext cx="4692201" cy="4480753"/>
        </a:xfrm>
        <a:prstGeom prst="pie">
          <a:avLst>
            <a:gd name="adj1" fmla="val 10028574"/>
            <a:gd name="adj2" fmla="val 13114284"/>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solidFill>
            </a:rPr>
            <a:t>Give appreciation</a:t>
          </a:r>
        </a:p>
      </dsp:txBody>
      <dsp:txXfrm>
        <a:off x="1952034" y="2067383"/>
        <a:ext cx="1362972" cy="826805"/>
      </dsp:txXfrm>
    </dsp:sp>
    <dsp:sp modelId="{92307965-910A-4847-94FD-1ED261DE222A}">
      <dsp:nvSpPr>
        <dsp:cNvPr id="0" name=""/>
        <dsp:cNvSpPr/>
      </dsp:nvSpPr>
      <dsp:spPr>
        <a:xfrm>
          <a:off x="1834729" y="391607"/>
          <a:ext cx="4692201" cy="4631768"/>
        </a:xfrm>
        <a:prstGeom prst="pie">
          <a:avLst>
            <a:gd name="adj1" fmla="val 13114284"/>
            <a:gd name="adj2" fmla="val 16200000"/>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solidFill>
            </a:rPr>
            <a:t>Be honest</a:t>
          </a:r>
        </a:p>
      </dsp:txBody>
      <dsp:txXfrm>
        <a:off x="2851373" y="832727"/>
        <a:ext cx="1284769" cy="7995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A4D20-DF4F-433C-9FAB-3B2D1900CD02}">
      <dsp:nvSpPr>
        <dsp:cNvPr id="0" name=""/>
        <dsp:cNvSpPr/>
      </dsp:nvSpPr>
      <dsp:spPr>
        <a:xfrm>
          <a:off x="1842724" y="-30518"/>
          <a:ext cx="4777179" cy="4777179"/>
        </a:xfrm>
        <a:prstGeom prst="circularArrow">
          <a:avLst>
            <a:gd name="adj1" fmla="val 5544"/>
            <a:gd name="adj2" fmla="val 330680"/>
            <a:gd name="adj3" fmla="val 13764610"/>
            <a:gd name="adj4" fmla="val 17392854"/>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6945F6-FBA4-4E80-AB44-5BAF923D9537}">
      <dsp:nvSpPr>
        <dsp:cNvPr id="0" name=""/>
        <dsp:cNvSpPr/>
      </dsp:nvSpPr>
      <dsp:spPr>
        <a:xfrm>
          <a:off x="3107371" y="134"/>
          <a:ext cx="2247885" cy="1123942"/>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Land?</a:t>
          </a:r>
        </a:p>
      </dsp:txBody>
      <dsp:txXfrm>
        <a:off x="3162237" y="55000"/>
        <a:ext cx="2138153" cy="1014210"/>
      </dsp:txXfrm>
    </dsp:sp>
    <dsp:sp modelId="{2DE6F86A-A507-4B90-A622-251C9F1A5ADC}">
      <dsp:nvSpPr>
        <dsp:cNvPr id="0" name=""/>
        <dsp:cNvSpPr/>
      </dsp:nvSpPr>
      <dsp:spPr>
        <a:xfrm>
          <a:off x="5044841" y="1407789"/>
          <a:ext cx="2247885" cy="1123942"/>
        </a:xfrm>
        <a:prstGeom prst="roundRect">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Other farm or ranch assets?</a:t>
          </a:r>
        </a:p>
      </dsp:txBody>
      <dsp:txXfrm>
        <a:off x="5099707" y="1462655"/>
        <a:ext cx="2138153" cy="1014210"/>
      </dsp:txXfrm>
    </dsp:sp>
    <dsp:sp modelId="{7A76ED44-47D7-4996-B22E-A0059B468E89}">
      <dsp:nvSpPr>
        <dsp:cNvPr id="0" name=""/>
        <dsp:cNvSpPr/>
      </dsp:nvSpPr>
      <dsp:spPr>
        <a:xfrm>
          <a:off x="4850482" y="3523198"/>
          <a:ext cx="2247885" cy="1123942"/>
        </a:xfrm>
        <a:prstGeom prst="roundRect">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Water rights? Mineral rights?</a:t>
          </a:r>
        </a:p>
      </dsp:txBody>
      <dsp:txXfrm>
        <a:off x="4905348" y="3578064"/>
        <a:ext cx="2138153" cy="1014210"/>
      </dsp:txXfrm>
    </dsp:sp>
    <dsp:sp modelId="{99388290-C138-468F-9E06-FC61B232B74B}">
      <dsp:nvSpPr>
        <dsp:cNvPr id="0" name=""/>
        <dsp:cNvSpPr/>
      </dsp:nvSpPr>
      <dsp:spPr>
        <a:xfrm>
          <a:off x="1555992" y="3537932"/>
          <a:ext cx="2247885" cy="1123942"/>
        </a:xfrm>
        <a:prstGeom prst="roundRect">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 farm or ranch business?</a:t>
          </a:r>
        </a:p>
      </dsp:txBody>
      <dsp:txXfrm>
        <a:off x="1610858" y="3592798"/>
        <a:ext cx="2138153" cy="1014210"/>
      </dsp:txXfrm>
    </dsp:sp>
    <dsp:sp modelId="{EF80C07A-A69D-4906-B5CF-813AC2FFF062}">
      <dsp:nvSpPr>
        <dsp:cNvPr id="0" name=""/>
        <dsp:cNvSpPr/>
      </dsp:nvSpPr>
      <dsp:spPr>
        <a:xfrm>
          <a:off x="1169901" y="1255141"/>
          <a:ext cx="2247885" cy="1429239"/>
        </a:xfrm>
        <a:prstGeom prst="roundRect">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Within a family or between non-relatives?</a:t>
          </a:r>
        </a:p>
      </dsp:txBody>
      <dsp:txXfrm>
        <a:off x="1239671" y="1324911"/>
        <a:ext cx="2108345" cy="12896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CFF4A-AFA3-4F49-A91E-D15CC15C1BB5}">
      <dsp:nvSpPr>
        <dsp:cNvPr id="0" name=""/>
        <dsp:cNvSpPr/>
      </dsp:nvSpPr>
      <dsp:spPr>
        <a:xfrm>
          <a:off x="750914" y="1067580"/>
          <a:ext cx="1081248" cy="10812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D849EB-93F5-4590-A1AB-1A886CE4C1F1}">
      <dsp:nvSpPr>
        <dsp:cNvPr id="0" name=""/>
        <dsp:cNvSpPr/>
      </dsp:nvSpPr>
      <dsp:spPr>
        <a:xfrm>
          <a:off x="90151" y="2466919"/>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dirty="0"/>
            <a:t>Values</a:t>
          </a:r>
        </a:p>
      </dsp:txBody>
      <dsp:txXfrm>
        <a:off x="90151" y="2466919"/>
        <a:ext cx="2402775" cy="720000"/>
      </dsp:txXfrm>
    </dsp:sp>
    <dsp:sp modelId="{B8AFF79C-A930-41D3-A0E6-30E1039D2064}">
      <dsp:nvSpPr>
        <dsp:cNvPr id="0" name=""/>
        <dsp:cNvSpPr/>
      </dsp:nvSpPr>
      <dsp:spPr>
        <a:xfrm>
          <a:off x="3574175" y="1067580"/>
          <a:ext cx="1081248" cy="10812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7D08E6-4FBA-4448-880D-CCBB9490D4A2}">
      <dsp:nvSpPr>
        <dsp:cNvPr id="0" name=""/>
        <dsp:cNvSpPr/>
      </dsp:nvSpPr>
      <dsp:spPr>
        <a:xfrm>
          <a:off x="2913412" y="2466919"/>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dirty="0"/>
            <a:t>Vision </a:t>
          </a:r>
        </a:p>
      </dsp:txBody>
      <dsp:txXfrm>
        <a:off x="2913412" y="2466919"/>
        <a:ext cx="2402775" cy="720000"/>
      </dsp:txXfrm>
    </dsp:sp>
    <dsp:sp modelId="{C043C7A1-CF06-4CEB-97C9-8D9C128810CD}">
      <dsp:nvSpPr>
        <dsp:cNvPr id="0" name=""/>
        <dsp:cNvSpPr/>
      </dsp:nvSpPr>
      <dsp:spPr>
        <a:xfrm>
          <a:off x="6397436" y="1067580"/>
          <a:ext cx="1081248" cy="108124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FE085C-CD70-4FB3-9A68-3F6C660956F0}">
      <dsp:nvSpPr>
        <dsp:cNvPr id="0" name=""/>
        <dsp:cNvSpPr/>
      </dsp:nvSpPr>
      <dsp:spPr>
        <a:xfrm>
          <a:off x="5736673" y="2466919"/>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dirty="0"/>
            <a:t>Goals</a:t>
          </a:r>
        </a:p>
      </dsp:txBody>
      <dsp:txXfrm>
        <a:off x="5736673" y="2466919"/>
        <a:ext cx="2402775"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D0E71-204F-4408-838D-16523B0A4B73}">
      <dsp:nvSpPr>
        <dsp:cNvPr id="0" name=""/>
        <dsp:cNvSpPr/>
      </dsp:nvSpPr>
      <dsp:spPr>
        <a:xfrm>
          <a:off x="0" y="0"/>
          <a:ext cx="8229600" cy="9888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What do you want your life to be like?</a:t>
          </a:r>
        </a:p>
      </dsp:txBody>
      <dsp:txXfrm>
        <a:off x="1744803" y="0"/>
        <a:ext cx="6484796" cy="988838"/>
      </dsp:txXfrm>
    </dsp:sp>
    <dsp:sp modelId="{0DEC5BAE-67AF-44D4-841C-EB8F213ABA0A}">
      <dsp:nvSpPr>
        <dsp:cNvPr id="0" name=""/>
        <dsp:cNvSpPr/>
      </dsp:nvSpPr>
      <dsp:spPr>
        <a:xfrm>
          <a:off x="501097" y="98883"/>
          <a:ext cx="841493" cy="791071"/>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70AF37-26B0-4380-86EF-239375AFC6A2}">
      <dsp:nvSpPr>
        <dsp:cNvPr id="0" name=""/>
        <dsp:cNvSpPr/>
      </dsp:nvSpPr>
      <dsp:spPr>
        <a:xfrm>
          <a:off x="0" y="1087722"/>
          <a:ext cx="8229600" cy="9888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What life-work balance do you want?</a:t>
          </a:r>
        </a:p>
      </dsp:txBody>
      <dsp:txXfrm>
        <a:off x="1744803" y="1087722"/>
        <a:ext cx="6484796" cy="988838"/>
      </dsp:txXfrm>
    </dsp:sp>
    <dsp:sp modelId="{C9218215-DEBF-492A-A0E6-0EC596E7835C}">
      <dsp:nvSpPr>
        <dsp:cNvPr id="0" name=""/>
        <dsp:cNvSpPr/>
      </dsp:nvSpPr>
      <dsp:spPr>
        <a:xfrm>
          <a:off x="510125" y="1186606"/>
          <a:ext cx="823437" cy="791071"/>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6000" b="-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155937-BD9D-4341-B4DF-9A72D1A86117}">
      <dsp:nvSpPr>
        <dsp:cNvPr id="0" name=""/>
        <dsp:cNvSpPr/>
      </dsp:nvSpPr>
      <dsp:spPr>
        <a:xfrm>
          <a:off x="0" y="2175445"/>
          <a:ext cx="8229600" cy="9888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What are your family goals?</a:t>
          </a:r>
        </a:p>
      </dsp:txBody>
      <dsp:txXfrm>
        <a:off x="1744803" y="2175445"/>
        <a:ext cx="6484796" cy="988838"/>
      </dsp:txXfrm>
    </dsp:sp>
    <dsp:sp modelId="{B7DB0DFE-93B6-415D-B3DE-1CDE39BF725E}">
      <dsp:nvSpPr>
        <dsp:cNvPr id="0" name=""/>
        <dsp:cNvSpPr/>
      </dsp:nvSpPr>
      <dsp:spPr>
        <a:xfrm>
          <a:off x="474030" y="2274329"/>
          <a:ext cx="895627" cy="791071"/>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19000" b="-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3BF618-A738-466F-8029-943AA056B33F}">
      <dsp:nvSpPr>
        <dsp:cNvPr id="0" name=""/>
        <dsp:cNvSpPr/>
      </dsp:nvSpPr>
      <dsp:spPr>
        <a:xfrm>
          <a:off x="0" y="3263168"/>
          <a:ext cx="8229600" cy="9888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What are your income goals?</a:t>
          </a:r>
        </a:p>
      </dsp:txBody>
      <dsp:txXfrm>
        <a:off x="1744803" y="3263168"/>
        <a:ext cx="6484796" cy="988838"/>
      </dsp:txXfrm>
    </dsp:sp>
    <dsp:sp modelId="{23F7A248-D182-43C9-8185-BAA815793F7F}">
      <dsp:nvSpPr>
        <dsp:cNvPr id="0" name=""/>
        <dsp:cNvSpPr/>
      </dsp:nvSpPr>
      <dsp:spPr>
        <a:xfrm>
          <a:off x="501097" y="3362052"/>
          <a:ext cx="841493" cy="791071"/>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12000" b="-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0F8C9-987A-4104-BE15-D0F69DA4633A}">
      <dsp:nvSpPr>
        <dsp:cNvPr id="0" name=""/>
        <dsp:cNvSpPr/>
      </dsp:nvSpPr>
      <dsp:spPr>
        <a:xfrm>
          <a:off x="0" y="1765"/>
          <a:ext cx="8229600" cy="8949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E85F7E-7FD1-4225-81AE-9DC70527C91E}">
      <dsp:nvSpPr>
        <dsp:cNvPr id="0" name=""/>
        <dsp:cNvSpPr/>
      </dsp:nvSpPr>
      <dsp:spPr>
        <a:xfrm>
          <a:off x="270719" y="203127"/>
          <a:ext cx="492217" cy="4922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sp>
    <dsp:sp modelId="{3F527E46-2262-4841-98B8-F7B0CEE4D664}">
      <dsp:nvSpPr>
        <dsp:cNvPr id="0" name=""/>
        <dsp:cNvSpPr/>
      </dsp:nvSpPr>
      <dsp:spPr>
        <a:xfrm>
          <a:off x="1033656" y="1765"/>
          <a:ext cx="7195943" cy="89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15" tIns="94715" rIns="94715" bIns="94715" numCol="1" spcCol="1270" anchor="ctr" anchorCtr="0">
          <a:noAutofit/>
        </a:bodyPr>
        <a:lstStyle/>
        <a:p>
          <a:pPr marL="0" lvl="0" indent="0" algn="l" defTabSz="1333500">
            <a:lnSpc>
              <a:spcPct val="100000"/>
            </a:lnSpc>
            <a:spcBef>
              <a:spcPct val="0"/>
            </a:spcBef>
            <a:spcAft>
              <a:spcPct val="35000"/>
            </a:spcAft>
            <a:buNone/>
          </a:pPr>
          <a:r>
            <a:rPr lang="en-US" sz="3000" kern="1200" dirty="0">
              <a:solidFill>
                <a:srgbClr val="005941"/>
              </a:solidFill>
            </a:rPr>
            <a:t>Acquire or transfer land.</a:t>
          </a:r>
        </a:p>
      </dsp:txBody>
      <dsp:txXfrm>
        <a:off x="1033656" y="1765"/>
        <a:ext cx="7195943" cy="894940"/>
      </dsp:txXfrm>
    </dsp:sp>
    <dsp:sp modelId="{AAF1505A-26F3-4D1A-9F4E-49D02B792357}">
      <dsp:nvSpPr>
        <dsp:cNvPr id="0" name=""/>
        <dsp:cNvSpPr/>
      </dsp:nvSpPr>
      <dsp:spPr>
        <a:xfrm>
          <a:off x="0" y="1120441"/>
          <a:ext cx="8229600" cy="8949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FD8FAF-43BA-45A6-8E0C-6075F2CCFC20}">
      <dsp:nvSpPr>
        <dsp:cNvPr id="0" name=""/>
        <dsp:cNvSpPr/>
      </dsp:nvSpPr>
      <dsp:spPr>
        <a:xfrm>
          <a:off x="270719" y="1321803"/>
          <a:ext cx="492217" cy="4922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sp>
    <dsp:sp modelId="{C944E4E5-9BBD-487A-8433-8B179DC361B8}">
      <dsp:nvSpPr>
        <dsp:cNvPr id="0" name=""/>
        <dsp:cNvSpPr/>
      </dsp:nvSpPr>
      <dsp:spPr>
        <a:xfrm>
          <a:off x="1033656" y="1120441"/>
          <a:ext cx="7195943" cy="89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15" tIns="94715" rIns="94715" bIns="94715" numCol="1" spcCol="1270" anchor="ctr" anchorCtr="0">
          <a:noAutofit/>
        </a:bodyPr>
        <a:lstStyle/>
        <a:p>
          <a:pPr marL="0" lvl="0" indent="0" algn="l" defTabSz="1333500">
            <a:lnSpc>
              <a:spcPct val="100000"/>
            </a:lnSpc>
            <a:spcBef>
              <a:spcPct val="0"/>
            </a:spcBef>
            <a:spcAft>
              <a:spcPct val="35000"/>
            </a:spcAft>
            <a:buNone/>
          </a:pPr>
          <a:r>
            <a:rPr lang="en-US" sz="3000" kern="1200" dirty="0">
              <a:solidFill>
                <a:srgbClr val="005941"/>
              </a:solidFill>
            </a:rPr>
            <a:t>Pass on a farm/ranch business.</a:t>
          </a:r>
        </a:p>
      </dsp:txBody>
      <dsp:txXfrm>
        <a:off x="1033656" y="1120441"/>
        <a:ext cx="7195943" cy="894940"/>
      </dsp:txXfrm>
    </dsp:sp>
    <dsp:sp modelId="{48A96C5B-C907-4632-81CA-023F61386CDD}">
      <dsp:nvSpPr>
        <dsp:cNvPr id="0" name=""/>
        <dsp:cNvSpPr/>
      </dsp:nvSpPr>
      <dsp:spPr>
        <a:xfrm>
          <a:off x="0" y="2239117"/>
          <a:ext cx="8229600" cy="8949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567C31-2537-4E54-A3E2-7535631A1335}">
      <dsp:nvSpPr>
        <dsp:cNvPr id="0" name=""/>
        <dsp:cNvSpPr/>
      </dsp:nvSpPr>
      <dsp:spPr>
        <a:xfrm>
          <a:off x="270719" y="2440479"/>
          <a:ext cx="492217" cy="4922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sp>
    <dsp:sp modelId="{24443637-02F9-460F-9472-9790A6E65820}">
      <dsp:nvSpPr>
        <dsp:cNvPr id="0" name=""/>
        <dsp:cNvSpPr/>
      </dsp:nvSpPr>
      <dsp:spPr>
        <a:xfrm>
          <a:off x="1033656" y="2239117"/>
          <a:ext cx="7195943" cy="89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15" tIns="94715" rIns="94715" bIns="94715" numCol="1" spcCol="1270" anchor="ctr" anchorCtr="0">
          <a:noAutofit/>
        </a:bodyPr>
        <a:lstStyle/>
        <a:p>
          <a:pPr marL="0" lvl="0" indent="0" algn="l" defTabSz="1333500">
            <a:lnSpc>
              <a:spcPct val="100000"/>
            </a:lnSpc>
            <a:spcBef>
              <a:spcPct val="0"/>
            </a:spcBef>
            <a:spcAft>
              <a:spcPct val="35000"/>
            </a:spcAft>
            <a:buNone/>
          </a:pPr>
          <a:r>
            <a:rPr lang="en-US" sz="3000" kern="1200" dirty="0">
              <a:solidFill>
                <a:srgbClr val="005941"/>
              </a:solidFill>
            </a:rPr>
            <a:t>Leave a legacy. </a:t>
          </a:r>
        </a:p>
      </dsp:txBody>
      <dsp:txXfrm>
        <a:off x="1033656" y="2239117"/>
        <a:ext cx="7195943" cy="894940"/>
      </dsp:txXfrm>
    </dsp:sp>
    <dsp:sp modelId="{19328AEE-F7FA-451F-80EB-C4A6A18DFBD1}">
      <dsp:nvSpPr>
        <dsp:cNvPr id="0" name=""/>
        <dsp:cNvSpPr/>
      </dsp:nvSpPr>
      <dsp:spPr>
        <a:xfrm>
          <a:off x="0" y="3357793"/>
          <a:ext cx="8229600" cy="8949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78E392-D2E7-4736-B476-3B50ED4F0705}">
      <dsp:nvSpPr>
        <dsp:cNvPr id="0" name=""/>
        <dsp:cNvSpPr/>
      </dsp:nvSpPr>
      <dsp:spPr>
        <a:xfrm>
          <a:off x="270719" y="3559155"/>
          <a:ext cx="492217" cy="49221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sp>
    <dsp:sp modelId="{05A9B28D-895F-40E3-9295-48EAFB1FE8DD}">
      <dsp:nvSpPr>
        <dsp:cNvPr id="0" name=""/>
        <dsp:cNvSpPr/>
      </dsp:nvSpPr>
      <dsp:spPr>
        <a:xfrm>
          <a:off x="1033656" y="3357793"/>
          <a:ext cx="7195943" cy="89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15" tIns="94715" rIns="94715" bIns="94715" numCol="1" spcCol="1270" anchor="ctr" anchorCtr="0">
          <a:noAutofit/>
        </a:bodyPr>
        <a:lstStyle/>
        <a:p>
          <a:pPr marL="0" lvl="0" indent="0" algn="l" defTabSz="1333500">
            <a:lnSpc>
              <a:spcPct val="100000"/>
            </a:lnSpc>
            <a:spcBef>
              <a:spcPct val="0"/>
            </a:spcBef>
            <a:spcAft>
              <a:spcPct val="35000"/>
            </a:spcAft>
            <a:buNone/>
          </a:pPr>
          <a:r>
            <a:rPr lang="en-US" sz="3000" kern="1200" dirty="0">
              <a:solidFill>
                <a:srgbClr val="005941"/>
              </a:solidFill>
            </a:rPr>
            <a:t>Be a good steward of the land.</a:t>
          </a:r>
        </a:p>
      </dsp:txBody>
      <dsp:txXfrm>
        <a:off x="1033656" y="3357793"/>
        <a:ext cx="7195943" cy="8949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42F69-F5CF-4F13-942F-09747E02831B}">
      <dsp:nvSpPr>
        <dsp:cNvPr id="0" name=""/>
        <dsp:cNvSpPr/>
      </dsp:nvSpPr>
      <dsp:spPr>
        <a:xfrm>
          <a:off x="0" y="455612"/>
          <a:ext cx="2571749" cy="1543050"/>
        </a:xfrm>
        <a:prstGeom prst="rect">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SMART goals are:</a:t>
          </a:r>
        </a:p>
      </dsp:txBody>
      <dsp:txXfrm>
        <a:off x="0" y="455612"/>
        <a:ext cx="2571749" cy="1543050"/>
      </dsp:txXfrm>
    </dsp:sp>
    <dsp:sp modelId="{E9C4B794-2FFB-408B-982B-0D962A2B2E7B}">
      <dsp:nvSpPr>
        <dsp:cNvPr id="0" name=""/>
        <dsp:cNvSpPr/>
      </dsp:nvSpPr>
      <dsp:spPr>
        <a:xfrm>
          <a:off x="2828925" y="455612"/>
          <a:ext cx="2571749" cy="1543050"/>
        </a:xfrm>
        <a:prstGeom prst="rect">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S = Specific</a:t>
          </a:r>
        </a:p>
      </dsp:txBody>
      <dsp:txXfrm>
        <a:off x="2828925" y="455612"/>
        <a:ext cx="2571749" cy="1543050"/>
      </dsp:txXfrm>
    </dsp:sp>
    <dsp:sp modelId="{21573782-04F7-4C2D-BE35-37D448628DD1}">
      <dsp:nvSpPr>
        <dsp:cNvPr id="0" name=""/>
        <dsp:cNvSpPr/>
      </dsp:nvSpPr>
      <dsp:spPr>
        <a:xfrm>
          <a:off x="5657849" y="455612"/>
          <a:ext cx="2571749" cy="1543050"/>
        </a:xfrm>
        <a:prstGeom prst="rect">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M = Measurable</a:t>
          </a:r>
        </a:p>
      </dsp:txBody>
      <dsp:txXfrm>
        <a:off x="5657849" y="455612"/>
        <a:ext cx="2571749" cy="1543050"/>
      </dsp:txXfrm>
    </dsp:sp>
    <dsp:sp modelId="{5FEC948B-1F5A-453C-B92F-2BBCBCAA290C}">
      <dsp:nvSpPr>
        <dsp:cNvPr id="0" name=""/>
        <dsp:cNvSpPr/>
      </dsp:nvSpPr>
      <dsp:spPr>
        <a:xfrm>
          <a:off x="0" y="2255837"/>
          <a:ext cx="2571749" cy="1543050"/>
        </a:xfrm>
        <a:prstGeom prst="rect">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A = Attainable</a:t>
          </a:r>
        </a:p>
      </dsp:txBody>
      <dsp:txXfrm>
        <a:off x="0" y="2255837"/>
        <a:ext cx="2571749" cy="1543050"/>
      </dsp:txXfrm>
    </dsp:sp>
    <dsp:sp modelId="{838AF428-9B07-427D-AA83-31B495E90422}">
      <dsp:nvSpPr>
        <dsp:cNvPr id="0" name=""/>
        <dsp:cNvSpPr/>
      </dsp:nvSpPr>
      <dsp:spPr>
        <a:xfrm>
          <a:off x="2828925" y="2255837"/>
          <a:ext cx="2571749" cy="1543050"/>
        </a:xfrm>
        <a:prstGeom prst="rect">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R = Results-Focused</a:t>
          </a:r>
        </a:p>
      </dsp:txBody>
      <dsp:txXfrm>
        <a:off x="2828925" y="2255837"/>
        <a:ext cx="2571749" cy="1543050"/>
      </dsp:txXfrm>
    </dsp:sp>
    <dsp:sp modelId="{43697883-8123-41D8-A2C6-4BC5B1E71039}">
      <dsp:nvSpPr>
        <dsp:cNvPr id="0" name=""/>
        <dsp:cNvSpPr/>
      </dsp:nvSpPr>
      <dsp:spPr>
        <a:xfrm>
          <a:off x="5657849" y="2255837"/>
          <a:ext cx="2571749" cy="1543050"/>
        </a:xfrm>
        <a:prstGeom prst="rect">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T = Timely</a:t>
          </a:r>
        </a:p>
      </dsp:txBody>
      <dsp:txXfrm>
        <a:off x="5657849" y="2255837"/>
        <a:ext cx="2571749" cy="15430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2331D-449B-4513-AF1D-4C26C5D05D24}">
      <dsp:nvSpPr>
        <dsp:cNvPr id="0" name=""/>
        <dsp:cNvSpPr/>
      </dsp:nvSpPr>
      <dsp:spPr>
        <a:xfrm>
          <a:off x="0" y="1"/>
          <a:ext cx="372310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66364B8-129D-40D8-A55B-CCB66B24101A}">
      <dsp:nvSpPr>
        <dsp:cNvPr id="0" name=""/>
        <dsp:cNvSpPr/>
      </dsp:nvSpPr>
      <dsp:spPr>
        <a:xfrm>
          <a:off x="0" y="1964"/>
          <a:ext cx="3723108"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Land?</a:t>
          </a:r>
        </a:p>
      </dsp:txBody>
      <dsp:txXfrm>
        <a:off x="0" y="1964"/>
        <a:ext cx="3723108" cy="669905"/>
      </dsp:txXfrm>
    </dsp:sp>
    <dsp:sp modelId="{3760313E-6C0D-4210-AADE-0D44E7C7D375}">
      <dsp:nvSpPr>
        <dsp:cNvPr id="0" name=""/>
        <dsp:cNvSpPr/>
      </dsp:nvSpPr>
      <dsp:spPr>
        <a:xfrm>
          <a:off x="0" y="671869"/>
          <a:ext cx="372310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FBA94C9-2726-415E-AE6B-31A71B6F736B}">
      <dsp:nvSpPr>
        <dsp:cNvPr id="0" name=""/>
        <dsp:cNvSpPr/>
      </dsp:nvSpPr>
      <dsp:spPr>
        <a:xfrm>
          <a:off x="0" y="671869"/>
          <a:ext cx="3723108"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Buildings or equipment?</a:t>
          </a:r>
        </a:p>
      </dsp:txBody>
      <dsp:txXfrm>
        <a:off x="0" y="671869"/>
        <a:ext cx="3723108" cy="669905"/>
      </dsp:txXfrm>
    </dsp:sp>
    <dsp:sp modelId="{114F83EB-22BE-44B2-B02C-5312B1374AF4}">
      <dsp:nvSpPr>
        <dsp:cNvPr id="0" name=""/>
        <dsp:cNvSpPr/>
      </dsp:nvSpPr>
      <dsp:spPr>
        <a:xfrm>
          <a:off x="0" y="1341774"/>
          <a:ext cx="372310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A863157-2442-432E-958B-22410043C8A1}">
      <dsp:nvSpPr>
        <dsp:cNvPr id="0" name=""/>
        <dsp:cNvSpPr/>
      </dsp:nvSpPr>
      <dsp:spPr>
        <a:xfrm>
          <a:off x="0" y="1341774"/>
          <a:ext cx="3723108"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Income?</a:t>
          </a:r>
        </a:p>
      </dsp:txBody>
      <dsp:txXfrm>
        <a:off x="0" y="1341774"/>
        <a:ext cx="3723108" cy="669905"/>
      </dsp:txXfrm>
    </dsp:sp>
    <dsp:sp modelId="{76C67387-85B6-493D-BD51-6CE984DB652E}">
      <dsp:nvSpPr>
        <dsp:cNvPr id="0" name=""/>
        <dsp:cNvSpPr/>
      </dsp:nvSpPr>
      <dsp:spPr>
        <a:xfrm>
          <a:off x="0" y="2011679"/>
          <a:ext cx="372310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22CBDCD-E135-4899-8283-356225471893}">
      <dsp:nvSpPr>
        <dsp:cNvPr id="0" name=""/>
        <dsp:cNvSpPr/>
      </dsp:nvSpPr>
      <dsp:spPr>
        <a:xfrm>
          <a:off x="0" y="2011680"/>
          <a:ext cx="3723108"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Legacy?</a:t>
          </a:r>
        </a:p>
      </dsp:txBody>
      <dsp:txXfrm>
        <a:off x="0" y="2011680"/>
        <a:ext cx="3723108" cy="669905"/>
      </dsp:txXfrm>
    </dsp:sp>
    <dsp:sp modelId="{33EE4417-07CB-409B-8003-38EB41A29EB1}">
      <dsp:nvSpPr>
        <dsp:cNvPr id="0" name=""/>
        <dsp:cNvSpPr/>
      </dsp:nvSpPr>
      <dsp:spPr>
        <a:xfrm>
          <a:off x="0" y="2681585"/>
          <a:ext cx="372310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9E1B8CE-1CDE-4C76-9BC8-BF724462F3E7}">
      <dsp:nvSpPr>
        <dsp:cNvPr id="0" name=""/>
        <dsp:cNvSpPr/>
      </dsp:nvSpPr>
      <dsp:spPr>
        <a:xfrm>
          <a:off x="0" y="2681585"/>
          <a:ext cx="3723108"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Health Care?</a:t>
          </a:r>
        </a:p>
      </dsp:txBody>
      <dsp:txXfrm>
        <a:off x="0" y="2681585"/>
        <a:ext cx="3723108" cy="669905"/>
      </dsp:txXfrm>
    </dsp:sp>
    <dsp:sp modelId="{6DB1014E-6334-4FAF-8677-6351869D0C3C}">
      <dsp:nvSpPr>
        <dsp:cNvPr id="0" name=""/>
        <dsp:cNvSpPr/>
      </dsp:nvSpPr>
      <dsp:spPr>
        <a:xfrm>
          <a:off x="0" y="3351490"/>
          <a:ext cx="372310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D7A959A-BB69-4D7E-AF07-8DBD1FDFA9FD}">
      <dsp:nvSpPr>
        <dsp:cNvPr id="0" name=""/>
        <dsp:cNvSpPr/>
      </dsp:nvSpPr>
      <dsp:spPr>
        <a:xfrm>
          <a:off x="0" y="3351490"/>
          <a:ext cx="3723108"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Community networks?</a:t>
          </a:r>
        </a:p>
      </dsp:txBody>
      <dsp:txXfrm>
        <a:off x="0" y="3351490"/>
        <a:ext cx="3723108" cy="6699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D509D-B5D7-447F-95C8-EF841E36CB50}">
      <dsp:nvSpPr>
        <dsp:cNvPr id="0" name=""/>
        <dsp:cNvSpPr/>
      </dsp:nvSpPr>
      <dsp:spPr>
        <a:xfrm>
          <a:off x="0" y="468594"/>
          <a:ext cx="8229600" cy="37453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604012" rIns="638708" bIns="206248" numCol="1" spcCol="1270" anchor="t" anchorCtr="0">
          <a:noAutofit/>
        </a:bodyPr>
        <a:lstStyle/>
        <a:p>
          <a:pPr marL="285750" lvl="1" indent="-285750" algn="l" defTabSz="1289050">
            <a:lnSpc>
              <a:spcPct val="90000"/>
            </a:lnSpc>
            <a:spcBef>
              <a:spcPct val="0"/>
            </a:spcBef>
            <a:spcAft>
              <a:spcPct val="15000"/>
            </a:spcAft>
            <a:buChar char="•"/>
          </a:pPr>
          <a:r>
            <a:rPr lang="en-US" sz="2900" kern="1200">
              <a:solidFill>
                <a:schemeClr val="tx1">
                  <a:lumMod val="75000"/>
                </a:schemeClr>
              </a:solidFill>
            </a:rPr>
            <a:t>Cash, savings, and real estate</a:t>
          </a:r>
        </a:p>
        <a:p>
          <a:pPr marL="285750" lvl="1" indent="-285750" algn="l" defTabSz="1289050">
            <a:lnSpc>
              <a:spcPct val="90000"/>
            </a:lnSpc>
            <a:spcBef>
              <a:spcPct val="0"/>
            </a:spcBef>
            <a:spcAft>
              <a:spcPct val="15000"/>
            </a:spcAft>
            <a:buChar char="•"/>
          </a:pPr>
          <a:r>
            <a:rPr lang="en-US" sz="2900" kern="1200">
              <a:solidFill>
                <a:schemeClr val="tx1">
                  <a:lumMod val="75000"/>
                </a:schemeClr>
              </a:solidFill>
            </a:rPr>
            <a:t>Quality soils and plentiful clean water</a:t>
          </a:r>
        </a:p>
        <a:p>
          <a:pPr marL="285750" lvl="1" indent="-285750" algn="l" defTabSz="1289050">
            <a:lnSpc>
              <a:spcPct val="90000"/>
            </a:lnSpc>
            <a:spcBef>
              <a:spcPct val="0"/>
            </a:spcBef>
            <a:spcAft>
              <a:spcPct val="15000"/>
            </a:spcAft>
            <a:buChar char="•"/>
          </a:pPr>
          <a:r>
            <a:rPr lang="en-US" sz="2900" kern="1200">
              <a:solidFill>
                <a:schemeClr val="tx1">
                  <a:lumMod val="75000"/>
                </a:schemeClr>
              </a:solidFill>
            </a:rPr>
            <a:t>Knowledge, experience, and interpersonal skills</a:t>
          </a:r>
        </a:p>
        <a:p>
          <a:pPr marL="285750" lvl="1" indent="-285750" algn="l" defTabSz="1289050">
            <a:lnSpc>
              <a:spcPct val="90000"/>
            </a:lnSpc>
            <a:spcBef>
              <a:spcPct val="0"/>
            </a:spcBef>
            <a:spcAft>
              <a:spcPct val="15000"/>
            </a:spcAft>
            <a:buChar char="•"/>
          </a:pPr>
          <a:r>
            <a:rPr lang="en-US" sz="2900" kern="1200">
              <a:solidFill>
                <a:schemeClr val="tx1">
                  <a:lumMod val="75000"/>
                </a:schemeClr>
              </a:solidFill>
            </a:rPr>
            <a:t>Social networks and access to resources</a:t>
          </a:r>
        </a:p>
        <a:p>
          <a:pPr marL="285750" lvl="1" indent="-285750" algn="l" defTabSz="1289050">
            <a:lnSpc>
              <a:spcPct val="90000"/>
            </a:lnSpc>
            <a:spcBef>
              <a:spcPct val="0"/>
            </a:spcBef>
            <a:spcAft>
              <a:spcPct val="15000"/>
            </a:spcAft>
            <a:buChar char="•"/>
          </a:pPr>
          <a:r>
            <a:rPr lang="en-US" sz="2900" kern="1200">
              <a:solidFill>
                <a:schemeClr val="tx1">
                  <a:lumMod val="75000"/>
                </a:schemeClr>
              </a:solidFill>
            </a:rPr>
            <a:t>Position in a family, institution, or society</a:t>
          </a:r>
        </a:p>
      </dsp:txBody>
      <dsp:txXfrm>
        <a:off x="0" y="468594"/>
        <a:ext cx="8229600" cy="3745350"/>
      </dsp:txXfrm>
    </dsp:sp>
    <dsp:sp modelId="{E6DA56DE-E2D2-4ACC-80E1-2EEA22E55C8D}">
      <dsp:nvSpPr>
        <dsp:cNvPr id="0" name=""/>
        <dsp:cNvSpPr/>
      </dsp:nvSpPr>
      <dsp:spPr>
        <a:xfrm>
          <a:off x="411480" y="40554"/>
          <a:ext cx="5760720" cy="85608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89050">
            <a:lnSpc>
              <a:spcPct val="90000"/>
            </a:lnSpc>
            <a:spcBef>
              <a:spcPct val="0"/>
            </a:spcBef>
            <a:spcAft>
              <a:spcPct val="35000"/>
            </a:spcAft>
            <a:buNone/>
          </a:pPr>
          <a:r>
            <a:rPr lang="en-US" sz="2900" b="1" kern="1200">
              <a:solidFill>
                <a:schemeClr val="accent5"/>
              </a:solidFill>
            </a:rPr>
            <a:t>Assets may include: </a:t>
          </a:r>
        </a:p>
      </dsp:txBody>
      <dsp:txXfrm>
        <a:off x="453270" y="82344"/>
        <a:ext cx="5677140" cy="7725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FD878-B4B2-4F09-A880-74EE43E80F3F}">
      <dsp:nvSpPr>
        <dsp:cNvPr id="0" name=""/>
        <dsp:cNvSpPr/>
      </dsp:nvSpPr>
      <dsp:spPr>
        <a:xfrm>
          <a:off x="690231" y="69197"/>
          <a:ext cx="952257" cy="9522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080E99-796A-4485-B36A-AD050585257C}">
      <dsp:nvSpPr>
        <dsp:cNvPr id="0" name=""/>
        <dsp:cNvSpPr/>
      </dsp:nvSpPr>
      <dsp:spPr>
        <a:xfrm>
          <a:off x="890205" y="269171"/>
          <a:ext cx="552309" cy="5523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79B4D7-3AE7-4CCF-9BA9-CF395EFE2BC5}">
      <dsp:nvSpPr>
        <dsp:cNvPr id="0" name=""/>
        <dsp:cNvSpPr/>
      </dsp:nvSpPr>
      <dsp:spPr>
        <a:xfrm>
          <a:off x="1846544" y="69197"/>
          <a:ext cx="2244607" cy="952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a:t>Management experience</a:t>
          </a:r>
        </a:p>
      </dsp:txBody>
      <dsp:txXfrm>
        <a:off x="1846544" y="69197"/>
        <a:ext cx="2244607" cy="952257"/>
      </dsp:txXfrm>
    </dsp:sp>
    <dsp:sp modelId="{AF60532F-B2A1-46E4-9126-91C2B5285CAA}">
      <dsp:nvSpPr>
        <dsp:cNvPr id="0" name=""/>
        <dsp:cNvSpPr/>
      </dsp:nvSpPr>
      <dsp:spPr>
        <a:xfrm>
          <a:off x="4482257" y="69197"/>
          <a:ext cx="952257" cy="9522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E59ACC-5400-4DAF-B72D-F4C48CFC3685}">
      <dsp:nvSpPr>
        <dsp:cNvPr id="0" name=""/>
        <dsp:cNvSpPr/>
      </dsp:nvSpPr>
      <dsp:spPr>
        <a:xfrm>
          <a:off x="4682231" y="269171"/>
          <a:ext cx="552309" cy="5523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710A85-DD2F-402B-A2CF-A3F6882330BA}">
      <dsp:nvSpPr>
        <dsp:cNvPr id="0" name=""/>
        <dsp:cNvSpPr/>
      </dsp:nvSpPr>
      <dsp:spPr>
        <a:xfrm>
          <a:off x="5638569" y="69197"/>
          <a:ext cx="2244607" cy="952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a:t>Legal Knowledge</a:t>
          </a:r>
        </a:p>
      </dsp:txBody>
      <dsp:txXfrm>
        <a:off x="5638569" y="69197"/>
        <a:ext cx="2244607" cy="952257"/>
      </dsp:txXfrm>
    </dsp:sp>
    <dsp:sp modelId="{875156DC-FD65-4999-8911-95C563E61361}">
      <dsp:nvSpPr>
        <dsp:cNvPr id="0" name=""/>
        <dsp:cNvSpPr/>
      </dsp:nvSpPr>
      <dsp:spPr>
        <a:xfrm>
          <a:off x="690231" y="1792937"/>
          <a:ext cx="952257" cy="9522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9727CE-A8BD-425C-B21D-800907F605A0}">
      <dsp:nvSpPr>
        <dsp:cNvPr id="0" name=""/>
        <dsp:cNvSpPr/>
      </dsp:nvSpPr>
      <dsp:spPr>
        <a:xfrm>
          <a:off x="890205" y="1992911"/>
          <a:ext cx="552309" cy="5523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DC14B2-98B2-4C80-A6A8-F514A3197BA3}">
      <dsp:nvSpPr>
        <dsp:cNvPr id="0" name=""/>
        <dsp:cNvSpPr/>
      </dsp:nvSpPr>
      <dsp:spPr>
        <a:xfrm>
          <a:off x="1641712" y="1792937"/>
          <a:ext cx="2654270" cy="952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Communication skills </a:t>
          </a:r>
        </a:p>
      </dsp:txBody>
      <dsp:txXfrm>
        <a:off x="1641712" y="1792937"/>
        <a:ext cx="2654270" cy="952257"/>
      </dsp:txXfrm>
    </dsp:sp>
    <dsp:sp modelId="{60515789-9036-41EF-91CE-EA3C937EE1ED}">
      <dsp:nvSpPr>
        <dsp:cNvPr id="0" name=""/>
        <dsp:cNvSpPr/>
      </dsp:nvSpPr>
      <dsp:spPr>
        <a:xfrm>
          <a:off x="4519081" y="1649803"/>
          <a:ext cx="952257" cy="9522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278693-7881-47F3-880A-9EDA0F616697}">
      <dsp:nvSpPr>
        <dsp:cNvPr id="0" name=""/>
        <dsp:cNvSpPr/>
      </dsp:nvSpPr>
      <dsp:spPr>
        <a:xfrm>
          <a:off x="4775059" y="1849780"/>
          <a:ext cx="552309" cy="5523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11BAC7-5805-45A0-ACCB-8D476C066B52}">
      <dsp:nvSpPr>
        <dsp:cNvPr id="0" name=""/>
        <dsp:cNvSpPr/>
      </dsp:nvSpPr>
      <dsp:spPr>
        <a:xfrm>
          <a:off x="5675392" y="1649803"/>
          <a:ext cx="2244607" cy="952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a:t>Business expertise</a:t>
          </a:r>
        </a:p>
      </dsp:txBody>
      <dsp:txXfrm>
        <a:off x="5675392" y="1649803"/>
        <a:ext cx="2244607" cy="952257"/>
      </dsp:txXfrm>
    </dsp:sp>
    <dsp:sp modelId="{AB137887-F005-4D0A-BE9D-089A61BCD7F5}">
      <dsp:nvSpPr>
        <dsp:cNvPr id="0" name=""/>
        <dsp:cNvSpPr/>
      </dsp:nvSpPr>
      <dsp:spPr>
        <a:xfrm>
          <a:off x="690231" y="3516677"/>
          <a:ext cx="952257" cy="9522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7E06FC-E485-4DBC-A66F-5FFCBCD7EF1F}">
      <dsp:nvSpPr>
        <dsp:cNvPr id="0" name=""/>
        <dsp:cNvSpPr/>
      </dsp:nvSpPr>
      <dsp:spPr>
        <a:xfrm>
          <a:off x="890205" y="3716651"/>
          <a:ext cx="552309" cy="5523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977F4D-F4A3-4649-8EDD-B30CDCED9809}">
      <dsp:nvSpPr>
        <dsp:cNvPr id="0" name=""/>
        <dsp:cNvSpPr/>
      </dsp:nvSpPr>
      <dsp:spPr>
        <a:xfrm>
          <a:off x="1846544" y="3516677"/>
          <a:ext cx="2244607" cy="952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a:t>Community relationships</a:t>
          </a:r>
        </a:p>
      </dsp:txBody>
      <dsp:txXfrm>
        <a:off x="1846544" y="3516677"/>
        <a:ext cx="2244607" cy="952257"/>
      </dsp:txXfrm>
    </dsp:sp>
    <dsp:sp modelId="{B2630B2D-13B1-4B6A-9B0D-2DCE85A8B17D}">
      <dsp:nvSpPr>
        <dsp:cNvPr id="0" name=""/>
        <dsp:cNvSpPr/>
      </dsp:nvSpPr>
      <dsp:spPr>
        <a:xfrm>
          <a:off x="4482257" y="3516677"/>
          <a:ext cx="952257" cy="9522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95FD81-2E3A-40F4-AFD0-B12751573279}">
      <dsp:nvSpPr>
        <dsp:cNvPr id="0" name=""/>
        <dsp:cNvSpPr/>
      </dsp:nvSpPr>
      <dsp:spPr>
        <a:xfrm>
          <a:off x="4682231" y="3716651"/>
          <a:ext cx="552309" cy="552309"/>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D78EEE-A960-4AB2-9B52-805679892A1D}">
      <dsp:nvSpPr>
        <dsp:cNvPr id="0" name=""/>
        <dsp:cNvSpPr/>
      </dsp:nvSpPr>
      <dsp:spPr>
        <a:xfrm>
          <a:off x="5622453" y="3585874"/>
          <a:ext cx="2464668" cy="952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a:t>Access to resources and information</a:t>
          </a:r>
        </a:p>
      </dsp:txBody>
      <dsp:txXfrm>
        <a:off x="5622453" y="3585874"/>
        <a:ext cx="2464668" cy="952257"/>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5:22:41.003"/>
    </inkml:context>
    <inkml:brush xml:id="br0">
      <inkml:brushProperty name="width" value="0.05" units="cm"/>
      <inkml:brushProperty name="height" value="0.05" units="cm"/>
    </inkml:brush>
  </inkml:definitions>
  <inkml:trace contextRef="#ctx0" brushRef="#br0">0 16 24575,'0'-7'0,"0"-1"-8191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527313" y="308112"/>
            <a:ext cx="3803374" cy="2852531"/>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379305"/>
            <a:ext cx="5486400" cy="516834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807726"/>
            <a:ext cx="2971800" cy="336274"/>
          </a:xfrm>
          <a:prstGeom prst="rect">
            <a:avLst/>
          </a:prstGeom>
        </p:spPr>
        <p:txBody>
          <a:bodyPr vert="horz" lIns="91440" tIns="45720" rIns="91440" bIns="45720" rtlCol="0" anchor="b"/>
          <a:lstStyle>
            <a:lvl1pPr algn="r">
              <a:defRPr sz="1200"/>
            </a:lvl1pPr>
          </a:lstStyle>
          <a:p>
            <a:fld id="{4C80E856-AD11-4DC5-90B1-00F3DED6836F}" type="slidenum">
              <a:rPr lang="en-US" smtClean="0"/>
              <a:t>‹#›</a:t>
            </a:fld>
            <a:endParaRPr lang="en-US"/>
          </a:p>
        </p:txBody>
      </p:sp>
    </p:spTree>
    <p:extLst>
      <p:ext uri="{BB962C8B-B14F-4D97-AF65-F5344CB8AC3E}">
        <p14:creationId xmlns:p14="http://schemas.microsoft.com/office/powerpoint/2010/main" val="3891542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dirty="0">
                <a:latin typeface="+mn-lt"/>
              </a:rPr>
              <a:t>This module introduces the </a:t>
            </a:r>
            <a:r>
              <a:rPr lang="en-US" sz="1200" i="1" dirty="0">
                <a:latin typeface="+mn-lt"/>
              </a:rPr>
              <a:t>Transitioning Land to a New Generation Curriculum</a:t>
            </a:r>
            <a:r>
              <a:rPr lang="en-US" sz="1200" dirty="0">
                <a:latin typeface="+mn-lt"/>
              </a:rPr>
              <a:t> and prepares participants to engage in a farm or ranch transfer process. </a:t>
            </a:r>
          </a:p>
          <a:p>
            <a:endParaRPr lang="en-US" sz="1200" dirty="0">
              <a:latin typeface="+mn-lt"/>
            </a:endParaRPr>
          </a:p>
          <a:p>
            <a:r>
              <a:rPr lang="en-US" sz="1200" dirty="0">
                <a:latin typeface="+mn-lt"/>
              </a:rPr>
              <a:t>It is the first of five consecutive modules—or workshops—designed to help participants gain the basic skills needed to participate in a farm, ranch or land transfer process. </a:t>
            </a:r>
            <a:endParaRPr lang="en-US" sz="1200" dirty="0">
              <a:latin typeface="+mn-lt"/>
              <a:cs typeface="Calibri"/>
            </a:endParaRPr>
          </a:p>
          <a:p>
            <a:endParaRPr lang="en-US" sz="1200" dirty="0">
              <a:latin typeface="+mn-lt"/>
            </a:endParaRPr>
          </a:p>
          <a:p>
            <a:r>
              <a:rPr lang="en-US" sz="1200" dirty="0">
                <a:latin typeface="+mn-lt"/>
              </a:rPr>
              <a:t>We understand that each participant has a unique situation and there is no "one-size-fits-all" approach, so we focus on providing you with skills to build relationships with people involved in the process, to help you have needed conversations, make important decisions, and navigate the process. </a:t>
            </a:r>
          </a:p>
          <a:p>
            <a:endParaRPr lang="en-US" sz="1200" dirty="0">
              <a:latin typeface="+mn-lt"/>
              <a:cs typeface="Calibri"/>
            </a:endParaRPr>
          </a:p>
          <a:p>
            <a:r>
              <a:rPr lang="en-US" sz="1200" dirty="0">
                <a:latin typeface="+mn-lt"/>
              </a:rPr>
              <a:t>This module prepares participants to prepare to engage in a transfer process. </a:t>
            </a:r>
          </a:p>
          <a:p>
            <a:endParaRPr lang="en-US" sz="1200" dirty="0">
              <a:latin typeface="+mn-lt"/>
            </a:endParaRPr>
          </a:p>
          <a:p>
            <a:r>
              <a:rPr lang="en-US" sz="1200" dirty="0">
                <a:latin typeface="+mn-lt"/>
              </a:rPr>
              <a:t>The Learning Objectives include:</a:t>
            </a:r>
            <a:endParaRPr lang="en-US" sz="1200" dirty="0">
              <a:latin typeface="+mn-lt"/>
              <a:cs typeface="Calibri" panose="020F0502020204030204"/>
            </a:endParaRPr>
          </a:p>
          <a:p>
            <a:pPr marL="171450" indent="-171450">
              <a:buFont typeface="Arial"/>
              <a:buChar char="•"/>
            </a:pPr>
            <a:r>
              <a:rPr lang="en-US" sz="1200" dirty="0">
                <a:latin typeface="+mn-lt"/>
              </a:rPr>
              <a:t>Identify key steps of a transfer process.  </a:t>
            </a:r>
            <a:endParaRPr lang="en-US" sz="1200" dirty="0">
              <a:latin typeface="+mn-lt"/>
              <a:cs typeface="Calibri" panose="020F0502020204030204"/>
            </a:endParaRPr>
          </a:p>
          <a:p>
            <a:pPr marL="171450" indent="-171450">
              <a:buFont typeface="Arial"/>
              <a:buChar char="•"/>
            </a:pPr>
            <a:r>
              <a:rPr lang="en-US" sz="1200" dirty="0">
                <a:latin typeface="+mn-lt"/>
              </a:rPr>
              <a:t>Clarify your values, vision, and goals. </a:t>
            </a:r>
            <a:endParaRPr lang="en-US" sz="1200" dirty="0">
              <a:latin typeface="+mn-lt"/>
              <a:cs typeface="Calibri" panose="020F0502020204030204"/>
            </a:endParaRPr>
          </a:p>
          <a:p>
            <a:pPr marL="171450" indent="-171450">
              <a:buFont typeface="Arial"/>
              <a:buChar char="•"/>
            </a:pPr>
            <a:r>
              <a:rPr lang="en-US" sz="1200" dirty="0">
                <a:latin typeface="+mn-lt"/>
              </a:rPr>
              <a:t>Name key people involved in your transfer. </a:t>
            </a:r>
            <a:endParaRPr lang="en-US" sz="1200" dirty="0">
              <a:latin typeface="+mn-lt"/>
              <a:cs typeface="Calibri" panose="020F0502020204030204"/>
            </a:endParaRPr>
          </a:p>
          <a:p>
            <a:pPr marL="171450" indent="-171450">
              <a:buFont typeface="Arial"/>
              <a:buChar char="•"/>
            </a:pPr>
            <a:r>
              <a:rPr lang="en-US" sz="1200" dirty="0">
                <a:latin typeface="+mn-lt"/>
              </a:rPr>
              <a:t>Assess needs and assets of the parties involved. </a:t>
            </a:r>
            <a:endParaRPr lang="en-US" sz="1200" dirty="0">
              <a:latin typeface="+mn-lt"/>
              <a:cs typeface="Calibri" panose="020F0502020204030204"/>
            </a:endParaRPr>
          </a:p>
          <a:p>
            <a:pPr marL="171450" indent="-171450">
              <a:buFont typeface="Arial"/>
              <a:buChar char="•"/>
            </a:pPr>
            <a:r>
              <a:rPr lang="en-US" sz="1200" dirty="0">
                <a:latin typeface="+mn-lt"/>
              </a:rPr>
              <a:t>Describe ways to strengthen key relationships. </a:t>
            </a:r>
            <a:endParaRPr lang="en-US" sz="1200" dirty="0">
              <a:latin typeface="+mn-lt"/>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lvl="0"/>
            <a:fld id="{EA0F5106-8081-4300-8CB6-2A1968422EF5}" type="slidenum">
              <a:rPr lang="en-US" noProof="0"/>
              <a:pPr lvl="0"/>
              <a:t>1</a:t>
            </a:fld>
            <a:endParaRPr lang="en-US" noProof="0"/>
          </a:p>
        </p:txBody>
      </p:sp>
      <p:sp>
        <p:nvSpPr>
          <p:cNvPr id="7" name="Slide Image Placeholder 6">
            <a:extLst>
              <a:ext uri="{FF2B5EF4-FFF2-40B4-BE49-F238E27FC236}">
                <a16:creationId xmlns:a16="http://schemas.microsoft.com/office/drawing/2014/main" id="{609B4EE9-4C3D-C368-F12C-E250CAD78012}"/>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061329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lvl="0"/>
            <a:fld id="{EA0F5106-8081-4300-8CB6-2A1968422EF5}" type="slidenum">
              <a:rPr lang="en-US" noProof="0"/>
              <a:pPr lvl="0"/>
              <a:t>10</a:t>
            </a:fld>
            <a:endParaRPr lang="en-US" noProof="0"/>
          </a:p>
        </p:txBody>
      </p:sp>
      <p:sp>
        <p:nvSpPr>
          <p:cNvPr id="9" name="Slide Image Placeholder 8">
            <a:extLst>
              <a:ext uri="{FF2B5EF4-FFF2-40B4-BE49-F238E27FC236}">
                <a16:creationId xmlns:a16="http://schemas.microsoft.com/office/drawing/2014/main" id="{67A9F51E-77AE-F1FA-7E19-FB6F65D154F3}"/>
              </a:ext>
            </a:extLst>
          </p:cNvPr>
          <p:cNvSpPr>
            <a:spLocks noGrp="1" noRot="1" noChangeAspect="1"/>
          </p:cNvSpPr>
          <p:nvPr>
            <p:ph type="sldImg"/>
          </p:nvPr>
        </p:nvSpPr>
        <p:spPr>
          <a:xfrm>
            <a:off x="1527175" y="307975"/>
            <a:ext cx="3803650" cy="2852738"/>
          </a:xfrm>
        </p:spPr>
      </p:sp>
      <p:sp>
        <p:nvSpPr>
          <p:cNvPr id="10" name="Notes Placeholder 9">
            <a:extLst>
              <a:ext uri="{FF2B5EF4-FFF2-40B4-BE49-F238E27FC236}">
                <a16:creationId xmlns:a16="http://schemas.microsoft.com/office/drawing/2014/main" id="{E8693153-67A7-15A0-42E2-0B009F5DF614}"/>
              </a:ext>
            </a:extLst>
          </p:cNvPr>
          <p:cNvSpPr>
            <a:spLocks noGrp="1"/>
          </p:cNvSpPr>
          <p:nvPr>
            <p:ph type="body" idx="1"/>
          </p:nvPr>
        </p:nvSpPr>
        <p:spPr/>
        <p:txBody>
          <a:bodyPr/>
          <a:lstStyle/>
          <a:p>
            <a:r>
              <a:rPr lang="en-US" dirty="0"/>
              <a:t>In this section of the workshop, we will begin exploring your values, vision and goals, and how they relate to the land transfer(s) you are a part of.</a:t>
            </a:r>
          </a:p>
        </p:txBody>
      </p:sp>
    </p:spTree>
    <p:extLst>
      <p:ext uri="{BB962C8B-B14F-4D97-AF65-F5344CB8AC3E}">
        <p14:creationId xmlns:p14="http://schemas.microsoft.com/office/powerpoint/2010/main" val="1414681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Your </a:t>
            </a:r>
            <a:r>
              <a:rPr lang="en-US" b="1" dirty="0"/>
              <a:t>values</a:t>
            </a:r>
            <a:r>
              <a:rPr lang="en-US" dirty="0"/>
              <a:t> reflect the beliefs which guide your life and actions, with friends and family, at work—or on the farm—and in our communities. </a:t>
            </a:r>
          </a:p>
          <a:p>
            <a:endParaRPr lang="en-US" dirty="0"/>
          </a:p>
          <a:p>
            <a:r>
              <a:rPr lang="en-US" dirty="0"/>
              <a:t>Your </a:t>
            </a:r>
            <a:r>
              <a:rPr lang="en-US" b="1" dirty="0"/>
              <a:t>vision</a:t>
            </a:r>
            <a:r>
              <a:rPr lang="en-US" dirty="0"/>
              <a:t> is a statement of where you’re headed and what you want to achieve moving forward. If you have, or will need to have a business plan, you might translate your vision into a mission statement. But for this training, we are going to focus on the big picture and think of your vision as your hoped-for destination—where you want to be in the future after your farm or ranch transfer process succeeds.  </a:t>
            </a:r>
          </a:p>
          <a:p>
            <a:endParaRPr lang="en-US" dirty="0"/>
          </a:p>
          <a:p>
            <a:r>
              <a:rPr lang="en-US" dirty="0"/>
              <a:t>Your </a:t>
            </a:r>
            <a:r>
              <a:rPr lang="en-US" b="1" dirty="0"/>
              <a:t>goals</a:t>
            </a:r>
            <a:r>
              <a:rPr lang="en-US" dirty="0"/>
              <a:t> are more concrete steps along the way. You likely will have both personal and business goals for your transfer situation. </a:t>
            </a:r>
          </a:p>
        </p:txBody>
      </p:sp>
      <p:sp>
        <p:nvSpPr>
          <p:cNvPr id="4" name="Slide Number Placeholder 3"/>
          <p:cNvSpPr>
            <a:spLocks noGrp="1"/>
          </p:cNvSpPr>
          <p:nvPr>
            <p:ph type="sldNum" sz="quarter" idx="5"/>
          </p:nvPr>
        </p:nvSpPr>
        <p:spPr/>
        <p:txBody>
          <a:bodyPr/>
          <a:lstStyle/>
          <a:p>
            <a:fld id="{20F99AC1-5AA4-49A2-8A31-29032D8E4CBF}" type="slidenum">
              <a:rPr lang="en-US"/>
              <a:pPr/>
              <a:t>11</a:t>
            </a:fld>
            <a:endParaRPr lang="en-US"/>
          </a:p>
        </p:txBody>
      </p:sp>
      <p:sp>
        <p:nvSpPr>
          <p:cNvPr id="7" name="Slide Image Placeholder 6">
            <a:extLst>
              <a:ext uri="{FF2B5EF4-FFF2-40B4-BE49-F238E27FC236}">
                <a16:creationId xmlns:a16="http://schemas.microsoft.com/office/drawing/2014/main" id="{1F7D4102-4241-5A91-8878-7AEDFFBC07E7}"/>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1073373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is a visualization of different values. It is not a prioritized list but only an example! The size of the words is random and the importance of any of them will be different to different people. </a:t>
            </a:r>
          </a:p>
          <a:p>
            <a:endParaRPr lang="en-US" dirty="0"/>
          </a:p>
          <a:p>
            <a:r>
              <a:rPr lang="en-US" dirty="0"/>
              <a:t>The key take away is that successful relationships are built on values. If your process doesn’t uphold your values, it may not succeed. </a:t>
            </a:r>
          </a:p>
          <a:p>
            <a:endParaRPr lang="en-US" dirty="0"/>
          </a:p>
          <a:p>
            <a:r>
              <a:rPr lang="en-US" dirty="0"/>
              <a:t>Values are the priorities or principles that guide our behavior, whether in our personal life or business. They’re constant, and they’re at the heart of who we are, how we see the world, and how we measure how well our lives are going. Whether or not you are aware of them, they guide how you approach decisions and relationships. </a:t>
            </a:r>
          </a:p>
          <a:p>
            <a:endParaRPr lang="en-US" dirty="0"/>
          </a:p>
          <a:p>
            <a:r>
              <a:rPr lang="en-US" dirty="0"/>
              <a:t>Examples of values are things like being family or community oriented, fairness and equality, dependability and a strong work ethic. For your farm or ranch, they might be something like producing high quality products, meeting the needs of consumers, or protecting the environment. </a:t>
            </a:r>
          </a:p>
          <a:p>
            <a:endParaRPr lang="en-US" dirty="0"/>
          </a:p>
          <a:p>
            <a:r>
              <a:rPr lang="en-US" dirty="0"/>
              <a:t>Values are important because they help us live lives of purpose. Sharing values also can help move the farm or ranch transfer process along. But since they are different for each of us, it is important to be able to state clearly what yours are. </a:t>
            </a:r>
          </a:p>
        </p:txBody>
      </p:sp>
      <p:sp>
        <p:nvSpPr>
          <p:cNvPr id="4" name="Slide Number Placeholder 3"/>
          <p:cNvSpPr>
            <a:spLocks noGrp="1"/>
          </p:cNvSpPr>
          <p:nvPr>
            <p:ph type="sldNum" sz="quarter" idx="5"/>
          </p:nvPr>
        </p:nvSpPr>
        <p:spPr/>
        <p:txBody>
          <a:bodyPr/>
          <a:lstStyle/>
          <a:p>
            <a:fld id="{20F99AC1-5AA4-49A2-8A31-29032D8E4CBF}" type="slidenum">
              <a:rPr lang="en-US"/>
              <a:pPr/>
              <a:t>12</a:t>
            </a:fld>
            <a:endParaRPr lang="en-US"/>
          </a:p>
        </p:txBody>
      </p:sp>
      <p:sp>
        <p:nvSpPr>
          <p:cNvPr id="7" name="Slide Image Placeholder 6">
            <a:extLst>
              <a:ext uri="{FF2B5EF4-FFF2-40B4-BE49-F238E27FC236}">
                <a16:creationId xmlns:a16="http://schemas.microsoft.com/office/drawing/2014/main" id="{ED925677-0559-2A74-BC5C-7976025F8503}"/>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398862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Your vision describes where you want to be in the future – usually at least five years forward but even as much as 20 or more. It’s good to know where you want to be in the future so you can make a plan to get there. It’s important to ground your vision in your values.  </a:t>
            </a:r>
          </a:p>
          <a:p>
            <a:r>
              <a:rPr lang="en-US" dirty="0"/>
              <a:t>-What values do you hold that you won’t compromise? </a:t>
            </a:r>
          </a:p>
          <a:p>
            <a:r>
              <a:rPr lang="en-US" dirty="0"/>
              <a:t>-What characteristics of your values and your future farm or ranch operation do you want to portray? </a:t>
            </a:r>
          </a:p>
          <a:p>
            <a:r>
              <a:rPr lang="en-US" dirty="0"/>
              <a:t>-What principles do you stand for? </a:t>
            </a:r>
          </a:p>
          <a:p>
            <a:r>
              <a:rPr lang="en-US" dirty="0"/>
              <a:t>-Ultimately, what do you want in life? </a:t>
            </a:r>
          </a:p>
          <a:p>
            <a:endParaRPr lang="en-US" dirty="0"/>
          </a:p>
          <a:p>
            <a:r>
              <a:rPr lang="en-US" dirty="0"/>
              <a:t>Here’s a slightly edited version of a vision statement of a diversified farm in the Midwest as an example. To explore these concepts more, I’m going to ask you to draft a vision statement of your own. This can inform a mission statement for your operation, which you will need for a business plan, but it also should inform the way you approach the transfer process. </a:t>
            </a:r>
          </a:p>
        </p:txBody>
      </p:sp>
      <p:sp>
        <p:nvSpPr>
          <p:cNvPr id="4" name="Slide Number Placeholder 3"/>
          <p:cNvSpPr>
            <a:spLocks noGrp="1"/>
          </p:cNvSpPr>
          <p:nvPr>
            <p:ph type="sldNum" sz="quarter" idx="5"/>
          </p:nvPr>
        </p:nvSpPr>
        <p:spPr/>
        <p:txBody>
          <a:bodyPr/>
          <a:lstStyle/>
          <a:p>
            <a:fld id="{20F99AC1-5AA4-49A2-8A31-29032D8E4CBF}" type="slidenum">
              <a:rPr lang="en-US"/>
              <a:pPr/>
              <a:t>13</a:t>
            </a:fld>
            <a:endParaRPr lang="en-US"/>
          </a:p>
        </p:txBody>
      </p:sp>
      <p:sp>
        <p:nvSpPr>
          <p:cNvPr id="7" name="Slide Image Placeholder 6">
            <a:extLst>
              <a:ext uri="{FF2B5EF4-FFF2-40B4-BE49-F238E27FC236}">
                <a16:creationId xmlns:a16="http://schemas.microsoft.com/office/drawing/2014/main" id="{DC7B22D8-F865-DA67-3E77-17714E4D8BD3}"/>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1979903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After you have clarified your current values and your vision of where you want to go, you will want to think about what will get you there. </a:t>
            </a:r>
          </a:p>
          <a:p>
            <a:endParaRPr lang="en-US" dirty="0"/>
          </a:p>
          <a:p>
            <a:r>
              <a:rPr lang="en-US" dirty="0"/>
              <a:t>Your goals should be specific guideposts to help you achieve your vision, based on your values. </a:t>
            </a:r>
          </a:p>
          <a:p>
            <a:endParaRPr lang="en-US" dirty="0"/>
          </a:p>
          <a:p>
            <a:r>
              <a:rPr lang="en-US" dirty="0"/>
              <a:t>You’ll want to set personal and business goals that work well together. A few examples of personal goals are listed here. </a:t>
            </a:r>
          </a:p>
          <a:p>
            <a:endParaRPr lang="en-US" dirty="0"/>
          </a:p>
          <a:p>
            <a:r>
              <a:rPr lang="en-US" u="sng" dirty="0"/>
              <a:t>Trainer Instructions: </a:t>
            </a:r>
          </a:p>
          <a:p>
            <a:r>
              <a:rPr lang="en-US" u="none" dirty="0"/>
              <a:t>This is s good place for some discussion and participant engagement. </a:t>
            </a:r>
          </a:p>
          <a:p>
            <a:endParaRPr lang="en-US" u="none" dirty="0"/>
          </a:p>
          <a:p>
            <a:r>
              <a:rPr lang="en-US" dirty="0"/>
              <a:t>Let’s</a:t>
            </a:r>
            <a:r>
              <a:rPr lang="en-US" u="none" dirty="0"/>
              <a:t> think of some examples to get more specific about these goals.</a:t>
            </a:r>
            <a:endParaRPr lang="en-US" u="none" dirty="0">
              <a:ea typeface="Calibri"/>
              <a:cs typeface="Calibri"/>
            </a:endParaRPr>
          </a:p>
          <a:p>
            <a:pPr marL="171450" indent="-171450">
              <a:buFont typeface="Arial" panose="020B0604020202020204" pitchFamily="34" charset="0"/>
              <a:buChar char="•"/>
            </a:pPr>
            <a:r>
              <a:rPr lang="en-US" u="none" dirty="0"/>
              <a:t>What do you want your life to be like? – </a:t>
            </a:r>
            <a:r>
              <a:rPr lang="en-US" i="1" u="none" dirty="0"/>
              <a:t>give examples – </a:t>
            </a:r>
            <a:r>
              <a:rPr lang="en-US" i="0" u="none" dirty="0"/>
              <a:t>I want to take a vacation every December.  What are some other examples of what you want your life to be like? </a:t>
            </a:r>
          </a:p>
          <a:p>
            <a:pPr marL="171450" indent="-171450">
              <a:buFont typeface="Arial" panose="020B0604020202020204" pitchFamily="34" charset="0"/>
              <a:buChar char="•"/>
            </a:pPr>
            <a:r>
              <a:rPr lang="en-US" i="0" u="none" dirty="0"/>
              <a:t>What life-work balance do you want? – </a:t>
            </a:r>
            <a:r>
              <a:rPr lang="en-US" i="1" u="none" dirty="0"/>
              <a:t>give examples – </a:t>
            </a:r>
            <a:r>
              <a:rPr lang="en-US" i="0" u="none" dirty="0"/>
              <a:t>I want to work equally year-round – or I want to have time for my ballroom dancing classes once a week. What are some other examples. </a:t>
            </a:r>
          </a:p>
          <a:p>
            <a:pPr marL="0" indent="0">
              <a:buFont typeface="Arial" panose="020B0604020202020204" pitchFamily="34" charset="0"/>
              <a:buNone/>
            </a:pPr>
            <a:endParaRPr lang="en-US" i="0" u="none" dirty="0"/>
          </a:p>
          <a:p>
            <a:pPr marL="0" indent="0">
              <a:buFont typeface="Arial" panose="020B0604020202020204" pitchFamily="34" charset="0"/>
              <a:buNone/>
            </a:pPr>
            <a:r>
              <a:rPr lang="en-US" i="0" u="none" dirty="0"/>
              <a:t>Let’s think about business goals now. </a:t>
            </a:r>
          </a:p>
          <a:p>
            <a:pPr marL="171450" indent="-171450">
              <a:buFont typeface="Arial" panose="020B0604020202020204" pitchFamily="34" charset="0"/>
              <a:buChar char="•"/>
            </a:pPr>
            <a:endParaRPr lang="en-US" u="none" dirty="0"/>
          </a:p>
        </p:txBody>
      </p:sp>
      <p:sp>
        <p:nvSpPr>
          <p:cNvPr id="4" name="Slide Number Placeholder 3"/>
          <p:cNvSpPr>
            <a:spLocks noGrp="1"/>
          </p:cNvSpPr>
          <p:nvPr>
            <p:ph type="sldNum" sz="quarter" idx="10"/>
          </p:nvPr>
        </p:nvSpPr>
        <p:spPr/>
        <p:txBody>
          <a:bodyPr/>
          <a:lstStyle/>
          <a:p>
            <a:fld id="{85785DFC-AC73-4C7B-8895-B635377B94DA}" type="slidenum">
              <a:rPr lang="en-US"/>
              <a:pPr/>
              <a:t>14</a:t>
            </a:fld>
            <a:endParaRPr lang="en-US"/>
          </a:p>
        </p:txBody>
      </p:sp>
      <p:sp>
        <p:nvSpPr>
          <p:cNvPr id="7" name="Slide Image Placeholder 6">
            <a:extLst>
              <a:ext uri="{FF2B5EF4-FFF2-40B4-BE49-F238E27FC236}">
                <a16:creationId xmlns:a16="http://schemas.microsoft.com/office/drawing/2014/main" id="{398432E9-FC41-8142-877C-F7D8F2043802}"/>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1394384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list offers suggestions of some business goals ideas.</a:t>
            </a:r>
          </a:p>
          <a:p>
            <a:endParaRPr lang="en-US" dirty="0"/>
          </a:p>
          <a:p>
            <a:r>
              <a:rPr lang="en-US" dirty="0"/>
              <a:t>What do you want your farm or ranch business to look like? We’re already touched on this as part of both your current situation and your vision of the future, but it is important to be specific about the kind of operation you want to have. These are some key questions to answer – We won’t have time in this workshop to fully fill  these out, but we have a worksheet to help you think through it on your own time.  </a:t>
            </a:r>
          </a:p>
          <a:p>
            <a:endParaRPr lang="en-US" dirty="0"/>
          </a:p>
          <a:p>
            <a:r>
              <a:rPr lang="en-US" dirty="0"/>
              <a:t>In a farm transfer situation, it also is important to learn about the needs of the other party in the transfer. Usually, the goals of an incoming producer are different from those of the exiting landowner so be sure to have an open dialogue and try to find common ground. </a:t>
            </a:r>
            <a:endParaRPr lang="en-US" dirty="0">
              <a:cs typeface="Calibri"/>
            </a:endParaRPr>
          </a:p>
        </p:txBody>
      </p:sp>
      <p:sp>
        <p:nvSpPr>
          <p:cNvPr id="4" name="Slide Number Placeholder 3"/>
          <p:cNvSpPr>
            <a:spLocks noGrp="1"/>
          </p:cNvSpPr>
          <p:nvPr>
            <p:ph type="sldNum" sz="quarter" idx="10"/>
          </p:nvPr>
        </p:nvSpPr>
        <p:spPr/>
        <p:txBody>
          <a:bodyPr/>
          <a:lstStyle/>
          <a:p>
            <a:fld id="{85785DFC-AC73-4C7B-8895-B635377B94DA}" type="slidenum">
              <a:rPr lang="en-US"/>
              <a:pPr/>
              <a:t>15</a:t>
            </a:fld>
            <a:endParaRPr lang="en-US"/>
          </a:p>
        </p:txBody>
      </p:sp>
      <p:sp>
        <p:nvSpPr>
          <p:cNvPr id="7" name="Slide Image Placeholder 6">
            <a:extLst>
              <a:ext uri="{FF2B5EF4-FFF2-40B4-BE49-F238E27FC236}">
                <a16:creationId xmlns:a16="http://schemas.microsoft.com/office/drawing/2014/main" id="{E528BA59-4151-426A-E90A-D5D571ACAE01}"/>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699755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06400" y="2754328"/>
            <a:ext cx="6045200" cy="5168348"/>
          </a:xfrm>
        </p:spPr>
        <p:txBody>
          <a:bodyPr/>
          <a:lstStyle/>
          <a:p>
            <a:r>
              <a:rPr lang="en-US" dirty="0"/>
              <a:t>Goals setting can take a lot of time, so we’re not going to go into depth on it here. I’ll share a worksheet with you for homework, but I do want to cover some of the basics of setting solid goals. Setting useful goals can be difficult. They should be simple, yet specific enough to clearly define what you want to accomplish. They should cover the 5 </a:t>
            </a:r>
            <a:r>
              <a:rPr lang="en-US" dirty="0" err="1"/>
              <a:t>Ws</a:t>
            </a:r>
            <a:r>
              <a:rPr lang="en-US" dirty="0"/>
              <a:t>: Who, What, Where, When, and Why, as well as How. </a:t>
            </a:r>
          </a:p>
          <a:p>
            <a:endParaRPr lang="en-US" dirty="0"/>
          </a:p>
          <a:p>
            <a:r>
              <a:rPr lang="en-US" dirty="0"/>
              <a:t>Many people use the SMART goals framework to set useful and actionable goals. SMART goals are: </a:t>
            </a:r>
            <a:endParaRPr lang="en-US" dirty="0">
              <a:cs typeface="Calibri" panose="020F0502020204030204"/>
            </a:endParaRPr>
          </a:p>
          <a:p>
            <a:r>
              <a:rPr lang="en-US" dirty="0"/>
              <a:t>S = Specific well-defined and clear. </a:t>
            </a:r>
          </a:p>
          <a:p>
            <a:r>
              <a:rPr lang="en-US" dirty="0"/>
              <a:t>M= Measurable because when you measure results, you know whether (or not) you have achieved your goals. </a:t>
            </a:r>
          </a:p>
          <a:p>
            <a:r>
              <a:rPr lang="en-US" dirty="0"/>
              <a:t>A=Attainable and realistic enough that you can achieve them with time and effort. </a:t>
            </a:r>
          </a:p>
          <a:p>
            <a:r>
              <a:rPr lang="en-US" dirty="0"/>
              <a:t>R=Results-Focused meaning they include the resources, knowledge and time you need to reach your goals. </a:t>
            </a:r>
          </a:p>
          <a:p>
            <a:r>
              <a:rPr lang="en-US" dirty="0"/>
              <a:t>T=Timely or timebound, meaning linked to a realistic timeframe. A goal without a timeline is just a dream. </a:t>
            </a:r>
          </a:p>
          <a:p>
            <a:endParaRPr lang="en-US" dirty="0"/>
          </a:p>
          <a:p>
            <a:r>
              <a:rPr lang="en-US" dirty="0"/>
              <a:t>Let’s work through an example. A broad goal might be “To inherit my grandfather’s vegetable operation.” That’s a worthy goal to start. but it doesn’t answer the deeper SMART questions.  </a:t>
            </a:r>
          </a:p>
          <a:p>
            <a:r>
              <a:rPr lang="en-US" dirty="0"/>
              <a:t>To make it more Specific you might refine the goal to be “To inherit my grandfather’s operation and produce a seasonally diverse mix of fruits and vegetables to sell at farmers markets and to local schools.” </a:t>
            </a:r>
          </a:p>
          <a:p>
            <a:r>
              <a:rPr lang="en-US" dirty="0"/>
              <a:t>To make that Measurable you might add: “Earn an annual gross income of $150,000, increase crop yields 5 percent by improving nutrient management, and increase sales by $25,000, by adding 2 farmers’ markets and a local school to the marketing portfolio.”</a:t>
            </a:r>
          </a:p>
          <a:p>
            <a:r>
              <a:rPr lang="en-US" dirty="0"/>
              <a:t>Then check to make sure these are all Attainable. Even if it’s a stretch, could you accomplish these things in 2 years? What resources do you need? Do you have them or what else do you need to get the help that you need? </a:t>
            </a:r>
          </a:p>
          <a:p>
            <a:r>
              <a:rPr lang="en-US" dirty="0"/>
              <a:t>Finally, make sure you have a realistic timeframe.  For example:  “To increase crop yields by 5 percent next year by improving nutrient management and pest control” or “To increase sales by $10,000, by reaching out to at least 25 new sales prospects in the coming 6 months.”</a:t>
            </a:r>
            <a:endParaRPr lang="en-US" dirty="0">
              <a:cs typeface="Calibri"/>
            </a:endParaRPr>
          </a:p>
        </p:txBody>
      </p:sp>
      <p:sp>
        <p:nvSpPr>
          <p:cNvPr id="4" name="Slide Number Placeholder 3"/>
          <p:cNvSpPr>
            <a:spLocks noGrp="1"/>
          </p:cNvSpPr>
          <p:nvPr>
            <p:ph type="sldNum" sz="quarter" idx="10"/>
          </p:nvPr>
        </p:nvSpPr>
        <p:spPr/>
        <p:txBody>
          <a:bodyPr/>
          <a:lstStyle/>
          <a:p>
            <a:fld id="{85785DFC-AC73-4C7B-8895-B635377B94DA}" type="slidenum">
              <a:rPr lang="en-US"/>
              <a:pPr/>
              <a:t>16</a:t>
            </a:fld>
            <a:endParaRPr lang="en-US"/>
          </a:p>
        </p:txBody>
      </p:sp>
      <p:sp>
        <p:nvSpPr>
          <p:cNvPr id="7" name="Slide Image Placeholder 6">
            <a:extLst>
              <a:ext uri="{FF2B5EF4-FFF2-40B4-BE49-F238E27FC236}">
                <a16:creationId xmlns:a16="http://schemas.microsoft.com/office/drawing/2014/main" id="{4058B595-0969-882B-2837-D434FE35D748}"/>
              </a:ext>
            </a:extLst>
          </p:cNvPr>
          <p:cNvSpPr>
            <a:spLocks noGrp="1" noRot="1" noChangeAspect="1"/>
          </p:cNvSpPr>
          <p:nvPr>
            <p:ph type="sldImg"/>
          </p:nvPr>
        </p:nvSpPr>
        <p:spPr>
          <a:xfrm>
            <a:off x="1787525" y="201613"/>
            <a:ext cx="3282950" cy="2462212"/>
          </a:xfrm>
        </p:spPr>
      </p:sp>
    </p:spTree>
    <p:extLst>
      <p:ext uri="{BB962C8B-B14F-4D97-AF65-F5344CB8AC3E}">
        <p14:creationId xmlns:p14="http://schemas.microsoft.com/office/powerpoint/2010/main" val="199276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u="sng" dirty="0"/>
              <a:t>Practice Activity</a:t>
            </a:r>
          </a:p>
          <a:p>
            <a:r>
              <a:rPr lang="en-US" dirty="0"/>
              <a:t>We’ve talked about Values, Vision, and Goals. In a farm or ranch transfer, it’s important these things be clear to you, so you can clarify them to others involved. </a:t>
            </a:r>
          </a:p>
          <a:p>
            <a:endParaRPr lang="en-US" dirty="0"/>
          </a:p>
          <a:p>
            <a:r>
              <a:rPr lang="en-US" dirty="0"/>
              <a:t>Now we are going to take a little time to fill out the questions on the </a:t>
            </a:r>
            <a:r>
              <a:rPr lang="en-US" i="1" dirty="0"/>
              <a:t>Vision, Values and Goals Worksheet</a:t>
            </a:r>
            <a:r>
              <a:rPr lang="en-US" dirty="0"/>
              <a:t>. (</a:t>
            </a:r>
            <a:r>
              <a:rPr lang="en-US" i="1" u="sng" dirty="0"/>
              <a:t>tell your participants how much time)</a:t>
            </a:r>
            <a:endParaRPr lang="en-US" u="sng" dirty="0"/>
          </a:p>
          <a:p>
            <a:endParaRPr lang="en-US" dirty="0"/>
          </a:p>
          <a:p>
            <a:r>
              <a:rPr lang="en-US" dirty="0"/>
              <a:t>First, review the </a:t>
            </a:r>
            <a:r>
              <a:rPr lang="en-US" i="1" dirty="0"/>
              <a:t>Values Information Sheet</a:t>
            </a:r>
            <a:r>
              <a:rPr lang="en-US" dirty="0"/>
              <a:t>. Pick 3 to 5 which are most important to you as you move forward in your farm or ranch transfer process. If you hold values that are not found on the Values Information Sheet, feel free to add your own. </a:t>
            </a:r>
          </a:p>
          <a:p>
            <a:endParaRPr lang="en-US" dirty="0"/>
          </a:p>
          <a:p>
            <a:r>
              <a:rPr lang="en-US" dirty="0"/>
              <a:t>Next create a short phrase or sentence combining these and other words to express what is important to you in a values statement related to your farm or ranch transfer. </a:t>
            </a:r>
          </a:p>
          <a:p>
            <a:endParaRPr lang="en-US" dirty="0"/>
          </a:p>
          <a:p>
            <a:r>
              <a:rPr lang="en-US" dirty="0"/>
              <a:t>Move on to a draft vision statement. Think of it as your destination at least five to 10 years in the future. It should be based on your values to guide you as you move forward with your farm or ranch transfer. </a:t>
            </a:r>
          </a:p>
          <a:p>
            <a:endParaRPr lang="en-US" dirty="0"/>
          </a:p>
          <a:p>
            <a:r>
              <a:rPr lang="en-US" dirty="0"/>
              <a:t>Lastly, in a sentence or two, describe what you want to get out of your farm or ranch transfer process. This will serve as a high-level goal or set of goals. For homework, you are going to take your goals and make them SMART. This exercise will help get you started.</a:t>
            </a:r>
            <a:endParaRPr lang="en-US" dirty="0">
              <a:cs typeface="Calibri"/>
            </a:endParaRPr>
          </a:p>
        </p:txBody>
      </p:sp>
      <p:sp>
        <p:nvSpPr>
          <p:cNvPr id="4" name="Slide Number Placeholder 3"/>
          <p:cNvSpPr>
            <a:spLocks noGrp="1"/>
          </p:cNvSpPr>
          <p:nvPr>
            <p:ph type="sldNum" sz="quarter" idx="5"/>
          </p:nvPr>
        </p:nvSpPr>
        <p:spPr/>
        <p:txBody>
          <a:bodyPr/>
          <a:lstStyle/>
          <a:p>
            <a:fld id="{F33232BA-6C0C-4670-90D1-18704CB5AC04}" type="slidenum">
              <a:rPr lang="en-US"/>
              <a:pPr/>
              <a:t>17</a:t>
            </a:fld>
            <a:endParaRPr lang="en-US"/>
          </a:p>
        </p:txBody>
      </p:sp>
      <p:sp>
        <p:nvSpPr>
          <p:cNvPr id="7" name="Slide Image Placeholder 6">
            <a:extLst>
              <a:ext uri="{FF2B5EF4-FFF2-40B4-BE49-F238E27FC236}">
                <a16:creationId xmlns:a16="http://schemas.microsoft.com/office/drawing/2014/main" id="{CDA5DB43-46B5-9232-6879-33418A570F8F}"/>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931194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Now that you’ve clarified your current situation and where you want to go, it’s time to think about what you want and need to get there.</a:t>
            </a:r>
          </a:p>
          <a:p>
            <a:endParaRPr lang="en-US" dirty="0"/>
          </a:p>
          <a:p>
            <a:r>
              <a:rPr lang="en-US" dirty="0"/>
              <a:t>You will also start identifying who else is involved, and what they want or need to get out of the transfer process? </a:t>
            </a:r>
          </a:p>
          <a:p>
            <a:endParaRPr lang="en-US" dirty="0"/>
          </a:p>
          <a:p>
            <a:r>
              <a:rPr lang="en-US" dirty="0"/>
              <a:t> </a:t>
            </a:r>
          </a:p>
        </p:txBody>
      </p:sp>
      <p:sp>
        <p:nvSpPr>
          <p:cNvPr id="4" name="Slide Number Placeholder 3"/>
          <p:cNvSpPr>
            <a:spLocks noGrp="1"/>
          </p:cNvSpPr>
          <p:nvPr>
            <p:ph type="sldNum" sz="quarter" idx="5"/>
          </p:nvPr>
        </p:nvSpPr>
        <p:spPr/>
        <p:txBody>
          <a:bodyPr/>
          <a:lstStyle/>
          <a:p>
            <a:pPr lvl="0"/>
            <a:fld id="{20F99AC1-5AA4-49A2-8A31-29032D8E4CBF}" type="slidenum">
              <a:rPr lang="en-US" noProof="0"/>
              <a:pPr lvl="0"/>
              <a:t>18</a:t>
            </a:fld>
            <a:endParaRPr lang="en-US" noProof="0"/>
          </a:p>
        </p:txBody>
      </p:sp>
      <p:sp>
        <p:nvSpPr>
          <p:cNvPr id="7" name="Slide Image Placeholder 6">
            <a:extLst>
              <a:ext uri="{FF2B5EF4-FFF2-40B4-BE49-F238E27FC236}">
                <a16:creationId xmlns:a16="http://schemas.microsoft.com/office/drawing/2014/main" id="{73A7A2CA-D163-1CD5-F4A6-211691720D71}"/>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103422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Now let’s turn to your farm transfer opportunity. </a:t>
            </a:r>
            <a:r>
              <a:rPr lang="en-US" i="0" dirty="0"/>
              <a:t>You can take a look at the</a:t>
            </a:r>
            <a:r>
              <a:rPr lang="en-US" i="1" dirty="0"/>
              <a:t> Needs Assessment Worksheet.  </a:t>
            </a:r>
            <a:r>
              <a:rPr lang="en-US" i="0" dirty="0"/>
              <a:t>We’ll make to time to work through this more in a minute, but if you want to start writing ideas out now you can. </a:t>
            </a:r>
            <a:endParaRPr lang="en-US" i="1" dirty="0"/>
          </a:p>
          <a:p>
            <a:endParaRPr lang="en-US" dirty="0"/>
          </a:p>
          <a:p>
            <a:r>
              <a:rPr lang="en-US" dirty="0"/>
              <a:t>What do you need to get out of it to achieve your goals? For example, if you are the incoming producer do you only need raw land, or do you need farm or ranch infrastructure like buildings, fencing, irrigation systems, as well? Or are you the landowner and what you really need is retirement income and to leave a legacy for your heirs? </a:t>
            </a:r>
          </a:p>
          <a:p>
            <a:endParaRPr lang="en-US" dirty="0"/>
          </a:p>
          <a:p>
            <a:r>
              <a:rPr lang="en-US" dirty="0"/>
              <a:t>If you are negotiating with a non-relative, you may want to develop or maintain relationships and/or community networks.</a:t>
            </a:r>
            <a:endParaRPr lang="en-US" dirty="0">
              <a:cs typeface="Calibri"/>
            </a:endParaRPr>
          </a:p>
          <a:p>
            <a:endParaRPr lang="en-US" dirty="0"/>
          </a:p>
          <a:p>
            <a:r>
              <a:rPr lang="en-US" dirty="0"/>
              <a:t>One way to assess what you need is to think about the gaps between your current situation and your goals. You already started filling out your worksheet and will spend more time working on this outside the workshop. For now, think about how the farm transfer could address these gaps. For example, could the transfer improve your housing situation? Could it provide employment and sufficient income for you and other family members? In addition, how could the transfer advance your business goals? </a:t>
            </a:r>
            <a:endParaRPr lang="en-US" dirty="0">
              <a:cs typeface="Calibri"/>
            </a:endParaRPr>
          </a:p>
          <a:p>
            <a:endParaRPr lang="en-US" dirty="0"/>
          </a:p>
          <a:p>
            <a:r>
              <a:rPr lang="en-US" dirty="0"/>
              <a:t>Consider what resources the other party has that you currently use or could use. This might include the farm or ranch business or intangible assets like expertise, business contacts or a client list. It might include management experience. These are the things you will negotiate for during the transfer.</a:t>
            </a:r>
          </a:p>
        </p:txBody>
      </p:sp>
      <p:sp>
        <p:nvSpPr>
          <p:cNvPr id="4" name="Slide Number Placeholder 3"/>
          <p:cNvSpPr>
            <a:spLocks noGrp="1"/>
          </p:cNvSpPr>
          <p:nvPr>
            <p:ph type="sldNum" sz="quarter" idx="5"/>
          </p:nvPr>
        </p:nvSpPr>
        <p:spPr/>
        <p:txBody>
          <a:bodyPr/>
          <a:lstStyle/>
          <a:p>
            <a:fld id="{20F99AC1-5AA4-49A2-8A31-29032D8E4CBF}" type="slidenum">
              <a:rPr lang="en-US"/>
              <a:pPr/>
              <a:t>19</a:t>
            </a:fld>
            <a:endParaRPr lang="en-US"/>
          </a:p>
        </p:txBody>
      </p:sp>
      <p:sp>
        <p:nvSpPr>
          <p:cNvPr id="7" name="Slide Image Placeholder 6">
            <a:extLst>
              <a:ext uri="{FF2B5EF4-FFF2-40B4-BE49-F238E27FC236}">
                <a16:creationId xmlns:a16="http://schemas.microsoft.com/office/drawing/2014/main" id="{5CB27F44-AB88-517D-3FCE-54E29DA25D81}"/>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00773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dirty="0">
                <a:latin typeface="+mn-lt"/>
              </a:rPr>
              <a:t>This curriculum was created by American Farmland Trust with support from a national Educational Team of advisors and a group of subject matter experts.</a:t>
            </a:r>
          </a:p>
          <a:p>
            <a:endParaRPr lang="en-US" sz="1200" dirty="0">
              <a:latin typeface="+mn-lt"/>
            </a:endParaRPr>
          </a:p>
          <a:p>
            <a:r>
              <a:rPr lang="en-US" sz="1200" dirty="0">
                <a:latin typeface="+mn-lt"/>
              </a:rPr>
              <a:t>It was made possible by a grant from the USDA Beginning Farmer and Rancher Development Program Award #2020 - 49400 – 3325 with additional support from Farm Credit and the members of AFT. </a:t>
            </a:r>
          </a:p>
          <a:p>
            <a:endParaRPr lang="en-US" dirty="0"/>
          </a:p>
        </p:txBody>
      </p:sp>
      <p:sp>
        <p:nvSpPr>
          <p:cNvPr id="4" name="Slide Number Placeholder 3"/>
          <p:cNvSpPr>
            <a:spLocks noGrp="1"/>
          </p:cNvSpPr>
          <p:nvPr>
            <p:ph type="sldNum" sz="quarter" idx="5"/>
          </p:nvPr>
        </p:nvSpPr>
        <p:spPr/>
        <p:txBody>
          <a:bodyPr/>
          <a:lstStyle/>
          <a:p>
            <a:pPr lvl="0"/>
            <a:fld id="{20F99AC1-5AA4-49A2-8A31-29032D8E4CBF}" type="slidenum">
              <a:rPr lang="en-US" noProof="0"/>
              <a:pPr lvl="0"/>
              <a:t>2</a:t>
            </a:fld>
            <a:endParaRPr lang="en-US" noProof="0"/>
          </a:p>
        </p:txBody>
      </p:sp>
      <p:sp>
        <p:nvSpPr>
          <p:cNvPr id="7" name="Slide Image Placeholder 6">
            <a:extLst>
              <a:ext uri="{FF2B5EF4-FFF2-40B4-BE49-F238E27FC236}">
                <a16:creationId xmlns:a16="http://schemas.microsoft.com/office/drawing/2014/main" id="{ECEF0ED9-9DDE-F553-09BB-3CDC6FA05FBD}"/>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1926482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291623"/>
            <a:ext cx="5486400" cy="5168348"/>
          </a:xfrm>
        </p:spPr>
        <p:txBody>
          <a:bodyPr/>
          <a:lstStyle/>
          <a:p>
            <a:r>
              <a:rPr lang="en-US" dirty="0"/>
              <a:t>To assess your needs—and the needs of the other parties involved in your transfer situation—it’s important to understand assets.</a:t>
            </a:r>
          </a:p>
          <a:p>
            <a:endParaRPr lang="en-US" dirty="0"/>
          </a:p>
          <a:p>
            <a:r>
              <a:rPr lang="en-US" dirty="0"/>
              <a:t>Assets are things that have value: Both tangible or physical things like land or a bank account, and intangible or nonphysical things like strong family ties or social networks. </a:t>
            </a:r>
          </a:p>
          <a:p>
            <a:endParaRPr lang="en-US" dirty="0">
              <a:cs typeface="Calibri" panose="020F0502020204030204"/>
            </a:endParaRPr>
          </a:p>
          <a:p>
            <a:r>
              <a:rPr lang="en-US" dirty="0"/>
              <a:t>In farm transfer situations, people tend to think of assets as resources with financial value which can be reported on a balance sheet. We’ll talk about these kinds of assets more in Modules 2 and 3. They include things like cash and savings, land and buildings, crops and livestock, equipment and inventories, and intangible property such as an established brand or a clients list. </a:t>
            </a:r>
            <a:endParaRPr lang="en-US" dirty="0">
              <a:cs typeface="Calibri"/>
            </a:endParaRPr>
          </a:p>
          <a:p>
            <a:endParaRPr lang="en-US" dirty="0"/>
          </a:p>
          <a:p>
            <a:r>
              <a:rPr lang="en-US" dirty="0"/>
              <a:t>In thinking about the value of a farm/ranch property’ to you, other assets are equally important but may or may not have a value easily shown economically. </a:t>
            </a:r>
            <a:r>
              <a:rPr lang="en-US" dirty="0">
                <a:cs typeface="Calibri"/>
              </a:rPr>
              <a:t>Assets such as kno</a:t>
            </a:r>
            <a:r>
              <a:rPr lang="en-US" dirty="0"/>
              <a:t>wledge, skills and abilities are important assets, too. Especially if you’re in—or entering into—a transfer situation that includes any part of a farm or ranch business. Things like farming experience and business management are very important assets. Assets also include things like legal knowledge or strong communication skills.</a:t>
            </a:r>
            <a:endParaRPr lang="en-US" dirty="0">
              <a:cs typeface="Calibri"/>
            </a:endParaRPr>
          </a:p>
          <a:p>
            <a:endParaRPr lang="en-US" dirty="0"/>
          </a:p>
          <a:p>
            <a:r>
              <a:rPr lang="en-US" dirty="0"/>
              <a:t>They also include your relationship to your community, having strong social or business networks, access to information and capital resources, even things like belonging to farm or other associations. </a:t>
            </a:r>
            <a:endParaRPr lang="en-US" dirty="0">
              <a:cs typeface="Calibri"/>
            </a:endParaRPr>
          </a:p>
          <a:p>
            <a:endParaRPr lang="en-US" dirty="0"/>
          </a:p>
          <a:p>
            <a:r>
              <a:rPr lang="en-US" dirty="0"/>
              <a:t>Finally, assets include the different kinds of things that give a person the power to influence other people and affect the use and distribution of resources. These include comfort with cultural norms, holding positions of power or influence within a family, organization, institution, or society. </a:t>
            </a:r>
            <a:endParaRPr lang="en-US" dirty="0">
              <a:cs typeface="Calibri"/>
            </a:endParaRPr>
          </a:p>
        </p:txBody>
      </p:sp>
      <p:sp>
        <p:nvSpPr>
          <p:cNvPr id="4" name="Slide Number Placeholder 3"/>
          <p:cNvSpPr>
            <a:spLocks noGrp="1"/>
          </p:cNvSpPr>
          <p:nvPr>
            <p:ph type="sldNum" sz="quarter" idx="5"/>
          </p:nvPr>
        </p:nvSpPr>
        <p:spPr/>
        <p:txBody>
          <a:bodyPr/>
          <a:lstStyle/>
          <a:p>
            <a:fld id="{20F99AC1-5AA4-49A2-8A31-29032D8E4CBF}" type="slidenum">
              <a:rPr lang="en-US"/>
              <a:pPr/>
              <a:t>20</a:t>
            </a:fld>
            <a:endParaRPr lang="en-US"/>
          </a:p>
        </p:txBody>
      </p:sp>
      <p:sp>
        <p:nvSpPr>
          <p:cNvPr id="7" name="Slide Image Placeholder 6">
            <a:extLst>
              <a:ext uri="{FF2B5EF4-FFF2-40B4-BE49-F238E27FC236}">
                <a16:creationId xmlns:a16="http://schemas.microsoft.com/office/drawing/2014/main" id="{65C5C710-6482-D771-4B06-F209095136DE}"/>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093438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You can take a look at the </a:t>
            </a:r>
            <a:r>
              <a:rPr lang="en-US" i="1" dirty="0"/>
              <a:t>Asset Inventory Worksheet. </a:t>
            </a:r>
            <a:r>
              <a:rPr lang="en-US" i="0" dirty="0"/>
              <a:t>We’ll take time to work through it in a minute, but if you want to write out ideas now you can. </a:t>
            </a:r>
            <a:endParaRPr lang="en-US" i="1" dirty="0"/>
          </a:p>
          <a:p>
            <a:endParaRPr lang="en-US" dirty="0"/>
          </a:p>
          <a:p>
            <a:r>
              <a:rPr lang="en-US" dirty="0"/>
              <a:t>Let’s start with your financial assets. Do you have or need cash or savings, or the ability to acquire capital? Do you have or need agricultural land, equipment, or other assets like crops or livestock? What about a farm or ranch business? </a:t>
            </a:r>
          </a:p>
        </p:txBody>
      </p:sp>
      <p:sp>
        <p:nvSpPr>
          <p:cNvPr id="4" name="Slide Number Placeholder 3"/>
          <p:cNvSpPr>
            <a:spLocks noGrp="1"/>
          </p:cNvSpPr>
          <p:nvPr>
            <p:ph type="sldNum" sz="quarter" idx="5"/>
          </p:nvPr>
        </p:nvSpPr>
        <p:spPr/>
        <p:txBody>
          <a:bodyPr/>
          <a:lstStyle/>
          <a:p>
            <a:fld id="{20F99AC1-5AA4-49A2-8A31-29032D8E4CBF}" type="slidenum">
              <a:rPr lang="en-US"/>
              <a:pPr/>
              <a:t>21</a:t>
            </a:fld>
            <a:endParaRPr lang="en-US"/>
          </a:p>
        </p:txBody>
      </p:sp>
      <p:sp>
        <p:nvSpPr>
          <p:cNvPr id="7" name="Slide Image Placeholder 6">
            <a:extLst>
              <a:ext uri="{FF2B5EF4-FFF2-40B4-BE49-F238E27FC236}">
                <a16:creationId xmlns:a16="http://schemas.microsoft.com/office/drawing/2014/main" id="{C2F369DC-9BB6-564C-7448-45843B787BD4}"/>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422712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Now let’s think beyond financial assets—what other assets do you bring to the table or need to acquire?</a:t>
            </a:r>
          </a:p>
          <a:p>
            <a:endParaRPr lang="en-US"/>
          </a:p>
          <a:p>
            <a:r>
              <a:rPr lang="en-US"/>
              <a:t>For example, do you have or need hands-on farming or ranching experience. Do you have or need production, marketing or management skills? ? What about legal knowledge or business expertise? Or communication skills or community relationship?</a:t>
            </a:r>
          </a:p>
        </p:txBody>
      </p:sp>
      <p:sp>
        <p:nvSpPr>
          <p:cNvPr id="4" name="Slide Number Placeholder 3"/>
          <p:cNvSpPr>
            <a:spLocks noGrp="1"/>
          </p:cNvSpPr>
          <p:nvPr>
            <p:ph type="sldNum" sz="quarter" idx="5"/>
          </p:nvPr>
        </p:nvSpPr>
        <p:spPr/>
        <p:txBody>
          <a:bodyPr/>
          <a:lstStyle/>
          <a:p>
            <a:fld id="{20F99AC1-5AA4-49A2-8A31-29032D8E4CBF}" type="slidenum">
              <a:rPr lang="en-US"/>
              <a:pPr/>
              <a:t>22</a:t>
            </a:fld>
            <a:endParaRPr lang="en-US"/>
          </a:p>
        </p:txBody>
      </p:sp>
      <p:sp>
        <p:nvSpPr>
          <p:cNvPr id="7" name="Slide Image Placeholder 6">
            <a:extLst>
              <a:ext uri="{FF2B5EF4-FFF2-40B4-BE49-F238E27FC236}">
                <a16:creationId xmlns:a16="http://schemas.microsoft.com/office/drawing/2014/main" id="{429767FE-8E20-8DE0-C61F-F18FDB97077C}"/>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210142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Now you’ve thought about your needs and assets, let’s think about the other people who have an interest or stake in your farm/ranch transfer situation. In your </a:t>
            </a:r>
            <a:r>
              <a:rPr lang="en-US" i="1" dirty="0"/>
              <a:t>Needs Assessment Worksheet </a:t>
            </a:r>
            <a:r>
              <a:rPr lang="en-US" i="0" dirty="0"/>
              <a:t> - </a:t>
            </a:r>
            <a:r>
              <a:rPr lang="en-US" i="1" dirty="0"/>
              <a:t>part 2 </a:t>
            </a:r>
            <a:r>
              <a:rPr lang="en-US" i="0" dirty="0"/>
              <a:t>– you can start to add your ideas. </a:t>
            </a:r>
            <a:endParaRPr lang="en-US" dirty="0"/>
          </a:p>
          <a:p>
            <a:endParaRPr lang="en-US" dirty="0"/>
          </a:p>
          <a:p>
            <a:r>
              <a:rPr lang="en-US" dirty="0"/>
              <a:t>If you are an incoming producer, it is most important to think about the person who owns the land and holds other assets that you want to acquire. </a:t>
            </a:r>
          </a:p>
          <a:p>
            <a:endParaRPr lang="en-US" dirty="0">
              <a:cs typeface="Calibri" panose="020F0502020204030204"/>
            </a:endParaRPr>
          </a:p>
          <a:p>
            <a:r>
              <a:rPr lang="en-US" dirty="0"/>
              <a:t>If you are the landowner or asset holder, think about the incoming producer and what they need. </a:t>
            </a:r>
            <a:endParaRPr lang="en-US" dirty="0">
              <a:cs typeface="Calibri"/>
            </a:endParaRPr>
          </a:p>
          <a:p>
            <a:r>
              <a:rPr lang="en-US" dirty="0"/>
              <a:t>Either way, also consider who else could be affected by your transfer situation, like family members, any employees you may have, and depending upon where you are and the type of farm or ranch operation, other people who might have a stake, like neighbors or community members. For example, if the owner is an institution, like a land trust or municipality, members of the community may have an interest in the outcome of the transfer. </a:t>
            </a:r>
          </a:p>
        </p:txBody>
      </p:sp>
      <p:sp>
        <p:nvSpPr>
          <p:cNvPr id="4" name="Slide Number Placeholder 3"/>
          <p:cNvSpPr>
            <a:spLocks noGrp="1"/>
          </p:cNvSpPr>
          <p:nvPr>
            <p:ph type="sldNum" sz="quarter" idx="5"/>
          </p:nvPr>
        </p:nvSpPr>
        <p:spPr/>
        <p:txBody>
          <a:bodyPr/>
          <a:lstStyle/>
          <a:p>
            <a:fld id="{20F99AC1-5AA4-49A2-8A31-29032D8E4CBF}" type="slidenum">
              <a:rPr lang="en-US"/>
              <a:pPr/>
              <a:t>23</a:t>
            </a:fld>
            <a:endParaRPr lang="en-US"/>
          </a:p>
        </p:txBody>
      </p:sp>
      <p:sp>
        <p:nvSpPr>
          <p:cNvPr id="7" name="Slide Image Placeholder 6">
            <a:extLst>
              <a:ext uri="{FF2B5EF4-FFF2-40B4-BE49-F238E27FC236}">
                <a16:creationId xmlns:a16="http://schemas.microsoft.com/office/drawing/2014/main" id="{47AB70AD-B23A-E50F-4CF9-AF28231CDC96}"/>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102982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Before moving forward, step back and consider the transfer from the point of view of the others involved. </a:t>
            </a:r>
          </a:p>
          <a:p>
            <a:endParaRPr lang="en-US" dirty="0"/>
          </a:p>
          <a:p>
            <a:r>
              <a:rPr lang="en-US" dirty="0"/>
              <a:t>What do you know about their current situation, values, vision and goals? </a:t>
            </a:r>
            <a:endParaRPr lang="en-US" dirty="0">
              <a:cs typeface="Calibri"/>
            </a:endParaRPr>
          </a:p>
          <a:p>
            <a:r>
              <a:rPr lang="en-US" dirty="0"/>
              <a:t>What do they need to get out of the situation?  What are their motivations for moving forward in a transfer? </a:t>
            </a:r>
            <a:endParaRPr lang="en-US" dirty="0">
              <a:cs typeface="Calibri"/>
            </a:endParaRPr>
          </a:p>
          <a:p>
            <a:r>
              <a:rPr lang="en-US" dirty="0"/>
              <a:t>Thinking about their needs from the outset sets the stage for more effective communication and negotiation down the road. We will be talking more about this in Modules 4 and 5.  </a:t>
            </a:r>
            <a:endParaRPr lang="en-US" dirty="0">
              <a:cs typeface="Calibri"/>
            </a:endParaRPr>
          </a:p>
          <a:p>
            <a:endParaRPr lang="en-US" dirty="0"/>
          </a:p>
          <a:p>
            <a:r>
              <a:rPr lang="en-US" dirty="0"/>
              <a:t>To get to a “win-win” outcome takes understanding of your own position and the position of the other party so you can find a mutually acceptable agreement which gives you both as much of what you need as possible. </a:t>
            </a:r>
            <a:endParaRPr lang="en-US" dirty="0">
              <a:cs typeface="Calibri"/>
            </a:endParaRPr>
          </a:p>
          <a:p>
            <a:r>
              <a:rPr lang="en-US" dirty="0"/>
              <a:t>“Win-win” means you both walk away happy, and your needs are met. </a:t>
            </a:r>
            <a:endParaRPr lang="en-US" dirty="0">
              <a:cs typeface="Calibri"/>
            </a:endParaRPr>
          </a:p>
          <a:p>
            <a:r>
              <a:rPr lang="en-US" dirty="0"/>
              <a:t>It is important to consider what the other party needs and to figure out where there is room for negotiation and compromise. </a:t>
            </a:r>
            <a:endParaRPr lang="en-US" dirty="0">
              <a:cs typeface="Calibri"/>
            </a:endParaRPr>
          </a:p>
        </p:txBody>
      </p:sp>
      <p:sp>
        <p:nvSpPr>
          <p:cNvPr id="4" name="Slide Number Placeholder 3"/>
          <p:cNvSpPr>
            <a:spLocks noGrp="1"/>
          </p:cNvSpPr>
          <p:nvPr>
            <p:ph type="sldNum" sz="quarter" idx="5"/>
          </p:nvPr>
        </p:nvSpPr>
        <p:spPr/>
        <p:txBody>
          <a:bodyPr/>
          <a:lstStyle/>
          <a:p>
            <a:fld id="{20F99AC1-5AA4-49A2-8A31-29032D8E4CBF}" type="slidenum">
              <a:rPr lang="en-US"/>
              <a:pPr/>
              <a:t>24</a:t>
            </a:fld>
            <a:endParaRPr lang="en-US"/>
          </a:p>
        </p:txBody>
      </p:sp>
      <p:sp>
        <p:nvSpPr>
          <p:cNvPr id="7" name="Slide Image Placeholder 6">
            <a:extLst>
              <a:ext uri="{FF2B5EF4-FFF2-40B4-BE49-F238E27FC236}">
                <a16:creationId xmlns:a16="http://schemas.microsoft.com/office/drawing/2014/main" id="{2A206F38-9635-4403-D786-FF1F9E713C0E}"/>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053324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 key issue to consider during the farm transfer process is who controls what assets–essentially how much power do the various parties have to make decisions and move things forward. Who owns or controls the land involved in the transfer? Who else has a share or interest in the property or operation and what is their role, their stake, their power to affect the outcome? </a:t>
            </a:r>
          </a:p>
          <a:p>
            <a:endParaRPr lang="en-US" dirty="0"/>
          </a:p>
          <a:p>
            <a:r>
              <a:rPr lang="en-US" dirty="0"/>
              <a:t>Underlying these obvious power dynamics are subtler ones related to identify.</a:t>
            </a:r>
            <a:endParaRPr lang="en-US" dirty="0">
              <a:cs typeface="Calibri"/>
            </a:endParaRPr>
          </a:p>
          <a:p>
            <a:r>
              <a:rPr lang="en-US" dirty="0"/>
              <a:t>Do social or institutional factors like age, family position, race/ethnicity, gender, education, religion, sexual orientation, or socioeconomic status affect their situation? Or yours?  </a:t>
            </a:r>
            <a:endParaRPr lang="en-US" dirty="0">
              <a:cs typeface="Calibri"/>
            </a:endParaRPr>
          </a:p>
          <a:p>
            <a:endParaRPr lang="en-US" dirty="0"/>
          </a:p>
          <a:p>
            <a:r>
              <a:rPr lang="en-US" dirty="0"/>
              <a:t>Think about what assets you have which might balance out these dynamics.</a:t>
            </a:r>
            <a:endParaRPr lang="en-US" dirty="0">
              <a:cs typeface="Calibri"/>
            </a:endParaRPr>
          </a:p>
        </p:txBody>
      </p:sp>
      <p:sp>
        <p:nvSpPr>
          <p:cNvPr id="4" name="Slide Number Placeholder 3"/>
          <p:cNvSpPr>
            <a:spLocks noGrp="1"/>
          </p:cNvSpPr>
          <p:nvPr>
            <p:ph type="sldNum" sz="quarter" idx="5"/>
          </p:nvPr>
        </p:nvSpPr>
        <p:spPr/>
        <p:txBody>
          <a:bodyPr/>
          <a:lstStyle/>
          <a:p>
            <a:pPr lvl="0"/>
            <a:fld id="{20F99AC1-5AA4-49A2-8A31-29032D8E4CBF}" type="slidenum">
              <a:rPr lang="en-US" noProof="0"/>
              <a:pPr lvl="0"/>
              <a:t>25</a:t>
            </a:fld>
            <a:endParaRPr lang="en-US" noProof="0"/>
          </a:p>
        </p:txBody>
      </p:sp>
      <p:sp>
        <p:nvSpPr>
          <p:cNvPr id="7" name="Slide Image Placeholder 6">
            <a:extLst>
              <a:ext uri="{FF2B5EF4-FFF2-40B4-BE49-F238E27FC236}">
                <a16:creationId xmlns:a16="http://schemas.microsoft.com/office/drawing/2014/main" id="{3DFAB743-3B89-A091-D46C-A2F665ADB8F3}"/>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1664226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u="sng" dirty="0"/>
              <a:t>Practice Activity</a:t>
            </a:r>
          </a:p>
          <a:p>
            <a:endParaRPr lang="en-US" u="sng" dirty="0"/>
          </a:p>
          <a:p>
            <a:r>
              <a:rPr lang="en-US" u="sng" dirty="0"/>
              <a:t>Trainer Instructions:</a:t>
            </a:r>
            <a:endParaRPr lang="en-US" dirty="0">
              <a:cs typeface="Calibri" panose="020F0502020204030204"/>
            </a:endParaRPr>
          </a:p>
          <a:p>
            <a:r>
              <a:rPr lang="en-US" dirty="0"/>
              <a:t>See the Training Manual; </a:t>
            </a:r>
            <a:r>
              <a:rPr lang="en-US" i="1" dirty="0"/>
              <a:t>More than a Worksheet Activity Guide </a:t>
            </a:r>
            <a:r>
              <a:rPr lang="en-US" i="0" dirty="0"/>
              <a:t>for ideas on engaging groups with worksheets. </a:t>
            </a:r>
          </a:p>
          <a:p>
            <a:r>
              <a:rPr lang="en-US" i="0" dirty="0">
                <a:cs typeface="Calibri" panose="020F0502020204030204"/>
              </a:rPr>
              <a:t>Tell participants how much time they have to work on the worksheets. </a:t>
            </a:r>
            <a:endParaRPr lang="en-US" dirty="0">
              <a:cs typeface="Calibri" panose="020F0502020204030204"/>
            </a:endParaRPr>
          </a:p>
          <a:p>
            <a:endParaRPr lang="en-US" dirty="0"/>
          </a:p>
          <a:p>
            <a:r>
              <a:rPr lang="en-US" b="1" dirty="0"/>
              <a:t>Possible discussion questions: </a:t>
            </a:r>
          </a:p>
          <a:p>
            <a:r>
              <a:rPr lang="en-US" dirty="0"/>
              <a:t>Was it easy or hard to fill out the worksheets?</a:t>
            </a:r>
          </a:p>
          <a:p>
            <a:r>
              <a:rPr lang="en-US" dirty="0"/>
              <a:t>Do you have any questions? </a:t>
            </a:r>
            <a:endParaRPr lang="en-US" dirty="0">
              <a:cs typeface="Calibri"/>
            </a:endParaRPr>
          </a:p>
          <a:p>
            <a:endParaRPr lang="en-US" dirty="0"/>
          </a:p>
          <a:p>
            <a:r>
              <a:rPr lang="en-US" dirty="0"/>
              <a:t>Let’s discuss key themes. Please think about who is involved in your transfers and not only what you have and need, but also what they do. Did you gain any insights from this activity? </a:t>
            </a:r>
          </a:p>
          <a:p>
            <a:endParaRPr lang="en-US" dirty="0">
              <a:cs typeface="Calibri"/>
            </a:endParaRPr>
          </a:p>
        </p:txBody>
      </p:sp>
      <p:sp>
        <p:nvSpPr>
          <p:cNvPr id="4" name="Slide Number Placeholder 3"/>
          <p:cNvSpPr>
            <a:spLocks noGrp="1"/>
          </p:cNvSpPr>
          <p:nvPr>
            <p:ph type="sldNum" sz="quarter" idx="5"/>
          </p:nvPr>
        </p:nvSpPr>
        <p:spPr/>
        <p:txBody>
          <a:bodyPr/>
          <a:lstStyle/>
          <a:p>
            <a:fld id="{F33232BA-6C0C-4670-90D1-18704CB5AC04}" type="slidenum">
              <a:rPr lang="en-US" smtClean="0"/>
              <a:pPr/>
              <a:t>26</a:t>
            </a:fld>
            <a:endParaRPr lang="en-US"/>
          </a:p>
        </p:txBody>
      </p:sp>
      <p:sp>
        <p:nvSpPr>
          <p:cNvPr id="7" name="Slide Image Placeholder 6">
            <a:extLst>
              <a:ext uri="{FF2B5EF4-FFF2-40B4-BE49-F238E27FC236}">
                <a16:creationId xmlns:a16="http://schemas.microsoft.com/office/drawing/2014/main" id="{2A10624E-51F7-C63B-A18B-CE0B3F2D3E4E}"/>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989262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F33232BA-6C0C-4670-90D1-18704CB5AC04}" type="slidenum">
              <a:rPr lang="en-US" smtClean="0"/>
              <a:pPr/>
              <a:t>27</a:t>
            </a:fld>
            <a:endParaRPr lang="en-US"/>
          </a:p>
        </p:txBody>
      </p:sp>
      <p:sp>
        <p:nvSpPr>
          <p:cNvPr id="6" name="Slide Image Placeholder 5">
            <a:extLst>
              <a:ext uri="{FF2B5EF4-FFF2-40B4-BE49-F238E27FC236}">
                <a16:creationId xmlns:a16="http://schemas.microsoft.com/office/drawing/2014/main" id="{1F5E9933-521E-AEEB-A3E9-C0F596035332}"/>
              </a:ext>
            </a:extLst>
          </p:cNvPr>
          <p:cNvSpPr>
            <a:spLocks noGrp="1" noRot="1" noChangeAspect="1"/>
          </p:cNvSpPr>
          <p:nvPr>
            <p:ph type="sldImg"/>
          </p:nvPr>
        </p:nvSpPr>
        <p:spPr>
          <a:xfrm>
            <a:off x="1527175" y="307975"/>
            <a:ext cx="3803650" cy="2852738"/>
          </a:xfrm>
        </p:spPr>
      </p:sp>
      <p:sp>
        <p:nvSpPr>
          <p:cNvPr id="7" name="Notes Placeholder 6">
            <a:extLst>
              <a:ext uri="{FF2B5EF4-FFF2-40B4-BE49-F238E27FC236}">
                <a16:creationId xmlns:a16="http://schemas.microsoft.com/office/drawing/2014/main" id="{4C118A63-3E62-B19D-E2D0-F4727B4C9D7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9330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7175" y="307975"/>
            <a:ext cx="3803650" cy="28527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may seem strange or uncomfortable to talk about building relationships in a farm and ranch setting. But relationships can make or break a transfer situation especially when it is happening over time.  Building and strengthening relationships is  a key step to a successful farm or ranch transfer.  Relationships of farming and ranching come in many forms. Some are intimate family relationships, while others are temporary and transactional.  In the previous section we identified who is involved in your transfer. Each of those people or organizations comes with their own unique relationship to tend to. Now we are going to talk about how to build or improve the relationships that are important to you in your transfer.  We’ll talk through some fundamental communication skills that you can practice and take forward. I encourage you to think about relationships and communication as a key part of transferring your farm or ranch and as a skill you can build 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Trainer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Before delivering this section, consider your audience and how the power dynamics of their situation may be affecting the relationships they are considering. Determine how you will present this information and if possible, acknowledge and/or invite discussion to understand more about where they are coming from.  There are places in this section where you can build discussion on dynamics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p:txBody>
      </p:sp>
      <p:sp>
        <p:nvSpPr>
          <p:cNvPr id="4" name="Slide Number Placeholder 3"/>
          <p:cNvSpPr>
            <a:spLocks noGrp="1"/>
          </p:cNvSpPr>
          <p:nvPr>
            <p:ph type="sldNum" sz="quarter" idx="5"/>
          </p:nvPr>
        </p:nvSpPr>
        <p:spPr/>
        <p:txBody>
          <a:bodyPr/>
          <a:lstStyle/>
          <a:p>
            <a:fld id="{4C80E856-AD11-4DC5-90B1-00F3DED6836F}" type="slidenum">
              <a:rPr lang="en-US" smtClean="0"/>
              <a:t>28</a:t>
            </a:fld>
            <a:endParaRPr lang="en-US"/>
          </a:p>
        </p:txBody>
      </p:sp>
    </p:spTree>
    <p:extLst>
      <p:ext uri="{BB962C8B-B14F-4D97-AF65-F5344CB8AC3E}">
        <p14:creationId xmlns:p14="http://schemas.microsoft.com/office/powerpoint/2010/main" val="1290171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Farm/ranch transfer is an involved process and may take years to achieve. It isn’t easy. It takes time, and care, and often involves challenging conversations. You likely will need to plan and adapt, and then plan and adapt again. Some conversations may need to happen over time. </a:t>
            </a:r>
          </a:p>
          <a:p>
            <a:endParaRPr lang="en-US" dirty="0"/>
          </a:p>
          <a:p>
            <a:r>
              <a:rPr lang="en-US" dirty="0"/>
              <a:t>Fostering healthy relationships throughout the process will improve your chances of success and lead to better outcomes for all the parties involved. Healthy relationships are a process of communicating effectively , understanding the other party’s point of view, and cultivating empathy and trust.  </a:t>
            </a:r>
          </a:p>
        </p:txBody>
      </p:sp>
      <p:sp>
        <p:nvSpPr>
          <p:cNvPr id="4" name="Slide Number Placeholder 3"/>
          <p:cNvSpPr>
            <a:spLocks noGrp="1"/>
          </p:cNvSpPr>
          <p:nvPr>
            <p:ph type="sldNum" sz="quarter" idx="5"/>
          </p:nvPr>
        </p:nvSpPr>
        <p:spPr/>
        <p:txBody>
          <a:bodyPr/>
          <a:lstStyle/>
          <a:p>
            <a:fld id="{F33232BA-6C0C-4670-90D1-18704CB5AC04}" type="slidenum">
              <a:rPr lang="en-US" smtClean="0"/>
              <a:pPr/>
              <a:t>29</a:t>
            </a:fld>
            <a:endParaRPr lang="en-US"/>
          </a:p>
        </p:txBody>
      </p:sp>
      <p:sp>
        <p:nvSpPr>
          <p:cNvPr id="7" name="Slide Image Placeholder 6">
            <a:extLst>
              <a:ext uri="{FF2B5EF4-FFF2-40B4-BE49-F238E27FC236}">
                <a16:creationId xmlns:a16="http://schemas.microsoft.com/office/drawing/2014/main" id="{76437A97-01F6-EA59-0614-9AD48594F090}"/>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411107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Welcome to this workshop. This is the first of 5 modules or workshops American Farmland Trust has created to help you get ready to be part of a farm or ranch transfer process.  </a:t>
            </a:r>
          </a:p>
          <a:p>
            <a:endParaRPr lang="en-US" dirty="0"/>
          </a:p>
          <a:p>
            <a:r>
              <a:rPr lang="en-US" dirty="0"/>
              <a:t>We have found that most training on this about farm/ranch transfer and transfer cover succession and/or estate planning within farm families, and mostly from the point of view of the senior generation. </a:t>
            </a:r>
          </a:p>
          <a:p>
            <a:endParaRPr lang="en-US" dirty="0"/>
          </a:p>
          <a:p>
            <a:r>
              <a:rPr lang="en-US" dirty="0"/>
              <a:t>Since land transfers increasingly occur between non-relatives, we have tried to make our training as inclusive as possible: for those of you who come from farm families and for those who don’t, for younger producers and/or beginners as well as for land holders looking for someone to take on management of their land, their operation, or both. </a:t>
            </a:r>
          </a:p>
          <a:p>
            <a:endParaRPr lang="en-US" dirty="0"/>
          </a:p>
          <a:p>
            <a:r>
              <a:rPr lang="en-US" dirty="0"/>
              <a:t>It is designed especially for people who have land and/or farm or ranch business in mind and have at least started to talk with someone about transferring it – from young and beginning farmers and ranchers to landholders who may be retiring, or planning their estates, or who want to make land available for a new generation. </a:t>
            </a:r>
          </a:p>
          <a:p>
            <a:endParaRPr lang="en-US" dirty="0"/>
          </a:p>
          <a:p>
            <a:r>
              <a:rPr lang="en-US" u="sng" dirty="0"/>
              <a:t>Trainer Instructions:</a:t>
            </a:r>
            <a:endParaRPr lang="en-US" dirty="0"/>
          </a:p>
          <a:p>
            <a:r>
              <a:rPr lang="en-US" dirty="0"/>
              <a:t>Have trainer(s)/presenter(s) introduce themselves</a:t>
            </a:r>
          </a:p>
          <a:p>
            <a:endParaRPr lang="en-US" dirty="0"/>
          </a:p>
          <a:p>
            <a:r>
              <a:rPr lang="en-US" dirty="0"/>
              <a:t>Review workshop agenda</a:t>
            </a:r>
          </a:p>
          <a:p>
            <a:endParaRPr lang="en-US" dirty="0"/>
          </a:p>
          <a:p>
            <a:r>
              <a:rPr lang="en-US" dirty="0"/>
              <a:t>Ask participants to introduce themselves</a:t>
            </a:r>
          </a:p>
        </p:txBody>
      </p:sp>
      <p:sp>
        <p:nvSpPr>
          <p:cNvPr id="4" name="Slide Number Placeholder 3"/>
          <p:cNvSpPr>
            <a:spLocks noGrp="1"/>
          </p:cNvSpPr>
          <p:nvPr>
            <p:ph type="sldNum" sz="quarter" idx="5"/>
          </p:nvPr>
        </p:nvSpPr>
        <p:spPr/>
        <p:txBody>
          <a:bodyPr/>
          <a:lstStyle/>
          <a:p>
            <a:fld id="{20F99AC1-5AA4-49A2-8A31-29032D8E4CBF}" type="slidenum">
              <a:rPr lang="en-US"/>
              <a:pPr/>
              <a:t>3</a:t>
            </a:fld>
            <a:endParaRPr lang="en-US"/>
          </a:p>
        </p:txBody>
      </p:sp>
      <p:sp>
        <p:nvSpPr>
          <p:cNvPr id="7" name="Slide Image Placeholder 6">
            <a:extLst>
              <a:ext uri="{FF2B5EF4-FFF2-40B4-BE49-F238E27FC236}">
                <a16:creationId xmlns:a16="http://schemas.microsoft.com/office/drawing/2014/main" id="{A7005E00-272C-A355-0D55-86171938B3D4}"/>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708492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Effective communication is the process of exchanging information. It involves the person who is expressing themselves, the message or information they want to share, and the people who are listening and receiving their message. In a healthy conversation, each person plays both roles and we repeat the process to create understanding and clarify our meaning. </a:t>
            </a:r>
            <a:endParaRPr lang="en-US" dirty="0">
              <a:cs typeface="Calibri"/>
            </a:endParaRPr>
          </a:p>
          <a:p>
            <a:endParaRPr lang="en-US" dirty="0"/>
          </a:p>
          <a:p>
            <a:r>
              <a:rPr lang="en-US" dirty="0"/>
              <a:t>This may sound simple, in truth it’s quite complex because communication is affected by so many things: Feelings, culture, power, generational preferences as well as the channels through which the message is shared: in the spoken word, as gestures, over email or a message, or around the kitchen table. </a:t>
            </a:r>
          </a:p>
          <a:p>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20F99AC1-5AA4-49A2-8A31-29032D8E4CBF}" type="slidenum">
              <a:rPr lang="en-US"/>
              <a:pPr/>
              <a:t>30</a:t>
            </a:fld>
            <a:endParaRPr lang="en-US"/>
          </a:p>
        </p:txBody>
      </p:sp>
      <p:sp>
        <p:nvSpPr>
          <p:cNvPr id="7" name="Slide Image Placeholder 6">
            <a:extLst>
              <a:ext uri="{FF2B5EF4-FFF2-40B4-BE49-F238E27FC236}">
                <a16:creationId xmlns:a16="http://schemas.microsoft.com/office/drawing/2014/main" id="{93F39B10-C394-5F2B-B4F1-0E5DD42BAC46}"/>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1219104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lot happening when we communicate.  Boiled down, these skills are key to being an effective communicator.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Express yourself clearly: </a:t>
            </a:r>
            <a:r>
              <a:rPr lang="en-US" dirty="0">
                <a:cs typeface="Calibri"/>
              </a:rPr>
              <a:t>How does this relate to a farm or ranch transfer? You’ve already worked today to define your values, vision, and goals. In a farm or ranch transfer it is important that you can clearly explain or express these to people involved in your transfer. (</a:t>
            </a:r>
            <a:r>
              <a:rPr lang="en-US" i="1" dirty="0">
                <a:cs typeface="Calibri"/>
              </a:rPr>
              <a:t>Module 4 is all about practicing this skill. If this is a skill you would like to practice, ask me for Module 4: Tell Your Story resources)</a:t>
            </a:r>
            <a:r>
              <a:rPr lang="en-US" dirty="0">
                <a:cs typeface="Calibri"/>
              </a:rPr>
              <a:t>.  Knowing what you want, what you need, what you have and what you bring to a situation and being able to clearly state it, will help other people understand you. It’s also important to be clear about how you are feeling about a situation so others are aware and can respond accordingly.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Listen carefully: </a:t>
            </a:r>
            <a:r>
              <a:rPr lang="en-US" b="0" dirty="0">
                <a:cs typeface="Calibri"/>
              </a:rPr>
              <a:t>We practiced listening at the very first introduction today. Given it is something we do everyday, active listening can be hard because we can be distracted by work, life, emotions, etc. Putting intention to listening will support you in building relationships as it helps you to understand the other party, gives insight into how to respond, and  helps cultivate trust and empathy. </a:t>
            </a: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Stay present: </a:t>
            </a:r>
            <a:r>
              <a:rPr lang="en-US" b="0" dirty="0">
                <a:cs typeface="Calibri"/>
              </a:rPr>
              <a:t>Active listening will ensure you stay present in the moment. Again, distractions come in all forms. When it comes to farm or ranch transfers, the conversations needed will require full attention at times. This again, will help support strong relationships. Consider a time when you were talking to someone who was distracted. How did it make you feel – how did it affect your relationship to them? </a:t>
            </a: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smtClean="0"/>
              <a:pPr/>
              <a:t>31</a:t>
            </a:fld>
            <a:endParaRPr lang="en-US"/>
          </a:p>
        </p:txBody>
      </p:sp>
      <p:sp>
        <p:nvSpPr>
          <p:cNvPr id="7" name="Slide Image Placeholder 6">
            <a:extLst>
              <a:ext uri="{FF2B5EF4-FFF2-40B4-BE49-F238E27FC236}">
                <a16:creationId xmlns:a16="http://schemas.microsoft.com/office/drawing/2014/main" id="{5EAFF4E9-019D-777D-2312-2A9E429050FA}"/>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844766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Here is a little more detail into the first circle of effective communication – Express Yourself Clearly. </a:t>
            </a:r>
          </a:p>
          <a:p>
            <a:endParaRPr lang="en-US" dirty="0"/>
          </a:p>
          <a:p>
            <a:r>
              <a:rPr lang="en-US" dirty="0"/>
              <a:t>There are two key ways we express a message. Verbally and Nonverbally. </a:t>
            </a:r>
          </a:p>
          <a:p>
            <a:endParaRPr lang="en-US" dirty="0"/>
          </a:p>
          <a:p>
            <a:r>
              <a:rPr lang="en-US" dirty="0"/>
              <a:t>Verbal communication is the use of words to convey a message and meaning. It includes speaking and writing.  </a:t>
            </a:r>
          </a:p>
          <a:p>
            <a:endParaRPr lang="en-US" dirty="0"/>
          </a:p>
          <a:p>
            <a:r>
              <a:rPr lang="en-US" dirty="0"/>
              <a:t>We use verbal communication in both formal and informal situations. For example, we use verbal communication formally in meetings and business proposals, and informally in personal conversations with family and friends. We use formally it when we write letters, plans, and business agreements. And we use it informally—even casually in notes, texts and social media posts. </a:t>
            </a:r>
            <a:endParaRPr lang="en-US" dirty="0">
              <a:cs typeface="Calibri"/>
            </a:endParaRPr>
          </a:p>
          <a:p>
            <a:endParaRPr lang="en-US" dirty="0"/>
          </a:p>
          <a:p>
            <a:r>
              <a:rPr lang="en-US" dirty="0"/>
              <a:t>Body language, or non-verbal communication also is a very important part of communication. Our faces, hand gestures, and body movement all send a message. Body language can be as important to a conversation as the words that are said. Crossed arms and a scowl can stop a conversation before it starts – or at least start it from a place of defensiveness. A smile and wave can bring someone into the conversation who may be feeling on the side. </a:t>
            </a:r>
            <a:endParaRPr lang="en-US" dirty="0">
              <a:cs typeface="Calibri"/>
            </a:endParaRPr>
          </a:p>
          <a:p>
            <a:endParaRPr lang="en-US" dirty="0"/>
          </a:p>
          <a:p>
            <a:r>
              <a:rPr lang="en-US" dirty="0"/>
              <a:t>Simply bringing awareness to your own body language will help you be a more effective communicator.  And learning to read other people’s body language will help you respond effectively. </a:t>
            </a:r>
          </a:p>
        </p:txBody>
      </p:sp>
      <p:sp>
        <p:nvSpPr>
          <p:cNvPr id="4" name="Slide Number Placeholder 3"/>
          <p:cNvSpPr>
            <a:spLocks noGrp="1"/>
          </p:cNvSpPr>
          <p:nvPr>
            <p:ph type="sldNum" sz="quarter" idx="5"/>
          </p:nvPr>
        </p:nvSpPr>
        <p:spPr/>
        <p:txBody>
          <a:bodyPr/>
          <a:lstStyle/>
          <a:p>
            <a:fld id="{F33232BA-6C0C-4670-90D1-18704CB5AC04}" type="slidenum">
              <a:rPr lang="en-US" smtClean="0"/>
              <a:pPr/>
              <a:t>32</a:t>
            </a:fld>
            <a:endParaRPr lang="en-US"/>
          </a:p>
        </p:txBody>
      </p:sp>
      <p:sp>
        <p:nvSpPr>
          <p:cNvPr id="7" name="Slide Image Placeholder 6">
            <a:extLst>
              <a:ext uri="{FF2B5EF4-FFF2-40B4-BE49-F238E27FC236}">
                <a16:creationId xmlns:a16="http://schemas.microsoft.com/office/drawing/2014/main" id="{F8DEBF34-F37C-F6EE-8790-D1D2C170E4B8}"/>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641685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31800" y="2655405"/>
            <a:ext cx="5994400" cy="5168348"/>
          </a:xfrm>
        </p:spPr>
        <p:txBody>
          <a:bodyPr/>
          <a:lstStyle/>
          <a:p>
            <a:r>
              <a:rPr lang="en-US" sz="1200" dirty="0">
                <a:latin typeface="+mn-lt"/>
              </a:rPr>
              <a:t>The 2</a:t>
            </a:r>
            <a:r>
              <a:rPr lang="en-US" sz="1200" baseline="30000" dirty="0">
                <a:latin typeface="+mn-lt"/>
              </a:rPr>
              <a:t>nd</a:t>
            </a:r>
            <a:r>
              <a:rPr lang="en-US" sz="1200" dirty="0">
                <a:latin typeface="+mn-lt"/>
              </a:rPr>
              <a:t> circle of effective communication is listening carefully. </a:t>
            </a:r>
          </a:p>
          <a:p>
            <a:r>
              <a:rPr lang="en-US" sz="1200" dirty="0">
                <a:latin typeface="+mn-lt"/>
              </a:rPr>
              <a:t>Listening is the most powerful part of communication. </a:t>
            </a:r>
          </a:p>
          <a:p>
            <a:endParaRPr lang="en-US" sz="1200" dirty="0">
              <a:latin typeface="+mn-lt"/>
            </a:endParaRPr>
          </a:p>
          <a:p>
            <a:r>
              <a:rPr lang="en-US" sz="1200" dirty="0">
                <a:latin typeface="+mn-lt"/>
              </a:rPr>
              <a:t>We have 2 ears and 1 mouth. </a:t>
            </a:r>
            <a:r>
              <a:rPr lang="en-US" sz="1200" dirty="0">
                <a:latin typeface="+mn-lt"/>
                <a:sym typeface="Wingdings" panose="05000000000000000000" pitchFamily="2" charset="2"/>
              </a:rPr>
              <a:t> </a:t>
            </a:r>
            <a:r>
              <a:rPr lang="en-US" sz="1200" dirty="0">
                <a:latin typeface="+mn-lt"/>
              </a:rPr>
              <a:t>Listening is the act of receiving information. It gives you information and helps you understand what is important to another person. It also helps you prepare to share your story, enter negotiations and can help avoid conflicts and misunderstandings. </a:t>
            </a:r>
          </a:p>
          <a:p>
            <a:endParaRPr lang="en-US" sz="1200" dirty="0">
              <a:latin typeface="+mn-lt"/>
            </a:endParaRPr>
          </a:p>
          <a:p>
            <a:r>
              <a:rPr lang="en-US" sz="1200" dirty="0">
                <a:latin typeface="+mn-lt"/>
              </a:rPr>
              <a:t>Listening well involves three things:</a:t>
            </a:r>
            <a:endParaRPr lang="en-US" sz="1200" dirty="0">
              <a:latin typeface="+mn-lt"/>
              <a:cs typeface="Calibri"/>
            </a:endParaRPr>
          </a:p>
          <a:p>
            <a:endParaRPr lang="en-US" sz="1200" dirty="0">
              <a:latin typeface="+mn-lt"/>
            </a:endParaRPr>
          </a:p>
          <a:p>
            <a:r>
              <a:rPr lang="en-US" sz="1200" b="1" dirty="0">
                <a:latin typeface="+mn-lt"/>
              </a:rPr>
              <a:t>Being Present:</a:t>
            </a:r>
            <a:r>
              <a:rPr lang="en-US" sz="1200" dirty="0">
                <a:latin typeface="+mn-lt"/>
              </a:rPr>
              <a:t> Really paying attention to what the other person is trying to say takes some focus and intention. To be present, quiet your own thoughts. Don’t start preparing a response until the other person has finished speaking. While listening to their words, also listen to the rhythm and tones they are using and their body language. You can show the speaker that you are listening by looking at them, nodding your head, keeping your body language open. </a:t>
            </a:r>
            <a:endParaRPr lang="en-US" sz="1200" dirty="0">
              <a:latin typeface="+mn-lt"/>
              <a:cs typeface="Calibri"/>
            </a:endParaRPr>
          </a:p>
          <a:p>
            <a:endParaRPr lang="en-US" sz="1200" dirty="0">
              <a:latin typeface="+mn-lt"/>
            </a:endParaRPr>
          </a:p>
          <a:p>
            <a:r>
              <a:rPr lang="en-US" sz="1200" b="1" dirty="0">
                <a:latin typeface="+mn-lt"/>
              </a:rPr>
              <a:t>Listening For or Paying Attention to Understand Meanin</a:t>
            </a:r>
            <a:r>
              <a:rPr lang="en-US" sz="1200" dirty="0">
                <a:latin typeface="+mn-lt"/>
              </a:rPr>
              <a:t>g: It also is important to listen for the meaning behind the words, for what the person is really trying to say. Listen for what they value, what they need and how they feel. In a farm/ranch transfer situation, listening for meaning may take many conversations and happen over years.  </a:t>
            </a:r>
            <a:endParaRPr lang="en-US" sz="1200" dirty="0">
              <a:latin typeface="+mn-lt"/>
              <a:cs typeface="Calibri"/>
            </a:endParaRPr>
          </a:p>
          <a:p>
            <a:endParaRPr lang="en-US" sz="1200" dirty="0">
              <a:latin typeface="+mn-lt"/>
            </a:endParaRPr>
          </a:p>
          <a:p>
            <a:r>
              <a:rPr lang="en-US" sz="1200" b="1" dirty="0">
                <a:latin typeface="+mn-lt"/>
              </a:rPr>
              <a:t>Reflecting Back What You Hear:</a:t>
            </a:r>
            <a:r>
              <a:rPr lang="en-US" sz="1200" dirty="0">
                <a:latin typeface="+mn-lt"/>
              </a:rPr>
              <a:t> A good listening practice is to reflect it back and clarify what you hear. You can summarize what you’ve heard by saying things like “Sounds like what you’re saying is….” or “What I hear you say is ... “ or “I like your idea to ... “ Ask them to clarify anything you don’t understand. The trick is not to add your own experience or judgement about their situation, but to listen to their experience. </a:t>
            </a:r>
          </a:p>
          <a:p>
            <a:endParaRPr lang="en-US" sz="1200" dirty="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Remember the  introduction activity we did at the beginning where you had to listen to introduce tour partner. Knowing you had to introduce the person, helped you stay present in the moment. Try to practice that when you are listening to someone as a way to deepen your listening skills. </a:t>
            </a:r>
          </a:p>
          <a:p>
            <a:endParaRPr lang="en-US" dirty="0">
              <a:cs typeface="Calibri"/>
            </a:endParaRPr>
          </a:p>
        </p:txBody>
      </p:sp>
      <p:sp>
        <p:nvSpPr>
          <p:cNvPr id="4" name="Slide Number Placeholder 3"/>
          <p:cNvSpPr>
            <a:spLocks noGrp="1"/>
          </p:cNvSpPr>
          <p:nvPr>
            <p:ph type="sldNum" sz="quarter" idx="5"/>
          </p:nvPr>
        </p:nvSpPr>
        <p:spPr/>
        <p:txBody>
          <a:bodyPr/>
          <a:lstStyle/>
          <a:p>
            <a:fld id="{66CC627B-5378-4ED6-A4E9-20C60AB2BC87}" type="slidenum">
              <a:rPr lang="en-US"/>
              <a:pPr/>
              <a:t>33</a:t>
            </a:fld>
            <a:endParaRPr lang="en-US"/>
          </a:p>
        </p:txBody>
      </p:sp>
      <p:sp>
        <p:nvSpPr>
          <p:cNvPr id="7" name="Slide Image Placeholder 6">
            <a:extLst>
              <a:ext uri="{FF2B5EF4-FFF2-40B4-BE49-F238E27FC236}">
                <a16:creationId xmlns:a16="http://schemas.microsoft.com/office/drawing/2014/main" id="{F12426DF-D47C-AE75-57DD-CDD6581DB7AE}"/>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2103742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2825" y="347663"/>
            <a:ext cx="2749550" cy="2062162"/>
          </a:xfrm>
        </p:spPr>
      </p:sp>
      <p:sp>
        <p:nvSpPr>
          <p:cNvPr id="3" name="Notes Placeholder 2"/>
          <p:cNvSpPr>
            <a:spLocks noGrp="1"/>
          </p:cNvSpPr>
          <p:nvPr>
            <p:ph type="body" idx="1"/>
          </p:nvPr>
        </p:nvSpPr>
        <p:spPr>
          <a:xfrm>
            <a:off x="273050" y="2504396"/>
            <a:ext cx="6311900" cy="5168348"/>
          </a:xfrm>
        </p:spPr>
        <p:txBody>
          <a:bodyPr/>
          <a:lstStyle/>
          <a:p>
            <a:r>
              <a:rPr lang="en-US" u="sng" dirty="0"/>
              <a:t>GROUP DISCUSSION</a:t>
            </a:r>
          </a:p>
          <a:p>
            <a:r>
              <a:rPr lang="en-US" b="0" u="none" dirty="0"/>
              <a:t>Now that we have talked about some of the skill of effective communication – I want to point out that what is effective for you, may not work for the other parties involved. Just like you are considering the needs of the other party involved in your transfer – you will also want to consider how they communicate. </a:t>
            </a:r>
          </a:p>
          <a:p>
            <a:endParaRPr lang="en-US" u="sng" dirty="0"/>
          </a:p>
          <a:p>
            <a:r>
              <a:rPr lang="en-US" u="sng" dirty="0"/>
              <a:t>Trainer Instructions: </a:t>
            </a:r>
          </a:p>
          <a:p>
            <a:r>
              <a:rPr lang="en-US" i="1" dirty="0"/>
              <a:t>Encourage participants to think about what is effective communication to them and what is effective to their audience(s).  Ask them to give specific examples of verbal and non-verbal communications. The goal is to give people an opportunity to embrace the fact that we all communicate differently. Encourage finding commonalities even when definitions of communication may be different. </a:t>
            </a:r>
          </a:p>
          <a:p>
            <a:endParaRPr lang="en-US" i="1" dirty="0"/>
          </a:p>
          <a:p>
            <a:r>
              <a:rPr lang="en-US" i="1" dirty="0"/>
              <a:t>Acknowledge that this process may be frustrating for people of color, for women, people with disabilities, people who are coming to farming with little experience and who traditionally have been left out of land ownership and capital opportunities. It can also be frustrating for people who may just communicate differently.  “Effective” communication can be a place where people get frustrated and give up on pursuing their vision or continuing a negotiation. Allow for space to express those frustrations if they occur and focus back on the importance of participants’ authentic stories and finding commonalities in communication. Farming/ranching and the love of it – can be a good way to find commonalities and build empathy. </a:t>
            </a:r>
          </a:p>
          <a:p>
            <a:endParaRPr lang="en-US" dirty="0"/>
          </a:p>
          <a:p>
            <a:r>
              <a:rPr lang="en-US" b="1" dirty="0"/>
              <a:t>Popcorn discussion: </a:t>
            </a:r>
          </a:p>
          <a:p>
            <a:r>
              <a:rPr lang="en-US" dirty="0"/>
              <a:t>Use questions like: </a:t>
            </a:r>
          </a:p>
          <a:p>
            <a:pPr marL="177845" indent="-177845">
              <a:buFontTx/>
              <a:buChar char="-"/>
            </a:pPr>
            <a:r>
              <a:rPr lang="en-US" dirty="0"/>
              <a:t>How do you receive information best? </a:t>
            </a:r>
          </a:p>
          <a:p>
            <a:pPr marL="177845" indent="-177845">
              <a:buFontTx/>
              <a:buChar char="-"/>
            </a:pPr>
            <a:r>
              <a:rPr lang="en-US" dirty="0"/>
              <a:t>How does someone communicate something well to you? </a:t>
            </a:r>
          </a:p>
          <a:p>
            <a:pPr marL="177845" indent="-177845">
              <a:buFontTx/>
              <a:buChar char="-"/>
            </a:pPr>
            <a:r>
              <a:rPr lang="en-US" dirty="0"/>
              <a:t>How do you communicate best? </a:t>
            </a:r>
          </a:p>
          <a:p>
            <a:pPr marL="177845" indent="-177845">
              <a:buFontTx/>
              <a:buChar char="-"/>
            </a:pPr>
            <a:r>
              <a:rPr lang="en-US" dirty="0"/>
              <a:t>Based on your communication skills, how might someone else support you?</a:t>
            </a:r>
          </a:p>
          <a:p>
            <a:endParaRPr lang="en-US" dirty="0"/>
          </a:p>
          <a:p>
            <a:r>
              <a:rPr lang="en-US" dirty="0"/>
              <a:t>And now consider who your audience(s) may be</a:t>
            </a:r>
          </a:p>
          <a:p>
            <a:pPr marL="177845" indent="-177845">
              <a:buFontTx/>
              <a:buChar char="-"/>
            </a:pPr>
            <a:r>
              <a:rPr lang="en-US" dirty="0"/>
              <a:t>How might they receive information? </a:t>
            </a:r>
          </a:p>
          <a:p>
            <a:pPr marL="177845" indent="-177845">
              <a:buFontTx/>
              <a:buChar char="-"/>
            </a:pPr>
            <a:r>
              <a:rPr lang="en-US" dirty="0"/>
              <a:t>What might they consider effective?</a:t>
            </a:r>
          </a:p>
          <a:p>
            <a:pPr marL="177845" indent="-177845">
              <a:buFontTx/>
              <a:buChar char="-"/>
            </a:pPr>
            <a:r>
              <a:rPr lang="en-US" dirty="0"/>
              <a:t>How might they best communicate?</a:t>
            </a:r>
          </a:p>
          <a:p>
            <a:pPr marL="0" indent="0">
              <a:buFontTx/>
              <a:buNone/>
            </a:pPr>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t>34</a:t>
            </a:fld>
            <a:endParaRPr lang="en-US"/>
          </a:p>
        </p:txBody>
      </p:sp>
    </p:spTree>
    <p:extLst>
      <p:ext uri="{BB962C8B-B14F-4D97-AF65-F5344CB8AC3E}">
        <p14:creationId xmlns:p14="http://schemas.microsoft.com/office/powerpoint/2010/main" val="439786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Moving from effective communication – remember that it is a skill and can be practiced.</a:t>
            </a:r>
          </a:p>
          <a:p>
            <a:endParaRPr lang="en-US" dirty="0"/>
          </a:p>
          <a:p>
            <a:r>
              <a:rPr lang="en-US" dirty="0"/>
              <a:t>The next piece of our healthy relationships diagram is: Understand other points of view,. </a:t>
            </a:r>
          </a:p>
          <a:p>
            <a:endParaRPr lang="en-US" dirty="0"/>
          </a:p>
          <a:p>
            <a:r>
              <a:rPr lang="en-US" dirty="0"/>
              <a:t>It is important to understand the point of view of the other people involved in your farm or ranch transfer situation. We started to talk about this as we identified needs and assets. This is a thread that will run through this curriculum and one that is important to pay attention to as you move along in the process. </a:t>
            </a:r>
          </a:p>
          <a:p>
            <a:endParaRPr lang="en-US" dirty="0"/>
          </a:p>
          <a:p>
            <a:r>
              <a:rPr lang="en-US" dirty="0"/>
              <a:t>Toward this end, take time to recognize and respect any cultural differences including cultural and communication differences between generations. With as much as 40 percent of American farmland owned by seniors, transfers often occur between multiple generations. </a:t>
            </a:r>
          </a:p>
          <a:p>
            <a:endParaRPr lang="en-US" dirty="0"/>
          </a:p>
          <a:p>
            <a:r>
              <a:rPr lang="en-US" dirty="0"/>
              <a:t>Empathy is a word to describe the ability to understand and share the feelings of another. It is a skill that can be learned and is important to creating connection with another person. Thinking about your transfer situation from another’s point of view and putting yourself in their shoes will build greater understanding, reduce the likelihood of conflict that may end negotiations, and help move things along.</a:t>
            </a:r>
            <a:endParaRPr lang="en-US" dirty="0">
              <a:cs typeface="Calibri"/>
            </a:endParaRPr>
          </a:p>
          <a:p>
            <a:endParaRPr lang="en-US" dirty="0"/>
          </a:p>
          <a:p>
            <a:r>
              <a:rPr lang="en-US" dirty="0"/>
              <a:t>Looking for common ground is especially important to negotiations. Try to find the overlap between your wants and needs and theirs so you both benefit from the transfer. One good place to find commonality is usually the love for the land or the honor of farming and ranching.  (</a:t>
            </a:r>
            <a:r>
              <a:rPr lang="en-US" i="1" dirty="0"/>
              <a:t>Module 5: Prepare to Negotiate goes further into this practice). </a:t>
            </a:r>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35</a:t>
            </a:fld>
            <a:endParaRPr lang="en-US"/>
          </a:p>
        </p:txBody>
      </p:sp>
      <p:sp>
        <p:nvSpPr>
          <p:cNvPr id="7" name="Slide Image Placeholder 6">
            <a:extLst>
              <a:ext uri="{FF2B5EF4-FFF2-40B4-BE49-F238E27FC236}">
                <a16:creationId xmlns:a16="http://schemas.microsoft.com/office/drawing/2014/main" id="{6138D16A-D2CC-2A8C-37AC-35EB75882C89}"/>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1016680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7175" y="307975"/>
            <a:ext cx="3803650" cy="2852738"/>
          </a:xfrm>
        </p:spPr>
      </p:sp>
      <p:sp>
        <p:nvSpPr>
          <p:cNvPr id="3" name="Notes Placeholder 2"/>
          <p:cNvSpPr>
            <a:spLocks noGrp="1"/>
          </p:cNvSpPr>
          <p:nvPr>
            <p:ph type="body" idx="1"/>
          </p:nvPr>
        </p:nvSpPr>
        <p:spPr/>
        <p:txBody>
          <a:bodyPr/>
          <a:lstStyle/>
          <a:p>
            <a:r>
              <a:rPr lang="en-US" dirty="0"/>
              <a:t>Putting yourself in someone’s shoes is not to say you must agree with them or get along – but understanding where they are coming from in the transfer process will help keep lines of communication open. It’s important to think through what people on the other side of a transfer are experiencing. Depending on the level of your relationship, you may have to ask and be prepared to listen carefully – as you don’t want to assume what people are thinking or going through. If you don’t know, set aside time to have a conversation. Explicitly making time to talk and understand each other will build trust and empathy and help the process work.  </a:t>
            </a:r>
          </a:p>
          <a:p>
            <a:endParaRPr lang="en-US" dirty="0"/>
          </a:p>
          <a:p>
            <a:r>
              <a:rPr lang="en-US" u="sng" dirty="0"/>
              <a:t>Trainer Instructions:</a:t>
            </a:r>
          </a:p>
          <a:p>
            <a:r>
              <a:rPr lang="en-US" u="sng" dirty="0"/>
              <a:t>Potential Discussion Questions: </a:t>
            </a:r>
          </a:p>
          <a:p>
            <a:r>
              <a:rPr lang="en-US" u="none" dirty="0"/>
              <a:t>This is a good place for some group discussion or private reflection. </a:t>
            </a:r>
          </a:p>
          <a:p>
            <a:pPr marL="171450" indent="-171450">
              <a:buFontTx/>
              <a:buChar char="-"/>
            </a:pPr>
            <a:r>
              <a:rPr lang="en-US" u="none" dirty="0"/>
              <a:t>Ask participants to think about the people they have named in their needs assessment worksheet. </a:t>
            </a:r>
          </a:p>
          <a:p>
            <a:pPr marL="171450" indent="-171450">
              <a:buFontTx/>
              <a:buChar char="-"/>
            </a:pPr>
            <a:r>
              <a:rPr lang="en-US" u="none" dirty="0"/>
              <a:t>Have them call out or write down some thoughts on what they might be experiencing in their transfer. </a:t>
            </a:r>
          </a:p>
          <a:p>
            <a:pPr marL="171450" indent="-171450">
              <a:buFontTx/>
              <a:buChar char="-"/>
            </a:pPr>
            <a:r>
              <a:rPr lang="en-US" u="none" dirty="0"/>
              <a:t>Discuss ways they might find out more information if they don’t know what experiences are happening, how they would they find out. </a:t>
            </a:r>
          </a:p>
          <a:p>
            <a:endParaRPr lang="en-US" u="sng" dirty="0"/>
          </a:p>
          <a:p>
            <a:r>
              <a:rPr lang="en-US" u="none" dirty="0"/>
              <a:t>Modules 4 and 5 of this curriculum go more in depth on preparing for different conversations. As you plan for this workshop, there are components of those Modules you may want to carry over. </a:t>
            </a:r>
          </a:p>
        </p:txBody>
      </p:sp>
      <p:sp>
        <p:nvSpPr>
          <p:cNvPr id="4" name="Slide Number Placeholder 3"/>
          <p:cNvSpPr>
            <a:spLocks noGrp="1"/>
          </p:cNvSpPr>
          <p:nvPr>
            <p:ph type="sldNum" sz="quarter" idx="5"/>
          </p:nvPr>
        </p:nvSpPr>
        <p:spPr/>
        <p:txBody>
          <a:bodyPr/>
          <a:lstStyle/>
          <a:p>
            <a:fld id="{4C80E856-AD11-4DC5-90B1-00F3DED6836F}" type="slidenum">
              <a:rPr lang="en-US" smtClean="0"/>
              <a:t>36</a:t>
            </a:fld>
            <a:endParaRPr lang="en-US"/>
          </a:p>
        </p:txBody>
      </p:sp>
    </p:spTree>
    <p:extLst>
      <p:ext uri="{BB962C8B-B14F-4D97-AF65-F5344CB8AC3E}">
        <p14:creationId xmlns:p14="http://schemas.microsoft.com/office/powerpoint/2010/main" val="3618293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7175" y="307975"/>
            <a:ext cx="3803650" cy="2852738"/>
          </a:xfrm>
        </p:spPr>
      </p:sp>
      <p:sp>
        <p:nvSpPr>
          <p:cNvPr id="3" name="Notes Placeholder 2"/>
          <p:cNvSpPr>
            <a:spLocks noGrp="1"/>
          </p:cNvSpPr>
          <p:nvPr>
            <p:ph type="body" idx="1"/>
          </p:nvPr>
        </p:nvSpPr>
        <p:spPr/>
        <p:txBody>
          <a:bodyPr/>
          <a:lstStyle/>
          <a:p>
            <a:r>
              <a:rPr lang="en-US" dirty="0"/>
              <a:t>Putting yourself in someone’s shoes is a good way to also find commonalities and points of connection. If you can find ways to think about your shared experiences, you’ll be a step closer to  the third piece of our  healthy relationships pie – Cultivating empathy and trust. </a:t>
            </a:r>
            <a:br>
              <a:rPr lang="en-US" dirty="0"/>
            </a:br>
            <a:endParaRPr lang="en-US" dirty="0"/>
          </a:p>
          <a:p>
            <a:r>
              <a:rPr lang="en-US" u="sng" dirty="0"/>
              <a:t>Trainer Instructions:</a:t>
            </a:r>
          </a:p>
          <a:p>
            <a:r>
              <a:rPr lang="en-US" u="sng" dirty="0"/>
              <a:t>Potential Discussion Questions: </a:t>
            </a:r>
          </a:p>
          <a:p>
            <a:r>
              <a:rPr lang="en-US" u="none" dirty="0"/>
              <a:t>This is a good place for some group discussion or private reflection. </a:t>
            </a:r>
          </a:p>
          <a:p>
            <a:pPr marL="171450" indent="-171450">
              <a:buFontTx/>
              <a:buChar char="-"/>
            </a:pPr>
            <a:r>
              <a:rPr lang="en-US" u="none" dirty="0"/>
              <a:t>Ask participants to think about the people they have named in their needs assessment worksheet. </a:t>
            </a:r>
          </a:p>
          <a:p>
            <a:pPr marL="171450" indent="-171450">
              <a:buFontTx/>
              <a:buChar char="-"/>
            </a:pPr>
            <a:r>
              <a:rPr lang="en-US" u="none" dirty="0"/>
              <a:t>Encourage them to think of commonalities. </a:t>
            </a:r>
          </a:p>
          <a:p>
            <a:endParaRPr lang="en-US" u="sng" dirty="0"/>
          </a:p>
          <a:p>
            <a:r>
              <a:rPr lang="en-US" u="none" dirty="0"/>
              <a:t>Modules 4 and 5 of this curriculum go more in depth on preparing for different conversations. As you plan for this workshop, there are components of those Modules you may want to carry over. </a:t>
            </a:r>
          </a:p>
        </p:txBody>
      </p:sp>
      <p:sp>
        <p:nvSpPr>
          <p:cNvPr id="4" name="Slide Number Placeholder 3"/>
          <p:cNvSpPr>
            <a:spLocks noGrp="1"/>
          </p:cNvSpPr>
          <p:nvPr>
            <p:ph type="sldNum" sz="quarter" idx="5"/>
          </p:nvPr>
        </p:nvSpPr>
        <p:spPr/>
        <p:txBody>
          <a:bodyPr/>
          <a:lstStyle/>
          <a:p>
            <a:fld id="{4C80E856-AD11-4DC5-90B1-00F3DED6836F}" type="slidenum">
              <a:rPr lang="en-US" smtClean="0"/>
              <a:t>37</a:t>
            </a:fld>
            <a:endParaRPr lang="en-US"/>
          </a:p>
        </p:txBody>
      </p:sp>
    </p:spTree>
    <p:extLst>
      <p:ext uri="{BB962C8B-B14F-4D97-AF65-F5344CB8AC3E}">
        <p14:creationId xmlns:p14="http://schemas.microsoft.com/office/powerpoint/2010/main" val="1472489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7175" y="307975"/>
            <a:ext cx="3803650" cy="2852738"/>
          </a:xfrm>
        </p:spPr>
      </p:sp>
      <p:sp>
        <p:nvSpPr>
          <p:cNvPr id="3" name="Notes Placeholder 2"/>
          <p:cNvSpPr>
            <a:spLocks noGrp="1"/>
          </p:cNvSpPr>
          <p:nvPr>
            <p:ph type="body" idx="1"/>
          </p:nvPr>
        </p:nvSpPr>
        <p:spPr/>
        <p:txBody>
          <a:bodyPr/>
          <a:lstStyle/>
          <a:p>
            <a:r>
              <a:rPr lang="en-US" dirty="0"/>
              <a:t>Bringing it all together, healthy relationships are a process of effective communication and understanding other points of view, all of which will help cultivate empathy and trust. These are all intertwined ideas that work together to strengthen relationships. The final piece of the pie is cultivating empathy and trust. Like a farm or ranch transfer or a growing season – trust and empathy are a process. It may take a transformation of thought from one or both parties. Trust and empathy may exist one day and be challenged the next. Sometimes there is conflict in trust, but effective communication can support moving through conflict. While it is harder to pin down a skill of trust and empathy, there are actions you can take to communicate trust. </a:t>
            </a:r>
          </a:p>
          <a:p>
            <a:endParaRPr lang="en-US" dirty="0"/>
          </a:p>
          <a:p>
            <a:r>
              <a:rPr lang="en-US" u="sng" dirty="0"/>
              <a:t>Trainer note: </a:t>
            </a:r>
          </a:p>
          <a:p>
            <a:r>
              <a:rPr lang="en-US" dirty="0"/>
              <a:t>Modules 4 and 5 of this curriculum spend more time talking through and practicing the different kinds of communication that come up in a farm or ranch transfer but hopefully you have some key ideas to take away today. </a:t>
            </a:r>
          </a:p>
        </p:txBody>
      </p:sp>
      <p:sp>
        <p:nvSpPr>
          <p:cNvPr id="4" name="Slide Number Placeholder 3"/>
          <p:cNvSpPr>
            <a:spLocks noGrp="1"/>
          </p:cNvSpPr>
          <p:nvPr>
            <p:ph type="sldNum" sz="quarter" idx="5"/>
          </p:nvPr>
        </p:nvSpPr>
        <p:spPr/>
        <p:txBody>
          <a:bodyPr/>
          <a:lstStyle/>
          <a:p>
            <a:fld id="{4C80E856-AD11-4DC5-90B1-00F3DED6836F}" type="slidenum">
              <a:rPr lang="en-US" smtClean="0"/>
              <a:t>38</a:t>
            </a:fld>
            <a:endParaRPr lang="en-US"/>
          </a:p>
        </p:txBody>
      </p:sp>
    </p:spTree>
    <p:extLst>
      <p:ext uri="{BB962C8B-B14F-4D97-AF65-F5344CB8AC3E}">
        <p14:creationId xmlns:p14="http://schemas.microsoft.com/office/powerpoint/2010/main" val="3760418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Trust can be complicated and is influenced the dynamics of a relationship. Typically, in a farm or ranch transfer the landowner – or person with most financial assets – holds more decision-making power than the incoming generation or land seeker. But the landowner likely has specific needs they are looking to meet. These dynamics certainly affect how trust is communicated and how relationships are maintained. As we have talked about considering other points of view, and communication differences, it is important to recognize these power dynamics affect our ability to give or receive trust. </a:t>
            </a:r>
          </a:p>
          <a:p>
            <a:endParaRPr lang="en-US" dirty="0"/>
          </a:p>
          <a:p>
            <a:r>
              <a:rPr lang="en-US" dirty="0"/>
              <a:t>Although trust is not a simple and straight-forward concept, we can still look at some actions that help to communicate and cultivate trust over time.</a:t>
            </a:r>
          </a:p>
          <a:p>
            <a:endParaRPr lang="en-US" dirty="0"/>
          </a:p>
          <a:p>
            <a:r>
              <a:rPr lang="en-US" u="sng" dirty="0"/>
              <a:t>Trainer Instructions: </a:t>
            </a:r>
            <a:r>
              <a:rPr lang="en-US" u="none" dirty="0"/>
              <a:t>This is a good place for group discussion.  You can ask for examples of actions that represent each of these ways to communicate trust. You can also choose to point them to the </a:t>
            </a:r>
            <a:r>
              <a:rPr lang="en-US" i="1" u="none" dirty="0"/>
              <a:t>Cultivate Trust Worksheet </a:t>
            </a:r>
            <a:r>
              <a:rPr lang="en-US" i="0" u="none" dirty="0"/>
              <a:t>either to work through on their own, or with a partner or small group. </a:t>
            </a:r>
            <a:endParaRPr lang="en-US" u="none" dirty="0"/>
          </a:p>
          <a:p>
            <a:endParaRPr lang="en-US" u="none" dirty="0"/>
          </a:p>
          <a:p>
            <a:r>
              <a:rPr lang="en-US" u="none" dirty="0"/>
              <a:t>**Before delivering this section, consider how you will address possible power dynamics that your audience may be experiences. This will greatly affect their ability to engage in a conversation about trust. </a:t>
            </a:r>
            <a:endParaRPr lang="en-US" i="1" u="none"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0F99AC1-5AA4-49A2-8A31-29032D8E4CBF}" type="slidenum">
              <a:rPr lang="en-US"/>
              <a:pPr/>
              <a:t>39</a:t>
            </a:fld>
            <a:endParaRPr lang="en-US"/>
          </a:p>
        </p:txBody>
      </p:sp>
      <p:sp>
        <p:nvSpPr>
          <p:cNvPr id="7" name="Slide Image Placeholder 6">
            <a:extLst>
              <a:ext uri="{FF2B5EF4-FFF2-40B4-BE49-F238E27FC236}">
                <a16:creationId xmlns:a16="http://schemas.microsoft.com/office/drawing/2014/main" id="{5C20F8D2-B7E5-D1FF-4C5E-7638BB8979FF}"/>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99381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workshop—or module—introduces the </a:t>
            </a:r>
            <a:r>
              <a:rPr lang="en-US" i="1" dirty="0"/>
              <a:t>Transitioning Land to a New Generation Curriculum</a:t>
            </a:r>
            <a:r>
              <a:rPr lang="en-US" dirty="0"/>
              <a:t> and prepares you to engage in a farm or ranch transfer process. </a:t>
            </a:r>
          </a:p>
          <a:p>
            <a:endParaRPr lang="en-US" dirty="0"/>
          </a:p>
          <a:p>
            <a:r>
              <a:rPr lang="en-US" dirty="0"/>
              <a:t>You will learn to identify key steps of a transfer process, clarify your values, vision, and goals, name the key people involved in your transfer, assess your needs and assets as well as the needs and assets of other key parties involved, and describe ways to strengthen relationships among key parties to improve the chances of a successful farm or ranch transfer</a:t>
            </a:r>
            <a:r>
              <a:rPr lang="en-US"/>
              <a:t>. </a:t>
            </a:r>
            <a:endParaRPr lang="en-US" dirty="0"/>
          </a:p>
        </p:txBody>
      </p:sp>
      <p:sp>
        <p:nvSpPr>
          <p:cNvPr id="4" name="Slide Number Placeholder 3"/>
          <p:cNvSpPr>
            <a:spLocks noGrp="1"/>
          </p:cNvSpPr>
          <p:nvPr>
            <p:ph type="sldNum" sz="quarter" idx="5"/>
          </p:nvPr>
        </p:nvSpPr>
        <p:spPr/>
        <p:txBody>
          <a:bodyPr/>
          <a:lstStyle/>
          <a:p>
            <a:pPr lvl="0"/>
            <a:fld id="{20F99AC1-5AA4-49A2-8A31-29032D8E4CBF}" type="slidenum">
              <a:rPr lang="en-US" noProof="0"/>
              <a:pPr lvl="0"/>
              <a:t>4</a:t>
            </a:fld>
            <a:endParaRPr lang="en-US" noProof="0"/>
          </a:p>
        </p:txBody>
      </p:sp>
      <p:sp>
        <p:nvSpPr>
          <p:cNvPr id="10" name="Slide Image Placeholder 9">
            <a:extLst>
              <a:ext uri="{FF2B5EF4-FFF2-40B4-BE49-F238E27FC236}">
                <a16:creationId xmlns:a16="http://schemas.microsoft.com/office/drawing/2014/main" id="{F9CC18E1-CAF3-EA20-4B85-6B716B3CC36A}"/>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995674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4C80E856-AD11-4DC5-90B1-00F3DED6836F}" type="slidenum">
              <a:rPr lang="en-US" smtClean="0"/>
              <a:pPr/>
              <a:t>40</a:t>
            </a:fld>
            <a:endParaRPr lang="en-US"/>
          </a:p>
        </p:txBody>
      </p:sp>
      <p:sp>
        <p:nvSpPr>
          <p:cNvPr id="6" name="Slide Image Placeholder 5">
            <a:extLst>
              <a:ext uri="{FF2B5EF4-FFF2-40B4-BE49-F238E27FC236}">
                <a16:creationId xmlns:a16="http://schemas.microsoft.com/office/drawing/2014/main" id="{CF51FA0E-9A93-F422-63D7-FCD8B50C4729}"/>
              </a:ext>
            </a:extLst>
          </p:cNvPr>
          <p:cNvSpPr>
            <a:spLocks noGrp="1" noRot="1" noChangeAspect="1"/>
          </p:cNvSpPr>
          <p:nvPr>
            <p:ph type="sldImg"/>
          </p:nvPr>
        </p:nvSpPr>
        <p:spPr>
          <a:xfrm>
            <a:off x="1527175" y="307975"/>
            <a:ext cx="3803650" cy="2852738"/>
          </a:xfrm>
        </p:spPr>
      </p:sp>
      <p:sp>
        <p:nvSpPr>
          <p:cNvPr id="7" name="Notes Placeholder 6">
            <a:extLst>
              <a:ext uri="{FF2B5EF4-FFF2-40B4-BE49-F238E27FC236}">
                <a16:creationId xmlns:a16="http://schemas.microsoft.com/office/drawing/2014/main" id="{67BC3E07-2980-9568-BFE3-73248748280A}"/>
              </a:ext>
            </a:extLst>
          </p:cNvPr>
          <p:cNvSpPr>
            <a:spLocks noGrp="1"/>
          </p:cNvSpPr>
          <p:nvPr>
            <p:ph type="body" idx="1"/>
          </p:nvPr>
        </p:nvSpPr>
        <p:spPr/>
        <p:txBody>
          <a:bodyPr/>
          <a:lstStyle/>
          <a:p>
            <a:r>
              <a:rPr lang="en-US" sz="1200" u="sng" dirty="0">
                <a:latin typeface="+mn-lt"/>
              </a:rPr>
              <a:t>Practice Activity</a:t>
            </a:r>
          </a:p>
          <a:p>
            <a:r>
              <a:rPr lang="en-US" sz="1200" b="0" u="none" dirty="0">
                <a:latin typeface="+mn-lt"/>
              </a:rPr>
              <a:t>Thank you for thinking about the importance of communication in a farm or ranch transfer. </a:t>
            </a:r>
          </a:p>
          <a:p>
            <a:endParaRPr lang="en-US" sz="1200" b="0" u="none" dirty="0">
              <a:latin typeface="+mn-lt"/>
            </a:endParaRPr>
          </a:p>
          <a:p>
            <a:r>
              <a:rPr lang="en-US" sz="1200" b="0" u="none" dirty="0">
                <a:latin typeface="+mn-lt"/>
              </a:rPr>
              <a:t>These last skills are important to the logistics of your process and business. </a:t>
            </a:r>
            <a:endParaRPr lang="en-US" sz="1200" dirty="0">
              <a:latin typeface="+mn-lt"/>
            </a:endParaRPr>
          </a:p>
          <a:p>
            <a:endParaRPr lang="en-US" sz="1200" u="sng" dirty="0">
              <a:latin typeface="+mn-lt"/>
              <a:cs typeface="Calibri"/>
            </a:endParaRPr>
          </a:p>
          <a:p>
            <a:r>
              <a:rPr lang="en-US" sz="1200" u="sng" dirty="0">
                <a:latin typeface="+mn-lt"/>
              </a:rPr>
              <a:t>Trainer Instructions:</a:t>
            </a:r>
            <a:endParaRPr lang="en-US" sz="1200" dirty="0">
              <a:latin typeface="+mn-lt"/>
              <a:cs typeface="Calibri" panose="020F0502020204030204"/>
            </a:endParaRPr>
          </a:p>
          <a:p>
            <a:r>
              <a:rPr lang="en-US" sz="1200" dirty="0">
                <a:latin typeface="+mn-lt"/>
              </a:rPr>
              <a:t>You have choices for this practice activity. The goal is to practice one of the three components of this section. Choose an activity that suits your style of teaching and your audience.  </a:t>
            </a:r>
          </a:p>
          <a:p>
            <a:pPr marL="228600" indent="-228600">
              <a:buAutoNum type="arabicPeriod"/>
            </a:pPr>
            <a:r>
              <a:rPr lang="en-US" sz="1200" dirty="0">
                <a:latin typeface="+mn-lt"/>
              </a:rPr>
              <a:t>Effective Communication</a:t>
            </a:r>
          </a:p>
          <a:p>
            <a:pPr marL="228600" indent="-228600">
              <a:buAutoNum type="arabicPeriod"/>
            </a:pPr>
            <a:r>
              <a:rPr lang="en-US" sz="1200" dirty="0">
                <a:latin typeface="+mn-lt"/>
              </a:rPr>
              <a:t>Understanding other points of view</a:t>
            </a:r>
          </a:p>
          <a:p>
            <a:pPr marL="228600" indent="-228600">
              <a:buAutoNum type="arabicPeriod"/>
            </a:pPr>
            <a:r>
              <a:rPr lang="en-US" sz="1200" dirty="0">
                <a:latin typeface="+mn-lt"/>
              </a:rPr>
              <a:t>Cultivate empathy and trust. </a:t>
            </a:r>
          </a:p>
          <a:p>
            <a:pPr marL="0" indent="0">
              <a:buNone/>
            </a:pPr>
            <a:endParaRPr lang="en-US" sz="1200" dirty="0">
              <a:latin typeface="+mn-lt"/>
            </a:endParaRPr>
          </a:p>
          <a:p>
            <a:pPr marL="0" indent="0">
              <a:buNone/>
            </a:pPr>
            <a:r>
              <a:rPr lang="en-US" sz="1200" dirty="0">
                <a:effectLst/>
                <a:latin typeface="+mn-lt"/>
                <a:ea typeface="Calibri" panose="020F0502020204030204" pitchFamily="34" charset="0"/>
              </a:rPr>
              <a:t>Notes for English Language Learner (ELL) audiences:  Instead of a worksheet, you could lead this as a discussion activity, or write your examples on flip chart paper for the class, instead of asking each person to write.  This could be a role-play activity where you assign pairs to act out each example, or even “charades” where you explain the examples, they have the audience guess which one is being acted out.</a:t>
            </a:r>
            <a:endParaRPr lang="en-US" sz="1200" dirty="0">
              <a:latin typeface="+mn-lt"/>
            </a:endParaRPr>
          </a:p>
          <a:p>
            <a:pPr marL="0" indent="0">
              <a:buNone/>
            </a:pPr>
            <a:endParaRPr lang="en-US" sz="1200" dirty="0">
              <a:latin typeface="+mn-lt"/>
            </a:endParaRPr>
          </a:p>
          <a:p>
            <a:r>
              <a:rPr lang="en-US" sz="1200" dirty="0">
                <a:effectLst/>
                <a:latin typeface="+mn-lt"/>
                <a:ea typeface="MS Mincho" panose="02020609040205080304" pitchFamily="49" charset="-128"/>
              </a:rPr>
              <a:t>See the Land Transfer Training Manual Activity Guides for additional activity ideas.  Recommended activities include: Questions to Cultivate Empathy and Trust, Role Playing, Encourage Conversation with Case Studies. </a:t>
            </a:r>
            <a:endParaRPr lang="en-US" sz="1200" u="sng" dirty="0">
              <a:latin typeface="+mn-lt"/>
              <a:cs typeface="Calibri"/>
            </a:endParaRPr>
          </a:p>
        </p:txBody>
      </p:sp>
    </p:spTree>
    <p:extLst>
      <p:ext uri="{BB962C8B-B14F-4D97-AF65-F5344CB8AC3E}">
        <p14:creationId xmlns:p14="http://schemas.microsoft.com/office/powerpoint/2010/main" val="906064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lvl="0"/>
            <a:fld id="{F33232BA-6C0C-4670-90D1-18704CB5AC04}" type="slidenum">
              <a:rPr lang="en-US" noProof="0"/>
              <a:pPr lvl="0"/>
              <a:t>41</a:t>
            </a:fld>
            <a:endParaRPr lang="en-US" noProof="0"/>
          </a:p>
        </p:txBody>
      </p:sp>
      <p:sp>
        <p:nvSpPr>
          <p:cNvPr id="6" name="Slide Image Placeholder 5">
            <a:extLst>
              <a:ext uri="{FF2B5EF4-FFF2-40B4-BE49-F238E27FC236}">
                <a16:creationId xmlns:a16="http://schemas.microsoft.com/office/drawing/2014/main" id="{9D297C51-304F-8E94-69B8-F46BA271D592}"/>
              </a:ext>
            </a:extLst>
          </p:cNvPr>
          <p:cNvSpPr>
            <a:spLocks noGrp="1" noRot="1" noChangeAspect="1"/>
          </p:cNvSpPr>
          <p:nvPr>
            <p:ph type="sldImg"/>
          </p:nvPr>
        </p:nvSpPr>
        <p:spPr>
          <a:xfrm>
            <a:off x="1527175" y="307975"/>
            <a:ext cx="3803650" cy="2852738"/>
          </a:xfrm>
        </p:spPr>
      </p:sp>
      <p:sp>
        <p:nvSpPr>
          <p:cNvPr id="7" name="Notes Placeholder 6">
            <a:extLst>
              <a:ext uri="{FF2B5EF4-FFF2-40B4-BE49-F238E27FC236}">
                <a16:creationId xmlns:a16="http://schemas.microsoft.com/office/drawing/2014/main" id="{550F9A6A-86D1-F4AF-B54E-93D138814E66}"/>
              </a:ext>
            </a:extLst>
          </p:cNvPr>
          <p:cNvSpPr>
            <a:spLocks noGrp="1"/>
          </p:cNvSpPr>
          <p:nvPr>
            <p:ph type="body" idx="1"/>
          </p:nvPr>
        </p:nvSpPr>
        <p:spPr/>
        <p:txBody>
          <a:bodyPr/>
          <a:lstStyle/>
          <a:p>
            <a:r>
              <a:rPr lang="en-US"/>
              <a:t>We’ve covered a lot today and over the rest of this course. One more time for good measure – these are skills that need practice to be more effective. Look back to your workbook for reminders and continue to add to it as you think about and progress through your transfer. </a:t>
            </a:r>
          </a:p>
        </p:txBody>
      </p:sp>
    </p:spTree>
    <p:extLst>
      <p:ext uri="{BB962C8B-B14F-4D97-AF65-F5344CB8AC3E}">
        <p14:creationId xmlns:p14="http://schemas.microsoft.com/office/powerpoint/2010/main" val="3606532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As a reminder as we begin to wrap-up, here are 10 key actions in farm or ranch transfer planning process. Remember, it’s not a linear process, and while a certain amount of order makes sense, you likely will find you move forward and back several times throughout the process. </a:t>
            </a:r>
          </a:p>
        </p:txBody>
      </p:sp>
      <p:sp>
        <p:nvSpPr>
          <p:cNvPr id="4" name="Slide Number Placeholder 3"/>
          <p:cNvSpPr>
            <a:spLocks noGrp="1"/>
          </p:cNvSpPr>
          <p:nvPr>
            <p:ph type="sldNum" sz="quarter" idx="5"/>
          </p:nvPr>
        </p:nvSpPr>
        <p:spPr/>
        <p:txBody>
          <a:bodyPr/>
          <a:lstStyle/>
          <a:p>
            <a:pPr lvl="0"/>
            <a:fld id="{5966B4C4-1624-4434-83AD-891C08C5A68D}" type="slidenum">
              <a:rPr lang="en-US" noProof="0" smtClean="0"/>
              <a:pPr lvl="0"/>
              <a:t>42</a:t>
            </a:fld>
            <a:endParaRPr lang="en-US" noProof="0"/>
          </a:p>
        </p:txBody>
      </p:sp>
      <p:sp>
        <p:nvSpPr>
          <p:cNvPr id="7" name="Slide Image Placeholder 6">
            <a:extLst>
              <a:ext uri="{FF2B5EF4-FFF2-40B4-BE49-F238E27FC236}">
                <a16:creationId xmlns:a16="http://schemas.microsoft.com/office/drawing/2014/main" id="{2AE9DCC6-44AE-FD32-E07C-28A063EA5E52}"/>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1096569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6145F6E3-A983-4E35-88C2-65DC0F2E4105}" type="slidenum">
              <a:rPr lang="en-US"/>
              <a:pPr/>
              <a:t>43</a:t>
            </a:fld>
            <a:endParaRPr lang="en-US"/>
          </a:p>
        </p:txBody>
      </p:sp>
      <p:sp>
        <p:nvSpPr>
          <p:cNvPr id="6" name="Slide Image Placeholder 5">
            <a:extLst>
              <a:ext uri="{FF2B5EF4-FFF2-40B4-BE49-F238E27FC236}">
                <a16:creationId xmlns:a16="http://schemas.microsoft.com/office/drawing/2014/main" id="{0580FEF7-97B5-6A9A-0919-6A5089FDCD71}"/>
              </a:ext>
            </a:extLst>
          </p:cNvPr>
          <p:cNvSpPr>
            <a:spLocks noGrp="1" noRot="1" noChangeAspect="1"/>
          </p:cNvSpPr>
          <p:nvPr>
            <p:ph type="sldImg"/>
          </p:nvPr>
        </p:nvSpPr>
        <p:spPr>
          <a:xfrm>
            <a:off x="1527175" y="307975"/>
            <a:ext cx="3803650" cy="2852738"/>
          </a:xfrm>
        </p:spPr>
      </p:sp>
      <p:sp>
        <p:nvSpPr>
          <p:cNvPr id="7" name="Notes Placeholder 6">
            <a:extLst>
              <a:ext uri="{FF2B5EF4-FFF2-40B4-BE49-F238E27FC236}">
                <a16:creationId xmlns:a16="http://schemas.microsoft.com/office/drawing/2014/main" id="{1455EF50-8D97-7A5C-8AED-8B0A32336C00}"/>
              </a:ext>
            </a:extLst>
          </p:cNvPr>
          <p:cNvSpPr>
            <a:spLocks noGrp="1"/>
          </p:cNvSpPr>
          <p:nvPr>
            <p:ph type="body" idx="1"/>
          </p:nvPr>
        </p:nvSpPr>
        <p:spPr/>
        <p:txBody>
          <a:bodyPr/>
          <a:lstStyle/>
          <a:p>
            <a:pPr>
              <a:spcBef>
                <a:spcPct val="20000"/>
              </a:spcBef>
            </a:pPr>
            <a:r>
              <a:rPr lang="en-US" dirty="0"/>
              <a:t>For your homework:</a:t>
            </a:r>
            <a:endParaRPr lang="en-US" dirty="0">
              <a:cs typeface="Calibri"/>
            </a:endParaRPr>
          </a:p>
          <a:p>
            <a:pPr>
              <a:spcBef>
                <a:spcPct val="20000"/>
              </a:spcBef>
            </a:pPr>
            <a:endParaRPr lang="en-US" dirty="0">
              <a:cs typeface="Calibri"/>
            </a:endParaRPr>
          </a:p>
          <a:p>
            <a:pPr marL="171450" indent="-171450">
              <a:spcBef>
                <a:spcPct val="20000"/>
              </a:spcBef>
              <a:buFont typeface="Arial"/>
              <a:buChar char="•"/>
            </a:pPr>
            <a:r>
              <a:rPr lang="en-US" dirty="0"/>
              <a:t>Complete the </a:t>
            </a:r>
            <a:r>
              <a:rPr lang="en-US" i="1" dirty="0"/>
              <a:t>Needs Assessment</a:t>
            </a:r>
            <a:r>
              <a:rPr lang="en-US" dirty="0"/>
              <a:t> and </a:t>
            </a:r>
            <a:r>
              <a:rPr lang="en-US" i="1" dirty="0"/>
              <a:t>Asset Inventory Workshee</a:t>
            </a:r>
            <a:r>
              <a:rPr lang="en-US" dirty="0"/>
              <a:t>t.</a:t>
            </a:r>
            <a:endParaRPr lang="en-US" dirty="0">
              <a:cs typeface="Calibri"/>
            </a:endParaRPr>
          </a:p>
          <a:p>
            <a:pPr marL="171450" indent="-171450">
              <a:spcBef>
                <a:spcPct val="20000"/>
              </a:spcBef>
              <a:buFont typeface="Arial"/>
              <a:buChar char="•"/>
            </a:pPr>
            <a:r>
              <a:rPr lang="en-US" dirty="0"/>
              <a:t>Review the </a:t>
            </a:r>
            <a:r>
              <a:rPr lang="en-US" i="1" dirty="0"/>
              <a:t>SMART Goals Information Sheet</a:t>
            </a:r>
            <a:r>
              <a:rPr lang="en-US" dirty="0"/>
              <a:t>.</a:t>
            </a:r>
            <a:endParaRPr lang="en-US" dirty="0">
              <a:cs typeface="Calibri"/>
            </a:endParaRPr>
          </a:p>
          <a:p>
            <a:pPr marL="171450" indent="-171450">
              <a:spcBef>
                <a:spcPct val="20000"/>
              </a:spcBef>
              <a:buFont typeface="Arial"/>
              <a:buChar char="•"/>
            </a:pPr>
            <a:r>
              <a:rPr lang="en-US" dirty="0"/>
              <a:t>Fill out the </a:t>
            </a:r>
            <a:r>
              <a:rPr lang="en-US" i="1" dirty="0"/>
              <a:t>SMART Goals Worksheet</a:t>
            </a:r>
            <a:r>
              <a:rPr lang="en-US" dirty="0"/>
              <a:t>.</a:t>
            </a:r>
          </a:p>
          <a:p>
            <a:pPr marL="171450" indent="-171450">
              <a:spcBef>
                <a:spcPct val="20000"/>
              </a:spcBef>
              <a:buFont typeface="Arial"/>
              <a:buChar char="•"/>
            </a:pPr>
            <a:r>
              <a:rPr lang="en-US" dirty="0">
                <a:cs typeface="Calibri"/>
              </a:rPr>
              <a:t>Complete the </a:t>
            </a:r>
            <a:r>
              <a:rPr lang="en-US" i="1" dirty="0">
                <a:cs typeface="Calibri"/>
              </a:rPr>
              <a:t>Cultivate Trust Worksheet.</a:t>
            </a:r>
          </a:p>
        </p:txBody>
      </p:sp>
    </p:spTree>
    <p:extLst>
      <p:ext uri="{BB962C8B-B14F-4D97-AF65-F5344CB8AC3E}">
        <p14:creationId xmlns:p14="http://schemas.microsoft.com/office/powerpoint/2010/main" val="26149177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u="sng"/>
              <a:t>Trainer Instructions:</a:t>
            </a:r>
            <a:endParaRPr lang="en-US"/>
          </a:p>
          <a:p>
            <a:r>
              <a:rPr lang="en-US"/>
              <a:t>Add your own closing notes. </a:t>
            </a:r>
          </a:p>
          <a:p>
            <a:r>
              <a:rPr lang="en-US"/>
              <a:t>Consider a casual networking time at the end of this workshop to give people time to socialize. </a:t>
            </a:r>
          </a:p>
          <a:p>
            <a:r>
              <a:rPr lang="en-US"/>
              <a:t>See the Training Manual for ideas on social gatherings.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33232BA-6C0C-4670-90D1-18704CB5AC04}" type="slidenum">
              <a:rPr lang="en-US"/>
              <a:pPr/>
              <a:t>44</a:t>
            </a:fld>
            <a:endParaRPr lang="en-US"/>
          </a:p>
        </p:txBody>
      </p:sp>
      <p:sp>
        <p:nvSpPr>
          <p:cNvPr id="7" name="Slide Image Placeholder 6">
            <a:extLst>
              <a:ext uri="{FF2B5EF4-FFF2-40B4-BE49-F238E27FC236}">
                <a16:creationId xmlns:a16="http://schemas.microsoft.com/office/drawing/2014/main" id="{15716D98-4A2E-238B-1B86-CD12115C1C88}"/>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58559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66594" y="3311432"/>
            <a:ext cx="5924811" cy="5168348"/>
          </a:xfrm>
        </p:spPr>
        <p:txBody>
          <a:bodyPr/>
          <a:lstStyle/>
          <a:p>
            <a:r>
              <a:rPr lang="en-US" u="sng" dirty="0"/>
              <a:t>Motivation Activity</a:t>
            </a:r>
          </a:p>
          <a:p>
            <a:endParaRPr lang="en-US" dirty="0"/>
          </a:p>
          <a:p>
            <a:r>
              <a:rPr lang="en-US" dirty="0"/>
              <a:t>Let’s break into pairs. Take a couple of minutes to introduce yourselves to each other. Then we're going to ask you to introduce each other to the group. Not only will we get to know each other, this is a way to practice listening, an important communication skill that we will reinforce throughout the training. </a:t>
            </a:r>
          </a:p>
          <a:p>
            <a:endParaRPr lang="en-US" dirty="0"/>
          </a:p>
          <a:p>
            <a:r>
              <a:rPr lang="en-US" dirty="0"/>
              <a:t>Please turn to your neighbor and take 1 minute to tell them a little bit about your situation: Your name, where you are from, what kind of farm/ranch property you have or want, and what you want to get out of the training. </a:t>
            </a:r>
          </a:p>
          <a:p>
            <a:endParaRPr lang="en-US" dirty="0"/>
          </a:p>
          <a:p>
            <a:r>
              <a:rPr lang="en-US" dirty="0"/>
              <a:t>After a minute, switch roles and have the other person do the same.</a:t>
            </a:r>
          </a:p>
          <a:p>
            <a:endParaRPr lang="en-US" dirty="0"/>
          </a:p>
          <a:p>
            <a:r>
              <a:rPr lang="en-US" dirty="0"/>
              <a:t>We’ll come back together and introduce each other to the group.   You’ll be introducing your partner, so you’ll want to practice  listening carefully here. </a:t>
            </a:r>
            <a:endParaRPr lang="en-US" dirty="0">
              <a:cs typeface="Calibri" panose="020F0502020204030204"/>
            </a:endParaRPr>
          </a:p>
          <a:p>
            <a:endParaRPr lang="en-US" u="sng" dirty="0">
              <a:cs typeface="Calibri" panose="020F0502020204030204"/>
            </a:endParaRPr>
          </a:p>
          <a:p>
            <a:r>
              <a:rPr lang="en-US" u="sng" dirty="0">
                <a:cs typeface="Calibri" panose="020F0502020204030204"/>
              </a:rPr>
              <a:t>Trainer Instructions:</a:t>
            </a:r>
            <a:endParaRPr lang="en-US" dirty="0">
              <a:cs typeface="Calibri" panose="020F0502020204030204"/>
            </a:endParaRPr>
          </a:p>
          <a:p>
            <a:r>
              <a:rPr lang="en-US" dirty="0"/>
              <a:t>As you set up this exercise, explain that throughout the curriculum communications skills will be emphasized to build and sustain relationships. We will address this in greater depth in Modules 4 and 5, but an important building block for relationships is to develop active listening skills.</a:t>
            </a:r>
            <a:endParaRPr lang="en-US" dirty="0">
              <a:cs typeface="Calibri" panose="020F0502020204030204"/>
            </a:endParaRPr>
          </a:p>
          <a:p>
            <a:endParaRPr lang="en-US" dirty="0"/>
          </a:p>
          <a:p>
            <a:r>
              <a:rPr lang="en-US" dirty="0"/>
              <a:t>See Teaching Plan for instructions and the Training Manual for suggested activity steps. Consider adding different questions. We recommend adding fun questions that help lighten the mood of the space. </a:t>
            </a:r>
            <a:endParaRPr lang="en-US" dirty="0">
              <a:cs typeface="Calibri"/>
            </a:endParaRPr>
          </a:p>
          <a:p>
            <a:endParaRPr lang="en-US" dirty="0"/>
          </a:p>
          <a:p>
            <a:r>
              <a:rPr lang="en-US" dirty="0"/>
              <a:t>Bring the group back together and have each person introduce the other person to the group. </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0F99AC1-5AA4-49A2-8A31-29032D8E4CBF}" type="slidenum">
              <a:rPr lang="en-US"/>
              <a:pPr/>
              <a:t>5</a:t>
            </a:fld>
            <a:endParaRPr lang="en-US"/>
          </a:p>
        </p:txBody>
      </p:sp>
      <p:sp>
        <p:nvSpPr>
          <p:cNvPr id="7" name="Slide Image Placeholder 6">
            <a:extLst>
              <a:ext uri="{FF2B5EF4-FFF2-40B4-BE49-F238E27FC236}">
                <a16:creationId xmlns:a16="http://schemas.microsoft.com/office/drawing/2014/main" id="{7B62E1C6-4DF3-BCE0-B400-FFF97E15C4C1}"/>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52277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Transferring land, and potentially an entire farm or ranch operation, takes time and honest and clear communication, whether within a farm family or between non-relatives. This training is meant for both. </a:t>
            </a:r>
          </a:p>
          <a:p>
            <a:endParaRPr lang="en-US" dirty="0">
              <a:cs typeface="Calibri"/>
            </a:endParaRPr>
          </a:p>
        </p:txBody>
      </p:sp>
      <p:sp>
        <p:nvSpPr>
          <p:cNvPr id="4" name="Slide Number Placeholder 3"/>
          <p:cNvSpPr>
            <a:spLocks noGrp="1"/>
          </p:cNvSpPr>
          <p:nvPr>
            <p:ph type="sldNum" sz="quarter" idx="5"/>
          </p:nvPr>
        </p:nvSpPr>
        <p:spPr/>
        <p:txBody>
          <a:bodyPr/>
          <a:lstStyle/>
          <a:p>
            <a:pPr lvl="0"/>
            <a:fld id="{20F99AC1-5AA4-49A2-8A31-29032D8E4CBF}" type="slidenum">
              <a:rPr lang="en-US" noProof="0"/>
              <a:pPr lvl="0"/>
              <a:t>6</a:t>
            </a:fld>
            <a:endParaRPr lang="en-US" noProof="0"/>
          </a:p>
        </p:txBody>
      </p:sp>
      <p:sp>
        <p:nvSpPr>
          <p:cNvPr id="7" name="Slide Image Placeholder 6">
            <a:extLst>
              <a:ext uri="{FF2B5EF4-FFF2-40B4-BE49-F238E27FC236}">
                <a16:creationId xmlns:a16="http://schemas.microsoft.com/office/drawing/2014/main" id="{502B1299-D97C-4749-2B07-7FC5688D6F5A}"/>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927676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kind of transfer you choose and what will be involved in the transfer process depends on your own unique situation. It is important to be clear from the outset about what kinds of assets are involved as well as the types of relationships. </a:t>
            </a:r>
          </a:p>
          <a:p>
            <a:endParaRPr lang="en-US" dirty="0"/>
          </a:p>
          <a:p>
            <a:r>
              <a:rPr lang="en-US" dirty="0"/>
              <a:t>Will the transfer just involve raw land? If so, it’s going to be a lot simpler than if it also includes a farm or ranch business. Will it include any buildings or equipment? This may make it more complicated than just raw land but still straightforward.</a:t>
            </a:r>
          </a:p>
          <a:p>
            <a:endParaRPr lang="en-US" dirty="0"/>
          </a:p>
          <a:p>
            <a:r>
              <a:rPr lang="en-US" dirty="0"/>
              <a:t>Transferring a farm or ranch business </a:t>
            </a:r>
            <a:r>
              <a:rPr lang="en-US" i="1" dirty="0"/>
              <a:t>can</a:t>
            </a:r>
            <a:r>
              <a:rPr lang="en-US" dirty="0"/>
              <a:t> be complicated. It can happen all at once or over time. It can involve transferring everything to one person or dividing up assets between many and includes the transfer of knowledge and management. </a:t>
            </a:r>
          </a:p>
          <a:p>
            <a:endParaRPr lang="en-US" dirty="0"/>
          </a:p>
          <a:p>
            <a:r>
              <a:rPr lang="en-US" dirty="0"/>
              <a:t>When transferring a farm or ranch business, it also will be important to assess whether both parties’ goals and needs align with existing facilities. We’ll talk about this more in Module 3. </a:t>
            </a:r>
          </a:p>
          <a:p>
            <a:endParaRPr lang="en-US" dirty="0"/>
          </a:p>
          <a:p>
            <a:r>
              <a:rPr lang="en-US" dirty="0"/>
              <a:t>Depending on whether the transfer is within a farm family or between non-relatives, the number of people involved and the issues you need to prepare for likely will be different. </a:t>
            </a:r>
          </a:p>
          <a:p>
            <a:endParaRPr lang="en-US" dirty="0"/>
          </a:p>
          <a:p>
            <a:r>
              <a:rPr lang="en-US" dirty="0"/>
              <a:t>Timing is important, too. When will the transfer begin and end? Will it start happening soon, or will it take place after you or someone else retires or dies? </a:t>
            </a:r>
          </a:p>
          <a:p>
            <a:endParaRPr lang="en-US" dirty="0"/>
          </a:p>
          <a:p>
            <a:r>
              <a:rPr lang="en-US" dirty="0"/>
              <a:t>All in all, the process will have two or three main parts: the people involved, the land and farm/ranch assets involved, and the activities or business on the land. </a:t>
            </a:r>
          </a:p>
        </p:txBody>
      </p:sp>
      <p:sp>
        <p:nvSpPr>
          <p:cNvPr id="4" name="Slide Number Placeholder 3"/>
          <p:cNvSpPr>
            <a:spLocks noGrp="1"/>
          </p:cNvSpPr>
          <p:nvPr>
            <p:ph type="sldNum" sz="quarter" idx="5"/>
          </p:nvPr>
        </p:nvSpPr>
        <p:spPr/>
        <p:txBody>
          <a:bodyPr/>
          <a:lstStyle/>
          <a:p>
            <a:fld id="{20F99AC1-5AA4-49A2-8A31-29032D8E4CBF}" type="slidenum">
              <a:rPr lang="en-US"/>
              <a:pPr/>
              <a:t>7</a:t>
            </a:fld>
            <a:endParaRPr lang="en-US"/>
          </a:p>
        </p:txBody>
      </p:sp>
      <p:sp>
        <p:nvSpPr>
          <p:cNvPr id="7" name="Slide Image Placeholder 6">
            <a:extLst>
              <a:ext uri="{FF2B5EF4-FFF2-40B4-BE49-F238E27FC236}">
                <a16:creationId xmlns:a16="http://schemas.microsoft.com/office/drawing/2014/main" id="{DFFF0D77-8110-F638-BC4A-2E653B6D9D7A}"/>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247854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There are series of steps in a farm or ranch transfer process. We have broken it down into 10 steps. You likely will take most if not all of them, but it is not a linear process, so while a certain amount of order makes sense, you likely will find you move forward and back several times before you are done.</a:t>
            </a:r>
          </a:p>
          <a:p>
            <a:endParaRPr lang="en-US" dirty="0"/>
          </a:p>
          <a:p>
            <a:r>
              <a:rPr lang="en-US" dirty="0"/>
              <a:t>Today we are going to look at three of these steps:  </a:t>
            </a:r>
          </a:p>
          <a:p>
            <a:r>
              <a:rPr lang="en-US" dirty="0"/>
              <a:t>Describing our Values, Vision, and Goals; </a:t>
            </a:r>
          </a:p>
          <a:p>
            <a:r>
              <a:rPr lang="en-US" dirty="0"/>
              <a:t>Identifying our needs</a:t>
            </a:r>
          </a:p>
          <a:p>
            <a:r>
              <a:rPr lang="en-US" dirty="0"/>
              <a:t>Identifying and strengthening key relationships</a:t>
            </a:r>
          </a:p>
        </p:txBody>
      </p:sp>
      <p:sp>
        <p:nvSpPr>
          <p:cNvPr id="4" name="Slide Number Placeholder 3"/>
          <p:cNvSpPr>
            <a:spLocks noGrp="1"/>
          </p:cNvSpPr>
          <p:nvPr>
            <p:ph type="sldNum" sz="quarter" idx="5"/>
          </p:nvPr>
        </p:nvSpPr>
        <p:spPr/>
        <p:txBody>
          <a:bodyPr/>
          <a:lstStyle/>
          <a:p>
            <a:pPr lvl="0"/>
            <a:fld id="{5966B4C4-1624-4434-83AD-891C08C5A68D}" type="slidenum">
              <a:rPr lang="en-US" noProof="0" smtClean="0"/>
              <a:pPr lvl="0"/>
              <a:t>8</a:t>
            </a:fld>
            <a:endParaRPr lang="en-US" noProof="0"/>
          </a:p>
        </p:txBody>
      </p:sp>
      <p:sp>
        <p:nvSpPr>
          <p:cNvPr id="7" name="Slide Image Placeholder 6">
            <a:extLst>
              <a:ext uri="{FF2B5EF4-FFF2-40B4-BE49-F238E27FC236}">
                <a16:creationId xmlns:a16="http://schemas.microsoft.com/office/drawing/2014/main" id="{688B80B7-32E2-007A-8D5C-9001513749E2}"/>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901930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latin typeface="+mn-lt"/>
              </a:rPr>
              <a:t>Practice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strike="noStrike" baseline="0" dirty="0">
                <a:solidFill>
                  <a:srgbClr val="221E1F"/>
                </a:solidFill>
                <a:latin typeface="+mn-lt"/>
              </a:rPr>
              <a:t>Trainer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latin typeface="+mn-lt"/>
              </a:rPr>
              <a:t>The goal of this activity is to help participants identify where they are at in the transfer process and to recognize the various steps and stages, they may need to go through for a transfer to be successful.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latin typeface="+mn-lt"/>
            </a:endParaRPr>
          </a:p>
          <a:p>
            <a:r>
              <a:rPr lang="en-US" sz="1200" b="0" i="0" u="none" strike="noStrike" baseline="0" dirty="0">
                <a:solidFill>
                  <a:srgbClr val="221F1F"/>
                </a:solidFill>
                <a:latin typeface="+mn-lt"/>
              </a:rPr>
              <a:t>Participants will use the 10 key steps diagram to describe where they are in a transfer process. This activity will help set the tone for the workshop, allow you to adjust the course of the workshop, and personalize the material for the audience .</a:t>
            </a:r>
            <a:endParaRPr lang="en-US" sz="1200" u="sng" dirty="0">
              <a:latin typeface="+mn-lt"/>
            </a:endParaRPr>
          </a:p>
          <a:p>
            <a:pPr algn="l"/>
            <a:endParaRPr lang="en-US" sz="1200" b="0" i="0" u="none" strike="noStrike" baseline="0" dirty="0">
              <a:solidFill>
                <a:srgbClr val="000000"/>
              </a:solidFill>
              <a:latin typeface="+mn-lt"/>
            </a:endParaRPr>
          </a:p>
          <a:p>
            <a:r>
              <a:rPr lang="en-US" sz="1200" b="0" i="0" u="none" strike="noStrike" baseline="0" dirty="0">
                <a:solidFill>
                  <a:srgbClr val="221E1F"/>
                </a:solidFill>
                <a:latin typeface="+mn-lt"/>
              </a:rPr>
              <a:t>1. Share the 10 Key Steps Handout. </a:t>
            </a:r>
          </a:p>
          <a:p>
            <a:r>
              <a:rPr lang="en-US" sz="1200" b="0" i="0" u="none" strike="noStrike" baseline="0" dirty="0">
                <a:solidFill>
                  <a:srgbClr val="221E1F"/>
                </a:solidFill>
                <a:latin typeface="+mn-lt"/>
              </a:rPr>
              <a:t>2. Display the 10 Key Steps in a Farm or Ranch Transfer diagram for your participants. (Found in M1 Storyboard). </a:t>
            </a:r>
          </a:p>
          <a:p>
            <a:r>
              <a:rPr lang="en-US" sz="1200" b="0" i="0" u="none" strike="noStrike" baseline="0" dirty="0">
                <a:solidFill>
                  <a:srgbClr val="221E1F"/>
                </a:solidFill>
                <a:latin typeface="+mn-lt"/>
              </a:rPr>
              <a:t>3. Discuss the major steps involved. Confirm sequence and timing may change depending on the situation. </a:t>
            </a:r>
          </a:p>
          <a:p>
            <a:r>
              <a:rPr lang="en-US" sz="1200" b="0" i="0" u="none" strike="noStrike" baseline="0" dirty="0">
                <a:solidFill>
                  <a:srgbClr val="221E1F"/>
                </a:solidFill>
                <a:latin typeface="+mn-lt"/>
              </a:rPr>
              <a:t>4. Going through each step, ask participants to identify which they have started. You can choose how they identify (hand raise, standing, moving to point in the room, etc.) </a:t>
            </a:r>
          </a:p>
          <a:p>
            <a:r>
              <a:rPr lang="en-US" sz="1200" b="0" i="0" u="none" strike="noStrike" baseline="0" dirty="0">
                <a:solidFill>
                  <a:srgbClr val="221E1F"/>
                </a:solidFill>
                <a:latin typeface="+mn-lt"/>
              </a:rPr>
              <a:t>5. Record how many responses to which step in the process. Use this to guide the emphasis and delivery of your training. </a:t>
            </a:r>
          </a:p>
          <a:p>
            <a:r>
              <a:rPr lang="en-US" sz="1200" b="0" i="0" u="none" strike="noStrike" baseline="0" dirty="0">
                <a:solidFill>
                  <a:srgbClr val="221E1F"/>
                </a:solidFill>
                <a:latin typeface="+mn-lt"/>
              </a:rPr>
              <a:t>6. Make time for group reflection on this activity. </a:t>
            </a:r>
          </a:p>
          <a:p>
            <a:endParaRPr lang="en-US" sz="1200" b="0" i="0" u="none" strike="noStrike" baseline="0" dirty="0">
              <a:solidFill>
                <a:srgbClr val="221E1F"/>
              </a:solidFill>
              <a:latin typeface="+mn-lt"/>
            </a:endParaRPr>
          </a:p>
          <a:p>
            <a:r>
              <a:rPr lang="en-US" sz="1200" b="0" i="0" u="none" strike="noStrike" baseline="0" dirty="0">
                <a:solidFill>
                  <a:srgbClr val="221E1F"/>
                </a:solidFill>
                <a:latin typeface="+mn-lt"/>
              </a:rPr>
              <a:t>See the Engage Groups Guide  in the Training Manual for ideas on group engagement. </a:t>
            </a:r>
          </a:p>
          <a:p>
            <a:r>
              <a:rPr lang="en-US" sz="1200" b="0" i="0" u="none" strike="noStrike" baseline="0" dirty="0">
                <a:solidFill>
                  <a:srgbClr val="221E1F"/>
                </a:solidFill>
                <a:latin typeface="+mn-lt"/>
              </a:rPr>
              <a:t>Adapt this slide to adjust how you would like to run this activity. </a:t>
            </a:r>
          </a:p>
          <a:p>
            <a:endParaRPr lang="en-US" sz="1200" dirty="0">
              <a:latin typeface="+mn-lt"/>
            </a:endParaRPr>
          </a:p>
          <a:p>
            <a:endParaRPr lang="en-US" u="sng"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9</a:t>
            </a:fld>
            <a:endParaRPr lang="en-US"/>
          </a:p>
        </p:txBody>
      </p:sp>
      <p:sp>
        <p:nvSpPr>
          <p:cNvPr id="10" name="Slide Image Placeholder 9">
            <a:extLst>
              <a:ext uri="{FF2B5EF4-FFF2-40B4-BE49-F238E27FC236}">
                <a16:creationId xmlns:a16="http://schemas.microsoft.com/office/drawing/2014/main" id="{4E1A1797-549F-A7AE-1E93-01D6D02F0B03}"/>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577279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2903"/>
              </a:lnSpc>
              <a:spcBef>
                <a:spcPts val="0"/>
              </a:spcBef>
              <a:buNone/>
              <a:defRPr sz="3300" kern="1200" spc="-28" baseline="0">
                <a:solidFill>
                  <a:schemeClr val="bg2">
                    <a:lumMod val="95000"/>
                  </a:schemeClr>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257175" rtl="0" eaLnBrk="1" fontAlgn="auto" latinLnBrk="0" hangingPunct="1">
              <a:lnSpc>
                <a:spcPct val="100000"/>
              </a:lnSpc>
              <a:spcBef>
                <a:spcPts val="0"/>
              </a:spcBef>
              <a:spcAft>
                <a:spcPts val="0"/>
              </a:spcAft>
              <a:buClr>
                <a:schemeClr val="tx1"/>
              </a:buClr>
              <a:buSzPct val="88000"/>
              <a:buFont typeface="Wingdings" charset="2"/>
              <a:buNone/>
              <a:tabLst/>
              <a:defRPr sz="1600" b="1" cap="all" spc="56" baseline="0">
                <a:solidFill>
                  <a:srgbClr val="002659"/>
                </a:solidFill>
              </a:defRPr>
            </a:lvl1pPr>
            <a:lvl2pPr>
              <a:buNone/>
              <a:defRPr/>
            </a:lvl2pPr>
            <a:lvl3pPr>
              <a:buNone/>
              <a:defRPr/>
            </a:lvl3pPr>
            <a:lvl4pPr>
              <a:buNone/>
              <a:defRPr/>
            </a:lvl4pPr>
            <a:lvl5pPr>
              <a:buNone/>
              <a:defRPr/>
            </a:lvl5pPr>
          </a:lstStyle>
          <a:p>
            <a:pPr marL="192881" marR="0" lvl="0" indent="-192881" algn="l" defTabSz="257175"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3" name="Picture 2" descr="A picture containing logo">
            <a:extLst>
              <a:ext uri="{FF2B5EF4-FFF2-40B4-BE49-F238E27FC236}">
                <a16:creationId xmlns:a16="http://schemas.microsoft.com/office/drawing/2014/main" id="{10C6D720-F43D-5270-DE79-CA7EFA4BA1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5" name="Picture 4" descr="A picture containing logo">
            <a:extLst>
              <a:ext uri="{FF2B5EF4-FFF2-40B4-BE49-F238E27FC236}">
                <a16:creationId xmlns:a16="http://schemas.microsoft.com/office/drawing/2014/main" id="{C0DEDB39-6F7B-68F2-D686-724D2622E5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231777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1413933"/>
            <a:ext cx="9144000" cy="1529292"/>
          </a:xfrm>
          <a:solidFill>
            <a:srgbClr val="002659"/>
          </a:solidFill>
        </p:spPr>
        <p:txBody>
          <a:bodyPr vert="horz" lIns="457200" tIns="0" rIns="457200" bIns="0" anchor="ctr" anchorCtr="0">
            <a:noAutofit/>
          </a:bodyPr>
          <a:lstStyle>
            <a:lvl1pPr marL="0" indent="0" algn="ctr">
              <a:lnSpc>
                <a:spcPts val="2903"/>
              </a:lnSpc>
              <a:spcBef>
                <a:spcPts val="0"/>
              </a:spcBef>
              <a:buNone/>
              <a:defRPr sz="2800" kern="1200" spc="-28" baseline="0">
                <a:solidFill>
                  <a:schemeClr val="bg2">
                    <a:lumMod val="95000"/>
                  </a:schemeClr>
                </a:solidFill>
                <a:latin typeface="+mj-lt"/>
              </a:defRPr>
            </a:lvl1pPr>
            <a:lvl2pPr>
              <a:buNone/>
              <a:defRPr/>
            </a:lvl2pPr>
            <a:lvl3pPr>
              <a:buNone/>
              <a:defRPr/>
            </a:lvl3pPr>
            <a:lvl4pPr>
              <a:buNone/>
              <a:defRPr/>
            </a:lvl4pPr>
            <a:lvl5pPr>
              <a:buNone/>
              <a:defRPr/>
            </a:lvl5pPr>
          </a:lstStyle>
          <a:p>
            <a:pPr lvl="0"/>
            <a:endParaRPr lang="en-US"/>
          </a:p>
        </p:txBody>
      </p:sp>
      <p:sp>
        <p:nvSpPr>
          <p:cNvPr id="9" name="Picture Placeholder 11">
            <a:extLst>
              <a:ext uri="{FF2B5EF4-FFF2-40B4-BE49-F238E27FC236}">
                <a16:creationId xmlns:a16="http://schemas.microsoft.com/office/drawing/2014/main" id="{A8741623-8AAC-4D35-8D66-4128EFEE5493}"/>
              </a:ext>
            </a:extLst>
          </p:cNvPr>
          <p:cNvSpPr>
            <a:spLocks noGrp="1"/>
          </p:cNvSpPr>
          <p:nvPr>
            <p:ph type="pic" sz="quarter" idx="10"/>
          </p:nvPr>
        </p:nvSpPr>
        <p:spPr>
          <a:xfrm>
            <a:off x="18288" y="2943229"/>
            <a:ext cx="9144000" cy="3914775"/>
          </a:xfrm>
        </p:spPr>
        <p:txBody>
          <a:bodyPr/>
          <a:lstStyle>
            <a:lvl1pPr marL="0" indent="0">
              <a:buNone/>
              <a:defRPr/>
            </a:lvl1pPr>
          </a:lstStyle>
          <a:p>
            <a:endParaRPr lang="en-US"/>
          </a:p>
        </p:txBody>
      </p:sp>
      <p:pic>
        <p:nvPicPr>
          <p:cNvPr id="4" name="Picture 3" descr="A picture containing logo">
            <a:extLst>
              <a:ext uri="{FF2B5EF4-FFF2-40B4-BE49-F238E27FC236}">
                <a16:creationId xmlns:a16="http://schemas.microsoft.com/office/drawing/2014/main" id="{007E6420-3CB2-8D5C-A9E6-B5C9CFF120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7773" y="603189"/>
            <a:ext cx="1828800" cy="337470"/>
          </a:xfrm>
          <a:prstGeom prst="rect">
            <a:avLst/>
          </a:prstGeom>
        </p:spPr>
      </p:pic>
    </p:spTree>
    <p:extLst>
      <p:ext uri="{BB962C8B-B14F-4D97-AF65-F5344CB8AC3E}">
        <p14:creationId xmlns:p14="http://schemas.microsoft.com/office/powerpoint/2010/main" val="1898900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5" name="Picture 4" descr="A picture containing logo">
            <a:extLst>
              <a:ext uri="{FF2B5EF4-FFF2-40B4-BE49-F238E27FC236}">
                <a16:creationId xmlns:a16="http://schemas.microsoft.com/office/drawing/2014/main" id="{9CB54508-ABAE-6170-A8F8-4CB929EE18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309980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pattFill prst="dkUpDiag">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013"/>
          </a:p>
        </p:txBody>
      </p:sp>
      <p:sp>
        <p:nvSpPr>
          <p:cNvPr id="8" name="Rectangle 7"/>
          <p:cNvSpPr/>
          <p:nvPr userDrawn="1"/>
        </p:nvSpPr>
        <p:spPr>
          <a:xfrm>
            <a:off x="-4573" y="189230"/>
            <a:ext cx="9153144" cy="666242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013"/>
          </a:p>
        </p:txBody>
      </p:sp>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a:pattFill prst="pct5">
            <a:fgClr>
              <a:schemeClr val="bg2"/>
            </a:fgClr>
            <a:bgClr>
              <a:schemeClr val="bg2"/>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logo">
            <a:extLst>
              <a:ext uri="{FF2B5EF4-FFF2-40B4-BE49-F238E27FC236}">
                <a16:creationId xmlns:a16="http://schemas.microsoft.com/office/drawing/2014/main" id="{FC61C8B9-7A2A-F49F-815F-494990B22E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3832263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5" name="Picture 4" descr="A picture containing logo">
            <a:extLst>
              <a:ext uri="{FF2B5EF4-FFF2-40B4-BE49-F238E27FC236}">
                <a16:creationId xmlns:a16="http://schemas.microsoft.com/office/drawing/2014/main" id="{4FCC27AD-92F3-BF7E-E7BC-22340DF07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456887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9725"/>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
            <a:extLst>
              <a:ext uri="{FF2B5EF4-FFF2-40B4-BE49-F238E27FC236}">
                <a16:creationId xmlns:a16="http://schemas.microsoft.com/office/drawing/2014/main" id="{359B7E92-EA73-03D6-D89B-BF044E6C36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3918490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042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bg>
      <p:bgPr>
        <a:pattFill prst="pct40">
          <a:fgClr>
            <a:srgbClr val="FFFFFF"/>
          </a:fgClr>
          <a:bgClr>
            <a:schemeClr val="bg2">
              <a:lumMod val="95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9725"/>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a:pattFill prst="pct5">
            <a:fgClr>
              <a:srgbClr val="FFFFFF"/>
            </a:fgClr>
            <a:bgClr>
              <a:srgbClr val="FFFFFF"/>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823D0630-CEFB-C4A1-72D0-CAF110C458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391849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D17DB627-EF15-34FC-48D2-A62866A6D5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45688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 y="-16625"/>
            <a:ext cx="9153144" cy="182880"/>
          </a:xfrm>
          <a:prstGeom prst="rect">
            <a:avLst/>
          </a:prstGeom>
          <a:solidFill>
            <a:srgbClr val="669947"/>
          </a:solidFill>
          <a:ln>
            <a:solidFill>
              <a:srgbClr val="679A47"/>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013"/>
          </a:p>
        </p:txBody>
      </p:sp>
    </p:spTree>
    <p:extLst>
      <p:ext uri="{BB962C8B-B14F-4D97-AF65-F5344CB8AC3E}">
        <p14:creationId xmlns:p14="http://schemas.microsoft.com/office/powerpoint/2010/main" val="4044377718"/>
      </p:ext>
    </p:extLst>
  </p:cSld>
  <p:clrMap bg1="lt1" tx1="dk1" bg2="lt2" tx2="dk2" accent1="accent1" accent2="accent2" accent3="accent3" accent4="accent4" accent5="accent5" accent6="accent6" hlink="hlink" folHlink="folHlink"/>
  <p:sldLayoutIdLst>
    <p:sldLayoutId id="2147483649" r:id="rId1"/>
    <p:sldLayoutId id="2147483717" r:id="rId2"/>
    <p:sldLayoutId id="2147483674" r:id="rId3"/>
    <p:sldLayoutId id="2147483675" r:id="rId4"/>
    <p:sldLayoutId id="2147483673" r:id="rId5"/>
    <p:sldLayoutId id="2147483854" r:id="rId6"/>
    <p:sldLayoutId id="2147483917" r:id="rId7"/>
  </p:sldLayoutIdLst>
  <p:txStyles>
    <p:titleStyle>
      <a:lvl1pPr algn="l" defTabSz="342900" rtl="0" eaLnBrk="1" latinLnBrk="0" hangingPunct="1">
        <a:spcBef>
          <a:spcPct val="0"/>
        </a:spcBef>
        <a:buNone/>
        <a:defRPr sz="3600" kern="1200" spc="-38">
          <a:solidFill>
            <a:schemeClr val="tx1">
              <a:lumMod val="50000"/>
            </a:schemeClr>
          </a:solidFill>
          <a:latin typeface="+mj-lt"/>
          <a:ea typeface="+mj-ea"/>
          <a:cs typeface="+mj-cs"/>
        </a:defRPr>
      </a:lvl1pPr>
    </p:titleStyle>
    <p:bodyStyle>
      <a:lvl1pPr marL="257175" indent="-257175" algn="l" defTabSz="342900" rtl="0" eaLnBrk="1" latinLnBrk="0" hangingPunct="1">
        <a:spcBef>
          <a:spcPct val="20000"/>
        </a:spcBef>
        <a:buClr>
          <a:schemeClr val="tx1"/>
        </a:buClr>
        <a:buSzPct val="88000"/>
        <a:buFont typeface="Wingdings" charset="2"/>
        <a:buChar char="§"/>
        <a:defRPr sz="2400" kern="1200" spc="-38">
          <a:solidFill>
            <a:srgbClr val="3C3D3C"/>
          </a:solidFill>
          <a:latin typeface="+mn-lt"/>
          <a:ea typeface="+mn-ea"/>
          <a:cs typeface="+mn-cs"/>
        </a:defRPr>
      </a:lvl1pPr>
      <a:lvl2pPr marL="557213" indent="-214313" algn="l" defTabSz="342900" rtl="0" eaLnBrk="1" latinLnBrk="0" hangingPunct="1">
        <a:spcBef>
          <a:spcPct val="20000"/>
        </a:spcBef>
        <a:buClr>
          <a:schemeClr val="tx1"/>
        </a:buClr>
        <a:buSzPct val="99000"/>
        <a:buFont typeface="Arial"/>
        <a:buChar char="•"/>
        <a:defRPr sz="2100" kern="1200" spc="-38">
          <a:solidFill>
            <a:srgbClr val="3C3D3C"/>
          </a:solidFill>
          <a:latin typeface="+mn-lt"/>
          <a:ea typeface="+mn-ea"/>
          <a:cs typeface="+mn-cs"/>
        </a:defRPr>
      </a:lvl2pPr>
      <a:lvl3pPr marL="857250" indent="-171450" algn="l" defTabSz="342900" rtl="0" eaLnBrk="1" latinLnBrk="0" hangingPunct="1">
        <a:spcBef>
          <a:spcPct val="20000"/>
        </a:spcBef>
        <a:buClr>
          <a:schemeClr val="tx1"/>
        </a:buClr>
        <a:buSzPct val="44000"/>
        <a:buFont typeface="Wingdings" charset="2"/>
        <a:buChar char="u"/>
        <a:defRPr sz="1800" kern="1200" spc="-38">
          <a:solidFill>
            <a:srgbClr val="3C3D3C"/>
          </a:solidFill>
          <a:latin typeface="+mn-lt"/>
          <a:ea typeface="+mn-ea"/>
          <a:cs typeface="+mn-cs"/>
        </a:defRPr>
      </a:lvl3pPr>
      <a:lvl4pPr marL="1200150" indent="-171450" algn="l" defTabSz="342900" rtl="0" eaLnBrk="1" latinLnBrk="0" hangingPunct="1">
        <a:spcBef>
          <a:spcPct val="20000"/>
        </a:spcBef>
        <a:buClr>
          <a:schemeClr val="tx1"/>
        </a:buClr>
        <a:buSzPct val="76000"/>
        <a:buFont typeface="Courier New"/>
        <a:buChar char="o"/>
        <a:defRPr sz="1500" kern="1200" spc="-38">
          <a:solidFill>
            <a:srgbClr val="3C3D3C"/>
          </a:solidFill>
          <a:latin typeface="+mn-lt"/>
          <a:ea typeface="+mn-ea"/>
          <a:cs typeface="+mn-cs"/>
        </a:defRPr>
      </a:lvl4pPr>
      <a:lvl5pPr marL="1543050" indent="-171450" algn="l" defTabSz="342900" rtl="0" eaLnBrk="1" latinLnBrk="0" hangingPunct="1">
        <a:spcBef>
          <a:spcPct val="20000"/>
        </a:spcBef>
        <a:buClr>
          <a:schemeClr val="tx1"/>
        </a:buClr>
        <a:buSzPct val="44000"/>
        <a:buFont typeface="Wingdings" charset="2"/>
        <a:buChar char=""/>
        <a:defRPr sz="1500" kern="1200" spc="-38">
          <a:solidFill>
            <a:srgbClr val="3C3D3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 y="-16625"/>
            <a:ext cx="9153144" cy="182880"/>
          </a:xfrm>
          <a:prstGeom prst="rect">
            <a:avLst/>
          </a:prstGeom>
          <a:solidFill>
            <a:srgbClr val="669947"/>
          </a:solidFill>
          <a:ln>
            <a:solidFill>
              <a:srgbClr val="679A47"/>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Tree>
    <p:extLst>
      <p:ext uri="{BB962C8B-B14F-4D97-AF65-F5344CB8AC3E}">
        <p14:creationId xmlns:p14="http://schemas.microsoft.com/office/powerpoint/2010/main" val="4044377718"/>
      </p:ext>
    </p:extLst>
  </p:cSld>
  <p:clrMap bg1="lt1" tx1="dk1" bg2="lt2" tx2="dk2" accent1="accent1" accent2="accent2" accent3="accent3" accent4="accent4" accent5="accent5" accent6="accent6" hlink="hlink" folHlink="folHlink"/>
  <p:sldLayoutIdLst>
    <p:sldLayoutId id="2147484549" r:id="rId1"/>
    <p:sldLayoutId id="2147484548" r:id="rId2"/>
    <p:sldLayoutId id="2147484546" r:id="rId3"/>
  </p:sldLayoutIdLst>
  <p:txStyles>
    <p:titleStyle>
      <a:lvl1pPr algn="l" defTabSz="342900" rtl="0" eaLnBrk="1" latinLnBrk="0" hangingPunct="1">
        <a:spcBef>
          <a:spcPct val="0"/>
        </a:spcBef>
        <a:buNone/>
        <a:defRPr sz="3600" kern="1200" spc="-38">
          <a:solidFill>
            <a:schemeClr val="tx1">
              <a:lumMod val="50000"/>
            </a:schemeClr>
          </a:solidFill>
          <a:latin typeface="+mj-lt"/>
          <a:ea typeface="+mj-ea"/>
          <a:cs typeface="+mj-cs"/>
        </a:defRPr>
      </a:lvl1pPr>
    </p:titleStyle>
    <p:bodyStyle>
      <a:lvl1pPr marL="257175" indent="-257175" algn="l" defTabSz="342900" rtl="0" eaLnBrk="1" latinLnBrk="0" hangingPunct="1">
        <a:spcBef>
          <a:spcPct val="20000"/>
        </a:spcBef>
        <a:buClr>
          <a:schemeClr val="tx1"/>
        </a:buClr>
        <a:buSzPct val="88000"/>
        <a:buFont typeface="Wingdings" charset="2"/>
        <a:buChar char="§"/>
        <a:defRPr sz="2400" kern="1200" spc="-38">
          <a:solidFill>
            <a:srgbClr val="3C3D3C"/>
          </a:solidFill>
          <a:latin typeface="+mn-lt"/>
          <a:ea typeface="+mn-ea"/>
          <a:cs typeface="+mn-cs"/>
        </a:defRPr>
      </a:lvl1pPr>
      <a:lvl2pPr marL="557213" indent="-214313" algn="l" defTabSz="342900" rtl="0" eaLnBrk="1" latinLnBrk="0" hangingPunct="1">
        <a:spcBef>
          <a:spcPct val="20000"/>
        </a:spcBef>
        <a:buClr>
          <a:schemeClr val="tx1"/>
        </a:buClr>
        <a:buSzPct val="99000"/>
        <a:buFont typeface="Arial"/>
        <a:buChar char="•"/>
        <a:defRPr sz="2100" kern="1200" spc="-38">
          <a:solidFill>
            <a:srgbClr val="3C3D3C"/>
          </a:solidFill>
          <a:latin typeface="+mn-lt"/>
          <a:ea typeface="+mn-ea"/>
          <a:cs typeface="+mn-cs"/>
        </a:defRPr>
      </a:lvl2pPr>
      <a:lvl3pPr marL="857250" indent="-171450" algn="l" defTabSz="342900" rtl="0" eaLnBrk="1" latinLnBrk="0" hangingPunct="1">
        <a:spcBef>
          <a:spcPct val="20000"/>
        </a:spcBef>
        <a:buClr>
          <a:schemeClr val="tx1"/>
        </a:buClr>
        <a:buSzPct val="44000"/>
        <a:buFont typeface="Wingdings" charset="2"/>
        <a:buChar char="u"/>
        <a:defRPr sz="1800" kern="1200" spc="-38">
          <a:solidFill>
            <a:srgbClr val="3C3D3C"/>
          </a:solidFill>
          <a:latin typeface="+mn-lt"/>
          <a:ea typeface="+mn-ea"/>
          <a:cs typeface="+mn-cs"/>
        </a:defRPr>
      </a:lvl3pPr>
      <a:lvl4pPr marL="1200150" indent="-171450" algn="l" defTabSz="342900" rtl="0" eaLnBrk="1" latinLnBrk="0" hangingPunct="1">
        <a:spcBef>
          <a:spcPct val="20000"/>
        </a:spcBef>
        <a:buClr>
          <a:schemeClr val="tx1"/>
        </a:buClr>
        <a:buSzPct val="76000"/>
        <a:buFont typeface="Courier New"/>
        <a:buChar char="o"/>
        <a:defRPr sz="1500" kern="1200" spc="-38">
          <a:solidFill>
            <a:srgbClr val="3C3D3C"/>
          </a:solidFill>
          <a:latin typeface="+mn-lt"/>
          <a:ea typeface="+mn-ea"/>
          <a:cs typeface="+mn-cs"/>
        </a:defRPr>
      </a:lvl4pPr>
      <a:lvl5pPr marL="1543050" indent="-171450" algn="l" defTabSz="342900" rtl="0" eaLnBrk="1" latinLnBrk="0" hangingPunct="1">
        <a:spcBef>
          <a:spcPct val="20000"/>
        </a:spcBef>
        <a:buClr>
          <a:schemeClr val="tx1"/>
        </a:buClr>
        <a:buSzPct val="44000"/>
        <a:buFont typeface="Wingdings" charset="2"/>
        <a:buChar char=""/>
        <a:defRPr sz="1500" kern="1200" spc="-38">
          <a:solidFill>
            <a:srgbClr val="3C3D3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2.sv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2.sv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2.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75.svg"/></Relationships>
</file>

<file path=ppt/slides/_rels/slide2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6.png"/><Relationship Id="rId7" Type="http://schemas.openxmlformats.org/officeDocument/2006/relationships/diagramColors" Target="../diagrams/colors11.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diagramColors" Target="../diagrams/colors15.xml"/><Relationship Id="rId11" Type="http://schemas.openxmlformats.org/officeDocument/2006/relationships/image" Target="../media/image86.svg"/><Relationship Id="rId5" Type="http://schemas.openxmlformats.org/officeDocument/2006/relationships/diagramQuickStyle" Target="../diagrams/quickStyle15.xml"/><Relationship Id="rId10" Type="http://schemas.openxmlformats.org/officeDocument/2006/relationships/image" Target="../media/image85.png"/><Relationship Id="rId4" Type="http://schemas.openxmlformats.org/officeDocument/2006/relationships/diagramLayout" Target="../diagrams/layout15.xml"/><Relationship Id="rId9" Type="http://schemas.openxmlformats.org/officeDocument/2006/relationships/image" Target="../media/image84.sv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02.sv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02.svg"/></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customXml" Target="../ink/ink1.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notesSlide" Target="../notesSlides/notesSlide42.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6.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990.pn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8.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eep grazing in a field&#10;&#10;Description automatically generated with medium confidence">
            <a:extLst>
              <a:ext uri="{FF2B5EF4-FFF2-40B4-BE49-F238E27FC236}">
                <a16:creationId xmlns:a16="http://schemas.microsoft.com/office/drawing/2014/main" id="{D9188D93-AB21-10BD-D924-2121EC44D21B}"/>
              </a:ext>
            </a:extLst>
          </p:cNvPr>
          <p:cNvPicPr>
            <a:picLocks noChangeAspect="1"/>
          </p:cNvPicPr>
          <p:nvPr/>
        </p:nvPicPr>
        <p:blipFill rotWithShape="1">
          <a:blip r:embed="rId3">
            <a:extLst>
              <a:ext uri="{28A0092B-C50C-407E-A947-70E740481C1C}">
                <a14:useLocalDpi xmlns:a14="http://schemas.microsoft.com/office/drawing/2010/main" val="0"/>
              </a:ext>
            </a:extLst>
          </a:blip>
          <a:srcRect t="33467" r="498"/>
          <a:stretch/>
        </p:blipFill>
        <p:spPr>
          <a:xfrm>
            <a:off x="0" y="2781837"/>
            <a:ext cx="9144000" cy="4076163"/>
          </a:xfrm>
          <a:prstGeom prst="rect">
            <a:avLst/>
          </a:prstGeom>
        </p:spPr>
      </p:pic>
      <p:sp>
        <p:nvSpPr>
          <p:cNvPr id="2" name="Text Placeholder 1">
            <a:extLst>
              <a:ext uri="{FF2B5EF4-FFF2-40B4-BE49-F238E27FC236}">
                <a16:creationId xmlns:a16="http://schemas.microsoft.com/office/drawing/2014/main" id="{CB631567-66E3-486E-9DD2-910A1C96319F}"/>
              </a:ext>
            </a:extLst>
          </p:cNvPr>
          <p:cNvSpPr>
            <a:spLocks noGrp="1"/>
          </p:cNvSpPr>
          <p:nvPr>
            <p:ph type="body" sz="quarter" idx="11"/>
          </p:nvPr>
        </p:nvSpPr>
        <p:spPr/>
        <p:txBody>
          <a:bodyPr anchor="ctr">
            <a:normAutofit/>
          </a:bodyPr>
          <a:lstStyle/>
          <a:p>
            <a:pPr>
              <a:spcAft>
                <a:spcPts val="338"/>
              </a:spcAft>
            </a:pPr>
            <a:r>
              <a:rPr lang="en-US"/>
              <a:t> </a:t>
            </a:r>
            <a:r>
              <a:rPr lang="en-US" sz="2400">
                <a:solidFill>
                  <a:schemeClr val="bg2"/>
                </a:solidFill>
              </a:rPr>
              <a:t>Transitioning Land to a New Generation </a:t>
            </a:r>
          </a:p>
          <a:p>
            <a:pPr>
              <a:spcAft>
                <a:spcPts val="338"/>
              </a:spcAft>
            </a:pPr>
            <a:r>
              <a:rPr lang="en-US">
                <a:solidFill>
                  <a:schemeClr val="bg2"/>
                </a:solidFill>
              </a:rPr>
              <a:t>Getting Started with Farm or Ranch Transfer</a:t>
            </a:r>
          </a:p>
        </p:txBody>
      </p:sp>
    </p:spTree>
    <p:extLst>
      <p:ext uri="{BB962C8B-B14F-4D97-AF65-F5344CB8AC3E}">
        <p14:creationId xmlns:p14="http://schemas.microsoft.com/office/powerpoint/2010/main" val="3834367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rmer providing water to cows">
            <a:extLst>
              <a:ext uri="{FF2B5EF4-FFF2-40B4-BE49-F238E27FC236}">
                <a16:creationId xmlns:a16="http://schemas.microsoft.com/office/drawing/2014/main" id="{4DBBA7D9-3A8E-4436-ADF6-240E156E54B4}"/>
              </a:ext>
            </a:extLst>
          </p:cNvPr>
          <p:cNvPicPr>
            <a:picLocks noChangeAspect="1"/>
          </p:cNvPicPr>
          <p:nvPr/>
        </p:nvPicPr>
        <p:blipFill rotWithShape="1">
          <a:blip r:embed="rId3"/>
          <a:srcRect t="18494" b="-631"/>
          <a:stretch/>
        </p:blipFill>
        <p:spPr>
          <a:xfrm>
            <a:off x="11168" y="2247900"/>
            <a:ext cx="9121664" cy="4975860"/>
          </a:xfrm>
          <a:prstGeom prst="rect">
            <a:avLst/>
          </a:prstGeom>
        </p:spPr>
      </p:pic>
      <p:sp>
        <p:nvSpPr>
          <p:cNvPr id="2" name="Text Placeholder 1">
            <a:extLst>
              <a:ext uri="{FF2B5EF4-FFF2-40B4-BE49-F238E27FC236}">
                <a16:creationId xmlns:a16="http://schemas.microsoft.com/office/drawing/2014/main" id="{CB631567-66E3-486E-9DD2-910A1C96319F}"/>
              </a:ext>
            </a:extLst>
          </p:cNvPr>
          <p:cNvSpPr>
            <a:spLocks noGrp="1"/>
          </p:cNvSpPr>
          <p:nvPr>
            <p:ph type="body" sz="quarter" idx="11"/>
          </p:nvPr>
        </p:nvSpPr>
        <p:spPr/>
        <p:txBody>
          <a:bodyPr/>
          <a:lstStyle/>
          <a:p>
            <a:r>
              <a:rPr lang="en-US">
                <a:latin typeface="Arial"/>
                <a:cs typeface="Arial"/>
              </a:rPr>
              <a:t>Part 2: Values, Vision &amp; Goals</a:t>
            </a:r>
          </a:p>
        </p:txBody>
      </p:sp>
      <p:sp>
        <p:nvSpPr>
          <p:cNvPr id="3" name="Text Placeholder 2">
            <a:extLst>
              <a:ext uri="{FF2B5EF4-FFF2-40B4-BE49-F238E27FC236}">
                <a16:creationId xmlns:a16="http://schemas.microsoft.com/office/drawing/2014/main" id="{72BC2905-E0E9-EE08-7F1C-EBD4D039EFE0}"/>
              </a:ext>
            </a:extLst>
          </p:cNvPr>
          <p:cNvSpPr>
            <a:spLocks noGrp="1"/>
          </p:cNvSpPr>
          <p:nvPr>
            <p:ph type="body" sz="quarter" idx="12"/>
          </p:nvPr>
        </p:nvSpPr>
        <p:spPr/>
        <p:txBody>
          <a:bodyPr/>
          <a:lstStyle/>
          <a:p>
            <a:r>
              <a:rPr lang="en-US"/>
              <a:t>_</a:t>
            </a:r>
          </a:p>
          <a:p>
            <a:endParaRPr lang="en-US"/>
          </a:p>
        </p:txBody>
      </p:sp>
    </p:spTree>
    <p:extLst>
      <p:ext uri="{BB962C8B-B14F-4D97-AF65-F5344CB8AC3E}">
        <p14:creationId xmlns:p14="http://schemas.microsoft.com/office/powerpoint/2010/main" val="952630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FABCEC71-B670-4E9C-92C9-85FD94BBAC3C}"/>
              </a:ext>
            </a:extLst>
          </p:cNvPr>
          <p:cNvGraphicFramePr>
            <a:graphicFrameLocks noGrp="1"/>
          </p:cNvGraphicFramePr>
          <p:nvPr>
            <p:ph idx="1"/>
            <p:extLst>
              <p:ext uri="{D42A27DB-BD31-4B8C-83A1-F6EECF244321}">
                <p14:modId xmlns:p14="http://schemas.microsoft.com/office/powerpoint/2010/main" val="1228267084"/>
              </p:ext>
            </p:extLst>
          </p:nvPr>
        </p:nvGraphicFramePr>
        <p:xfrm>
          <a:off x="457200" y="955431"/>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4562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307B7-F051-49F4-9A56-F397AE9B3161}"/>
              </a:ext>
            </a:extLst>
          </p:cNvPr>
          <p:cNvSpPr>
            <a:spLocks noGrp="1"/>
          </p:cNvSpPr>
          <p:nvPr>
            <p:ph type="title"/>
          </p:nvPr>
        </p:nvSpPr>
        <p:spPr/>
        <p:txBody>
          <a:bodyPr anchor="ctr">
            <a:normAutofit/>
          </a:bodyPr>
          <a:lstStyle/>
          <a:p>
            <a:r>
              <a:rPr lang="en-US"/>
              <a:t>What are your values? </a:t>
            </a:r>
          </a:p>
        </p:txBody>
      </p:sp>
      <p:pic>
        <p:nvPicPr>
          <p:cNvPr id="4" name="Content Placeholder 3">
            <a:extLst>
              <a:ext uri="{FF2B5EF4-FFF2-40B4-BE49-F238E27FC236}">
                <a16:creationId xmlns:a16="http://schemas.microsoft.com/office/drawing/2014/main" id="{8AAC964C-7A0F-4ECA-B241-6F46DED9F36C}"/>
              </a:ext>
            </a:extLst>
          </p:cNvPr>
          <p:cNvPicPr>
            <a:picLocks noGrp="1" noChangeAspect="1"/>
          </p:cNvPicPr>
          <p:nvPr>
            <p:ph idx="1"/>
          </p:nvPr>
        </p:nvPicPr>
        <p:blipFill>
          <a:blip r:embed="rId3"/>
          <a:stretch>
            <a:fillRect/>
          </a:stretch>
        </p:blipFill>
        <p:spPr>
          <a:xfrm>
            <a:off x="1456260" y="1600200"/>
            <a:ext cx="6231480" cy="4254500"/>
          </a:xfrm>
          <a:prstGeom prst="rect">
            <a:avLst/>
          </a:prstGeom>
          <a:solidFill>
            <a:schemeClr val="bg2">
              <a:lumMod val="95000"/>
            </a:schemeClr>
          </a:solidFill>
        </p:spPr>
      </p:pic>
      <p:sp>
        <p:nvSpPr>
          <p:cNvPr id="5" name="Rectangle 4" descr="Scales of justice with solid fill">
            <a:extLst>
              <a:ext uri="{FF2B5EF4-FFF2-40B4-BE49-F238E27FC236}">
                <a16:creationId xmlns:a16="http://schemas.microsoft.com/office/drawing/2014/main" id="{3DC64616-C47D-AB16-5A60-5A1FA7C45289}"/>
              </a:ext>
            </a:extLst>
          </p:cNvPr>
          <p:cNvSpPr>
            <a:spLocks noChangeAspect="1"/>
          </p:cNvSpPr>
          <p:nvPr/>
        </p:nvSpPr>
        <p:spPr>
          <a:xfrm>
            <a:off x="7898755" y="474513"/>
            <a:ext cx="640080" cy="64008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421499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6DB6-A0AE-4FF8-93FB-746493953E2B}"/>
              </a:ext>
            </a:extLst>
          </p:cNvPr>
          <p:cNvSpPr>
            <a:spLocks noGrp="1"/>
          </p:cNvSpPr>
          <p:nvPr>
            <p:ph type="title"/>
          </p:nvPr>
        </p:nvSpPr>
        <p:spPr/>
        <p:txBody>
          <a:bodyPr/>
          <a:lstStyle/>
          <a:p>
            <a:r>
              <a:rPr lang="en-US"/>
              <a:t>What is your vision? </a:t>
            </a:r>
          </a:p>
        </p:txBody>
      </p:sp>
      <p:sp>
        <p:nvSpPr>
          <p:cNvPr id="3" name="Content Placeholder 2">
            <a:extLst>
              <a:ext uri="{FF2B5EF4-FFF2-40B4-BE49-F238E27FC236}">
                <a16:creationId xmlns:a16="http://schemas.microsoft.com/office/drawing/2014/main" id="{FDAD259A-9678-4BF1-AC2D-5161F86FD11B}"/>
              </a:ext>
            </a:extLst>
          </p:cNvPr>
          <p:cNvSpPr>
            <a:spLocks noGrp="1"/>
          </p:cNvSpPr>
          <p:nvPr>
            <p:ph idx="1"/>
          </p:nvPr>
        </p:nvSpPr>
        <p:spPr>
          <a:xfrm>
            <a:off x="811729" y="2373887"/>
            <a:ext cx="7520541" cy="2407663"/>
          </a:xfrm>
        </p:spPr>
        <p:txBody>
          <a:bodyPr>
            <a:normAutofit fontScale="92500" lnSpcReduction="10000"/>
          </a:bodyPr>
          <a:lstStyle/>
          <a:p>
            <a:pPr marL="0" indent="0" algn="ctr"/>
            <a:r>
              <a:rPr lang="en-US" sz="2800" dirty="0"/>
              <a:t> “</a:t>
            </a:r>
            <a:r>
              <a:rPr lang="en-US" sz="2800" i="1" dirty="0">
                <a:latin typeface="Calibri" panose="020F0502020204030204" pitchFamily="34" charset="0"/>
                <a:cs typeface="Calibri" panose="020F0502020204030204" pitchFamily="34" charset="0"/>
              </a:rPr>
              <a:t>We will focus on the </a:t>
            </a:r>
            <a:r>
              <a:rPr lang="en-US" sz="2800" b="1" i="1" dirty="0">
                <a:latin typeface="Calibri" panose="020F0502020204030204" pitchFamily="34" charset="0"/>
                <a:cs typeface="Calibri" panose="020F0502020204030204" pitchFamily="34" charset="0"/>
              </a:rPr>
              <a:t>sustainable production </a:t>
            </a:r>
            <a:r>
              <a:rPr lang="en-US" sz="2800" i="1" dirty="0">
                <a:latin typeface="Calibri" panose="020F0502020204030204" pitchFamily="34" charset="0"/>
                <a:cs typeface="Calibri" panose="020F0502020204030204" pitchFamily="34" charset="0"/>
              </a:rPr>
              <a:t>of premium quality, identity-preserved grains. We will pursue </a:t>
            </a:r>
            <a:r>
              <a:rPr lang="en-US" sz="2800" b="1" i="1" dirty="0">
                <a:latin typeface="Calibri" panose="020F0502020204030204" pitchFamily="34" charset="0"/>
                <a:cs typeface="Calibri" panose="020F0502020204030204" pitchFamily="34" charset="0"/>
              </a:rPr>
              <a:t>sound investments </a:t>
            </a:r>
            <a:r>
              <a:rPr lang="en-US" sz="2800" i="1" dirty="0">
                <a:latin typeface="Calibri" panose="020F0502020204030204" pitchFamily="34" charset="0"/>
                <a:cs typeface="Calibri" panose="020F0502020204030204" pitchFamily="34" charset="0"/>
              </a:rPr>
              <a:t>in farmland and make every effort to be an </a:t>
            </a:r>
            <a:r>
              <a:rPr lang="en-US" sz="2800" b="1" i="1" dirty="0">
                <a:latin typeface="Calibri" panose="020F0502020204030204" pitchFamily="34" charset="0"/>
                <a:cs typeface="Calibri" panose="020F0502020204030204" pitchFamily="34" charset="0"/>
              </a:rPr>
              <a:t>asset to our community</a:t>
            </a:r>
            <a:r>
              <a:rPr lang="en-US" sz="2800" i="1" dirty="0">
                <a:latin typeface="Calibri" panose="020F0502020204030204" pitchFamily="34" charset="0"/>
                <a:cs typeface="Calibri" panose="020F0502020204030204" pitchFamily="34" charset="0"/>
              </a:rPr>
              <a:t>. We will provide a farming </a:t>
            </a:r>
            <a:r>
              <a:rPr lang="en-US" sz="2800" b="1" i="1" dirty="0">
                <a:latin typeface="Calibri" panose="020F0502020204030204" pitchFamily="34" charset="0"/>
                <a:cs typeface="Calibri" panose="020F0502020204030204" pitchFamily="34" charset="0"/>
              </a:rPr>
              <a:t>legacy for our children </a:t>
            </a:r>
            <a:r>
              <a:rPr lang="en-US" sz="2800" i="1" dirty="0">
                <a:latin typeface="Calibri" panose="020F0502020204030204" pitchFamily="34" charset="0"/>
                <a:cs typeface="Calibri" panose="020F0502020204030204" pitchFamily="34" charset="0"/>
              </a:rPr>
              <a:t>so they can participate in the family business.”</a:t>
            </a:r>
          </a:p>
        </p:txBody>
      </p:sp>
      <p:pic>
        <p:nvPicPr>
          <p:cNvPr id="4" name="Picture 3">
            <a:extLst>
              <a:ext uri="{FF2B5EF4-FFF2-40B4-BE49-F238E27FC236}">
                <a16:creationId xmlns:a16="http://schemas.microsoft.com/office/drawing/2014/main" id="{9B0D5450-EE92-43B7-A133-78C4C8A5F65D}"/>
              </a:ext>
            </a:extLst>
          </p:cNvPr>
          <p:cNvPicPr>
            <a:picLocks noChangeAspect="1"/>
          </p:cNvPicPr>
          <p:nvPr/>
        </p:nvPicPr>
        <p:blipFill>
          <a:blip r:embed="rId3"/>
          <a:stretch>
            <a:fillRect/>
          </a:stretch>
        </p:blipFill>
        <p:spPr>
          <a:xfrm>
            <a:off x="7808407" y="642759"/>
            <a:ext cx="610415" cy="610415"/>
          </a:xfrm>
          <a:prstGeom prst="rect">
            <a:avLst/>
          </a:prstGeom>
        </p:spPr>
      </p:pic>
    </p:spTree>
    <p:extLst>
      <p:ext uri="{BB962C8B-B14F-4D97-AF65-F5344CB8AC3E}">
        <p14:creationId xmlns:p14="http://schemas.microsoft.com/office/powerpoint/2010/main" val="2421147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02D72-457E-4851-A898-7ED003FBA6C6}"/>
              </a:ext>
            </a:extLst>
          </p:cNvPr>
          <p:cNvSpPr>
            <a:spLocks noGrp="1"/>
          </p:cNvSpPr>
          <p:nvPr>
            <p:ph type="title"/>
          </p:nvPr>
        </p:nvSpPr>
        <p:spPr/>
        <p:txBody>
          <a:bodyPr anchor="ctr">
            <a:normAutofit/>
          </a:bodyPr>
          <a:lstStyle/>
          <a:p>
            <a:r>
              <a:rPr lang="en-US"/>
              <a:t>What are your personal goals?</a:t>
            </a:r>
          </a:p>
        </p:txBody>
      </p:sp>
      <p:graphicFrame>
        <p:nvGraphicFramePr>
          <p:cNvPr id="5" name="Content Placeholder 2">
            <a:extLst>
              <a:ext uri="{FF2B5EF4-FFF2-40B4-BE49-F238E27FC236}">
                <a16:creationId xmlns:a16="http://schemas.microsoft.com/office/drawing/2014/main" id="{080A4ED6-9A2F-4275-9B44-AECEF4A22AEF}"/>
              </a:ext>
            </a:extLst>
          </p:cNvPr>
          <p:cNvGraphicFramePr>
            <a:graphicFrameLocks noGrp="1" noChangeAspect="1"/>
          </p:cNvGraphicFramePr>
          <p:nvPr>
            <p:ph idx="1"/>
            <p:extLst>
              <p:ext uri="{D42A27DB-BD31-4B8C-83A1-F6EECF244321}">
                <p14:modId xmlns:p14="http://schemas.microsoft.com/office/powerpoint/2010/main" val="4233151098"/>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descr="Bullseye with solid fill">
            <a:extLst>
              <a:ext uri="{FF2B5EF4-FFF2-40B4-BE49-F238E27FC236}">
                <a16:creationId xmlns:a16="http://schemas.microsoft.com/office/drawing/2014/main" id="{9D0FFA03-FD79-AE50-A5DC-0EC5D5026DD5}"/>
              </a:ext>
            </a:extLst>
          </p:cNvPr>
          <p:cNvSpPr>
            <a:spLocks noChangeAspect="1"/>
          </p:cNvSpPr>
          <p:nvPr/>
        </p:nvSpPr>
        <p:spPr>
          <a:xfrm>
            <a:off x="7927731" y="474513"/>
            <a:ext cx="640080" cy="640080"/>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285664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FD058-5EEC-469F-B357-92C8DE14316A}"/>
              </a:ext>
            </a:extLst>
          </p:cNvPr>
          <p:cNvSpPr>
            <a:spLocks noGrp="1"/>
          </p:cNvSpPr>
          <p:nvPr>
            <p:ph type="title"/>
          </p:nvPr>
        </p:nvSpPr>
        <p:spPr>
          <a:xfrm>
            <a:off x="457200" y="500134"/>
            <a:ext cx="8229600" cy="939341"/>
          </a:xfrm>
        </p:spPr>
        <p:txBody>
          <a:bodyPr anchor="ctr">
            <a:noAutofit/>
          </a:bodyPr>
          <a:lstStyle/>
          <a:p>
            <a:r>
              <a:rPr lang="en-US"/>
              <a:t>What are your business goals? </a:t>
            </a:r>
            <a:br>
              <a:rPr lang="en-US"/>
            </a:br>
            <a:endParaRPr lang="en-US"/>
          </a:p>
        </p:txBody>
      </p:sp>
      <p:graphicFrame>
        <p:nvGraphicFramePr>
          <p:cNvPr id="5" name="Content Placeholder 2">
            <a:extLst>
              <a:ext uri="{FF2B5EF4-FFF2-40B4-BE49-F238E27FC236}">
                <a16:creationId xmlns:a16="http://schemas.microsoft.com/office/drawing/2014/main" id="{72441047-8DA4-47F3-9ADB-1A2FC9594B0E}"/>
              </a:ext>
            </a:extLst>
          </p:cNvPr>
          <p:cNvGraphicFramePr>
            <a:graphicFrameLocks noGrp="1"/>
          </p:cNvGraphicFramePr>
          <p:nvPr>
            <p:ph idx="1"/>
            <p:extLst>
              <p:ext uri="{D42A27DB-BD31-4B8C-83A1-F6EECF244321}">
                <p14:modId xmlns:p14="http://schemas.microsoft.com/office/powerpoint/2010/main" val="247094718"/>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descr="Bullseye with solid fill">
            <a:extLst>
              <a:ext uri="{FF2B5EF4-FFF2-40B4-BE49-F238E27FC236}">
                <a16:creationId xmlns:a16="http://schemas.microsoft.com/office/drawing/2014/main" id="{34C53DD0-C07F-5933-D072-14ECDCC7E378}"/>
              </a:ext>
            </a:extLst>
          </p:cNvPr>
          <p:cNvSpPr>
            <a:spLocks noChangeAspect="1"/>
          </p:cNvSpPr>
          <p:nvPr/>
        </p:nvSpPr>
        <p:spPr>
          <a:xfrm>
            <a:off x="8046720" y="329725"/>
            <a:ext cx="640080" cy="640080"/>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731983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C3C3-E834-4A7A-92A5-952A2CD5FBD5}"/>
              </a:ext>
            </a:extLst>
          </p:cNvPr>
          <p:cNvSpPr>
            <a:spLocks noGrp="1"/>
          </p:cNvSpPr>
          <p:nvPr>
            <p:ph type="title"/>
          </p:nvPr>
        </p:nvSpPr>
        <p:spPr/>
        <p:txBody>
          <a:bodyPr anchor="ctr">
            <a:normAutofit/>
          </a:bodyPr>
          <a:lstStyle/>
          <a:p>
            <a:r>
              <a:rPr lang="en-US"/>
              <a:t>Set “SMART” Goals</a:t>
            </a:r>
          </a:p>
        </p:txBody>
      </p:sp>
      <p:graphicFrame>
        <p:nvGraphicFramePr>
          <p:cNvPr id="5" name="Content Placeholder 2">
            <a:extLst>
              <a:ext uri="{FF2B5EF4-FFF2-40B4-BE49-F238E27FC236}">
                <a16:creationId xmlns:a16="http://schemas.microsoft.com/office/drawing/2014/main" id="{5CFBB427-3E7F-4090-A679-C5011AF08520}"/>
              </a:ext>
            </a:extLst>
          </p:cNvPr>
          <p:cNvGraphicFramePr>
            <a:graphicFrameLocks noGrp="1"/>
          </p:cNvGraphicFramePr>
          <p:nvPr>
            <p:ph idx="1"/>
            <p:extLst>
              <p:ext uri="{D42A27DB-BD31-4B8C-83A1-F6EECF244321}">
                <p14:modId xmlns:p14="http://schemas.microsoft.com/office/powerpoint/2010/main" val="525206736"/>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descr="Bullseye with solid fill">
            <a:extLst>
              <a:ext uri="{FF2B5EF4-FFF2-40B4-BE49-F238E27FC236}">
                <a16:creationId xmlns:a16="http://schemas.microsoft.com/office/drawing/2014/main" id="{BE22713E-256D-CD18-8BDE-4C16E9DCB4A8}"/>
              </a:ext>
            </a:extLst>
          </p:cNvPr>
          <p:cNvSpPr>
            <a:spLocks noChangeAspect="1"/>
          </p:cNvSpPr>
          <p:nvPr/>
        </p:nvSpPr>
        <p:spPr>
          <a:xfrm>
            <a:off x="8046720" y="329725"/>
            <a:ext cx="640080" cy="640080"/>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796169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40">
          <a:fgClr>
            <a:schemeClr val="bg2">
              <a:lumMod val="95000"/>
            </a:schemeClr>
          </a:fgClr>
          <a:bgClr>
            <a:schemeClr val="bg2"/>
          </a:bgClr>
        </a:patt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85C7E3-9285-C506-B5E8-A674B8E83235}"/>
              </a:ext>
            </a:extLst>
          </p:cNvPr>
          <p:cNvSpPr>
            <a:spLocks noGrp="1"/>
          </p:cNvSpPr>
          <p:nvPr>
            <p:ph type="title"/>
          </p:nvPr>
        </p:nvSpPr>
        <p:spPr/>
        <p:txBody>
          <a:bodyPr/>
          <a:lstStyle/>
          <a:p>
            <a:r>
              <a:rPr lang="en-US"/>
              <a:t>Values, Vision and Goals </a:t>
            </a:r>
          </a:p>
        </p:txBody>
      </p:sp>
      <p:sp>
        <p:nvSpPr>
          <p:cNvPr id="5" name="Content Placeholder 4">
            <a:extLst>
              <a:ext uri="{FF2B5EF4-FFF2-40B4-BE49-F238E27FC236}">
                <a16:creationId xmlns:a16="http://schemas.microsoft.com/office/drawing/2014/main" id="{71CF1056-1925-E47D-2F5E-43420EFD3BC4}"/>
              </a:ext>
            </a:extLst>
          </p:cNvPr>
          <p:cNvSpPr>
            <a:spLocks noGrp="1"/>
          </p:cNvSpPr>
          <p:nvPr>
            <p:ph idx="1"/>
          </p:nvPr>
        </p:nvSpPr>
        <p:spPr>
          <a:pattFill prst="pct5">
            <a:fgClr>
              <a:schemeClr val="bg2"/>
            </a:fgClr>
            <a:bgClr>
              <a:schemeClr val="bg2"/>
            </a:bgClr>
          </a:pattFill>
        </p:spPr>
        <p:txBody>
          <a:bodyPr>
            <a:noAutofit/>
          </a:bodyPr>
          <a:lstStyle/>
          <a:p>
            <a:pPr marL="457200" indent="-457200">
              <a:buFont typeface="+mj-lt"/>
              <a:buAutoNum type="arabicPeriod"/>
            </a:pPr>
            <a:r>
              <a:rPr lang="en-US" sz="2800"/>
              <a:t>Select 3 to 5 </a:t>
            </a:r>
            <a:r>
              <a:rPr lang="en-US" sz="2800" b="1"/>
              <a:t>values</a:t>
            </a:r>
            <a:r>
              <a:rPr lang="en-US" sz="2800"/>
              <a:t> most important to you.</a:t>
            </a:r>
          </a:p>
          <a:p>
            <a:pPr marL="457200" indent="-457200">
              <a:buFont typeface="+mj-lt"/>
              <a:buAutoNum type="arabicPeriod"/>
            </a:pPr>
            <a:endParaRPr lang="en-US" sz="2800"/>
          </a:p>
          <a:p>
            <a:pPr marL="457200" indent="-457200">
              <a:buFont typeface="+mj-lt"/>
              <a:buAutoNum type="arabicPeriod"/>
            </a:pPr>
            <a:r>
              <a:rPr lang="en-US" sz="2800"/>
              <a:t>Create a short phrase expressing your </a:t>
            </a:r>
            <a:r>
              <a:rPr lang="en-US" sz="2800" b="1"/>
              <a:t>values</a:t>
            </a:r>
            <a:r>
              <a:rPr lang="en-US" sz="2800"/>
              <a:t> related to your transfer.</a:t>
            </a:r>
          </a:p>
          <a:p>
            <a:pPr marL="457200" indent="-457200">
              <a:buFont typeface="+mj-lt"/>
              <a:buAutoNum type="arabicPeriod"/>
            </a:pPr>
            <a:endParaRPr lang="en-US" sz="2800"/>
          </a:p>
          <a:p>
            <a:pPr marL="457200" indent="-457200">
              <a:buFont typeface="+mj-lt"/>
              <a:buAutoNum type="arabicPeriod"/>
            </a:pPr>
            <a:r>
              <a:rPr lang="en-US" sz="2800"/>
              <a:t>Draft a </a:t>
            </a:r>
            <a:r>
              <a:rPr lang="en-US" sz="2800" b="1"/>
              <a:t>vision</a:t>
            </a:r>
            <a:r>
              <a:rPr lang="en-US" sz="2800"/>
              <a:t> statement.</a:t>
            </a:r>
          </a:p>
          <a:p>
            <a:pPr marL="457200" indent="-457200">
              <a:buFont typeface="+mj-lt"/>
              <a:buAutoNum type="arabicPeriod"/>
            </a:pPr>
            <a:endParaRPr lang="en-US" sz="2800"/>
          </a:p>
          <a:p>
            <a:pPr marL="457200" indent="-457200">
              <a:buFont typeface="+mj-lt"/>
              <a:buAutoNum type="arabicPeriod"/>
            </a:pPr>
            <a:r>
              <a:rPr lang="en-US" sz="2800"/>
              <a:t>Set a </a:t>
            </a:r>
            <a:r>
              <a:rPr lang="en-US" sz="2800" b="1"/>
              <a:t>goal</a:t>
            </a:r>
            <a:r>
              <a:rPr lang="en-US" sz="2800"/>
              <a:t> for your transfer process.</a:t>
            </a:r>
          </a:p>
        </p:txBody>
      </p:sp>
    </p:spTree>
    <p:extLst>
      <p:ext uri="{BB962C8B-B14F-4D97-AF65-F5344CB8AC3E}">
        <p14:creationId xmlns:p14="http://schemas.microsoft.com/office/powerpoint/2010/main" val="621593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07072-205D-4E7D-98E3-810B030DA1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83" t="25457" r="9344" b="15499"/>
          <a:stretch/>
        </p:blipFill>
        <p:spPr>
          <a:xfrm>
            <a:off x="0" y="2381999"/>
            <a:ext cx="9162288" cy="4480560"/>
          </a:xfrm>
          <a:prstGeom prst="rect">
            <a:avLst/>
          </a:prstGeom>
          <a:noFill/>
        </p:spPr>
      </p:pic>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a:bodyPr>
          <a:lstStyle/>
          <a:p>
            <a:pPr>
              <a:spcAft>
                <a:spcPts val="338"/>
              </a:spcAft>
            </a:pPr>
            <a:r>
              <a:rPr lang="en-US" sz="3200" dirty="0">
                <a:solidFill>
                  <a:srgbClr val="FFFFFF"/>
                </a:solidFill>
              </a:rPr>
              <a:t>Part 3: Assess </a:t>
            </a:r>
            <a:r>
              <a:rPr lang="en-US" sz="3200" dirty="0"/>
              <a:t>Your Needs</a:t>
            </a:r>
            <a:endParaRPr lang="en-US" sz="3200" dirty="0">
              <a:cs typeface="Arial"/>
            </a:endParaRPr>
          </a:p>
        </p:txBody>
      </p:sp>
      <p:sp>
        <p:nvSpPr>
          <p:cNvPr id="3" name="Text Placeholder 2">
            <a:extLst>
              <a:ext uri="{FF2B5EF4-FFF2-40B4-BE49-F238E27FC236}">
                <a16:creationId xmlns:a16="http://schemas.microsoft.com/office/drawing/2014/main" id="{5336FEF5-5BC6-7029-F52A-A09F40FFC624}"/>
              </a:ext>
            </a:extLst>
          </p:cNvPr>
          <p:cNvSpPr>
            <a:spLocks noGrp="1"/>
          </p:cNvSpPr>
          <p:nvPr>
            <p:ph type="body" sz="quarter" idx="12"/>
          </p:nvPr>
        </p:nvSpPr>
        <p:spPr/>
        <p:txBody>
          <a:bodyPr/>
          <a:lstStyle/>
          <a:p>
            <a:pPr algn="l"/>
            <a:r>
              <a:rPr lang="en-US" sz="2000" dirty="0"/>
              <a:t>And the needs of others involved in the transfer</a:t>
            </a:r>
          </a:p>
        </p:txBody>
      </p:sp>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2257425" y="3323273"/>
            <a:ext cx="4629150" cy="1470363"/>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881" indent="-192881" defTabSz="257175">
              <a:buClr>
                <a:srgbClr val="548A3A"/>
              </a:buClr>
              <a:buFont typeface="Arial" panose="020B0604020202020204" pitchFamily="34" charset="0"/>
              <a:buChar char="•"/>
              <a:defRPr/>
            </a:pPr>
            <a:endParaRPr lang="en-US" sz="1350" spc="-28">
              <a:latin typeface="Arial"/>
            </a:endParaRPr>
          </a:p>
        </p:txBody>
      </p:sp>
    </p:spTree>
    <p:extLst>
      <p:ext uri="{BB962C8B-B14F-4D97-AF65-F5344CB8AC3E}">
        <p14:creationId xmlns:p14="http://schemas.microsoft.com/office/powerpoint/2010/main" val="3612020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1662-D1C8-4963-8352-B56BD06D374B}"/>
              </a:ext>
            </a:extLst>
          </p:cNvPr>
          <p:cNvSpPr>
            <a:spLocks noGrp="1"/>
          </p:cNvSpPr>
          <p:nvPr>
            <p:ph type="title"/>
          </p:nvPr>
        </p:nvSpPr>
        <p:spPr/>
        <p:txBody>
          <a:bodyPr anchor="ctr">
            <a:normAutofit/>
          </a:bodyPr>
          <a:lstStyle/>
          <a:p>
            <a:pPr>
              <a:lnSpc>
                <a:spcPct val="90000"/>
              </a:lnSpc>
            </a:pPr>
            <a:r>
              <a:rPr lang="en-US" sz="3000"/>
              <a:t>What are your needs?</a:t>
            </a:r>
            <a:br>
              <a:rPr lang="en-US" sz="2475"/>
            </a:br>
            <a:endParaRPr lang="en-US" sz="2475"/>
          </a:p>
        </p:txBody>
      </p:sp>
      <p:sp>
        <p:nvSpPr>
          <p:cNvPr id="9" name="Content Placeholder 2">
            <a:extLst>
              <a:ext uri="{FF2B5EF4-FFF2-40B4-BE49-F238E27FC236}">
                <a16:creationId xmlns:a16="http://schemas.microsoft.com/office/drawing/2014/main" id="{AC9537E6-FBD5-4187-ADB8-3D663D726D6D}"/>
              </a:ext>
            </a:extLst>
          </p:cNvPr>
          <p:cNvSpPr>
            <a:spLocks noGrp="1"/>
          </p:cNvSpPr>
          <p:nvPr>
            <p:ph idx="1"/>
          </p:nvPr>
        </p:nvSpPr>
        <p:spPr>
          <a:xfrm>
            <a:off x="712054" y="1570894"/>
            <a:ext cx="2836985" cy="2385646"/>
          </a:xfrm>
        </p:spPr>
        <p:txBody>
          <a:bodyPr>
            <a:noAutofit/>
          </a:bodyPr>
          <a:lstStyle/>
          <a:p>
            <a:pPr marL="0" indent="0"/>
            <a:r>
              <a:rPr lang="en-US" sz="2800"/>
              <a:t>What do you need to get out of the transfer to meet your goals?</a:t>
            </a:r>
            <a:br>
              <a:rPr lang="en-US" sz="2800"/>
            </a:br>
            <a:endParaRPr lang="en-US" sz="2800"/>
          </a:p>
        </p:txBody>
      </p:sp>
      <p:graphicFrame>
        <p:nvGraphicFramePr>
          <p:cNvPr id="5" name="Content Placeholder 2">
            <a:extLst>
              <a:ext uri="{FF2B5EF4-FFF2-40B4-BE49-F238E27FC236}">
                <a16:creationId xmlns:a16="http://schemas.microsoft.com/office/drawing/2014/main" id="{04F58DF9-A41E-47F7-900A-A6BEE5A57941}"/>
              </a:ext>
            </a:extLst>
          </p:cNvPr>
          <p:cNvGraphicFramePr>
            <a:graphicFrameLocks noGrp="1" noChangeAspect="1"/>
          </p:cNvGraphicFramePr>
          <p:nvPr>
            <p:ph idx="4294967295"/>
            <p:extLst>
              <p:ext uri="{D42A27DB-BD31-4B8C-83A1-F6EECF244321}">
                <p14:modId xmlns:p14="http://schemas.microsoft.com/office/powerpoint/2010/main" val="2979540783"/>
              </p:ext>
            </p:extLst>
          </p:nvPr>
        </p:nvGraphicFramePr>
        <p:xfrm>
          <a:off x="4268665" y="1588478"/>
          <a:ext cx="3723108"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9378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t="-8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idx="4294967295"/>
          </p:nvPr>
        </p:nvSpPr>
        <p:spPr>
          <a:xfrm>
            <a:off x="0" y="477838"/>
            <a:ext cx="8229600" cy="939800"/>
          </a:xfrm>
        </p:spPr>
        <p:txBody>
          <a:bodyPr>
            <a:normAutofit/>
          </a:bodyPr>
          <a:lstStyle/>
          <a:p>
            <a:pPr algn="ctr"/>
            <a:r>
              <a:rPr lang="en-US" sz="2800" b="1">
                <a:solidFill>
                  <a:srgbClr val="004B24"/>
                </a:solidFill>
              </a:rPr>
              <a:t>	Acknowledgments</a:t>
            </a:r>
          </a:p>
        </p:txBody>
      </p:sp>
      <p:sp>
        <p:nvSpPr>
          <p:cNvPr id="4" name="Content Placeholder 3">
            <a:extLst>
              <a:ext uri="{FF2B5EF4-FFF2-40B4-BE49-F238E27FC236}">
                <a16:creationId xmlns:a16="http://schemas.microsoft.com/office/drawing/2014/main" id="{93235C90-63AA-4CF5-B7D2-18445529E1D1}"/>
              </a:ext>
            </a:extLst>
          </p:cNvPr>
          <p:cNvSpPr>
            <a:spLocks noGrp="1"/>
          </p:cNvSpPr>
          <p:nvPr>
            <p:ph idx="4294967295"/>
          </p:nvPr>
        </p:nvSpPr>
        <p:spPr>
          <a:xfrm>
            <a:off x="672353" y="1417638"/>
            <a:ext cx="7799294" cy="2690723"/>
          </a:xfrm>
          <a:solidFill>
            <a:schemeClr val="bg2">
              <a:lumMod val="95000"/>
              <a:alpha val="53000"/>
            </a:schemeClr>
          </a:solidFill>
        </p:spPr>
        <p:txBody>
          <a:bodyPr vert="horz" lIns="51435" tIns="25718" rIns="51435" bIns="25718" rtlCol="0" anchor="t">
            <a:noAutofit/>
          </a:bodyPr>
          <a:lstStyle/>
          <a:p>
            <a:pPr marL="0" indent="0">
              <a:buNone/>
            </a:pPr>
            <a:r>
              <a:rPr lang="en-US" sz="2000" b="1"/>
              <a:t>Transitioning Land to a New Generation </a:t>
            </a:r>
            <a:r>
              <a:rPr lang="en-US" sz="2000"/>
              <a:t>was created by American Farmland Trust, supported by an Educational Enhancement grant from the USDA Beginning Farmer and Rancher Development Program. </a:t>
            </a:r>
          </a:p>
          <a:p>
            <a:pPr marL="0" indent="0">
              <a:buNone/>
            </a:pPr>
            <a:r>
              <a:rPr lang="en-US" sz="2000"/>
              <a:t>Award # 2020-49400-33257	</a:t>
            </a:r>
          </a:p>
          <a:p>
            <a:pPr marL="0" indent="0">
              <a:buNone/>
            </a:pPr>
            <a:endParaRPr lang="en-US" sz="2000"/>
          </a:p>
          <a:p>
            <a:pPr marL="0" indent="0">
              <a:buNone/>
            </a:pPr>
            <a:r>
              <a:rPr lang="en-US" sz="2000"/>
              <a:t>Thanks also to Farm Credit, the team of national experts in farmland transfer and access, and the members of American Farmland Trust. </a:t>
            </a:r>
          </a:p>
          <a:p>
            <a:pPr marL="0" indent="0" algn="ctr"/>
            <a:endParaRPr lang="en-US" sz="2000"/>
          </a:p>
        </p:txBody>
      </p:sp>
      <p:pic>
        <p:nvPicPr>
          <p:cNvPr id="6" name="Picture 5">
            <a:extLst>
              <a:ext uri="{FF2B5EF4-FFF2-40B4-BE49-F238E27FC236}">
                <a16:creationId xmlns:a16="http://schemas.microsoft.com/office/drawing/2014/main" id="{D6E43FB7-0E14-41F7-8A58-02E34BD5723A}"/>
              </a:ext>
            </a:extLst>
          </p:cNvPr>
          <p:cNvPicPr>
            <a:picLocks noChangeAspect="1"/>
          </p:cNvPicPr>
          <p:nvPr/>
        </p:nvPicPr>
        <p:blipFill>
          <a:blip r:embed="rId4"/>
          <a:stretch>
            <a:fillRect/>
          </a:stretch>
        </p:blipFill>
        <p:spPr>
          <a:xfrm>
            <a:off x="236656" y="6360869"/>
            <a:ext cx="3939937" cy="365760"/>
          </a:xfrm>
          <a:prstGeom prst="rect">
            <a:avLst/>
          </a:prstGeom>
        </p:spPr>
      </p:pic>
      <p:pic>
        <p:nvPicPr>
          <p:cNvPr id="8" name="Picture 7" descr="Text&#10;&#10;Description automatically generated">
            <a:extLst>
              <a:ext uri="{FF2B5EF4-FFF2-40B4-BE49-F238E27FC236}">
                <a16:creationId xmlns:a16="http://schemas.microsoft.com/office/drawing/2014/main" id="{72338690-3F57-4921-B7A7-F3B43CF03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6349272"/>
            <a:ext cx="1841424" cy="365760"/>
          </a:xfrm>
          <a:prstGeom prst="rect">
            <a:avLst/>
          </a:prstGeom>
        </p:spPr>
      </p:pic>
      <p:pic>
        <p:nvPicPr>
          <p:cNvPr id="3" name="Picture 2" descr="A picture containing logo">
            <a:extLst>
              <a:ext uri="{FF2B5EF4-FFF2-40B4-BE49-F238E27FC236}">
                <a16:creationId xmlns:a16="http://schemas.microsoft.com/office/drawing/2014/main" id="{43BC1A10-1877-DB89-1F8F-CF3A928D19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8544" y="6349272"/>
            <a:ext cx="1828800" cy="337470"/>
          </a:xfrm>
          <a:prstGeom prst="rect">
            <a:avLst/>
          </a:prstGeom>
        </p:spPr>
      </p:pic>
    </p:spTree>
    <p:extLst>
      <p:ext uri="{BB962C8B-B14F-4D97-AF65-F5344CB8AC3E}">
        <p14:creationId xmlns:p14="http://schemas.microsoft.com/office/powerpoint/2010/main" val="818714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B313D-E536-47DE-954F-D263BF1D244C}"/>
              </a:ext>
            </a:extLst>
          </p:cNvPr>
          <p:cNvSpPr>
            <a:spLocks noGrp="1"/>
          </p:cNvSpPr>
          <p:nvPr>
            <p:ph type="title"/>
          </p:nvPr>
        </p:nvSpPr>
        <p:spPr/>
        <p:txBody>
          <a:bodyPr anchor="ctr">
            <a:noAutofit/>
          </a:bodyPr>
          <a:lstStyle/>
          <a:p>
            <a:pPr>
              <a:lnSpc>
                <a:spcPct val="90000"/>
              </a:lnSpc>
            </a:pPr>
            <a:br>
              <a:rPr lang="en-US"/>
            </a:br>
            <a:r>
              <a:rPr lang="en-US"/>
              <a:t>Assets are things of value.</a:t>
            </a:r>
            <a:br>
              <a:rPr lang="en-US"/>
            </a:br>
            <a:endParaRPr lang="en-US"/>
          </a:p>
        </p:txBody>
      </p:sp>
      <p:graphicFrame>
        <p:nvGraphicFramePr>
          <p:cNvPr id="5" name="Content Placeholder 2">
            <a:extLst>
              <a:ext uri="{FF2B5EF4-FFF2-40B4-BE49-F238E27FC236}">
                <a16:creationId xmlns:a16="http://schemas.microsoft.com/office/drawing/2014/main" id="{E1DC08E7-C510-430F-883E-1B527ACC5819}"/>
              </a:ext>
            </a:extLst>
          </p:cNvPr>
          <p:cNvGraphicFramePr>
            <a:graphicFrameLocks noGrp="1"/>
          </p:cNvGraphicFramePr>
          <p:nvPr>
            <p:ph idx="1"/>
            <p:extLst>
              <p:ext uri="{D42A27DB-BD31-4B8C-83A1-F6EECF244321}">
                <p14:modId xmlns:p14="http://schemas.microsoft.com/office/powerpoint/2010/main" val="2372817125"/>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9949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6D47-3FDE-43E9-850B-D6E14A1C4F9F}"/>
              </a:ext>
            </a:extLst>
          </p:cNvPr>
          <p:cNvSpPr>
            <a:spLocks noGrp="1"/>
          </p:cNvSpPr>
          <p:nvPr>
            <p:ph type="title"/>
          </p:nvPr>
        </p:nvSpPr>
        <p:spPr/>
        <p:txBody>
          <a:bodyPr anchor="ctr">
            <a:noAutofit/>
          </a:bodyPr>
          <a:lstStyle/>
          <a:p>
            <a:pPr>
              <a:lnSpc>
                <a:spcPct val="90000"/>
              </a:lnSpc>
            </a:pPr>
            <a:br>
              <a:rPr lang="en-US" sz="3000"/>
            </a:br>
            <a:r>
              <a:rPr lang="en-US" sz="3000"/>
              <a:t>Which financial assets do you have or need?</a:t>
            </a:r>
            <a:br>
              <a:rPr lang="en-US" sz="3000"/>
            </a:br>
            <a:endParaRPr lang="en-US" sz="3000"/>
          </a:p>
        </p:txBody>
      </p:sp>
      <p:grpSp>
        <p:nvGrpSpPr>
          <p:cNvPr id="3" name="Group 2">
            <a:extLst>
              <a:ext uri="{FF2B5EF4-FFF2-40B4-BE49-F238E27FC236}">
                <a16:creationId xmlns:a16="http://schemas.microsoft.com/office/drawing/2014/main" id="{77B430EE-E311-0AE0-5B17-76BE63614B6D}"/>
              </a:ext>
            </a:extLst>
          </p:cNvPr>
          <p:cNvGrpSpPr/>
          <p:nvPr/>
        </p:nvGrpSpPr>
        <p:grpSpPr>
          <a:xfrm>
            <a:off x="1477881" y="1364600"/>
            <a:ext cx="5025098" cy="5026345"/>
            <a:chOff x="959595" y="1720220"/>
            <a:chExt cx="5025098" cy="5026345"/>
          </a:xfrm>
        </p:grpSpPr>
        <p:sp>
          <p:nvSpPr>
            <p:cNvPr id="4" name="Rectangle 3" descr="Money">
              <a:extLst>
                <a:ext uri="{FF2B5EF4-FFF2-40B4-BE49-F238E27FC236}">
                  <a16:creationId xmlns:a16="http://schemas.microsoft.com/office/drawing/2014/main" id="{578CDAE5-EFDE-2D8C-7282-4DAD041EF8A4}"/>
                </a:ext>
              </a:extLst>
            </p:cNvPr>
            <p:cNvSpPr/>
            <p:nvPr/>
          </p:nvSpPr>
          <p:spPr>
            <a:xfrm>
              <a:off x="1000761" y="1720220"/>
              <a:ext cx="679482" cy="67948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055A48F2-9D3C-C03C-FA9C-F4BB0A7D0A2A}"/>
                </a:ext>
              </a:extLst>
            </p:cNvPr>
            <p:cNvSpPr/>
            <p:nvPr/>
          </p:nvSpPr>
          <p:spPr>
            <a:xfrm>
              <a:off x="2016114" y="1885531"/>
              <a:ext cx="2892039" cy="603984"/>
            </a:xfrm>
            <a:custGeom>
              <a:avLst/>
              <a:gdLst>
                <a:gd name="connsiteX0" fmla="*/ 0 w 1509960"/>
                <a:gd name="connsiteY0" fmla="*/ 0 h 603984"/>
                <a:gd name="connsiteX1" fmla="*/ 1509960 w 1509960"/>
                <a:gd name="connsiteY1" fmla="*/ 0 h 603984"/>
                <a:gd name="connsiteX2" fmla="*/ 1509960 w 1509960"/>
                <a:gd name="connsiteY2" fmla="*/ 603984 h 603984"/>
                <a:gd name="connsiteX3" fmla="*/ 0 w 1509960"/>
                <a:gd name="connsiteY3" fmla="*/ 603984 h 603984"/>
                <a:gd name="connsiteX4" fmla="*/ 0 w 1509960"/>
                <a:gd name="connsiteY4" fmla="*/ 0 h 60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960" h="603984">
                  <a:moveTo>
                    <a:pt x="0" y="0"/>
                  </a:moveTo>
                  <a:lnTo>
                    <a:pt x="1509960" y="0"/>
                  </a:lnTo>
                  <a:lnTo>
                    <a:pt x="1509960" y="603984"/>
                  </a:lnTo>
                  <a:lnTo>
                    <a:pt x="0" y="6039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55650">
                <a:lnSpc>
                  <a:spcPct val="100000"/>
                </a:lnSpc>
                <a:spcBef>
                  <a:spcPct val="0"/>
                </a:spcBef>
                <a:spcAft>
                  <a:spcPct val="35000"/>
                </a:spcAft>
                <a:buNone/>
              </a:pPr>
              <a:r>
                <a:rPr lang="en-US" sz="2800" kern="1200"/>
                <a:t>Cash or Capital</a:t>
              </a:r>
            </a:p>
          </p:txBody>
        </p:sp>
        <p:sp>
          <p:nvSpPr>
            <p:cNvPr id="7" name="Rectangle 6" descr="Agriculture with solid fill">
              <a:extLst>
                <a:ext uri="{FF2B5EF4-FFF2-40B4-BE49-F238E27FC236}">
                  <a16:creationId xmlns:a16="http://schemas.microsoft.com/office/drawing/2014/main" id="{E3E96143-1E86-4978-53B3-E304424D036F}"/>
                </a:ext>
              </a:extLst>
            </p:cNvPr>
            <p:cNvSpPr/>
            <p:nvPr/>
          </p:nvSpPr>
          <p:spPr>
            <a:xfrm>
              <a:off x="959595" y="2698247"/>
              <a:ext cx="679482" cy="67948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Freeform: Shape 7">
              <a:extLst>
                <a:ext uri="{FF2B5EF4-FFF2-40B4-BE49-F238E27FC236}">
                  <a16:creationId xmlns:a16="http://schemas.microsoft.com/office/drawing/2014/main" id="{4BAA7403-1174-7365-559D-E10732BCD124}"/>
                </a:ext>
              </a:extLst>
            </p:cNvPr>
            <p:cNvSpPr/>
            <p:nvPr/>
          </p:nvSpPr>
          <p:spPr>
            <a:xfrm>
              <a:off x="2016114" y="2977657"/>
              <a:ext cx="1509960" cy="603984"/>
            </a:xfrm>
            <a:custGeom>
              <a:avLst/>
              <a:gdLst>
                <a:gd name="connsiteX0" fmla="*/ 0 w 1509960"/>
                <a:gd name="connsiteY0" fmla="*/ 0 h 603984"/>
                <a:gd name="connsiteX1" fmla="*/ 1509960 w 1509960"/>
                <a:gd name="connsiteY1" fmla="*/ 0 h 603984"/>
                <a:gd name="connsiteX2" fmla="*/ 1509960 w 1509960"/>
                <a:gd name="connsiteY2" fmla="*/ 603984 h 603984"/>
                <a:gd name="connsiteX3" fmla="*/ 0 w 1509960"/>
                <a:gd name="connsiteY3" fmla="*/ 603984 h 603984"/>
                <a:gd name="connsiteX4" fmla="*/ 0 w 1509960"/>
                <a:gd name="connsiteY4" fmla="*/ 0 h 60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960" h="603984">
                  <a:moveTo>
                    <a:pt x="0" y="0"/>
                  </a:moveTo>
                  <a:lnTo>
                    <a:pt x="1509960" y="0"/>
                  </a:lnTo>
                  <a:lnTo>
                    <a:pt x="1509960" y="603984"/>
                  </a:lnTo>
                  <a:lnTo>
                    <a:pt x="0" y="6039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55650">
                <a:lnSpc>
                  <a:spcPct val="100000"/>
                </a:lnSpc>
                <a:spcBef>
                  <a:spcPct val="0"/>
                </a:spcBef>
                <a:spcAft>
                  <a:spcPct val="35000"/>
                </a:spcAft>
                <a:buNone/>
              </a:pPr>
              <a:r>
                <a:rPr lang="en-US" sz="2800" kern="1200"/>
                <a:t>Land</a:t>
              </a:r>
            </a:p>
          </p:txBody>
        </p:sp>
        <p:sp>
          <p:nvSpPr>
            <p:cNvPr id="9" name="Rectangle 8" descr="Tractor with solid fill">
              <a:extLst>
                <a:ext uri="{FF2B5EF4-FFF2-40B4-BE49-F238E27FC236}">
                  <a16:creationId xmlns:a16="http://schemas.microsoft.com/office/drawing/2014/main" id="{6087EAA5-33CF-DD1B-11CC-253056440849}"/>
                </a:ext>
              </a:extLst>
            </p:cNvPr>
            <p:cNvSpPr/>
            <p:nvPr/>
          </p:nvSpPr>
          <p:spPr>
            <a:xfrm>
              <a:off x="959595" y="5998725"/>
              <a:ext cx="679482" cy="679482"/>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27E20797-1BC3-7C51-78FB-360A39FE23C5}"/>
                </a:ext>
              </a:extLst>
            </p:cNvPr>
            <p:cNvSpPr/>
            <p:nvPr/>
          </p:nvSpPr>
          <p:spPr>
            <a:xfrm>
              <a:off x="2016114" y="6142581"/>
              <a:ext cx="1805588" cy="603984"/>
            </a:xfrm>
            <a:custGeom>
              <a:avLst/>
              <a:gdLst>
                <a:gd name="connsiteX0" fmla="*/ 0 w 1509960"/>
                <a:gd name="connsiteY0" fmla="*/ 0 h 603984"/>
                <a:gd name="connsiteX1" fmla="*/ 1509960 w 1509960"/>
                <a:gd name="connsiteY1" fmla="*/ 0 h 603984"/>
                <a:gd name="connsiteX2" fmla="*/ 1509960 w 1509960"/>
                <a:gd name="connsiteY2" fmla="*/ 603984 h 603984"/>
                <a:gd name="connsiteX3" fmla="*/ 0 w 1509960"/>
                <a:gd name="connsiteY3" fmla="*/ 603984 h 603984"/>
                <a:gd name="connsiteX4" fmla="*/ 0 w 1509960"/>
                <a:gd name="connsiteY4" fmla="*/ 0 h 60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960" h="603984">
                  <a:moveTo>
                    <a:pt x="0" y="0"/>
                  </a:moveTo>
                  <a:lnTo>
                    <a:pt x="1509960" y="0"/>
                  </a:lnTo>
                  <a:lnTo>
                    <a:pt x="1509960" y="603984"/>
                  </a:lnTo>
                  <a:lnTo>
                    <a:pt x="0" y="6039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55650">
                <a:lnSpc>
                  <a:spcPct val="100000"/>
                </a:lnSpc>
                <a:spcBef>
                  <a:spcPct val="0"/>
                </a:spcBef>
                <a:spcAft>
                  <a:spcPct val="35000"/>
                </a:spcAft>
                <a:buNone/>
              </a:pPr>
              <a:r>
                <a:rPr lang="en-US" sz="2800" kern="1200"/>
                <a:t>Equipment</a:t>
              </a:r>
            </a:p>
          </p:txBody>
        </p:sp>
        <p:sp>
          <p:nvSpPr>
            <p:cNvPr id="11" name="Rectangle 10" descr="Cow with solid fill">
              <a:extLst>
                <a:ext uri="{FF2B5EF4-FFF2-40B4-BE49-F238E27FC236}">
                  <a16:creationId xmlns:a16="http://schemas.microsoft.com/office/drawing/2014/main" id="{C8D79688-1DB3-3BEA-7D62-5DF4070BD239}"/>
                </a:ext>
              </a:extLst>
            </p:cNvPr>
            <p:cNvSpPr/>
            <p:nvPr/>
          </p:nvSpPr>
          <p:spPr>
            <a:xfrm>
              <a:off x="959595" y="3776026"/>
              <a:ext cx="679482" cy="67948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A5121968-500D-B479-FAAE-F621A1EE038A}"/>
                </a:ext>
              </a:extLst>
            </p:cNvPr>
            <p:cNvSpPr/>
            <p:nvPr/>
          </p:nvSpPr>
          <p:spPr>
            <a:xfrm>
              <a:off x="1864579" y="3958329"/>
              <a:ext cx="2571272" cy="603984"/>
            </a:xfrm>
            <a:custGeom>
              <a:avLst/>
              <a:gdLst>
                <a:gd name="connsiteX0" fmla="*/ 0 w 1509960"/>
                <a:gd name="connsiteY0" fmla="*/ 0 h 603984"/>
                <a:gd name="connsiteX1" fmla="*/ 1509960 w 1509960"/>
                <a:gd name="connsiteY1" fmla="*/ 0 h 603984"/>
                <a:gd name="connsiteX2" fmla="*/ 1509960 w 1509960"/>
                <a:gd name="connsiteY2" fmla="*/ 603984 h 603984"/>
                <a:gd name="connsiteX3" fmla="*/ 0 w 1509960"/>
                <a:gd name="connsiteY3" fmla="*/ 603984 h 603984"/>
                <a:gd name="connsiteX4" fmla="*/ 0 w 1509960"/>
                <a:gd name="connsiteY4" fmla="*/ 0 h 60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960" h="603984">
                  <a:moveTo>
                    <a:pt x="0" y="0"/>
                  </a:moveTo>
                  <a:lnTo>
                    <a:pt x="1509960" y="0"/>
                  </a:lnTo>
                  <a:lnTo>
                    <a:pt x="1509960" y="603984"/>
                  </a:lnTo>
                  <a:lnTo>
                    <a:pt x="0" y="6039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2800" kern="1200"/>
                <a:t>Crops/livestock</a:t>
              </a:r>
            </a:p>
          </p:txBody>
        </p:sp>
        <p:sp>
          <p:nvSpPr>
            <p:cNvPr id="13" name="Rectangle 12" descr="Farm scene">
              <a:extLst>
                <a:ext uri="{FF2B5EF4-FFF2-40B4-BE49-F238E27FC236}">
                  <a16:creationId xmlns:a16="http://schemas.microsoft.com/office/drawing/2014/main" id="{DC618609-1BE5-709A-84AC-B97FA88EF561}"/>
                </a:ext>
              </a:extLst>
            </p:cNvPr>
            <p:cNvSpPr/>
            <p:nvPr/>
          </p:nvSpPr>
          <p:spPr>
            <a:xfrm>
              <a:off x="959595" y="4887375"/>
              <a:ext cx="679482" cy="679482"/>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4BC54D8E-F414-B239-EC80-449A262CF5C8}"/>
                </a:ext>
              </a:extLst>
            </p:cNvPr>
            <p:cNvSpPr/>
            <p:nvPr/>
          </p:nvSpPr>
          <p:spPr>
            <a:xfrm>
              <a:off x="1864579" y="5050455"/>
              <a:ext cx="4120114" cy="603984"/>
            </a:xfrm>
            <a:custGeom>
              <a:avLst/>
              <a:gdLst>
                <a:gd name="connsiteX0" fmla="*/ 0 w 1509960"/>
                <a:gd name="connsiteY0" fmla="*/ 0 h 603984"/>
                <a:gd name="connsiteX1" fmla="*/ 1509960 w 1509960"/>
                <a:gd name="connsiteY1" fmla="*/ 0 h 603984"/>
                <a:gd name="connsiteX2" fmla="*/ 1509960 w 1509960"/>
                <a:gd name="connsiteY2" fmla="*/ 603984 h 603984"/>
                <a:gd name="connsiteX3" fmla="*/ 0 w 1509960"/>
                <a:gd name="connsiteY3" fmla="*/ 603984 h 603984"/>
                <a:gd name="connsiteX4" fmla="*/ 0 w 1509960"/>
                <a:gd name="connsiteY4" fmla="*/ 0 h 60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960" h="603984">
                  <a:moveTo>
                    <a:pt x="0" y="0"/>
                  </a:moveTo>
                  <a:lnTo>
                    <a:pt x="1509960" y="0"/>
                  </a:lnTo>
                  <a:lnTo>
                    <a:pt x="1509960" y="603984"/>
                  </a:lnTo>
                  <a:lnTo>
                    <a:pt x="0" y="6039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2800" kern="1200"/>
                <a:t>A farm or ranch business</a:t>
              </a:r>
            </a:p>
          </p:txBody>
        </p:sp>
      </p:grpSp>
    </p:spTree>
    <p:extLst>
      <p:ext uri="{BB962C8B-B14F-4D97-AF65-F5344CB8AC3E}">
        <p14:creationId xmlns:p14="http://schemas.microsoft.com/office/powerpoint/2010/main" val="3692432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6D47-3FDE-43E9-850B-D6E14A1C4F9F}"/>
              </a:ext>
            </a:extLst>
          </p:cNvPr>
          <p:cNvSpPr>
            <a:spLocks noGrp="1"/>
          </p:cNvSpPr>
          <p:nvPr>
            <p:ph type="title"/>
          </p:nvPr>
        </p:nvSpPr>
        <p:spPr/>
        <p:txBody>
          <a:bodyPr anchor="ctr">
            <a:normAutofit/>
          </a:bodyPr>
          <a:lstStyle/>
          <a:p>
            <a:pPr>
              <a:lnSpc>
                <a:spcPct val="90000"/>
              </a:lnSpc>
            </a:pPr>
            <a:r>
              <a:rPr lang="en-US"/>
              <a:t>What other assets do you have or need?</a:t>
            </a:r>
            <a:br>
              <a:rPr lang="en-US" sz="1856"/>
            </a:br>
            <a:endParaRPr lang="en-US" sz="1856"/>
          </a:p>
        </p:txBody>
      </p:sp>
      <p:graphicFrame>
        <p:nvGraphicFramePr>
          <p:cNvPr id="5" name="Content Placeholder 2">
            <a:extLst>
              <a:ext uri="{FF2B5EF4-FFF2-40B4-BE49-F238E27FC236}">
                <a16:creationId xmlns:a16="http://schemas.microsoft.com/office/drawing/2014/main" id="{86C9EBE3-A2A6-4CE9-B8FF-72DAC6369584}"/>
              </a:ext>
            </a:extLst>
          </p:cNvPr>
          <p:cNvGraphicFramePr>
            <a:graphicFrameLocks noGrp="1" noChangeAspect="1"/>
          </p:cNvGraphicFramePr>
          <p:nvPr>
            <p:ph idx="1"/>
            <p:extLst>
              <p:ext uri="{D42A27DB-BD31-4B8C-83A1-F6EECF244321}">
                <p14:modId xmlns:p14="http://schemas.microsoft.com/office/powerpoint/2010/main" val="3195026160"/>
              </p:ext>
            </p:extLst>
          </p:nvPr>
        </p:nvGraphicFramePr>
        <p:xfrm>
          <a:off x="182880" y="1417638"/>
          <a:ext cx="8778240" cy="4538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7347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427CA-2C07-48A4-A488-2FA2A471AEE5}"/>
              </a:ext>
            </a:extLst>
          </p:cNvPr>
          <p:cNvSpPr>
            <a:spLocks noGrp="1"/>
          </p:cNvSpPr>
          <p:nvPr>
            <p:ph type="title"/>
          </p:nvPr>
        </p:nvSpPr>
        <p:spPr>
          <a:xfrm>
            <a:off x="457200" y="313542"/>
            <a:ext cx="8229600" cy="939341"/>
          </a:xfrm>
        </p:spPr>
        <p:txBody>
          <a:bodyPr anchor="ctr">
            <a:normAutofit/>
          </a:bodyPr>
          <a:lstStyle/>
          <a:p>
            <a:r>
              <a:rPr lang="en-US" dirty="0"/>
              <a:t>Who is involved in your transfer?</a:t>
            </a:r>
          </a:p>
        </p:txBody>
      </p:sp>
      <p:graphicFrame>
        <p:nvGraphicFramePr>
          <p:cNvPr id="5" name="Content Placeholder 2">
            <a:extLst>
              <a:ext uri="{FF2B5EF4-FFF2-40B4-BE49-F238E27FC236}">
                <a16:creationId xmlns:a16="http://schemas.microsoft.com/office/drawing/2014/main" id="{10F36CB2-8E54-4429-A82F-399CF2143DE9}"/>
              </a:ext>
            </a:extLst>
          </p:cNvPr>
          <p:cNvGraphicFramePr>
            <a:graphicFrameLocks noGrp="1" noChangeAspect="1"/>
          </p:cNvGraphicFramePr>
          <p:nvPr>
            <p:ph idx="4294967295"/>
            <p:extLst>
              <p:ext uri="{D42A27DB-BD31-4B8C-83A1-F6EECF244321}">
                <p14:modId xmlns:p14="http://schemas.microsoft.com/office/powerpoint/2010/main" val="3355935986"/>
              </p:ext>
            </p:extLst>
          </p:nvPr>
        </p:nvGraphicFramePr>
        <p:xfrm>
          <a:off x="1174334" y="1332378"/>
          <a:ext cx="6430841" cy="5212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Farm scene outline">
            <a:extLst>
              <a:ext uri="{FF2B5EF4-FFF2-40B4-BE49-F238E27FC236}">
                <a16:creationId xmlns:a16="http://schemas.microsoft.com/office/drawing/2014/main" id="{8029F347-9791-30A9-86CF-417C26996B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17594" y="3429000"/>
            <a:ext cx="1188720" cy="1188720"/>
          </a:xfrm>
          <a:prstGeom prst="rect">
            <a:avLst/>
          </a:prstGeom>
        </p:spPr>
      </p:pic>
    </p:spTree>
    <p:extLst>
      <p:ext uri="{BB962C8B-B14F-4D97-AF65-F5344CB8AC3E}">
        <p14:creationId xmlns:p14="http://schemas.microsoft.com/office/powerpoint/2010/main" val="3217211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4353D7C-0931-48B8-87BB-CF2CF862CA42}"/>
              </a:ext>
            </a:extLst>
          </p:cNvPr>
          <p:cNvPicPr>
            <a:picLocks noGrp="1" noChangeAspect="1"/>
          </p:cNvPicPr>
          <p:nvPr>
            <p:ph idx="4294967295"/>
          </p:nvPr>
        </p:nvPicPr>
        <p:blipFill>
          <a:blip r:embed="rId3"/>
          <a:stretch>
            <a:fillRect/>
          </a:stretch>
        </p:blipFill>
        <p:spPr>
          <a:xfrm>
            <a:off x="1541584" y="1423742"/>
            <a:ext cx="7115908" cy="4748091"/>
          </a:xfrm>
          <a:prstGeom prst="rect">
            <a:avLst/>
          </a:prstGeom>
        </p:spPr>
      </p:pic>
      <p:sp>
        <p:nvSpPr>
          <p:cNvPr id="2" name="Title 1">
            <a:extLst>
              <a:ext uri="{FF2B5EF4-FFF2-40B4-BE49-F238E27FC236}">
                <a16:creationId xmlns:a16="http://schemas.microsoft.com/office/drawing/2014/main" id="{E9B31662-D1C8-4963-8352-B56BD06D374B}"/>
              </a:ext>
            </a:extLst>
          </p:cNvPr>
          <p:cNvSpPr>
            <a:spLocks noGrp="1"/>
          </p:cNvSpPr>
          <p:nvPr>
            <p:ph type="title"/>
          </p:nvPr>
        </p:nvSpPr>
        <p:spPr/>
        <p:txBody>
          <a:bodyPr anchor="ctr">
            <a:normAutofit fontScale="90000"/>
          </a:bodyPr>
          <a:lstStyle/>
          <a:p>
            <a:pPr>
              <a:lnSpc>
                <a:spcPct val="90000"/>
              </a:lnSpc>
            </a:pPr>
            <a:r>
              <a:rPr lang="en-US" sz="3000"/>
              <a:t>What are the needs of those involved in your transfer? </a:t>
            </a:r>
            <a:br>
              <a:rPr lang="en-US" sz="1125"/>
            </a:br>
            <a:endParaRPr lang="en-US" sz="1125"/>
          </a:p>
        </p:txBody>
      </p:sp>
      <p:graphicFrame>
        <p:nvGraphicFramePr>
          <p:cNvPr id="5" name="Content Placeholder 2">
            <a:extLst>
              <a:ext uri="{FF2B5EF4-FFF2-40B4-BE49-F238E27FC236}">
                <a16:creationId xmlns:a16="http://schemas.microsoft.com/office/drawing/2014/main" id="{04F58DF9-A41E-47F7-900A-A6BEE5A57941}"/>
              </a:ext>
            </a:extLst>
          </p:cNvPr>
          <p:cNvGraphicFramePr>
            <a:graphicFrameLocks noGrp="1"/>
          </p:cNvGraphicFramePr>
          <p:nvPr>
            <p:ph idx="1"/>
            <p:extLst>
              <p:ext uri="{D42A27DB-BD31-4B8C-83A1-F6EECF244321}">
                <p14:modId xmlns:p14="http://schemas.microsoft.com/office/powerpoint/2010/main" val="4136301328"/>
              </p:ext>
            </p:extLst>
          </p:nvPr>
        </p:nvGraphicFramePr>
        <p:xfrm>
          <a:off x="486508" y="1670537"/>
          <a:ext cx="3985846" cy="4254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46478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A53A-EA6A-4DBD-B49A-80B94CEB4F8C}"/>
              </a:ext>
            </a:extLst>
          </p:cNvPr>
          <p:cNvSpPr>
            <a:spLocks noGrp="1"/>
          </p:cNvSpPr>
          <p:nvPr>
            <p:ph type="title"/>
          </p:nvPr>
        </p:nvSpPr>
        <p:spPr/>
        <p:txBody>
          <a:bodyPr anchor="ctr">
            <a:normAutofit/>
          </a:bodyPr>
          <a:lstStyle/>
          <a:p>
            <a:r>
              <a:rPr lang="en-US"/>
              <a:t>What assets do they have? </a:t>
            </a:r>
          </a:p>
        </p:txBody>
      </p:sp>
      <p:sp>
        <p:nvSpPr>
          <p:cNvPr id="8" name="Content Placeholder 2">
            <a:extLst>
              <a:ext uri="{FF2B5EF4-FFF2-40B4-BE49-F238E27FC236}">
                <a16:creationId xmlns:a16="http://schemas.microsoft.com/office/drawing/2014/main" id="{D2278E64-F690-46F4-9604-9282790147C8}"/>
              </a:ext>
            </a:extLst>
          </p:cNvPr>
          <p:cNvSpPr>
            <a:spLocks noGrp="1"/>
          </p:cNvSpPr>
          <p:nvPr>
            <p:ph idx="1"/>
          </p:nvPr>
        </p:nvSpPr>
        <p:spPr>
          <a:xfrm>
            <a:off x="619857" y="2057401"/>
            <a:ext cx="4626222" cy="2971800"/>
          </a:xfrm>
        </p:spPr>
        <p:txBody>
          <a:bodyPr vert="horz" lIns="51435" tIns="25718" rIns="51435" bIns="25718" rtlCol="0">
            <a:normAutofit/>
          </a:bodyPr>
          <a:lstStyle/>
          <a:p>
            <a:pPr>
              <a:buFont typeface="Arial" panose="020B0604020202020204" pitchFamily="34" charset="0"/>
              <a:buChar char="•"/>
            </a:pPr>
            <a:r>
              <a:rPr lang="en-US" sz="2250" dirty="0"/>
              <a:t>Who owns the land and other assets?</a:t>
            </a:r>
          </a:p>
          <a:p>
            <a:pPr>
              <a:buFont typeface="Arial" panose="020B0604020202020204" pitchFamily="34" charset="0"/>
              <a:buChar char="•"/>
            </a:pPr>
            <a:r>
              <a:rPr lang="en-US" sz="2250" dirty="0"/>
              <a:t>Who has a share or interest in the operation?</a:t>
            </a:r>
          </a:p>
          <a:p>
            <a:pPr>
              <a:buFont typeface="Arial" panose="020B0604020202020204" pitchFamily="34" charset="0"/>
              <a:buChar char="•"/>
            </a:pPr>
            <a:r>
              <a:rPr lang="en-US" sz="2250" dirty="0"/>
              <a:t>Who has experience?</a:t>
            </a:r>
          </a:p>
          <a:p>
            <a:pPr>
              <a:buFont typeface="Arial" panose="020B0604020202020204" pitchFamily="34" charset="0"/>
              <a:buChar char="•"/>
            </a:pPr>
            <a:r>
              <a:rPr lang="en-US" sz="2250" dirty="0"/>
              <a:t>Does social identity affect dynamics?</a:t>
            </a:r>
          </a:p>
          <a:p>
            <a:pPr>
              <a:buFont typeface="Arial" panose="020B0604020202020204" pitchFamily="34" charset="0"/>
              <a:buChar char="•"/>
            </a:pPr>
            <a:endParaRPr lang="en-US" sz="2250" dirty="0"/>
          </a:p>
        </p:txBody>
      </p:sp>
      <p:pic>
        <p:nvPicPr>
          <p:cNvPr id="5" name="Picture 4" descr="Two men standing in a field&#10;&#10;Description automatically generated with medium confidence">
            <a:extLst>
              <a:ext uri="{FF2B5EF4-FFF2-40B4-BE49-F238E27FC236}">
                <a16:creationId xmlns:a16="http://schemas.microsoft.com/office/drawing/2014/main" id="{2EADA2A2-B6F4-461D-B32F-95A96CFF3ABD}"/>
              </a:ext>
            </a:extLst>
          </p:cNvPr>
          <p:cNvPicPr>
            <a:picLocks noChangeAspect="1"/>
          </p:cNvPicPr>
          <p:nvPr/>
        </p:nvPicPr>
        <p:blipFill rotWithShape="1">
          <a:blip r:embed="rId3"/>
          <a:srcRect l="17725" r="20512" b="2"/>
          <a:stretch/>
        </p:blipFill>
        <p:spPr>
          <a:xfrm>
            <a:off x="5246079" y="1833443"/>
            <a:ext cx="2952750" cy="3191114"/>
          </a:xfrm>
          <a:prstGeom prst="rect">
            <a:avLst/>
          </a:prstGeom>
          <a:noFill/>
        </p:spPr>
      </p:pic>
    </p:spTree>
    <p:extLst>
      <p:ext uri="{BB962C8B-B14F-4D97-AF65-F5344CB8AC3E}">
        <p14:creationId xmlns:p14="http://schemas.microsoft.com/office/powerpoint/2010/main" val="3640281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pattFill prst="pct40">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28218-C26A-D651-43FB-1F68759D2141}"/>
              </a:ext>
            </a:extLst>
          </p:cNvPr>
          <p:cNvSpPr>
            <a:spLocks noGrp="1"/>
          </p:cNvSpPr>
          <p:nvPr>
            <p:ph type="title"/>
          </p:nvPr>
        </p:nvSpPr>
        <p:spPr/>
        <p:txBody>
          <a:bodyPr/>
          <a:lstStyle/>
          <a:p>
            <a:r>
              <a:rPr lang="en-US"/>
              <a:t>Practice Activity</a:t>
            </a:r>
          </a:p>
        </p:txBody>
      </p:sp>
      <p:sp>
        <p:nvSpPr>
          <p:cNvPr id="3" name="Content Placeholder 2">
            <a:extLst>
              <a:ext uri="{FF2B5EF4-FFF2-40B4-BE49-F238E27FC236}">
                <a16:creationId xmlns:a16="http://schemas.microsoft.com/office/drawing/2014/main" id="{E903479F-AD03-F6EA-6963-A7B802F530AA}"/>
              </a:ext>
            </a:extLst>
          </p:cNvPr>
          <p:cNvSpPr>
            <a:spLocks noGrp="1"/>
          </p:cNvSpPr>
          <p:nvPr>
            <p:ph idx="1"/>
          </p:nvPr>
        </p:nvSpPr>
        <p:spPr/>
        <p:txBody>
          <a:bodyPr>
            <a:normAutofit/>
          </a:bodyPr>
          <a:lstStyle/>
          <a:p>
            <a:pPr marL="457200" indent="-457200">
              <a:lnSpc>
                <a:spcPct val="150000"/>
              </a:lnSpc>
              <a:buFont typeface="+mj-lt"/>
              <a:buAutoNum type="arabicPeriod"/>
            </a:pPr>
            <a:r>
              <a:rPr lang="en-US" sz="2800" dirty="0"/>
              <a:t>Review the Needs Assessment and Assets Inventory Worksheets.</a:t>
            </a:r>
          </a:p>
          <a:p>
            <a:pPr marL="457200" indent="-457200">
              <a:lnSpc>
                <a:spcPct val="150000"/>
              </a:lnSpc>
              <a:buFont typeface="+mj-lt"/>
              <a:buAutoNum type="arabicPeriod"/>
            </a:pPr>
            <a:r>
              <a:rPr lang="en-US" sz="2800" dirty="0"/>
              <a:t>Fill out the Needs Assessment Worksheet first. Then start on the Asset Inventory worksheet. </a:t>
            </a:r>
          </a:p>
          <a:p>
            <a:pPr marL="457200" indent="-457200">
              <a:lnSpc>
                <a:spcPct val="150000"/>
              </a:lnSpc>
              <a:buFont typeface="+mj-lt"/>
              <a:buAutoNum type="arabicPeriod"/>
            </a:pPr>
            <a:r>
              <a:rPr lang="en-US" sz="2800" dirty="0"/>
              <a:t>Come back together and discuss.</a:t>
            </a:r>
          </a:p>
        </p:txBody>
      </p:sp>
    </p:spTree>
    <p:extLst>
      <p:ext uri="{BB962C8B-B14F-4D97-AF65-F5344CB8AC3E}">
        <p14:creationId xmlns:p14="http://schemas.microsoft.com/office/powerpoint/2010/main" val="4179142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grass, sky, outdoor, standing&#10;&#10;Description automatically generated">
            <a:extLst>
              <a:ext uri="{FF2B5EF4-FFF2-40B4-BE49-F238E27FC236}">
                <a16:creationId xmlns:a16="http://schemas.microsoft.com/office/drawing/2014/main" id="{90B20658-ED8E-D624-DBF4-F287AEB7D2A6}"/>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t="5459" b="17911"/>
          <a:stretch/>
        </p:blipFill>
        <p:spPr>
          <a:xfrm>
            <a:off x="0" y="2362177"/>
            <a:ext cx="9144000" cy="4495823"/>
          </a:xfrm>
        </p:spPr>
      </p:pic>
      <p:sp>
        <p:nvSpPr>
          <p:cNvPr id="2" name="Text Placeholder 1">
            <a:extLst>
              <a:ext uri="{FF2B5EF4-FFF2-40B4-BE49-F238E27FC236}">
                <a16:creationId xmlns:a16="http://schemas.microsoft.com/office/drawing/2014/main" id="{5964DEAD-F99E-10E7-4499-75DC5979A96B}"/>
              </a:ext>
            </a:extLst>
          </p:cNvPr>
          <p:cNvSpPr>
            <a:spLocks noGrp="1"/>
          </p:cNvSpPr>
          <p:nvPr>
            <p:ph type="body" sz="quarter" idx="11"/>
          </p:nvPr>
        </p:nvSpPr>
        <p:spPr/>
        <p:txBody>
          <a:bodyPr/>
          <a:lstStyle/>
          <a:p>
            <a:pPr algn="l"/>
            <a:r>
              <a:rPr lang="en-US" sz="3200" dirty="0">
                <a:solidFill>
                  <a:schemeClr val="bg2"/>
                </a:solidFill>
              </a:rPr>
              <a:t>Part 4:  Build and Strengthen Key Relationships</a:t>
            </a:r>
          </a:p>
        </p:txBody>
      </p:sp>
    </p:spTree>
    <p:extLst>
      <p:ext uri="{BB962C8B-B14F-4D97-AF65-F5344CB8AC3E}">
        <p14:creationId xmlns:p14="http://schemas.microsoft.com/office/powerpoint/2010/main" val="2683837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F30EF-DB64-3EC3-0ECE-7F278DF937BA}"/>
              </a:ext>
            </a:extLst>
          </p:cNvPr>
          <p:cNvSpPr>
            <a:spLocks noGrp="1"/>
          </p:cNvSpPr>
          <p:nvPr>
            <p:ph type="title"/>
          </p:nvPr>
        </p:nvSpPr>
        <p:spPr/>
        <p:txBody>
          <a:bodyPr/>
          <a:lstStyle/>
          <a:p>
            <a:r>
              <a:rPr lang="en-US" dirty="0"/>
              <a:t>Why are we talking about relationships? </a:t>
            </a:r>
          </a:p>
        </p:txBody>
      </p:sp>
      <p:graphicFrame>
        <p:nvGraphicFramePr>
          <p:cNvPr id="4" name="Content Placeholder 2">
            <a:extLst>
              <a:ext uri="{FF2B5EF4-FFF2-40B4-BE49-F238E27FC236}">
                <a16:creationId xmlns:a16="http://schemas.microsoft.com/office/drawing/2014/main" id="{C7B82AD5-B166-E90E-6E23-ABE3FFA90B37}"/>
              </a:ext>
            </a:extLst>
          </p:cNvPr>
          <p:cNvGraphicFramePr>
            <a:graphicFrameLocks noChangeAspect="1"/>
          </p:cNvGraphicFramePr>
          <p:nvPr>
            <p:extLst>
              <p:ext uri="{D42A27DB-BD31-4B8C-83A1-F6EECF244321}">
                <p14:modId xmlns:p14="http://schemas.microsoft.com/office/powerpoint/2010/main" val="30273570"/>
              </p:ext>
            </p:extLst>
          </p:nvPr>
        </p:nvGraphicFramePr>
        <p:xfrm>
          <a:off x="1174334" y="1332378"/>
          <a:ext cx="6430841" cy="5212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0349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CB4AC4-700E-A88C-0C9B-114233151575}"/>
              </a:ext>
            </a:extLst>
          </p:cNvPr>
          <p:cNvSpPr>
            <a:spLocks noGrp="1"/>
          </p:cNvSpPr>
          <p:nvPr>
            <p:ph type="title"/>
          </p:nvPr>
        </p:nvSpPr>
        <p:spPr>
          <a:xfrm>
            <a:off x="599089" y="147338"/>
            <a:ext cx="8229600" cy="939341"/>
          </a:xfrm>
        </p:spPr>
        <p:txBody>
          <a:bodyPr anchor="ctr">
            <a:normAutofit/>
          </a:bodyPr>
          <a:lstStyle/>
          <a:p>
            <a:r>
              <a:rPr lang="en-US" dirty="0"/>
              <a:t>Healthy relationships are a process of  </a:t>
            </a:r>
          </a:p>
        </p:txBody>
      </p:sp>
      <p:graphicFrame>
        <p:nvGraphicFramePr>
          <p:cNvPr id="12" name="Content Placeholder 5">
            <a:extLst>
              <a:ext uri="{FF2B5EF4-FFF2-40B4-BE49-F238E27FC236}">
                <a16:creationId xmlns:a16="http://schemas.microsoft.com/office/drawing/2014/main" id="{CA54405E-B4C5-E4AB-4CB2-BAF19A121029}"/>
              </a:ext>
            </a:extLst>
          </p:cNvPr>
          <p:cNvGraphicFramePr>
            <a:graphicFrameLocks noGrp="1"/>
          </p:cNvGraphicFramePr>
          <p:nvPr>
            <p:ph idx="1"/>
            <p:extLst>
              <p:ext uri="{D42A27DB-BD31-4B8C-83A1-F6EECF244321}">
                <p14:modId xmlns:p14="http://schemas.microsoft.com/office/powerpoint/2010/main" val="2282795300"/>
              </p:ext>
            </p:extLst>
          </p:nvPr>
        </p:nvGraphicFramePr>
        <p:xfrm>
          <a:off x="-1205949" y="1086679"/>
          <a:ext cx="11131827"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6900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4294967295"/>
          </p:nvPr>
        </p:nvSpPr>
        <p:spPr>
          <a:xfrm>
            <a:off x="1961985" y="1140067"/>
            <a:ext cx="5258457" cy="855229"/>
          </a:xfrm>
        </p:spPr>
        <p:txBody>
          <a:bodyPr>
            <a:noAutofit/>
          </a:bodyPr>
          <a:lstStyle/>
          <a:p>
            <a:pPr marL="0" indent="0" algn="ctr">
              <a:buNone/>
            </a:pPr>
            <a:r>
              <a:rPr lang="en-US" sz="5400" b="1">
                <a:solidFill>
                  <a:srgbClr val="002659"/>
                </a:solidFill>
                <a:latin typeface="+mj-lt"/>
              </a:rPr>
              <a:t>Welcome</a:t>
            </a:r>
          </a:p>
        </p:txBody>
      </p:sp>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2224909" y="3429001"/>
            <a:ext cx="4732611" cy="1470363"/>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881" indent="-192881" defTabSz="257175">
              <a:buClr>
                <a:srgbClr val="548A3A"/>
              </a:buClr>
              <a:buFont typeface="Arial" panose="020B0604020202020204" pitchFamily="34" charset="0"/>
              <a:buChar char="•"/>
              <a:defRPr/>
            </a:pPr>
            <a:endParaRPr lang="en-US" sz="1350" spc="-28">
              <a:latin typeface="Arial"/>
            </a:endParaRPr>
          </a:p>
        </p:txBody>
      </p:sp>
      <p:sp>
        <p:nvSpPr>
          <p:cNvPr id="3" name="TextBox 2">
            <a:extLst>
              <a:ext uri="{FF2B5EF4-FFF2-40B4-BE49-F238E27FC236}">
                <a16:creationId xmlns:a16="http://schemas.microsoft.com/office/drawing/2014/main" id="{7030B1F4-C4B7-45D9-B7DA-492F62889B52}"/>
              </a:ext>
            </a:extLst>
          </p:cNvPr>
          <p:cNvSpPr txBox="1"/>
          <p:nvPr/>
        </p:nvSpPr>
        <p:spPr>
          <a:xfrm>
            <a:off x="1942771" y="2767261"/>
            <a:ext cx="5258457" cy="2793842"/>
          </a:xfrm>
          <a:prstGeom prst="rect">
            <a:avLst/>
          </a:prstGeom>
          <a:noFill/>
          <a:ln>
            <a:solidFill>
              <a:srgbClr val="C00000"/>
            </a:solidFill>
          </a:ln>
        </p:spPr>
        <p:txBody>
          <a:bodyPr wrap="square" rtlCol="0">
            <a:spAutoFit/>
          </a:bodyPr>
          <a:lstStyle/>
          <a:p>
            <a:pPr defTabSz="514350">
              <a:lnSpc>
                <a:spcPct val="150000"/>
              </a:lnSpc>
              <a:defRPr/>
            </a:pPr>
            <a:r>
              <a:rPr lang="en-US" sz="2400" b="1">
                <a:solidFill>
                  <a:srgbClr val="C00000"/>
                </a:solidFill>
                <a:latin typeface="Arial"/>
              </a:rPr>
              <a:t>** TRAINERS: </a:t>
            </a:r>
            <a:r>
              <a:rPr lang="en-US" sz="2400">
                <a:solidFill>
                  <a:srgbClr val="C00000"/>
                </a:solidFill>
                <a:latin typeface="Arial"/>
              </a:rPr>
              <a:t>This slide is optional. Design it with information, such as:  </a:t>
            </a:r>
          </a:p>
          <a:p>
            <a:pPr marL="450056" lvl="1" indent="-192881" defTabSz="514350">
              <a:lnSpc>
                <a:spcPct val="150000"/>
              </a:lnSpc>
              <a:buFont typeface="Arial" panose="020B0604020202020204" pitchFamily="34" charset="0"/>
              <a:buChar char="•"/>
              <a:defRPr/>
            </a:pPr>
            <a:r>
              <a:rPr lang="en-US" sz="2400">
                <a:solidFill>
                  <a:srgbClr val="C00000"/>
                </a:solidFill>
                <a:latin typeface="Arial"/>
              </a:rPr>
              <a:t>names and photos of presenters </a:t>
            </a:r>
          </a:p>
          <a:p>
            <a:pPr marL="450056" lvl="1" indent="-192881" defTabSz="514350">
              <a:lnSpc>
                <a:spcPct val="150000"/>
              </a:lnSpc>
              <a:buFont typeface="Arial" panose="020B0604020202020204" pitchFamily="34" charset="0"/>
              <a:buChar char="•"/>
              <a:defRPr/>
            </a:pPr>
            <a:r>
              <a:rPr lang="en-US" sz="2400">
                <a:solidFill>
                  <a:srgbClr val="C00000"/>
                </a:solidFill>
                <a:latin typeface="Arial"/>
              </a:rPr>
              <a:t>your logo </a:t>
            </a:r>
          </a:p>
          <a:p>
            <a:pPr marL="450056" lvl="1" indent="-192881" defTabSz="514350">
              <a:lnSpc>
                <a:spcPct val="150000"/>
              </a:lnSpc>
              <a:buFont typeface="Arial" panose="020B0604020202020204" pitchFamily="34" charset="0"/>
              <a:buChar char="•"/>
              <a:defRPr/>
            </a:pPr>
            <a:r>
              <a:rPr lang="en-US" sz="2400">
                <a:solidFill>
                  <a:srgbClr val="C00000"/>
                </a:solidFill>
                <a:latin typeface="Arial"/>
              </a:rPr>
              <a:t>logos of any co-sponsors </a:t>
            </a:r>
          </a:p>
        </p:txBody>
      </p:sp>
    </p:spTree>
    <p:extLst>
      <p:ext uri="{BB962C8B-B14F-4D97-AF65-F5344CB8AC3E}">
        <p14:creationId xmlns:p14="http://schemas.microsoft.com/office/powerpoint/2010/main" val="3273317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0210D4-CED5-4BB6-818C-2AA1FA00089B}"/>
              </a:ext>
            </a:extLst>
          </p:cNvPr>
          <p:cNvSpPr>
            <a:spLocks noGrp="1"/>
          </p:cNvSpPr>
          <p:nvPr>
            <p:ph type="title"/>
          </p:nvPr>
        </p:nvSpPr>
        <p:spPr>
          <a:xfrm>
            <a:off x="402728" y="696865"/>
            <a:ext cx="8338543" cy="964284"/>
          </a:xfrm>
          <a:solidFill>
            <a:schemeClr val="bg2"/>
          </a:solidFill>
          <a:effectLst>
            <a:softEdge rad="127000"/>
          </a:effectLst>
        </p:spPr>
        <p:txBody>
          <a:bodyPr anchor="ctr">
            <a:noAutofit/>
          </a:bodyPr>
          <a:lstStyle/>
          <a:p>
            <a:pPr defTabSz="685800">
              <a:lnSpc>
                <a:spcPct val="90000"/>
              </a:lnSpc>
              <a:spcBef>
                <a:spcPts val="0"/>
              </a:spcBef>
              <a:defRPr/>
            </a:pPr>
            <a:r>
              <a:rPr lang="en-US" b="1" spc="0" dirty="0">
                <a:solidFill>
                  <a:srgbClr val="002060"/>
                </a:solidFill>
              </a:rPr>
              <a:t>Effective Communication </a:t>
            </a:r>
            <a:r>
              <a:rPr lang="en-US" spc="0" dirty="0">
                <a:solidFill>
                  <a:srgbClr val="002060"/>
                </a:solidFill>
              </a:rPr>
              <a:t>is a process of giving </a:t>
            </a:r>
            <a:r>
              <a:rPr lang="en-US" i="1" spc="0" dirty="0">
                <a:solidFill>
                  <a:srgbClr val="002060"/>
                </a:solidFill>
              </a:rPr>
              <a:t>and</a:t>
            </a:r>
            <a:r>
              <a:rPr lang="en-US" spc="0" dirty="0">
                <a:solidFill>
                  <a:srgbClr val="002060"/>
                </a:solidFill>
              </a:rPr>
              <a:t> receiving to share information and meaning. </a:t>
            </a:r>
            <a:endParaRPr lang="en-US" dirty="0">
              <a:solidFill>
                <a:srgbClr val="002060"/>
              </a:solidFill>
            </a:endParaRPr>
          </a:p>
        </p:txBody>
      </p:sp>
      <p:sp>
        <p:nvSpPr>
          <p:cNvPr id="6" name="Text Placeholder 5">
            <a:extLst>
              <a:ext uri="{FF2B5EF4-FFF2-40B4-BE49-F238E27FC236}">
                <a16:creationId xmlns:a16="http://schemas.microsoft.com/office/drawing/2014/main" id="{444F3987-9C8D-4274-9659-D74B00EDCA6D}"/>
              </a:ext>
            </a:extLst>
          </p:cNvPr>
          <p:cNvSpPr>
            <a:spLocks noGrp="1"/>
          </p:cNvSpPr>
          <p:nvPr>
            <p:ph idx="1"/>
          </p:nvPr>
        </p:nvSpPr>
        <p:spPr>
          <a:xfrm>
            <a:off x="2908301" y="2933353"/>
            <a:ext cx="3937000" cy="438581"/>
          </a:xfrm>
        </p:spPr>
        <p:txBody>
          <a:bodyPr>
            <a:normAutofit lnSpcReduction="10000"/>
          </a:bodyPr>
          <a:lstStyle/>
          <a:p>
            <a:pPr marL="300038" lvl="1" indent="0">
              <a:buNone/>
            </a:pPr>
            <a:r>
              <a:rPr lang="en-US" sz="2400" dirty="0">
                <a:solidFill>
                  <a:schemeClr val="tx2"/>
                </a:solidFill>
              </a:rPr>
              <a:t>We express a message.</a:t>
            </a:r>
          </a:p>
        </p:txBody>
      </p:sp>
      <p:sp>
        <p:nvSpPr>
          <p:cNvPr id="14" name="TextBox 13">
            <a:extLst>
              <a:ext uri="{FF2B5EF4-FFF2-40B4-BE49-F238E27FC236}">
                <a16:creationId xmlns:a16="http://schemas.microsoft.com/office/drawing/2014/main" id="{0D16030C-4A3E-45D2-B2FB-4E480EACB02B}"/>
              </a:ext>
            </a:extLst>
          </p:cNvPr>
          <p:cNvSpPr txBox="1"/>
          <p:nvPr/>
        </p:nvSpPr>
        <p:spPr>
          <a:xfrm>
            <a:off x="2315941" y="3869897"/>
            <a:ext cx="5319916" cy="461665"/>
          </a:xfrm>
          <a:prstGeom prst="rect">
            <a:avLst/>
          </a:prstGeom>
          <a:noFill/>
        </p:spPr>
        <p:txBody>
          <a:bodyPr wrap="square">
            <a:spAutoFit/>
          </a:bodyPr>
          <a:lstStyle/>
          <a:p>
            <a:pPr marL="300038" lvl="1">
              <a:defRPr/>
            </a:pPr>
            <a:r>
              <a:rPr lang="en-US" sz="2400" dirty="0">
                <a:solidFill>
                  <a:srgbClr val="DEDFE0">
                    <a:lumMod val="10000"/>
                  </a:srgbClr>
                </a:solidFill>
                <a:latin typeface="Arial"/>
              </a:rPr>
              <a:t>We listen to learn and respond.</a:t>
            </a:r>
          </a:p>
        </p:txBody>
      </p:sp>
      <p:pic>
        <p:nvPicPr>
          <p:cNvPr id="15" name="Graphic 14" descr="Ear with solid fill">
            <a:extLst>
              <a:ext uri="{FF2B5EF4-FFF2-40B4-BE49-F238E27FC236}">
                <a16:creationId xmlns:a16="http://schemas.microsoft.com/office/drawing/2014/main" id="{AC41C626-1D61-3977-C1A2-80BC6E0ED8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3041" y="3780410"/>
            <a:ext cx="685800" cy="685800"/>
          </a:xfrm>
          <a:prstGeom prst="rect">
            <a:avLst/>
          </a:prstGeom>
        </p:spPr>
      </p:pic>
      <p:sp>
        <p:nvSpPr>
          <p:cNvPr id="17" name="TextBox 16">
            <a:extLst>
              <a:ext uri="{FF2B5EF4-FFF2-40B4-BE49-F238E27FC236}">
                <a16:creationId xmlns:a16="http://schemas.microsoft.com/office/drawing/2014/main" id="{EE2A02DC-D75C-F791-82F1-7C05D71EBC81}"/>
              </a:ext>
            </a:extLst>
          </p:cNvPr>
          <p:cNvSpPr txBox="1"/>
          <p:nvPr/>
        </p:nvSpPr>
        <p:spPr>
          <a:xfrm>
            <a:off x="2567399" y="4676132"/>
            <a:ext cx="3428583" cy="1200329"/>
          </a:xfrm>
          <a:prstGeom prst="rect">
            <a:avLst/>
          </a:prstGeom>
          <a:noFill/>
        </p:spPr>
        <p:txBody>
          <a:bodyPr wrap="square">
            <a:spAutoFit/>
          </a:bodyPr>
          <a:lstStyle/>
          <a:p>
            <a:pPr marL="300038" lvl="1" algn="ctr">
              <a:defRPr/>
            </a:pPr>
            <a:r>
              <a:rPr lang="en-US" sz="2400" dirty="0">
                <a:solidFill>
                  <a:srgbClr val="DEDFE0">
                    <a:lumMod val="10000"/>
                  </a:srgbClr>
                </a:solidFill>
                <a:latin typeface="Arial"/>
              </a:rPr>
              <a:t>Repeat to </a:t>
            </a:r>
            <a:r>
              <a:rPr lang="en-US" sz="2400" b="1" dirty="0">
                <a:solidFill>
                  <a:srgbClr val="DEDFE0">
                    <a:lumMod val="10000"/>
                  </a:srgbClr>
                </a:solidFill>
                <a:latin typeface="Arial"/>
              </a:rPr>
              <a:t>understand and clarify.</a:t>
            </a:r>
          </a:p>
        </p:txBody>
      </p:sp>
      <p:sp>
        <p:nvSpPr>
          <p:cNvPr id="18" name="Arrow: Curved Left 17">
            <a:extLst>
              <a:ext uri="{FF2B5EF4-FFF2-40B4-BE49-F238E27FC236}">
                <a16:creationId xmlns:a16="http://schemas.microsoft.com/office/drawing/2014/main" id="{9969918E-4B56-EE53-AB65-AB88D528642E}"/>
              </a:ext>
              <a:ext uri="{C183D7F6-B498-43B3-948B-1728B52AA6E4}">
                <adec:decorative xmlns:adec="http://schemas.microsoft.com/office/drawing/2017/decorative" val="1"/>
              </a:ext>
            </a:extLst>
          </p:cNvPr>
          <p:cNvSpPr/>
          <p:nvPr/>
        </p:nvSpPr>
        <p:spPr>
          <a:xfrm rot="16200000" flipH="1" flipV="1">
            <a:off x="3543648" y="1881610"/>
            <a:ext cx="1878875" cy="6680174"/>
          </a:xfrm>
          <a:prstGeom prst="curvedLeftArrow">
            <a:avLst/>
          </a:prstGeom>
          <a:solidFill>
            <a:schemeClr val="bg1">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srgbClr val="548A3A"/>
              </a:solidFill>
              <a:latin typeface="Arial"/>
            </a:endParaRPr>
          </a:p>
        </p:txBody>
      </p:sp>
      <p:sp>
        <p:nvSpPr>
          <p:cNvPr id="2" name="Arrow: Curved Left 1">
            <a:extLst>
              <a:ext uri="{FF2B5EF4-FFF2-40B4-BE49-F238E27FC236}">
                <a16:creationId xmlns:a16="http://schemas.microsoft.com/office/drawing/2014/main" id="{41A12E45-AF9A-CFA8-B0AB-EDC040E7F9D0}"/>
              </a:ext>
            </a:extLst>
          </p:cNvPr>
          <p:cNvSpPr/>
          <p:nvPr/>
        </p:nvSpPr>
        <p:spPr>
          <a:xfrm rot="16200000">
            <a:off x="3757386" y="-256539"/>
            <a:ext cx="1878873" cy="6833321"/>
          </a:xfrm>
          <a:prstGeom prst="curvedLeftArrow">
            <a:avLst/>
          </a:prstGeom>
          <a:solidFill>
            <a:schemeClr val="bg1">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srgbClr val="548A3A"/>
              </a:solidFill>
              <a:latin typeface="Arial"/>
            </a:endParaRPr>
          </a:p>
        </p:txBody>
      </p:sp>
      <p:pic>
        <p:nvPicPr>
          <p:cNvPr id="11" name="Graphic 10" descr="Chat outline">
            <a:extLst>
              <a:ext uri="{FF2B5EF4-FFF2-40B4-BE49-F238E27FC236}">
                <a16:creationId xmlns:a16="http://schemas.microsoft.com/office/drawing/2014/main" id="{BF4A773C-D969-F601-58F6-B986AD1D3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99290" y="2593560"/>
            <a:ext cx="1064272" cy="1064272"/>
          </a:xfrm>
          <a:prstGeom prst="rect">
            <a:avLst/>
          </a:prstGeom>
        </p:spPr>
      </p:pic>
    </p:spTree>
    <p:extLst>
      <p:ext uri="{BB962C8B-B14F-4D97-AF65-F5344CB8AC3E}">
        <p14:creationId xmlns:p14="http://schemas.microsoft.com/office/powerpoint/2010/main" val="431002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9EBC-D8E9-4E9E-80CC-51A53A78985E}"/>
              </a:ext>
            </a:extLst>
          </p:cNvPr>
          <p:cNvSpPr>
            <a:spLocks noGrp="1"/>
          </p:cNvSpPr>
          <p:nvPr>
            <p:ph type="title"/>
          </p:nvPr>
        </p:nvSpPr>
        <p:spPr/>
        <p:txBody>
          <a:bodyPr anchor="ctr">
            <a:normAutofit/>
          </a:bodyPr>
          <a:lstStyle/>
          <a:p>
            <a:r>
              <a:rPr lang="en-US" sz="3200" dirty="0"/>
              <a:t>How do you Communicate Effectively?</a:t>
            </a:r>
          </a:p>
        </p:txBody>
      </p:sp>
      <p:graphicFrame>
        <p:nvGraphicFramePr>
          <p:cNvPr id="11" name="Content Placeholder 2">
            <a:extLst>
              <a:ext uri="{FF2B5EF4-FFF2-40B4-BE49-F238E27FC236}">
                <a16:creationId xmlns:a16="http://schemas.microsoft.com/office/drawing/2014/main" id="{46406EBD-5000-48E9-835A-427277CEF695}"/>
              </a:ext>
            </a:extLst>
          </p:cNvPr>
          <p:cNvGraphicFramePr>
            <a:graphicFrameLocks noGrp="1"/>
          </p:cNvGraphicFramePr>
          <p:nvPr>
            <p:ph idx="1"/>
            <p:extLst>
              <p:ext uri="{D42A27DB-BD31-4B8C-83A1-F6EECF244321}">
                <p14:modId xmlns:p14="http://schemas.microsoft.com/office/powerpoint/2010/main" val="77987975"/>
              </p:ext>
            </p:extLst>
          </p:nvPr>
        </p:nvGraphicFramePr>
        <p:xfrm>
          <a:off x="-152400" y="1087595"/>
          <a:ext cx="9296400" cy="544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1014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A2CB-78DD-1D33-B031-2FB8837BF31F}"/>
              </a:ext>
            </a:extLst>
          </p:cNvPr>
          <p:cNvSpPr>
            <a:spLocks noGrp="1"/>
          </p:cNvSpPr>
          <p:nvPr>
            <p:ph type="title"/>
          </p:nvPr>
        </p:nvSpPr>
        <p:spPr/>
        <p:txBody>
          <a:bodyPr anchor="ctr">
            <a:normAutofit/>
          </a:bodyPr>
          <a:lstStyle/>
          <a:p>
            <a:r>
              <a:rPr lang="en-US"/>
              <a:t>We express ourselves in two main ways</a:t>
            </a:r>
          </a:p>
        </p:txBody>
      </p:sp>
      <p:graphicFrame>
        <p:nvGraphicFramePr>
          <p:cNvPr id="5" name="Content Placeholder 2">
            <a:extLst>
              <a:ext uri="{FF2B5EF4-FFF2-40B4-BE49-F238E27FC236}">
                <a16:creationId xmlns:a16="http://schemas.microsoft.com/office/drawing/2014/main" id="{AC24C90F-3D11-33F3-5D2A-BB3EC0FFDDAA}"/>
              </a:ext>
            </a:extLst>
          </p:cNvPr>
          <p:cNvGraphicFramePr>
            <a:graphicFrameLocks noGrp="1"/>
          </p:cNvGraphicFramePr>
          <p:nvPr>
            <p:ph idx="1"/>
            <p:extLst>
              <p:ext uri="{D42A27DB-BD31-4B8C-83A1-F6EECF244321}">
                <p14:modId xmlns:p14="http://schemas.microsoft.com/office/powerpoint/2010/main" val="1940415750"/>
              </p:ext>
            </p:extLst>
          </p:nvPr>
        </p:nvGraphicFramePr>
        <p:xfrm>
          <a:off x="1485900" y="1833562"/>
          <a:ext cx="6172200" cy="3190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Chat with solid fill">
            <a:extLst>
              <a:ext uri="{FF2B5EF4-FFF2-40B4-BE49-F238E27FC236}">
                <a16:creationId xmlns:a16="http://schemas.microsoft.com/office/drawing/2014/main" id="{EB110548-4BD8-95C7-4DAF-F3DA673A79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0471" y="2082800"/>
            <a:ext cx="914400" cy="914400"/>
          </a:xfrm>
          <a:prstGeom prst="rect">
            <a:avLst/>
          </a:prstGeom>
        </p:spPr>
      </p:pic>
      <p:pic>
        <p:nvPicPr>
          <p:cNvPr id="4" name="Graphic 3" descr="Confused person outline">
            <a:extLst>
              <a:ext uri="{FF2B5EF4-FFF2-40B4-BE49-F238E27FC236}">
                <a16:creationId xmlns:a16="http://schemas.microsoft.com/office/drawing/2014/main" id="{FD015FED-BC7E-7478-1B9E-5A7B4D5C41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58100" y="2082800"/>
            <a:ext cx="914400" cy="914400"/>
          </a:xfrm>
          <a:prstGeom prst="rect">
            <a:avLst/>
          </a:prstGeom>
        </p:spPr>
      </p:pic>
    </p:spTree>
    <p:extLst>
      <p:ext uri="{BB962C8B-B14F-4D97-AF65-F5344CB8AC3E}">
        <p14:creationId xmlns:p14="http://schemas.microsoft.com/office/powerpoint/2010/main" val="3957002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EF0A-51BB-4D54-BCAF-28F0AF37AA33}"/>
              </a:ext>
            </a:extLst>
          </p:cNvPr>
          <p:cNvSpPr>
            <a:spLocks noGrp="1"/>
          </p:cNvSpPr>
          <p:nvPr>
            <p:ph type="title"/>
          </p:nvPr>
        </p:nvSpPr>
        <p:spPr>
          <a:xfrm>
            <a:off x="457200" y="417912"/>
            <a:ext cx="8229600" cy="1400948"/>
          </a:xfrm>
        </p:spPr>
        <p:txBody>
          <a:bodyPr anchor="ctr">
            <a:normAutofit/>
          </a:bodyPr>
          <a:lstStyle/>
          <a:p>
            <a:r>
              <a:rPr lang="en-US" sz="3200">
                <a:solidFill>
                  <a:srgbClr val="002659"/>
                </a:solidFill>
              </a:rPr>
              <a:t>Listening is the most powerful part of effective communication.</a:t>
            </a:r>
          </a:p>
        </p:txBody>
      </p:sp>
      <p:graphicFrame>
        <p:nvGraphicFramePr>
          <p:cNvPr id="11" name="Content Placeholder 4">
            <a:extLst>
              <a:ext uri="{FF2B5EF4-FFF2-40B4-BE49-F238E27FC236}">
                <a16:creationId xmlns:a16="http://schemas.microsoft.com/office/drawing/2014/main" id="{D72DE4DA-FF4A-4F7F-9CEF-D37A1FBF51CE}"/>
              </a:ext>
            </a:extLst>
          </p:cNvPr>
          <p:cNvGraphicFramePr>
            <a:graphicFrameLocks noGrp="1" noChangeAspect="1"/>
          </p:cNvGraphicFramePr>
          <p:nvPr>
            <p:ph idx="1"/>
            <p:extLst>
              <p:ext uri="{D42A27DB-BD31-4B8C-83A1-F6EECF244321}">
                <p14:modId xmlns:p14="http://schemas.microsoft.com/office/powerpoint/2010/main" val="454280761"/>
              </p:ext>
            </p:extLst>
          </p:nvPr>
        </p:nvGraphicFramePr>
        <p:xfrm>
          <a:off x="680750" y="1818860"/>
          <a:ext cx="7782499"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4105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CB0CF-9CC6-307D-56A8-114DE6ED4784}"/>
              </a:ext>
            </a:extLst>
          </p:cNvPr>
          <p:cNvSpPr>
            <a:spLocks noGrp="1"/>
          </p:cNvSpPr>
          <p:nvPr>
            <p:ph type="title"/>
          </p:nvPr>
        </p:nvSpPr>
        <p:spPr/>
        <p:txBody>
          <a:bodyPr/>
          <a:lstStyle/>
          <a:p>
            <a:r>
              <a:rPr lang="en-US" sz="3200" dirty="0"/>
              <a:t>Who defines effective communication ? </a:t>
            </a:r>
          </a:p>
        </p:txBody>
      </p:sp>
      <p:sp>
        <p:nvSpPr>
          <p:cNvPr id="5" name="Content Placeholder 4">
            <a:extLst>
              <a:ext uri="{FF2B5EF4-FFF2-40B4-BE49-F238E27FC236}">
                <a16:creationId xmlns:a16="http://schemas.microsoft.com/office/drawing/2014/main" id="{E58A95B4-BB24-ABF1-B5A8-98F81F386FF0}"/>
              </a:ext>
            </a:extLst>
          </p:cNvPr>
          <p:cNvSpPr>
            <a:spLocks noGrp="1"/>
          </p:cNvSpPr>
          <p:nvPr>
            <p:ph idx="1"/>
          </p:nvPr>
        </p:nvSpPr>
        <p:spPr>
          <a:xfrm>
            <a:off x="457200" y="1600200"/>
            <a:ext cx="8229600" cy="4662577"/>
          </a:xfrm>
        </p:spPr>
        <p:txBody>
          <a:bodyPr>
            <a:normAutofit/>
          </a:bodyPr>
          <a:lstStyle/>
          <a:p>
            <a:pPr marL="457200" indent="-457200">
              <a:lnSpc>
                <a:spcPct val="150000"/>
              </a:lnSpc>
              <a:buFont typeface="Wingdings" panose="05000000000000000000" pitchFamily="2" charset="2"/>
              <a:buChar char="Ø"/>
            </a:pPr>
            <a:r>
              <a:rPr lang="en-US" sz="3200" dirty="0">
                <a:solidFill>
                  <a:schemeClr val="accent2">
                    <a:lumMod val="75000"/>
                  </a:schemeClr>
                </a:solidFill>
              </a:rPr>
              <a:t>How do you receive information best? </a:t>
            </a:r>
          </a:p>
          <a:p>
            <a:pPr marL="457200" indent="-457200">
              <a:lnSpc>
                <a:spcPct val="150000"/>
              </a:lnSpc>
              <a:buFont typeface="Wingdings" panose="05000000000000000000" pitchFamily="2" charset="2"/>
              <a:buChar char="Ø"/>
            </a:pPr>
            <a:r>
              <a:rPr lang="en-US" sz="3200" dirty="0">
                <a:solidFill>
                  <a:schemeClr val="accent2">
                    <a:lumMod val="75000"/>
                  </a:schemeClr>
                </a:solidFill>
              </a:rPr>
              <a:t>How does someone communicate something effectively to you? </a:t>
            </a:r>
          </a:p>
          <a:p>
            <a:pPr marL="457200" indent="-457200">
              <a:lnSpc>
                <a:spcPct val="150000"/>
              </a:lnSpc>
              <a:buFont typeface="Wingdings" panose="05000000000000000000" pitchFamily="2" charset="2"/>
              <a:buChar char="Ø"/>
            </a:pPr>
            <a:r>
              <a:rPr lang="en-US" sz="3200" dirty="0">
                <a:solidFill>
                  <a:schemeClr val="accent2">
                    <a:lumMod val="75000"/>
                  </a:schemeClr>
                </a:solidFill>
              </a:rPr>
              <a:t>How do you communicate best? </a:t>
            </a:r>
          </a:p>
        </p:txBody>
      </p:sp>
      <p:sp>
        <p:nvSpPr>
          <p:cNvPr id="2" name="TextBox 1">
            <a:extLst>
              <a:ext uri="{FF2B5EF4-FFF2-40B4-BE49-F238E27FC236}">
                <a16:creationId xmlns:a16="http://schemas.microsoft.com/office/drawing/2014/main" id="{D2807756-5C28-B286-C153-3E2FF5BE7481}"/>
              </a:ext>
            </a:extLst>
          </p:cNvPr>
          <p:cNvSpPr txBox="1"/>
          <p:nvPr/>
        </p:nvSpPr>
        <p:spPr>
          <a:xfrm>
            <a:off x="925210" y="5108584"/>
            <a:ext cx="7535119" cy="954107"/>
          </a:xfrm>
          <a:prstGeom prst="rect">
            <a:avLst/>
          </a:prstGeom>
          <a:noFill/>
        </p:spPr>
        <p:txBody>
          <a:bodyPr wrap="square" rtlCol="0">
            <a:spAutoFit/>
          </a:bodyPr>
          <a:lstStyle/>
          <a:p>
            <a:r>
              <a:rPr lang="en-US" sz="2800" dirty="0"/>
              <a:t>Ask the same questions for how your audiences communicate. </a:t>
            </a:r>
          </a:p>
        </p:txBody>
      </p:sp>
    </p:spTree>
    <p:extLst>
      <p:ext uri="{BB962C8B-B14F-4D97-AF65-F5344CB8AC3E}">
        <p14:creationId xmlns:p14="http://schemas.microsoft.com/office/powerpoint/2010/main" val="2449387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08A8F-DCDF-04DB-7CF5-41EB7505FBFF}"/>
              </a:ext>
            </a:extLst>
          </p:cNvPr>
          <p:cNvSpPr>
            <a:spLocks noGrp="1"/>
          </p:cNvSpPr>
          <p:nvPr>
            <p:ph type="title"/>
          </p:nvPr>
        </p:nvSpPr>
        <p:spPr>
          <a:xfrm>
            <a:off x="350520" y="390685"/>
            <a:ext cx="8793480" cy="1255235"/>
          </a:xfrm>
        </p:spPr>
        <p:txBody>
          <a:bodyPr anchor="ctr">
            <a:normAutofit/>
          </a:bodyPr>
          <a:lstStyle/>
          <a:p>
            <a:r>
              <a:rPr lang="en-US" dirty="0">
                <a:solidFill>
                  <a:srgbClr val="002060"/>
                </a:solidFill>
              </a:rPr>
              <a:t>Understand the Other Parties’  </a:t>
            </a:r>
            <a:br>
              <a:rPr lang="en-US" dirty="0">
                <a:solidFill>
                  <a:srgbClr val="002060"/>
                </a:solidFill>
              </a:rPr>
            </a:br>
            <a:r>
              <a:rPr lang="en-US" dirty="0">
                <a:solidFill>
                  <a:srgbClr val="002060"/>
                </a:solidFill>
              </a:rPr>
              <a:t>Point of View</a:t>
            </a:r>
          </a:p>
        </p:txBody>
      </p:sp>
      <p:graphicFrame>
        <p:nvGraphicFramePr>
          <p:cNvPr id="11" name="Content Placeholder 2">
            <a:extLst>
              <a:ext uri="{FF2B5EF4-FFF2-40B4-BE49-F238E27FC236}">
                <a16:creationId xmlns:a16="http://schemas.microsoft.com/office/drawing/2014/main" id="{31846DCF-B553-111A-9C42-09F23FB5982D}"/>
              </a:ext>
            </a:extLst>
          </p:cNvPr>
          <p:cNvGraphicFramePr>
            <a:graphicFrameLocks noGrp="1"/>
          </p:cNvGraphicFramePr>
          <p:nvPr>
            <p:ph idx="1"/>
            <p:extLst>
              <p:ext uri="{D42A27DB-BD31-4B8C-83A1-F6EECF244321}">
                <p14:modId xmlns:p14="http://schemas.microsoft.com/office/powerpoint/2010/main" val="1524732380"/>
              </p:ext>
            </p:extLst>
          </p:nvPr>
        </p:nvGraphicFramePr>
        <p:xfrm>
          <a:off x="457200" y="1269066"/>
          <a:ext cx="8229600" cy="4845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3075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4D15A9D3-61A0-7F6F-357E-9DD1C99C3A17}"/>
              </a:ext>
            </a:extLst>
          </p:cNvPr>
          <p:cNvSpPr txBox="1">
            <a:spLocks/>
          </p:cNvSpPr>
          <p:nvPr/>
        </p:nvSpPr>
        <p:spPr>
          <a:xfrm>
            <a:off x="4378960" y="1850862"/>
            <a:ext cx="4643120" cy="3901270"/>
          </a:xfrm>
          <a:prstGeom prst="ellipse">
            <a:avLst/>
          </a:prstGeom>
          <a:solidFill>
            <a:srgbClr val="002060"/>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ormAutofit fontScale="92500"/>
          </a:bodyPr>
          <a:lstStyle>
            <a:lvl1pPr marL="257175" indent="-257175" algn="l" defTabSz="342900" rtl="0" eaLnBrk="1" latinLnBrk="0" hangingPunct="1">
              <a:spcBef>
                <a:spcPct val="20000"/>
              </a:spcBef>
              <a:buClr>
                <a:schemeClr val="tx1"/>
              </a:buClr>
              <a:buSzPct val="88000"/>
              <a:buFont typeface="Wingdings" charset="2"/>
              <a:buNone/>
              <a:defRPr sz="2400" kern="1200" spc="-38">
                <a:solidFill>
                  <a:srgbClr val="3C3D3C"/>
                </a:solidFill>
                <a:latin typeface="+mn-lt"/>
                <a:ea typeface="+mn-ea"/>
                <a:cs typeface="+mn-cs"/>
              </a:defRPr>
            </a:lvl1pPr>
            <a:lvl2pPr marL="557213" indent="-214313" algn="l" defTabSz="342900" rtl="0" eaLnBrk="1" latinLnBrk="0" hangingPunct="1">
              <a:spcBef>
                <a:spcPct val="20000"/>
              </a:spcBef>
              <a:buClr>
                <a:schemeClr val="tx1"/>
              </a:buClr>
              <a:buSzPct val="99000"/>
              <a:buFont typeface="Arial"/>
              <a:buChar char="•"/>
              <a:defRPr sz="2100" kern="1200" spc="-38">
                <a:solidFill>
                  <a:srgbClr val="3C3D3C"/>
                </a:solidFill>
                <a:latin typeface="+mn-lt"/>
                <a:ea typeface="+mn-ea"/>
                <a:cs typeface="+mn-cs"/>
              </a:defRPr>
            </a:lvl2pPr>
            <a:lvl3pPr marL="857250" indent="-171450" algn="l" defTabSz="342900" rtl="0" eaLnBrk="1" latinLnBrk="0" hangingPunct="1">
              <a:spcBef>
                <a:spcPct val="20000"/>
              </a:spcBef>
              <a:buClr>
                <a:schemeClr val="tx1"/>
              </a:buClr>
              <a:buSzPct val="44000"/>
              <a:buFont typeface="Wingdings" charset="2"/>
              <a:buChar char="u"/>
              <a:defRPr sz="1800" kern="1200" spc="-38">
                <a:solidFill>
                  <a:srgbClr val="3C3D3C"/>
                </a:solidFill>
                <a:latin typeface="+mn-lt"/>
                <a:ea typeface="+mn-ea"/>
                <a:cs typeface="+mn-cs"/>
              </a:defRPr>
            </a:lvl3pPr>
            <a:lvl4pPr marL="1200150" indent="-171450" algn="l" defTabSz="342900" rtl="0" eaLnBrk="1" latinLnBrk="0" hangingPunct="1">
              <a:spcBef>
                <a:spcPct val="20000"/>
              </a:spcBef>
              <a:buClr>
                <a:schemeClr val="tx1"/>
              </a:buClr>
              <a:buSzPct val="76000"/>
              <a:buFont typeface="Courier New"/>
              <a:buChar char="o"/>
              <a:defRPr sz="1500" kern="1200" spc="-38">
                <a:solidFill>
                  <a:srgbClr val="3C3D3C"/>
                </a:solidFill>
                <a:latin typeface="+mn-lt"/>
                <a:ea typeface="+mn-ea"/>
                <a:cs typeface="+mn-cs"/>
              </a:defRPr>
            </a:lvl4pPr>
            <a:lvl5pPr marL="1543050" indent="-171450" algn="l" defTabSz="342900" rtl="0" eaLnBrk="1" latinLnBrk="0" hangingPunct="1">
              <a:spcBef>
                <a:spcPct val="20000"/>
              </a:spcBef>
              <a:buClr>
                <a:schemeClr val="tx1"/>
              </a:buClr>
              <a:buSzPct val="44000"/>
              <a:buFont typeface="Wingdings" charset="2"/>
              <a:buChar char=""/>
              <a:defRPr sz="1500" kern="1200" spc="-38">
                <a:solidFill>
                  <a:srgbClr val="3C3D3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600" b="1" dirty="0">
                <a:solidFill>
                  <a:schemeClr val="bg2"/>
                </a:solidFill>
              </a:rPr>
              <a:t>Land Seekers may experience…</a:t>
            </a:r>
          </a:p>
          <a:p>
            <a:pPr marL="342900" indent="-342900">
              <a:buFont typeface="Arial" panose="020B0604020202020204" pitchFamily="34" charset="0"/>
              <a:buChar char="•"/>
            </a:pPr>
            <a:r>
              <a:rPr lang="en-US" dirty="0">
                <a:solidFill>
                  <a:schemeClr val="bg2"/>
                </a:solidFill>
              </a:rPr>
              <a:t>The desire for freedom to change practices.</a:t>
            </a:r>
          </a:p>
          <a:p>
            <a:pPr marL="342900" indent="-342900">
              <a:buFont typeface="Arial" panose="020B0604020202020204" pitchFamily="34" charset="0"/>
              <a:buChar char="•"/>
            </a:pPr>
            <a:r>
              <a:rPr lang="en-US" dirty="0">
                <a:solidFill>
                  <a:schemeClr val="bg2"/>
                </a:solidFill>
              </a:rPr>
              <a:t>Frustration about transfer timing.</a:t>
            </a:r>
          </a:p>
          <a:p>
            <a:pPr marL="342900" indent="-342900">
              <a:buFont typeface="Arial" panose="020B0604020202020204" pitchFamily="34" charset="0"/>
              <a:buChar char="•"/>
            </a:pPr>
            <a:r>
              <a:rPr lang="en-US" dirty="0">
                <a:solidFill>
                  <a:schemeClr val="bg2"/>
                </a:solidFill>
              </a:rPr>
              <a:t>What else?</a:t>
            </a:r>
          </a:p>
          <a:p>
            <a:pPr marL="342900" indent="-342900">
              <a:buFont typeface="Arial" panose="020B0604020202020204" pitchFamily="34" charset="0"/>
              <a:buChar char="•"/>
            </a:pPr>
            <a:endParaRPr lang="en-US" dirty="0">
              <a:solidFill>
                <a:schemeClr val="bg2"/>
              </a:solidFill>
            </a:endParaRPr>
          </a:p>
          <a:p>
            <a:pPr marL="0" indent="0"/>
            <a:endParaRPr lang="en-US" dirty="0">
              <a:solidFill>
                <a:schemeClr val="bg2"/>
              </a:solidFill>
            </a:endParaRPr>
          </a:p>
          <a:p>
            <a:pPr marL="342900" indent="-342900">
              <a:buFontTx/>
              <a:buChar char="-"/>
            </a:pPr>
            <a:endParaRPr lang="en-US" dirty="0">
              <a:solidFill>
                <a:schemeClr val="bg2"/>
              </a:solidFill>
            </a:endParaRPr>
          </a:p>
          <a:p>
            <a:pPr marL="342900" indent="-342900">
              <a:buFontTx/>
              <a:buChar char="-"/>
            </a:pPr>
            <a:endParaRPr lang="en-US" dirty="0">
              <a:solidFill>
                <a:schemeClr val="bg2"/>
              </a:solidFill>
            </a:endParaRPr>
          </a:p>
        </p:txBody>
      </p:sp>
      <p:sp>
        <p:nvSpPr>
          <p:cNvPr id="4" name="Content Placeholder 3">
            <a:extLst>
              <a:ext uri="{FF2B5EF4-FFF2-40B4-BE49-F238E27FC236}">
                <a16:creationId xmlns:a16="http://schemas.microsoft.com/office/drawing/2014/main" id="{358EB325-7A12-4A9F-3048-BA3413BAA464}"/>
              </a:ext>
            </a:extLst>
          </p:cNvPr>
          <p:cNvSpPr>
            <a:spLocks noGrp="1"/>
          </p:cNvSpPr>
          <p:nvPr>
            <p:ph idx="1"/>
          </p:nvPr>
        </p:nvSpPr>
        <p:spPr>
          <a:xfrm>
            <a:off x="203200" y="1850862"/>
            <a:ext cx="4643119" cy="3901270"/>
          </a:xfrm>
          <a:prstGeom prst="ellipse">
            <a:avLst/>
          </a:prstGeom>
          <a:solidFill>
            <a:schemeClr val="accent2">
              <a:lumMod val="20000"/>
              <a:lumOff val="80000"/>
            </a:schemeClr>
          </a:solidFill>
          <a:ln>
            <a:solidFill>
              <a:srgbClr val="002060"/>
            </a:solidFill>
          </a:ln>
          <a:effectLst>
            <a:outerShdw blurRad="50800" dist="38100" dir="2700000" algn="tl" rotWithShape="0">
              <a:prstClr val="black">
                <a:alpha val="40000"/>
              </a:prstClr>
            </a:outerShdw>
          </a:effectLst>
        </p:spPr>
        <p:txBody>
          <a:bodyPr>
            <a:normAutofit lnSpcReduction="10000"/>
          </a:bodyPr>
          <a:lstStyle/>
          <a:p>
            <a:r>
              <a:rPr lang="en-US" b="1" dirty="0"/>
              <a:t>Landowners may experience…</a:t>
            </a:r>
          </a:p>
          <a:p>
            <a:pPr marL="342900" indent="-342900">
              <a:buFont typeface="Arial" panose="020B0604020202020204" pitchFamily="34" charset="0"/>
              <a:buChar char="•"/>
            </a:pPr>
            <a:r>
              <a:rPr lang="en-US" dirty="0"/>
              <a:t>Concern over different growing practices.</a:t>
            </a:r>
          </a:p>
          <a:p>
            <a:pPr marL="342900" indent="-342900">
              <a:buFont typeface="Arial" panose="020B0604020202020204" pitchFamily="34" charset="0"/>
              <a:buChar char="•"/>
            </a:pPr>
            <a:r>
              <a:rPr lang="en-US" dirty="0"/>
              <a:t>Grief over legacy.</a:t>
            </a:r>
          </a:p>
          <a:p>
            <a:pPr marL="342900" indent="-342900">
              <a:buFont typeface="Arial" panose="020B0604020202020204" pitchFamily="34" charset="0"/>
              <a:buChar char="•"/>
            </a:pPr>
            <a:r>
              <a:rPr lang="en-US" dirty="0"/>
              <a:t>What else?</a:t>
            </a:r>
          </a:p>
          <a:p>
            <a:pPr marL="342900" indent="-342900">
              <a:buFontTx/>
              <a:buChar char="-"/>
            </a:pPr>
            <a:endParaRPr lang="en-US" dirty="0"/>
          </a:p>
          <a:p>
            <a:pPr marL="342900" indent="-342900">
              <a:buFontTx/>
              <a:buChar char="-"/>
            </a:pPr>
            <a:endParaRPr lang="en-US" dirty="0"/>
          </a:p>
          <a:p>
            <a:pPr marL="342900" indent="-342900">
              <a:buFontTx/>
              <a:buChar char="-"/>
            </a:pPr>
            <a:endParaRPr lang="en-US" dirty="0"/>
          </a:p>
          <a:p>
            <a:pPr marL="342900" indent="-342900">
              <a:buFontTx/>
              <a:buChar char="-"/>
            </a:pPr>
            <a:endParaRPr lang="en-US" dirty="0"/>
          </a:p>
        </p:txBody>
      </p:sp>
      <p:sp>
        <p:nvSpPr>
          <p:cNvPr id="7" name="Title 6">
            <a:extLst>
              <a:ext uri="{FF2B5EF4-FFF2-40B4-BE49-F238E27FC236}">
                <a16:creationId xmlns:a16="http://schemas.microsoft.com/office/drawing/2014/main" id="{5846A531-6EEC-E262-97B1-451D3958ACC2}"/>
              </a:ext>
            </a:extLst>
          </p:cNvPr>
          <p:cNvSpPr>
            <a:spLocks noGrp="1"/>
          </p:cNvSpPr>
          <p:nvPr>
            <p:ph type="title"/>
          </p:nvPr>
        </p:nvSpPr>
        <p:spPr>
          <a:xfrm>
            <a:off x="452639" y="408346"/>
            <a:ext cx="8229600" cy="939341"/>
          </a:xfrm>
        </p:spPr>
        <p:txBody>
          <a:bodyPr/>
          <a:lstStyle/>
          <a:p>
            <a:r>
              <a:rPr lang="en-US" dirty="0">
                <a:solidFill>
                  <a:srgbClr val="002060"/>
                </a:solidFill>
              </a:rPr>
              <a:t>Put yourself in their shoes…</a:t>
            </a:r>
          </a:p>
        </p:txBody>
      </p:sp>
      <p:sp>
        <p:nvSpPr>
          <p:cNvPr id="8" name="Oval 7">
            <a:extLst>
              <a:ext uri="{FF2B5EF4-FFF2-40B4-BE49-F238E27FC236}">
                <a16:creationId xmlns:a16="http://schemas.microsoft.com/office/drawing/2014/main" id="{9CEBE6AE-CE70-9763-7135-BB5D68B703FB}"/>
              </a:ext>
            </a:extLst>
          </p:cNvPr>
          <p:cNvSpPr/>
          <p:nvPr/>
        </p:nvSpPr>
        <p:spPr>
          <a:xfrm>
            <a:off x="7474850" y="406576"/>
            <a:ext cx="1082781" cy="1082781"/>
          </a:xfrm>
          <a:prstGeom prst="ellipse">
            <a:avLst/>
          </a:prstGeom>
          <a:solidFill>
            <a:schemeClr val="accent2">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8" descr="Shoe">
            <a:extLst>
              <a:ext uri="{FF2B5EF4-FFF2-40B4-BE49-F238E27FC236}">
                <a16:creationId xmlns:a16="http://schemas.microsoft.com/office/drawing/2014/main" id="{001793FB-C757-6EC1-B73E-937C9919DFBF}"/>
              </a:ext>
            </a:extLst>
          </p:cNvPr>
          <p:cNvSpPr/>
          <p:nvPr/>
        </p:nvSpPr>
        <p:spPr>
          <a:xfrm>
            <a:off x="7702234" y="633960"/>
            <a:ext cx="628012" cy="62801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63324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4D15A9D3-61A0-7F6F-357E-9DD1C99C3A17}"/>
              </a:ext>
            </a:extLst>
          </p:cNvPr>
          <p:cNvSpPr txBox="1">
            <a:spLocks/>
          </p:cNvSpPr>
          <p:nvPr/>
        </p:nvSpPr>
        <p:spPr>
          <a:xfrm>
            <a:off x="5591585" y="1767051"/>
            <a:ext cx="2966046" cy="2005684"/>
          </a:xfrm>
          <a:prstGeom prst="ellipse">
            <a:avLst/>
          </a:prstGeom>
          <a:solidFill>
            <a:srgbClr val="002060"/>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ormAutofit/>
          </a:bodyPr>
          <a:lstStyle>
            <a:lvl1pPr marL="257175" indent="-257175" algn="l" defTabSz="342900" rtl="0" eaLnBrk="1" latinLnBrk="0" hangingPunct="1">
              <a:spcBef>
                <a:spcPct val="20000"/>
              </a:spcBef>
              <a:buClr>
                <a:schemeClr val="tx1"/>
              </a:buClr>
              <a:buSzPct val="88000"/>
              <a:buFont typeface="Wingdings" charset="2"/>
              <a:buNone/>
              <a:defRPr sz="2400" kern="1200" spc="-38">
                <a:solidFill>
                  <a:srgbClr val="3C3D3C"/>
                </a:solidFill>
                <a:latin typeface="+mn-lt"/>
                <a:ea typeface="+mn-ea"/>
                <a:cs typeface="+mn-cs"/>
              </a:defRPr>
            </a:lvl1pPr>
            <a:lvl2pPr marL="557213" indent="-214313" algn="l" defTabSz="342900" rtl="0" eaLnBrk="1" latinLnBrk="0" hangingPunct="1">
              <a:spcBef>
                <a:spcPct val="20000"/>
              </a:spcBef>
              <a:buClr>
                <a:schemeClr val="tx1"/>
              </a:buClr>
              <a:buSzPct val="99000"/>
              <a:buFont typeface="Arial"/>
              <a:buChar char="•"/>
              <a:defRPr sz="2100" kern="1200" spc="-38">
                <a:solidFill>
                  <a:srgbClr val="3C3D3C"/>
                </a:solidFill>
                <a:latin typeface="+mn-lt"/>
                <a:ea typeface="+mn-ea"/>
                <a:cs typeface="+mn-cs"/>
              </a:defRPr>
            </a:lvl2pPr>
            <a:lvl3pPr marL="857250" indent="-171450" algn="l" defTabSz="342900" rtl="0" eaLnBrk="1" latinLnBrk="0" hangingPunct="1">
              <a:spcBef>
                <a:spcPct val="20000"/>
              </a:spcBef>
              <a:buClr>
                <a:schemeClr val="tx1"/>
              </a:buClr>
              <a:buSzPct val="44000"/>
              <a:buFont typeface="Wingdings" charset="2"/>
              <a:buChar char="u"/>
              <a:defRPr sz="1800" kern="1200" spc="-38">
                <a:solidFill>
                  <a:srgbClr val="3C3D3C"/>
                </a:solidFill>
                <a:latin typeface="+mn-lt"/>
                <a:ea typeface="+mn-ea"/>
                <a:cs typeface="+mn-cs"/>
              </a:defRPr>
            </a:lvl3pPr>
            <a:lvl4pPr marL="1200150" indent="-171450" algn="l" defTabSz="342900" rtl="0" eaLnBrk="1" latinLnBrk="0" hangingPunct="1">
              <a:spcBef>
                <a:spcPct val="20000"/>
              </a:spcBef>
              <a:buClr>
                <a:schemeClr val="tx1"/>
              </a:buClr>
              <a:buSzPct val="76000"/>
              <a:buFont typeface="Courier New"/>
              <a:buChar char="o"/>
              <a:defRPr sz="1500" kern="1200" spc="-38">
                <a:solidFill>
                  <a:srgbClr val="3C3D3C"/>
                </a:solidFill>
                <a:latin typeface="+mn-lt"/>
                <a:ea typeface="+mn-ea"/>
                <a:cs typeface="+mn-cs"/>
              </a:defRPr>
            </a:lvl4pPr>
            <a:lvl5pPr marL="1543050" indent="-171450" algn="l" defTabSz="342900" rtl="0" eaLnBrk="1" latinLnBrk="0" hangingPunct="1">
              <a:spcBef>
                <a:spcPct val="20000"/>
              </a:spcBef>
              <a:buClr>
                <a:schemeClr val="tx1"/>
              </a:buClr>
              <a:buSzPct val="44000"/>
              <a:buFont typeface="Wingdings" charset="2"/>
              <a:buChar char=""/>
              <a:defRPr sz="1500" kern="1200" spc="-38">
                <a:solidFill>
                  <a:srgbClr val="3C3D3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indent="0"/>
            <a:r>
              <a:rPr lang="en-US" sz="2000" b="1" dirty="0">
                <a:solidFill>
                  <a:schemeClr val="bg2"/>
                </a:solidFill>
              </a:rPr>
              <a:t>Land Seekers may experience…</a:t>
            </a:r>
            <a:endParaRPr lang="en-US" sz="2000" dirty="0">
              <a:solidFill>
                <a:schemeClr val="bg2"/>
              </a:solidFill>
            </a:endParaRPr>
          </a:p>
          <a:p>
            <a:pPr marL="342900" indent="-342900">
              <a:buFontTx/>
              <a:buChar char="-"/>
            </a:pPr>
            <a:endParaRPr lang="en-US" sz="2000" dirty="0">
              <a:solidFill>
                <a:schemeClr val="bg2"/>
              </a:solidFill>
            </a:endParaRPr>
          </a:p>
          <a:p>
            <a:pPr marL="342900" indent="-342900">
              <a:buFontTx/>
              <a:buChar char="-"/>
            </a:pPr>
            <a:endParaRPr lang="en-US" dirty="0">
              <a:solidFill>
                <a:schemeClr val="bg2"/>
              </a:solidFill>
            </a:endParaRPr>
          </a:p>
        </p:txBody>
      </p:sp>
      <p:sp>
        <p:nvSpPr>
          <p:cNvPr id="4" name="Content Placeholder 3">
            <a:extLst>
              <a:ext uri="{FF2B5EF4-FFF2-40B4-BE49-F238E27FC236}">
                <a16:creationId xmlns:a16="http://schemas.microsoft.com/office/drawing/2014/main" id="{358EB325-7A12-4A9F-3048-BA3413BAA464}"/>
              </a:ext>
            </a:extLst>
          </p:cNvPr>
          <p:cNvSpPr>
            <a:spLocks noGrp="1"/>
          </p:cNvSpPr>
          <p:nvPr>
            <p:ph idx="1"/>
          </p:nvPr>
        </p:nvSpPr>
        <p:spPr>
          <a:xfrm>
            <a:off x="586369" y="1714971"/>
            <a:ext cx="2832316" cy="1826504"/>
          </a:xfrm>
          <a:prstGeom prst="ellipse">
            <a:avLst/>
          </a:prstGeom>
          <a:solidFill>
            <a:schemeClr val="accent2">
              <a:lumMod val="20000"/>
              <a:lumOff val="80000"/>
            </a:schemeClr>
          </a:solidFill>
          <a:ln>
            <a:solidFill>
              <a:srgbClr val="002060"/>
            </a:solidFill>
          </a:ln>
          <a:effectLst>
            <a:outerShdw blurRad="50800" dist="38100" dir="2700000" algn="tl" rotWithShape="0">
              <a:prstClr val="black">
                <a:alpha val="40000"/>
              </a:prstClr>
            </a:outerShdw>
          </a:effectLst>
        </p:spPr>
        <p:txBody>
          <a:bodyPr>
            <a:normAutofit/>
          </a:bodyPr>
          <a:lstStyle/>
          <a:p>
            <a:pPr indent="0"/>
            <a:r>
              <a:rPr lang="en-US" sz="2000" b="1" dirty="0"/>
              <a:t>Landowners may experience…</a:t>
            </a:r>
          </a:p>
          <a:p>
            <a:pPr marL="342900" indent="-342900">
              <a:buFontTx/>
              <a:buChar char="-"/>
            </a:pPr>
            <a:endParaRPr lang="en-US" dirty="0"/>
          </a:p>
          <a:p>
            <a:pPr marL="342900" indent="-342900">
              <a:buFontTx/>
              <a:buChar char="-"/>
            </a:pPr>
            <a:endParaRPr lang="en-US" dirty="0"/>
          </a:p>
          <a:p>
            <a:pPr marL="342900" indent="-342900">
              <a:buFontTx/>
              <a:buChar char="-"/>
            </a:pPr>
            <a:endParaRPr lang="en-US" dirty="0"/>
          </a:p>
          <a:p>
            <a:pPr marL="342900" indent="-342900">
              <a:buFontTx/>
              <a:buChar char="-"/>
            </a:pPr>
            <a:endParaRPr lang="en-US" dirty="0"/>
          </a:p>
        </p:txBody>
      </p:sp>
      <p:sp>
        <p:nvSpPr>
          <p:cNvPr id="7" name="Title 6">
            <a:extLst>
              <a:ext uri="{FF2B5EF4-FFF2-40B4-BE49-F238E27FC236}">
                <a16:creationId xmlns:a16="http://schemas.microsoft.com/office/drawing/2014/main" id="{5846A531-6EEC-E262-97B1-451D3958ACC2}"/>
              </a:ext>
            </a:extLst>
          </p:cNvPr>
          <p:cNvSpPr>
            <a:spLocks noGrp="1"/>
          </p:cNvSpPr>
          <p:nvPr>
            <p:ph type="title"/>
          </p:nvPr>
        </p:nvSpPr>
        <p:spPr>
          <a:xfrm>
            <a:off x="452639" y="408346"/>
            <a:ext cx="8229600" cy="939341"/>
          </a:xfrm>
        </p:spPr>
        <p:txBody>
          <a:bodyPr/>
          <a:lstStyle/>
          <a:p>
            <a:r>
              <a:rPr lang="en-US" dirty="0">
                <a:solidFill>
                  <a:srgbClr val="002060"/>
                </a:solidFill>
              </a:rPr>
              <a:t>… to find commonalities</a:t>
            </a:r>
          </a:p>
        </p:txBody>
      </p:sp>
      <p:sp>
        <p:nvSpPr>
          <p:cNvPr id="8" name="Oval 7">
            <a:extLst>
              <a:ext uri="{FF2B5EF4-FFF2-40B4-BE49-F238E27FC236}">
                <a16:creationId xmlns:a16="http://schemas.microsoft.com/office/drawing/2014/main" id="{9CEBE6AE-CE70-9763-7135-BB5D68B703FB}"/>
              </a:ext>
            </a:extLst>
          </p:cNvPr>
          <p:cNvSpPr/>
          <p:nvPr/>
        </p:nvSpPr>
        <p:spPr>
          <a:xfrm>
            <a:off x="7474850" y="406576"/>
            <a:ext cx="1082781" cy="1082781"/>
          </a:xfrm>
          <a:prstGeom prst="ellipse">
            <a:avLst/>
          </a:prstGeom>
          <a:solidFill>
            <a:schemeClr val="accent2">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8" descr="Shoe">
            <a:extLst>
              <a:ext uri="{FF2B5EF4-FFF2-40B4-BE49-F238E27FC236}">
                <a16:creationId xmlns:a16="http://schemas.microsoft.com/office/drawing/2014/main" id="{001793FB-C757-6EC1-B73E-937C9919DFBF}"/>
              </a:ext>
            </a:extLst>
          </p:cNvPr>
          <p:cNvSpPr/>
          <p:nvPr/>
        </p:nvSpPr>
        <p:spPr>
          <a:xfrm>
            <a:off x="7702234" y="633960"/>
            <a:ext cx="628012" cy="62801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 name="Oval 1">
            <a:extLst>
              <a:ext uri="{FF2B5EF4-FFF2-40B4-BE49-F238E27FC236}">
                <a16:creationId xmlns:a16="http://schemas.microsoft.com/office/drawing/2014/main" id="{48C48254-03CB-F64C-61B1-59E867ABC32E}"/>
              </a:ext>
            </a:extLst>
          </p:cNvPr>
          <p:cNvSpPr/>
          <p:nvPr/>
        </p:nvSpPr>
        <p:spPr>
          <a:xfrm>
            <a:off x="2402841" y="2365592"/>
            <a:ext cx="4338321" cy="4451346"/>
          </a:xfrm>
          <a:prstGeom prst="ellipse">
            <a:avLst/>
          </a:prstGeom>
          <a:solidFill>
            <a:schemeClr val="accent2"/>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t>Uncertainty about the future.</a:t>
            </a:r>
          </a:p>
          <a:p>
            <a:pPr marL="342900" indent="-342900">
              <a:buFont typeface="Arial" panose="020B0604020202020204" pitchFamily="34" charset="0"/>
              <a:buChar char="•"/>
            </a:pPr>
            <a:r>
              <a:rPr lang="en-US" sz="2400" dirty="0"/>
              <a:t>Feeling disrespected because of age, or life situation. </a:t>
            </a:r>
          </a:p>
          <a:p>
            <a:pPr marL="342900" indent="-342900">
              <a:buFont typeface="Arial" panose="020B0604020202020204" pitchFamily="34" charset="0"/>
              <a:buChar char="•"/>
            </a:pPr>
            <a:r>
              <a:rPr lang="en-US" sz="2400" dirty="0"/>
              <a:t>What else might both experience?</a:t>
            </a:r>
          </a:p>
        </p:txBody>
      </p:sp>
    </p:spTree>
    <p:extLst>
      <p:ext uri="{BB962C8B-B14F-4D97-AF65-F5344CB8AC3E}">
        <p14:creationId xmlns:p14="http://schemas.microsoft.com/office/powerpoint/2010/main" val="3947718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talking to another person in the back of a truck&#10;&#10;Description automatically generated">
            <a:extLst>
              <a:ext uri="{FF2B5EF4-FFF2-40B4-BE49-F238E27FC236}">
                <a16:creationId xmlns:a16="http://schemas.microsoft.com/office/drawing/2014/main" id="{56DAF6CC-1980-CFD0-5057-4A602BFF32DD}"/>
              </a:ext>
            </a:extLst>
          </p:cNvPr>
          <p:cNvPicPr>
            <a:picLocks noChangeAspect="1"/>
          </p:cNvPicPr>
          <p:nvPr/>
        </p:nvPicPr>
        <p:blipFill rotWithShape="1">
          <a:blip r:embed="rId3">
            <a:extLst>
              <a:ext uri="{28A0092B-C50C-407E-A947-70E740481C1C}">
                <a14:useLocalDpi xmlns:a14="http://schemas.microsoft.com/office/drawing/2010/main" val="0"/>
              </a:ext>
            </a:extLst>
          </a:blip>
          <a:srcRect t="14348" b="29646"/>
          <a:stretch/>
        </p:blipFill>
        <p:spPr>
          <a:xfrm>
            <a:off x="0" y="3444351"/>
            <a:ext cx="9144000" cy="3413649"/>
          </a:xfrm>
          <a:prstGeom prst="rect">
            <a:avLst/>
          </a:prstGeom>
        </p:spPr>
      </p:pic>
      <p:sp>
        <p:nvSpPr>
          <p:cNvPr id="2" name="Title 1">
            <a:extLst>
              <a:ext uri="{FF2B5EF4-FFF2-40B4-BE49-F238E27FC236}">
                <a16:creationId xmlns:a16="http://schemas.microsoft.com/office/drawing/2014/main" id="{EBC3E232-FDB2-6D44-8399-394294EDBD79}"/>
              </a:ext>
            </a:extLst>
          </p:cNvPr>
          <p:cNvSpPr>
            <a:spLocks noGrp="1"/>
          </p:cNvSpPr>
          <p:nvPr>
            <p:ph type="title"/>
          </p:nvPr>
        </p:nvSpPr>
        <p:spPr>
          <a:xfrm>
            <a:off x="457200" y="276290"/>
            <a:ext cx="8229600" cy="939341"/>
          </a:xfrm>
        </p:spPr>
        <p:txBody>
          <a:bodyPr/>
          <a:lstStyle/>
          <a:p>
            <a:r>
              <a:rPr lang="en-US" dirty="0">
                <a:solidFill>
                  <a:schemeClr val="accent4">
                    <a:lumMod val="75000"/>
                  </a:schemeClr>
                </a:solidFill>
              </a:rPr>
              <a:t>Cultivate Empathy and Trust</a:t>
            </a:r>
          </a:p>
        </p:txBody>
      </p:sp>
      <p:sp>
        <p:nvSpPr>
          <p:cNvPr id="8" name="TextBox 7">
            <a:extLst>
              <a:ext uri="{FF2B5EF4-FFF2-40B4-BE49-F238E27FC236}">
                <a16:creationId xmlns:a16="http://schemas.microsoft.com/office/drawing/2014/main" id="{D4D8569B-018D-BFA0-143A-4D8D38428DFD}"/>
              </a:ext>
            </a:extLst>
          </p:cNvPr>
          <p:cNvSpPr txBox="1"/>
          <p:nvPr/>
        </p:nvSpPr>
        <p:spPr>
          <a:xfrm>
            <a:off x="457200" y="1492165"/>
            <a:ext cx="4785101" cy="461665"/>
          </a:xfrm>
          <a:prstGeom prst="rect">
            <a:avLst/>
          </a:prstGeom>
          <a:noFill/>
        </p:spPr>
        <p:txBody>
          <a:bodyPr wrap="square" rtlCol="0">
            <a:spAutoFit/>
          </a:bodyPr>
          <a:lstStyle/>
          <a:p>
            <a:r>
              <a:rPr lang="en-US" sz="2400" dirty="0"/>
              <a:t>Practice Effective Communication</a:t>
            </a:r>
          </a:p>
        </p:txBody>
      </p:sp>
      <p:sp>
        <p:nvSpPr>
          <p:cNvPr id="9" name="TextBox 8">
            <a:extLst>
              <a:ext uri="{FF2B5EF4-FFF2-40B4-BE49-F238E27FC236}">
                <a16:creationId xmlns:a16="http://schemas.microsoft.com/office/drawing/2014/main" id="{6AA87A02-C0F4-29A6-3EE9-CC76BBC7A489}"/>
              </a:ext>
            </a:extLst>
          </p:cNvPr>
          <p:cNvSpPr txBox="1"/>
          <p:nvPr/>
        </p:nvSpPr>
        <p:spPr>
          <a:xfrm>
            <a:off x="457200" y="2598096"/>
            <a:ext cx="6311684" cy="461665"/>
          </a:xfrm>
          <a:prstGeom prst="rect">
            <a:avLst/>
          </a:prstGeom>
          <a:noFill/>
        </p:spPr>
        <p:txBody>
          <a:bodyPr wrap="square" rtlCol="0">
            <a:spAutoFit/>
          </a:bodyPr>
          <a:lstStyle/>
          <a:p>
            <a:r>
              <a:rPr lang="en-US" sz="2400" dirty="0">
                <a:solidFill>
                  <a:srgbClr val="002060"/>
                </a:solidFill>
              </a:rPr>
              <a:t>Understand the Other Party’s Point of View</a:t>
            </a:r>
          </a:p>
        </p:txBody>
      </p:sp>
      <p:sp>
        <p:nvSpPr>
          <p:cNvPr id="6" name="TextBox 5">
            <a:extLst>
              <a:ext uri="{FF2B5EF4-FFF2-40B4-BE49-F238E27FC236}">
                <a16:creationId xmlns:a16="http://schemas.microsoft.com/office/drawing/2014/main" id="{9F8CDDD2-E9F2-ACCF-350B-CE40B6D486B8}"/>
              </a:ext>
            </a:extLst>
          </p:cNvPr>
          <p:cNvSpPr txBox="1"/>
          <p:nvPr/>
        </p:nvSpPr>
        <p:spPr>
          <a:xfrm>
            <a:off x="2648272" y="1951765"/>
            <a:ext cx="402956" cy="646331"/>
          </a:xfrm>
          <a:prstGeom prst="rect">
            <a:avLst/>
          </a:prstGeom>
          <a:noFill/>
        </p:spPr>
        <p:txBody>
          <a:bodyPr wrap="square" rtlCol="0">
            <a:spAutoFit/>
          </a:bodyPr>
          <a:lstStyle/>
          <a:p>
            <a:r>
              <a:rPr lang="en-US" sz="3600" dirty="0"/>
              <a:t>+</a:t>
            </a:r>
          </a:p>
        </p:txBody>
      </p:sp>
    </p:spTree>
    <p:extLst>
      <p:ext uri="{BB962C8B-B14F-4D97-AF65-F5344CB8AC3E}">
        <p14:creationId xmlns:p14="http://schemas.microsoft.com/office/powerpoint/2010/main" val="1295993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4A1A-87F3-4F48-BDD5-AD0CFD358AAE}"/>
              </a:ext>
            </a:extLst>
          </p:cNvPr>
          <p:cNvSpPr>
            <a:spLocks noGrp="1"/>
          </p:cNvSpPr>
          <p:nvPr>
            <p:ph type="title"/>
          </p:nvPr>
        </p:nvSpPr>
        <p:spPr/>
        <p:txBody>
          <a:bodyPr anchor="ctr">
            <a:normAutofit/>
          </a:bodyPr>
          <a:lstStyle/>
          <a:p>
            <a:r>
              <a:rPr lang="en-US" dirty="0">
                <a:solidFill>
                  <a:schemeClr val="accent4">
                    <a:lumMod val="75000"/>
                  </a:schemeClr>
                </a:solidFill>
              </a:rPr>
              <a:t>Ways to Communicate Trust</a:t>
            </a:r>
          </a:p>
        </p:txBody>
      </p:sp>
      <p:graphicFrame>
        <p:nvGraphicFramePr>
          <p:cNvPr id="7" name="Text Placeholder 4">
            <a:extLst>
              <a:ext uri="{FF2B5EF4-FFF2-40B4-BE49-F238E27FC236}">
                <a16:creationId xmlns:a16="http://schemas.microsoft.com/office/drawing/2014/main" id="{35DF9562-AD44-4231-879E-7F6B3DA3EDC3}"/>
              </a:ext>
            </a:extLst>
          </p:cNvPr>
          <p:cNvGraphicFramePr>
            <a:graphicFrameLocks noGrp="1"/>
          </p:cNvGraphicFramePr>
          <p:nvPr>
            <p:ph idx="1"/>
            <p:extLst>
              <p:ext uri="{D42A27DB-BD31-4B8C-83A1-F6EECF244321}">
                <p14:modId xmlns:p14="http://schemas.microsoft.com/office/powerpoint/2010/main" val="2343099435"/>
              </p:ext>
            </p:extLst>
          </p:nvPr>
        </p:nvGraphicFramePr>
        <p:xfrm>
          <a:off x="325139" y="1269066"/>
          <a:ext cx="8361661" cy="5186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060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B4C2-5440-43BE-BB3E-7EFA087DBAE4}"/>
              </a:ext>
            </a:extLst>
          </p:cNvPr>
          <p:cNvSpPr>
            <a:spLocks noGrp="1"/>
          </p:cNvSpPr>
          <p:nvPr>
            <p:ph type="title"/>
          </p:nvPr>
        </p:nvSpPr>
        <p:spPr/>
        <p:txBody>
          <a:bodyPr/>
          <a:lstStyle/>
          <a:p>
            <a:r>
              <a:rPr lang="en-US" sz="2800">
                <a:solidFill>
                  <a:srgbClr val="004B24"/>
                </a:solidFill>
              </a:rPr>
              <a:t>Today You Will Learn To:</a:t>
            </a:r>
          </a:p>
        </p:txBody>
      </p:sp>
      <p:graphicFrame>
        <p:nvGraphicFramePr>
          <p:cNvPr id="8" name="TextBox 5">
            <a:extLst>
              <a:ext uri="{FF2B5EF4-FFF2-40B4-BE49-F238E27FC236}">
                <a16:creationId xmlns:a16="http://schemas.microsoft.com/office/drawing/2014/main" id="{5628F57F-ADA6-4A75-B322-0CA7EDB890E2}"/>
              </a:ext>
            </a:extLst>
          </p:cNvPr>
          <p:cNvGraphicFramePr>
            <a:graphicFrameLocks noChangeAspect="1"/>
          </p:cNvGraphicFramePr>
          <p:nvPr>
            <p:extLst>
              <p:ext uri="{D42A27DB-BD31-4B8C-83A1-F6EECF244321}">
                <p14:modId xmlns:p14="http://schemas.microsoft.com/office/powerpoint/2010/main" val="1672010663"/>
              </p:ext>
            </p:extLst>
          </p:nvPr>
        </p:nvGraphicFramePr>
        <p:xfrm>
          <a:off x="163285" y="1269066"/>
          <a:ext cx="881743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0629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pattFill prst="pct40">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1D7DE-6260-573C-9FA0-FF0D4F75C243}"/>
              </a:ext>
            </a:extLst>
          </p:cNvPr>
          <p:cNvSpPr>
            <a:spLocks noGrp="1"/>
          </p:cNvSpPr>
          <p:nvPr>
            <p:ph type="title"/>
          </p:nvPr>
        </p:nvSpPr>
        <p:spPr/>
        <p:txBody>
          <a:bodyPr/>
          <a:lstStyle/>
          <a:p>
            <a:r>
              <a:rPr lang="en-US" dirty="0"/>
              <a:t>Practice Activity</a:t>
            </a:r>
          </a:p>
        </p:txBody>
      </p:sp>
      <p:sp>
        <p:nvSpPr>
          <p:cNvPr id="3" name="Content Placeholder 2">
            <a:extLst>
              <a:ext uri="{FF2B5EF4-FFF2-40B4-BE49-F238E27FC236}">
                <a16:creationId xmlns:a16="http://schemas.microsoft.com/office/drawing/2014/main" id="{A973AE3A-B88E-998D-2702-3D98E4750E11}"/>
              </a:ext>
            </a:extLst>
          </p:cNvPr>
          <p:cNvSpPr>
            <a:spLocks noGrp="1"/>
          </p:cNvSpPr>
          <p:nvPr>
            <p:ph idx="1"/>
          </p:nvPr>
        </p:nvSpPr>
        <p:spPr/>
        <p:txBody>
          <a:bodyPr vert="horz" lIns="91440" tIns="45720" rIns="91440" bIns="45720" rtlCol="0" anchor="t">
            <a:normAutofit/>
          </a:bodyPr>
          <a:lstStyle/>
          <a:p>
            <a:pPr lvl="1"/>
            <a:endParaRPr lang="en-US" dirty="0"/>
          </a:p>
          <a:p>
            <a:pPr marL="85725" indent="0">
              <a:buNone/>
            </a:pPr>
            <a:r>
              <a:rPr lang="en-US" sz="2700" dirty="0">
                <a:effectLst/>
                <a:latin typeface="Calibri" panose="020F0502020204030204" pitchFamily="34" charset="0"/>
                <a:ea typeface="Calibri" panose="020F0502020204030204" pitchFamily="34" charset="0"/>
              </a:rPr>
              <a:t>Complete the Cultivate Trust Worksheet and discuss your results with a partner.</a:t>
            </a:r>
            <a:endParaRPr lang="en-US" dirty="0"/>
          </a:p>
          <a:p>
            <a:pPr lvl="3"/>
            <a:endParaRPr lang="en-US" dirty="0"/>
          </a:p>
          <a:p>
            <a:pPr lvl="3"/>
            <a:endParaRPr lang="en-US" dirty="0"/>
          </a:p>
          <a:p>
            <a:pPr lvl="2"/>
            <a:endParaRPr lang="en-US" dirty="0"/>
          </a:p>
          <a:p>
            <a:pPr lvl="2"/>
            <a:endParaRPr lang="en-US" dirty="0"/>
          </a:p>
        </p:txBody>
      </p:sp>
    </p:spTree>
    <p:extLst>
      <p:ext uri="{BB962C8B-B14F-4D97-AF65-F5344CB8AC3E}">
        <p14:creationId xmlns:p14="http://schemas.microsoft.com/office/powerpoint/2010/main" val="2977352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ground, outdoor, grass, dirt&#10;&#10;Description automatically generated">
            <a:extLst>
              <a:ext uri="{FF2B5EF4-FFF2-40B4-BE49-F238E27FC236}">
                <a16:creationId xmlns:a16="http://schemas.microsoft.com/office/drawing/2014/main" id="{CF70D991-4B5A-46E9-A317-288FFED2A8C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530" t="15601" r="6561" b="11425"/>
          <a:stretch/>
        </p:blipFill>
        <p:spPr>
          <a:xfrm>
            <a:off x="0" y="1965277"/>
            <a:ext cx="9144000" cy="4892723"/>
          </a:xfrm>
        </p:spPr>
      </p:pic>
      <p:sp>
        <p:nvSpPr>
          <p:cNvPr id="3" name="Text Placeholder 2">
            <a:extLst>
              <a:ext uri="{FF2B5EF4-FFF2-40B4-BE49-F238E27FC236}">
                <a16:creationId xmlns:a16="http://schemas.microsoft.com/office/drawing/2014/main" id="{0ECA16CE-FFAC-48E5-B0B3-BA894EECA8EF}"/>
              </a:ext>
            </a:extLst>
          </p:cNvPr>
          <p:cNvSpPr>
            <a:spLocks noGrp="1"/>
          </p:cNvSpPr>
          <p:nvPr>
            <p:ph type="body" sz="quarter" idx="11"/>
          </p:nvPr>
        </p:nvSpPr>
        <p:spPr/>
        <p:txBody>
          <a:bodyPr/>
          <a:lstStyle/>
          <a:p>
            <a:r>
              <a:rPr lang="en-US">
                <a:ea typeface="+mj-lt"/>
                <a:cs typeface="+mj-lt"/>
              </a:rPr>
              <a:t>Wrap Up</a:t>
            </a:r>
            <a:endParaRPr lang="en-US"/>
          </a:p>
        </p:txBody>
      </p:sp>
    </p:spTree>
    <p:extLst>
      <p:ext uri="{BB962C8B-B14F-4D97-AF65-F5344CB8AC3E}">
        <p14:creationId xmlns:p14="http://schemas.microsoft.com/office/powerpoint/2010/main" val="369123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D346F9E-6FB6-4B6A-925C-561EED972C73}"/>
                  </a:ext>
                </a:extLst>
              </p14:cNvPr>
              <p14:cNvContentPartPr/>
              <p14:nvPr/>
            </p14:nvContentPartPr>
            <p14:xfrm>
              <a:off x="-793317" y="2415859"/>
              <a:ext cx="203" cy="5873"/>
            </p14:xfrm>
          </p:contentPart>
        </mc:Choice>
        <mc:Fallback xmlns="">
          <p:pic>
            <p:nvPicPr>
              <p:cNvPr id="19" name="Ink 18">
                <a:extLst>
                  <a:ext uri="{FF2B5EF4-FFF2-40B4-BE49-F238E27FC236}">
                    <a16:creationId xmlns:a16="http://schemas.microsoft.com/office/drawing/2014/main" id="{BD346F9E-6FB6-4B6A-925C-561EED972C73}"/>
                  </a:ext>
                </a:extLst>
              </p:cNvPr>
              <p:cNvPicPr/>
              <p:nvPr/>
            </p:nvPicPr>
            <p:blipFill>
              <a:blip r:embed="rId4"/>
              <a:stretch>
                <a:fillRect/>
              </a:stretch>
            </p:blipFill>
            <p:spPr>
              <a:xfrm>
                <a:off x="-798392" y="2406682"/>
                <a:ext cx="10150" cy="23859"/>
              </a:xfrm>
              <a:prstGeom prst="rect">
                <a:avLst/>
              </a:prstGeom>
            </p:spPr>
          </p:pic>
        </mc:Fallback>
      </mc:AlternateContent>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n-US" sz="3200"/>
              <a:t>10 Key Steps in a Farm or Ranch Transfer</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A9F24">
                      <a:lumMod val="50000"/>
                    </a:srgbClr>
                  </a:solidFill>
                  <a:effectLst/>
                  <a:uLnTx/>
                  <a:uFillTx/>
                  <a:latin typeface="Arial"/>
                  <a:ea typeface="+mn-ea"/>
                  <a:cs typeface="+mn-cs"/>
                </a:rPr>
                <a:t>Create your support team</a:t>
              </a:r>
              <a:r>
                <a:rPr kumimoji="0" lang="en-US" sz="1600" b="0" i="0" u="none" strike="noStrike" kern="1200" cap="none" spc="0" normalizeH="0" baseline="0" noProof="0">
                  <a:ln>
                    <a:noFill/>
                  </a:ln>
                  <a:solidFill>
                    <a:srgbClr val="415B9B"/>
                  </a:solidFill>
                  <a:effectLst/>
                  <a:uLnTx/>
                  <a:uFillTx/>
                  <a:latin typeface="Arial"/>
                  <a:ea typeface="+mn-ea"/>
                  <a:cs typeface="+mn-cs"/>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Assess finances.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Outline and adapt your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9"/>
            <a:ext cx="2149010" cy="584775"/>
            <a:chOff x="3102031" y="4712980"/>
            <a:chExt cx="3820461" cy="1039599"/>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Choose which tools to use.</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4" y="1928642"/>
            <a:ext cx="2073927"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3" y="3022335"/>
              <a:ext cx="2571456" cy="1477323"/>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Describe your values, vision, &amp; goals.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824713"/>
            <a:ext cx="1820031" cy="645870"/>
            <a:chOff x="9541214" y="1494002"/>
            <a:chExt cx="3235611"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307044" cy="103960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Finalize documents.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824713"/>
            <a:ext cx="2140188" cy="830997"/>
            <a:chOff x="3024404" y="3692235"/>
            <a:chExt cx="3517499" cy="1477324"/>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692235"/>
              <a:ext cx="2542141" cy="147732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Identify and strengthen key relationships. </a:t>
              </a:r>
              <a:endParaRPr kumimoji="0" lang="en-US" sz="1600" b="0" i="0" u="none" strike="sngStrike" kern="1200" cap="none" spc="0" normalizeH="0" baseline="0" noProof="0">
                <a:ln>
                  <a:noFill/>
                </a:ln>
                <a:solidFill>
                  <a:srgbClr val="C00000"/>
                </a:solidFill>
                <a:effectLst/>
                <a:uLnTx/>
                <a:uFillTx/>
                <a:latin typeface="Arial"/>
                <a:ea typeface="+mn-ea"/>
                <a:cs typeface="+mn-cs"/>
              </a:endParaRP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404" y="3712276"/>
              <a:ext cx="975358" cy="975357"/>
            </a:xfrm>
            <a:prstGeom prst="rect">
              <a:avLst/>
            </a:prstGeom>
          </p:spPr>
        </p:pic>
      </p:grpSp>
      <p:grpSp>
        <p:nvGrpSpPr>
          <p:cNvPr id="6" name="Group 5">
            <a:extLst>
              <a:ext uri="{FF2B5EF4-FFF2-40B4-BE49-F238E27FC236}">
                <a16:creationId xmlns:a16="http://schemas.microsoft.com/office/drawing/2014/main" id="{6C556C3D-CBF9-A4A8-9C89-6FD48CCBD822}"/>
              </a:ext>
            </a:extLst>
          </p:cNvPr>
          <p:cNvGrpSpPr/>
          <p:nvPr/>
        </p:nvGrpSpPr>
        <p:grpSpPr>
          <a:xfrm>
            <a:off x="830863" y="3462234"/>
            <a:ext cx="1904162" cy="622993"/>
            <a:chOff x="697693" y="3322445"/>
            <a:chExt cx="1904162" cy="622993"/>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347397"/>
              <a:ext cx="13667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Identify your needs.  </a:t>
              </a:r>
              <a:endParaRPr kumimoji="0" lang="en-US" sz="1600" b="0" i="0" u="none" strike="noStrike" kern="1200" cap="none" spc="0" normalizeH="0" baseline="0" noProof="0">
                <a:ln>
                  <a:noFill/>
                </a:ln>
                <a:solidFill>
                  <a:srgbClr val="548A3A"/>
                </a:solidFill>
                <a:effectLst/>
                <a:uLnTx/>
                <a:uFillTx/>
                <a:latin typeface="Arial"/>
                <a:ea typeface="+mn-ea"/>
                <a:cs typeface="+mn-cs"/>
              </a:endParaRPr>
            </a:p>
          </p:txBody>
        </p:sp>
      </p:grpSp>
      <p:grpSp>
        <p:nvGrpSpPr>
          <p:cNvPr id="5" name="Group 4">
            <a:extLst>
              <a:ext uri="{FF2B5EF4-FFF2-40B4-BE49-F238E27FC236}">
                <a16:creationId xmlns:a16="http://schemas.microsoft.com/office/drawing/2014/main" id="{AA26EB07-B64C-F3D3-86ED-DE05A50C4E16}"/>
              </a:ext>
            </a:extLst>
          </p:cNvPr>
          <p:cNvGrpSpPr/>
          <p:nvPr/>
        </p:nvGrpSpPr>
        <p:grpSpPr>
          <a:xfrm>
            <a:off x="6286811" y="1893374"/>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Tell your story.</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1" y="3424503"/>
            <a:ext cx="1643108" cy="548640"/>
            <a:chOff x="8502434" y="2907567"/>
            <a:chExt cx="292108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358029" y="3196884"/>
              <a:ext cx="2065486" cy="60187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Negotiate.</a:t>
              </a:r>
            </a:p>
          </p:txBody>
        </p:sp>
      </p:grpSp>
      <p:sp>
        <p:nvSpPr>
          <p:cNvPr id="4" name="Oval 3">
            <a:extLst>
              <a:ext uri="{FF2B5EF4-FFF2-40B4-BE49-F238E27FC236}">
                <a16:creationId xmlns:a16="http://schemas.microsoft.com/office/drawing/2014/main" id="{16BD59F8-58A7-873D-691E-4008A368899C}"/>
              </a:ext>
            </a:extLst>
          </p:cNvPr>
          <p:cNvSpPr/>
          <p:nvPr/>
        </p:nvSpPr>
        <p:spPr>
          <a:xfrm>
            <a:off x="634098" y="1721572"/>
            <a:ext cx="2221395"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950D1A7-DAEE-FEDD-8EB7-DB73520EFDA2}"/>
              </a:ext>
            </a:extLst>
          </p:cNvPr>
          <p:cNvSpPr/>
          <p:nvPr/>
        </p:nvSpPr>
        <p:spPr>
          <a:xfrm>
            <a:off x="608616" y="3207682"/>
            <a:ext cx="2221395"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2BFDB54-5119-402A-9C20-BA36AB8A8E19}"/>
              </a:ext>
            </a:extLst>
          </p:cNvPr>
          <p:cNvSpPr/>
          <p:nvPr/>
        </p:nvSpPr>
        <p:spPr>
          <a:xfrm>
            <a:off x="634098" y="4674163"/>
            <a:ext cx="2353775"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064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907A2-5700-4C56-8EEE-33E529EDB2E1}"/>
              </a:ext>
            </a:extLst>
          </p:cNvPr>
          <p:cNvSpPr>
            <a:spLocks noGrp="1"/>
          </p:cNvSpPr>
          <p:nvPr>
            <p:ph type="title"/>
          </p:nvPr>
        </p:nvSpPr>
        <p:spPr/>
        <p:txBody>
          <a:bodyPr>
            <a:normAutofit/>
          </a:bodyPr>
          <a:lstStyle/>
          <a:p>
            <a:r>
              <a:rPr lang="en-US" sz="3200">
                <a:solidFill>
                  <a:srgbClr val="002659"/>
                </a:solidFill>
                <a:latin typeface="Arial" panose="020B0604020202020204" pitchFamily="34" charset="0"/>
                <a:ea typeface="+mn-ea"/>
                <a:cs typeface="Arial" panose="020B0604020202020204" pitchFamily="34" charset="0"/>
              </a:rPr>
              <a:t>Homework</a:t>
            </a:r>
            <a:endParaRPr lang="en-US" sz="3200">
              <a:solidFill>
                <a:srgbClr val="002659"/>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AEE3700-291B-46B5-8395-6FCA435B71DC}"/>
              </a:ext>
            </a:extLst>
          </p:cNvPr>
          <p:cNvSpPr>
            <a:spLocks noGrp="1"/>
          </p:cNvSpPr>
          <p:nvPr>
            <p:ph idx="1"/>
          </p:nvPr>
        </p:nvSpPr>
        <p:spPr/>
        <p:txBody>
          <a:bodyPr vert="horz" lIns="51435" tIns="25718" rIns="51435" bIns="25718" rtlCol="0" anchor="t">
            <a:normAutofit/>
          </a:bodyPr>
          <a:lstStyle/>
          <a:p>
            <a:r>
              <a:rPr lang="en-US" dirty="0">
                <a:ea typeface="+mn-lt"/>
                <a:cs typeface="+mn-lt"/>
              </a:rPr>
              <a:t>Complete the Needs Assessment and Asset Inventory Worksheet.</a:t>
            </a:r>
          </a:p>
          <a:p>
            <a:r>
              <a:rPr lang="en-US" dirty="0"/>
              <a:t>Review the SMART Goals Information Sheet.</a:t>
            </a:r>
            <a:endParaRPr lang="en-US" dirty="0">
              <a:cs typeface="Arial"/>
            </a:endParaRPr>
          </a:p>
          <a:p>
            <a:r>
              <a:rPr lang="en-US" dirty="0"/>
              <a:t>Fill out the SMART Goals Worksheet.</a:t>
            </a:r>
          </a:p>
          <a:p>
            <a:r>
              <a:rPr lang="en-US" dirty="0">
                <a:cs typeface="Arial"/>
              </a:rPr>
              <a:t>Complete the Cultivate Trust Worksheet</a:t>
            </a:r>
          </a:p>
        </p:txBody>
      </p:sp>
      <p:grpSp>
        <p:nvGrpSpPr>
          <p:cNvPr id="5" name="Group 4">
            <a:extLst>
              <a:ext uri="{FF2B5EF4-FFF2-40B4-BE49-F238E27FC236}">
                <a16:creationId xmlns:a16="http://schemas.microsoft.com/office/drawing/2014/main" id="{931EFA50-9EE7-5E08-3390-B39759CEAA74}"/>
              </a:ext>
            </a:extLst>
          </p:cNvPr>
          <p:cNvGrpSpPr/>
          <p:nvPr/>
        </p:nvGrpSpPr>
        <p:grpSpPr>
          <a:xfrm>
            <a:off x="7597581" y="329725"/>
            <a:ext cx="933714" cy="817051"/>
            <a:chOff x="8843375" y="1205629"/>
            <a:chExt cx="2192055" cy="2192055"/>
          </a:xfrm>
        </p:grpSpPr>
        <p:pic>
          <p:nvPicPr>
            <p:cNvPr id="6" name="Graphic 5" descr="Open book outline">
              <a:extLst>
                <a:ext uri="{FF2B5EF4-FFF2-40B4-BE49-F238E27FC236}">
                  <a16:creationId xmlns:a16="http://schemas.microsoft.com/office/drawing/2014/main" id="{CC92EE18-F043-995D-FFBA-999419353A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3375" y="1205629"/>
              <a:ext cx="2192055" cy="2192055"/>
            </a:xfrm>
            <a:prstGeom prst="rect">
              <a:avLst/>
            </a:prstGeom>
          </p:spPr>
        </p:pic>
        <p:pic>
          <p:nvPicPr>
            <p:cNvPr id="7" name="Graphic 6" descr="Work from home house outline">
              <a:extLst>
                <a:ext uri="{FF2B5EF4-FFF2-40B4-BE49-F238E27FC236}">
                  <a16:creationId xmlns:a16="http://schemas.microsoft.com/office/drawing/2014/main" id="{3C6BCDA2-678F-EB1D-DB77-078489C0C3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08822" y="1795049"/>
              <a:ext cx="735487" cy="735487"/>
            </a:xfrm>
            <a:prstGeom prst="rect">
              <a:avLst/>
            </a:prstGeom>
          </p:spPr>
        </p:pic>
      </p:grpSp>
    </p:spTree>
    <p:extLst>
      <p:ext uri="{BB962C8B-B14F-4D97-AF65-F5344CB8AC3E}">
        <p14:creationId xmlns:p14="http://schemas.microsoft.com/office/powerpoint/2010/main" val="3724586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FAF697-A69E-485F-AA83-0A8838152837}"/>
              </a:ext>
            </a:extLst>
          </p:cNvPr>
          <p:cNvSpPr txBox="1"/>
          <p:nvPr/>
        </p:nvSpPr>
        <p:spPr>
          <a:xfrm>
            <a:off x="4974550" y="5436415"/>
            <a:ext cx="4169450" cy="923330"/>
          </a:xfrm>
          <a:prstGeom prst="rect">
            <a:avLst/>
          </a:prstGeom>
          <a:noFill/>
        </p:spPr>
        <p:txBody>
          <a:bodyPr wrap="square">
            <a:spAutoFit/>
          </a:bodyPr>
          <a:lstStyle/>
          <a:p>
            <a:pPr defTabSz="514350">
              <a:defRPr/>
            </a:pPr>
            <a:r>
              <a:rPr lang="en-US" sz="5400" b="1">
                <a:solidFill>
                  <a:srgbClr val="004B24"/>
                </a:solidFill>
                <a:latin typeface="Arial"/>
              </a:rPr>
              <a:t>Thank you</a:t>
            </a:r>
            <a:endParaRPr lang="en-US" sz="5400">
              <a:solidFill>
                <a:srgbClr val="548A3A"/>
              </a:solidFill>
              <a:latin typeface="Arial"/>
            </a:endParaRPr>
          </a:p>
        </p:txBody>
      </p:sp>
      <p:sp>
        <p:nvSpPr>
          <p:cNvPr id="4" name="TextBox 3">
            <a:extLst>
              <a:ext uri="{FF2B5EF4-FFF2-40B4-BE49-F238E27FC236}">
                <a16:creationId xmlns:a16="http://schemas.microsoft.com/office/drawing/2014/main" id="{606FC62A-5C52-44FD-8CE2-16C4DC705ADE}"/>
              </a:ext>
            </a:extLst>
          </p:cNvPr>
          <p:cNvSpPr txBox="1"/>
          <p:nvPr/>
        </p:nvSpPr>
        <p:spPr>
          <a:xfrm>
            <a:off x="650591" y="1261591"/>
            <a:ext cx="8220454" cy="3231654"/>
          </a:xfrm>
          <a:prstGeom prst="rect">
            <a:avLst/>
          </a:prstGeom>
          <a:noFill/>
          <a:ln>
            <a:solidFill>
              <a:srgbClr val="C00000"/>
            </a:solidFill>
          </a:ln>
        </p:spPr>
        <p:txBody>
          <a:bodyPr wrap="square" rtlCol="0">
            <a:spAutoFit/>
          </a:bodyPr>
          <a:lstStyle/>
          <a:p>
            <a:pPr defTabSz="514350">
              <a:lnSpc>
                <a:spcPct val="150000"/>
              </a:lnSpc>
              <a:defRPr/>
            </a:pPr>
            <a:r>
              <a:rPr lang="en-US" sz="2400">
                <a:solidFill>
                  <a:srgbClr val="C00000"/>
                </a:solidFill>
                <a:latin typeface="Arial"/>
              </a:rPr>
              <a:t>**TRAINERS: Design this slide with information, such as:  </a:t>
            </a:r>
          </a:p>
          <a:p>
            <a:pPr marL="450056" lvl="1" indent="-192881" defTabSz="514350">
              <a:lnSpc>
                <a:spcPct val="150000"/>
              </a:lnSpc>
              <a:buFont typeface="Arial" panose="020B0604020202020204" pitchFamily="34" charset="0"/>
              <a:buChar char="•"/>
              <a:defRPr/>
            </a:pPr>
            <a:r>
              <a:rPr lang="en-US" sz="2400">
                <a:solidFill>
                  <a:srgbClr val="C00000"/>
                </a:solidFill>
                <a:latin typeface="Arial"/>
              </a:rPr>
              <a:t>Names and photos of presenters </a:t>
            </a:r>
          </a:p>
          <a:p>
            <a:pPr marL="450056" lvl="1" indent="-192881" defTabSz="514350">
              <a:lnSpc>
                <a:spcPct val="150000"/>
              </a:lnSpc>
              <a:buFont typeface="Arial" panose="020B0604020202020204" pitchFamily="34" charset="0"/>
              <a:buChar char="•"/>
              <a:defRPr/>
            </a:pPr>
            <a:r>
              <a:rPr lang="en-US" sz="2400">
                <a:solidFill>
                  <a:srgbClr val="C00000"/>
                </a:solidFill>
                <a:latin typeface="Arial"/>
              </a:rPr>
              <a:t>Your logo and the logos of co-sponsors </a:t>
            </a:r>
          </a:p>
          <a:p>
            <a:pPr marL="450056" lvl="1" indent="-192881" defTabSz="514350">
              <a:lnSpc>
                <a:spcPct val="150000"/>
              </a:lnSpc>
              <a:buFont typeface="Arial" panose="020B0604020202020204" pitchFamily="34" charset="0"/>
              <a:buChar char="•"/>
              <a:defRPr/>
            </a:pPr>
            <a:r>
              <a:rPr lang="en-US" sz="2400">
                <a:solidFill>
                  <a:srgbClr val="C00000"/>
                </a:solidFill>
                <a:latin typeface="Arial"/>
              </a:rPr>
              <a:t>Closing thoughts</a:t>
            </a:r>
          </a:p>
          <a:p>
            <a:pPr marL="450056" lvl="1" indent="-192881" defTabSz="514350">
              <a:lnSpc>
                <a:spcPct val="150000"/>
              </a:lnSpc>
              <a:buFont typeface="Arial" panose="020B0604020202020204" pitchFamily="34" charset="0"/>
              <a:buChar char="•"/>
              <a:defRPr/>
            </a:pPr>
            <a:r>
              <a:rPr lang="en-US" sz="2400">
                <a:solidFill>
                  <a:srgbClr val="C00000"/>
                </a:solidFill>
                <a:latin typeface="Arial"/>
              </a:rPr>
              <a:t>Resources </a:t>
            </a:r>
            <a:endParaRPr lang="en-US" sz="2400">
              <a:solidFill>
                <a:srgbClr val="FF0000"/>
              </a:solidFill>
              <a:latin typeface="Arial"/>
            </a:endParaRPr>
          </a:p>
          <a:p>
            <a:pPr defTabSz="514350">
              <a:defRPr/>
            </a:pPr>
            <a:endParaRPr lang="en-US" sz="2400">
              <a:solidFill>
                <a:srgbClr val="FF0000"/>
              </a:solidFill>
              <a:latin typeface="Arial"/>
            </a:endParaRPr>
          </a:p>
        </p:txBody>
      </p:sp>
    </p:spTree>
    <p:extLst>
      <p:ext uri="{BB962C8B-B14F-4D97-AF65-F5344CB8AC3E}">
        <p14:creationId xmlns:p14="http://schemas.microsoft.com/office/powerpoint/2010/main" val="671640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30">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BF21E-072D-44DB-BB68-7873B2D0FE77}"/>
              </a:ext>
            </a:extLst>
          </p:cNvPr>
          <p:cNvSpPr>
            <a:spLocks noGrp="1"/>
          </p:cNvSpPr>
          <p:nvPr>
            <p:ph idx="1"/>
          </p:nvPr>
        </p:nvSpPr>
        <p:spPr>
          <a:xfrm>
            <a:off x="850606" y="1313202"/>
            <a:ext cx="7442788" cy="4648311"/>
          </a:xfrm>
          <a:solidFill>
            <a:schemeClr val="bg2"/>
          </a:solidFill>
          <a:ln w="3175">
            <a:noFill/>
          </a:ln>
          <a:effectLst/>
        </p:spPr>
        <p:txBody>
          <a:bodyPr vert="horz" lIns="51435" tIns="25718" rIns="51435" bIns="25718" rtlCol="0" anchor="t">
            <a:noAutofit/>
          </a:bodyPr>
          <a:lstStyle/>
          <a:p>
            <a:pPr marL="457200" indent="-457200">
              <a:buFont typeface="+mj-lt"/>
              <a:buAutoNum type="arabicPeriod"/>
            </a:pPr>
            <a:r>
              <a:rPr lang="en-US"/>
              <a:t>Break into pairs. Find someone else if you came to the workshop with someone you know.</a:t>
            </a:r>
            <a:endParaRPr lang="en-US">
              <a:cs typeface="Arial"/>
            </a:endParaRPr>
          </a:p>
          <a:p>
            <a:pPr marL="457200" indent="-457200">
              <a:buFont typeface="+mj-lt"/>
              <a:buAutoNum type="arabicPeriod"/>
            </a:pPr>
            <a:r>
              <a:rPr lang="en-US"/>
              <a:t>First person take 1 minute to introduce yourself: </a:t>
            </a:r>
            <a:endParaRPr lang="en-US">
              <a:cs typeface="Arial"/>
            </a:endParaRPr>
          </a:p>
          <a:p>
            <a:pPr marL="982266" lvl="2" indent="-457200">
              <a:buFont typeface="+mj-lt"/>
              <a:buAutoNum type="arabicPeriod"/>
            </a:pPr>
            <a:r>
              <a:rPr lang="en-US" sz="2100">
                <a:solidFill>
                  <a:schemeClr val="accent1"/>
                </a:solidFill>
              </a:rPr>
              <a:t>Name, </a:t>
            </a:r>
          </a:p>
          <a:p>
            <a:pPr marL="982266" lvl="2" indent="-457200">
              <a:buFont typeface="+mj-lt"/>
              <a:buAutoNum type="arabicPeriod"/>
            </a:pPr>
            <a:r>
              <a:rPr lang="en-US" sz="2100">
                <a:solidFill>
                  <a:schemeClr val="accent1"/>
                </a:solidFill>
              </a:rPr>
              <a:t>where you are from, </a:t>
            </a:r>
          </a:p>
          <a:p>
            <a:pPr marL="982266" lvl="2" indent="-457200">
              <a:buFont typeface="+mj-lt"/>
              <a:buAutoNum type="arabicPeriod"/>
            </a:pPr>
            <a:r>
              <a:rPr lang="en-US" sz="2100">
                <a:solidFill>
                  <a:schemeClr val="accent1"/>
                </a:solidFill>
              </a:rPr>
              <a:t>what kind of farm/ranch property you have or want, </a:t>
            </a:r>
          </a:p>
          <a:p>
            <a:pPr marL="982266" lvl="2" indent="-457200">
              <a:buFont typeface="+mj-lt"/>
              <a:buAutoNum type="arabicPeriod"/>
            </a:pPr>
            <a:r>
              <a:rPr lang="en-US" sz="2100">
                <a:solidFill>
                  <a:schemeClr val="accent1"/>
                </a:solidFill>
              </a:rPr>
              <a:t>what you want to get from the training.</a:t>
            </a:r>
            <a:endParaRPr lang="en-US" sz="2100">
              <a:solidFill>
                <a:schemeClr val="accent1"/>
              </a:solidFill>
              <a:cs typeface="Arial"/>
            </a:endParaRPr>
          </a:p>
          <a:p>
            <a:pPr marL="457200" indent="-457200">
              <a:buFont typeface="+mj-lt"/>
              <a:buAutoNum type="arabicPeriod"/>
            </a:pPr>
            <a:r>
              <a:rPr lang="en-US"/>
              <a:t>Switch roles. </a:t>
            </a:r>
            <a:endParaRPr lang="en-US">
              <a:cs typeface="Arial"/>
            </a:endParaRPr>
          </a:p>
          <a:p>
            <a:pPr marL="457200" indent="-457200">
              <a:buFont typeface="+mj-lt"/>
              <a:buAutoNum type="arabicPeriod"/>
            </a:pPr>
            <a:r>
              <a:rPr lang="en-US"/>
              <a:t>Come back together with the group.</a:t>
            </a:r>
            <a:endParaRPr lang="en-US">
              <a:cs typeface="Arial"/>
            </a:endParaRPr>
          </a:p>
          <a:p>
            <a:pPr marL="457200" indent="-457200">
              <a:buFont typeface="+mj-lt"/>
              <a:buAutoNum type="arabicPeriod"/>
            </a:pPr>
            <a:r>
              <a:rPr lang="en-US"/>
              <a:t>Each person introduces the other person based on what you heard.</a:t>
            </a:r>
            <a:endParaRPr lang="en-US">
              <a:cs typeface="Arial"/>
            </a:endParaRPr>
          </a:p>
        </p:txBody>
      </p:sp>
      <p:sp>
        <p:nvSpPr>
          <p:cNvPr id="5" name="Title 4">
            <a:extLst>
              <a:ext uri="{FF2B5EF4-FFF2-40B4-BE49-F238E27FC236}">
                <a16:creationId xmlns:a16="http://schemas.microsoft.com/office/drawing/2014/main" id="{BD0A1136-6242-CF92-CF81-CDF554469BA1}"/>
              </a:ext>
            </a:extLst>
          </p:cNvPr>
          <p:cNvSpPr>
            <a:spLocks noGrp="1"/>
          </p:cNvSpPr>
          <p:nvPr>
            <p:ph type="title"/>
          </p:nvPr>
        </p:nvSpPr>
        <p:spPr>
          <a:xfrm>
            <a:off x="457200" y="322380"/>
            <a:ext cx="8229600" cy="939341"/>
          </a:xfrm>
          <a:noFill/>
        </p:spPr>
        <p:txBody>
          <a:bodyPr/>
          <a:lstStyle/>
          <a:p>
            <a:r>
              <a:rPr lang="en-US" sz="2800">
                <a:solidFill>
                  <a:schemeClr val="tx1">
                    <a:lumMod val="50000"/>
                  </a:schemeClr>
                </a:solidFill>
              </a:rPr>
              <a:t>Let’s Get to Know Each Other</a:t>
            </a:r>
          </a:p>
        </p:txBody>
      </p:sp>
    </p:spTree>
    <p:extLst>
      <p:ext uri="{BB962C8B-B14F-4D97-AF65-F5344CB8AC3E}">
        <p14:creationId xmlns:p14="http://schemas.microsoft.com/office/powerpoint/2010/main" val="3963527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07072-205D-4E7D-98E3-810B030DA1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039" r="618" b="4145"/>
          <a:stretch/>
        </p:blipFill>
        <p:spPr>
          <a:xfrm>
            <a:off x="0" y="2217420"/>
            <a:ext cx="9144000" cy="4640580"/>
          </a:xfrm>
          <a:prstGeom prst="rect">
            <a:avLst/>
          </a:prstGeom>
          <a:noFill/>
        </p:spPr>
      </p:pic>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a:bodyPr>
          <a:lstStyle/>
          <a:p>
            <a:pPr>
              <a:spcAft>
                <a:spcPts val="338"/>
              </a:spcAft>
            </a:pPr>
            <a:r>
              <a:rPr lang="en-US" sz="2250">
                <a:solidFill>
                  <a:schemeClr val="bg2"/>
                </a:solidFill>
              </a:rPr>
              <a:t>Part 1: The T</a:t>
            </a:r>
            <a:r>
              <a:rPr lang="en-US" sz="2250">
                <a:ea typeface="+mj-lt"/>
                <a:cs typeface="+mj-lt"/>
              </a:rPr>
              <a:t>ransfer Process </a:t>
            </a:r>
          </a:p>
        </p:txBody>
      </p:sp>
      <p:sp>
        <p:nvSpPr>
          <p:cNvPr id="3" name="Text Placeholder 2">
            <a:extLst>
              <a:ext uri="{FF2B5EF4-FFF2-40B4-BE49-F238E27FC236}">
                <a16:creationId xmlns:a16="http://schemas.microsoft.com/office/drawing/2014/main" id="{451A57AF-5632-78BF-2611-2EEA80A5E6AD}"/>
              </a:ext>
            </a:extLst>
          </p:cNvPr>
          <p:cNvSpPr>
            <a:spLocks noGrp="1"/>
          </p:cNvSpPr>
          <p:nvPr>
            <p:ph type="body" sz="quarter" idx="12"/>
          </p:nvPr>
        </p:nvSpPr>
        <p:spPr/>
        <p:txBody>
          <a:bodyPr/>
          <a:lstStyle/>
          <a:p>
            <a:pPr algn="l"/>
            <a:r>
              <a:rPr lang="en-US"/>
              <a:t>Getting Started</a:t>
            </a:r>
          </a:p>
        </p:txBody>
      </p:sp>
    </p:spTree>
    <p:extLst>
      <p:ext uri="{BB962C8B-B14F-4D97-AF65-F5344CB8AC3E}">
        <p14:creationId xmlns:p14="http://schemas.microsoft.com/office/powerpoint/2010/main" val="1796322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8ADEB-52D9-4FD8-95EF-2D628CD74E74}"/>
              </a:ext>
            </a:extLst>
          </p:cNvPr>
          <p:cNvSpPr>
            <a:spLocks noGrp="1"/>
          </p:cNvSpPr>
          <p:nvPr>
            <p:ph type="title"/>
          </p:nvPr>
        </p:nvSpPr>
        <p:spPr>
          <a:xfrm>
            <a:off x="457200" y="489727"/>
            <a:ext cx="8229600" cy="939341"/>
          </a:xfrm>
        </p:spPr>
        <p:txBody>
          <a:bodyPr anchor="ctr">
            <a:normAutofit fontScale="90000"/>
          </a:bodyPr>
          <a:lstStyle/>
          <a:p>
            <a:r>
              <a:rPr lang="en-US" dirty="0"/>
              <a:t>Who and What are Involved in the Transfer? </a:t>
            </a:r>
          </a:p>
        </p:txBody>
      </p:sp>
      <p:graphicFrame>
        <p:nvGraphicFramePr>
          <p:cNvPr id="8" name="Content Placeholder 2">
            <a:extLst>
              <a:ext uri="{FF2B5EF4-FFF2-40B4-BE49-F238E27FC236}">
                <a16:creationId xmlns:a16="http://schemas.microsoft.com/office/drawing/2014/main" id="{2CB49671-35D0-456B-875A-AE91777194C1}"/>
              </a:ext>
            </a:extLst>
          </p:cNvPr>
          <p:cNvGraphicFramePr>
            <a:graphicFrameLocks noGrp="1" noChangeAspect="1"/>
          </p:cNvGraphicFramePr>
          <p:nvPr>
            <p:ph idx="1"/>
            <p:extLst>
              <p:ext uri="{D42A27DB-BD31-4B8C-83A1-F6EECF244321}">
                <p14:modId xmlns:p14="http://schemas.microsoft.com/office/powerpoint/2010/main" val="4076958465"/>
              </p:ext>
            </p:extLst>
          </p:nvPr>
        </p:nvGraphicFramePr>
        <p:xfrm>
          <a:off x="340685" y="1429068"/>
          <a:ext cx="8462629" cy="480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0300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n-US" sz="3200"/>
              <a:t>10 Key Steps in a Farm or Ranch Transfer</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defTabSz="514350">
                <a:defRPr/>
              </a:pPr>
              <a:r>
                <a:rPr lang="en-US" sz="1600">
                  <a:solidFill>
                    <a:schemeClr val="accent3">
                      <a:lumMod val="50000"/>
                    </a:schemeClr>
                  </a:solidFill>
                  <a:latin typeface="Arial"/>
                </a:rPr>
                <a:t>Create your support team</a:t>
              </a:r>
              <a:r>
                <a:rPr lang="en-US" sz="1600">
                  <a:solidFill>
                    <a:srgbClr val="415B9B"/>
                  </a:solidFill>
                  <a:latin typeface="Arial"/>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defTabSz="514350">
                <a:defRPr/>
              </a:pPr>
              <a:r>
                <a:rPr lang="en-US" sz="1600">
                  <a:solidFill>
                    <a:srgbClr val="F5EACC">
                      <a:lumMod val="25000"/>
                    </a:srgbClr>
                  </a:solidFill>
                  <a:latin typeface="Arial"/>
                </a:rPr>
                <a:t>Assess finances.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defTabSz="514350">
                <a:defRPr/>
              </a:pPr>
              <a:r>
                <a:rPr lang="en-US" sz="1600">
                  <a:solidFill>
                    <a:srgbClr val="F5EACC">
                      <a:lumMod val="25000"/>
                    </a:srgbClr>
                  </a:solidFill>
                  <a:latin typeface="Arial"/>
                </a:rPr>
                <a:t>Outline and adapt your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9"/>
            <a:ext cx="2149010" cy="584775"/>
            <a:chOff x="3102031" y="4712980"/>
            <a:chExt cx="3820461" cy="1039599"/>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039599"/>
            </a:xfrm>
            <a:prstGeom prst="rect">
              <a:avLst/>
            </a:prstGeom>
            <a:noFill/>
          </p:spPr>
          <p:txBody>
            <a:bodyPr wrap="square">
              <a:spAutoFit/>
            </a:bodyPr>
            <a:lstStyle/>
            <a:p>
              <a:pPr defTabSz="514350">
                <a:defRPr/>
              </a:pPr>
              <a:r>
                <a:rPr lang="en-US" sz="1600">
                  <a:solidFill>
                    <a:srgbClr val="F5EACC">
                      <a:lumMod val="25000"/>
                    </a:srgbClr>
                  </a:solidFill>
                  <a:latin typeface="Arial"/>
                </a:rPr>
                <a:t>Choose which tools to use.</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4" y="1928642"/>
            <a:ext cx="2073927"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3" y="3022335"/>
              <a:ext cx="2571456" cy="1477323"/>
            </a:xfrm>
            <a:prstGeom prst="rect">
              <a:avLst/>
            </a:prstGeom>
            <a:noFill/>
          </p:spPr>
          <p:txBody>
            <a:bodyPr wrap="square">
              <a:spAutoFit/>
            </a:bodyPr>
            <a:lstStyle/>
            <a:p>
              <a:pPr defTabSz="514350">
                <a:defRPr/>
              </a:pPr>
              <a:r>
                <a:rPr lang="en-US" sz="1600">
                  <a:solidFill>
                    <a:srgbClr val="F5EACC">
                      <a:lumMod val="25000"/>
                    </a:srgbClr>
                  </a:solidFill>
                  <a:latin typeface="Arial"/>
                </a:rPr>
                <a:t>Describe your values, vision, &amp; goals.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796430"/>
            <a:ext cx="1820031" cy="645870"/>
            <a:chOff x="9541214" y="1494002"/>
            <a:chExt cx="3235611"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307044" cy="1039602"/>
            </a:xfrm>
            <a:prstGeom prst="rect">
              <a:avLst/>
            </a:prstGeom>
            <a:noFill/>
          </p:spPr>
          <p:txBody>
            <a:bodyPr wrap="square">
              <a:spAutoFit/>
            </a:bodyPr>
            <a:lstStyle/>
            <a:p>
              <a:pPr defTabSz="514350">
                <a:defRPr/>
              </a:pPr>
              <a:r>
                <a:rPr lang="en-US" sz="1600">
                  <a:solidFill>
                    <a:srgbClr val="F5EACC">
                      <a:lumMod val="25000"/>
                    </a:srgbClr>
                  </a:solidFill>
                  <a:latin typeface="Arial"/>
                </a:rPr>
                <a:t>Finalize documents.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824713"/>
            <a:ext cx="2140188" cy="830997"/>
            <a:chOff x="3024404" y="3692235"/>
            <a:chExt cx="3517499" cy="1477324"/>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692235"/>
              <a:ext cx="2542141" cy="1477324"/>
            </a:xfrm>
            <a:prstGeom prst="rect">
              <a:avLst/>
            </a:prstGeom>
            <a:noFill/>
          </p:spPr>
          <p:txBody>
            <a:bodyPr wrap="square">
              <a:spAutoFit/>
            </a:bodyPr>
            <a:lstStyle/>
            <a:p>
              <a:pPr defTabSz="514350">
                <a:defRPr/>
              </a:pPr>
              <a:r>
                <a:rPr lang="en-US" sz="1600">
                  <a:solidFill>
                    <a:srgbClr val="F5EACC">
                      <a:lumMod val="25000"/>
                    </a:srgbClr>
                  </a:solidFill>
                  <a:latin typeface="Arial"/>
                </a:rPr>
                <a:t>Identify and strengthen key relationships. </a:t>
              </a:r>
              <a:endParaRPr lang="en-US" sz="1600" strike="sngStrike">
                <a:solidFill>
                  <a:srgbClr val="C00000"/>
                </a:solidFill>
                <a:latin typeface="Arial"/>
              </a:endParaRP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024404" y="3712276"/>
              <a:ext cx="975358" cy="975357"/>
            </a:xfrm>
            <a:prstGeom prst="rect">
              <a:avLst/>
            </a:prstGeom>
          </p:spPr>
        </p:pic>
      </p:grpSp>
      <p:grpSp>
        <p:nvGrpSpPr>
          <p:cNvPr id="6" name="Group 5">
            <a:extLst>
              <a:ext uri="{FF2B5EF4-FFF2-40B4-BE49-F238E27FC236}">
                <a16:creationId xmlns:a16="http://schemas.microsoft.com/office/drawing/2014/main" id="{6C556C3D-CBF9-A4A8-9C89-6FD48CCBD822}"/>
              </a:ext>
            </a:extLst>
          </p:cNvPr>
          <p:cNvGrpSpPr/>
          <p:nvPr/>
        </p:nvGrpSpPr>
        <p:grpSpPr>
          <a:xfrm>
            <a:off x="830863" y="3462234"/>
            <a:ext cx="1904162" cy="622993"/>
            <a:chOff x="697693" y="3322445"/>
            <a:chExt cx="1904162" cy="622993"/>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347397"/>
              <a:ext cx="1366779" cy="584775"/>
            </a:xfrm>
            <a:prstGeom prst="rect">
              <a:avLst/>
            </a:prstGeom>
            <a:noFill/>
          </p:spPr>
          <p:txBody>
            <a:bodyPr wrap="square">
              <a:spAutoFit/>
            </a:bodyPr>
            <a:lstStyle/>
            <a:p>
              <a:r>
                <a:rPr lang="en-US" sz="1600" dirty="0">
                  <a:solidFill>
                    <a:srgbClr val="F5EACC">
                      <a:lumMod val="25000"/>
                    </a:srgbClr>
                  </a:solidFill>
                  <a:latin typeface="Arial"/>
                </a:rPr>
                <a:t>Identify your needs.  </a:t>
              </a:r>
              <a:endParaRPr lang="en-US" sz="1600" dirty="0"/>
            </a:p>
          </p:txBody>
        </p:sp>
      </p:grpSp>
      <p:grpSp>
        <p:nvGrpSpPr>
          <p:cNvPr id="5" name="Group 4">
            <a:extLst>
              <a:ext uri="{FF2B5EF4-FFF2-40B4-BE49-F238E27FC236}">
                <a16:creationId xmlns:a16="http://schemas.microsoft.com/office/drawing/2014/main" id="{AA26EB07-B64C-F3D3-86ED-DE05A50C4E16}"/>
              </a:ext>
            </a:extLst>
          </p:cNvPr>
          <p:cNvGrpSpPr/>
          <p:nvPr/>
        </p:nvGrpSpPr>
        <p:grpSpPr>
          <a:xfrm>
            <a:off x="6309082" y="2024100"/>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defTabSz="257175">
                <a:defRPr/>
              </a:pPr>
              <a:r>
                <a:rPr lang="en-US" sz="1600">
                  <a:solidFill>
                    <a:srgbClr val="F5EACC">
                      <a:lumMod val="25000"/>
                    </a:srgbClr>
                  </a:solidFill>
                  <a:latin typeface="Arial"/>
                </a:rPr>
                <a:t>Tell your story.</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1" y="3424503"/>
            <a:ext cx="1643108" cy="548640"/>
            <a:chOff x="8502434" y="2907567"/>
            <a:chExt cx="292108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358029" y="3196884"/>
              <a:ext cx="2065486" cy="601874"/>
            </a:xfrm>
            <a:prstGeom prst="rect">
              <a:avLst/>
            </a:prstGeom>
            <a:noFill/>
          </p:spPr>
          <p:txBody>
            <a:bodyPr wrap="square">
              <a:spAutoFit/>
            </a:bodyPr>
            <a:lstStyle/>
            <a:p>
              <a:pPr defTabSz="514350">
                <a:defRPr/>
              </a:pPr>
              <a:r>
                <a:rPr lang="en-US" sz="1600">
                  <a:solidFill>
                    <a:srgbClr val="F5EACC">
                      <a:lumMod val="25000"/>
                    </a:srgbClr>
                  </a:solidFill>
                  <a:latin typeface="Arial"/>
                </a:rPr>
                <a:t>Negotiate.</a:t>
              </a:r>
            </a:p>
          </p:txBody>
        </p:sp>
      </p:grpSp>
      <p:sp>
        <p:nvSpPr>
          <p:cNvPr id="4" name="Oval 3">
            <a:extLst>
              <a:ext uri="{FF2B5EF4-FFF2-40B4-BE49-F238E27FC236}">
                <a16:creationId xmlns:a16="http://schemas.microsoft.com/office/drawing/2014/main" id="{5E2C50F5-31FF-0D2C-0A6D-72F3C6090170}"/>
              </a:ext>
            </a:extLst>
          </p:cNvPr>
          <p:cNvSpPr/>
          <p:nvPr/>
        </p:nvSpPr>
        <p:spPr>
          <a:xfrm>
            <a:off x="634098" y="1721572"/>
            <a:ext cx="2221395"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ABA7B73-346D-AC13-78B7-D98643FD9AC8}"/>
              </a:ext>
            </a:extLst>
          </p:cNvPr>
          <p:cNvSpPr/>
          <p:nvPr/>
        </p:nvSpPr>
        <p:spPr>
          <a:xfrm>
            <a:off x="672404" y="3207682"/>
            <a:ext cx="2221395"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E95FC13-E207-797B-7B10-E7499950E28B}"/>
              </a:ext>
            </a:extLst>
          </p:cNvPr>
          <p:cNvSpPr/>
          <p:nvPr/>
        </p:nvSpPr>
        <p:spPr>
          <a:xfrm>
            <a:off x="802312" y="4674163"/>
            <a:ext cx="2221395"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717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40">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BC06-B800-D8E5-53AD-8F19AC092C3E}"/>
              </a:ext>
            </a:extLst>
          </p:cNvPr>
          <p:cNvSpPr>
            <a:spLocks noGrp="1"/>
          </p:cNvSpPr>
          <p:nvPr>
            <p:ph type="title"/>
          </p:nvPr>
        </p:nvSpPr>
        <p:spPr>
          <a:xfrm>
            <a:off x="457200" y="518410"/>
            <a:ext cx="8229600" cy="939341"/>
          </a:xfrm>
        </p:spPr>
        <p:txBody>
          <a:bodyPr/>
          <a:lstStyle/>
          <a:p>
            <a:r>
              <a:rPr lang="en-US" sz="2800"/>
              <a:t>Where are You in the Transfer Process?</a:t>
            </a:r>
            <a:br>
              <a:rPr lang="en-US"/>
            </a:br>
            <a:endParaRPr lang="en-US"/>
          </a:p>
        </p:txBody>
      </p:sp>
      <p:sp>
        <p:nvSpPr>
          <p:cNvPr id="3" name="Content Placeholder 2">
            <a:extLst>
              <a:ext uri="{FF2B5EF4-FFF2-40B4-BE49-F238E27FC236}">
                <a16:creationId xmlns:a16="http://schemas.microsoft.com/office/drawing/2014/main" id="{95DE738A-A4A9-4F73-206D-2DEEBA9F106C}"/>
              </a:ext>
            </a:extLst>
          </p:cNvPr>
          <p:cNvSpPr>
            <a:spLocks noGrp="1"/>
          </p:cNvSpPr>
          <p:nvPr>
            <p:ph idx="1"/>
          </p:nvPr>
        </p:nvSpPr>
        <p:spPr>
          <a:xfrm>
            <a:off x="457200" y="1155166"/>
            <a:ext cx="8367712" cy="4200606"/>
          </a:xfrm>
          <a:pattFill prst="pct5">
            <a:fgClr>
              <a:schemeClr val="bg2"/>
            </a:fgClr>
            <a:bgClr>
              <a:schemeClr val="bg2"/>
            </a:bgClr>
          </a:pattFill>
        </p:spPr>
        <p:txBody>
          <a:bodyPr>
            <a:normAutofit/>
          </a:bodyPr>
          <a:lstStyle/>
          <a:p>
            <a:pPr marL="289322" indent="-289322">
              <a:lnSpc>
                <a:spcPct val="160000"/>
              </a:lnSpc>
              <a:buAutoNum type="arabicPeriod"/>
            </a:pPr>
            <a:r>
              <a:rPr lang="en-US" sz="2800" dirty="0"/>
              <a:t>Find a Partner</a:t>
            </a:r>
          </a:p>
          <a:p>
            <a:pPr marL="289322" indent="-289322">
              <a:lnSpc>
                <a:spcPct val="160000"/>
              </a:lnSpc>
              <a:buAutoNum type="arabicPeriod"/>
            </a:pPr>
            <a:r>
              <a:rPr lang="en-US" sz="2800" dirty="0"/>
              <a:t>Discuss where you are in the transfer process. Include any challenges or delays you are facing getting to the next step. Switch roles. </a:t>
            </a:r>
          </a:p>
          <a:p>
            <a:pPr marL="289322" indent="-289322">
              <a:lnSpc>
                <a:spcPct val="160000"/>
              </a:lnSpc>
              <a:buAutoNum type="arabicPeriod"/>
            </a:pPr>
            <a:r>
              <a:rPr lang="en-US" sz="2800" dirty="0"/>
              <a:t>Regroup as a class and discuss highlights. </a:t>
            </a:r>
          </a:p>
        </p:txBody>
      </p:sp>
    </p:spTree>
    <p:extLst>
      <p:ext uri="{BB962C8B-B14F-4D97-AF65-F5344CB8AC3E}">
        <p14:creationId xmlns:p14="http://schemas.microsoft.com/office/powerpoint/2010/main" val="3953196689"/>
      </p:ext>
    </p:extLst>
  </p:cSld>
  <p:clrMapOvr>
    <a:masterClrMapping/>
  </p:clrMapOvr>
</p:sld>
</file>

<file path=ppt/theme/theme1.xml><?xml version="1.0" encoding="utf-8"?>
<a:theme xmlns:a="http://schemas.openxmlformats.org/drawingml/2006/main" name="Master Templat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ster Templat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10a318-5788-42c4-bc95-17272ed21e47" xsi:nil="true"/>
    <lcf76f155ced4ddcb4097134ff3c332f xmlns="5d8c711f-12c4-4b74-a160-ecf4c25002d6">
      <Terms xmlns="http://schemas.microsoft.com/office/infopath/2007/PartnerControls"/>
    </lcf76f155ced4ddcb4097134ff3c332f>
    <IconOverlay xmlns="http://schemas.microsoft.com/sharepoint/v4" xsi:nil="true"/>
    <time xmlns="5d8c711f-12c4-4b74-a160-ecf4c25002d6" xsi:nil="true"/>
    <Person xmlns="5d8c711f-12c4-4b74-a160-ecf4c25002d6">
      <UserInfo>
        <DisplayName/>
        <AccountId xsi:nil="true"/>
        <AccountType/>
      </UserInfo>
    </Person>
    <Thumbnail xmlns="5d8c711f-12c4-4b74-a160-ecf4c25002d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B19818F9C5024198B6F78956A4E7F7" ma:contentTypeVersion="22" ma:contentTypeDescription="Create a new document." ma:contentTypeScope="" ma:versionID="5ec2ead2e837fe65ae9b5126a0839244">
  <xsd:schema xmlns:xsd="http://www.w3.org/2001/XMLSchema" xmlns:xs="http://www.w3.org/2001/XMLSchema" xmlns:p="http://schemas.microsoft.com/office/2006/metadata/properties" xmlns:ns2="5d8c711f-12c4-4b74-a160-ecf4c25002d6" xmlns:ns3="d810a318-5788-42c4-bc95-17272ed21e47" xmlns:ns4="http://schemas.microsoft.com/sharepoint/v4" targetNamespace="http://schemas.microsoft.com/office/2006/metadata/properties" ma:root="true" ma:fieldsID="cc53c3239dbc80cd32da0a8ffc4386e3" ns2:_="" ns3:_="" ns4:_="">
    <xsd:import namespace="5d8c711f-12c4-4b74-a160-ecf4c25002d6"/>
    <xsd:import namespace="d810a318-5788-42c4-bc95-17272ed21e47"/>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time" minOccurs="0"/>
                <xsd:element ref="ns2:MediaLengthInSeconds" minOccurs="0"/>
                <xsd:element ref="ns2:lcf76f155ced4ddcb4097134ff3c332f" minOccurs="0"/>
                <xsd:element ref="ns3:TaxCatchAll" minOccurs="0"/>
                <xsd:element ref="ns4:IconOverlay" minOccurs="0"/>
                <xsd:element ref="ns2:Person" minOccurs="0"/>
                <xsd:element ref="ns2:MediaServiceObjectDetectorVersions" minOccurs="0"/>
                <xsd:element ref="ns2:MediaServiceSearchPropertie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c711f-12c4-4b74-a160-ecf4c2500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ime" ma:index="20" nillable="true" ma:displayName="time" ma:format="DateOnly" ma:internalName="tim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ba17d1-332e-49f2-a71e-f3f541141499" ma:termSetId="09814cd3-568e-fe90-9814-8d621ff8fb84" ma:anchorId="fba54fb3-c3e1-fe81-a776-ca4b69148c4d" ma:open="true" ma:isKeyword="false">
      <xsd:complexType>
        <xsd:sequence>
          <xsd:element ref="pc:Terms" minOccurs="0" maxOccurs="1"/>
        </xsd:sequence>
      </xsd:complexType>
    </xsd:element>
    <xsd:element name="Person" ma:index="26"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Thumbnail" ma:index="29"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10a318-5788-42c4-bc95-17272ed21e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29c3865-c860-4cfe-bfb0-6374394e6f6f}" ma:internalName="TaxCatchAll" ma:showField="CatchAllData" ma:web="d810a318-5788-42c4-bc95-17272ed21e4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354C5E-E3CB-41E6-A342-6391FA6173FC}">
  <ds:schemaRefs>
    <ds:schemaRef ds:uri="http://purl.org/dc/elements/1.1/"/>
    <ds:schemaRef ds:uri="http://schemas.openxmlformats.org/package/2006/metadata/core-properties"/>
    <ds:schemaRef ds:uri="http://www.w3.org/XML/1998/namespace"/>
    <ds:schemaRef ds:uri="http://schemas.microsoft.com/office/2006/documentManagement/types"/>
    <ds:schemaRef ds:uri="http://purl.org/dc/terms/"/>
    <ds:schemaRef ds:uri="http://purl.org/dc/dcmitype/"/>
    <ds:schemaRef ds:uri="http://schemas.microsoft.com/sharepoint/v4"/>
    <ds:schemaRef ds:uri="d810a318-5788-42c4-bc95-17272ed21e47"/>
    <ds:schemaRef ds:uri="http://schemas.microsoft.com/office/infopath/2007/PartnerControls"/>
    <ds:schemaRef ds:uri="5d8c711f-12c4-4b74-a160-ecf4c25002d6"/>
    <ds:schemaRef ds:uri="http://schemas.microsoft.com/office/2006/metadata/properties"/>
  </ds:schemaRefs>
</ds:datastoreItem>
</file>

<file path=customXml/itemProps2.xml><?xml version="1.0" encoding="utf-8"?>
<ds:datastoreItem xmlns:ds="http://schemas.openxmlformats.org/officeDocument/2006/customXml" ds:itemID="{5430E00D-2421-4E80-85B3-BE49B1141C4F}">
  <ds:schemaRefs>
    <ds:schemaRef ds:uri="http://schemas.microsoft.com/sharepoint/v3/contenttype/forms"/>
  </ds:schemaRefs>
</ds:datastoreItem>
</file>

<file path=customXml/itemProps3.xml><?xml version="1.0" encoding="utf-8"?>
<ds:datastoreItem xmlns:ds="http://schemas.openxmlformats.org/officeDocument/2006/customXml" ds:itemID="{829EBCC9-171C-4C69-8B3C-0F2D14A123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8c711f-12c4-4b74-a160-ecf4c25002d6"/>
    <ds:schemaRef ds:uri="d810a318-5788-42c4-bc95-17272ed21e47"/>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2151</TotalTime>
  <Words>8898</Words>
  <Application>Microsoft Office PowerPoint</Application>
  <PresentationFormat>On-screen Show (4:3)</PresentationFormat>
  <Paragraphs>637</Paragraphs>
  <Slides>44</Slides>
  <Notes>44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Calibri</vt:lpstr>
      <vt:lpstr>Courier New</vt:lpstr>
      <vt:lpstr>Wingdings</vt:lpstr>
      <vt:lpstr>Master Template</vt:lpstr>
      <vt:lpstr>Master Template</vt:lpstr>
      <vt:lpstr>PowerPoint Presentation</vt:lpstr>
      <vt:lpstr> Acknowledgments</vt:lpstr>
      <vt:lpstr>PowerPoint Presentation</vt:lpstr>
      <vt:lpstr>Today You Will Learn To:</vt:lpstr>
      <vt:lpstr>Let’s Get to Know Each Other</vt:lpstr>
      <vt:lpstr>PowerPoint Presentation</vt:lpstr>
      <vt:lpstr>Who and What are Involved in the Transfer? </vt:lpstr>
      <vt:lpstr>10 Key Steps in a Farm or Ranch Transfer</vt:lpstr>
      <vt:lpstr>Where are You in the Transfer Process? </vt:lpstr>
      <vt:lpstr>PowerPoint Presentation</vt:lpstr>
      <vt:lpstr>PowerPoint Presentation</vt:lpstr>
      <vt:lpstr>What are your values? </vt:lpstr>
      <vt:lpstr>What is your vision? </vt:lpstr>
      <vt:lpstr>What are your personal goals?</vt:lpstr>
      <vt:lpstr>What are your business goals?  </vt:lpstr>
      <vt:lpstr>Set “SMART” Goals</vt:lpstr>
      <vt:lpstr>Values, Vision and Goals </vt:lpstr>
      <vt:lpstr>PowerPoint Presentation</vt:lpstr>
      <vt:lpstr>What are your needs? </vt:lpstr>
      <vt:lpstr> Assets are things of value. </vt:lpstr>
      <vt:lpstr> Which financial assets do you have or need? </vt:lpstr>
      <vt:lpstr>What other assets do you have or need? </vt:lpstr>
      <vt:lpstr>Who is involved in your transfer?</vt:lpstr>
      <vt:lpstr>What are the needs of those involved in your transfer?  </vt:lpstr>
      <vt:lpstr>What assets do they have? </vt:lpstr>
      <vt:lpstr>Practice Activity</vt:lpstr>
      <vt:lpstr>PowerPoint Presentation</vt:lpstr>
      <vt:lpstr>Why are we talking about relationships? </vt:lpstr>
      <vt:lpstr>Healthy relationships are a process of  </vt:lpstr>
      <vt:lpstr>Effective Communication is a process of giving and receiving to share information and meaning. </vt:lpstr>
      <vt:lpstr>How do you Communicate Effectively?</vt:lpstr>
      <vt:lpstr>We express ourselves in two main ways</vt:lpstr>
      <vt:lpstr>Listening is the most powerful part of effective communication.</vt:lpstr>
      <vt:lpstr>Who defines effective communication ? </vt:lpstr>
      <vt:lpstr>Understand the Other Parties’   Point of View</vt:lpstr>
      <vt:lpstr>Put yourself in their shoes…</vt:lpstr>
      <vt:lpstr>… to find commonalities</vt:lpstr>
      <vt:lpstr>Cultivate Empathy and Trust</vt:lpstr>
      <vt:lpstr>Ways to Communicate Trust</vt:lpstr>
      <vt:lpstr>Practice Activity</vt:lpstr>
      <vt:lpstr>PowerPoint Presentation</vt:lpstr>
      <vt:lpstr>10 Key Steps in a Farm or Ranch Transfer</vt:lpstr>
      <vt:lpstr>Homework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Faller</dc:creator>
  <cp:lastModifiedBy>Corey Thomas</cp:lastModifiedBy>
  <cp:revision>34</cp:revision>
  <dcterms:created xsi:type="dcterms:W3CDTF">2022-09-12T14:14:39Z</dcterms:created>
  <dcterms:modified xsi:type="dcterms:W3CDTF">2024-04-29T13:33:41Z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0x0101006FB19818F9C5024198B6F78956A4E7F7</vt:lpwstr>
  </property>
  <property fmtid="{D5CDD505-2E9C-101B-9397-08002B2CF9AE}" pid="3" name="MediaServiceImageTags">
    <vt:lpwstr/>
  </property>
</Properties>
</file>