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2.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 id="2147483918" r:id="rId5"/>
  </p:sldMasterIdLst>
  <p:notesMasterIdLst>
    <p:notesMasterId r:id="rId49"/>
  </p:notesMasterIdLst>
  <p:sldIdLst>
    <p:sldId id="256" r:id="rId6"/>
    <p:sldId id="1829" r:id="rId7"/>
    <p:sldId id="1574" r:id="rId8"/>
    <p:sldId id="1827" r:id="rId9"/>
    <p:sldId id="261" r:id="rId10"/>
    <p:sldId id="1837" r:id="rId11"/>
    <p:sldId id="1841" r:id="rId12"/>
    <p:sldId id="1825" r:id="rId13"/>
    <p:sldId id="1848" r:id="rId14"/>
    <p:sldId id="1824" r:id="rId15"/>
    <p:sldId id="1823" r:id="rId16"/>
    <p:sldId id="1822" r:id="rId17"/>
    <p:sldId id="1839" r:id="rId18"/>
    <p:sldId id="1820" r:id="rId19"/>
    <p:sldId id="1819" r:id="rId20"/>
    <p:sldId id="1818" r:id="rId21"/>
    <p:sldId id="1817" r:id="rId22"/>
    <p:sldId id="270" r:id="rId23"/>
    <p:sldId id="1816" r:id="rId24"/>
    <p:sldId id="1864" r:id="rId25"/>
    <p:sldId id="1812" r:id="rId26"/>
    <p:sldId id="1866" r:id="rId27"/>
    <p:sldId id="1863" r:id="rId28"/>
    <p:sldId id="1811" r:id="rId29"/>
    <p:sldId id="1861" r:id="rId30"/>
    <p:sldId id="273" r:id="rId31"/>
    <p:sldId id="1809" r:id="rId32"/>
    <p:sldId id="1808" r:id="rId33"/>
    <p:sldId id="1865" r:id="rId34"/>
    <p:sldId id="1807" r:id="rId35"/>
    <p:sldId id="1805" r:id="rId36"/>
    <p:sldId id="1362" r:id="rId37"/>
    <p:sldId id="1363" r:id="rId38"/>
    <p:sldId id="1364" r:id="rId39"/>
    <p:sldId id="1846" r:id="rId40"/>
    <p:sldId id="1371" r:id="rId41"/>
    <p:sldId id="1366" r:id="rId42"/>
    <p:sldId id="1368" r:id="rId43"/>
    <p:sldId id="286" r:id="rId44"/>
    <p:sldId id="1747" r:id="rId45"/>
    <p:sldId id="1867" r:id="rId46"/>
    <p:sldId id="1800" r:id="rId47"/>
    <p:sldId id="291"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5B7A1F8-9FA9-4CD8-92D8-25854CD7E770}">
          <p14:sldIdLst>
            <p14:sldId id="256"/>
            <p14:sldId id="1829"/>
            <p14:sldId id="1574"/>
            <p14:sldId id="1827"/>
            <p14:sldId id="261"/>
            <p14:sldId id="1837"/>
            <p14:sldId id="1841"/>
          </p14:sldIdLst>
        </p14:section>
        <p14:section name="Part 1: Assess the Value of Assets Being Transferred" id="{39822903-E62D-48AF-9D3D-F9F8343BE4E7}">
          <p14:sldIdLst>
            <p14:sldId id="1825"/>
            <p14:sldId id="1848"/>
            <p14:sldId id="1824"/>
            <p14:sldId id="1823"/>
            <p14:sldId id="1822"/>
            <p14:sldId id="1839"/>
            <p14:sldId id="1820"/>
            <p14:sldId id="1819"/>
          </p14:sldIdLst>
        </p14:section>
        <p14:section name="Assess Your Financial Position" id="{B9EE1894-F83C-483C-BD73-314776C2D482}">
          <p14:sldIdLst>
            <p14:sldId id="1818"/>
            <p14:sldId id="1817"/>
            <p14:sldId id="270"/>
            <p14:sldId id="1816"/>
            <p14:sldId id="1864"/>
            <p14:sldId id="1812"/>
            <p14:sldId id="1866"/>
            <p14:sldId id="1863"/>
            <p14:sldId id="1811"/>
            <p14:sldId id="1861"/>
            <p14:sldId id="273"/>
            <p14:sldId id="1809"/>
            <p14:sldId id="1808"/>
            <p14:sldId id="1865"/>
            <p14:sldId id="1807"/>
            <p14:sldId id="1805"/>
          </p14:sldIdLst>
        </p14:section>
        <p14:section name="Part 3: Identify and Build Your Team" id="{06CFA270-ECFC-4D61-AB63-7A52BCA21A04}">
          <p14:sldIdLst>
            <p14:sldId id="1362"/>
            <p14:sldId id="1363"/>
            <p14:sldId id="1364"/>
            <p14:sldId id="1846"/>
            <p14:sldId id="1371"/>
            <p14:sldId id="1366"/>
            <p14:sldId id="1368"/>
            <p14:sldId id="286"/>
            <p14:sldId id="1747"/>
            <p14:sldId id="1867"/>
            <p14:sldId id="1800"/>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659"/>
    <a:srgbClr val="004B24"/>
    <a:srgbClr val="FFFFFF"/>
    <a:srgbClr val="920000"/>
    <a:srgbClr val="415B9B"/>
    <a:srgbClr val="669947"/>
    <a:srgbClr val="261D07"/>
    <a:srgbClr val="8BA4B4"/>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ory O'Steen" userId="S::mosteen@farmland.org::fc20f698-94c6-4081-8f06-175299750379" providerId="AD" clId="Web-{86A1D011-3E75-0AA1-854B-6DBCD44A0E89}"/>
    <pc:docChg chg="modSld">
      <pc:chgData name="Mallory O'Steen" userId="S::mosteen@farmland.org::fc20f698-94c6-4081-8f06-175299750379" providerId="AD" clId="Web-{86A1D011-3E75-0AA1-854B-6DBCD44A0E89}" dt="2022-11-30T20:20:20.687" v="1" actId="1076"/>
      <pc:docMkLst>
        <pc:docMk/>
      </pc:docMkLst>
      <pc:sldChg chg="modSp">
        <pc:chgData name="Mallory O'Steen" userId="S::mosteen@farmland.org::fc20f698-94c6-4081-8f06-175299750379" providerId="AD" clId="Web-{86A1D011-3E75-0AA1-854B-6DBCD44A0E89}" dt="2022-11-30T20:20:20.687" v="1" actId="1076"/>
        <pc:sldMkLst>
          <pc:docMk/>
          <pc:sldMk cId="1214171015" sldId="1817"/>
        </pc:sldMkLst>
        <pc:graphicFrameChg chg="mod">
          <ac:chgData name="Mallory O'Steen" userId="S::mosteen@farmland.org::fc20f698-94c6-4081-8f06-175299750379" providerId="AD" clId="Web-{86A1D011-3E75-0AA1-854B-6DBCD44A0E89}" dt="2022-11-30T20:20:20.687" v="1" actId="1076"/>
          <ac:graphicFrameMkLst>
            <pc:docMk/>
            <pc:sldMk cId="1214171015" sldId="1817"/>
            <ac:graphicFrameMk id="11" creationId="{1E08DC9C-0A57-4F07-808E-DD1919D7E043}"/>
          </ac:graphicFrameMkLst>
        </pc:graphicFrameChg>
      </pc:sldChg>
    </pc:docChg>
  </pc:docChgLst>
  <pc:docChgLst>
    <pc:chgData name="Jennifer Dempsey" userId="453b4867-db85-45f9-a52f-843b9a141b3f" providerId="ADAL" clId="{DDF9D85B-0FC0-4888-B995-12701AFF1D5C}"/>
    <pc:docChg chg="sldOrd">
      <pc:chgData name="Jennifer Dempsey" userId="453b4867-db85-45f9-a52f-843b9a141b3f" providerId="ADAL" clId="{DDF9D85B-0FC0-4888-B995-12701AFF1D5C}" dt="2023-01-31T17:26:59.104" v="0" actId="20578"/>
      <pc:docMkLst>
        <pc:docMk/>
      </pc:docMkLst>
      <pc:sldChg chg="ord">
        <pc:chgData name="Jennifer Dempsey" userId="453b4867-db85-45f9-a52f-843b9a141b3f" providerId="ADAL" clId="{DDF9D85B-0FC0-4888-B995-12701AFF1D5C}" dt="2023-01-31T17:26:59.104" v="0" actId="20578"/>
        <pc:sldMkLst>
          <pc:docMk/>
          <pc:sldMk cId="1958633441" sldId="1837"/>
        </pc:sldMkLst>
      </pc:sldChg>
    </pc:docChg>
  </pc:docChgLst>
  <pc:docChgLst>
    <pc:chgData name="Megan Faller" userId="9d1e07f7-a773-4974-a6b0-b3caef776a66" providerId="ADAL" clId="{1ACABD1D-37F6-42DE-AE37-91CDBE925270}"/>
    <pc:docChg chg="undo custSel addSld delSld modSld addMainMaster delMainMaster modMainMaster addSection delSection modSection modNotesMaster">
      <pc:chgData name="Megan Faller" userId="9d1e07f7-a773-4974-a6b0-b3caef776a66" providerId="ADAL" clId="{1ACABD1D-37F6-42DE-AE37-91CDBE925270}" dt="2022-09-17T20:24:57.393" v="2909" actId="20577"/>
      <pc:docMkLst>
        <pc:docMk/>
      </pc:docMkLst>
      <pc:sldChg chg="modSp mod">
        <pc:chgData name="Megan Faller" userId="9d1e07f7-a773-4974-a6b0-b3caef776a66" providerId="ADAL" clId="{1ACABD1D-37F6-42DE-AE37-91CDBE925270}" dt="2022-09-13T17:08:10.011" v="377" actId="404"/>
        <pc:sldMkLst>
          <pc:docMk/>
          <pc:sldMk cId="109857222" sldId="256"/>
        </pc:sldMkLst>
        <pc:spChg chg="mod">
          <ac:chgData name="Megan Faller" userId="9d1e07f7-a773-4974-a6b0-b3caef776a66" providerId="ADAL" clId="{1ACABD1D-37F6-42DE-AE37-91CDBE925270}" dt="2022-09-13T17:08:10.011" v="377" actId="404"/>
          <ac:spMkLst>
            <pc:docMk/>
            <pc:sldMk cId="109857222" sldId="256"/>
            <ac:spMk id="6" creationId="{7BA0520E-D27A-4C15-88D0-5C501A84EBB2}"/>
          </ac:spMkLst>
        </pc:spChg>
      </pc:sldChg>
      <pc:sldChg chg="addSp modSp mod addCm delCm modCm modNotesTx">
        <pc:chgData name="Megan Faller" userId="9d1e07f7-a773-4974-a6b0-b3caef776a66" providerId="ADAL" clId="{1ACABD1D-37F6-42DE-AE37-91CDBE925270}" dt="2022-09-14T13:44:23.334" v="2315"/>
        <pc:sldMkLst>
          <pc:docMk/>
          <pc:sldMk cId="3527717250" sldId="261"/>
        </pc:sldMkLst>
        <pc:spChg chg="add mod">
          <ac:chgData name="Megan Faller" userId="9d1e07f7-a773-4974-a6b0-b3caef776a66" providerId="ADAL" clId="{1ACABD1D-37F6-42DE-AE37-91CDBE925270}" dt="2022-09-14T13:43:59.652" v="2313" actId="1076"/>
          <ac:spMkLst>
            <pc:docMk/>
            <pc:sldMk cId="3527717250" sldId="261"/>
            <ac:spMk id="4" creationId="{FF89BE87-8965-B784-5B8C-DA7E3137AD67}"/>
          </ac:spMkLst>
        </pc:spChg>
        <pc:spChg chg="add mod">
          <ac:chgData name="Megan Faller" userId="9d1e07f7-a773-4974-a6b0-b3caef776a66" providerId="ADAL" clId="{1ACABD1D-37F6-42DE-AE37-91CDBE925270}" dt="2022-09-14T13:44:04.130" v="2314" actId="14100"/>
          <ac:spMkLst>
            <pc:docMk/>
            <pc:sldMk cId="3527717250" sldId="261"/>
            <ac:spMk id="7" creationId="{868BD437-3D1D-3E56-DE75-2603895E8018}"/>
          </ac:spMkLst>
        </pc:spChg>
        <pc:spChg chg="mod">
          <ac:chgData name="Megan Faller" userId="9d1e07f7-a773-4974-a6b0-b3caef776a66" providerId="ADAL" clId="{1ACABD1D-37F6-42DE-AE37-91CDBE925270}" dt="2022-09-13T19:24:55.502" v="2263" actId="404"/>
          <ac:spMkLst>
            <pc:docMk/>
            <pc:sldMk cId="3527717250" sldId="261"/>
            <ac:spMk id="22" creationId="{B5911F23-489E-4D8C-AF77-9B5473A6D5EB}"/>
          </ac:spMkLst>
        </pc:spChg>
      </pc:sldChg>
      <pc:sldChg chg="modSp mod modClrScheme chgLayout">
        <pc:chgData name="Megan Faller" userId="9d1e07f7-a773-4974-a6b0-b3caef776a66" providerId="ADAL" clId="{1ACABD1D-37F6-42DE-AE37-91CDBE925270}" dt="2022-09-13T17:56:17.179" v="829" actId="1076"/>
        <pc:sldMkLst>
          <pc:docMk/>
          <pc:sldMk cId="3807944450" sldId="270"/>
        </pc:sldMkLst>
        <pc:spChg chg="mod ord">
          <ac:chgData name="Megan Faller" userId="9d1e07f7-a773-4974-a6b0-b3caef776a66" providerId="ADAL" clId="{1ACABD1D-37F6-42DE-AE37-91CDBE925270}" dt="2022-09-13T17:54:49.036" v="801" actId="1076"/>
          <ac:spMkLst>
            <pc:docMk/>
            <pc:sldMk cId="3807944450" sldId="270"/>
            <ac:spMk id="6" creationId="{00000000-0000-0000-0000-000000000000}"/>
          </ac:spMkLst>
        </pc:spChg>
        <pc:spChg chg="mod ord">
          <ac:chgData name="Megan Faller" userId="9d1e07f7-a773-4974-a6b0-b3caef776a66" providerId="ADAL" clId="{1ACABD1D-37F6-42DE-AE37-91CDBE925270}" dt="2022-09-13T17:56:17.179" v="829" actId="1076"/>
          <ac:spMkLst>
            <pc:docMk/>
            <pc:sldMk cId="3807944450" sldId="270"/>
            <ac:spMk id="7" creationId="{00000000-0000-0000-0000-000000000000}"/>
          </ac:spMkLst>
        </pc:spChg>
        <pc:graphicFrameChg chg="mod modGraphic">
          <ac:chgData name="Megan Faller" userId="9d1e07f7-a773-4974-a6b0-b3caef776a66" providerId="ADAL" clId="{1ACABD1D-37F6-42DE-AE37-91CDBE925270}" dt="2022-09-13T17:56:13.437" v="828" actId="1076"/>
          <ac:graphicFrameMkLst>
            <pc:docMk/>
            <pc:sldMk cId="3807944450" sldId="270"/>
            <ac:graphicFrameMk id="2" creationId="{00000000-0000-0000-0000-000000000000}"/>
          </ac:graphicFrameMkLst>
        </pc:graphicFrameChg>
      </pc:sldChg>
      <pc:sldChg chg="modSp mod addCm delCm modCm modNotesTx">
        <pc:chgData name="Megan Faller" userId="9d1e07f7-a773-4974-a6b0-b3caef776a66" providerId="ADAL" clId="{1ACABD1D-37F6-42DE-AE37-91CDBE925270}" dt="2022-09-17T20:08:24.124" v="2618"/>
        <pc:sldMkLst>
          <pc:docMk/>
          <pc:sldMk cId="2977352484" sldId="286"/>
        </pc:sldMkLst>
        <pc:spChg chg="mod">
          <ac:chgData name="Megan Faller" userId="9d1e07f7-a773-4974-a6b0-b3caef776a66" providerId="ADAL" clId="{1ACABD1D-37F6-42DE-AE37-91CDBE925270}" dt="2022-09-13T19:27:28.695" v="2307" actId="20577"/>
          <ac:spMkLst>
            <pc:docMk/>
            <pc:sldMk cId="2977352484" sldId="286"/>
            <ac:spMk id="2" creationId="{F851D7DE-6260-573C-9FA0-FF0D4F75C243}"/>
          </ac:spMkLst>
        </pc:spChg>
        <pc:spChg chg="mod">
          <ac:chgData name="Megan Faller" userId="9d1e07f7-a773-4974-a6b0-b3caef776a66" providerId="ADAL" clId="{1ACABD1D-37F6-42DE-AE37-91CDBE925270}" dt="2022-09-17T20:03:46.466" v="2586" actId="21"/>
          <ac:spMkLst>
            <pc:docMk/>
            <pc:sldMk cId="2977352484" sldId="286"/>
            <ac:spMk id="3" creationId="{A973AE3A-B88E-998D-2702-3D98E4750E11}"/>
          </ac:spMkLst>
        </pc:spChg>
      </pc:sldChg>
      <pc:sldChg chg="del">
        <pc:chgData name="Megan Faller" userId="9d1e07f7-a773-4974-a6b0-b3caef776a66" providerId="ADAL" clId="{1ACABD1D-37F6-42DE-AE37-91CDBE925270}" dt="2022-09-13T15:58:28.863" v="3" actId="18676"/>
        <pc:sldMkLst>
          <pc:docMk/>
          <pc:sldMk cId="3217211445" sldId="1319"/>
        </pc:sldMkLst>
      </pc:sldChg>
      <pc:sldChg chg="del">
        <pc:chgData name="Megan Faller" userId="9d1e07f7-a773-4974-a6b0-b3caef776a66" providerId="ADAL" clId="{1ACABD1D-37F6-42DE-AE37-91CDBE925270}" dt="2022-09-13T15:58:28.863" v="3" actId="18676"/>
        <pc:sldMkLst>
          <pc:docMk/>
          <pc:sldMk cId="2370606992" sldId="1337"/>
        </pc:sldMkLst>
      </pc:sldChg>
      <pc:sldChg chg="del">
        <pc:chgData name="Megan Faller" userId="9d1e07f7-a773-4974-a6b0-b3caef776a66" providerId="ADAL" clId="{1ACABD1D-37F6-42DE-AE37-91CDBE925270}" dt="2022-09-13T15:58:28.863" v="3" actId="18676"/>
        <pc:sldMkLst>
          <pc:docMk/>
          <pc:sldMk cId="3640281824" sldId="1338"/>
        </pc:sldMkLst>
      </pc:sldChg>
      <pc:sldChg chg="del">
        <pc:chgData name="Megan Faller" userId="9d1e07f7-a773-4974-a6b0-b3caef776a66" providerId="ADAL" clId="{1ACABD1D-37F6-42DE-AE37-91CDBE925270}" dt="2022-09-13T16:01:36.956" v="13" actId="18676"/>
        <pc:sldMkLst>
          <pc:docMk/>
          <pc:sldMk cId="1008558430" sldId="1343"/>
        </pc:sldMkLst>
      </pc:sldChg>
      <pc:sldChg chg="modSp mod">
        <pc:chgData name="Megan Faller" userId="9d1e07f7-a773-4974-a6b0-b3caef776a66" providerId="ADAL" clId="{1ACABD1D-37F6-42DE-AE37-91CDBE925270}" dt="2022-09-13T18:43:18.675" v="1519" actId="20577"/>
        <pc:sldMkLst>
          <pc:docMk/>
          <pc:sldMk cId="1910623546" sldId="1362"/>
        </pc:sldMkLst>
        <pc:spChg chg="mod">
          <ac:chgData name="Megan Faller" userId="9d1e07f7-a773-4974-a6b0-b3caef776a66" providerId="ADAL" clId="{1ACABD1D-37F6-42DE-AE37-91CDBE925270}" dt="2022-09-13T18:43:18.675" v="1519" actId="20577"/>
          <ac:spMkLst>
            <pc:docMk/>
            <pc:sldMk cId="1910623546" sldId="1362"/>
            <ac:spMk id="2" creationId="{42FD9672-B7D3-493A-87E6-7B4B4BB6B42A}"/>
          </ac:spMkLst>
        </pc:spChg>
      </pc:sldChg>
      <pc:sldChg chg="modSp mod addCm delCm">
        <pc:chgData name="Megan Faller" userId="9d1e07f7-a773-4974-a6b0-b3caef776a66" providerId="ADAL" clId="{1ACABD1D-37F6-42DE-AE37-91CDBE925270}" dt="2022-09-17T20:01:39.125" v="2480"/>
        <pc:sldMkLst>
          <pc:docMk/>
          <pc:sldMk cId="1107158158" sldId="1363"/>
        </pc:sldMkLst>
        <pc:spChg chg="mod">
          <ac:chgData name="Megan Faller" userId="9d1e07f7-a773-4974-a6b0-b3caef776a66" providerId="ADAL" clId="{1ACABD1D-37F6-42DE-AE37-91CDBE925270}" dt="2022-09-13T19:22:50.116" v="2259" actId="20577"/>
          <ac:spMkLst>
            <pc:docMk/>
            <pc:sldMk cId="1107158158" sldId="1363"/>
            <ac:spMk id="16" creationId="{BEF66875-7F41-4DCF-A14E-998DEE4594F0}"/>
          </ac:spMkLst>
        </pc:spChg>
        <pc:spChg chg="mod">
          <ac:chgData name="Megan Faller" userId="9d1e07f7-a773-4974-a6b0-b3caef776a66" providerId="ADAL" clId="{1ACABD1D-37F6-42DE-AE37-91CDBE925270}" dt="2022-09-13T19:04:39.312" v="1898" actId="20577"/>
          <ac:spMkLst>
            <pc:docMk/>
            <pc:sldMk cId="1107158158" sldId="1363"/>
            <ac:spMk id="18" creationId="{5EB3817B-4BA2-4203-B4BD-F730D68BF83E}"/>
          </ac:spMkLst>
        </pc:spChg>
      </pc:sldChg>
      <pc:sldChg chg="addSp delSp modSp mod modClrScheme chgLayout modNotes">
        <pc:chgData name="Megan Faller" userId="9d1e07f7-a773-4974-a6b0-b3caef776a66" providerId="ADAL" clId="{1ACABD1D-37F6-42DE-AE37-91CDBE925270}" dt="2022-09-13T19:15:54.294" v="2091" actId="700"/>
        <pc:sldMkLst>
          <pc:docMk/>
          <pc:sldMk cId="2813015304" sldId="1364"/>
        </pc:sldMkLst>
        <pc:spChg chg="add mod ord">
          <ac:chgData name="Megan Faller" userId="9d1e07f7-a773-4974-a6b0-b3caef776a66" providerId="ADAL" clId="{1ACABD1D-37F6-42DE-AE37-91CDBE925270}" dt="2022-09-13T19:15:54.294" v="2091" actId="700"/>
          <ac:spMkLst>
            <pc:docMk/>
            <pc:sldMk cId="2813015304" sldId="1364"/>
            <ac:spMk id="4" creationId="{77D05205-1472-3CAF-63B6-92BC7A40733E}"/>
          </ac:spMkLst>
        </pc:spChg>
        <pc:spChg chg="add mod ord">
          <ac:chgData name="Megan Faller" userId="9d1e07f7-a773-4974-a6b0-b3caef776a66" providerId="ADAL" clId="{1ACABD1D-37F6-42DE-AE37-91CDBE925270}" dt="2022-09-13T19:15:54.294" v="2091" actId="700"/>
          <ac:spMkLst>
            <pc:docMk/>
            <pc:sldMk cId="2813015304" sldId="1364"/>
            <ac:spMk id="5" creationId="{36E2852C-3CFD-2ADD-56D2-87A4593C6BE5}"/>
          </ac:spMkLst>
        </pc:spChg>
        <pc:spChg chg="del mod">
          <ac:chgData name="Megan Faller" userId="9d1e07f7-a773-4974-a6b0-b3caef776a66" providerId="ADAL" clId="{1ACABD1D-37F6-42DE-AE37-91CDBE925270}" dt="2022-09-13T18:44:02.028" v="1528"/>
          <ac:spMkLst>
            <pc:docMk/>
            <pc:sldMk cId="2813015304" sldId="1364"/>
            <ac:spMk id="19" creationId="{D51F455D-32AD-4D07-84E0-0CE94D4DB427}"/>
          </ac:spMkLst>
        </pc:spChg>
        <pc:spChg chg="del mod">
          <ac:chgData name="Megan Faller" userId="9d1e07f7-a773-4974-a6b0-b3caef776a66" providerId="ADAL" clId="{1ACABD1D-37F6-42DE-AE37-91CDBE925270}" dt="2022-09-13T18:44:17.777" v="1535"/>
          <ac:spMkLst>
            <pc:docMk/>
            <pc:sldMk cId="2813015304" sldId="1364"/>
            <ac:spMk id="21" creationId="{7D6463D8-EC08-43FA-A1EA-509CDFF4B288}"/>
          </ac:spMkLst>
        </pc:spChg>
        <pc:picChg chg="del">
          <ac:chgData name="Megan Faller" userId="9d1e07f7-a773-4974-a6b0-b3caef776a66" providerId="ADAL" clId="{1ACABD1D-37F6-42DE-AE37-91CDBE925270}" dt="2022-09-13T18:43:42.524" v="1521" actId="478"/>
          <ac:picMkLst>
            <pc:docMk/>
            <pc:sldMk cId="2813015304" sldId="1364"/>
            <ac:picMk id="2" creationId="{540D13FC-2FD3-4EB6-9FB4-980B7C4ED439}"/>
          </ac:picMkLst>
        </pc:picChg>
        <pc:picChg chg="del">
          <ac:chgData name="Megan Faller" userId="9d1e07f7-a773-4974-a6b0-b3caef776a66" providerId="ADAL" clId="{1ACABD1D-37F6-42DE-AE37-91CDBE925270}" dt="2022-09-13T19:15:48.442" v="2090" actId="478"/>
          <ac:picMkLst>
            <pc:docMk/>
            <pc:sldMk cId="2813015304" sldId="1364"/>
            <ac:picMk id="3" creationId="{3F5FA87F-F1A7-4755-AB96-D6CFC9368557}"/>
          </ac:picMkLst>
        </pc:picChg>
      </pc:sldChg>
      <pc:sldChg chg="del">
        <pc:chgData name="Megan Faller" userId="9d1e07f7-a773-4974-a6b0-b3caef776a66" providerId="ADAL" clId="{1ACABD1D-37F6-42DE-AE37-91CDBE925270}" dt="2022-09-13T15:58:28.863" v="3" actId="18676"/>
        <pc:sldMkLst>
          <pc:docMk/>
          <pc:sldMk cId="2919949921" sldId="1365"/>
        </pc:sldMkLst>
      </pc:sldChg>
      <pc:sldChg chg="delSp modSp mod modClrScheme chgLayout">
        <pc:chgData name="Megan Faller" userId="9d1e07f7-a773-4974-a6b0-b3caef776a66" providerId="ADAL" clId="{1ACABD1D-37F6-42DE-AE37-91CDBE925270}" dt="2022-09-14T13:54:45.513" v="2353" actId="14100"/>
        <pc:sldMkLst>
          <pc:docMk/>
          <pc:sldMk cId="3363733154" sldId="1366"/>
        </pc:sldMkLst>
        <pc:spChg chg="mod ord">
          <ac:chgData name="Megan Faller" userId="9d1e07f7-a773-4974-a6b0-b3caef776a66" providerId="ADAL" clId="{1ACABD1D-37F6-42DE-AE37-91CDBE925270}" dt="2022-09-13T19:07:26.454" v="1959" actId="20577"/>
          <ac:spMkLst>
            <pc:docMk/>
            <pc:sldMk cId="3363733154" sldId="1366"/>
            <ac:spMk id="2" creationId="{DE2C5CE2-4C0B-457B-8B0B-BB8741D05B4F}"/>
          </ac:spMkLst>
        </pc:spChg>
        <pc:spChg chg="mod ord">
          <ac:chgData name="Megan Faller" userId="9d1e07f7-a773-4974-a6b0-b3caef776a66" providerId="ADAL" clId="{1ACABD1D-37F6-42DE-AE37-91CDBE925270}" dt="2022-09-14T13:54:45.513" v="2353" actId="14100"/>
          <ac:spMkLst>
            <pc:docMk/>
            <pc:sldMk cId="3363733154" sldId="1366"/>
            <ac:spMk id="3" creationId="{40A5CA58-1CD8-4C70-AAD9-E4C8B3627C76}"/>
          </ac:spMkLst>
        </pc:spChg>
        <pc:picChg chg="del mod ord">
          <ac:chgData name="Megan Faller" userId="9d1e07f7-a773-4974-a6b0-b3caef776a66" providerId="ADAL" clId="{1ACABD1D-37F6-42DE-AE37-91CDBE925270}" dt="2022-09-13T19:07:24.030" v="1958" actId="478"/>
          <ac:picMkLst>
            <pc:docMk/>
            <pc:sldMk cId="3363733154" sldId="1366"/>
            <ac:picMk id="4" creationId="{8FDE4A14-B9D3-40A4-BF32-20CBAF3CCFD5}"/>
          </ac:picMkLst>
        </pc:picChg>
      </pc:sldChg>
      <pc:sldChg chg="addSp delSp modSp mod modClrScheme chgLayout modNotes modNotesTx">
        <pc:chgData name="Megan Faller" userId="9d1e07f7-a773-4974-a6b0-b3caef776a66" providerId="ADAL" clId="{1ACABD1D-37F6-42DE-AE37-91CDBE925270}" dt="2022-09-14T13:54:35.425" v="2351" actId="1076"/>
        <pc:sldMkLst>
          <pc:docMk/>
          <pc:sldMk cId="4268208154" sldId="1368"/>
        </pc:sldMkLst>
        <pc:spChg chg="mod">
          <ac:chgData name="Megan Faller" userId="9d1e07f7-a773-4974-a6b0-b3caef776a66" providerId="ADAL" clId="{1ACABD1D-37F6-42DE-AE37-91CDBE925270}" dt="2022-09-14T13:54:32.021" v="2350" actId="404"/>
          <ac:spMkLst>
            <pc:docMk/>
            <pc:sldMk cId="4268208154" sldId="1368"/>
            <ac:spMk id="2" creationId="{30096D19-E9AD-41EF-AE09-4DBC83D840A0}"/>
          </ac:spMkLst>
        </pc:spChg>
        <pc:spChg chg="add mod ord">
          <ac:chgData name="Megan Faller" userId="9d1e07f7-a773-4974-a6b0-b3caef776a66" providerId="ADAL" clId="{1ACABD1D-37F6-42DE-AE37-91CDBE925270}" dt="2022-09-13T19:10:50.889" v="2042" actId="1076"/>
          <ac:spMkLst>
            <pc:docMk/>
            <pc:sldMk cId="4268208154" sldId="1368"/>
            <ac:spMk id="10" creationId="{9B17BA4B-E5B8-8D61-79B5-3F8C22CA7862}"/>
          </ac:spMkLst>
        </pc:spChg>
        <pc:spChg chg="del mod">
          <ac:chgData name="Megan Faller" userId="9d1e07f7-a773-4974-a6b0-b3caef776a66" providerId="ADAL" clId="{1ACABD1D-37F6-42DE-AE37-91CDBE925270}" dt="2022-09-13T19:09:58.687" v="2032"/>
          <ac:spMkLst>
            <pc:docMk/>
            <pc:sldMk cId="4268208154" sldId="1368"/>
            <ac:spMk id="12" creationId="{0BB06AE4-D64C-4F84-9894-E868C347DFA6}"/>
          </ac:spMkLst>
        </pc:spChg>
        <pc:spChg chg="add del mod ord">
          <ac:chgData name="Megan Faller" userId="9d1e07f7-a773-4974-a6b0-b3caef776a66" providerId="ADAL" clId="{1ACABD1D-37F6-42DE-AE37-91CDBE925270}" dt="2022-09-13T19:09:58.685" v="2030" actId="478"/>
          <ac:spMkLst>
            <pc:docMk/>
            <pc:sldMk cId="4268208154" sldId="1368"/>
            <ac:spMk id="13" creationId="{8C710273-C43C-82CD-D8F1-AED665659BBE}"/>
          </ac:spMkLst>
        </pc:spChg>
        <pc:spChg chg="add del mod">
          <ac:chgData name="Megan Faller" userId="9d1e07f7-a773-4974-a6b0-b3caef776a66" providerId="ADAL" clId="{1ACABD1D-37F6-42DE-AE37-91CDBE925270}" dt="2022-09-13T19:10:27.967" v="2040"/>
          <ac:spMkLst>
            <pc:docMk/>
            <pc:sldMk cId="4268208154" sldId="1368"/>
            <ac:spMk id="14" creationId="{9F22A541-0AD3-A628-21DB-7DBDE2BE7046}"/>
          </ac:spMkLst>
        </pc:spChg>
        <pc:spChg chg="add del mod">
          <ac:chgData name="Megan Faller" userId="9d1e07f7-a773-4974-a6b0-b3caef776a66" providerId="ADAL" clId="{1ACABD1D-37F6-42DE-AE37-91CDBE925270}" dt="2022-09-13T19:10:27.967" v="2040"/>
          <ac:spMkLst>
            <pc:docMk/>
            <pc:sldMk cId="4268208154" sldId="1368"/>
            <ac:spMk id="15" creationId="{16884C78-5FFF-A450-AEEE-C8672B55E263}"/>
          </ac:spMkLst>
        </pc:spChg>
        <pc:spChg chg="add del mod ord">
          <ac:chgData name="Megan Faller" userId="9d1e07f7-a773-4974-a6b0-b3caef776a66" providerId="ADAL" clId="{1ACABD1D-37F6-42DE-AE37-91CDBE925270}" dt="2022-09-13T19:11:01.871" v="2044" actId="478"/>
          <ac:spMkLst>
            <pc:docMk/>
            <pc:sldMk cId="4268208154" sldId="1368"/>
            <ac:spMk id="16" creationId="{CD649047-B7E7-F617-B6A4-4D553EB48553}"/>
          </ac:spMkLst>
        </pc:spChg>
        <pc:spChg chg="add del mod">
          <ac:chgData name="Megan Faller" userId="9d1e07f7-a773-4974-a6b0-b3caef776a66" providerId="ADAL" clId="{1ACABD1D-37F6-42DE-AE37-91CDBE925270}" dt="2022-09-13T19:13:54.118" v="2066" actId="478"/>
          <ac:spMkLst>
            <pc:docMk/>
            <pc:sldMk cId="4268208154" sldId="1368"/>
            <ac:spMk id="17" creationId="{FF809178-7476-11FB-6242-FBB24EFCECB3}"/>
          </ac:spMkLst>
        </pc:spChg>
        <pc:spChg chg="del mod">
          <ac:chgData name="Megan Faller" userId="9d1e07f7-a773-4974-a6b0-b3caef776a66" providerId="ADAL" clId="{1ACABD1D-37F6-42DE-AE37-91CDBE925270}" dt="2022-09-13T18:41:39.631" v="1478" actId="478"/>
          <ac:spMkLst>
            <pc:docMk/>
            <pc:sldMk cId="4268208154" sldId="1368"/>
            <ac:spMk id="19" creationId="{D51F455D-32AD-4D07-84E0-0CE94D4DB427}"/>
          </ac:spMkLst>
        </pc:spChg>
        <pc:picChg chg="del">
          <ac:chgData name="Megan Faller" userId="9d1e07f7-a773-4974-a6b0-b3caef776a66" providerId="ADAL" clId="{1ACABD1D-37F6-42DE-AE37-91CDBE925270}" dt="2022-09-13T18:41:28.999" v="1474" actId="478"/>
          <ac:picMkLst>
            <pc:docMk/>
            <pc:sldMk cId="4268208154" sldId="1368"/>
            <ac:picMk id="3" creationId="{19260476-F863-41B5-A59C-BB928B9B6E9E}"/>
          </ac:picMkLst>
        </pc:picChg>
        <pc:picChg chg="del mod">
          <ac:chgData name="Megan Faller" userId="9d1e07f7-a773-4974-a6b0-b3caef776a66" providerId="ADAL" clId="{1ACABD1D-37F6-42DE-AE37-91CDBE925270}" dt="2022-09-13T18:31:33.974" v="1143" actId="478"/>
          <ac:picMkLst>
            <pc:docMk/>
            <pc:sldMk cId="4268208154" sldId="1368"/>
            <ac:picMk id="5" creationId="{7CCE6686-ACBC-4146-91EE-1BDF8223175C}"/>
          </ac:picMkLst>
        </pc:picChg>
        <pc:picChg chg="add del mod">
          <ac:chgData name="Megan Faller" userId="9d1e07f7-a773-4974-a6b0-b3caef776a66" providerId="ADAL" clId="{1ACABD1D-37F6-42DE-AE37-91CDBE925270}" dt="2022-09-13T18:42:53.698" v="1510" actId="478"/>
          <ac:picMkLst>
            <pc:docMk/>
            <pc:sldMk cId="4268208154" sldId="1368"/>
            <ac:picMk id="6" creationId="{613CA894-CB12-F448-23F3-F335B507EC5B}"/>
          </ac:picMkLst>
        </pc:picChg>
        <pc:picChg chg="add mod modCrop">
          <ac:chgData name="Megan Faller" userId="9d1e07f7-a773-4974-a6b0-b3caef776a66" providerId="ADAL" clId="{1ACABD1D-37F6-42DE-AE37-91CDBE925270}" dt="2022-09-14T13:54:35.425" v="2351" actId="1076"/>
          <ac:picMkLst>
            <pc:docMk/>
            <pc:sldMk cId="4268208154" sldId="1368"/>
            <ac:picMk id="9" creationId="{AE4E613E-9152-692F-74E9-28B354D3FE6C}"/>
          </ac:picMkLst>
        </pc:picChg>
      </pc:sldChg>
      <pc:sldChg chg="addSp delSp modSp mod modClrScheme chgLayout modNotes modNotesTx">
        <pc:chgData name="Megan Faller" userId="9d1e07f7-a773-4974-a6b0-b3caef776a66" providerId="ADAL" clId="{1ACABD1D-37F6-42DE-AE37-91CDBE925270}" dt="2022-09-14T19:26:03.463" v="2430" actId="14"/>
        <pc:sldMkLst>
          <pc:docMk/>
          <pc:sldMk cId="3957236448" sldId="1371"/>
        </pc:sldMkLst>
        <pc:spChg chg="mod ord">
          <ac:chgData name="Megan Faller" userId="9d1e07f7-a773-4974-a6b0-b3caef776a66" providerId="ADAL" clId="{1ACABD1D-37F6-42DE-AE37-91CDBE925270}" dt="2022-09-13T19:07:03.145" v="1954" actId="14100"/>
          <ac:spMkLst>
            <pc:docMk/>
            <pc:sldMk cId="3957236448" sldId="1371"/>
            <ac:spMk id="2" creationId="{12A15DC1-F4F1-49EB-9FCE-8E3B5FD00FF8}"/>
          </ac:spMkLst>
        </pc:spChg>
        <pc:spChg chg="add del mod">
          <ac:chgData name="Megan Faller" userId="9d1e07f7-a773-4974-a6b0-b3caef776a66" providerId="ADAL" clId="{1ACABD1D-37F6-42DE-AE37-91CDBE925270}" dt="2022-09-13T19:07:11.037" v="1955" actId="478"/>
          <ac:spMkLst>
            <pc:docMk/>
            <pc:sldMk cId="3957236448" sldId="1371"/>
            <ac:spMk id="3" creationId="{42464041-0617-C51B-0D10-91C20962F49D}"/>
          </ac:spMkLst>
        </pc:spChg>
        <pc:spChg chg="add mod">
          <ac:chgData name="Megan Faller" userId="9d1e07f7-a773-4974-a6b0-b3caef776a66" providerId="ADAL" clId="{1ACABD1D-37F6-42DE-AE37-91CDBE925270}" dt="2022-09-13T19:16:23.933" v="2096" actId="1076"/>
          <ac:spMkLst>
            <pc:docMk/>
            <pc:sldMk cId="3957236448" sldId="1371"/>
            <ac:spMk id="5" creationId="{37A14815-E5E5-F34A-9BE2-36EE4C82D3B6}"/>
          </ac:spMkLst>
        </pc:spChg>
        <pc:spChg chg="add mod">
          <ac:chgData name="Megan Faller" userId="9d1e07f7-a773-4974-a6b0-b3caef776a66" providerId="ADAL" clId="{1ACABD1D-37F6-42DE-AE37-91CDBE925270}" dt="2022-09-13T19:17:02.992" v="2101" actId="206"/>
          <ac:spMkLst>
            <pc:docMk/>
            <pc:sldMk cId="3957236448" sldId="1371"/>
            <ac:spMk id="7" creationId="{30528405-F0DA-3692-624C-AEB85BFD9372}"/>
          </ac:spMkLst>
        </pc:spChg>
        <pc:spChg chg="add mod ord">
          <ac:chgData name="Megan Faller" userId="9d1e07f7-a773-4974-a6b0-b3caef776a66" providerId="ADAL" clId="{1ACABD1D-37F6-42DE-AE37-91CDBE925270}" dt="2022-09-13T19:17:02.992" v="2101" actId="206"/>
          <ac:spMkLst>
            <pc:docMk/>
            <pc:sldMk cId="3957236448" sldId="1371"/>
            <ac:spMk id="9" creationId="{DA4982C3-B64F-41F8-E753-C1394989494D}"/>
          </ac:spMkLst>
        </pc:spChg>
        <pc:grpChg chg="add mod">
          <ac:chgData name="Megan Faller" userId="9d1e07f7-a773-4974-a6b0-b3caef776a66" providerId="ADAL" clId="{1ACABD1D-37F6-42DE-AE37-91CDBE925270}" dt="2022-09-13T19:17:09.951" v="2102" actId="1076"/>
          <ac:grpSpMkLst>
            <pc:docMk/>
            <pc:sldMk cId="3957236448" sldId="1371"/>
            <ac:grpSpMk id="10" creationId="{F25D3023-175B-24F9-E6AF-06391145123A}"/>
          </ac:grpSpMkLst>
        </pc:grpChg>
        <pc:graphicFrameChg chg="del mod ord">
          <ac:chgData name="Megan Faller" userId="9d1e07f7-a773-4974-a6b0-b3caef776a66" providerId="ADAL" clId="{1ACABD1D-37F6-42DE-AE37-91CDBE925270}" dt="2022-09-13T18:56:13.244" v="1772" actId="478"/>
          <ac:graphicFrameMkLst>
            <pc:docMk/>
            <pc:sldMk cId="3957236448" sldId="1371"/>
            <ac:graphicFrameMk id="8" creationId="{BFAA0865-B34B-4ED5-B768-DF9D65402C0E}"/>
          </ac:graphicFrameMkLst>
        </pc:graphicFrameChg>
        <pc:picChg chg="mod">
          <ac:chgData name="Megan Faller" userId="9d1e07f7-a773-4974-a6b0-b3caef776a66" providerId="ADAL" clId="{1ACABD1D-37F6-42DE-AE37-91CDBE925270}" dt="2022-09-13T19:17:02.992" v="2101" actId="206"/>
          <ac:picMkLst>
            <pc:docMk/>
            <pc:sldMk cId="3957236448" sldId="1371"/>
            <ac:picMk id="6" creationId="{384CAF3C-E712-4863-B506-319174A88121}"/>
          </ac:picMkLst>
        </pc:picChg>
      </pc:sldChg>
      <pc:sldChg chg="del">
        <pc:chgData name="Megan Faller" userId="9d1e07f7-a773-4974-a6b0-b3caef776a66" providerId="ADAL" clId="{1ACABD1D-37F6-42DE-AE37-91CDBE925270}" dt="2022-09-13T16:01:36.956" v="13" actId="18676"/>
        <pc:sldMkLst>
          <pc:docMk/>
          <pc:sldMk cId="1210246077" sldId="1375"/>
        </pc:sldMkLst>
      </pc:sldChg>
      <pc:sldChg chg="del">
        <pc:chgData name="Megan Faller" userId="9d1e07f7-a773-4974-a6b0-b3caef776a66" providerId="ADAL" clId="{1ACABD1D-37F6-42DE-AE37-91CDBE925270}" dt="2022-09-13T15:58:28.863" v="3" actId="18676"/>
        <pc:sldMkLst>
          <pc:docMk/>
          <pc:sldMk cId="1955294537" sldId="1378"/>
        </pc:sldMkLst>
      </pc:sldChg>
      <pc:sldChg chg="del">
        <pc:chgData name="Megan Faller" userId="9d1e07f7-a773-4974-a6b0-b3caef776a66" providerId="ADAL" clId="{1ACABD1D-37F6-42DE-AE37-91CDBE925270}" dt="2022-09-13T15:58:28.863" v="3" actId="18676"/>
        <pc:sldMkLst>
          <pc:docMk/>
          <pc:sldMk cId="3346478500" sldId="1394"/>
        </pc:sldMkLst>
      </pc:sldChg>
      <pc:sldChg chg="del">
        <pc:chgData name="Megan Faller" userId="9d1e07f7-a773-4974-a6b0-b3caef776a66" providerId="ADAL" clId="{1ACABD1D-37F6-42DE-AE37-91CDBE925270}" dt="2022-09-13T15:58:28.863" v="3" actId="18676"/>
        <pc:sldMkLst>
          <pc:docMk/>
          <pc:sldMk cId="3692432223" sldId="1395"/>
        </pc:sldMkLst>
      </pc:sldChg>
      <pc:sldChg chg="del">
        <pc:chgData name="Megan Faller" userId="9d1e07f7-a773-4974-a6b0-b3caef776a66" providerId="ADAL" clId="{1ACABD1D-37F6-42DE-AE37-91CDBE925270}" dt="2022-09-13T16:01:36.956" v="13" actId="18676"/>
        <pc:sldMkLst>
          <pc:docMk/>
          <pc:sldMk cId="4240335855" sldId="1494"/>
        </pc:sldMkLst>
      </pc:sldChg>
      <pc:sldChg chg="del">
        <pc:chgData name="Megan Faller" userId="9d1e07f7-a773-4974-a6b0-b3caef776a66" providerId="ADAL" clId="{1ACABD1D-37F6-42DE-AE37-91CDBE925270}" dt="2022-09-13T16:01:36.956" v="13" actId="18676"/>
        <pc:sldMkLst>
          <pc:docMk/>
          <pc:sldMk cId="1602320972" sldId="1495"/>
        </pc:sldMkLst>
      </pc:sldChg>
      <pc:sldChg chg="del">
        <pc:chgData name="Megan Faller" userId="9d1e07f7-a773-4974-a6b0-b3caef776a66" providerId="ADAL" clId="{1ACABD1D-37F6-42DE-AE37-91CDBE925270}" dt="2022-09-13T16:01:36.956" v="13" actId="18676"/>
        <pc:sldMkLst>
          <pc:docMk/>
          <pc:sldMk cId="3567339142" sldId="1496"/>
        </pc:sldMkLst>
      </pc:sldChg>
      <pc:sldChg chg="del">
        <pc:chgData name="Megan Faller" userId="9d1e07f7-a773-4974-a6b0-b3caef776a66" providerId="ADAL" clId="{1ACABD1D-37F6-42DE-AE37-91CDBE925270}" dt="2022-09-13T16:01:36.956" v="13" actId="18676"/>
        <pc:sldMkLst>
          <pc:docMk/>
          <pc:sldMk cId="2670691285" sldId="1497"/>
        </pc:sldMkLst>
      </pc:sldChg>
      <pc:sldChg chg="del">
        <pc:chgData name="Megan Faller" userId="9d1e07f7-a773-4974-a6b0-b3caef776a66" providerId="ADAL" clId="{1ACABD1D-37F6-42DE-AE37-91CDBE925270}" dt="2022-09-13T16:00:12.654" v="7" actId="18676"/>
        <pc:sldMkLst>
          <pc:docMk/>
          <pc:sldMk cId="975247205" sldId="1528"/>
        </pc:sldMkLst>
      </pc:sldChg>
      <pc:sldChg chg="del">
        <pc:chgData name="Megan Faller" userId="9d1e07f7-a773-4974-a6b0-b3caef776a66" providerId="ADAL" clId="{1ACABD1D-37F6-42DE-AE37-91CDBE925270}" dt="2022-09-13T16:00:12.654" v="7" actId="18676"/>
        <pc:sldMkLst>
          <pc:docMk/>
          <pc:sldMk cId="535185170" sldId="1529"/>
        </pc:sldMkLst>
      </pc:sldChg>
      <pc:sldChg chg="del">
        <pc:chgData name="Megan Faller" userId="9d1e07f7-a773-4974-a6b0-b3caef776a66" providerId="ADAL" clId="{1ACABD1D-37F6-42DE-AE37-91CDBE925270}" dt="2022-09-13T16:00:38.629" v="8" actId="18676"/>
        <pc:sldMkLst>
          <pc:docMk/>
          <pc:sldMk cId="1620538229" sldId="1530"/>
        </pc:sldMkLst>
      </pc:sldChg>
      <pc:sldChg chg="del">
        <pc:chgData name="Megan Faller" userId="9d1e07f7-a773-4974-a6b0-b3caef776a66" providerId="ADAL" clId="{1ACABD1D-37F6-42DE-AE37-91CDBE925270}" dt="2022-09-13T16:00:38.629" v="8" actId="18676"/>
        <pc:sldMkLst>
          <pc:docMk/>
          <pc:sldMk cId="57228080" sldId="1531"/>
        </pc:sldMkLst>
      </pc:sldChg>
      <pc:sldChg chg="del">
        <pc:chgData name="Megan Faller" userId="9d1e07f7-a773-4974-a6b0-b3caef776a66" providerId="ADAL" clId="{1ACABD1D-37F6-42DE-AE37-91CDBE925270}" dt="2022-09-13T16:01:11.558" v="11" actId="18676"/>
        <pc:sldMkLst>
          <pc:docMk/>
          <pc:sldMk cId="1903297208" sldId="1532"/>
        </pc:sldMkLst>
      </pc:sldChg>
      <pc:sldChg chg="del">
        <pc:chgData name="Megan Faller" userId="9d1e07f7-a773-4974-a6b0-b3caef776a66" providerId="ADAL" clId="{1ACABD1D-37F6-42DE-AE37-91CDBE925270}" dt="2022-09-13T16:00:38.629" v="8" actId="18676"/>
        <pc:sldMkLst>
          <pc:docMk/>
          <pc:sldMk cId="951309621" sldId="1534"/>
        </pc:sldMkLst>
      </pc:sldChg>
      <pc:sldChg chg="del">
        <pc:chgData name="Megan Faller" userId="9d1e07f7-a773-4974-a6b0-b3caef776a66" providerId="ADAL" clId="{1ACABD1D-37F6-42DE-AE37-91CDBE925270}" dt="2022-09-13T16:01:11.558" v="11" actId="18676"/>
        <pc:sldMkLst>
          <pc:docMk/>
          <pc:sldMk cId="96257897" sldId="1535"/>
        </pc:sldMkLst>
      </pc:sldChg>
      <pc:sldChg chg="del">
        <pc:chgData name="Megan Faller" userId="9d1e07f7-a773-4974-a6b0-b3caef776a66" providerId="ADAL" clId="{1ACABD1D-37F6-42DE-AE37-91CDBE925270}" dt="2022-09-13T16:01:11.558" v="11" actId="18676"/>
        <pc:sldMkLst>
          <pc:docMk/>
          <pc:sldMk cId="2597918859" sldId="1536"/>
        </pc:sldMkLst>
      </pc:sldChg>
      <pc:sldChg chg="del">
        <pc:chgData name="Megan Faller" userId="9d1e07f7-a773-4974-a6b0-b3caef776a66" providerId="ADAL" clId="{1ACABD1D-37F6-42DE-AE37-91CDBE925270}" dt="2022-09-13T16:00:38.629" v="8" actId="18676"/>
        <pc:sldMkLst>
          <pc:docMk/>
          <pc:sldMk cId="2915637119" sldId="1537"/>
        </pc:sldMkLst>
      </pc:sldChg>
      <pc:sldChg chg="del">
        <pc:chgData name="Megan Faller" userId="9d1e07f7-a773-4974-a6b0-b3caef776a66" providerId="ADAL" clId="{1ACABD1D-37F6-42DE-AE37-91CDBE925270}" dt="2022-09-13T16:00:38.629" v="8" actId="18676"/>
        <pc:sldMkLst>
          <pc:docMk/>
          <pc:sldMk cId="3779181948" sldId="1538"/>
        </pc:sldMkLst>
      </pc:sldChg>
      <pc:sldChg chg="del">
        <pc:chgData name="Megan Faller" userId="9d1e07f7-a773-4974-a6b0-b3caef776a66" providerId="ADAL" clId="{1ACABD1D-37F6-42DE-AE37-91CDBE925270}" dt="2022-09-13T16:00:38.629" v="8" actId="18676"/>
        <pc:sldMkLst>
          <pc:docMk/>
          <pc:sldMk cId="2930942894" sldId="1539"/>
        </pc:sldMkLst>
      </pc:sldChg>
      <pc:sldChg chg="del">
        <pc:chgData name="Megan Faller" userId="9d1e07f7-a773-4974-a6b0-b3caef776a66" providerId="ADAL" clId="{1ACABD1D-37F6-42DE-AE37-91CDBE925270}" dt="2022-09-13T16:01:11.558" v="11" actId="18676"/>
        <pc:sldMkLst>
          <pc:docMk/>
          <pc:sldMk cId="2871707118" sldId="1540"/>
        </pc:sldMkLst>
      </pc:sldChg>
      <pc:sldChg chg="del">
        <pc:chgData name="Megan Faller" userId="9d1e07f7-a773-4974-a6b0-b3caef776a66" providerId="ADAL" clId="{1ACABD1D-37F6-42DE-AE37-91CDBE925270}" dt="2022-09-13T16:01:11.558" v="11" actId="18676"/>
        <pc:sldMkLst>
          <pc:docMk/>
          <pc:sldMk cId="432210458" sldId="1541"/>
        </pc:sldMkLst>
      </pc:sldChg>
      <pc:sldChg chg="del">
        <pc:chgData name="Megan Faller" userId="9d1e07f7-a773-4974-a6b0-b3caef776a66" providerId="ADAL" clId="{1ACABD1D-37F6-42DE-AE37-91CDBE925270}" dt="2022-09-13T16:01:11.558" v="11" actId="18676"/>
        <pc:sldMkLst>
          <pc:docMk/>
          <pc:sldMk cId="1417771951" sldId="1542"/>
        </pc:sldMkLst>
      </pc:sldChg>
      <pc:sldChg chg="del">
        <pc:chgData name="Megan Faller" userId="9d1e07f7-a773-4974-a6b0-b3caef776a66" providerId="ADAL" clId="{1ACABD1D-37F6-42DE-AE37-91CDBE925270}" dt="2022-09-13T16:01:11.558" v="11" actId="18676"/>
        <pc:sldMkLst>
          <pc:docMk/>
          <pc:sldMk cId="374860566" sldId="1543"/>
        </pc:sldMkLst>
      </pc:sldChg>
      <pc:sldChg chg="del">
        <pc:chgData name="Megan Faller" userId="9d1e07f7-a773-4974-a6b0-b3caef776a66" providerId="ADAL" clId="{1ACABD1D-37F6-42DE-AE37-91CDBE925270}" dt="2022-09-13T16:01:11.558" v="11" actId="18676"/>
        <pc:sldMkLst>
          <pc:docMk/>
          <pc:sldMk cId="924527543" sldId="1544"/>
        </pc:sldMkLst>
      </pc:sldChg>
      <pc:sldChg chg="del">
        <pc:chgData name="Megan Faller" userId="9d1e07f7-a773-4974-a6b0-b3caef776a66" providerId="ADAL" clId="{1ACABD1D-37F6-42DE-AE37-91CDBE925270}" dt="2022-09-13T16:01:11.558" v="11" actId="18676"/>
        <pc:sldMkLst>
          <pc:docMk/>
          <pc:sldMk cId="1706572933" sldId="1545"/>
        </pc:sldMkLst>
      </pc:sldChg>
      <pc:sldChg chg="del">
        <pc:chgData name="Megan Faller" userId="9d1e07f7-a773-4974-a6b0-b3caef776a66" providerId="ADAL" clId="{1ACABD1D-37F6-42DE-AE37-91CDBE925270}" dt="2022-09-13T16:01:11.558" v="11" actId="18676"/>
        <pc:sldMkLst>
          <pc:docMk/>
          <pc:sldMk cId="2240097094" sldId="1546"/>
        </pc:sldMkLst>
      </pc:sldChg>
      <pc:sldChg chg="del">
        <pc:chgData name="Megan Faller" userId="9d1e07f7-a773-4974-a6b0-b3caef776a66" providerId="ADAL" clId="{1ACABD1D-37F6-42DE-AE37-91CDBE925270}" dt="2022-09-13T16:01:11.558" v="11" actId="18676"/>
        <pc:sldMkLst>
          <pc:docMk/>
          <pc:sldMk cId="817769742" sldId="1547"/>
        </pc:sldMkLst>
      </pc:sldChg>
      <pc:sldChg chg="del">
        <pc:chgData name="Megan Faller" userId="9d1e07f7-a773-4974-a6b0-b3caef776a66" providerId="ADAL" clId="{1ACABD1D-37F6-42DE-AE37-91CDBE925270}" dt="2022-09-13T16:01:11.558" v="11" actId="18676"/>
        <pc:sldMkLst>
          <pc:docMk/>
          <pc:sldMk cId="2237392214" sldId="1548"/>
        </pc:sldMkLst>
      </pc:sldChg>
      <pc:sldChg chg="del">
        <pc:chgData name="Megan Faller" userId="9d1e07f7-a773-4974-a6b0-b3caef776a66" providerId="ADAL" clId="{1ACABD1D-37F6-42DE-AE37-91CDBE925270}" dt="2022-09-13T16:01:11.558" v="11" actId="18676"/>
        <pc:sldMkLst>
          <pc:docMk/>
          <pc:sldMk cId="3810879173" sldId="1549"/>
        </pc:sldMkLst>
      </pc:sldChg>
      <pc:sldChg chg="del">
        <pc:chgData name="Megan Faller" userId="9d1e07f7-a773-4974-a6b0-b3caef776a66" providerId="ADAL" clId="{1ACABD1D-37F6-42DE-AE37-91CDBE925270}" dt="2022-09-13T16:01:11.558" v="11" actId="18676"/>
        <pc:sldMkLst>
          <pc:docMk/>
          <pc:sldMk cId="1128989446" sldId="1550"/>
        </pc:sldMkLst>
      </pc:sldChg>
      <pc:sldChg chg="del">
        <pc:chgData name="Megan Faller" userId="9d1e07f7-a773-4974-a6b0-b3caef776a66" providerId="ADAL" clId="{1ACABD1D-37F6-42DE-AE37-91CDBE925270}" dt="2022-09-13T16:01:11.558" v="11" actId="18676"/>
        <pc:sldMkLst>
          <pc:docMk/>
          <pc:sldMk cId="2233484918" sldId="1551"/>
        </pc:sldMkLst>
      </pc:sldChg>
      <pc:sldChg chg="del">
        <pc:chgData name="Megan Faller" userId="9d1e07f7-a773-4974-a6b0-b3caef776a66" providerId="ADAL" clId="{1ACABD1D-37F6-42DE-AE37-91CDBE925270}" dt="2022-09-13T16:01:11.558" v="11" actId="18676"/>
        <pc:sldMkLst>
          <pc:docMk/>
          <pc:sldMk cId="1205787094" sldId="1552"/>
        </pc:sldMkLst>
      </pc:sldChg>
      <pc:sldChg chg="del">
        <pc:chgData name="Megan Faller" userId="9d1e07f7-a773-4974-a6b0-b3caef776a66" providerId="ADAL" clId="{1ACABD1D-37F6-42DE-AE37-91CDBE925270}" dt="2022-09-13T16:01:11.558" v="11" actId="18676"/>
        <pc:sldMkLst>
          <pc:docMk/>
          <pc:sldMk cId="225223804" sldId="1553"/>
        </pc:sldMkLst>
      </pc:sldChg>
      <pc:sldChg chg="del">
        <pc:chgData name="Megan Faller" userId="9d1e07f7-a773-4974-a6b0-b3caef776a66" providerId="ADAL" clId="{1ACABD1D-37F6-42DE-AE37-91CDBE925270}" dt="2022-09-13T16:01:11.558" v="11" actId="18676"/>
        <pc:sldMkLst>
          <pc:docMk/>
          <pc:sldMk cId="1805505021" sldId="1554"/>
        </pc:sldMkLst>
      </pc:sldChg>
      <pc:sldChg chg="del">
        <pc:chgData name="Megan Faller" userId="9d1e07f7-a773-4974-a6b0-b3caef776a66" providerId="ADAL" clId="{1ACABD1D-37F6-42DE-AE37-91CDBE925270}" dt="2022-09-13T16:01:11.558" v="11" actId="18676"/>
        <pc:sldMkLst>
          <pc:docMk/>
          <pc:sldMk cId="3728595655" sldId="1555"/>
        </pc:sldMkLst>
      </pc:sldChg>
      <pc:sldChg chg="del">
        <pc:chgData name="Megan Faller" userId="9d1e07f7-a773-4974-a6b0-b3caef776a66" providerId="ADAL" clId="{1ACABD1D-37F6-42DE-AE37-91CDBE925270}" dt="2022-09-13T16:01:11.558" v="11" actId="18676"/>
        <pc:sldMkLst>
          <pc:docMk/>
          <pc:sldMk cId="2293027738" sldId="1556"/>
        </pc:sldMkLst>
      </pc:sldChg>
      <pc:sldChg chg="del">
        <pc:chgData name="Megan Faller" userId="9d1e07f7-a773-4974-a6b0-b3caef776a66" providerId="ADAL" clId="{1ACABD1D-37F6-42DE-AE37-91CDBE925270}" dt="2022-09-13T16:01:11.558" v="11" actId="18676"/>
        <pc:sldMkLst>
          <pc:docMk/>
          <pc:sldMk cId="1331934585" sldId="1557"/>
        </pc:sldMkLst>
      </pc:sldChg>
      <pc:sldChg chg="del">
        <pc:chgData name="Megan Faller" userId="9d1e07f7-a773-4974-a6b0-b3caef776a66" providerId="ADAL" clId="{1ACABD1D-37F6-42DE-AE37-91CDBE925270}" dt="2022-09-13T16:01:11.558" v="11" actId="18676"/>
        <pc:sldMkLst>
          <pc:docMk/>
          <pc:sldMk cId="4038431300" sldId="1558"/>
        </pc:sldMkLst>
      </pc:sldChg>
      <pc:sldChg chg="del">
        <pc:chgData name="Megan Faller" userId="9d1e07f7-a773-4974-a6b0-b3caef776a66" providerId="ADAL" clId="{1ACABD1D-37F6-42DE-AE37-91CDBE925270}" dt="2022-09-13T16:01:11.558" v="11" actId="18676"/>
        <pc:sldMkLst>
          <pc:docMk/>
          <pc:sldMk cId="4083485519" sldId="1559"/>
        </pc:sldMkLst>
      </pc:sldChg>
      <pc:sldChg chg="del">
        <pc:chgData name="Megan Faller" userId="9d1e07f7-a773-4974-a6b0-b3caef776a66" providerId="ADAL" clId="{1ACABD1D-37F6-42DE-AE37-91CDBE925270}" dt="2022-09-13T16:01:21.936" v="12" actId="18676"/>
        <pc:sldMkLst>
          <pc:docMk/>
          <pc:sldMk cId="1875105085" sldId="1560"/>
        </pc:sldMkLst>
      </pc:sldChg>
      <pc:sldChg chg="del">
        <pc:chgData name="Megan Faller" userId="9d1e07f7-a773-4974-a6b0-b3caef776a66" providerId="ADAL" clId="{1ACABD1D-37F6-42DE-AE37-91CDBE925270}" dt="2022-09-13T16:01:21.936" v="12" actId="18676"/>
        <pc:sldMkLst>
          <pc:docMk/>
          <pc:sldMk cId="3310319358" sldId="1561"/>
        </pc:sldMkLst>
      </pc:sldChg>
      <pc:sldChg chg="del">
        <pc:chgData name="Megan Faller" userId="9d1e07f7-a773-4974-a6b0-b3caef776a66" providerId="ADAL" clId="{1ACABD1D-37F6-42DE-AE37-91CDBE925270}" dt="2022-09-13T16:01:21.936" v="12" actId="18676"/>
        <pc:sldMkLst>
          <pc:docMk/>
          <pc:sldMk cId="699429191" sldId="1562"/>
        </pc:sldMkLst>
      </pc:sldChg>
      <pc:sldChg chg="del">
        <pc:chgData name="Megan Faller" userId="9d1e07f7-a773-4974-a6b0-b3caef776a66" providerId="ADAL" clId="{1ACABD1D-37F6-42DE-AE37-91CDBE925270}" dt="2022-09-13T16:01:21.936" v="12" actId="18676"/>
        <pc:sldMkLst>
          <pc:docMk/>
          <pc:sldMk cId="598035698" sldId="1563"/>
        </pc:sldMkLst>
      </pc:sldChg>
      <pc:sldChg chg="del">
        <pc:chgData name="Megan Faller" userId="9d1e07f7-a773-4974-a6b0-b3caef776a66" providerId="ADAL" clId="{1ACABD1D-37F6-42DE-AE37-91CDBE925270}" dt="2022-09-13T16:01:11.558" v="11" actId="18676"/>
        <pc:sldMkLst>
          <pc:docMk/>
          <pc:sldMk cId="4060658139" sldId="1564"/>
        </pc:sldMkLst>
      </pc:sldChg>
      <pc:sldChg chg="del">
        <pc:chgData name="Megan Faller" userId="9d1e07f7-a773-4974-a6b0-b3caef776a66" providerId="ADAL" clId="{1ACABD1D-37F6-42DE-AE37-91CDBE925270}" dt="2022-09-13T16:01:21.936" v="12" actId="18676"/>
        <pc:sldMkLst>
          <pc:docMk/>
          <pc:sldMk cId="2694418836" sldId="1565"/>
        </pc:sldMkLst>
      </pc:sldChg>
      <pc:sldChg chg="del">
        <pc:chgData name="Megan Faller" userId="9d1e07f7-a773-4974-a6b0-b3caef776a66" providerId="ADAL" clId="{1ACABD1D-37F6-42DE-AE37-91CDBE925270}" dt="2022-09-13T15:58:21.971" v="1" actId="18676"/>
        <pc:sldMkLst>
          <pc:docMk/>
          <pc:sldMk cId="2590300909" sldId="1567"/>
        </pc:sldMkLst>
      </pc:sldChg>
      <pc:sldChg chg="del">
        <pc:chgData name="Megan Faller" userId="9d1e07f7-a773-4974-a6b0-b3caef776a66" providerId="ADAL" clId="{1ACABD1D-37F6-42DE-AE37-91CDBE925270}" dt="2022-09-13T15:58:21.971" v="1" actId="18676"/>
        <pc:sldMkLst>
          <pc:docMk/>
          <pc:sldMk cId="1796322987" sldId="1568"/>
        </pc:sldMkLst>
      </pc:sldChg>
      <pc:sldChg chg="del">
        <pc:chgData name="Megan Faller" userId="9d1e07f7-a773-4974-a6b0-b3caef776a66" providerId="ADAL" clId="{1ACABD1D-37F6-42DE-AE37-91CDBE925270}" dt="2022-09-13T15:58:19.024" v="0" actId="18676"/>
        <pc:sldMkLst>
          <pc:docMk/>
          <pc:sldMk cId="3963527938" sldId="1572"/>
        </pc:sldMkLst>
      </pc:sldChg>
      <pc:sldChg chg="modSp del mod">
        <pc:chgData name="Megan Faller" userId="9d1e07f7-a773-4974-a6b0-b3caef776a66" providerId="ADAL" clId="{1ACABD1D-37F6-42DE-AE37-91CDBE925270}" dt="2022-09-13T16:30:36.342" v="342" actId="1076"/>
        <pc:sldMkLst>
          <pc:docMk/>
          <pc:sldMk cId="818714379" sldId="1574"/>
        </pc:sldMkLst>
        <pc:spChg chg="mod">
          <ac:chgData name="Megan Faller" userId="9d1e07f7-a773-4974-a6b0-b3caef776a66" providerId="ADAL" clId="{1ACABD1D-37F6-42DE-AE37-91CDBE925270}" dt="2022-09-13T16:30:36.342" v="342" actId="1076"/>
          <ac:spMkLst>
            <pc:docMk/>
            <pc:sldMk cId="818714379" sldId="1574"/>
            <ac:spMk id="4" creationId="{93235C90-63AA-4CF5-B7D2-18445529E1D1}"/>
          </ac:spMkLst>
        </pc:spChg>
      </pc:sldChg>
      <pc:sldChg chg="del">
        <pc:chgData name="Megan Faller" userId="9d1e07f7-a773-4974-a6b0-b3caef776a66" providerId="ADAL" clId="{1ACABD1D-37F6-42DE-AE37-91CDBE925270}" dt="2022-09-13T15:58:19.024" v="0" actId="18676"/>
        <pc:sldMkLst>
          <pc:docMk/>
          <pc:sldMk cId="3273317519" sldId="1575"/>
        </pc:sldMkLst>
      </pc:sldChg>
      <pc:sldChg chg="del">
        <pc:chgData name="Megan Faller" userId="9d1e07f7-a773-4974-a6b0-b3caef776a66" providerId="ADAL" clId="{1ACABD1D-37F6-42DE-AE37-91CDBE925270}" dt="2022-09-13T15:58:19.024" v="0" actId="18676"/>
        <pc:sldMkLst>
          <pc:docMk/>
          <pc:sldMk cId="3834367917" sldId="1576"/>
        </pc:sldMkLst>
      </pc:sldChg>
      <pc:sldChg chg="del">
        <pc:chgData name="Megan Faller" userId="9d1e07f7-a773-4974-a6b0-b3caef776a66" providerId="ADAL" clId="{1ACABD1D-37F6-42DE-AE37-91CDBE925270}" dt="2022-09-13T15:58:24.458" v="2" actId="18676"/>
        <pc:sldMkLst>
          <pc:docMk/>
          <pc:sldMk cId="2285664785" sldId="1577"/>
        </pc:sldMkLst>
      </pc:sldChg>
      <pc:sldChg chg="del">
        <pc:chgData name="Megan Faller" userId="9d1e07f7-a773-4974-a6b0-b3caef776a66" providerId="ADAL" clId="{1ACABD1D-37F6-42DE-AE37-91CDBE925270}" dt="2022-09-13T15:58:24.458" v="2" actId="18676"/>
        <pc:sldMkLst>
          <pc:docMk/>
          <pc:sldMk cId="2421147115" sldId="1578"/>
        </pc:sldMkLst>
      </pc:sldChg>
      <pc:sldChg chg="del">
        <pc:chgData name="Megan Faller" userId="9d1e07f7-a773-4974-a6b0-b3caef776a66" providerId="ADAL" clId="{1ACABD1D-37F6-42DE-AE37-91CDBE925270}" dt="2022-09-13T15:58:24.458" v="2" actId="18676"/>
        <pc:sldMkLst>
          <pc:docMk/>
          <pc:sldMk cId="1421499554" sldId="1579"/>
        </pc:sldMkLst>
      </pc:sldChg>
      <pc:sldChg chg="del">
        <pc:chgData name="Megan Faller" userId="9d1e07f7-a773-4974-a6b0-b3caef776a66" providerId="ADAL" clId="{1ACABD1D-37F6-42DE-AE37-91CDBE925270}" dt="2022-09-13T15:58:19.024" v="0" actId="18676"/>
        <pc:sldMkLst>
          <pc:docMk/>
          <pc:sldMk cId="1252929676" sldId="1582"/>
        </pc:sldMkLst>
      </pc:sldChg>
      <pc:sldChg chg="del">
        <pc:chgData name="Megan Faller" userId="9d1e07f7-a773-4974-a6b0-b3caef776a66" providerId="ADAL" clId="{1ACABD1D-37F6-42DE-AE37-91CDBE925270}" dt="2022-09-13T15:58:24.458" v="2" actId="18676"/>
        <pc:sldMkLst>
          <pc:docMk/>
          <pc:sldMk cId="952630136" sldId="1583"/>
        </pc:sldMkLst>
      </pc:sldChg>
      <pc:sldChg chg="del">
        <pc:chgData name="Megan Faller" userId="9d1e07f7-a773-4974-a6b0-b3caef776a66" providerId="ADAL" clId="{1ACABD1D-37F6-42DE-AE37-91CDBE925270}" dt="2022-09-13T15:58:28.863" v="3" actId="18676"/>
        <pc:sldMkLst>
          <pc:docMk/>
          <pc:sldMk cId="1047347365" sldId="1590"/>
        </pc:sldMkLst>
      </pc:sldChg>
      <pc:sldChg chg="del">
        <pc:chgData name="Megan Faller" userId="9d1e07f7-a773-4974-a6b0-b3caef776a66" providerId="ADAL" clId="{1ACABD1D-37F6-42DE-AE37-91CDBE925270}" dt="2022-09-13T15:58:28.863" v="3" actId="18676"/>
        <pc:sldMkLst>
          <pc:docMk/>
          <pc:sldMk cId="3612020003" sldId="1593"/>
        </pc:sldMkLst>
      </pc:sldChg>
      <pc:sldChg chg="del">
        <pc:chgData name="Megan Faller" userId="9d1e07f7-a773-4974-a6b0-b3caef776a66" providerId="ADAL" clId="{1ACABD1D-37F6-42DE-AE37-91CDBE925270}" dt="2022-09-13T15:58:24.458" v="2" actId="18676"/>
        <pc:sldMkLst>
          <pc:docMk/>
          <pc:sldMk cId="796169350" sldId="1594"/>
        </pc:sldMkLst>
      </pc:sldChg>
      <pc:sldChg chg="del">
        <pc:chgData name="Megan Faller" userId="9d1e07f7-a773-4974-a6b0-b3caef776a66" providerId="ADAL" clId="{1ACABD1D-37F6-42DE-AE37-91CDBE925270}" dt="2022-09-13T15:58:24.458" v="2" actId="18676"/>
        <pc:sldMkLst>
          <pc:docMk/>
          <pc:sldMk cId="3731983979" sldId="1595"/>
        </pc:sldMkLst>
      </pc:sldChg>
      <pc:sldChg chg="del">
        <pc:chgData name="Megan Faller" userId="9d1e07f7-a773-4974-a6b0-b3caef776a66" providerId="ADAL" clId="{1ACABD1D-37F6-42DE-AE37-91CDBE925270}" dt="2022-09-13T15:58:24.458" v="2" actId="18676"/>
        <pc:sldMkLst>
          <pc:docMk/>
          <pc:sldMk cId="621593327" sldId="1604"/>
        </pc:sldMkLst>
      </pc:sldChg>
      <pc:sldChg chg="del">
        <pc:chgData name="Megan Faller" userId="9d1e07f7-a773-4974-a6b0-b3caef776a66" providerId="ADAL" clId="{1ACABD1D-37F6-42DE-AE37-91CDBE925270}" dt="2022-09-13T16:01:11.558" v="11" actId="18676"/>
        <pc:sldMkLst>
          <pc:docMk/>
          <pc:sldMk cId="3996004363" sldId="1610"/>
        </pc:sldMkLst>
      </pc:sldChg>
      <pc:sldChg chg="del">
        <pc:chgData name="Megan Faller" userId="9d1e07f7-a773-4974-a6b0-b3caef776a66" providerId="ADAL" clId="{1ACABD1D-37F6-42DE-AE37-91CDBE925270}" dt="2022-09-13T16:01:36.956" v="13" actId="18676"/>
        <pc:sldMkLst>
          <pc:docMk/>
          <pc:sldMk cId="2355238675" sldId="1618"/>
        </pc:sldMkLst>
      </pc:sldChg>
      <pc:sldChg chg="del">
        <pc:chgData name="Megan Faller" userId="9d1e07f7-a773-4974-a6b0-b3caef776a66" providerId="ADAL" clId="{1ACABD1D-37F6-42DE-AE37-91CDBE925270}" dt="2022-09-13T15:58:24.458" v="2" actId="18676"/>
        <pc:sldMkLst>
          <pc:docMk/>
          <pc:sldMk cId="2084562491" sldId="1619"/>
        </pc:sldMkLst>
      </pc:sldChg>
      <pc:sldChg chg="del">
        <pc:chgData name="Megan Faller" userId="9d1e07f7-a773-4974-a6b0-b3caef776a66" providerId="ADAL" clId="{1ACABD1D-37F6-42DE-AE37-91CDBE925270}" dt="2022-09-13T16:00:12.654" v="7" actId="18676"/>
        <pc:sldMkLst>
          <pc:docMk/>
          <pc:sldMk cId="858252642" sldId="1622"/>
        </pc:sldMkLst>
      </pc:sldChg>
      <pc:sldChg chg="del">
        <pc:chgData name="Megan Faller" userId="9d1e07f7-a773-4974-a6b0-b3caef776a66" providerId="ADAL" clId="{1ACABD1D-37F6-42DE-AE37-91CDBE925270}" dt="2022-09-13T16:00:12.654" v="7" actId="18676"/>
        <pc:sldMkLst>
          <pc:docMk/>
          <pc:sldMk cId="762871421" sldId="1700"/>
        </pc:sldMkLst>
      </pc:sldChg>
      <pc:sldChg chg="del">
        <pc:chgData name="Megan Faller" userId="9d1e07f7-a773-4974-a6b0-b3caef776a66" providerId="ADAL" clId="{1ACABD1D-37F6-42DE-AE37-91CDBE925270}" dt="2022-09-13T15:58:28.863" v="3" actId="18676"/>
        <pc:sldMkLst>
          <pc:docMk/>
          <pc:sldMk cId="18450327" sldId="1731"/>
        </pc:sldMkLst>
      </pc:sldChg>
      <pc:sldChg chg="del">
        <pc:chgData name="Megan Faller" userId="9d1e07f7-a773-4974-a6b0-b3caef776a66" providerId="ADAL" clId="{1ACABD1D-37F6-42DE-AE37-91CDBE925270}" dt="2022-09-13T15:58:28.863" v="3" actId="18676"/>
        <pc:sldMkLst>
          <pc:docMk/>
          <pc:sldMk cId="3644345426" sldId="1739"/>
        </pc:sldMkLst>
      </pc:sldChg>
      <pc:sldChg chg="del">
        <pc:chgData name="Megan Faller" userId="9d1e07f7-a773-4974-a6b0-b3caef776a66" providerId="ADAL" clId="{1ACABD1D-37F6-42DE-AE37-91CDBE925270}" dt="2022-09-13T15:58:21.971" v="1" actId="18676"/>
        <pc:sldMkLst>
          <pc:docMk/>
          <pc:sldMk cId="3953196689" sldId="1740"/>
        </pc:sldMkLst>
      </pc:sldChg>
      <pc:sldChg chg="del">
        <pc:chgData name="Megan Faller" userId="9d1e07f7-a773-4974-a6b0-b3caef776a66" providerId="ADAL" clId="{1ACABD1D-37F6-42DE-AE37-91CDBE925270}" dt="2022-09-13T15:58:28.863" v="3" actId="18676"/>
        <pc:sldMkLst>
          <pc:docMk/>
          <pc:sldMk cId="371861647" sldId="1743"/>
        </pc:sldMkLst>
      </pc:sldChg>
      <pc:sldChg chg="del">
        <pc:chgData name="Megan Faller" userId="9d1e07f7-a773-4974-a6b0-b3caef776a66" providerId="ADAL" clId="{1ACABD1D-37F6-42DE-AE37-91CDBE925270}" dt="2022-09-13T15:58:28.863" v="3" actId="18676"/>
        <pc:sldMkLst>
          <pc:docMk/>
          <pc:sldMk cId="3957002211" sldId="1744"/>
        </pc:sldMkLst>
      </pc:sldChg>
      <pc:sldChg chg="del">
        <pc:chgData name="Megan Faller" userId="9d1e07f7-a773-4974-a6b0-b3caef776a66" providerId="ADAL" clId="{1ACABD1D-37F6-42DE-AE37-91CDBE925270}" dt="2022-09-13T15:58:32.308" v="4" actId="18676"/>
        <pc:sldMkLst>
          <pc:docMk/>
          <pc:sldMk cId="369123634" sldId="1747"/>
        </pc:sldMkLst>
      </pc:sldChg>
      <pc:sldChg chg="del">
        <pc:chgData name="Megan Faller" userId="9d1e07f7-a773-4974-a6b0-b3caef776a66" providerId="ADAL" clId="{1ACABD1D-37F6-42DE-AE37-91CDBE925270}" dt="2022-09-13T15:58:28.863" v="3" actId="18676"/>
        <pc:sldMkLst>
          <pc:docMk/>
          <pc:sldMk cId="3385960035" sldId="1748"/>
        </pc:sldMkLst>
      </pc:sldChg>
      <pc:sldChg chg="del">
        <pc:chgData name="Megan Faller" userId="9d1e07f7-a773-4974-a6b0-b3caef776a66" providerId="ADAL" clId="{1ACABD1D-37F6-42DE-AE37-91CDBE925270}" dt="2022-09-13T15:58:32.308" v="4" actId="18676"/>
        <pc:sldMkLst>
          <pc:docMk/>
          <pc:sldMk cId="3724586054" sldId="1751"/>
        </pc:sldMkLst>
      </pc:sldChg>
      <pc:sldChg chg="del">
        <pc:chgData name="Megan Faller" userId="9d1e07f7-a773-4974-a6b0-b3caef776a66" providerId="ADAL" clId="{1ACABD1D-37F6-42DE-AE37-91CDBE925270}" dt="2022-09-13T15:58:32.308" v="4" actId="18676"/>
        <pc:sldMkLst>
          <pc:docMk/>
          <pc:sldMk cId="671640510" sldId="1752"/>
        </pc:sldMkLst>
      </pc:sldChg>
      <pc:sldChg chg="del">
        <pc:chgData name="Megan Faller" userId="9d1e07f7-a773-4974-a6b0-b3caef776a66" providerId="ADAL" clId="{1ACABD1D-37F6-42DE-AE37-91CDBE925270}" dt="2022-09-13T15:58:32.308" v="4" actId="18676"/>
        <pc:sldMkLst>
          <pc:docMk/>
          <pc:sldMk cId="3881986609" sldId="1783"/>
        </pc:sldMkLst>
      </pc:sldChg>
      <pc:sldChg chg="del">
        <pc:chgData name="Megan Faller" userId="9d1e07f7-a773-4974-a6b0-b3caef776a66" providerId="ADAL" clId="{1ACABD1D-37F6-42DE-AE37-91CDBE925270}" dt="2022-09-13T16:00:12.654" v="7" actId="18676"/>
        <pc:sldMkLst>
          <pc:docMk/>
          <pc:sldMk cId="2201996911" sldId="1784"/>
        </pc:sldMkLst>
      </pc:sldChg>
      <pc:sldChg chg="del">
        <pc:chgData name="Megan Faller" userId="9d1e07f7-a773-4974-a6b0-b3caef776a66" providerId="ADAL" clId="{1ACABD1D-37F6-42DE-AE37-91CDBE925270}" dt="2022-09-13T16:01:36.956" v="13" actId="18676"/>
        <pc:sldMkLst>
          <pc:docMk/>
          <pc:sldMk cId="2587069136" sldId="1785"/>
        </pc:sldMkLst>
      </pc:sldChg>
      <pc:sldChg chg="del">
        <pc:chgData name="Megan Faller" userId="9d1e07f7-a773-4974-a6b0-b3caef776a66" providerId="ADAL" clId="{1ACABD1D-37F6-42DE-AE37-91CDBE925270}" dt="2022-09-13T15:58:28.863" v="3" actId="18676"/>
        <pc:sldMkLst>
          <pc:docMk/>
          <pc:sldMk cId="2379378047" sldId="1793"/>
        </pc:sldMkLst>
      </pc:sldChg>
      <pc:sldChg chg="del">
        <pc:chgData name="Megan Faller" userId="9d1e07f7-a773-4974-a6b0-b3caef776a66" providerId="ADAL" clId="{1ACABD1D-37F6-42DE-AE37-91CDBE925270}" dt="2022-09-13T15:58:28.863" v="3" actId="18676"/>
        <pc:sldMkLst>
          <pc:docMk/>
          <pc:sldMk cId="3576900571" sldId="1795"/>
        </pc:sldMkLst>
      </pc:sldChg>
      <pc:sldChg chg="del">
        <pc:chgData name="Megan Faller" userId="9d1e07f7-a773-4974-a6b0-b3caef776a66" providerId="ADAL" clId="{1ACABD1D-37F6-42DE-AE37-91CDBE925270}" dt="2022-09-13T15:58:28.863" v="3" actId="18676"/>
        <pc:sldMkLst>
          <pc:docMk/>
          <pc:sldMk cId="2583075570" sldId="1796"/>
        </pc:sldMkLst>
      </pc:sldChg>
      <pc:sldChg chg="del">
        <pc:chgData name="Megan Faller" userId="9d1e07f7-a773-4974-a6b0-b3caef776a66" providerId="ADAL" clId="{1ACABD1D-37F6-42DE-AE37-91CDBE925270}" dt="2022-09-13T15:58:28.863" v="3" actId="18676"/>
        <pc:sldMkLst>
          <pc:docMk/>
          <pc:sldMk cId="3851014553" sldId="1798"/>
        </pc:sldMkLst>
      </pc:sldChg>
      <pc:sldChg chg="del">
        <pc:chgData name="Megan Faller" userId="9d1e07f7-a773-4974-a6b0-b3caef776a66" providerId="ADAL" clId="{1ACABD1D-37F6-42DE-AE37-91CDBE925270}" dt="2022-09-13T15:58:28.863" v="3" actId="18676"/>
        <pc:sldMkLst>
          <pc:docMk/>
          <pc:sldMk cId="4179142169" sldId="1799"/>
        </pc:sldMkLst>
      </pc:sldChg>
      <pc:sldChg chg="modSp mod addCm delCm modNotesTx">
        <pc:chgData name="Megan Faller" userId="9d1e07f7-a773-4974-a6b0-b3caef776a66" providerId="ADAL" clId="{1ACABD1D-37F6-42DE-AE37-91CDBE925270}" dt="2022-09-17T20:18:18.201" v="2751" actId="13926"/>
        <pc:sldMkLst>
          <pc:docMk/>
          <pc:sldMk cId="2894553833" sldId="1800"/>
        </pc:sldMkLst>
        <pc:spChg chg="mod">
          <ac:chgData name="Megan Faller" userId="9d1e07f7-a773-4974-a6b0-b3caef776a66" providerId="ADAL" clId="{1ACABD1D-37F6-42DE-AE37-91CDBE925270}" dt="2022-09-17T20:18:18.201" v="2751" actId="13926"/>
          <ac:spMkLst>
            <pc:docMk/>
            <pc:sldMk cId="2894553833" sldId="1800"/>
            <ac:spMk id="3" creationId="{0AEE3700-291B-46B5-8395-6FCA435B71DC}"/>
          </ac:spMkLst>
        </pc:spChg>
        <pc:grpChg chg="mod">
          <ac:chgData name="Megan Faller" userId="9d1e07f7-a773-4974-a6b0-b3caef776a66" providerId="ADAL" clId="{1ACABD1D-37F6-42DE-AE37-91CDBE925270}" dt="2022-09-13T18:30:48.995" v="1141" actId="1076"/>
          <ac:grpSpMkLst>
            <pc:docMk/>
            <pc:sldMk cId="2894553833" sldId="1800"/>
            <ac:grpSpMk id="5" creationId="{931EFA50-9EE7-5E08-3390-B39759CEAA74}"/>
          </ac:grpSpMkLst>
        </pc:grpChg>
      </pc:sldChg>
      <pc:sldChg chg="del">
        <pc:chgData name="Megan Faller" userId="9d1e07f7-a773-4974-a6b0-b3caef776a66" providerId="ADAL" clId="{1ACABD1D-37F6-42DE-AE37-91CDBE925270}" dt="2022-09-13T18:08:38.418" v="1088" actId="2696"/>
        <pc:sldMkLst>
          <pc:docMk/>
          <pc:sldMk cId="3215944233" sldId="1802"/>
        </pc:sldMkLst>
      </pc:sldChg>
      <pc:sldChg chg="del">
        <pc:chgData name="Megan Faller" userId="9d1e07f7-a773-4974-a6b0-b3caef776a66" providerId="ADAL" clId="{1ACABD1D-37F6-42DE-AE37-91CDBE925270}" dt="2022-09-13T19:24:14.499" v="2261" actId="2696"/>
        <pc:sldMkLst>
          <pc:docMk/>
          <pc:sldMk cId="712487989" sldId="1804"/>
        </pc:sldMkLst>
      </pc:sldChg>
      <pc:sldChg chg="modSp mod modClrScheme chgLayout">
        <pc:chgData name="Megan Faller" userId="9d1e07f7-a773-4974-a6b0-b3caef776a66" providerId="ADAL" clId="{1ACABD1D-37F6-42DE-AE37-91CDBE925270}" dt="2022-09-13T18:06:38.719" v="1083" actId="1076"/>
        <pc:sldMkLst>
          <pc:docMk/>
          <pc:sldMk cId="3386810562" sldId="1805"/>
        </pc:sldMkLst>
        <pc:spChg chg="mod ord">
          <ac:chgData name="Megan Faller" userId="9d1e07f7-a773-4974-a6b0-b3caef776a66" providerId="ADAL" clId="{1ACABD1D-37F6-42DE-AE37-91CDBE925270}" dt="2022-09-13T18:06:33.119" v="1082" actId="700"/>
          <ac:spMkLst>
            <pc:docMk/>
            <pc:sldMk cId="3386810562" sldId="1805"/>
            <ac:spMk id="2" creationId="{33ABF6FC-FA36-469B-B93A-C21F0D4A5C4A}"/>
          </ac:spMkLst>
        </pc:spChg>
        <pc:spChg chg="mod ord">
          <ac:chgData name="Megan Faller" userId="9d1e07f7-a773-4974-a6b0-b3caef776a66" providerId="ADAL" clId="{1ACABD1D-37F6-42DE-AE37-91CDBE925270}" dt="2022-09-13T18:06:33.119" v="1082" actId="700"/>
          <ac:spMkLst>
            <pc:docMk/>
            <pc:sldMk cId="3386810562" sldId="1805"/>
            <ac:spMk id="6" creationId="{8E463661-5D8E-495F-90C0-2F37A8202038}"/>
          </ac:spMkLst>
        </pc:spChg>
        <pc:graphicFrameChg chg="mod">
          <ac:chgData name="Megan Faller" userId="9d1e07f7-a773-4974-a6b0-b3caef776a66" providerId="ADAL" clId="{1ACABD1D-37F6-42DE-AE37-91CDBE925270}" dt="2022-09-13T18:06:38.719" v="1083" actId="1076"/>
          <ac:graphicFrameMkLst>
            <pc:docMk/>
            <pc:sldMk cId="3386810562" sldId="1805"/>
            <ac:graphicFrameMk id="8" creationId="{718819FC-370D-4326-A314-6E7A83984796}"/>
          </ac:graphicFrameMkLst>
        </pc:graphicFrameChg>
      </pc:sldChg>
      <pc:sldChg chg="addSp delSp modSp mod modClrScheme delCm modCm chgLayout">
        <pc:chgData name="Megan Faller" userId="9d1e07f7-a773-4974-a6b0-b3caef776a66" providerId="ADAL" clId="{1ACABD1D-37F6-42DE-AE37-91CDBE925270}" dt="2022-09-14T13:51:49.964" v="2349" actId="20577"/>
        <pc:sldMkLst>
          <pc:docMk/>
          <pc:sldMk cId="2427338193" sldId="1807"/>
        </pc:sldMkLst>
        <pc:spChg chg="mod ord">
          <ac:chgData name="Megan Faller" userId="9d1e07f7-a773-4974-a6b0-b3caef776a66" providerId="ADAL" clId="{1ACABD1D-37F6-42DE-AE37-91CDBE925270}" dt="2022-09-14T13:51:42.082" v="2345" actId="20577"/>
          <ac:spMkLst>
            <pc:docMk/>
            <pc:sldMk cId="2427338193" sldId="1807"/>
            <ac:spMk id="2" creationId="{33ABF6FC-FA36-469B-B93A-C21F0D4A5C4A}"/>
          </ac:spMkLst>
        </pc:spChg>
        <pc:spChg chg="add del mod">
          <ac:chgData name="Megan Faller" userId="9d1e07f7-a773-4974-a6b0-b3caef776a66" providerId="ADAL" clId="{1ACABD1D-37F6-42DE-AE37-91CDBE925270}" dt="2022-09-13T18:05:18.411" v="1078"/>
          <ac:spMkLst>
            <pc:docMk/>
            <pc:sldMk cId="2427338193" sldId="1807"/>
            <ac:spMk id="3" creationId="{87CFD058-760C-43FF-83FF-8252B8EDD609}"/>
          </ac:spMkLst>
        </pc:spChg>
        <pc:spChg chg="mod ord">
          <ac:chgData name="Megan Faller" userId="9d1e07f7-a773-4974-a6b0-b3caef776a66" providerId="ADAL" clId="{1ACABD1D-37F6-42DE-AE37-91CDBE925270}" dt="2022-09-13T18:03:50.762" v="888" actId="700"/>
          <ac:spMkLst>
            <pc:docMk/>
            <pc:sldMk cId="2427338193" sldId="1807"/>
            <ac:spMk id="6" creationId="{8E463661-5D8E-495F-90C0-2F37A8202038}"/>
          </ac:spMkLst>
        </pc:spChg>
        <pc:spChg chg="add mod">
          <ac:chgData name="Megan Faller" userId="9d1e07f7-a773-4974-a6b0-b3caef776a66" providerId="ADAL" clId="{1ACABD1D-37F6-42DE-AE37-91CDBE925270}" dt="2022-09-14T13:51:49.964" v="2349" actId="20577"/>
          <ac:spMkLst>
            <pc:docMk/>
            <pc:sldMk cId="2427338193" sldId="1807"/>
            <ac:spMk id="7" creationId="{07FA01CE-FEEE-7FC8-0EDF-987A32F9B491}"/>
          </ac:spMkLst>
        </pc:spChg>
        <pc:graphicFrameChg chg="del mod ord">
          <ac:chgData name="Megan Faller" userId="9d1e07f7-a773-4974-a6b0-b3caef776a66" providerId="ADAL" clId="{1ACABD1D-37F6-42DE-AE37-91CDBE925270}" dt="2022-09-13T18:05:07.030" v="1072" actId="478"/>
          <ac:graphicFrameMkLst>
            <pc:docMk/>
            <pc:sldMk cId="2427338193" sldId="1807"/>
            <ac:graphicFrameMk id="5" creationId="{EC036E7F-1AD5-4FED-9F73-AAA9C505A01F}"/>
          </ac:graphicFrameMkLst>
        </pc:graphicFrameChg>
      </pc:sldChg>
      <pc:sldChg chg="addSp delSp modSp mod modClrScheme chgLayout">
        <pc:chgData name="Megan Faller" userId="9d1e07f7-a773-4974-a6b0-b3caef776a66" providerId="ADAL" clId="{1ACABD1D-37F6-42DE-AE37-91CDBE925270}" dt="2022-09-13T18:02:09.014" v="879" actId="14100"/>
        <pc:sldMkLst>
          <pc:docMk/>
          <pc:sldMk cId="1355040105" sldId="1808"/>
        </pc:sldMkLst>
        <pc:spChg chg="mod ord">
          <ac:chgData name="Megan Faller" userId="9d1e07f7-a773-4974-a6b0-b3caef776a66" providerId="ADAL" clId="{1ACABD1D-37F6-42DE-AE37-91CDBE925270}" dt="2022-09-13T18:01:59.413" v="876" actId="700"/>
          <ac:spMkLst>
            <pc:docMk/>
            <pc:sldMk cId="1355040105" sldId="1808"/>
            <ac:spMk id="2" creationId="{33ABF6FC-FA36-469B-B93A-C21F0D4A5C4A}"/>
          </ac:spMkLst>
        </pc:spChg>
        <pc:spChg chg="add del">
          <ac:chgData name="Megan Faller" userId="9d1e07f7-a773-4974-a6b0-b3caef776a66" providerId="ADAL" clId="{1ACABD1D-37F6-42DE-AE37-91CDBE925270}" dt="2022-09-13T18:01:56.370" v="875" actId="22"/>
          <ac:spMkLst>
            <pc:docMk/>
            <pc:sldMk cId="1355040105" sldId="1808"/>
            <ac:spMk id="4" creationId="{D9489A02-A290-6450-6050-DCD6A82CFD6A}"/>
          </ac:spMkLst>
        </pc:spChg>
        <pc:spChg chg="add del mod ord">
          <ac:chgData name="Megan Faller" userId="9d1e07f7-a773-4974-a6b0-b3caef776a66" providerId="ADAL" clId="{1ACABD1D-37F6-42DE-AE37-91CDBE925270}" dt="2022-09-13T18:02:02.806" v="877" actId="478"/>
          <ac:spMkLst>
            <pc:docMk/>
            <pc:sldMk cId="1355040105" sldId="1808"/>
            <ac:spMk id="5" creationId="{A5830883-37C7-DE00-4B08-F47DB49E51C6}"/>
          </ac:spMkLst>
        </pc:spChg>
        <pc:graphicFrameChg chg="mod ord">
          <ac:chgData name="Megan Faller" userId="9d1e07f7-a773-4974-a6b0-b3caef776a66" providerId="ADAL" clId="{1ACABD1D-37F6-42DE-AE37-91CDBE925270}" dt="2022-09-13T18:02:09.014" v="879" actId="14100"/>
          <ac:graphicFrameMkLst>
            <pc:docMk/>
            <pc:sldMk cId="1355040105" sldId="1808"/>
            <ac:graphicFrameMk id="8" creationId="{3C985275-38F9-476A-B564-2EF6C52DBF11}"/>
          </ac:graphicFrameMkLst>
        </pc:graphicFrameChg>
      </pc:sldChg>
      <pc:sldChg chg="addSp delSp modSp mod modClrScheme chgLayout">
        <pc:chgData name="Megan Faller" userId="9d1e07f7-a773-4974-a6b0-b3caef776a66" providerId="ADAL" clId="{1ACABD1D-37F6-42DE-AE37-91CDBE925270}" dt="2022-09-13T18:01:42.957" v="873" actId="478"/>
        <pc:sldMkLst>
          <pc:docMk/>
          <pc:sldMk cId="3130810954" sldId="1809"/>
        </pc:sldMkLst>
        <pc:spChg chg="mod ord">
          <ac:chgData name="Megan Faller" userId="9d1e07f7-a773-4974-a6b0-b3caef776a66" providerId="ADAL" clId="{1ACABD1D-37F6-42DE-AE37-91CDBE925270}" dt="2022-09-13T18:01:27.854" v="870" actId="700"/>
          <ac:spMkLst>
            <pc:docMk/>
            <pc:sldMk cId="3130810954" sldId="1809"/>
            <ac:spMk id="2" creationId="{33ABF6FC-FA36-469B-B93A-C21F0D4A5C4A}"/>
          </ac:spMkLst>
        </pc:spChg>
        <pc:spChg chg="add del mod ord">
          <ac:chgData name="Megan Faller" userId="9d1e07f7-a773-4974-a6b0-b3caef776a66" providerId="ADAL" clId="{1ACABD1D-37F6-42DE-AE37-91CDBE925270}" dt="2022-09-13T18:01:42.957" v="873" actId="478"/>
          <ac:spMkLst>
            <pc:docMk/>
            <pc:sldMk cId="3130810954" sldId="1809"/>
            <ac:spMk id="3" creationId="{44B84F28-7924-5C0A-F414-84E14AF85CD0}"/>
          </ac:spMkLst>
        </pc:spChg>
        <pc:graphicFrameChg chg="mod ord">
          <ac:chgData name="Megan Faller" userId="9d1e07f7-a773-4974-a6b0-b3caef776a66" providerId="ADAL" clId="{1ACABD1D-37F6-42DE-AE37-91CDBE925270}" dt="2022-09-13T18:01:35.293" v="871" actId="14100"/>
          <ac:graphicFrameMkLst>
            <pc:docMk/>
            <pc:sldMk cId="3130810954" sldId="1809"/>
            <ac:graphicFrameMk id="8" creationId="{3C985275-38F9-476A-B564-2EF6C52DBF11}"/>
          </ac:graphicFrameMkLst>
        </pc:graphicFrameChg>
      </pc:sldChg>
      <pc:sldChg chg="modSp mod addCm delCm modNotesTx">
        <pc:chgData name="Megan Faller" userId="9d1e07f7-a773-4974-a6b0-b3caef776a66" providerId="ADAL" clId="{1ACABD1D-37F6-42DE-AE37-91CDBE925270}" dt="2022-09-17T20:01:25.447" v="2479"/>
        <pc:sldMkLst>
          <pc:docMk/>
          <pc:sldMk cId="3986511558" sldId="1811"/>
        </pc:sldMkLst>
        <pc:spChg chg="mod">
          <ac:chgData name="Megan Faller" userId="9d1e07f7-a773-4974-a6b0-b3caef776a66" providerId="ADAL" clId="{1ACABD1D-37F6-42DE-AE37-91CDBE925270}" dt="2022-09-13T18:00:44.662" v="865" actId="1076"/>
          <ac:spMkLst>
            <pc:docMk/>
            <pc:sldMk cId="3986511558" sldId="1811"/>
            <ac:spMk id="3" creationId="{2601AB25-5747-D01C-218C-9F865BF059AC}"/>
          </ac:spMkLst>
        </pc:spChg>
        <pc:graphicFrameChg chg="mod modGraphic">
          <ac:chgData name="Megan Faller" userId="9d1e07f7-a773-4974-a6b0-b3caef776a66" providerId="ADAL" clId="{1ACABD1D-37F6-42DE-AE37-91CDBE925270}" dt="2022-09-13T18:01:02.262" v="869" actId="207"/>
          <ac:graphicFrameMkLst>
            <pc:docMk/>
            <pc:sldMk cId="3986511558" sldId="1811"/>
            <ac:graphicFrameMk id="5" creationId="{A87AF2AE-0DD9-9ACE-7E11-91E2EF583027}"/>
          </ac:graphicFrameMkLst>
        </pc:graphicFrameChg>
      </pc:sldChg>
      <pc:sldChg chg="modSp mod">
        <pc:chgData name="Megan Faller" userId="9d1e07f7-a773-4974-a6b0-b3caef776a66" providerId="ADAL" clId="{1ACABD1D-37F6-42DE-AE37-91CDBE925270}" dt="2022-09-13T18:00:05.296" v="857" actId="1076"/>
        <pc:sldMkLst>
          <pc:docMk/>
          <pc:sldMk cId="1486971615" sldId="1812"/>
        </pc:sldMkLst>
        <pc:spChg chg="mod">
          <ac:chgData name="Megan Faller" userId="9d1e07f7-a773-4974-a6b0-b3caef776a66" providerId="ADAL" clId="{1ACABD1D-37F6-42DE-AE37-91CDBE925270}" dt="2022-09-13T18:00:05.296" v="857" actId="1076"/>
          <ac:spMkLst>
            <pc:docMk/>
            <pc:sldMk cId="1486971615" sldId="1812"/>
            <ac:spMk id="6" creationId="{87B49D89-20BC-C3EF-E080-D8E3F4397FDC}"/>
          </ac:spMkLst>
        </pc:spChg>
        <pc:graphicFrameChg chg="mod modGraphic">
          <ac:chgData name="Megan Faller" userId="9d1e07f7-a773-4974-a6b0-b3caef776a66" providerId="ADAL" clId="{1ACABD1D-37F6-42DE-AE37-91CDBE925270}" dt="2022-09-13T17:59:59.579" v="856" actId="14861"/>
          <ac:graphicFrameMkLst>
            <pc:docMk/>
            <pc:sldMk cId="1486971615" sldId="1812"/>
            <ac:graphicFrameMk id="4" creationId="{00000000-0000-0000-0000-000000000000}"/>
          </ac:graphicFrameMkLst>
        </pc:graphicFrameChg>
      </pc:sldChg>
      <pc:sldChg chg="modSp mod modClrScheme chgLayout">
        <pc:chgData name="Megan Faller" userId="9d1e07f7-a773-4974-a6b0-b3caef776a66" providerId="ADAL" clId="{1ACABD1D-37F6-42DE-AE37-91CDBE925270}" dt="2022-09-13T17:52:16.171" v="780" actId="700"/>
        <pc:sldMkLst>
          <pc:docMk/>
          <pc:sldMk cId="1214171015" sldId="1817"/>
        </pc:sldMkLst>
        <pc:spChg chg="mod ord">
          <ac:chgData name="Megan Faller" userId="9d1e07f7-a773-4974-a6b0-b3caef776a66" providerId="ADAL" clId="{1ACABD1D-37F6-42DE-AE37-91CDBE925270}" dt="2022-09-13T17:52:16.171" v="780" actId="700"/>
          <ac:spMkLst>
            <pc:docMk/>
            <pc:sldMk cId="1214171015" sldId="1817"/>
            <ac:spMk id="2" creationId="{33ABF6FC-FA36-469B-B93A-C21F0D4A5C4A}"/>
          </ac:spMkLst>
        </pc:spChg>
        <pc:graphicFrameChg chg="mod ord">
          <ac:chgData name="Megan Faller" userId="9d1e07f7-a773-4974-a6b0-b3caef776a66" providerId="ADAL" clId="{1ACABD1D-37F6-42DE-AE37-91CDBE925270}" dt="2022-09-13T17:52:16.171" v="780" actId="700"/>
          <ac:graphicFrameMkLst>
            <pc:docMk/>
            <pc:sldMk cId="1214171015" sldId="1817"/>
            <ac:graphicFrameMk id="11" creationId="{1E08DC9C-0A57-4F07-808E-DD1919D7E043}"/>
          </ac:graphicFrameMkLst>
        </pc:graphicFrameChg>
      </pc:sldChg>
      <pc:sldChg chg="addSp delSp modSp mod chgLayout">
        <pc:chgData name="Megan Faller" userId="9d1e07f7-a773-4974-a6b0-b3caef776a66" providerId="ADAL" clId="{1ACABD1D-37F6-42DE-AE37-91CDBE925270}" dt="2022-09-13T18:03:08.277" v="884" actId="1076"/>
        <pc:sldMkLst>
          <pc:docMk/>
          <pc:sldMk cId="3543413250" sldId="1818"/>
        </pc:sldMkLst>
        <pc:spChg chg="mod ord">
          <ac:chgData name="Megan Faller" userId="9d1e07f7-a773-4974-a6b0-b3caef776a66" providerId="ADAL" clId="{1ACABD1D-37F6-42DE-AE37-91CDBE925270}" dt="2022-09-13T17:47:31.027" v="745" actId="700"/>
          <ac:spMkLst>
            <pc:docMk/>
            <pc:sldMk cId="3543413250" sldId="1818"/>
            <ac:spMk id="2" creationId="{42FD9672-B7D3-493A-87E6-7B4B4BB6B42A}"/>
          </ac:spMkLst>
        </pc:spChg>
        <pc:spChg chg="del">
          <ac:chgData name="Megan Faller" userId="9d1e07f7-a773-4974-a6b0-b3caef776a66" providerId="ADAL" clId="{1ACABD1D-37F6-42DE-AE37-91CDBE925270}" dt="2022-09-13T17:47:31.027" v="745" actId="700"/>
          <ac:spMkLst>
            <pc:docMk/>
            <pc:sldMk cId="3543413250" sldId="1818"/>
            <ac:spMk id="3" creationId="{B07D2929-14E7-33E0-A8FF-BDB2F560D5D4}"/>
          </ac:spMkLst>
        </pc:spChg>
        <pc:spChg chg="add mod ord">
          <ac:chgData name="Megan Faller" userId="9d1e07f7-a773-4974-a6b0-b3caef776a66" providerId="ADAL" clId="{1ACABD1D-37F6-42DE-AE37-91CDBE925270}" dt="2022-09-13T17:47:33.635" v="746" actId="20577"/>
          <ac:spMkLst>
            <pc:docMk/>
            <pc:sldMk cId="3543413250" sldId="1818"/>
            <ac:spMk id="5" creationId="{914CC0FB-F81E-A3A5-1E9A-042D0A4C868E}"/>
          </ac:spMkLst>
        </pc:spChg>
        <pc:spChg chg="mod">
          <ac:chgData name="Megan Faller" userId="9d1e07f7-a773-4974-a6b0-b3caef776a66" providerId="ADAL" clId="{1ACABD1D-37F6-42DE-AE37-91CDBE925270}" dt="2022-09-13T17:49:29.912" v="766" actId="1076"/>
          <ac:spMkLst>
            <pc:docMk/>
            <pc:sldMk cId="3543413250" sldId="1818"/>
            <ac:spMk id="8" creationId="{4C6B956A-F7D7-4C04-B4EE-A1BE3D839E87}"/>
          </ac:spMkLst>
        </pc:spChg>
        <pc:picChg chg="del mod modCrop">
          <ac:chgData name="Megan Faller" userId="9d1e07f7-a773-4974-a6b0-b3caef776a66" providerId="ADAL" clId="{1ACABD1D-37F6-42DE-AE37-91CDBE925270}" dt="2022-09-13T17:47:54.476" v="749" actId="478"/>
          <ac:picMkLst>
            <pc:docMk/>
            <pc:sldMk cId="3543413250" sldId="1818"/>
            <ac:picMk id="4" creationId="{31407072-205D-4E7D-98E3-810B030DA1C1}"/>
          </ac:picMkLst>
        </pc:picChg>
        <pc:picChg chg="add del mod ord modCrop">
          <ac:chgData name="Megan Faller" userId="9d1e07f7-a773-4974-a6b0-b3caef776a66" providerId="ADAL" clId="{1ACABD1D-37F6-42DE-AE37-91CDBE925270}" dt="2022-09-13T17:49:40.544" v="768" actId="478"/>
          <ac:picMkLst>
            <pc:docMk/>
            <pc:sldMk cId="3543413250" sldId="1818"/>
            <ac:picMk id="7" creationId="{01EDAAD6-7599-C6B2-3100-8C80E9CA65C7}"/>
          </ac:picMkLst>
        </pc:picChg>
        <pc:picChg chg="add mod ord modCrop">
          <ac:chgData name="Megan Faller" userId="9d1e07f7-a773-4974-a6b0-b3caef776a66" providerId="ADAL" clId="{1ACABD1D-37F6-42DE-AE37-91CDBE925270}" dt="2022-09-13T18:03:08.277" v="884" actId="1076"/>
          <ac:picMkLst>
            <pc:docMk/>
            <pc:sldMk cId="3543413250" sldId="1818"/>
            <ac:picMk id="10" creationId="{57540F5D-B377-E181-E900-D3BF78BD2828}"/>
          </ac:picMkLst>
        </pc:picChg>
      </pc:sldChg>
      <pc:sldChg chg="addSp delSp modSp mod modClrScheme delCm modCm chgLayout modNotesTx">
        <pc:chgData name="Megan Faller" userId="9d1e07f7-a773-4974-a6b0-b3caef776a66" providerId="ADAL" clId="{1ACABD1D-37F6-42DE-AE37-91CDBE925270}" dt="2022-09-17T20:24:57.393" v="2909" actId="20577"/>
        <pc:sldMkLst>
          <pc:docMk/>
          <pc:sldMk cId="1838431513" sldId="1819"/>
        </pc:sldMkLst>
        <pc:spChg chg="mod ord">
          <ac:chgData name="Megan Faller" userId="9d1e07f7-a773-4974-a6b0-b3caef776a66" providerId="ADAL" clId="{1ACABD1D-37F6-42DE-AE37-91CDBE925270}" dt="2022-09-14T13:48:59.235" v="2341" actId="20577"/>
          <ac:spMkLst>
            <pc:docMk/>
            <pc:sldMk cId="1838431513" sldId="1819"/>
            <ac:spMk id="2" creationId="{32E2A67D-538D-4D70-BC10-93277426B424}"/>
          </ac:spMkLst>
        </pc:spChg>
        <pc:spChg chg="add del mod">
          <ac:chgData name="Megan Faller" userId="9d1e07f7-a773-4974-a6b0-b3caef776a66" providerId="ADAL" clId="{1ACABD1D-37F6-42DE-AE37-91CDBE925270}" dt="2022-09-13T17:45:50.413" v="736"/>
          <ac:spMkLst>
            <pc:docMk/>
            <pc:sldMk cId="1838431513" sldId="1819"/>
            <ac:spMk id="3" creationId="{358703B1-3BCD-C4B0-EA04-3DDCD5D47DF9}"/>
          </ac:spMkLst>
        </pc:spChg>
        <pc:spChg chg="add mod">
          <ac:chgData name="Megan Faller" userId="9d1e07f7-a773-4974-a6b0-b3caef776a66" providerId="ADAL" clId="{1ACABD1D-37F6-42DE-AE37-91CDBE925270}" dt="2022-09-17T20:24:57.393" v="2909" actId="20577"/>
          <ac:spMkLst>
            <pc:docMk/>
            <pc:sldMk cId="1838431513" sldId="1819"/>
            <ac:spMk id="6" creationId="{7C715B82-566D-EF40-E8E3-11E717838B5C}"/>
          </ac:spMkLst>
        </pc:spChg>
        <pc:graphicFrameChg chg="del mod ord">
          <ac:chgData name="Megan Faller" userId="9d1e07f7-a773-4974-a6b0-b3caef776a66" providerId="ADAL" clId="{1ACABD1D-37F6-42DE-AE37-91CDBE925270}" dt="2022-09-13T17:45:37.747" v="730" actId="478"/>
          <ac:graphicFrameMkLst>
            <pc:docMk/>
            <pc:sldMk cId="1838431513" sldId="1819"/>
            <ac:graphicFrameMk id="5" creationId="{E46DE2E9-521D-4139-8AAE-72D7FA3C4897}"/>
          </ac:graphicFrameMkLst>
        </pc:graphicFrameChg>
      </pc:sldChg>
      <pc:sldChg chg="addSp delSp modSp mod modNotes">
        <pc:chgData name="Megan Faller" userId="9d1e07f7-a773-4974-a6b0-b3caef776a66" providerId="ADAL" clId="{1ACABD1D-37F6-42DE-AE37-91CDBE925270}" dt="2022-09-13T18:25:18.458" v="1114" actId="1076"/>
        <pc:sldMkLst>
          <pc:docMk/>
          <pc:sldMk cId="597147092" sldId="1822"/>
        </pc:sldMkLst>
        <pc:spChg chg="add del mod">
          <ac:chgData name="Megan Faller" userId="9d1e07f7-a773-4974-a6b0-b3caef776a66" providerId="ADAL" clId="{1ACABD1D-37F6-42DE-AE37-91CDBE925270}" dt="2022-09-13T17:23:50.121" v="526" actId="478"/>
          <ac:spMkLst>
            <pc:docMk/>
            <pc:sldMk cId="597147092" sldId="1822"/>
            <ac:spMk id="4" creationId="{3EC816C1-B00D-3CCE-2759-829E9EBA4DCE}"/>
          </ac:spMkLst>
        </pc:spChg>
        <pc:spChg chg="del">
          <ac:chgData name="Megan Faller" userId="9d1e07f7-a773-4974-a6b0-b3caef776a66" providerId="ADAL" clId="{1ACABD1D-37F6-42DE-AE37-91CDBE925270}" dt="2022-09-13T17:23:43.004" v="524" actId="478"/>
          <ac:spMkLst>
            <pc:docMk/>
            <pc:sldMk cId="597147092" sldId="1822"/>
            <ac:spMk id="12" creationId="{1B4DAE03-67D1-EFB8-CE33-87F570BF9EEA}"/>
          </ac:spMkLst>
        </pc:spChg>
        <pc:picChg chg="add mod ord modCrop">
          <ac:chgData name="Megan Faller" userId="9d1e07f7-a773-4974-a6b0-b3caef776a66" providerId="ADAL" clId="{1ACABD1D-37F6-42DE-AE37-91CDBE925270}" dt="2022-09-13T17:24:53.255" v="565" actId="1076"/>
          <ac:picMkLst>
            <pc:docMk/>
            <pc:sldMk cId="597147092" sldId="1822"/>
            <ac:picMk id="6" creationId="{D21070B7-8A29-0999-C21E-10A3C130A6BD}"/>
          </ac:picMkLst>
        </pc:picChg>
      </pc:sldChg>
      <pc:sldChg chg="modSp mod delCm">
        <pc:chgData name="Megan Faller" userId="9d1e07f7-a773-4974-a6b0-b3caef776a66" providerId="ADAL" clId="{1ACABD1D-37F6-42DE-AE37-91CDBE925270}" dt="2022-09-13T17:14:58.869" v="448" actId="20577"/>
        <pc:sldMkLst>
          <pc:docMk/>
          <pc:sldMk cId="423375948" sldId="1823"/>
        </pc:sldMkLst>
        <pc:graphicFrameChg chg="mod">
          <ac:chgData name="Megan Faller" userId="9d1e07f7-a773-4974-a6b0-b3caef776a66" providerId="ADAL" clId="{1ACABD1D-37F6-42DE-AE37-91CDBE925270}" dt="2022-09-13T17:14:58.869" v="448" actId="20577"/>
          <ac:graphicFrameMkLst>
            <pc:docMk/>
            <pc:sldMk cId="423375948" sldId="1823"/>
            <ac:graphicFrameMk id="5" creationId="{3A5BE1C0-7EF1-4285-AF9A-5C0B29691710}"/>
          </ac:graphicFrameMkLst>
        </pc:graphicFrameChg>
      </pc:sldChg>
      <pc:sldChg chg="addSp delSp modSp mod modClrScheme delCm chgLayout">
        <pc:chgData name="Megan Faller" userId="9d1e07f7-a773-4974-a6b0-b3caef776a66" providerId="ADAL" clId="{1ACABD1D-37F6-42DE-AE37-91CDBE925270}" dt="2022-09-13T17:19:10.026" v="523" actId="14100"/>
        <pc:sldMkLst>
          <pc:docMk/>
          <pc:sldMk cId="3286387527" sldId="1824"/>
        </pc:sldMkLst>
        <pc:spChg chg="mod ord">
          <ac:chgData name="Megan Faller" userId="9d1e07f7-a773-4974-a6b0-b3caef776a66" providerId="ADAL" clId="{1ACABD1D-37F6-42DE-AE37-91CDBE925270}" dt="2022-09-13T17:12:26.437" v="423" actId="700"/>
          <ac:spMkLst>
            <pc:docMk/>
            <pc:sldMk cId="3286387527" sldId="1824"/>
            <ac:spMk id="4" creationId="{480A1EF1-F9B6-4602-A06A-AAF647603389}"/>
          </ac:spMkLst>
        </pc:spChg>
        <pc:graphicFrameChg chg="mod ord modGraphic">
          <ac:chgData name="Megan Faller" userId="9d1e07f7-a773-4974-a6b0-b3caef776a66" providerId="ADAL" clId="{1ACABD1D-37F6-42DE-AE37-91CDBE925270}" dt="2022-09-13T17:17:16.391" v="462" actId="14100"/>
          <ac:graphicFrameMkLst>
            <pc:docMk/>
            <pc:sldMk cId="3286387527" sldId="1824"/>
            <ac:graphicFrameMk id="13" creationId="{0DACA75C-CFCA-4466-9573-E2D3EF9A80A9}"/>
          </ac:graphicFrameMkLst>
        </pc:graphicFrameChg>
        <pc:picChg chg="add del mod">
          <ac:chgData name="Megan Faller" userId="9d1e07f7-a773-4974-a6b0-b3caef776a66" providerId="ADAL" clId="{1ACABD1D-37F6-42DE-AE37-91CDBE925270}" dt="2022-09-13T17:16:59.232" v="460" actId="478"/>
          <ac:picMkLst>
            <pc:docMk/>
            <pc:sldMk cId="3286387527" sldId="1824"/>
            <ac:picMk id="3" creationId="{1F62A01C-ED2C-3426-0AFC-3BE3685794A7}"/>
          </ac:picMkLst>
        </pc:picChg>
        <pc:picChg chg="add mod">
          <ac:chgData name="Megan Faller" userId="9d1e07f7-a773-4974-a6b0-b3caef776a66" providerId="ADAL" clId="{1ACABD1D-37F6-42DE-AE37-91CDBE925270}" dt="2022-09-13T17:19:10.026" v="523" actId="14100"/>
          <ac:picMkLst>
            <pc:docMk/>
            <pc:sldMk cId="3286387527" sldId="1824"/>
            <ac:picMk id="6" creationId="{99A22FBC-FB80-DE3B-474A-57BBDA197F7B}"/>
          </ac:picMkLst>
        </pc:picChg>
        <pc:picChg chg="mod ord">
          <ac:chgData name="Megan Faller" userId="9d1e07f7-a773-4974-a6b0-b3caef776a66" providerId="ADAL" clId="{1ACABD1D-37F6-42DE-AE37-91CDBE925270}" dt="2022-09-13T17:19:07.897" v="522" actId="14100"/>
          <ac:picMkLst>
            <pc:docMk/>
            <pc:sldMk cId="3286387527" sldId="1824"/>
            <ac:picMk id="10" creationId="{CFAF09BF-4EDE-A37F-737A-D5A2B9ADDBBD}"/>
          </ac:picMkLst>
        </pc:picChg>
      </pc:sldChg>
      <pc:sldChg chg="addSp delSp modSp mod chgLayout">
        <pc:chgData name="Megan Faller" userId="9d1e07f7-a773-4974-a6b0-b3caef776a66" providerId="ADAL" clId="{1ACABD1D-37F6-42DE-AE37-91CDBE925270}" dt="2022-09-13T17:09:16.023" v="389" actId="20577"/>
        <pc:sldMkLst>
          <pc:docMk/>
          <pc:sldMk cId="1420174709" sldId="1825"/>
        </pc:sldMkLst>
        <pc:spChg chg="mod ord">
          <ac:chgData name="Megan Faller" userId="9d1e07f7-a773-4974-a6b0-b3caef776a66" providerId="ADAL" clId="{1ACABD1D-37F6-42DE-AE37-91CDBE925270}" dt="2022-09-13T17:09:16.023" v="389" actId="20577"/>
          <ac:spMkLst>
            <pc:docMk/>
            <pc:sldMk cId="1420174709" sldId="1825"/>
            <ac:spMk id="2" creationId="{42FD9672-B7D3-493A-87E6-7B4B4BB6B42A}"/>
          </ac:spMkLst>
        </pc:spChg>
        <pc:spChg chg="del">
          <ac:chgData name="Megan Faller" userId="9d1e07f7-a773-4974-a6b0-b3caef776a66" providerId="ADAL" clId="{1ACABD1D-37F6-42DE-AE37-91CDBE925270}" dt="2022-09-13T17:07:00.291" v="364" actId="700"/>
          <ac:spMkLst>
            <pc:docMk/>
            <pc:sldMk cId="1420174709" sldId="1825"/>
            <ac:spMk id="3" creationId="{5F781899-3DA4-8137-E25B-48C81E9D712D}"/>
          </ac:spMkLst>
        </pc:spChg>
        <pc:spChg chg="add mod ord">
          <ac:chgData name="Megan Faller" userId="9d1e07f7-a773-4974-a6b0-b3caef776a66" providerId="ADAL" clId="{1ACABD1D-37F6-42DE-AE37-91CDBE925270}" dt="2022-09-13T17:08:57.702" v="384" actId="20577"/>
          <ac:spMkLst>
            <pc:docMk/>
            <pc:sldMk cId="1420174709" sldId="1825"/>
            <ac:spMk id="4" creationId="{72CD32AB-F2DC-24C3-4199-001362DCD5D4}"/>
          </ac:spMkLst>
        </pc:spChg>
        <pc:picChg chg="mod modCrop">
          <ac:chgData name="Megan Faller" userId="9d1e07f7-a773-4974-a6b0-b3caef776a66" providerId="ADAL" clId="{1ACABD1D-37F6-42DE-AE37-91CDBE925270}" dt="2022-09-13T17:08:53.565" v="383" actId="732"/>
          <ac:picMkLst>
            <pc:docMk/>
            <pc:sldMk cId="1420174709" sldId="1825"/>
            <ac:picMk id="5" creationId="{405F73D9-B46F-AFFA-D431-144351EBBDBC}"/>
          </ac:picMkLst>
        </pc:picChg>
      </pc:sldChg>
      <pc:sldChg chg="addSp delSp modSp mod addCm delCm">
        <pc:chgData name="Megan Faller" userId="9d1e07f7-a773-4974-a6b0-b3caef776a66" providerId="ADAL" clId="{1ACABD1D-37F6-42DE-AE37-91CDBE925270}" dt="2022-09-13T16:16:21.337" v="87"/>
        <pc:sldMkLst>
          <pc:docMk/>
          <pc:sldMk cId="2416610037" sldId="1827"/>
        </pc:sldMkLst>
        <pc:spChg chg="add del mod">
          <ac:chgData name="Megan Faller" userId="9d1e07f7-a773-4974-a6b0-b3caef776a66" providerId="ADAL" clId="{1ACABD1D-37F6-42DE-AE37-91CDBE925270}" dt="2022-09-13T16:13:32.008" v="70" actId="478"/>
          <ac:spMkLst>
            <pc:docMk/>
            <pc:sldMk cId="2416610037" sldId="1827"/>
            <ac:spMk id="5" creationId="{D7722675-D8DD-34A6-9E1B-871E0F7616A6}"/>
          </ac:spMkLst>
        </pc:spChg>
        <pc:graphicFrameChg chg="mod modGraphic">
          <ac:chgData name="Megan Faller" userId="9d1e07f7-a773-4974-a6b0-b3caef776a66" providerId="ADAL" clId="{1ACABD1D-37F6-42DE-AE37-91CDBE925270}" dt="2022-09-13T16:15:54.645" v="86" actId="207"/>
          <ac:graphicFrameMkLst>
            <pc:docMk/>
            <pc:sldMk cId="2416610037" sldId="1827"/>
            <ac:graphicFrameMk id="8" creationId="{5628F57F-ADA6-4A75-B322-0CA7EDB890E2}"/>
          </ac:graphicFrameMkLst>
        </pc:graphicFrameChg>
        <pc:picChg chg="del mod">
          <ac:chgData name="Megan Faller" userId="9d1e07f7-a773-4974-a6b0-b3caef776a66" providerId="ADAL" clId="{1ACABD1D-37F6-42DE-AE37-91CDBE925270}" dt="2022-09-13T16:13:07.731" v="68" actId="478"/>
          <ac:picMkLst>
            <pc:docMk/>
            <pc:sldMk cId="2416610037" sldId="1827"/>
            <ac:picMk id="4" creationId="{3FA6BCF9-DD3E-49E2-B604-E01DDCA9EB3B}"/>
          </ac:picMkLst>
        </pc:picChg>
      </pc:sldChg>
      <pc:sldChg chg="addSp delSp modSp mod delCm modNotesTx">
        <pc:chgData name="Megan Faller" userId="9d1e07f7-a773-4974-a6b0-b3caef776a66" providerId="ADAL" clId="{1ACABD1D-37F6-42DE-AE37-91CDBE925270}" dt="2022-09-17T19:58:37.016" v="2432"/>
        <pc:sldMkLst>
          <pc:docMk/>
          <pc:sldMk cId="245644910" sldId="1829"/>
        </pc:sldMkLst>
        <pc:spChg chg="add mod">
          <ac:chgData name="Megan Faller" userId="9d1e07f7-a773-4974-a6b0-b3caef776a66" providerId="ADAL" clId="{1ACABD1D-37F6-42DE-AE37-91CDBE925270}" dt="2022-09-13T16:05:35.668" v="20"/>
          <ac:spMkLst>
            <pc:docMk/>
            <pc:sldMk cId="245644910" sldId="1829"/>
            <ac:spMk id="2" creationId="{0BD8E738-428A-61C8-409B-D5D2BD5ADDCE}"/>
          </ac:spMkLst>
        </pc:spChg>
        <pc:spChg chg="mod">
          <ac:chgData name="Megan Faller" userId="9d1e07f7-a773-4974-a6b0-b3caef776a66" providerId="ADAL" clId="{1ACABD1D-37F6-42DE-AE37-91CDBE925270}" dt="2022-09-13T17:08:21.668" v="378" actId="1076"/>
          <ac:spMkLst>
            <pc:docMk/>
            <pc:sldMk cId="245644910" sldId="1829"/>
            <ac:spMk id="3" creationId="{1B33C238-B80C-4788-B137-AB5CB3D7D63B}"/>
          </ac:spMkLst>
        </pc:spChg>
        <pc:spChg chg="del">
          <ac:chgData name="Megan Faller" userId="9d1e07f7-a773-4974-a6b0-b3caef776a66" providerId="ADAL" clId="{1ACABD1D-37F6-42DE-AE37-91CDBE925270}" dt="2022-09-13T16:05:34.437" v="19" actId="478"/>
          <ac:spMkLst>
            <pc:docMk/>
            <pc:sldMk cId="245644910" sldId="1829"/>
            <ac:spMk id="5" creationId="{797978E9-16DF-4C15-A72C-13E0621C516B}"/>
          </ac:spMkLst>
        </pc:spChg>
      </pc:sldChg>
      <pc:sldChg chg="del">
        <pc:chgData name="Megan Faller" userId="9d1e07f7-a773-4974-a6b0-b3caef776a66" providerId="ADAL" clId="{1ACABD1D-37F6-42DE-AE37-91CDBE925270}" dt="2022-09-13T16:00:12.654" v="7" actId="18676"/>
        <pc:sldMkLst>
          <pc:docMk/>
          <pc:sldMk cId="1815752421" sldId="1833"/>
        </pc:sldMkLst>
      </pc:sldChg>
      <pc:sldChg chg="del">
        <pc:chgData name="Megan Faller" userId="9d1e07f7-a773-4974-a6b0-b3caef776a66" providerId="ADAL" clId="{1ACABD1D-37F6-42DE-AE37-91CDBE925270}" dt="2022-09-13T15:58:19.024" v="0" actId="18676"/>
        <pc:sldMkLst>
          <pc:docMk/>
          <pc:sldMk cId="590629629" sldId="1835"/>
        </pc:sldMkLst>
      </pc:sldChg>
      <pc:sldChg chg="del delCm">
        <pc:chgData name="Megan Faller" userId="9d1e07f7-a773-4974-a6b0-b3caef776a66" providerId="ADAL" clId="{1ACABD1D-37F6-42DE-AE37-91CDBE925270}" dt="2022-09-13T16:12:22.964" v="66" actId="2696"/>
        <pc:sldMkLst>
          <pc:docMk/>
          <pc:sldMk cId="2395331042" sldId="1836"/>
        </pc:sldMkLst>
      </pc:sldChg>
      <pc:sldChg chg="modSp mod modClrScheme addCm delCm chgLayout modNotesTx">
        <pc:chgData name="Megan Faller" userId="9d1e07f7-a773-4974-a6b0-b3caef776a66" providerId="ADAL" clId="{1ACABD1D-37F6-42DE-AE37-91CDBE925270}" dt="2022-09-17T20:19:31.734" v="2831" actId="20577"/>
        <pc:sldMkLst>
          <pc:docMk/>
          <pc:sldMk cId="1958633441" sldId="1837"/>
        </pc:sldMkLst>
        <pc:spChg chg="mod ord">
          <ac:chgData name="Megan Faller" userId="9d1e07f7-a773-4974-a6b0-b3caef776a66" providerId="ADAL" clId="{1ACABD1D-37F6-42DE-AE37-91CDBE925270}" dt="2022-09-14T13:37:05.211" v="2312" actId="2085"/>
          <ac:spMkLst>
            <pc:docMk/>
            <pc:sldMk cId="1958633441" sldId="1837"/>
            <ac:spMk id="2" creationId="{20E5E4DD-BD71-4EB3-B260-E8ED07123F22}"/>
          </ac:spMkLst>
        </pc:spChg>
        <pc:spChg chg="mod ord">
          <ac:chgData name="Megan Faller" userId="9d1e07f7-a773-4974-a6b0-b3caef776a66" providerId="ADAL" clId="{1ACABD1D-37F6-42DE-AE37-91CDBE925270}" dt="2022-09-13T17:06:02.494" v="359" actId="14100"/>
          <ac:spMkLst>
            <pc:docMk/>
            <pc:sldMk cId="1958633441" sldId="1837"/>
            <ac:spMk id="3" creationId="{407BF21E-072D-44DB-BB68-7873B2D0FE77}"/>
          </ac:spMkLst>
        </pc:spChg>
      </pc:sldChg>
      <pc:sldChg chg="addSp delSp modSp mod addCm delCm">
        <pc:chgData name="Megan Faller" userId="9d1e07f7-a773-4974-a6b0-b3caef776a66" providerId="ADAL" clId="{1ACABD1D-37F6-42DE-AE37-91CDBE925270}" dt="2022-09-14T15:30:38.515" v="2429" actId="20577"/>
        <pc:sldMkLst>
          <pc:docMk/>
          <pc:sldMk cId="1525688702" sldId="1839"/>
        </pc:sldMkLst>
        <pc:spChg chg="mod">
          <ac:chgData name="Megan Faller" userId="9d1e07f7-a773-4974-a6b0-b3caef776a66" providerId="ADAL" clId="{1ACABD1D-37F6-42DE-AE37-91CDBE925270}" dt="2022-09-14T15:30:38.515" v="2429" actId="20577"/>
          <ac:spMkLst>
            <pc:docMk/>
            <pc:sldMk cId="1525688702" sldId="1839"/>
            <ac:spMk id="3" creationId="{C7741D5D-7BF3-0594-B520-6FE077AE9262}"/>
          </ac:spMkLst>
        </pc:spChg>
        <pc:picChg chg="add mod modCrop">
          <ac:chgData name="Megan Faller" userId="9d1e07f7-a773-4974-a6b0-b3caef776a66" providerId="ADAL" clId="{1ACABD1D-37F6-42DE-AE37-91CDBE925270}" dt="2022-09-13T17:29:44.296" v="591" actId="1076"/>
          <ac:picMkLst>
            <pc:docMk/>
            <pc:sldMk cId="1525688702" sldId="1839"/>
            <ac:picMk id="5" creationId="{D62F4885-A7F5-F87F-D30B-01DF11B5B66E}"/>
          </ac:picMkLst>
        </pc:picChg>
        <pc:picChg chg="del mod">
          <ac:chgData name="Megan Faller" userId="9d1e07f7-a773-4974-a6b0-b3caef776a66" providerId="ADAL" clId="{1ACABD1D-37F6-42DE-AE37-91CDBE925270}" dt="2022-09-13T17:28:28.933" v="572" actId="478"/>
          <ac:picMkLst>
            <pc:docMk/>
            <pc:sldMk cId="1525688702" sldId="1839"/>
            <ac:picMk id="9" creationId="{F4492298-55D4-4B82-B146-A34CCFF3009C}"/>
          </ac:picMkLst>
        </pc:picChg>
      </pc:sldChg>
      <pc:sldChg chg="del">
        <pc:chgData name="Megan Faller" userId="9d1e07f7-a773-4974-a6b0-b3caef776a66" providerId="ADAL" clId="{1ACABD1D-37F6-42DE-AE37-91CDBE925270}" dt="2022-09-13T16:17:35.356" v="93" actId="2696"/>
        <pc:sldMkLst>
          <pc:docMk/>
          <pc:sldMk cId="3865960596" sldId="1840"/>
        </pc:sldMkLst>
      </pc:sldChg>
      <pc:sldChg chg="addSp delSp modSp mod modClrScheme chgLayout">
        <pc:chgData name="Megan Faller" userId="9d1e07f7-a773-4974-a6b0-b3caef776a66" providerId="ADAL" clId="{1ACABD1D-37F6-42DE-AE37-91CDBE925270}" dt="2022-09-13T17:06:52.719" v="363" actId="700"/>
        <pc:sldMkLst>
          <pc:docMk/>
          <pc:sldMk cId="2728833255" sldId="1841"/>
        </pc:sldMkLst>
        <pc:spChg chg="mod ord">
          <ac:chgData name="Megan Faller" userId="9d1e07f7-a773-4974-a6b0-b3caef776a66" providerId="ADAL" clId="{1ACABD1D-37F6-42DE-AE37-91CDBE925270}" dt="2022-09-13T17:06:52.719" v="363" actId="700"/>
          <ac:spMkLst>
            <pc:docMk/>
            <pc:sldMk cId="2728833255" sldId="1841"/>
            <ac:spMk id="2" creationId="{7556C3C3-E834-4A7A-92A5-952A2CD5FBD5}"/>
          </ac:spMkLst>
        </pc:spChg>
        <pc:spChg chg="add mod">
          <ac:chgData name="Megan Faller" userId="9d1e07f7-a773-4974-a6b0-b3caef776a66" providerId="ADAL" clId="{1ACABD1D-37F6-42DE-AE37-91CDBE925270}" dt="2022-09-13T17:06:43.340" v="362" actId="1076"/>
          <ac:spMkLst>
            <pc:docMk/>
            <pc:sldMk cId="2728833255" sldId="1841"/>
            <ac:spMk id="3" creationId="{EF65E764-A806-F3BB-E361-9CB20AD2E4EA}"/>
          </ac:spMkLst>
        </pc:spChg>
        <pc:spChg chg="del">
          <ac:chgData name="Megan Faller" userId="9d1e07f7-a773-4974-a6b0-b3caef776a66" providerId="ADAL" clId="{1ACABD1D-37F6-42DE-AE37-91CDBE925270}" dt="2022-09-13T17:06:39.415" v="360" actId="478"/>
          <ac:spMkLst>
            <pc:docMk/>
            <pc:sldMk cId="2728833255" sldId="1841"/>
            <ac:spMk id="4" creationId="{D3641A1C-E160-6F60-DB4B-8B19862EF73D}"/>
          </ac:spMkLst>
        </pc:spChg>
        <pc:graphicFrameChg chg="mod ord">
          <ac:chgData name="Megan Faller" userId="9d1e07f7-a773-4974-a6b0-b3caef776a66" providerId="ADAL" clId="{1ACABD1D-37F6-42DE-AE37-91CDBE925270}" dt="2022-09-13T17:06:52.719" v="363" actId="700"/>
          <ac:graphicFrameMkLst>
            <pc:docMk/>
            <pc:sldMk cId="2728833255" sldId="1841"/>
            <ac:graphicFrameMk id="5" creationId="{5CFBB427-3E7F-4090-A679-C5011AF08520}"/>
          </ac:graphicFrameMkLst>
        </pc:graphicFrameChg>
      </pc:sldChg>
      <pc:sldChg chg="addSp delSp modSp mod modClrScheme chgLayout">
        <pc:chgData name="Megan Faller" userId="9d1e07f7-a773-4974-a6b0-b3caef776a66" providerId="ADAL" clId="{1ACABD1D-37F6-42DE-AE37-91CDBE925270}" dt="2022-09-13T19:15:42.636" v="2089" actId="1076"/>
        <pc:sldMkLst>
          <pc:docMk/>
          <pc:sldMk cId="2744048212" sldId="1846"/>
        </pc:sldMkLst>
        <pc:spChg chg="add mod ord">
          <ac:chgData name="Megan Faller" userId="9d1e07f7-a773-4974-a6b0-b3caef776a66" providerId="ADAL" clId="{1ACABD1D-37F6-42DE-AE37-91CDBE925270}" dt="2022-09-13T19:15:42.636" v="2089" actId="1076"/>
          <ac:spMkLst>
            <pc:docMk/>
            <pc:sldMk cId="2744048212" sldId="1846"/>
            <ac:spMk id="2" creationId="{08ED7B8B-990B-5BE0-03D6-ECB92395AA88}"/>
          </ac:spMkLst>
        </pc:spChg>
        <pc:spChg chg="add mod ord">
          <ac:chgData name="Megan Faller" userId="9d1e07f7-a773-4974-a6b0-b3caef776a66" providerId="ADAL" clId="{1ACABD1D-37F6-42DE-AE37-91CDBE925270}" dt="2022-09-13T19:15:39.814" v="2088" actId="1076"/>
          <ac:spMkLst>
            <pc:docMk/>
            <pc:sldMk cId="2744048212" sldId="1846"/>
            <ac:spMk id="3" creationId="{AF5847E5-0B76-9C41-236A-7FF11393FA4A}"/>
          </ac:spMkLst>
        </pc:spChg>
        <pc:spChg chg="mod">
          <ac:chgData name="Megan Faller" userId="9d1e07f7-a773-4974-a6b0-b3caef776a66" providerId="ADAL" clId="{1ACABD1D-37F6-42DE-AE37-91CDBE925270}" dt="2022-09-13T18:49:23.050" v="1564" actId="21"/>
          <ac:spMkLst>
            <pc:docMk/>
            <pc:sldMk cId="2744048212" sldId="1846"/>
            <ac:spMk id="19" creationId="{D51F455D-32AD-4D07-84E0-0CE94D4DB427}"/>
          </ac:spMkLst>
        </pc:spChg>
        <pc:spChg chg="mod">
          <ac:chgData name="Megan Faller" userId="9d1e07f7-a773-4974-a6b0-b3caef776a66" providerId="ADAL" clId="{1ACABD1D-37F6-42DE-AE37-91CDBE925270}" dt="2022-09-13T18:49:04.514" v="1561" actId="27636"/>
          <ac:spMkLst>
            <pc:docMk/>
            <pc:sldMk cId="2744048212" sldId="1846"/>
            <ac:spMk id="21" creationId="{7D6463D8-EC08-43FA-A1EA-509CDFF4B288}"/>
          </ac:spMkLst>
        </pc:spChg>
        <pc:picChg chg="del mod">
          <ac:chgData name="Megan Faller" userId="9d1e07f7-a773-4974-a6b0-b3caef776a66" providerId="ADAL" clId="{1ACABD1D-37F6-42DE-AE37-91CDBE925270}" dt="2022-09-13T18:51:28.575" v="1654" actId="478"/>
          <ac:picMkLst>
            <pc:docMk/>
            <pc:sldMk cId="2744048212" sldId="1846"/>
            <ac:picMk id="6" creationId="{8E141828-A177-434F-81DC-FCCABFF4B2E3}"/>
          </ac:picMkLst>
        </pc:picChg>
        <pc:picChg chg="del">
          <ac:chgData name="Megan Faller" userId="9d1e07f7-a773-4974-a6b0-b3caef776a66" providerId="ADAL" clId="{1ACABD1D-37F6-42DE-AE37-91CDBE925270}" dt="2022-09-13T19:15:30.467" v="2086" actId="478"/>
          <ac:picMkLst>
            <pc:docMk/>
            <pc:sldMk cId="2744048212" sldId="1846"/>
            <ac:picMk id="8" creationId="{7974B522-481A-4985-9B13-2FE7A0B5FE34}"/>
          </ac:picMkLst>
        </pc:picChg>
      </pc:sldChg>
      <pc:sldChg chg="modSp mod modClrScheme delCm chgLayout">
        <pc:chgData name="Megan Faller" userId="9d1e07f7-a773-4974-a6b0-b3caef776a66" providerId="ADAL" clId="{1ACABD1D-37F6-42DE-AE37-91CDBE925270}" dt="2022-09-13T17:11:06.365" v="395"/>
        <pc:sldMkLst>
          <pc:docMk/>
          <pc:sldMk cId="2778520467" sldId="1848"/>
        </pc:sldMkLst>
        <pc:spChg chg="mod ord">
          <ac:chgData name="Megan Faller" userId="9d1e07f7-a773-4974-a6b0-b3caef776a66" providerId="ADAL" clId="{1ACABD1D-37F6-42DE-AE37-91CDBE925270}" dt="2022-09-13T17:10:12.999" v="393" actId="700"/>
          <ac:spMkLst>
            <pc:docMk/>
            <pc:sldMk cId="2778520467" sldId="1848"/>
            <ac:spMk id="2" creationId="{A87B313D-E536-47DE-954F-D263BF1D244C}"/>
          </ac:spMkLst>
        </pc:spChg>
        <pc:graphicFrameChg chg="mod ord">
          <ac:chgData name="Megan Faller" userId="9d1e07f7-a773-4974-a6b0-b3caef776a66" providerId="ADAL" clId="{1ACABD1D-37F6-42DE-AE37-91CDBE925270}" dt="2022-09-13T17:10:35.382" v="394" actId="12100"/>
          <ac:graphicFrameMkLst>
            <pc:docMk/>
            <pc:sldMk cId="2778520467" sldId="1848"/>
            <ac:graphicFrameMk id="5" creationId="{E1DC08E7-C510-430F-883E-1B527ACC5819}"/>
          </ac:graphicFrameMkLst>
        </pc:graphicFrameChg>
      </pc:sldChg>
      <pc:sldChg chg="del">
        <pc:chgData name="Megan Faller" userId="9d1e07f7-a773-4974-a6b0-b3caef776a66" providerId="ADAL" clId="{1ACABD1D-37F6-42DE-AE37-91CDBE925270}" dt="2022-09-13T15:58:28.863" v="3" actId="18676"/>
        <pc:sldMkLst>
          <pc:docMk/>
          <pc:sldMk cId="2683837862" sldId="1849"/>
        </pc:sldMkLst>
      </pc:sldChg>
      <pc:sldChg chg="del">
        <pc:chgData name="Megan Faller" userId="9d1e07f7-a773-4974-a6b0-b3caef776a66" providerId="ADAL" clId="{1ACABD1D-37F6-42DE-AE37-91CDBE925270}" dt="2022-09-13T16:01:21.936" v="12" actId="18676"/>
        <pc:sldMkLst>
          <pc:docMk/>
          <pc:sldMk cId="3964038508" sldId="1859"/>
        </pc:sldMkLst>
      </pc:sldChg>
      <pc:sldChg chg="del">
        <pc:chgData name="Megan Faller" userId="9d1e07f7-a773-4974-a6b0-b3caef776a66" providerId="ADAL" clId="{1ACABD1D-37F6-42DE-AE37-91CDBE925270}" dt="2022-09-13T16:01:11.558" v="11" actId="18676"/>
        <pc:sldMkLst>
          <pc:docMk/>
          <pc:sldMk cId="1167835183" sldId="1860"/>
        </pc:sldMkLst>
      </pc:sldChg>
      <pc:sldChg chg="modSp add mod modNotesTx">
        <pc:chgData name="Megan Faller" userId="9d1e07f7-a773-4974-a6b0-b3caef776a66" providerId="ADAL" clId="{1ACABD1D-37F6-42DE-AE37-91CDBE925270}" dt="2022-09-17T20:09:03.884" v="2619"/>
        <pc:sldMkLst>
          <pc:docMk/>
          <pc:sldMk cId="871754010" sldId="1867"/>
        </pc:sldMkLst>
        <pc:spChg chg="mod">
          <ac:chgData name="Megan Faller" userId="9d1e07f7-a773-4974-a6b0-b3caef776a66" providerId="ADAL" clId="{1ACABD1D-37F6-42DE-AE37-91CDBE925270}" dt="2022-09-13T19:24:35.280" v="2262" actId="404"/>
          <ac:spMkLst>
            <pc:docMk/>
            <pc:sldMk cId="871754010" sldId="1867"/>
            <ac:spMk id="22" creationId="{B5911F23-489E-4D8C-AF77-9B5473A6D5EB}"/>
          </ac:spMkLst>
        </pc:spChg>
      </pc:sldChg>
      <pc:sldChg chg="del">
        <pc:chgData name="Megan Faller" userId="9d1e07f7-a773-4974-a6b0-b3caef776a66" providerId="ADAL" clId="{1ACABD1D-37F6-42DE-AE37-91CDBE925270}" dt="2022-09-13T15:58:21.971" v="1" actId="18676"/>
        <pc:sldMkLst>
          <pc:docMk/>
          <pc:sldMk cId="3527717250" sldId="1945"/>
        </pc:sldMkLst>
      </pc:sldChg>
      <pc:sldChg chg="del">
        <pc:chgData name="Megan Faller" userId="9d1e07f7-a773-4974-a6b0-b3caef776a66" providerId="ADAL" clId="{1ACABD1D-37F6-42DE-AE37-91CDBE925270}" dt="2022-09-13T16:00:38.629" v="8" actId="18676"/>
        <pc:sldMkLst>
          <pc:docMk/>
          <pc:sldMk cId="4160923150" sldId="1946"/>
        </pc:sldMkLst>
      </pc:sldChg>
      <pc:sldChg chg="del">
        <pc:chgData name="Megan Faller" userId="9d1e07f7-a773-4974-a6b0-b3caef776a66" providerId="ADAL" clId="{1ACABD1D-37F6-42DE-AE37-91CDBE925270}" dt="2022-09-13T15:58:28.863" v="3" actId="18676"/>
        <pc:sldMkLst>
          <pc:docMk/>
          <pc:sldMk cId="2977352484" sldId="1947"/>
        </pc:sldMkLst>
      </pc:sldChg>
      <pc:sldChg chg="del">
        <pc:chgData name="Megan Faller" userId="9d1e07f7-a773-4974-a6b0-b3caef776a66" providerId="ADAL" clId="{1ACABD1D-37F6-42DE-AE37-91CDBE925270}" dt="2022-09-13T16:01:11.558" v="11" actId="18676"/>
        <pc:sldMkLst>
          <pc:docMk/>
          <pc:sldMk cId="1647390888" sldId="1948"/>
        </pc:sldMkLst>
      </pc:sldChg>
      <pc:sldMasterChg chg="modSp addSldLayout delSldLayout modSldLayout">
        <pc:chgData name="Megan Faller" userId="9d1e07f7-a773-4974-a6b0-b3caef776a66" providerId="ADAL" clId="{1ACABD1D-37F6-42DE-AE37-91CDBE925270}" dt="2022-09-13T17:44:23.455" v="599" actId="2085"/>
        <pc:sldMasterMkLst>
          <pc:docMk/>
          <pc:sldMasterMk cId="4044377718" sldId="2147483909"/>
        </pc:sldMasterMkLst>
        <pc:spChg chg="mod">
          <ac:chgData name="Megan Faller" userId="9d1e07f7-a773-4974-a6b0-b3caef776a66" providerId="ADAL" clId="{1ACABD1D-37F6-42DE-AE37-91CDBE925270}" dt="2022-09-13T16:28:22.311" v="333" actId="207"/>
          <ac:spMkLst>
            <pc:docMk/>
            <pc:sldMasterMk cId="4044377718" sldId="2147483909"/>
            <ac:spMk id="2" creationId="{00000000-0000-0000-0000-000000000000}"/>
          </ac:spMkLst>
        </pc:spChg>
        <pc:sldLayoutChg chg="addSp delSp modSp mod">
          <pc:chgData name="Megan Faller" userId="9d1e07f7-a773-4974-a6b0-b3caef776a66" providerId="ADAL" clId="{1ACABD1D-37F6-42DE-AE37-91CDBE925270}" dt="2022-09-13T16:29:25.434" v="338" actId="207"/>
          <pc:sldLayoutMkLst>
            <pc:docMk/>
            <pc:sldMasterMk cId="4044377718" sldId="2147483909"/>
            <pc:sldLayoutMk cId="0" sldId="2147483649"/>
          </pc:sldLayoutMkLst>
          <pc:spChg chg="mod">
            <ac:chgData name="Megan Faller" userId="9d1e07f7-a773-4974-a6b0-b3caef776a66" providerId="ADAL" clId="{1ACABD1D-37F6-42DE-AE37-91CDBE925270}" dt="2022-09-13T16:29:25.434" v="338" actId="207"/>
            <ac:spMkLst>
              <pc:docMk/>
              <pc:sldMasterMk cId="4044377718" sldId="2147483909"/>
              <pc:sldLayoutMk cId="0" sldId="2147483649"/>
              <ac:spMk id="15" creationId="{00000000-0000-0000-0000-000000000000}"/>
            </ac:spMkLst>
          </pc:spChg>
          <pc:spChg chg="mod">
            <ac:chgData name="Megan Faller" userId="9d1e07f7-a773-4974-a6b0-b3caef776a66" providerId="ADAL" clId="{1ACABD1D-37F6-42DE-AE37-91CDBE925270}" dt="2022-09-13T16:28:58.661" v="334" actId="403"/>
            <ac:spMkLst>
              <pc:docMk/>
              <pc:sldMasterMk cId="4044377718" sldId="2147483909"/>
              <pc:sldLayoutMk cId="0" sldId="2147483649"/>
              <ac:spMk id="17" creationId="{00000000-0000-0000-0000-000000000000}"/>
            </ac:spMkLst>
          </pc:spChg>
          <pc:picChg chg="add mod">
            <ac:chgData name="Megan Faller" userId="9d1e07f7-a773-4974-a6b0-b3caef776a66" providerId="ADAL" clId="{1ACABD1D-37F6-42DE-AE37-91CDBE925270}" dt="2022-09-13T16:21:46.376" v="208"/>
            <ac:picMkLst>
              <pc:docMk/>
              <pc:sldMasterMk cId="4044377718" sldId="2147483909"/>
              <pc:sldLayoutMk cId="0" sldId="2147483649"/>
              <ac:picMk id="2" creationId="{2EF41CDD-4FB5-207F-C463-25F9A2D4B1AE}"/>
            </ac:picMkLst>
          </pc:picChg>
          <pc:picChg chg="del">
            <ac:chgData name="Megan Faller" userId="9d1e07f7-a773-4974-a6b0-b3caef776a66" providerId="ADAL" clId="{1ACABD1D-37F6-42DE-AE37-91CDBE925270}" dt="2022-09-13T16:21:46.035" v="207" actId="478"/>
            <ac:picMkLst>
              <pc:docMk/>
              <pc:sldMasterMk cId="4044377718" sldId="2147483909"/>
              <pc:sldLayoutMk cId="0" sldId="2147483649"/>
              <ac:picMk id="6" creationId="{E61F68D2-491C-FEC0-00A1-18F1E8922BE2}"/>
            </ac:picMkLst>
          </pc:picChg>
        </pc:sldLayoutChg>
        <pc:sldLayoutChg chg="del">
          <pc:chgData name="Megan Faller" userId="9d1e07f7-a773-4974-a6b0-b3caef776a66" providerId="ADAL" clId="{1ACABD1D-37F6-42DE-AE37-91CDBE925270}" dt="2022-09-13T16:24:12.850" v="248" actId="2696"/>
          <pc:sldLayoutMkLst>
            <pc:docMk/>
            <pc:sldMasterMk cId="4044377718" sldId="2147483909"/>
            <pc:sldLayoutMk cId="0" sldId="2147483650"/>
          </pc:sldLayoutMkLst>
        </pc:sldLayoutChg>
        <pc:sldLayoutChg chg="del">
          <pc:chgData name="Megan Faller" userId="9d1e07f7-a773-4974-a6b0-b3caef776a66" providerId="ADAL" clId="{1ACABD1D-37F6-42DE-AE37-91CDBE925270}" dt="2022-09-13T16:23:58.558" v="243" actId="2696"/>
          <pc:sldLayoutMkLst>
            <pc:docMk/>
            <pc:sldMasterMk cId="4044377718" sldId="2147483909"/>
            <pc:sldLayoutMk cId="0" sldId="2147483651"/>
          </pc:sldLayoutMkLst>
        </pc:sldLayoutChg>
        <pc:sldLayoutChg chg="del">
          <pc:chgData name="Megan Faller" userId="9d1e07f7-a773-4974-a6b0-b3caef776a66" providerId="ADAL" clId="{1ACABD1D-37F6-42DE-AE37-91CDBE925270}" dt="2022-09-13T16:22:53.172" v="227" actId="2696"/>
          <pc:sldLayoutMkLst>
            <pc:docMk/>
            <pc:sldMasterMk cId="4044377718" sldId="2147483909"/>
            <pc:sldLayoutMk cId="0" sldId="2147483652"/>
          </pc:sldLayoutMkLst>
        </pc:sldLayoutChg>
        <pc:sldLayoutChg chg="del">
          <pc:chgData name="Megan Faller" userId="9d1e07f7-a773-4974-a6b0-b3caef776a66" providerId="ADAL" clId="{1ACABD1D-37F6-42DE-AE37-91CDBE925270}" dt="2022-09-13T16:22:25.016" v="217" actId="2696"/>
          <pc:sldLayoutMkLst>
            <pc:docMk/>
            <pc:sldMasterMk cId="4044377718" sldId="2147483909"/>
            <pc:sldLayoutMk cId="3717211930" sldId="2147483671"/>
          </pc:sldLayoutMkLst>
        </pc:sldLayoutChg>
        <pc:sldLayoutChg chg="del">
          <pc:chgData name="Megan Faller" userId="9d1e07f7-a773-4974-a6b0-b3caef776a66" providerId="ADAL" clId="{1ACABD1D-37F6-42DE-AE37-91CDBE925270}" dt="2022-09-13T16:22:28.445" v="218" actId="2696"/>
          <pc:sldLayoutMkLst>
            <pc:docMk/>
            <pc:sldMasterMk cId="4044377718" sldId="2147483909"/>
            <pc:sldLayoutMk cId="3511567688" sldId="2147483672"/>
          </pc:sldLayoutMkLst>
        </pc:sldLayoutChg>
        <pc:sldLayoutChg chg="addSp delSp modSp mod">
          <pc:chgData name="Megan Faller" userId="9d1e07f7-a773-4974-a6b0-b3caef776a66" providerId="ADAL" clId="{1ACABD1D-37F6-42DE-AE37-91CDBE925270}" dt="2022-09-13T16:22:31.114" v="220"/>
          <pc:sldLayoutMkLst>
            <pc:docMk/>
            <pc:sldMasterMk cId="4044377718" sldId="2147483909"/>
            <pc:sldLayoutMk cId="1456887991" sldId="2147483673"/>
          </pc:sldLayoutMkLst>
          <pc:picChg chg="add mod">
            <ac:chgData name="Megan Faller" userId="9d1e07f7-a773-4974-a6b0-b3caef776a66" providerId="ADAL" clId="{1ACABD1D-37F6-42DE-AE37-91CDBE925270}" dt="2022-09-13T16:22:31.114" v="220"/>
            <ac:picMkLst>
              <pc:docMk/>
              <pc:sldMasterMk cId="4044377718" sldId="2147483909"/>
              <pc:sldLayoutMk cId="1456887991" sldId="2147483673"/>
              <ac:picMk id="4" creationId="{5125F65E-E4F1-C7C7-22CA-445AA61D4012}"/>
            </ac:picMkLst>
          </pc:picChg>
          <pc:picChg chg="del">
            <ac:chgData name="Megan Faller" userId="9d1e07f7-a773-4974-a6b0-b3caef776a66" providerId="ADAL" clId="{1ACABD1D-37F6-42DE-AE37-91CDBE925270}" dt="2022-09-13T16:22:30.828" v="219" actId="478"/>
            <ac:picMkLst>
              <pc:docMk/>
              <pc:sldMasterMk cId="4044377718" sldId="2147483909"/>
              <pc:sldLayoutMk cId="1456887991" sldId="2147483673"/>
              <ac:picMk id="6" creationId="{90ED55C0-CC78-6EB2-16BE-D5787E88C501}"/>
            </ac:picMkLst>
          </pc:picChg>
        </pc:sldLayoutChg>
        <pc:sldLayoutChg chg="addSp delSp modSp mod">
          <pc:chgData name="Megan Faller" userId="9d1e07f7-a773-4974-a6b0-b3caef776a66" providerId="ADAL" clId="{1ACABD1D-37F6-42DE-AE37-91CDBE925270}" dt="2022-09-13T16:22:34.330" v="222"/>
          <pc:sldLayoutMkLst>
            <pc:docMk/>
            <pc:sldMasterMk cId="4044377718" sldId="2147483909"/>
            <pc:sldLayoutMk cId="1309980094" sldId="2147483674"/>
          </pc:sldLayoutMkLst>
          <pc:picChg chg="add mod">
            <ac:chgData name="Megan Faller" userId="9d1e07f7-a773-4974-a6b0-b3caef776a66" providerId="ADAL" clId="{1ACABD1D-37F6-42DE-AE37-91CDBE925270}" dt="2022-09-13T16:22:34.330" v="222"/>
            <ac:picMkLst>
              <pc:docMk/>
              <pc:sldMasterMk cId="4044377718" sldId="2147483909"/>
              <pc:sldLayoutMk cId="1309980094" sldId="2147483674"/>
              <ac:picMk id="4" creationId="{E999E109-3CEB-7330-9A1C-FC0B51256DD8}"/>
            </ac:picMkLst>
          </pc:picChg>
          <pc:picChg chg="del">
            <ac:chgData name="Megan Faller" userId="9d1e07f7-a773-4974-a6b0-b3caef776a66" providerId="ADAL" clId="{1ACABD1D-37F6-42DE-AE37-91CDBE925270}" dt="2022-09-13T16:22:34.069" v="221" actId="478"/>
            <ac:picMkLst>
              <pc:docMk/>
              <pc:sldMasterMk cId="4044377718" sldId="2147483909"/>
              <pc:sldLayoutMk cId="1309980094" sldId="2147483674"/>
              <ac:picMk id="8" creationId="{8B4EA626-C017-85D3-C20F-444C36E686B0}"/>
            </ac:picMkLst>
          </pc:picChg>
        </pc:sldLayoutChg>
        <pc:sldLayoutChg chg="addSp delSp modSp mod">
          <pc:chgData name="Megan Faller" userId="9d1e07f7-a773-4974-a6b0-b3caef776a66" providerId="ADAL" clId="{1ACABD1D-37F6-42DE-AE37-91CDBE925270}" dt="2022-09-13T16:22:38.154" v="224"/>
          <pc:sldLayoutMkLst>
            <pc:docMk/>
            <pc:sldMasterMk cId="4044377718" sldId="2147483909"/>
            <pc:sldLayoutMk cId="3832263133" sldId="2147483675"/>
          </pc:sldLayoutMkLst>
          <pc:picChg chg="add mod">
            <ac:chgData name="Megan Faller" userId="9d1e07f7-a773-4974-a6b0-b3caef776a66" providerId="ADAL" clId="{1ACABD1D-37F6-42DE-AE37-91CDBE925270}" dt="2022-09-13T16:22:38.154" v="224"/>
            <ac:picMkLst>
              <pc:docMk/>
              <pc:sldMasterMk cId="4044377718" sldId="2147483909"/>
              <pc:sldLayoutMk cId="3832263133" sldId="2147483675"/>
              <ac:picMk id="4" creationId="{7F70AACE-574D-CE2B-80D1-35A457F2FCB8}"/>
            </ac:picMkLst>
          </pc:picChg>
          <pc:picChg chg="del">
            <ac:chgData name="Megan Faller" userId="9d1e07f7-a773-4974-a6b0-b3caef776a66" providerId="ADAL" clId="{1ACABD1D-37F6-42DE-AE37-91CDBE925270}" dt="2022-09-13T16:22:37.900" v="223" actId="478"/>
            <ac:picMkLst>
              <pc:docMk/>
              <pc:sldMasterMk cId="4044377718" sldId="2147483909"/>
              <pc:sldLayoutMk cId="3832263133" sldId="2147483675"/>
              <ac:picMk id="9" creationId="{BBC010BD-48D2-64ED-66A8-8E7B33F65E14}"/>
            </ac:picMkLst>
          </pc:picChg>
        </pc:sldLayoutChg>
        <pc:sldLayoutChg chg="del">
          <pc:chgData name="Megan Faller" userId="9d1e07f7-a773-4974-a6b0-b3caef776a66" providerId="ADAL" clId="{1ACABD1D-37F6-42DE-AE37-91CDBE925270}" dt="2022-09-13T16:26:08.591" v="306" actId="2696"/>
          <pc:sldLayoutMkLst>
            <pc:docMk/>
            <pc:sldMasterMk cId="4044377718" sldId="2147483909"/>
            <pc:sldLayoutMk cId="668714830" sldId="2147483684"/>
          </pc:sldLayoutMkLst>
        </pc:sldLayoutChg>
        <pc:sldLayoutChg chg="del">
          <pc:chgData name="Megan Faller" userId="9d1e07f7-a773-4974-a6b0-b3caef776a66" providerId="ADAL" clId="{1ACABD1D-37F6-42DE-AE37-91CDBE925270}" dt="2022-09-13T16:27:06.762" v="319" actId="2696"/>
          <pc:sldLayoutMkLst>
            <pc:docMk/>
            <pc:sldMasterMk cId="4044377718" sldId="2147483909"/>
            <pc:sldLayoutMk cId="3771736117" sldId="2147483685"/>
          </pc:sldLayoutMkLst>
        </pc:sldLayoutChg>
        <pc:sldLayoutChg chg="del">
          <pc:chgData name="Megan Faller" userId="9d1e07f7-a773-4974-a6b0-b3caef776a66" providerId="ADAL" clId="{1ACABD1D-37F6-42DE-AE37-91CDBE925270}" dt="2022-09-13T16:27:10.576" v="320" actId="2696"/>
          <pc:sldLayoutMkLst>
            <pc:docMk/>
            <pc:sldMasterMk cId="4044377718" sldId="2147483909"/>
            <pc:sldLayoutMk cId="2063966007" sldId="2147483686"/>
          </pc:sldLayoutMkLst>
        </pc:sldLayoutChg>
        <pc:sldLayoutChg chg="del">
          <pc:chgData name="Megan Faller" userId="9d1e07f7-a773-4974-a6b0-b3caef776a66" providerId="ADAL" clId="{1ACABD1D-37F6-42DE-AE37-91CDBE925270}" dt="2022-09-13T16:27:13.747" v="321" actId="2696"/>
          <pc:sldLayoutMkLst>
            <pc:docMk/>
            <pc:sldMasterMk cId="4044377718" sldId="2147483909"/>
            <pc:sldLayoutMk cId="1723390534" sldId="2147483687"/>
          </pc:sldLayoutMkLst>
        </pc:sldLayoutChg>
        <pc:sldLayoutChg chg="del">
          <pc:chgData name="Megan Faller" userId="9d1e07f7-a773-4974-a6b0-b3caef776a66" providerId="ADAL" clId="{1ACABD1D-37F6-42DE-AE37-91CDBE925270}" dt="2022-09-13T16:25:49.471" v="300" actId="2696"/>
          <pc:sldLayoutMkLst>
            <pc:docMk/>
            <pc:sldMasterMk cId="4044377718" sldId="2147483909"/>
            <pc:sldLayoutMk cId="2424630245" sldId="2147483688"/>
          </pc:sldLayoutMkLst>
        </pc:sldLayoutChg>
        <pc:sldLayoutChg chg="del">
          <pc:chgData name="Megan Faller" userId="9d1e07f7-a773-4974-a6b0-b3caef776a66" providerId="ADAL" clId="{1ACABD1D-37F6-42DE-AE37-91CDBE925270}" dt="2022-09-13T16:25:54.378" v="302" actId="2696"/>
          <pc:sldLayoutMkLst>
            <pc:docMk/>
            <pc:sldMasterMk cId="4044377718" sldId="2147483909"/>
            <pc:sldLayoutMk cId="2316011156" sldId="2147483689"/>
          </pc:sldLayoutMkLst>
        </pc:sldLayoutChg>
        <pc:sldLayoutChg chg="del">
          <pc:chgData name="Megan Faller" userId="9d1e07f7-a773-4974-a6b0-b3caef776a66" providerId="ADAL" clId="{1ACABD1D-37F6-42DE-AE37-91CDBE925270}" dt="2022-09-13T16:22:56.024" v="228" actId="2696"/>
          <pc:sldLayoutMkLst>
            <pc:docMk/>
            <pc:sldMasterMk cId="4044377718" sldId="2147483909"/>
            <pc:sldLayoutMk cId="2912150128" sldId="2147483690"/>
          </pc:sldLayoutMkLst>
        </pc:sldLayoutChg>
        <pc:sldLayoutChg chg="del">
          <pc:chgData name="Megan Faller" userId="9d1e07f7-a773-4974-a6b0-b3caef776a66" providerId="ADAL" clId="{1ACABD1D-37F6-42DE-AE37-91CDBE925270}" dt="2022-09-13T16:24:01.842" v="244" actId="2696"/>
          <pc:sldLayoutMkLst>
            <pc:docMk/>
            <pc:sldMasterMk cId="4044377718" sldId="2147483909"/>
            <pc:sldLayoutMk cId="1758165190" sldId="2147483692"/>
          </pc:sldLayoutMkLst>
        </pc:sldLayoutChg>
        <pc:sldLayoutChg chg="del">
          <pc:chgData name="Megan Faller" userId="9d1e07f7-a773-4974-a6b0-b3caef776a66" providerId="ADAL" clId="{1ACABD1D-37F6-42DE-AE37-91CDBE925270}" dt="2022-09-13T16:27:36.973" v="326" actId="2696"/>
          <pc:sldLayoutMkLst>
            <pc:docMk/>
            <pc:sldMasterMk cId="4044377718" sldId="2147483909"/>
            <pc:sldLayoutMk cId="362536930" sldId="2147483693"/>
          </pc:sldLayoutMkLst>
        </pc:sldLayoutChg>
        <pc:sldLayoutChg chg="del">
          <pc:chgData name="Megan Faller" userId="9d1e07f7-a773-4974-a6b0-b3caef776a66" providerId="ADAL" clId="{1ACABD1D-37F6-42DE-AE37-91CDBE925270}" dt="2022-09-13T16:22:22.625" v="216" actId="2696"/>
          <pc:sldLayoutMkLst>
            <pc:docMk/>
            <pc:sldMasterMk cId="4044377718" sldId="2147483909"/>
            <pc:sldLayoutMk cId="2631715980" sldId="2147483694"/>
          </pc:sldLayoutMkLst>
        </pc:sldLayoutChg>
        <pc:sldLayoutChg chg="del">
          <pc:chgData name="Megan Faller" userId="9d1e07f7-a773-4974-a6b0-b3caef776a66" providerId="ADAL" clId="{1ACABD1D-37F6-42DE-AE37-91CDBE925270}" dt="2022-09-13T16:23:44.074" v="239" actId="2696"/>
          <pc:sldLayoutMkLst>
            <pc:docMk/>
            <pc:sldMasterMk cId="4044377718" sldId="2147483909"/>
            <pc:sldLayoutMk cId="1114399252" sldId="2147483695"/>
          </pc:sldLayoutMkLst>
        </pc:sldLayoutChg>
        <pc:sldLayoutChg chg="del">
          <pc:chgData name="Megan Faller" userId="9d1e07f7-a773-4974-a6b0-b3caef776a66" providerId="ADAL" clId="{1ACABD1D-37F6-42DE-AE37-91CDBE925270}" dt="2022-09-13T16:22:49.677" v="226" actId="2696"/>
          <pc:sldLayoutMkLst>
            <pc:docMk/>
            <pc:sldMasterMk cId="4044377718" sldId="2147483909"/>
            <pc:sldLayoutMk cId="1189921623" sldId="2147483697"/>
          </pc:sldLayoutMkLst>
        </pc:sldLayoutChg>
        <pc:sldLayoutChg chg="addSp delSp modSp mod">
          <pc:chgData name="Megan Faller" userId="9d1e07f7-a773-4974-a6b0-b3caef776a66" providerId="ADAL" clId="{1ACABD1D-37F6-42DE-AE37-91CDBE925270}" dt="2022-09-13T16:25:40.913" v="299"/>
          <pc:sldLayoutMkLst>
            <pc:docMk/>
            <pc:sldMasterMk cId="4044377718" sldId="2147483909"/>
            <pc:sldLayoutMk cId="1962088120" sldId="2147483708"/>
          </pc:sldLayoutMkLst>
          <pc:picChg chg="add mod">
            <ac:chgData name="Megan Faller" userId="9d1e07f7-a773-4974-a6b0-b3caef776a66" providerId="ADAL" clId="{1ACABD1D-37F6-42DE-AE37-91CDBE925270}" dt="2022-09-13T16:25:40.913" v="299"/>
            <ac:picMkLst>
              <pc:docMk/>
              <pc:sldMasterMk cId="4044377718" sldId="2147483909"/>
              <pc:sldLayoutMk cId="1962088120" sldId="2147483708"/>
              <ac:picMk id="4" creationId="{7BD6D507-BD7D-9F5D-3F44-C6D3C718F81C}"/>
            </ac:picMkLst>
          </pc:picChg>
          <pc:picChg chg="del">
            <ac:chgData name="Megan Faller" userId="9d1e07f7-a773-4974-a6b0-b3caef776a66" providerId="ADAL" clId="{1ACABD1D-37F6-42DE-AE37-91CDBE925270}" dt="2022-09-13T16:25:40.643" v="298" actId="478"/>
            <ac:picMkLst>
              <pc:docMk/>
              <pc:sldMasterMk cId="4044377718" sldId="2147483909"/>
              <pc:sldLayoutMk cId="1962088120" sldId="2147483708"/>
              <ac:picMk id="7" creationId="{75ED96B6-CA2A-4DE6-91A8-38F4CF93474A}"/>
            </ac:picMkLst>
          </pc:picChg>
        </pc:sldLayoutChg>
        <pc:sldLayoutChg chg="del">
          <pc:chgData name="Megan Faller" userId="9d1e07f7-a773-4974-a6b0-b3caef776a66" providerId="ADAL" clId="{1ACABD1D-37F6-42DE-AE37-91CDBE925270}" dt="2022-09-13T16:23:38.500" v="238" actId="2696"/>
          <pc:sldLayoutMkLst>
            <pc:docMk/>
            <pc:sldMasterMk cId="4044377718" sldId="2147483909"/>
            <pc:sldLayoutMk cId="1680487757" sldId="2147483709"/>
          </pc:sldLayoutMkLst>
        </pc:sldLayoutChg>
        <pc:sldLayoutChg chg="addSp delSp modSp mod">
          <pc:chgData name="Megan Faller" userId="9d1e07f7-a773-4974-a6b0-b3caef776a66" providerId="ADAL" clId="{1ACABD1D-37F6-42DE-AE37-91CDBE925270}" dt="2022-09-13T16:29:40.968" v="340" actId="207"/>
          <pc:sldLayoutMkLst>
            <pc:docMk/>
            <pc:sldMasterMk cId="4044377718" sldId="2147483909"/>
            <pc:sldLayoutMk cId="1898900075" sldId="2147483717"/>
          </pc:sldLayoutMkLst>
          <pc:spChg chg="mod">
            <ac:chgData name="Megan Faller" userId="9d1e07f7-a773-4974-a6b0-b3caef776a66" providerId="ADAL" clId="{1ACABD1D-37F6-42DE-AE37-91CDBE925270}" dt="2022-09-13T16:29:40.968" v="340" actId="207"/>
            <ac:spMkLst>
              <pc:docMk/>
              <pc:sldMasterMk cId="4044377718" sldId="2147483909"/>
              <pc:sldLayoutMk cId="1898900075" sldId="2147483717"/>
              <ac:spMk id="15" creationId="{00000000-0000-0000-0000-000000000000}"/>
            </ac:spMkLst>
          </pc:spChg>
          <pc:picChg chg="add mod">
            <ac:chgData name="Megan Faller" userId="9d1e07f7-a773-4974-a6b0-b3caef776a66" providerId="ADAL" clId="{1ACABD1D-37F6-42DE-AE37-91CDBE925270}" dt="2022-09-13T16:25:20.631" v="297" actId="1076"/>
            <ac:picMkLst>
              <pc:docMk/>
              <pc:sldMasterMk cId="4044377718" sldId="2147483909"/>
              <pc:sldLayoutMk cId="1898900075" sldId="2147483717"/>
              <ac:picMk id="2" creationId="{09482EF8-959D-1A29-EEF0-4DEBD9581A07}"/>
            </ac:picMkLst>
          </pc:picChg>
          <pc:picChg chg="del">
            <ac:chgData name="Megan Faller" userId="9d1e07f7-a773-4974-a6b0-b3caef776a66" providerId="ADAL" clId="{1ACABD1D-37F6-42DE-AE37-91CDBE925270}" dt="2022-09-13T16:25:15.739" v="295" actId="478"/>
            <ac:picMkLst>
              <pc:docMk/>
              <pc:sldMasterMk cId="4044377718" sldId="2147483909"/>
              <pc:sldLayoutMk cId="1898900075" sldId="2147483717"/>
              <ac:picMk id="3" creationId="{10FEAE91-266C-F540-29C4-A809293E10A0}"/>
            </ac:picMkLst>
          </pc:picChg>
        </pc:sldLayoutChg>
        <pc:sldLayoutChg chg="del">
          <pc:chgData name="Megan Faller" userId="9d1e07f7-a773-4974-a6b0-b3caef776a66" providerId="ADAL" clId="{1ACABD1D-37F6-42DE-AE37-91CDBE925270}" dt="2022-09-13T16:23:53.369" v="241" actId="2696"/>
          <pc:sldLayoutMkLst>
            <pc:docMk/>
            <pc:sldMasterMk cId="4044377718" sldId="2147483909"/>
            <pc:sldLayoutMk cId="11447202" sldId="2147483720"/>
          </pc:sldLayoutMkLst>
        </pc:sldLayoutChg>
        <pc:sldLayoutChg chg="del">
          <pc:chgData name="Megan Faller" userId="9d1e07f7-a773-4974-a6b0-b3caef776a66" providerId="ADAL" clId="{1ACABD1D-37F6-42DE-AE37-91CDBE925270}" dt="2022-09-13T16:24:07.554" v="246" actId="2696"/>
          <pc:sldLayoutMkLst>
            <pc:docMk/>
            <pc:sldMasterMk cId="4044377718" sldId="2147483909"/>
            <pc:sldLayoutMk cId="4185211885" sldId="2147483735"/>
          </pc:sldLayoutMkLst>
        </pc:sldLayoutChg>
        <pc:sldLayoutChg chg="del">
          <pc:chgData name="Megan Faller" userId="9d1e07f7-a773-4974-a6b0-b3caef776a66" providerId="ADAL" clId="{1ACABD1D-37F6-42DE-AE37-91CDBE925270}" dt="2022-09-13T16:24:10.704" v="247" actId="2696"/>
          <pc:sldLayoutMkLst>
            <pc:docMk/>
            <pc:sldMasterMk cId="4044377718" sldId="2147483909"/>
            <pc:sldLayoutMk cId="2261275148" sldId="2147483736"/>
          </pc:sldLayoutMkLst>
        </pc:sldLayoutChg>
        <pc:sldLayoutChg chg="del">
          <pc:chgData name="Megan Faller" userId="9d1e07f7-a773-4974-a6b0-b3caef776a66" providerId="ADAL" clId="{1ACABD1D-37F6-42DE-AE37-91CDBE925270}" dt="2022-09-13T16:27:26.285" v="323" actId="2696"/>
          <pc:sldLayoutMkLst>
            <pc:docMk/>
            <pc:sldMasterMk cId="4044377718" sldId="2147483909"/>
            <pc:sldLayoutMk cId="4148483417" sldId="2147483834"/>
          </pc:sldLayoutMkLst>
        </pc:sldLayoutChg>
        <pc:sldLayoutChg chg="del">
          <pc:chgData name="Megan Faller" userId="9d1e07f7-a773-4974-a6b0-b3caef776a66" providerId="ADAL" clId="{1ACABD1D-37F6-42DE-AE37-91CDBE925270}" dt="2022-09-13T16:23:04.372" v="231" actId="2696"/>
          <pc:sldLayoutMkLst>
            <pc:docMk/>
            <pc:sldMasterMk cId="4044377718" sldId="2147483909"/>
            <pc:sldLayoutMk cId="3340063548" sldId="2147483838"/>
          </pc:sldLayoutMkLst>
        </pc:sldLayoutChg>
        <pc:sldLayoutChg chg="del">
          <pc:chgData name="Megan Faller" userId="9d1e07f7-a773-4974-a6b0-b3caef776a66" providerId="ADAL" clId="{1ACABD1D-37F6-42DE-AE37-91CDBE925270}" dt="2022-09-13T16:24:20.628" v="249" actId="2696"/>
          <pc:sldLayoutMkLst>
            <pc:docMk/>
            <pc:sldMasterMk cId="4044377718" sldId="2147483909"/>
            <pc:sldLayoutMk cId="3771736117" sldId="2147483851"/>
          </pc:sldLayoutMkLst>
        </pc:sldLayoutChg>
        <pc:sldLayoutChg chg="del">
          <pc:chgData name="Megan Faller" userId="9d1e07f7-a773-4974-a6b0-b3caef776a66" providerId="ADAL" clId="{1ACABD1D-37F6-42DE-AE37-91CDBE925270}" dt="2022-09-13T16:24:26.556" v="250" actId="2696"/>
          <pc:sldLayoutMkLst>
            <pc:docMk/>
            <pc:sldMasterMk cId="4044377718" sldId="2147483909"/>
            <pc:sldLayoutMk cId="0" sldId="2147483852"/>
          </pc:sldLayoutMkLst>
        </pc:sldLayoutChg>
        <pc:sldLayoutChg chg="del">
          <pc:chgData name="Megan Faller" userId="9d1e07f7-a773-4974-a6b0-b3caef776a66" providerId="ADAL" clId="{1ACABD1D-37F6-42DE-AE37-91CDBE925270}" dt="2022-09-13T16:27:21.285" v="322" actId="2696"/>
          <pc:sldLayoutMkLst>
            <pc:docMk/>
            <pc:sldMasterMk cId="4044377718" sldId="2147483909"/>
            <pc:sldLayoutMk cId="3289806042" sldId="2147483853"/>
          </pc:sldLayoutMkLst>
        </pc:sldLayoutChg>
        <pc:sldLayoutChg chg="addSp modSp">
          <pc:chgData name="Megan Faller" userId="9d1e07f7-a773-4974-a6b0-b3caef776a66" providerId="ADAL" clId="{1ACABD1D-37F6-42DE-AE37-91CDBE925270}" dt="2022-09-13T16:27:28.808" v="324"/>
          <pc:sldLayoutMkLst>
            <pc:docMk/>
            <pc:sldMasterMk cId="4044377718" sldId="2147483909"/>
            <pc:sldLayoutMk cId="3918490000" sldId="2147483854"/>
          </pc:sldLayoutMkLst>
          <pc:picChg chg="add mod">
            <ac:chgData name="Megan Faller" userId="9d1e07f7-a773-4974-a6b0-b3caef776a66" providerId="ADAL" clId="{1ACABD1D-37F6-42DE-AE37-91CDBE925270}" dt="2022-09-13T16:27:28.808" v="324"/>
            <ac:picMkLst>
              <pc:docMk/>
              <pc:sldMasterMk cId="4044377718" sldId="2147483909"/>
              <pc:sldLayoutMk cId="3918490000" sldId="2147483854"/>
              <ac:picMk id="4" creationId="{1A09F16C-ED3F-F444-2354-5216CC1A922F}"/>
            </ac:picMkLst>
          </pc:picChg>
        </pc:sldLayoutChg>
        <pc:sldLayoutChg chg="del">
          <pc:chgData name="Megan Faller" userId="9d1e07f7-a773-4974-a6b0-b3caef776a66" providerId="ADAL" clId="{1ACABD1D-37F6-42DE-AE37-91CDBE925270}" dt="2022-09-13T16:25:58.974" v="304" actId="2696"/>
          <pc:sldLayoutMkLst>
            <pc:docMk/>
            <pc:sldMasterMk cId="4044377718" sldId="2147483909"/>
            <pc:sldLayoutMk cId="2912150128" sldId="2147483855"/>
          </pc:sldLayoutMkLst>
        </pc:sldLayoutChg>
        <pc:sldLayoutChg chg="del">
          <pc:chgData name="Megan Faller" userId="9d1e07f7-a773-4974-a6b0-b3caef776a66" providerId="ADAL" clId="{1ACABD1D-37F6-42DE-AE37-91CDBE925270}" dt="2022-09-13T16:27:47.996" v="331" actId="2696"/>
          <pc:sldLayoutMkLst>
            <pc:docMk/>
            <pc:sldMasterMk cId="4044377718" sldId="2147483909"/>
            <pc:sldLayoutMk cId="3979388468" sldId="2147483856"/>
          </pc:sldLayoutMkLst>
        </pc:sldLayoutChg>
        <pc:sldLayoutChg chg="del">
          <pc:chgData name="Megan Faller" userId="9d1e07f7-a773-4974-a6b0-b3caef776a66" providerId="ADAL" clId="{1ACABD1D-37F6-42DE-AE37-91CDBE925270}" dt="2022-09-13T16:27:33.713" v="325" actId="2696"/>
          <pc:sldLayoutMkLst>
            <pc:docMk/>
            <pc:sldMasterMk cId="4044377718" sldId="2147483909"/>
            <pc:sldLayoutMk cId="504565359" sldId="2147483857"/>
          </pc:sldLayoutMkLst>
        </pc:sldLayoutChg>
        <pc:sldLayoutChg chg="del">
          <pc:chgData name="Megan Faller" userId="9d1e07f7-a773-4974-a6b0-b3caef776a66" providerId="ADAL" clId="{1ACABD1D-37F6-42DE-AE37-91CDBE925270}" dt="2022-09-13T16:27:50.077" v="332" actId="2696"/>
          <pc:sldLayoutMkLst>
            <pc:docMk/>
            <pc:sldMasterMk cId="4044377718" sldId="2147483909"/>
            <pc:sldLayoutMk cId="4158042197" sldId="2147483858"/>
          </pc:sldLayoutMkLst>
        </pc:sldLayoutChg>
        <pc:sldLayoutChg chg="del">
          <pc:chgData name="Megan Faller" userId="9d1e07f7-a773-4974-a6b0-b3caef776a66" providerId="ADAL" clId="{1ACABD1D-37F6-42DE-AE37-91CDBE925270}" dt="2022-09-13T16:22:57.962" v="229" actId="2696"/>
          <pc:sldLayoutMkLst>
            <pc:docMk/>
            <pc:sldMasterMk cId="4044377718" sldId="2147483909"/>
            <pc:sldLayoutMk cId="3191373693" sldId="2147483904"/>
          </pc:sldLayoutMkLst>
        </pc:sldLayoutChg>
        <pc:sldLayoutChg chg="del">
          <pc:chgData name="Megan Faller" userId="9d1e07f7-a773-4974-a6b0-b3caef776a66" providerId="ADAL" clId="{1ACABD1D-37F6-42DE-AE37-91CDBE925270}" dt="2022-09-13T16:26:03.215" v="305" actId="2696"/>
          <pc:sldLayoutMkLst>
            <pc:docMk/>
            <pc:sldMasterMk cId="4044377718" sldId="2147483909"/>
            <pc:sldLayoutMk cId="3460000482" sldId="2147483906"/>
          </pc:sldLayoutMkLst>
        </pc:sldLayoutChg>
        <pc:sldLayoutChg chg="del">
          <pc:chgData name="Megan Faller" userId="9d1e07f7-a773-4974-a6b0-b3caef776a66" providerId="ADAL" clId="{1ACABD1D-37F6-42DE-AE37-91CDBE925270}" dt="2022-09-13T16:23:56.778" v="242" actId="2696"/>
          <pc:sldLayoutMkLst>
            <pc:docMk/>
            <pc:sldMasterMk cId="4044377718" sldId="2147483909"/>
            <pc:sldLayoutMk cId="462427922" sldId="2147483912"/>
          </pc:sldLayoutMkLst>
        </pc:sldLayoutChg>
        <pc:sldLayoutChg chg="addSp delSp modSp mod setBg">
          <pc:chgData name="Megan Faller" userId="9d1e07f7-a773-4974-a6b0-b3caef776a66" providerId="ADAL" clId="{1ACABD1D-37F6-42DE-AE37-91CDBE925270}" dt="2022-09-13T17:44:23.455" v="599" actId="2085"/>
          <pc:sldLayoutMkLst>
            <pc:docMk/>
            <pc:sldMasterMk cId="4044377718" sldId="2147483909"/>
            <pc:sldLayoutMk cId="1561235745" sldId="2147483913"/>
          </pc:sldLayoutMkLst>
          <pc:spChg chg="mod">
            <ac:chgData name="Megan Faller" userId="9d1e07f7-a773-4974-a6b0-b3caef776a66" providerId="ADAL" clId="{1ACABD1D-37F6-42DE-AE37-91CDBE925270}" dt="2022-09-13T17:43:53.779" v="594" actId="207"/>
            <ac:spMkLst>
              <pc:docMk/>
              <pc:sldMasterMk cId="4044377718" sldId="2147483909"/>
              <pc:sldLayoutMk cId="1561235745" sldId="2147483913"/>
              <ac:spMk id="2" creationId="{00000000-0000-0000-0000-000000000000}"/>
            </ac:spMkLst>
          </pc:spChg>
          <pc:spChg chg="mod">
            <ac:chgData name="Megan Faller" userId="9d1e07f7-a773-4974-a6b0-b3caef776a66" providerId="ADAL" clId="{1ACABD1D-37F6-42DE-AE37-91CDBE925270}" dt="2022-09-13T16:26:40.069" v="315" actId="207"/>
            <ac:spMkLst>
              <pc:docMk/>
              <pc:sldMasterMk cId="4044377718" sldId="2147483909"/>
              <pc:sldLayoutMk cId="1561235745" sldId="2147483913"/>
              <ac:spMk id="3" creationId="{00000000-0000-0000-0000-000000000000}"/>
            </ac:spMkLst>
          </pc:spChg>
          <pc:spChg chg="mod">
            <ac:chgData name="Megan Faller" userId="9d1e07f7-a773-4974-a6b0-b3caef776a66" providerId="ADAL" clId="{1ACABD1D-37F6-42DE-AE37-91CDBE925270}" dt="2022-09-13T17:44:23.455" v="599" actId="2085"/>
            <ac:spMkLst>
              <pc:docMk/>
              <pc:sldMasterMk cId="4044377718" sldId="2147483909"/>
              <pc:sldLayoutMk cId="1561235745" sldId="2147483913"/>
              <ac:spMk id="5" creationId="{00000000-0000-0000-0000-000000000000}"/>
            </ac:spMkLst>
          </pc:spChg>
          <pc:spChg chg="mod">
            <ac:chgData name="Megan Faller" userId="9d1e07f7-a773-4974-a6b0-b3caef776a66" providerId="ADAL" clId="{1ACABD1D-37F6-42DE-AE37-91CDBE925270}" dt="2022-09-13T17:44:17.253" v="598" actId="2085"/>
            <ac:spMkLst>
              <pc:docMk/>
              <pc:sldMasterMk cId="4044377718" sldId="2147483909"/>
              <pc:sldLayoutMk cId="1561235745" sldId="2147483913"/>
              <ac:spMk id="8" creationId="{00000000-0000-0000-0000-000000000000}"/>
            </ac:spMkLst>
          </pc:spChg>
          <pc:picChg chg="add mod">
            <ac:chgData name="Megan Faller" userId="9d1e07f7-a773-4974-a6b0-b3caef776a66" providerId="ADAL" clId="{1ACABD1D-37F6-42DE-AE37-91CDBE925270}" dt="2022-09-13T16:26:14.163" v="308"/>
            <ac:picMkLst>
              <pc:docMk/>
              <pc:sldMasterMk cId="4044377718" sldId="2147483909"/>
              <pc:sldLayoutMk cId="1561235745" sldId="2147483913"/>
              <ac:picMk id="4" creationId="{ACC6ABC0-FD22-BA51-8257-A4024627AAAE}"/>
            </ac:picMkLst>
          </pc:picChg>
          <pc:picChg chg="del">
            <ac:chgData name="Megan Faller" userId="9d1e07f7-a773-4974-a6b0-b3caef776a66" providerId="ADAL" clId="{1ACABD1D-37F6-42DE-AE37-91CDBE925270}" dt="2022-09-13T16:26:12.941" v="307" actId="478"/>
            <ac:picMkLst>
              <pc:docMk/>
              <pc:sldMasterMk cId="4044377718" sldId="2147483909"/>
              <pc:sldLayoutMk cId="1561235745" sldId="2147483913"/>
              <ac:picMk id="7" creationId="{02DFEE92-B9C3-6401-AE97-BA91E9A2E480}"/>
            </ac:picMkLst>
          </pc:picChg>
        </pc:sldLayoutChg>
        <pc:sldLayoutChg chg="del">
          <pc:chgData name="Megan Faller" userId="9d1e07f7-a773-4974-a6b0-b3caef776a66" providerId="ADAL" clId="{1ACABD1D-37F6-42DE-AE37-91CDBE925270}" dt="2022-09-13T16:23:02.448" v="230" actId="2696"/>
          <pc:sldLayoutMkLst>
            <pc:docMk/>
            <pc:sldMasterMk cId="4044377718" sldId="2147483909"/>
            <pc:sldLayoutMk cId="0" sldId="2147483924"/>
          </pc:sldLayoutMkLst>
        </pc:sldLayoutChg>
        <pc:sldLayoutChg chg="del">
          <pc:chgData name="Megan Faller" userId="9d1e07f7-a773-4974-a6b0-b3caef776a66" providerId="ADAL" clId="{1ACABD1D-37F6-42DE-AE37-91CDBE925270}" dt="2022-09-13T16:23:26.306" v="235" actId="2696"/>
          <pc:sldLayoutMkLst>
            <pc:docMk/>
            <pc:sldMasterMk cId="4044377718" sldId="2147483909"/>
            <pc:sldLayoutMk cId="1130649595" sldId="2147483927"/>
          </pc:sldLayoutMkLst>
        </pc:sldLayoutChg>
        <pc:sldLayoutChg chg="del">
          <pc:chgData name="Megan Faller" userId="9d1e07f7-a773-4974-a6b0-b3caef776a66" providerId="ADAL" clId="{1ACABD1D-37F6-42DE-AE37-91CDBE925270}" dt="2022-09-13T16:23:18.245" v="233" actId="2696"/>
          <pc:sldLayoutMkLst>
            <pc:docMk/>
            <pc:sldMasterMk cId="4044377718" sldId="2147483909"/>
            <pc:sldLayoutMk cId="440344209" sldId="2147483935"/>
          </pc:sldLayoutMkLst>
        </pc:sldLayoutChg>
        <pc:sldLayoutChg chg="del">
          <pc:chgData name="Megan Faller" userId="9d1e07f7-a773-4974-a6b0-b3caef776a66" providerId="ADAL" clId="{1ACABD1D-37F6-42DE-AE37-91CDBE925270}" dt="2022-09-13T16:23:20.122" v="234" actId="2696"/>
          <pc:sldLayoutMkLst>
            <pc:docMk/>
            <pc:sldMasterMk cId="4044377718" sldId="2147483909"/>
            <pc:sldLayoutMk cId="11447202" sldId="2147483936"/>
          </pc:sldLayoutMkLst>
        </pc:sldLayoutChg>
        <pc:sldLayoutChg chg="addSp delSp modSp del mod">
          <pc:chgData name="Megan Faller" userId="9d1e07f7-a773-4974-a6b0-b3caef776a66" providerId="ADAL" clId="{1ACABD1D-37F6-42DE-AE37-91CDBE925270}" dt="2022-09-13T16:29:10.050" v="337" actId="2696"/>
          <pc:sldLayoutMkLst>
            <pc:docMk/>
            <pc:sldMasterMk cId="4044377718" sldId="2147483909"/>
            <pc:sldLayoutMk cId="3481567232" sldId="2147483939"/>
          </pc:sldLayoutMkLst>
          <pc:picChg chg="add mod">
            <ac:chgData name="Megan Faller" userId="9d1e07f7-a773-4974-a6b0-b3caef776a66" providerId="ADAL" clId="{1ACABD1D-37F6-42DE-AE37-91CDBE925270}" dt="2022-09-13T16:21:53.560" v="210"/>
            <ac:picMkLst>
              <pc:docMk/>
              <pc:sldMasterMk cId="4044377718" sldId="2147483909"/>
              <pc:sldLayoutMk cId="3481567232" sldId="2147483939"/>
              <ac:picMk id="2" creationId="{245A5D5A-1C2D-F158-5550-596C4D9BA6B9}"/>
            </ac:picMkLst>
          </pc:picChg>
          <pc:picChg chg="del">
            <ac:chgData name="Megan Faller" userId="9d1e07f7-a773-4974-a6b0-b3caef776a66" providerId="ADAL" clId="{1ACABD1D-37F6-42DE-AE37-91CDBE925270}" dt="2022-09-13T16:21:52.147" v="209" actId="478"/>
            <ac:picMkLst>
              <pc:docMk/>
              <pc:sldMasterMk cId="4044377718" sldId="2147483909"/>
              <pc:sldLayoutMk cId="3481567232" sldId="2147483939"/>
              <ac:picMk id="6" creationId="{B8F1AC5E-FAA1-255D-1C66-28DA84B125FD}"/>
            </ac:picMkLst>
          </pc:picChg>
        </pc:sldLayoutChg>
        <pc:sldLayoutChg chg="del">
          <pc:chgData name="Megan Faller" userId="9d1e07f7-a773-4974-a6b0-b3caef776a66" providerId="ADAL" clId="{1ACABD1D-37F6-42DE-AE37-91CDBE925270}" dt="2022-09-13T16:24:29.369" v="251" actId="2696"/>
          <pc:sldLayoutMkLst>
            <pc:docMk/>
            <pc:sldMasterMk cId="4044377718" sldId="2147483909"/>
            <pc:sldLayoutMk cId="462427922" sldId="2147483940"/>
          </pc:sldLayoutMkLst>
        </pc:sldLayoutChg>
        <pc:sldLayoutChg chg="del">
          <pc:chgData name="Megan Faller" userId="9d1e07f7-a773-4974-a6b0-b3caef776a66" providerId="ADAL" clId="{1ACABD1D-37F6-42DE-AE37-91CDBE925270}" dt="2022-09-13T16:23:51.332" v="240" actId="2696"/>
          <pc:sldLayoutMkLst>
            <pc:docMk/>
            <pc:sldMasterMk cId="4044377718" sldId="2147483909"/>
            <pc:sldLayoutMk cId="440344209" sldId="2147483941"/>
          </pc:sldLayoutMkLst>
        </pc:sldLayoutChg>
        <pc:sldLayoutChg chg="del">
          <pc:chgData name="Megan Faller" userId="9d1e07f7-a773-4974-a6b0-b3caef776a66" providerId="ADAL" clId="{1ACABD1D-37F6-42DE-AE37-91CDBE925270}" dt="2022-09-13T16:22:47.409" v="225" actId="2696"/>
          <pc:sldLayoutMkLst>
            <pc:docMk/>
            <pc:sldMasterMk cId="4044377718" sldId="2147483909"/>
            <pc:sldLayoutMk cId="1090256859" sldId="2147483946"/>
          </pc:sldLayoutMkLst>
        </pc:sldLayoutChg>
        <pc:sldLayoutChg chg="addSp delSp modSp del mod">
          <pc:chgData name="Megan Faller" userId="9d1e07f7-a773-4974-a6b0-b3caef776a66" providerId="ADAL" clId="{1ACABD1D-37F6-42DE-AE37-91CDBE925270}" dt="2022-09-13T16:29:49.312" v="341" actId="2696"/>
          <pc:sldLayoutMkLst>
            <pc:docMk/>
            <pc:sldMasterMk cId="4044377718" sldId="2147483909"/>
            <pc:sldLayoutMk cId="961663585" sldId="2147483949"/>
          </pc:sldLayoutMkLst>
          <pc:picChg chg="add del mod">
            <ac:chgData name="Megan Faller" userId="9d1e07f7-a773-4974-a6b0-b3caef776a66" providerId="ADAL" clId="{1ACABD1D-37F6-42DE-AE37-91CDBE925270}" dt="2022-09-13T16:22:15.100" v="214" actId="478"/>
            <ac:picMkLst>
              <pc:docMk/>
              <pc:sldMasterMk cId="4044377718" sldId="2147483909"/>
              <pc:sldLayoutMk cId="961663585" sldId="2147483949"/>
              <ac:picMk id="2" creationId="{63EB20C5-D522-533A-319B-BB3839E5806E}"/>
            </ac:picMkLst>
          </pc:picChg>
          <pc:picChg chg="add mod">
            <ac:chgData name="Megan Faller" userId="9d1e07f7-a773-4974-a6b0-b3caef776a66" providerId="ADAL" clId="{1ACABD1D-37F6-42DE-AE37-91CDBE925270}" dt="2022-09-13T16:22:16.056" v="215"/>
            <ac:picMkLst>
              <pc:docMk/>
              <pc:sldMasterMk cId="4044377718" sldId="2147483909"/>
              <pc:sldLayoutMk cId="961663585" sldId="2147483949"/>
              <ac:picMk id="3" creationId="{D0C4CD38-CA6E-71B7-128D-584A31D98E36}"/>
            </ac:picMkLst>
          </pc:picChg>
          <pc:picChg chg="del">
            <ac:chgData name="Megan Faller" userId="9d1e07f7-a773-4974-a6b0-b3caef776a66" providerId="ADAL" clId="{1ACABD1D-37F6-42DE-AE37-91CDBE925270}" dt="2022-09-13T16:21:58.163" v="211" actId="478"/>
            <ac:picMkLst>
              <pc:docMk/>
              <pc:sldMasterMk cId="4044377718" sldId="2147483909"/>
              <pc:sldLayoutMk cId="961663585" sldId="2147483949"/>
              <ac:picMk id="5" creationId="{0FB4788C-66D1-C31E-C3C8-12BA01B886D0}"/>
            </ac:picMkLst>
          </pc:picChg>
        </pc:sldLayoutChg>
        <pc:sldLayoutChg chg="del">
          <pc:chgData name="Megan Faller" userId="9d1e07f7-a773-4974-a6b0-b3caef776a66" providerId="ADAL" clId="{1ACABD1D-37F6-42DE-AE37-91CDBE925270}" dt="2022-09-13T16:23:16.355" v="232" actId="2696"/>
          <pc:sldLayoutMkLst>
            <pc:docMk/>
            <pc:sldMasterMk cId="4044377718" sldId="2147483909"/>
            <pc:sldLayoutMk cId="942516152" sldId="2147483950"/>
          </pc:sldLayoutMkLst>
        </pc:sldLayoutChg>
        <pc:sldLayoutChg chg="add del mod modTransition">
          <pc:chgData name="Megan Faller" userId="9d1e07f7-a773-4974-a6b0-b3caef776a66" providerId="ADAL" clId="{1ACABD1D-37F6-42DE-AE37-91CDBE925270}" dt="2022-09-13T16:29:07.753" v="336" actId="2890"/>
          <pc:sldLayoutMkLst>
            <pc:docMk/>
            <pc:sldMasterMk cId="4044377718" sldId="2147483909"/>
            <pc:sldLayoutMk cId="2101727445" sldId="2147483950"/>
          </pc:sldLayoutMkLst>
        </pc:sldLayoutChg>
        <pc:sldLayoutChg chg="del">
          <pc:chgData name="Megan Faller" userId="9d1e07f7-a773-4974-a6b0-b3caef776a66" providerId="ADAL" clId="{1ACABD1D-37F6-42DE-AE37-91CDBE925270}" dt="2022-09-13T16:24:04.294" v="245" actId="2696"/>
          <pc:sldLayoutMkLst>
            <pc:docMk/>
            <pc:sldMasterMk cId="4044377718" sldId="2147483909"/>
            <pc:sldLayoutMk cId="2814163153" sldId="2147483951"/>
          </pc:sldLayoutMkLst>
        </pc:sldLayoutChg>
        <pc:sldLayoutChg chg="del">
          <pc:chgData name="Megan Faller" userId="9d1e07f7-a773-4974-a6b0-b3caef776a66" providerId="ADAL" clId="{1ACABD1D-37F6-42DE-AE37-91CDBE925270}" dt="2022-09-13T16:27:38.831" v="327" actId="2696"/>
          <pc:sldLayoutMkLst>
            <pc:docMk/>
            <pc:sldMasterMk cId="4044377718" sldId="2147483909"/>
            <pc:sldLayoutMk cId="2713476176" sldId="2147483952"/>
          </pc:sldLayoutMkLst>
        </pc:sldLayoutChg>
        <pc:sldLayoutChg chg="add del mod modTransition">
          <pc:chgData name="Megan Faller" userId="9d1e07f7-a773-4974-a6b0-b3caef776a66" providerId="ADAL" clId="{1ACABD1D-37F6-42DE-AE37-91CDBE925270}" dt="2022-09-13T16:23:32.534" v="237" actId="2696"/>
          <pc:sldLayoutMkLst>
            <pc:docMk/>
            <pc:sldMasterMk cId="4044377718" sldId="2147483909"/>
            <pc:sldLayoutMk cId="352068590" sldId="2147483953"/>
          </pc:sldLayoutMkLst>
        </pc:sldLayoutChg>
        <pc:sldLayoutChg chg="new del mod">
          <pc:chgData name="Megan Faller" userId="9d1e07f7-a773-4974-a6b0-b3caef776a66" providerId="ADAL" clId="{1ACABD1D-37F6-42DE-AE37-91CDBE925270}" dt="2022-09-13T16:20:45.543" v="202" actId="11236"/>
          <pc:sldLayoutMkLst>
            <pc:docMk/>
            <pc:sldMasterMk cId="4044377718" sldId="2147483909"/>
            <pc:sldLayoutMk cId="1275205813" sldId="2147483953"/>
          </pc:sldLayoutMkLst>
        </pc:sldLayoutChg>
        <pc:sldLayoutChg chg="del">
          <pc:chgData name="Megan Faller" userId="9d1e07f7-a773-4974-a6b0-b3caef776a66" providerId="ADAL" clId="{1ACABD1D-37F6-42DE-AE37-91CDBE925270}" dt="2022-09-13T16:27:41.315" v="328" actId="2696"/>
          <pc:sldLayoutMkLst>
            <pc:docMk/>
            <pc:sldMasterMk cId="4044377718" sldId="2147483909"/>
            <pc:sldLayoutMk cId="3151669533" sldId="2147484567"/>
          </pc:sldLayoutMkLst>
        </pc:sldLayoutChg>
        <pc:sldLayoutChg chg="del">
          <pc:chgData name="Megan Faller" userId="9d1e07f7-a773-4974-a6b0-b3caef776a66" providerId="ADAL" clId="{1ACABD1D-37F6-42DE-AE37-91CDBE925270}" dt="2022-09-13T16:27:44.038" v="329" actId="2696"/>
          <pc:sldLayoutMkLst>
            <pc:docMk/>
            <pc:sldMasterMk cId="4044377718" sldId="2147483909"/>
            <pc:sldLayoutMk cId="2011394461" sldId="2147484568"/>
          </pc:sldLayoutMkLst>
        </pc:sldLayoutChg>
        <pc:sldLayoutChg chg="del">
          <pc:chgData name="Megan Faller" userId="9d1e07f7-a773-4974-a6b0-b3caef776a66" providerId="ADAL" clId="{1ACABD1D-37F6-42DE-AE37-91CDBE925270}" dt="2022-09-13T16:27:45.703" v="330" actId="2696"/>
          <pc:sldLayoutMkLst>
            <pc:docMk/>
            <pc:sldMasterMk cId="4044377718" sldId="2147483909"/>
            <pc:sldLayoutMk cId="3406292977" sldId="2147484569"/>
          </pc:sldLayoutMkLst>
        </pc:sldLayoutChg>
        <pc:sldLayoutChg chg="add del mod modTransition">
          <pc:chgData name="Megan Faller" userId="9d1e07f7-a773-4974-a6b0-b3caef776a66" providerId="ADAL" clId="{1ACABD1D-37F6-42DE-AE37-91CDBE925270}" dt="2022-09-13T16:25:56.223" v="303" actId="2696"/>
          <pc:sldLayoutMkLst>
            <pc:docMk/>
            <pc:sldMasterMk cId="4044377718" sldId="2147483909"/>
            <pc:sldLayoutMk cId="3064879175" sldId="2147484570"/>
          </pc:sldLayoutMkLst>
        </pc:sldLayoutChg>
      </pc:sldMasterChg>
      <pc:sldMasterChg chg="del delSldLayout">
        <pc:chgData name="Megan Faller" userId="9d1e07f7-a773-4974-a6b0-b3caef776a66" providerId="ADAL" clId="{1ACABD1D-37F6-42DE-AE37-91CDBE925270}" dt="2022-09-13T16:25:02.139" v="294" actId="2696"/>
        <pc:sldMasterMkLst>
          <pc:docMk/>
          <pc:sldMasterMk cId="2484164055" sldId="2147484121"/>
        </pc:sldMasterMkLst>
        <pc:sldLayoutChg chg="del">
          <pc:chgData name="Megan Faller" userId="9d1e07f7-a773-4974-a6b0-b3caef776a66" providerId="ADAL" clId="{1ACABD1D-37F6-42DE-AE37-91CDBE925270}" dt="2022-09-13T16:25:02.087" v="281" actId="2696"/>
          <pc:sldLayoutMkLst>
            <pc:docMk/>
            <pc:sldMasterMk cId="2484164055" sldId="2147484121"/>
            <pc:sldLayoutMk cId="1440174817" sldId="2147484122"/>
          </pc:sldLayoutMkLst>
        </pc:sldLayoutChg>
        <pc:sldLayoutChg chg="del">
          <pc:chgData name="Megan Faller" userId="9d1e07f7-a773-4974-a6b0-b3caef776a66" providerId="ADAL" clId="{1ACABD1D-37F6-42DE-AE37-91CDBE925270}" dt="2022-09-13T16:25:02.091" v="282" actId="2696"/>
          <pc:sldLayoutMkLst>
            <pc:docMk/>
            <pc:sldMasterMk cId="2484164055" sldId="2147484121"/>
            <pc:sldLayoutMk cId="665241775" sldId="2147484123"/>
          </pc:sldLayoutMkLst>
        </pc:sldLayoutChg>
        <pc:sldLayoutChg chg="del">
          <pc:chgData name="Megan Faller" userId="9d1e07f7-a773-4974-a6b0-b3caef776a66" providerId="ADAL" clId="{1ACABD1D-37F6-42DE-AE37-91CDBE925270}" dt="2022-09-13T16:25:02.093" v="283" actId="2696"/>
          <pc:sldLayoutMkLst>
            <pc:docMk/>
            <pc:sldMasterMk cId="2484164055" sldId="2147484121"/>
            <pc:sldLayoutMk cId="1000564690" sldId="2147484124"/>
          </pc:sldLayoutMkLst>
        </pc:sldLayoutChg>
        <pc:sldLayoutChg chg="del">
          <pc:chgData name="Megan Faller" userId="9d1e07f7-a773-4974-a6b0-b3caef776a66" providerId="ADAL" clId="{1ACABD1D-37F6-42DE-AE37-91CDBE925270}" dt="2022-09-13T16:25:02.096" v="284" actId="2696"/>
          <pc:sldLayoutMkLst>
            <pc:docMk/>
            <pc:sldMasterMk cId="2484164055" sldId="2147484121"/>
            <pc:sldLayoutMk cId="3215385144" sldId="2147484125"/>
          </pc:sldLayoutMkLst>
        </pc:sldLayoutChg>
        <pc:sldLayoutChg chg="del">
          <pc:chgData name="Megan Faller" userId="9d1e07f7-a773-4974-a6b0-b3caef776a66" providerId="ADAL" clId="{1ACABD1D-37F6-42DE-AE37-91CDBE925270}" dt="2022-09-13T16:25:02.100" v="285" actId="2696"/>
          <pc:sldLayoutMkLst>
            <pc:docMk/>
            <pc:sldMasterMk cId="2484164055" sldId="2147484121"/>
            <pc:sldLayoutMk cId="3838769771" sldId="2147484126"/>
          </pc:sldLayoutMkLst>
        </pc:sldLayoutChg>
        <pc:sldLayoutChg chg="del">
          <pc:chgData name="Megan Faller" userId="9d1e07f7-a773-4974-a6b0-b3caef776a66" providerId="ADAL" clId="{1ACABD1D-37F6-42DE-AE37-91CDBE925270}" dt="2022-09-13T16:25:02.104" v="286" actId="2696"/>
          <pc:sldLayoutMkLst>
            <pc:docMk/>
            <pc:sldMasterMk cId="2484164055" sldId="2147484121"/>
            <pc:sldLayoutMk cId="957302902" sldId="2147484127"/>
          </pc:sldLayoutMkLst>
        </pc:sldLayoutChg>
        <pc:sldLayoutChg chg="del">
          <pc:chgData name="Megan Faller" userId="9d1e07f7-a773-4974-a6b0-b3caef776a66" providerId="ADAL" clId="{1ACABD1D-37F6-42DE-AE37-91CDBE925270}" dt="2022-09-13T16:25:02.107" v="287" actId="2696"/>
          <pc:sldLayoutMkLst>
            <pc:docMk/>
            <pc:sldMasterMk cId="2484164055" sldId="2147484121"/>
            <pc:sldLayoutMk cId="1762705562" sldId="2147484128"/>
          </pc:sldLayoutMkLst>
        </pc:sldLayoutChg>
        <pc:sldLayoutChg chg="del">
          <pc:chgData name="Megan Faller" userId="9d1e07f7-a773-4974-a6b0-b3caef776a66" providerId="ADAL" clId="{1ACABD1D-37F6-42DE-AE37-91CDBE925270}" dt="2022-09-13T16:25:02.110" v="288" actId="2696"/>
          <pc:sldLayoutMkLst>
            <pc:docMk/>
            <pc:sldMasterMk cId="2484164055" sldId="2147484121"/>
            <pc:sldLayoutMk cId="292530606" sldId="2147484129"/>
          </pc:sldLayoutMkLst>
        </pc:sldLayoutChg>
        <pc:sldLayoutChg chg="del">
          <pc:chgData name="Megan Faller" userId="9d1e07f7-a773-4974-a6b0-b3caef776a66" providerId="ADAL" clId="{1ACABD1D-37F6-42DE-AE37-91CDBE925270}" dt="2022-09-13T16:25:02.113" v="289" actId="2696"/>
          <pc:sldLayoutMkLst>
            <pc:docMk/>
            <pc:sldMasterMk cId="2484164055" sldId="2147484121"/>
            <pc:sldLayoutMk cId="495212575" sldId="2147484130"/>
          </pc:sldLayoutMkLst>
        </pc:sldLayoutChg>
        <pc:sldLayoutChg chg="del">
          <pc:chgData name="Megan Faller" userId="9d1e07f7-a773-4974-a6b0-b3caef776a66" providerId="ADAL" clId="{1ACABD1D-37F6-42DE-AE37-91CDBE925270}" dt="2022-09-13T16:25:02.117" v="290" actId="2696"/>
          <pc:sldLayoutMkLst>
            <pc:docMk/>
            <pc:sldMasterMk cId="2484164055" sldId="2147484121"/>
            <pc:sldLayoutMk cId="3655937838" sldId="2147484131"/>
          </pc:sldLayoutMkLst>
        </pc:sldLayoutChg>
        <pc:sldLayoutChg chg="del">
          <pc:chgData name="Megan Faller" userId="9d1e07f7-a773-4974-a6b0-b3caef776a66" providerId="ADAL" clId="{1ACABD1D-37F6-42DE-AE37-91CDBE925270}" dt="2022-09-13T16:25:02.129" v="291" actId="2696"/>
          <pc:sldLayoutMkLst>
            <pc:docMk/>
            <pc:sldMasterMk cId="2484164055" sldId="2147484121"/>
            <pc:sldLayoutMk cId="2724398905" sldId="2147484132"/>
          </pc:sldLayoutMkLst>
        </pc:sldLayoutChg>
        <pc:sldLayoutChg chg="del">
          <pc:chgData name="Megan Faller" userId="9d1e07f7-a773-4974-a6b0-b3caef776a66" providerId="ADAL" clId="{1ACABD1D-37F6-42DE-AE37-91CDBE925270}" dt="2022-09-13T16:25:02.133" v="292" actId="2696"/>
          <pc:sldLayoutMkLst>
            <pc:docMk/>
            <pc:sldMasterMk cId="2484164055" sldId="2147484121"/>
            <pc:sldLayoutMk cId="3733247555" sldId="2147484133"/>
          </pc:sldLayoutMkLst>
        </pc:sldLayoutChg>
        <pc:sldLayoutChg chg="del">
          <pc:chgData name="Megan Faller" userId="9d1e07f7-a773-4974-a6b0-b3caef776a66" providerId="ADAL" clId="{1ACABD1D-37F6-42DE-AE37-91CDBE925270}" dt="2022-09-13T16:25:02.136" v="293" actId="2696"/>
          <pc:sldLayoutMkLst>
            <pc:docMk/>
            <pc:sldMasterMk cId="2484164055" sldId="2147484121"/>
            <pc:sldLayoutMk cId="2756145751" sldId="2147484134"/>
          </pc:sldLayoutMkLst>
        </pc:sldLayoutChg>
      </pc:sldMasterChg>
      <pc:sldMasterChg chg="del delSldLayout">
        <pc:chgData name="Megan Faller" userId="9d1e07f7-a773-4974-a6b0-b3caef776a66" providerId="ADAL" clId="{1ACABD1D-37F6-42DE-AE37-91CDBE925270}" dt="2022-09-13T16:24:42.223" v="264" actId="2696"/>
        <pc:sldMasterMkLst>
          <pc:docMk/>
          <pc:sldMasterMk cId="1841781050" sldId="2147484359"/>
        </pc:sldMasterMkLst>
        <pc:sldLayoutChg chg="del">
          <pc:chgData name="Megan Faller" userId="9d1e07f7-a773-4974-a6b0-b3caef776a66" providerId="ADAL" clId="{1ACABD1D-37F6-42DE-AE37-91CDBE925270}" dt="2022-09-13T16:24:42.186" v="252" actId="2696"/>
          <pc:sldLayoutMkLst>
            <pc:docMk/>
            <pc:sldMasterMk cId="1841781050" sldId="2147484359"/>
            <pc:sldLayoutMk cId="1896194437" sldId="2147484360"/>
          </pc:sldLayoutMkLst>
        </pc:sldLayoutChg>
        <pc:sldLayoutChg chg="del">
          <pc:chgData name="Megan Faller" userId="9d1e07f7-a773-4974-a6b0-b3caef776a66" providerId="ADAL" clId="{1ACABD1D-37F6-42DE-AE37-91CDBE925270}" dt="2022-09-13T16:24:42.189" v="253" actId="2696"/>
          <pc:sldLayoutMkLst>
            <pc:docMk/>
            <pc:sldMasterMk cId="1841781050" sldId="2147484359"/>
            <pc:sldLayoutMk cId="1829995812" sldId="2147484361"/>
          </pc:sldLayoutMkLst>
        </pc:sldLayoutChg>
        <pc:sldLayoutChg chg="del">
          <pc:chgData name="Megan Faller" userId="9d1e07f7-a773-4974-a6b0-b3caef776a66" providerId="ADAL" clId="{1ACABD1D-37F6-42DE-AE37-91CDBE925270}" dt="2022-09-13T16:24:42.192" v="254" actId="2696"/>
          <pc:sldLayoutMkLst>
            <pc:docMk/>
            <pc:sldMasterMk cId="1841781050" sldId="2147484359"/>
            <pc:sldLayoutMk cId="605679725" sldId="2147484362"/>
          </pc:sldLayoutMkLst>
        </pc:sldLayoutChg>
        <pc:sldLayoutChg chg="del">
          <pc:chgData name="Megan Faller" userId="9d1e07f7-a773-4974-a6b0-b3caef776a66" providerId="ADAL" clId="{1ACABD1D-37F6-42DE-AE37-91CDBE925270}" dt="2022-09-13T16:24:42.193" v="255" actId="2696"/>
          <pc:sldLayoutMkLst>
            <pc:docMk/>
            <pc:sldMasterMk cId="1841781050" sldId="2147484359"/>
            <pc:sldLayoutMk cId="3225509926" sldId="2147484363"/>
          </pc:sldLayoutMkLst>
        </pc:sldLayoutChg>
        <pc:sldLayoutChg chg="del">
          <pc:chgData name="Megan Faller" userId="9d1e07f7-a773-4974-a6b0-b3caef776a66" providerId="ADAL" clId="{1ACABD1D-37F6-42DE-AE37-91CDBE925270}" dt="2022-09-13T16:24:42.196" v="256" actId="2696"/>
          <pc:sldLayoutMkLst>
            <pc:docMk/>
            <pc:sldMasterMk cId="1841781050" sldId="2147484359"/>
            <pc:sldLayoutMk cId="3797853912" sldId="2147484364"/>
          </pc:sldLayoutMkLst>
        </pc:sldLayoutChg>
        <pc:sldLayoutChg chg="del">
          <pc:chgData name="Megan Faller" userId="9d1e07f7-a773-4974-a6b0-b3caef776a66" providerId="ADAL" clId="{1ACABD1D-37F6-42DE-AE37-91CDBE925270}" dt="2022-09-13T16:24:42.201" v="257" actId="2696"/>
          <pc:sldLayoutMkLst>
            <pc:docMk/>
            <pc:sldMasterMk cId="1841781050" sldId="2147484359"/>
            <pc:sldLayoutMk cId="2988218271" sldId="2147484365"/>
          </pc:sldLayoutMkLst>
        </pc:sldLayoutChg>
        <pc:sldLayoutChg chg="del">
          <pc:chgData name="Megan Faller" userId="9d1e07f7-a773-4974-a6b0-b3caef776a66" providerId="ADAL" clId="{1ACABD1D-37F6-42DE-AE37-91CDBE925270}" dt="2022-09-13T16:24:42.205" v="258" actId="2696"/>
          <pc:sldLayoutMkLst>
            <pc:docMk/>
            <pc:sldMasterMk cId="1841781050" sldId="2147484359"/>
            <pc:sldLayoutMk cId="3814060415" sldId="2147484366"/>
          </pc:sldLayoutMkLst>
        </pc:sldLayoutChg>
        <pc:sldLayoutChg chg="del">
          <pc:chgData name="Megan Faller" userId="9d1e07f7-a773-4974-a6b0-b3caef776a66" providerId="ADAL" clId="{1ACABD1D-37F6-42DE-AE37-91CDBE925270}" dt="2022-09-13T16:24:42.208" v="259" actId="2696"/>
          <pc:sldLayoutMkLst>
            <pc:docMk/>
            <pc:sldMasterMk cId="1841781050" sldId="2147484359"/>
            <pc:sldLayoutMk cId="1281883058" sldId="2147484367"/>
          </pc:sldLayoutMkLst>
        </pc:sldLayoutChg>
        <pc:sldLayoutChg chg="del">
          <pc:chgData name="Megan Faller" userId="9d1e07f7-a773-4974-a6b0-b3caef776a66" providerId="ADAL" clId="{1ACABD1D-37F6-42DE-AE37-91CDBE925270}" dt="2022-09-13T16:24:42.211" v="260" actId="2696"/>
          <pc:sldLayoutMkLst>
            <pc:docMk/>
            <pc:sldMasterMk cId="1841781050" sldId="2147484359"/>
            <pc:sldLayoutMk cId="3438947768" sldId="2147484368"/>
          </pc:sldLayoutMkLst>
        </pc:sldLayoutChg>
        <pc:sldLayoutChg chg="del">
          <pc:chgData name="Megan Faller" userId="9d1e07f7-a773-4974-a6b0-b3caef776a66" providerId="ADAL" clId="{1ACABD1D-37F6-42DE-AE37-91CDBE925270}" dt="2022-09-13T16:24:42.213" v="261" actId="2696"/>
          <pc:sldLayoutMkLst>
            <pc:docMk/>
            <pc:sldMasterMk cId="1841781050" sldId="2147484359"/>
            <pc:sldLayoutMk cId="3746691856" sldId="2147484369"/>
          </pc:sldLayoutMkLst>
        </pc:sldLayoutChg>
        <pc:sldLayoutChg chg="del">
          <pc:chgData name="Megan Faller" userId="9d1e07f7-a773-4974-a6b0-b3caef776a66" providerId="ADAL" clId="{1ACABD1D-37F6-42DE-AE37-91CDBE925270}" dt="2022-09-13T16:24:42.216" v="262" actId="2696"/>
          <pc:sldLayoutMkLst>
            <pc:docMk/>
            <pc:sldMasterMk cId="1841781050" sldId="2147484359"/>
            <pc:sldLayoutMk cId="3395990711" sldId="2147484370"/>
          </pc:sldLayoutMkLst>
        </pc:sldLayoutChg>
        <pc:sldLayoutChg chg="del">
          <pc:chgData name="Megan Faller" userId="9d1e07f7-a773-4974-a6b0-b3caef776a66" providerId="ADAL" clId="{1ACABD1D-37F6-42DE-AE37-91CDBE925270}" dt="2022-09-13T16:24:42.220" v="263" actId="2696"/>
          <pc:sldLayoutMkLst>
            <pc:docMk/>
            <pc:sldMasterMk cId="1841781050" sldId="2147484359"/>
            <pc:sldLayoutMk cId="3491306539" sldId="2147484371"/>
          </pc:sldLayoutMkLst>
        </pc:sldLayoutChg>
      </pc:sldMasterChg>
      <pc:sldMasterChg chg="del delSldLayout">
        <pc:chgData name="Megan Faller" userId="9d1e07f7-a773-4974-a6b0-b3caef776a66" providerId="ADAL" clId="{1ACABD1D-37F6-42DE-AE37-91CDBE925270}" dt="2022-09-13T16:24:45.443" v="266" actId="2696"/>
        <pc:sldMasterMkLst>
          <pc:docMk/>
          <pc:sldMasterMk cId="2667485142" sldId="2147484540"/>
        </pc:sldMasterMkLst>
        <pc:sldLayoutChg chg="del">
          <pc:chgData name="Megan Faller" userId="9d1e07f7-a773-4974-a6b0-b3caef776a66" providerId="ADAL" clId="{1ACABD1D-37F6-42DE-AE37-91CDBE925270}" dt="2022-09-13T16:24:45.440" v="265" actId="2696"/>
          <pc:sldLayoutMkLst>
            <pc:docMk/>
            <pc:sldMasterMk cId="2667485142" sldId="2147484540"/>
            <pc:sldLayoutMk cId="3636127525" sldId="2147484541"/>
          </pc:sldLayoutMkLst>
        </pc:sldLayoutChg>
      </pc:sldMasterChg>
      <pc:sldMasterChg chg="del delSldLayout">
        <pc:chgData name="Megan Faller" userId="9d1e07f7-a773-4974-a6b0-b3caef776a66" providerId="ADAL" clId="{1ACABD1D-37F6-42DE-AE37-91CDBE925270}" dt="2022-09-13T16:24:48.123" v="279" actId="2696"/>
        <pc:sldMasterMkLst>
          <pc:docMk/>
          <pc:sldMasterMk cId="3969745341" sldId="2147484553"/>
        </pc:sldMasterMkLst>
        <pc:sldLayoutChg chg="del">
          <pc:chgData name="Megan Faller" userId="9d1e07f7-a773-4974-a6b0-b3caef776a66" providerId="ADAL" clId="{1ACABD1D-37F6-42DE-AE37-91CDBE925270}" dt="2022-09-13T16:24:48.083" v="267" actId="2696"/>
          <pc:sldLayoutMkLst>
            <pc:docMk/>
            <pc:sldMasterMk cId="3969745341" sldId="2147484553"/>
            <pc:sldLayoutMk cId="1038894373" sldId="2147484554"/>
          </pc:sldLayoutMkLst>
        </pc:sldLayoutChg>
        <pc:sldLayoutChg chg="del">
          <pc:chgData name="Megan Faller" userId="9d1e07f7-a773-4974-a6b0-b3caef776a66" providerId="ADAL" clId="{1ACABD1D-37F6-42DE-AE37-91CDBE925270}" dt="2022-09-13T16:24:48.087" v="268" actId="2696"/>
          <pc:sldLayoutMkLst>
            <pc:docMk/>
            <pc:sldMasterMk cId="3969745341" sldId="2147484553"/>
            <pc:sldLayoutMk cId="391008983" sldId="2147484555"/>
          </pc:sldLayoutMkLst>
        </pc:sldLayoutChg>
        <pc:sldLayoutChg chg="del">
          <pc:chgData name="Megan Faller" userId="9d1e07f7-a773-4974-a6b0-b3caef776a66" providerId="ADAL" clId="{1ACABD1D-37F6-42DE-AE37-91CDBE925270}" dt="2022-09-13T16:24:48.091" v="269" actId="2696"/>
          <pc:sldLayoutMkLst>
            <pc:docMk/>
            <pc:sldMasterMk cId="3969745341" sldId="2147484553"/>
            <pc:sldLayoutMk cId="1211753774" sldId="2147484556"/>
          </pc:sldLayoutMkLst>
        </pc:sldLayoutChg>
        <pc:sldLayoutChg chg="del">
          <pc:chgData name="Megan Faller" userId="9d1e07f7-a773-4974-a6b0-b3caef776a66" providerId="ADAL" clId="{1ACABD1D-37F6-42DE-AE37-91CDBE925270}" dt="2022-09-13T16:24:48.093" v="270" actId="2696"/>
          <pc:sldLayoutMkLst>
            <pc:docMk/>
            <pc:sldMasterMk cId="3969745341" sldId="2147484553"/>
            <pc:sldLayoutMk cId="4290342642" sldId="2147484557"/>
          </pc:sldLayoutMkLst>
        </pc:sldLayoutChg>
        <pc:sldLayoutChg chg="del">
          <pc:chgData name="Megan Faller" userId="9d1e07f7-a773-4974-a6b0-b3caef776a66" providerId="ADAL" clId="{1ACABD1D-37F6-42DE-AE37-91CDBE925270}" dt="2022-09-13T16:24:48.096" v="271" actId="2696"/>
          <pc:sldLayoutMkLst>
            <pc:docMk/>
            <pc:sldMasterMk cId="3969745341" sldId="2147484553"/>
            <pc:sldLayoutMk cId="2281001434" sldId="2147484558"/>
          </pc:sldLayoutMkLst>
        </pc:sldLayoutChg>
        <pc:sldLayoutChg chg="del">
          <pc:chgData name="Megan Faller" userId="9d1e07f7-a773-4974-a6b0-b3caef776a66" providerId="ADAL" clId="{1ACABD1D-37F6-42DE-AE37-91CDBE925270}" dt="2022-09-13T16:24:48.100" v="272" actId="2696"/>
          <pc:sldLayoutMkLst>
            <pc:docMk/>
            <pc:sldMasterMk cId="3969745341" sldId="2147484553"/>
            <pc:sldLayoutMk cId="1533566890" sldId="2147484559"/>
          </pc:sldLayoutMkLst>
        </pc:sldLayoutChg>
        <pc:sldLayoutChg chg="del">
          <pc:chgData name="Megan Faller" userId="9d1e07f7-a773-4974-a6b0-b3caef776a66" providerId="ADAL" clId="{1ACABD1D-37F6-42DE-AE37-91CDBE925270}" dt="2022-09-13T16:24:48.103" v="273" actId="2696"/>
          <pc:sldLayoutMkLst>
            <pc:docMk/>
            <pc:sldMasterMk cId="3969745341" sldId="2147484553"/>
            <pc:sldLayoutMk cId="4215692955" sldId="2147484560"/>
          </pc:sldLayoutMkLst>
        </pc:sldLayoutChg>
        <pc:sldLayoutChg chg="del">
          <pc:chgData name="Megan Faller" userId="9d1e07f7-a773-4974-a6b0-b3caef776a66" providerId="ADAL" clId="{1ACABD1D-37F6-42DE-AE37-91CDBE925270}" dt="2022-09-13T16:24:48.106" v="274" actId="2696"/>
          <pc:sldLayoutMkLst>
            <pc:docMk/>
            <pc:sldMasterMk cId="3969745341" sldId="2147484553"/>
            <pc:sldLayoutMk cId="3958056082" sldId="2147484561"/>
          </pc:sldLayoutMkLst>
        </pc:sldLayoutChg>
        <pc:sldLayoutChg chg="del">
          <pc:chgData name="Megan Faller" userId="9d1e07f7-a773-4974-a6b0-b3caef776a66" providerId="ADAL" clId="{1ACABD1D-37F6-42DE-AE37-91CDBE925270}" dt="2022-09-13T16:24:48.109" v="275" actId="2696"/>
          <pc:sldLayoutMkLst>
            <pc:docMk/>
            <pc:sldMasterMk cId="3969745341" sldId="2147484553"/>
            <pc:sldLayoutMk cId="2596641263" sldId="2147484562"/>
          </pc:sldLayoutMkLst>
        </pc:sldLayoutChg>
        <pc:sldLayoutChg chg="del">
          <pc:chgData name="Megan Faller" userId="9d1e07f7-a773-4974-a6b0-b3caef776a66" providerId="ADAL" clId="{1ACABD1D-37F6-42DE-AE37-91CDBE925270}" dt="2022-09-13T16:24:48.112" v="276" actId="2696"/>
          <pc:sldLayoutMkLst>
            <pc:docMk/>
            <pc:sldMasterMk cId="3969745341" sldId="2147484553"/>
            <pc:sldLayoutMk cId="670784218" sldId="2147484563"/>
          </pc:sldLayoutMkLst>
        </pc:sldLayoutChg>
        <pc:sldLayoutChg chg="del">
          <pc:chgData name="Megan Faller" userId="9d1e07f7-a773-4974-a6b0-b3caef776a66" providerId="ADAL" clId="{1ACABD1D-37F6-42DE-AE37-91CDBE925270}" dt="2022-09-13T16:24:48.116" v="277" actId="2696"/>
          <pc:sldLayoutMkLst>
            <pc:docMk/>
            <pc:sldMasterMk cId="3969745341" sldId="2147484553"/>
            <pc:sldLayoutMk cId="1244414688" sldId="2147484564"/>
          </pc:sldLayoutMkLst>
        </pc:sldLayoutChg>
        <pc:sldLayoutChg chg="del">
          <pc:chgData name="Megan Faller" userId="9d1e07f7-a773-4974-a6b0-b3caef776a66" providerId="ADAL" clId="{1ACABD1D-37F6-42DE-AE37-91CDBE925270}" dt="2022-09-13T16:24:48.119" v="278" actId="2696"/>
          <pc:sldLayoutMkLst>
            <pc:docMk/>
            <pc:sldMasterMk cId="3969745341" sldId="2147484553"/>
            <pc:sldLayoutMk cId="3872712621" sldId="2147484565"/>
          </pc:sldLayoutMkLst>
        </pc:sldLayoutChg>
      </pc:sldMasterChg>
      <pc:sldMasterChg chg="new del mod addSldLayout delSldLayout">
        <pc:chgData name="Megan Faller" userId="9d1e07f7-a773-4974-a6b0-b3caef776a66" providerId="ADAL" clId="{1ACABD1D-37F6-42DE-AE37-91CDBE925270}" dt="2022-09-13T16:21:10.692" v="204" actId="6938"/>
        <pc:sldMasterMkLst>
          <pc:docMk/>
          <pc:sldMasterMk cId="1561241158" sldId="2147484574"/>
        </pc:sldMasterMkLst>
        <pc:sldLayoutChg chg="new del replId">
          <pc:chgData name="Megan Faller" userId="9d1e07f7-a773-4974-a6b0-b3caef776a66" providerId="ADAL" clId="{1ACABD1D-37F6-42DE-AE37-91CDBE925270}" dt="2022-09-13T16:21:10.692" v="204" actId="6938"/>
          <pc:sldLayoutMkLst>
            <pc:docMk/>
            <pc:sldMasterMk cId="1561241158" sldId="2147484574"/>
            <pc:sldLayoutMk cId="464215635" sldId="2147484575"/>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788533914" sldId="2147484576"/>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2318853731" sldId="2147484577"/>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4229325187" sldId="2147484578"/>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3278722892" sldId="2147484579"/>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4003603201" sldId="2147484580"/>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1163835304" sldId="2147484581"/>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1318342063" sldId="2147484582"/>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39669815" sldId="2147484583"/>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1849335877" sldId="2147484584"/>
          </pc:sldLayoutMkLst>
        </pc:sldLayoutChg>
        <pc:sldLayoutChg chg="new del replId">
          <pc:chgData name="Megan Faller" userId="9d1e07f7-a773-4974-a6b0-b3caef776a66" providerId="ADAL" clId="{1ACABD1D-37F6-42DE-AE37-91CDBE925270}" dt="2022-09-13T16:21:10.692" v="204" actId="6938"/>
          <pc:sldLayoutMkLst>
            <pc:docMk/>
            <pc:sldMasterMk cId="1561241158" sldId="2147484574"/>
            <pc:sldLayoutMk cId="2511490772" sldId="2147484585"/>
          </pc:sldLayoutMkLst>
        </pc:sldLayoutChg>
      </pc:sldMasterChg>
      <pc:sldMasterChg chg="new del mod addSldLayout delSldLayout">
        <pc:chgData name="Megan Faller" userId="9d1e07f7-a773-4974-a6b0-b3caef776a66" providerId="ADAL" clId="{1ACABD1D-37F6-42DE-AE37-91CDBE925270}" dt="2022-09-13T16:21:22.322" v="206" actId="6938"/>
        <pc:sldMasterMkLst>
          <pc:docMk/>
          <pc:sldMasterMk cId="3317681643" sldId="2147484574"/>
        </pc:sldMasterMkLst>
        <pc:sldLayoutChg chg="new del replId">
          <pc:chgData name="Megan Faller" userId="9d1e07f7-a773-4974-a6b0-b3caef776a66" providerId="ADAL" clId="{1ACABD1D-37F6-42DE-AE37-91CDBE925270}" dt="2022-09-13T16:21:22.322" v="206" actId="6938"/>
          <pc:sldLayoutMkLst>
            <pc:docMk/>
            <pc:sldMasterMk cId="3317681643" sldId="2147484574"/>
            <pc:sldLayoutMk cId="2743104" sldId="2147484575"/>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571354638" sldId="2147484576"/>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655895280" sldId="2147484577"/>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872209124" sldId="2147484578"/>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440619234" sldId="2147484579"/>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516158124" sldId="2147484580"/>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2327039292" sldId="2147484581"/>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2417050782" sldId="2147484582"/>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2136887284" sldId="2147484583"/>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1873866229" sldId="2147484584"/>
          </pc:sldLayoutMkLst>
        </pc:sldLayoutChg>
        <pc:sldLayoutChg chg="new del replId">
          <pc:chgData name="Megan Faller" userId="9d1e07f7-a773-4974-a6b0-b3caef776a66" providerId="ADAL" clId="{1ACABD1D-37F6-42DE-AE37-91CDBE925270}" dt="2022-09-13T16:21:22.322" v="206" actId="6938"/>
          <pc:sldLayoutMkLst>
            <pc:docMk/>
            <pc:sldMasterMk cId="3317681643" sldId="2147484574"/>
            <pc:sldLayoutMk cId="3479290634" sldId="2147484585"/>
          </pc:sldLayoutMkLst>
        </pc:sldLayoutChg>
      </pc:sldMasterChg>
    </pc:docChg>
  </pc:docChgLst>
  <pc:docChgLst>
    <pc:chgData name="Suzanna Denison" userId="S::sdenison@farmland.org::d95eb4b4-46f8-48c3-94ed-084891ef2b08" providerId="AD" clId="Web-{2A4391F6-A9A6-4695-1C68-DE6719F08175}"/>
    <pc:docChg chg="modSld">
      <pc:chgData name="Suzanna Denison" userId="S::sdenison@farmland.org::d95eb4b4-46f8-48c3-94ed-084891ef2b08" providerId="AD" clId="Web-{2A4391F6-A9A6-4695-1C68-DE6719F08175}" dt="2022-09-19T16:22:36.455" v="145"/>
      <pc:docMkLst>
        <pc:docMk/>
      </pc:docMkLst>
      <pc:sldChg chg="modNotes">
        <pc:chgData name="Suzanna Denison" userId="S::sdenison@farmland.org::d95eb4b4-46f8-48c3-94ed-084891ef2b08" providerId="AD" clId="Web-{2A4391F6-A9A6-4695-1C68-DE6719F08175}" dt="2022-09-19T16:15:34.073" v="37"/>
        <pc:sldMkLst>
          <pc:docMk/>
          <pc:sldMk cId="109857222" sldId="256"/>
        </pc:sldMkLst>
      </pc:sldChg>
      <pc:sldChg chg="modNotes">
        <pc:chgData name="Suzanna Denison" userId="S::sdenison@farmland.org::d95eb4b4-46f8-48c3-94ed-084891ef2b08" providerId="AD" clId="Web-{2A4391F6-A9A6-4695-1C68-DE6719F08175}" dt="2022-09-19T16:22:36.455" v="145"/>
        <pc:sldMkLst>
          <pc:docMk/>
          <pc:sldMk cId="3286387527" sldId="1824"/>
        </pc:sldMkLst>
      </pc:sldChg>
      <pc:sldChg chg="delCm modNotes">
        <pc:chgData name="Suzanna Denison" userId="S::sdenison@farmland.org::d95eb4b4-46f8-48c3-94ed-084891ef2b08" providerId="AD" clId="Web-{2A4391F6-A9A6-4695-1C68-DE6719F08175}" dt="2022-09-19T16:20:10.546" v="124"/>
        <pc:sldMkLst>
          <pc:docMk/>
          <pc:sldMk cId="2416610037" sldId="1827"/>
        </pc:sldMkLst>
      </pc:sldChg>
      <pc:sldChg chg="modNotes">
        <pc:chgData name="Suzanna Denison" userId="S::sdenison@farmland.org::d95eb4b4-46f8-48c3-94ed-084891ef2b08" providerId="AD" clId="Web-{2A4391F6-A9A6-4695-1C68-DE6719F08175}" dt="2022-09-19T16:16:27.121" v="43"/>
        <pc:sldMkLst>
          <pc:docMk/>
          <pc:sldMk cId="245644910" sldId="1829"/>
        </pc:sldMkLst>
      </pc:sldChg>
      <pc:sldChg chg="delCm modNotes">
        <pc:chgData name="Suzanna Denison" userId="S::sdenison@farmland.org::d95eb4b4-46f8-48c3-94ed-084891ef2b08" providerId="AD" clId="Web-{2A4391F6-A9A6-4695-1C68-DE6719F08175}" dt="2022-09-19T16:21:58.673" v="141"/>
        <pc:sldMkLst>
          <pc:docMk/>
          <pc:sldMk cId="1958633441" sldId="1837"/>
        </pc:sldMkLst>
      </pc:sldChg>
      <pc:sldChg chg="modNotes">
        <pc:chgData name="Suzanna Denison" userId="S::sdenison@farmland.org::d95eb4b4-46f8-48c3-94ed-084891ef2b08" providerId="AD" clId="Web-{2A4391F6-A9A6-4695-1C68-DE6719F08175}" dt="2022-09-19T16:22:14.345" v="143"/>
        <pc:sldMkLst>
          <pc:docMk/>
          <pc:sldMk cId="2778520467" sldId="1848"/>
        </pc:sldMkLst>
      </pc:sldChg>
    </pc:docChg>
  </pc:docChgLst>
  <pc:docChgLst>
    <pc:chgData name="Suzanna Denison" userId="S::sdenison@farmland.org::d95eb4b4-46f8-48c3-94ed-084891ef2b08" providerId="AD" clId="Web-{7D338D9A-3401-C859-05F1-32FB5F6D3247}"/>
    <pc:docChg chg="modSld">
      <pc:chgData name="Suzanna Denison" userId="S::sdenison@farmland.org::d95eb4b4-46f8-48c3-94ed-084891ef2b08" providerId="AD" clId="Web-{7D338D9A-3401-C859-05F1-32FB5F6D3247}" dt="2022-09-19T16:40:35.477" v="199"/>
      <pc:docMkLst>
        <pc:docMk/>
      </pc:docMkLst>
      <pc:sldChg chg="modNotes">
        <pc:chgData name="Suzanna Denison" userId="S::sdenison@farmland.org::d95eb4b4-46f8-48c3-94ed-084891ef2b08" providerId="AD" clId="Web-{7D338D9A-3401-C859-05F1-32FB5F6D3247}" dt="2022-09-19T16:35:11.079" v="151"/>
        <pc:sldMkLst>
          <pc:docMk/>
          <pc:sldMk cId="3807944450" sldId="270"/>
        </pc:sldMkLst>
      </pc:sldChg>
      <pc:sldChg chg="modNotes">
        <pc:chgData name="Suzanna Denison" userId="S::sdenison@farmland.org::d95eb4b4-46f8-48c3-94ed-084891ef2b08" providerId="AD" clId="Web-{7D338D9A-3401-C859-05F1-32FB5F6D3247}" dt="2022-09-19T16:40:35.477" v="199"/>
        <pc:sldMkLst>
          <pc:docMk/>
          <pc:sldMk cId="2427338193" sldId="1807"/>
        </pc:sldMkLst>
      </pc:sldChg>
      <pc:sldChg chg="modNotes">
        <pc:chgData name="Suzanna Denison" userId="S::sdenison@farmland.org::d95eb4b4-46f8-48c3-94ed-084891ef2b08" providerId="AD" clId="Web-{7D338D9A-3401-C859-05F1-32FB5F6D3247}" dt="2022-09-19T16:36:32.034" v="165"/>
        <pc:sldMkLst>
          <pc:docMk/>
          <pc:sldMk cId="1355040105" sldId="1808"/>
        </pc:sldMkLst>
      </pc:sldChg>
      <pc:sldChg chg="modNotes">
        <pc:chgData name="Suzanna Denison" userId="S::sdenison@farmland.org::d95eb4b4-46f8-48c3-94ed-084891ef2b08" providerId="AD" clId="Web-{7D338D9A-3401-C859-05F1-32FB5F6D3247}" dt="2022-09-19T16:35:52.783" v="155"/>
        <pc:sldMkLst>
          <pc:docMk/>
          <pc:sldMk cId="3130810954" sldId="1809"/>
        </pc:sldMkLst>
      </pc:sldChg>
      <pc:sldChg chg="modNotes">
        <pc:chgData name="Suzanna Denison" userId="S::sdenison@farmland.org::d95eb4b4-46f8-48c3-94ed-084891ef2b08" providerId="AD" clId="Web-{7D338D9A-3401-C859-05F1-32FB5F6D3247}" dt="2022-09-19T16:32:03.294" v="102"/>
        <pc:sldMkLst>
          <pc:docMk/>
          <pc:sldMk cId="1486971615" sldId="1812"/>
        </pc:sldMkLst>
      </pc:sldChg>
      <pc:sldChg chg="modNotes">
        <pc:chgData name="Suzanna Denison" userId="S::sdenison@farmland.org::d95eb4b4-46f8-48c3-94ed-084891ef2b08" providerId="AD" clId="Web-{7D338D9A-3401-C859-05F1-32FB5F6D3247}" dt="2022-09-19T16:31:29.246" v="87"/>
        <pc:sldMkLst>
          <pc:docMk/>
          <pc:sldMk cId="4082073778" sldId="1816"/>
        </pc:sldMkLst>
      </pc:sldChg>
      <pc:sldChg chg="modNotes">
        <pc:chgData name="Suzanna Denison" userId="S::sdenison@farmland.org::d95eb4b4-46f8-48c3-94ed-084891ef2b08" providerId="AD" clId="Web-{7D338D9A-3401-C859-05F1-32FB5F6D3247}" dt="2022-09-19T16:29:11.274" v="69"/>
        <pc:sldMkLst>
          <pc:docMk/>
          <pc:sldMk cId="1214171015" sldId="1817"/>
        </pc:sldMkLst>
      </pc:sldChg>
      <pc:sldChg chg="modNotes">
        <pc:chgData name="Suzanna Denison" userId="S::sdenison@farmland.org::d95eb4b4-46f8-48c3-94ed-084891ef2b08" providerId="AD" clId="Web-{7D338D9A-3401-C859-05F1-32FB5F6D3247}" dt="2022-09-19T16:34:34.375" v="127"/>
        <pc:sldMkLst>
          <pc:docMk/>
          <pc:sldMk cId="3543413250" sldId="1818"/>
        </pc:sldMkLst>
      </pc:sldChg>
      <pc:sldChg chg="modNotes">
        <pc:chgData name="Suzanna Denison" userId="S::sdenison@farmland.org::d95eb4b4-46f8-48c3-94ed-084891ef2b08" providerId="AD" clId="Web-{7D338D9A-3401-C859-05F1-32FB5F6D3247}" dt="2022-09-19T16:33:53.155" v="118"/>
        <pc:sldMkLst>
          <pc:docMk/>
          <pc:sldMk cId="1838431513" sldId="1819"/>
        </pc:sldMkLst>
      </pc:sldChg>
      <pc:sldChg chg="modNotes">
        <pc:chgData name="Suzanna Denison" userId="S::sdenison@farmland.org::d95eb4b4-46f8-48c3-94ed-084891ef2b08" providerId="AD" clId="Web-{7D338D9A-3401-C859-05F1-32FB5F6D3247}" dt="2022-09-19T16:25:18.800" v="14"/>
        <pc:sldMkLst>
          <pc:docMk/>
          <pc:sldMk cId="3622112537" sldId="1820"/>
        </pc:sldMkLst>
      </pc:sldChg>
      <pc:sldChg chg="modNotes">
        <pc:chgData name="Suzanna Denison" userId="S::sdenison@farmland.org::d95eb4b4-46f8-48c3-94ed-084891ef2b08" providerId="AD" clId="Web-{7D338D9A-3401-C859-05F1-32FB5F6D3247}" dt="2022-09-19T16:24:45.909" v="5"/>
        <pc:sldMkLst>
          <pc:docMk/>
          <pc:sldMk cId="597147092" sldId="1822"/>
        </pc:sldMkLst>
      </pc:sldChg>
      <pc:sldChg chg="modNotes">
        <pc:chgData name="Suzanna Denison" userId="S::sdenison@farmland.org::d95eb4b4-46f8-48c3-94ed-084891ef2b08" providerId="AD" clId="Web-{7D338D9A-3401-C859-05F1-32FB5F6D3247}" dt="2022-09-19T16:24:31.034" v="3"/>
        <pc:sldMkLst>
          <pc:docMk/>
          <pc:sldMk cId="423375948" sldId="1823"/>
        </pc:sldMkLst>
      </pc:sldChg>
      <pc:sldChg chg="modNotes">
        <pc:chgData name="Suzanna Denison" userId="S::sdenison@farmland.org::d95eb4b4-46f8-48c3-94ed-084891ef2b08" providerId="AD" clId="Web-{7D338D9A-3401-C859-05F1-32FB5F6D3247}" dt="2022-09-19T16:23:58.861" v="1"/>
        <pc:sldMkLst>
          <pc:docMk/>
          <pc:sldMk cId="3286387527" sldId="1824"/>
        </pc:sldMkLst>
      </pc:sldChg>
      <pc:sldChg chg="modNotes">
        <pc:chgData name="Suzanna Denison" userId="S::sdenison@farmland.org::d95eb4b4-46f8-48c3-94ed-084891ef2b08" providerId="AD" clId="Web-{7D338D9A-3401-C859-05F1-32FB5F6D3247}" dt="2022-09-19T16:24:52.784" v="8"/>
        <pc:sldMkLst>
          <pc:docMk/>
          <pc:sldMk cId="1525688702" sldId="1839"/>
        </pc:sldMkLst>
      </pc:sldChg>
      <pc:sldChg chg="modNotes">
        <pc:chgData name="Suzanna Denison" userId="S::sdenison@farmland.org::d95eb4b4-46f8-48c3-94ed-084891ef2b08" providerId="AD" clId="Web-{7D338D9A-3401-C859-05F1-32FB5F6D3247}" dt="2022-09-19T16:31:54.590" v="98"/>
        <pc:sldMkLst>
          <pc:docMk/>
          <pc:sldMk cId="3788310865" sldId="1864"/>
        </pc:sldMkLst>
      </pc:sldChg>
      <pc:sldChg chg="modNotes">
        <pc:chgData name="Suzanna Denison" userId="S::sdenison@farmland.org::d95eb4b4-46f8-48c3-94ed-084891ef2b08" providerId="AD" clId="Web-{7D338D9A-3401-C859-05F1-32FB5F6D3247}" dt="2022-09-19T16:36:40.644" v="168"/>
        <pc:sldMkLst>
          <pc:docMk/>
          <pc:sldMk cId="621303904" sldId="1865"/>
        </pc:sldMkLst>
      </pc:sldChg>
      <pc:sldChg chg="modNotes">
        <pc:chgData name="Suzanna Denison" userId="S::sdenison@farmland.org::d95eb4b4-46f8-48c3-94ed-084891ef2b08" providerId="AD" clId="Web-{7D338D9A-3401-C859-05F1-32FB5F6D3247}" dt="2022-09-19T16:32:24.185" v="104"/>
        <pc:sldMkLst>
          <pc:docMk/>
          <pc:sldMk cId="2675527266" sldId="1866"/>
        </pc:sldMkLst>
      </pc:sldChg>
    </pc:docChg>
  </pc:docChgLst>
  <pc:docChgLst>
    <pc:chgData name="Suzanna Denison" userId="S::sdenison@farmland.org::d95eb4b4-46f8-48c3-94ed-084891ef2b08" providerId="AD" clId="Web-{3B576A2A-29B1-C0B4-ED2E-7DBD9EC6E80D}"/>
    <pc:docChg chg="modSld">
      <pc:chgData name="Suzanna Denison" userId="S::sdenison@farmland.org::d95eb4b4-46f8-48c3-94ed-084891ef2b08" providerId="AD" clId="Web-{3B576A2A-29B1-C0B4-ED2E-7DBD9EC6E80D}" dt="2022-09-20T22:50:11.553" v="72"/>
      <pc:docMkLst>
        <pc:docMk/>
      </pc:docMkLst>
      <pc:sldChg chg="modNotes">
        <pc:chgData name="Suzanna Denison" userId="S::sdenison@farmland.org::d95eb4b4-46f8-48c3-94ed-084891ef2b08" providerId="AD" clId="Web-{3B576A2A-29B1-C0B4-ED2E-7DBD9EC6E80D}" dt="2022-09-20T21:38:34.175" v="60"/>
        <pc:sldMkLst>
          <pc:docMk/>
          <pc:sldMk cId="109857222" sldId="256"/>
        </pc:sldMkLst>
      </pc:sldChg>
      <pc:sldChg chg="modNotes">
        <pc:chgData name="Suzanna Denison" userId="S::sdenison@farmland.org::d95eb4b4-46f8-48c3-94ed-084891ef2b08" providerId="AD" clId="Web-{3B576A2A-29B1-C0B4-ED2E-7DBD9EC6E80D}" dt="2022-09-20T22:50:11.553" v="72"/>
        <pc:sldMkLst>
          <pc:docMk/>
          <pc:sldMk cId="2894553833" sldId="1800"/>
        </pc:sldMkLst>
      </pc:sldChg>
      <pc:sldChg chg="modNotes">
        <pc:chgData name="Suzanna Denison" userId="S::sdenison@farmland.org::d95eb4b4-46f8-48c3-94ed-084891ef2b08" providerId="AD" clId="Web-{3B576A2A-29B1-C0B4-ED2E-7DBD9EC6E80D}" dt="2022-09-20T22:23:33.400" v="66"/>
        <pc:sldMkLst>
          <pc:docMk/>
          <pc:sldMk cId="1958633441" sldId="1837"/>
        </pc:sldMkLst>
      </pc:sldChg>
    </pc:docChg>
  </pc:docChgLst>
  <pc:docChgLst>
    <pc:chgData name="Suzanna Denison" userId="S::sdenison@farmland.org::d95eb4b4-46f8-48c3-94ed-084891ef2b08" providerId="AD" clId="Web-{F7572DC1-021C-313B-DE86-9FA8B13F5108}"/>
    <pc:docChg chg="modSld">
      <pc:chgData name="Suzanna Denison" userId="S::sdenison@farmland.org::d95eb4b4-46f8-48c3-94ed-084891ef2b08" providerId="AD" clId="Web-{F7572DC1-021C-313B-DE86-9FA8B13F5108}" dt="2022-09-19T16:52:34.682" v="234" actId="20577"/>
      <pc:docMkLst>
        <pc:docMk/>
      </pc:docMkLst>
      <pc:sldChg chg="delCm modNotes">
        <pc:chgData name="Suzanna Denison" userId="S::sdenison@farmland.org::d95eb4b4-46f8-48c3-94ed-084891ef2b08" providerId="AD" clId="Web-{F7572DC1-021C-313B-DE86-9FA8B13F5108}" dt="2022-09-19T16:49:41.569" v="201"/>
        <pc:sldMkLst>
          <pc:docMk/>
          <pc:sldMk cId="2977352484" sldId="286"/>
        </pc:sldMkLst>
      </pc:sldChg>
      <pc:sldChg chg="modNotes">
        <pc:chgData name="Suzanna Denison" userId="S::sdenison@farmland.org::d95eb4b4-46f8-48c3-94ed-084891ef2b08" providerId="AD" clId="Web-{F7572DC1-021C-313B-DE86-9FA8B13F5108}" dt="2022-09-19T16:51:41.306" v="228"/>
        <pc:sldMkLst>
          <pc:docMk/>
          <pc:sldMk cId="671640510" sldId="291"/>
        </pc:sldMkLst>
      </pc:sldChg>
      <pc:sldChg chg="modNotes">
        <pc:chgData name="Suzanna Denison" userId="S::sdenison@farmland.org::d95eb4b4-46f8-48c3-94ed-084891ef2b08" providerId="AD" clId="Web-{F7572DC1-021C-313B-DE86-9FA8B13F5108}" dt="2022-09-19T16:41:58.593" v="30"/>
        <pc:sldMkLst>
          <pc:docMk/>
          <pc:sldMk cId="1910623546" sldId="1362"/>
        </pc:sldMkLst>
      </pc:sldChg>
      <pc:sldChg chg="modNotes">
        <pc:chgData name="Suzanna Denison" userId="S::sdenison@farmland.org::d95eb4b4-46f8-48c3-94ed-084891ef2b08" providerId="AD" clId="Web-{F7572DC1-021C-313B-DE86-9FA8B13F5108}" dt="2022-09-19T16:42:30.656" v="53"/>
        <pc:sldMkLst>
          <pc:docMk/>
          <pc:sldMk cId="1107158158" sldId="1363"/>
        </pc:sldMkLst>
      </pc:sldChg>
      <pc:sldChg chg="modNotes">
        <pc:chgData name="Suzanna Denison" userId="S::sdenison@farmland.org::d95eb4b4-46f8-48c3-94ed-084891ef2b08" providerId="AD" clId="Web-{F7572DC1-021C-313B-DE86-9FA8B13F5108}" dt="2022-09-19T16:43:09.735" v="75"/>
        <pc:sldMkLst>
          <pc:docMk/>
          <pc:sldMk cId="2813015304" sldId="1364"/>
        </pc:sldMkLst>
      </pc:sldChg>
      <pc:sldChg chg="modNotes">
        <pc:chgData name="Suzanna Denison" userId="S::sdenison@farmland.org::d95eb4b4-46f8-48c3-94ed-084891ef2b08" providerId="AD" clId="Web-{F7572DC1-021C-313B-DE86-9FA8B13F5108}" dt="2022-09-19T16:43:32.204" v="79"/>
        <pc:sldMkLst>
          <pc:docMk/>
          <pc:sldMk cId="3363733154" sldId="1366"/>
        </pc:sldMkLst>
      </pc:sldChg>
      <pc:sldChg chg="modNotes">
        <pc:chgData name="Suzanna Denison" userId="S::sdenison@farmland.org::d95eb4b4-46f8-48c3-94ed-084891ef2b08" providerId="AD" clId="Web-{F7572DC1-021C-313B-DE86-9FA8B13F5108}" dt="2022-09-19T16:43:45.563" v="81"/>
        <pc:sldMkLst>
          <pc:docMk/>
          <pc:sldMk cId="4268208154" sldId="1368"/>
        </pc:sldMkLst>
      </pc:sldChg>
      <pc:sldChg chg="modNotes">
        <pc:chgData name="Suzanna Denison" userId="S::sdenison@farmland.org::d95eb4b4-46f8-48c3-94ed-084891ef2b08" providerId="AD" clId="Web-{F7572DC1-021C-313B-DE86-9FA8B13F5108}" dt="2022-09-19T16:51:44.368" v="231"/>
        <pc:sldMkLst>
          <pc:docMk/>
          <pc:sldMk cId="369123634" sldId="1747"/>
        </pc:sldMkLst>
      </pc:sldChg>
      <pc:sldChg chg="modSp modNotes">
        <pc:chgData name="Suzanna Denison" userId="S::sdenison@farmland.org::d95eb4b4-46f8-48c3-94ed-084891ef2b08" providerId="AD" clId="Web-{F7572DC1-021C-313B-DE86-9FA8B13F5108}" dt="2022-09-19T16:52:34.682" v="234" actId="20577"/>
        <pc:sldMkLst>
          <pc:docMk/>
          <pc:sldMk cId="2894553833" sldId="1800"/>
        </pc:sldMkLst>
        <pc:spChg chg="mod">
          <ac:chgData name="Suzanna Denison" userId="S::sdenison@farmland.org::d95eb4b4-46f8-48c3-94ed-084891ef2b08" providerId="AD" clId="Web-{F7572DC1-021C-313B-DE86-9FA8B13F5108}" dt="2022-09-19T16:52:34.682" v="234" actId="20577"/>
          <ac:spMkLst>
            <pc:docMk/>
            <pc:sldMk cId="2894553833" sldId="1800"/>
            <ac:spMk id="3" creationId="{0AEE3700-291B-46B5-8395-6FCA435B71DC}"/>
          </ac:spMkLst>
        </pc:spChg>
      </pc:sldChg>
      <pc:sldChg chg="modNotes">
        <pc:chgData name="Suzanna Denison" userId="S::sdenison@farmland.org::d95eb4b4-46f8-48c3-94ed-084891ef2b08" providerId="AD" clId="Web-{F7572DC1-021C-313B-DE86-9FA8B13F5108}" dt="2022-09-19T16:41:34.717" v="6"/>
        <pc:sldMkLst>
          <pc:docMk/>
          <pc:sldMk cId="3386810562" sldId="1805"/>
        </pc:sldMkLst>
      </pc:sldChg>
      <pc:sldChg chg="modNotes">
        <pc:chgData name="Suzanna Denison" userId="S::sdenison@farmland.org::d95eb4b4-46f8-48c3-94ed-084891ef2b08" providerId="AD" clId="Web-{F7572DC1-021C-313B-DE86-9FA8B13F5108}" dt="2022-09-19T16:41:24.889" v="3"/>
        <pc:sldMkLst>
          <pc:docMk/>
          <pc:sldMk cId="2427338193" sldId="1807"/>
        </pc:sldMkLst>
      </pc:sldChg>
      <pc:sldChg chg="modNotes">
        <pc:chgData name="Suzanna Denison" userId="S::sdenison@farmland.org::d95eb4b4-46f8-48c3-94ed-084891ef2b08" providerId="AD" clId="Web-{F7572DC1-021C-313B-DE86-9FA8B13F5108}" dt="2022-09-19T16:43:15.907" v="77"/>
        <pc:sldMkLst>
          <pc:docMk/>
          <pc:sldMk cId="2744048212" sldId="1846"/>
        </pc:sldMkLst>
      </pc:sldChg>
    </pc:docChg>
  </pc:docChgLst>
  <pc:docChgLst>
    <pc:chgData name="Jennifer Dempsey" userId="S::jdempsey@farmland.org::453b4867-db85-45f9-a52f-843b9a141b3f" providerId="AD" clId="Web-{9B5997E9-413C-5420-9387-8A9750257628}"/>
    <pc:docChg chg="modSld">
      <pc:chgData name="Jennifer Dempsey" userId="S::jdempsey@farmland.org::453b4867-db85-45f9-a52f-843b9a141b3f" providerId="AD" clId="Web-{9B5997E9-413C-5420-9387-8A9750257628}" dt="2023-01-31T20:37:20.577" v="1"/>
      <pc:docMkLst>
        <pc:docMk/>
      </pc:docMkLst>
      <pc:sldChg chg="modNotes">
        <pc:chgData name="Jennifer Dempsey" userId="S::jdempsey@farmland.org::453b4867-db85-45f9-a52f-843b9a141b3f" providerId="AD" clId="Web-{9B5997E9-413C-5420-9387-8A9750257628}" dt="2023-01-31T20:37:20.577" v="1"/>
        <pc:sldMkLst>
          <pc:docMk/>
          <pc:sldMk cId="3788310865" sldId="1864"/>
        </pc:sldMkLst>
      </pc:sldChg>
    </pc:docChg>
  </pc:docChgLst>
  <pc:docChgLst>
    <pc:chgData name="Megan Faller" userId="9d1e07f7-a773-4974-a6b0-b3caef776a66" providerId="ADAL" clId="{FE2C3C8C-9691-43B4-AE61-DAE41C22FC2F}"/>
    <pc:docChg chg="modSld">
      <pc:chgData name="Megan Faller" userId="9d1e07f7-a773-4974-a6b0-b3caef776a66" providerId="ADAL" clId="{FE2C3C8C-9691-43B4-AE61-DAE41C22FC2F}" dt="2023-08-03T15:16:14.390" v="3" actId="20577"/>
      <pc:docMkLst>
        <pc:docMk/>
      </pc:docMkLst>
      <pc:sldChg chg="modNotesTx">
        <pc:chgData name="Megan Faller" userId="9d1e07f7-a773-4974-a6b0-b3caef776a66" providerId="ADAL" clId="{FE2C3C8C-9691-43B4-AE61-DAE41C22FC2F}" dt="2023-08-03T15:16:14.390" v="3" actId="20577"/>
        <pc:sldMkLst>
          <pc:docMk/>
          <pc:sldMk cId="2977352484" sldId="286"/>
        </pc:sldMkLst>
      </pc:sldChg>
      <pc:sldChg chg="modNotesTx">
        <pc:chgData name="Megan Faller" userId="9d1e07f7-a773-4974-a6b0-b3caef776a66" providerId="ADAL" clId="{FE2C3C8C-9691-43B4-AE61-DAE41C22FC2F}" dt="2023-08-03T15:14:49.961" v="2" actId="20577"/>
        <pc:sldMkLst>
          <pc:docMk/>
          <pc:sldMk cId="671640510" sldId="291"/>
        </pc:sldMkLst>
      </pc:sldChg>
      <pc:sldChg chg="modNotesTx">
        <pc:chgData name="Megan Faller" userId="9d1e07f7-a773-4974-a6b0-b3caef776a66" providerId="ADAL" clId="{FE2C3C8C-9691-43B4-AE61-DAE41C22FC2F}" dt="2023-08-03T15:06:58.674" v="0" actId="20577"/>
        <pc:sldMkLst>
          <pc:docMk/>
          <pc:sldMk cId="818714379" sldId="1574"/>
        </pc:sldMkLst>
      </pc:sldChg>
      <pc:sldChg chg="modNotesTx">
        <pc:chgData name="Megan Faller" userId="9d1e07f7-a773-4974-a6b0-b3caef776a66" providerId="ADAL" clId="{FE2C3C8C-9691-43B4-AE61-DAE41C22FC2F}" dt="2023-08-03T15:14:30.527" v="1" actId="20577"/>
        <pc:sldMkLst>
          <pc:docMk/>
          <pc:sldMk cId="369123634" sldId="1747"/>
        </pc:sldMkLst>
      </pc:sldChg>
    </pc:docChg>
  </pc:docChgLst>
  <pc:docChgLst>
    <pc:chgData name="Corey Thomas" userId="9237f16a-aa8a-4247-af9d-2394dabcec6b" providerId="ADAL" clId="{1DFA61D2-14DF-470B-BE08-D38AE07F32D8}"/>
    <pc:docChg chg="undo custSel modSld">
      <pc:chgData name="Corey Thomas" userId="9237f16a-aa8a-4247-af9d-2394dabcec6b" providerId="ADAL" clId="{1DFA61D2-14DF-470B-BE08-D38AE07F32D8}" dt="2022-09-14T13:59:43.858" v="53" actId="20577"/>
      <pc:docMkLst>
        <pc:docMk/>
      </pc:docMkLst>
      <pc:sldChg chg="delCm">
        <pc:chgData name="Corey Thomas" userId="9237f16a-aa8a-4247-af9d-2394dabcec6b" providerId="ADAL" clId="{1DFA61D2-14DF-470B-BE08-D38AE07F32D8}" dt="2022-09-14T13:49:59.421" v="14"/>
        <pc:sldMkLst>
          <pc:docMk/>
          <pc:sldMk cId="3807944450" sldId="270"/>
        </pc:sldMkLst>
      </pc:sldChg>
      <pc:sldChg chg="delCm">
        <pc:chgData name="Corey Thomas" userId="9237f16a-aa8a-4247-af9d-2394dabcec6b" providerId="ADAL" clId="{1DFA61D2-14DF-470B-BE08-D38AE07F32D8}" dt="2022-09-14T13:51:22.490" v="16"/>
        <pc:sldMkLst>
          <pc:docMk/>
          <pc:sldMk cId="1640018448" sldId="273"/>
        </pc:sldMkLst>
      </pc:sldChg>
      <pc:sldChg chg="modSp mod delCm modCm">
        <pc:chgData name="Corey Thomas" userId="9237f16a-aa8a-4247-af9d-2394dabcec6b" providerId="ADAL" clId="{1DFA61D2-14DF-470B-BE08-D38AE07F32D8}" dt="2022-09-14T13:58:54.781" v="20"/>
        <pc:sldMkLst>
          <pc:docMk/>
          <pc:sldMk cId="2977352484" sldId="286"/>
        </pc:sldMkLst>
        <pc:spChg chg="mod">
          <ac:chgData name="Corey Thomas" userId="9237f16a-aa8a-4247-af9d-2394dabcec6b" providerId="ADAL" clId="{1DFA61D2-14DF-470B-BE08-D38AE07F32D8}" dt="2022-09-14T12:01:22.940" v="7" actId="1036"/>
          <ac:spMkLst>
            <pc:docMk/>
            <pc:sldMk cId="2977352484" sldId="286"/>
            <ac:spMk id="2" creationId="{F851D7DE-6260-573C-9FA0-FF0D4F75C243}"/>
          </ac:spMkLst>
        </pc:spChg>
      </pc:sldChg>
      <pc:sldChg chg="modSp mod">
        <pc:chgData name="Corey Thomas" userId="9237f16a-aa8a-4247-af9d-2394dabcec6b" providerId="ADAL" clId="{1DFA61D2-14DF-470B-BE08-D38AE07F32D8}" dt="2022-09-14T13:51:48.384" v="19" actId="1076"/>
        <pc:sldMkLst>
          <pc:docMk/>
          <pc:sldMk cId="1910623546" sldId="1362"/>
        </pc:sldMkLst>
        <pc:spChg chg="mod">
          <ac:chgData name="Corey Thomas" userId="9237f16a-aa8a-4247-af9d-2394dabcec6b" providerId="ADAL" clId="{1DFA61D2-14DF-470B-BE08-D38AE07F32D8}" dt="2022-09-14T13:51:48.384" v="19" actId="1076"/>
          <ac:spMkLst>
            <pc:docMk/>
            <pc:sldMk cId="1910623546" sldId="1362"/>
            <ac:spMk id="2" creationId="{42FD9672-B7D3-493A-87E6-7B4B4BB6B42A}"/>
          </ac:spMkLst>
        </pc:spChg>
      </pc:sldChg>
      <pc:sldChg chg="modSp mod">
        <pc:chgData name="Corey Thomas" userId="9237f16a-aa8a-4247-af9d-2394dabcec6b" providerId="ADAL" clId="{1DFA61D2-14DF-470B-BE08-D38AE07F32D8}" dt="2022-09-14T13:59:43.858" v="53" actId="20577"/>
        <pc:sldMkLst>
          <pc:docMk/>
          <pc:sldMk cId="2894553833" sldId="1800"/>
        </pc:sldMkLst>
        <pc:spChg chg="mod">
          <ac:chgData name="Corey Thomas" userId="9237f16a-aa8a-4247-af9d-2394dabcec6b" providerId="ADAL" clId="{1DFA61D2-14DF-470B-BE08-D38AE07F32D8}" dt="2022-09-14T13:59:43.858" v="53" actId="20577"/>
          <ac:spMkLst>
            <pc:docMk/>
            <pc:sldMk cId="2894553833" sldId="1800"/>
            <ac:spMk id="3" creationId="{0AEE3700-291B-46B5-8395-6FCA435B71DC}"/>
          </ac:spMkLst>
        </pc:spChg>
      </pc:sldChg>
      <pc:sldChg chg="delCm">
        <pc:chgData name="Corey Thomas" userId="9237f16a-aa8a-4247-af9d-2394dabcec6b" providerId="ADAL" clId="{1DFA61D2-14DF-470B-BE08-D38AE07F32D8}" dt="2022-09-14T13:51:38.778" v="17"/>
        <pc:sldMkLst>
          <pc:docMk/>
          <pc:sldMk cId="3386810562" sldId="1805"/>
        </pc:sldMkLst>
      </pc:sldChg>
      <pc:sldChg chg="delCm">
        <pc:chgData name="Corey Thomas" userId="9237f16a-aa8a-4247-af9d-2394dabcec6b" providerId="ADAL" clId="{1DFA61D2-14DF-470B-BE08-D38AE07F32D8}" dt="2022-09-14T13:49:50.888" v="13"/>
        <pc:sldMkLst>
          <pc:docMk/>
          <pc:sldMk cId="1214171015" sldId="1817"/>
        </pc:sldMkLst>
      </pc:sldChg>
      <pc:sldChg chg="delCm">
        <pc:chgData name="Corey Thomas" userId="9237f16a-aa8a-4247-af9d-2394dabcec6b" providerId="ADAL" clId="{1DFA61D2-14DF-470B-BE08-D38AE07F32D8}" dt="2022-09-14T13:49:43.798" v="12"/>
        <pc:sldMkLst>
          <pc:docMk/>
          <pc:sldMk cId="3543413250" sldId="1818"/>
        </pc:sldMkLst>
      </pc:sldChg>
      <pc:sldChg chg="delCm modCm">
        <pc:chgData name="Corey Thomas" userId="9237f16a-aa8a-4247-af9d-2394dabcec6b" providerId="ADAL" clId="{1DFA61D2-14DF-470B-BE08-D38AE07F32D8}" dt="2022-09-14T13:46:00.235" v="10"/>
        <pc:sldMkLst>
          <pc:docMk/>
          <pc:sldMk cId="597147092" sldId="1822"/>
        </pc:sldMkLst>
      </pc:sldChg>
      <pc:sldChg chg="delCm">
        <pc:chgData name="Corey Thomas" userId="9237f16a-aa8a-4247-af9d-2394dabcec6b" providerId="ADAL" clId="{1DFA61D2-14DF-470B-BE08-D38AE07F32D8}" dt="2022-09-14T13:46:05.640" v="11"/>
        <pc:sldMkLst>
          <pc:docMk/>
          <pc:sldMk cId="1525688702" sldId="1839"/>
        </pc:sldMkLst>
      </pc:sldChg>
      <pc:sldChg chg="modSp mod">
        <pc:chgData name="Corey Thomas" userId="9237f16a-aa8a-4247-af9d-2394dabcec6b" providerId="ADAL" clId="{1DFA61D2-14DF-470B-BE08-D38AE07F32D8}" dt="2022-09-14T11:54:27.235" v="5" actId="20577"/>
        <pc:sldMkLst>
          <pc:docMk/>
          <pc:sldMk cId="2744048212" sldId="1846"/>
        </pc:sldMkLst>
        <pc:spChg chg="mod">
          <ac:chgData name="Corey Thomas" userId="9237f16a-aa8a-4247-af9d-2394dabcec6b" providerId="ADAL" clId="{1DFA61D2-14DF-470B-BE08-D38AE07F32D8}" dt="2022-09-14T11:54:27.235" v="5" actId="20577"/>
          <ac:spMkLst>
            <pc:docMk/>
            <pc:sldMk cId="2744048212" sldId="1846"/>
            <ac:spMk id="3" creationId="{AF5847E5-0B76-9C41-236A-7FF11393FA4A}"/>
          </ac:spMkLst>
        </pc:spChg>
      </pc:sldChg>
      <pc:sldChg chg="delCm">
        <pc:chgData name="Corey Thomas" userId="9237f16a-aa8a-4247-af9d-2394dabcec6b" providerId="ADAL" clId="{1DFA61D2-14DF-470B-BE08-D38AE07F32D8}" dt="2022-09-14T13:45:13.230" v="8"/>
        <pc:sldMkLst>
          <pc:docMk/>
          <pc:sldMk cId="2778520467" sldId="1848"/>
        </pc:sldMkLst>
      </pc:sldChg>
      <pc:sldChg chg="modSp">
        <pc:chgData name="Corey Thomas" userId="9237f16a-aa8a-4247-af9d-2394dabcec6b" providerId="ADAL" clId="{1DFA61D2-14DF-470B-BE08-D38AE07F32D8}" dt="2022-09-14T13:50:13.863" v="15" actId="20577"/>
        <pc:sldMkLst>
          <pc:docMk/>
          <pc:sldMk cId="3788310865" sldId="1864"/>
        </pc:sldMkLst>
        <pc:graphicFrameChg chg="mod">
          <ac:chgData name="Corey Thomas" userId="9237f16a-aa8a-4247-af9d-2394dabcec6b" providerId="ADAL" clId="{1DFA61D2-14DF-470B-BE08-D38AE07F32D8}" dt="2022-09-14T13:50:13.863" v="15" actId="20577"/>
          <ac:graphicFrameMkLst>
            <pc:docMk/>
            <pc:sldMk cId="3788310865" sldId="1864"/>
            <ac:graphicFrameMk id="14" creationId="{E1021315-3181-50F9-0B32-C6A1B335CC86}"/>
          </ac:graphicFrameMkLst>
        </pc:graphicFrameChg>
      </pc:sldChg>
      <pc:sldChg chg="delCm">
        <pc:chgData name="Corey Thomas" userId="9237f16a-aa8a-4247-af9d-2394dabcec6b" providerId="ADAL" clId="{1DFA61D2-14DF-470B-BE08-D38AE07F32D8}" dt="2022-09-14T13:59:05.816" v="21"/>
        <pc:sldMkLst>
          <pc:docMk/>
          <pc:sldMk cId="871754010" sldId="1867"/>
        </pc:sldMkLst>
      </pc:sldChg>
    </pc:docChg>
  </pc:docChgLst>
  <pc:docChgLst>
    <pc:chgData name="Corey Thomas" userId="S::cthomas@farmland.org::9237f16a-aa8a-4247-af9d-2394dabcec6b" providerId="AD" clId="Web-{56B58B98-A158-F740-1F52-4B18EA05D9C3}"/>
    <pc:docChg chg="">
      <pc:chgData name="Corey Thomas" userId="S::cthomas@farmland.org::9237f16a-aa8a-4247-af9d-2394dabcec6b" providerId="AD" clId="Web-{56B58B98-A158-F740-1F52-4B18EA05D9C3}" dt="2022-09-14T15:19:29.597" v="0"/>
      <pc:docMkLst>
        <pc:docMk/>
      </pc:docMkLst>
      <pc:sldChg chg="delCm">
        <pc:chgData name="Corey Thomas" userId="S::cthomas@farmland.org::9237f16a-aa8a-4247-af9d-2394dabcec6b" providerId="AD" clId="Web-{56B58B98-A158-F740-1F52-4B18EA05D9C3}" dt="2022-09-14T15:19:29.597" v="0"/>
        <pc:sldMkLst>
          <pc:docMk/>
          <pc:sldMk cId="597147092" sldId="1822"/>
        </pc:sldMkLst>
      </pc:sldChg>
    </pc:docChg>
  </pc:docChgLst>
  <pc:docChgLst>
    <pc:chgData name="Corey Thomas" userId="S::cthomas@farmland.org::9237f16a-aa8a-4247-af9d-2394dabcec6b" providerId="AD" clId="Web-{95A54CB0-D9E0-0455-9E6B-470D25DFDBB9}"/>
    <pc:docChg chg="modSld">
      <pc:chgData name="Corey Thomas" userId="S::cthomas@farmland.org::9237f16a-aa8a-4247-af9d-2394dabcec6b" providerId="AD" clId="Web-{95A54CB0-D9E0-0455-9E6B-470D25DFDBB9}" dt="2022-09-14T14:45:06.755" v="23" actId="20577"/>
      <pc:docMkLst>
        <pc:docMk/>
      </pc:docMkLst>
      <pc:sldChg chg="modSp">
        <pc:chgData name="Corey Thomas" userId="S::cthomas@farmland.org::9237f16a-aa8a-4247-af9d-2394dabcec6b" providerId="AD" clId="Web-{95A54CB0-D9E0-0455-9E6B-470D25DFDBB9}" dt="2022-09-14T14:45:06.755" v="23" actId="20577"/>
        <pc:sldMkLst>
          <pc:docMk/>
          <pc:sldMk cId="2894553833" sldId="1800"/>
        </pc:sldMkLst>
        <pc:spChg chg="mod">
          <ac:chgData name="Corey Thomas" userId="S::cthomas@farmland.org::9237f16a-aa8a-4247-af9d-2394dabcec6b" providerId="AD" clId="Web-{95A54CB0-D9E0-0455-9E6B-470D25DFDBB9}" dt="2022-09-14T14:45:06.755" v="23" actId="20577"/>
          <ac:spMkLst>
            <pc:docMk/>
            <pc:sldMk cId="2894553833" sldId="1800"/>
            <ac:spMk id="3" creationId="{0AEE3700-291B-46B5-8395-6FCA435B71DC}"/>
          </ac:spMkLst>
        </pc:spChg>
      </pc:sldChg>
    </pc:docChg>
  </pc:docChgLst>
  <pc:docChgLst>
    <pc:chgData name="Suzanna Denison" userId="S::sdenison@farmland.org::d95eb4b4-46f8-48c3-94ed-084891ef2b08" providerId="AD" clId="Web-{FE28AD6E-4D77-AF22-8791-24BA1058123F}"/>
    <pc:docChg chg="">
      <pc:chgData name="Suzanna Denison" userId="S::sdenison@farmland.org::d95eb4b4-46f8-48c3-94ed-084891ef2b08" providerId="AD" clId="Web-{FE28AD6E-4D77-AF22-8791-24BA1058123F}" dt="2022-09-20T21:59:30.414" v="0"/>
      <pc:docMkLst>
        <pc:docMk/>
      </pc:docMkLst>
      <pc:sldChg chg="delCm">
        <pc:chgData name="Suzanna Denison" userId="S::sdenison@farmland.org::d95eb4b4-46f8-48c3-94ed-084891ef2b08" providerId="AD" clId="Web-{FE28AD6E-4D77-AF22-8791-24BA1058123F}" dt="2022-09-20T21:59:30.414" v="0"/>
        <pc:sldMkLst>
          <pc:docMk/>
          <pc:sldMk cId="3527717250" sldId="261"/>
        </pc:sldMkLst>
      </pc:sldChg>
    </pc:docChg>
  </pc:docChgLst>
  <pc:docChgLst>
    <pc:chgData name="Corey Thomas" userId="S::cthomas@farmland.org::9237f16a-aa8a-4247-af9d-2394dabcec6b" providerId="AD" clId="Web-{C885FA2A-7541-3827-DE89-402CAE4B0B92}"/>
    <pc:docChg chg="modSld">
      <pc:chgData name="Corey Thomas" userId="S::cthomas@farmland.org::9237f16a-aa8a-4247-af9d-2394dabcec6b" providerId="AD" clId="Web-{C885FA2A-7541-3827-DE89-402CAE4B0B92}" dt="2022-09-14T11:27:59.255" v="139" actId="20577"/>
      <pc:docMkLst>
        <pc:docMk/>
      </pc:docMkLst>
      <pc:sldChg chg="modSp">
        <pc:chgData name="Corey Thomas" userId="S::cthomas@farmland.org::9237f16a-aa8a-4247-af9d-2394dabcec6b" providerId="AD" clId="Web-{C885FA2A-7541-3827-DE89-402CAE4B0B92}" dt="2022-09-14T11:26:58.722" v="77" actId="20577"/>
        <pc:sldMkLst>
          <pc:docMk/>
          <pc:sldMk cId="3668794312" sldId="1861"/>
        </pc:sldMkLst>
        <pc:graphicFrameChg chg="modGraphic">
          <ac:chgData name="Corey Thomas" userId="S::cthomas@farmland.org::9237f16a-aa8a-4247-af9d-2394dabcec6b" providerId="AD" clId="Web-{C885FA2A-7541-3827-DE89-402CAE4B0B92}" dt="2022-09-14T11:26:58.722" v="77" actId="20577"/>
          <ac:graphicFrameMkLst>
            <pc:docMk/>
            <pc:sldMk cId="3668794312" sldId="1861"/>
            <ac:graphicFrameMk id="14" creationId="{E1021315-3181-50F9-0B32-C6A1B335CC86}"/>
          </ac:graphicFrameMkLst>
        </pc:graphicFrameChg>
      </pc:sldChg>
      <pc:sldChg chg="modSp">
        <pc:chgData name="Corey Thomas" userId="S::cthomas@farmland.org::9237f16a-aa8a-4247-af9d-2394dabcec6b" providerId="AD" clId="Web-{C885FA2A-7541-3827-DE89-402CAE4B0B92}" dt="2022-09-14T11:26:23.205" v="67" actId="20577"/>
        <pc:sldMkLst>
          <pc:docMk/>
          <pc:sldMk cId="3887433554" sldId="1863"/>
        </pc:sldMkLst>
        <pc:graphicFrameChg chg="modGraphic">
          <ac:chgData name="Corey Thomas" userId="S::cthomas@farmland.org::9237f16a-aa8a-4247-af9d-2394dabcec6b" providerId="AD" clId="Web-{C885FA2A-7541-3827-DE89-402CAE4B0B92}" dt="2022-09-14T11:26:23.205" v="67" actId="20577"/>
          <ac:graphicFrameMkLst>
            <pc:docMk/>
            <pc:sldMk cId="3887433554" sldId="1863"/>
            <ac:graphicFrameMk id="14" creationId="{E1021315-3181-50F9-0B32-C6A1B335CC86}"/>
          </ac:graphicFrameMkLst>
        </pc:graphicFrameChg>
      </pc:sldChg>
      <pc:sldChg chg="modSp">
        <pc:chgData name="Corey Thomas" userId="S::cthomas@farmland.org::9237f16a-aa8a-4247-af9d-2394dabcec6b" providerId="AD" clId="Web-{C885FA2A-7541-3827-DE89-402CAE4B0B92}" dt="2022-09-14T11:27:59.255" v="139" actId="20577"/>
        <pc:sldMkLst>
          <pc:docMk/>
          <pc:sldMk cId="621303904" sldId="1865"/>
        </pc:sldMkLst>
        <pc:graphicFrameChg chg="modGraphic">
          <ac:chgData name="Corey Thomas" userId="S::cthomas@farmland.org::9237f16a-aa8a-4247-af9d-2394dabcec6b" providerId="AD" clId="Web-{C885FA2A-7541-3827-DE89-402CAE4B0B92}" dt="2022-09-14T11:27:59.255" v="139" actId="20577"/>
          <ac:graphicFrameMkLst>
            <pc:docMk/>
            <pc:sldMk cId="621303904" sldId="1865"/>
            <ac:graphicFrameMk id="14" creationId="{E1021315-3181-50F9-0B32-C6A1B335CC86}"/>
          </ac:graphicFrameMkLst>
        </pc:graphicFrameChg>
      </pc:sldChg>
    </pc:docChg>
  </pc:docChgLst>
</pc:chgInfo>
</file>

<file path=ppt/diagrams/_rels/data7.xml.rels><?xml version="1.0" encoding="UTF-8" standalone="yes"?>
<Relationships xmlns="http://schemas.openxmlformats.org/package/2006/relationships"><Relationship Id="rId1" Type="http://schemas.openxmlformats.org/officeDocument/2006/relationships/hyperlink" Target="http://www.annualcreditreport.com/"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www.annualcreditreport.com/"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2AC166E-8221-4DF4-BFD0-11921D005D10}">
      <dgm:prSet/>
      <dgm:spPr/>
      <dgm:t>
        <a:bodyPr/>
        <a:lstStyle/>
        <a:p>
          <a:r>
            <a:rPr lang="en-US">
              <a:solidFill>
                <a:schemeClr val="bg2"/>
              </a:solidFill>
            </a:rPr>
            <a:t>Assign</a:t>
          </a:r>
        </a:p>
      </dgm:t>
    </dgm:pt>
    <dgm:pt modelId="{94A28ADC-0CFD-407D-9CF4-A74822662B76}" type="parTrans" cxnId="{BC1F7DF0-8EEA-46D2-B802-E17451A84CEA}">
      <dgm:prSet/>
      <dgm:spPr/>
      <dgm:t>
        <a:bodyPr/>
        <a:lstStyle/>
        <a:p>
          <a:endParaRPr lang="en-US"/>
        </a:p>
      </dgm:t>
    </dgm:pt>
    <dgm:pt modelId="{A44558AA-B3A2-4F35-BFFB-8BAE508A8622}" type="sibTrans" cxnId="{BC1F7DF0-8EEA-46D2-B802-E17451A84CEA}">
      <dgm:prSet/>
      <dgm:spPr/>
      <dgm:t>
        <a:bodyPr/>
        <a:lstStyle/>
        <a:p>
          <a:endParaRPr lang="en-US"/>
        </a:p>
      </dgm:t>
    </dgm:pt>
    <dgm:pt modelId="{69475F63-18FC-4AFA-B8C3-6498D3BD870D}">
      <dgm:prSet/>
      <dgm:spPr/>
      <dgm:t>
        <a:bodyPr/>
        <a:lstStyle/>
        <a:p>
          <a:r>
            <a:rPr lang="en-US">
              <a:solidFill>
                <a:srgbClr val="004B24"/>
              </a:solidFill>
            </a:rPr>
            <a:t>Assign values to the assets included in the transfer.</a:t>
          </a:r>
        </a:p>
      </dgm:t>
    </dgm:pt>
    <dgm:pt modelId="{669E5C2C-6E94-4E44-8DFD-6C42034B7F41}" type="parTrans" cxnId="{2371BDE3-E10C-4E47-A8C0-58BA8745A582}">
      <dgm:prSet/>
      <dgm:spPr/>
      <dgm:t>
        <a:bodyPr/>
        <a:lstStyle/>
        <a:p>
          <a:endParaRPr lang="en-US"/>
        </a:p>
      </dgm:t>
    </dgm:pt>
    <dgm:pt modelId="{58B677AE-A48C-4FB0-8980-B80B6AA05F4D}" type="sibTrans" cxnId="{2371BDE3-E10C-4E47-A8C0-58BA8745A582}">
      <dgm:prSet/>
      <dgm:spPr/>
      <dgm:t>
        <a:bodyPr/>
        <a:lstStyle/>
        <a:p>
          <a:endParaRPr lang="en-US"/>
        </a:p>
      </dgm:t>
    </dgm:pt>
    <dgm:pt modelId="{A0BA519D-6A51-48F1-8E31-57C458961D06}">
      <dgm:prSet/>
      <dgm:spPr/>
      <dgm:t>
        <a:bodyPr/>
        <a:lstStyle/>
        <a:p>
          <a:r>
            <a:rPr lang="en-US">
              <a:solidFill>
                <a:schemeClr val="bg2"/>
              </a:solidFill>
            </a:rPr>
            <a:t>Identify</a:t>
          </a:r>
        </a:p>
      </dgm:t>
    </dgm:pt>
    <dgm:pt modelId="{881FA9A9-B627-4842-B237-7DDA69B20765}" type="parTrans" cxnId="{0FD4AE14-6518-43E4-90BC-22E267A28CFB}">
      <dgm:prSet/>
      <dgm:spPr/>
      <dgm:t>
        <a:bodyPr/>
        <a:lstStyle/>
        <a:p>
          <a:endParaRPr lang="en-US"/>
        </a:p>
      </dgm:t>
    </dgm:pt>
    <dgm:pt modelId="{5958D02C-0CE4-4921-9D96-48A2A30C5329}" type="sibTrans" cxnId="{0FD4AE14-6518-43E4-90BC-22E267A28CFB}">
      <dgm:prSet/>
      <dgm:spPr/>
      <dgm:t>
        <a:bodyPr/>
        <a:lstStyle/>
        <a:p>
          <a:endParaRPr lang="en-US"/>
        </a:p>
      </dgm:t>
    </dgm:pt>
    <dgm:pt modelId="{F814FF3B-87D4-480B-8F03-1DDF8666CBA4}">
      <dgm:prSet/>
      <dgm:spPr/>
      <dgm:t>
        <a:bodyPr/>
        <a:lstStyle/>
        <a:p>
          <a:pPr rtl="0"/>
          <a:r>
            <a:rPr lang="en-US">
              <a:solidFill>
                <a:srgbClr val="004B24"/>
              </a:solidFill>
            </a:rPr>
            <a:t>Identify common financial statements and learn how to use them.</a:t>
          </a:r>
        </a:p>
      </dgm:t>
    </dgm:pt>
    <dgm:pt modelId="{96418664-1BEC-4BE9-A46D-64A4CE8571A6}" type="parTrans" cxnId="{9BDD61F4-3080-4AD7-8905-DA8509601D0F}">
      <dgm:prSet/>
      <dgm:spPr/>
      <dgm:t>
        <a:bodyPr/>
        <a:lstStyle/>
        <a:p>
          <a:endParaRPr lang="en-US"/>
        </a:p>
      </dgm:t>
    </dgm:pt>
    <dgm:pt modelId="{A72038F0-7E12-4F72-A0D1-503666D8FE95}" type="sibTrans" cxnId="{9BDD61F4-3080-4AD7-8905-DA8509601D0F}">
      <dgm:prSet/>
      <dgm:spPr/>
      <dgm:t>
        <a:bodyPr/>
        <a:lstStyle/>
        <a:p>
          <a:endParaRPr lang="en-US"/>
        </a:p>
      </dgm:t>
    </dgm:pt>
    <dgm:pt modelId="{6BE135B2-222D-4377-9C21-4E56FF7E9754}">
      <dgm:prSet custT="1"/>
      <dgm:spPr/>
      <dgm:t>
        <a:bodyPr/>
        <a:lstStyle/>
        <a:p>
          <a:r>
            <a:rPr lang="en-US" sz="3200">
              <a:solidFill>
                <a:schemeClr val="bg2"/>
              </a:solidFill>
            </a:rPr>
            <a:t>Define</a:t>
          </a:r>
        </a:p>
      </dgm:t>
    </dgm:pt>
    <dgm:pt modelId="{DEB6B0E3-8D0F-49BF-9CFB-4E2799004D5F}" type="parTrans" cxnId="{A393D04D-47F9-46D7-92F0-B3E876AA5492}">
      <dgm:prSet/>
      <dgm:spPr/>
      <dgm:t>
        <a:bodyPr/>
        <a:lstStyle/>
        <a:p>
          <a:endParaRPr lang="en-US"/>
        </a:p>
      </dgm:t>
    </dgm:pt>
    <dgm:pt modelId="{44CDCB0C-3996-4E3E-967D-A1956B298705}" type="sibTrans" cxnId="{A393D04D-47F9-46D7-92F0-B3E876AA5492}">
      <dgm:prSet/>
      <dgm:spPr/>
      <dgm:t>
        <a:bodyPr/>
        <a:lstStyle/>
        <a:p>
          <a:endParaRPr lang="en-US"/>
        </a:p>
      </dgm:t>
    </dgm:pt>
    <dgm:pt modelId="{CAD14EE0-56E9-462F-A1C5-084283EECC3C}">
      <dgm:prSet/>
      <dgm:spPr/>
      <dgm:t>
        <a:bodyPr/>
        <a:lstStyle/>
        <a:p>
          <a:pPr rtl="0"/>
          <a:r>
            <a:rPr lang="en-US">
              <a:solidFill>
                <a:srgbClr val="004B24"/>
              </a:solidFill>
            </a:rPr>
            <a:t>Define key financial terms.</a:t>
          </a:r>
        </a:p>
      </dgm:t>
    </dgm:pt>
    <dgm:pt modelId="{6AB0A395-0FDE-45AB-A5C0-218DA9E82D4B}" type="parTrans" cxnId="{62876425-0FAB-4D2F-93A5-D93897E87F21}">
      <dgm:prSet/>
      <dgm:spPr/>
      <dgm:t>
        <a:bodyPr/>
        <a:lstStyle/>
        <a:p>
          <a:endParaRPr lang="en-US"/>
        </a:p>
      </dgm:t>
    </dgm:pt>
    <dgm:pt modelId="{3E524589-170B-4CB1-A697-8C669D7720F5}" type="sibTrans" cxnId="{62876425-0FAB-4D2F-93A5-D93897E87F21}">
      <dgm:prSet/>
      <dgm:spPr/>
      <dgm:t>
        <a:bodyPr/>
        <a:lstStyle/>
        <a:p>
          <a:endParaRPr lang="en-US"/>
        </a:p>
      </dgm:t>
    </dgm:pt>
    <dgm:pt modelId="{E01E7DAF-703A-49A1-8676-9B554FAFEDF2}">
      <dgm:prSet/>
      <dgm:spPr/>
      <dgm:t>
        <a:bodyPr/>
        <a:lstStyle/>
        <a:p>
          <a:pPr rtl="0"/>
          <a:r>
            <a:rPr lang="en-US">
              <a:solidFill>
                <a:srgbClr val="004B24"/>
              </a:solidFill>
            </a:rPr>
            <a:t>Describe different kinds of advisors and what to look for when hiring them.</a:t>
          </a:r>
        </a:p>
      </dgm:t>
    </dgm:pt>
    <dgm:pt modelId="{C5C2E589-EFD0-447F-9A0C-4CF9BA0AB1F2}" type="parTrans" cxnId="{B712A6BA-1F7F-44BF-9F02-6EE4950BDC65}">
      <dgm:prSet/>
      <dgm:spPr/>
      <dgm:t>
        <a:bodyPr/>
        <a:lstStyle/>
        <a:p>
          <a:endParaRPr lang="en-US"/>
        </a:p>
      </dgm:t>
    </dgm:pt>
    <dgm:pt modelId="{4D1AA7DA-2B96-4656-A316-F1D669140E94}" type="sibTrans" cxnId="{B712A6BA-1F7F-44BF-9F02-6EE4950BDC65}">
      <dgm:prSet/>
      <dgm:spPr/>
      <dgm:t>
        <a:bodyPr/>
        <a:lstStyle/>
        <a:p>
          <a:endParaRPr lang="en-US"/>
        </a:p>
      </dgm:t>
    </dgm:pt>
    <dgm:pt modelId="{8BBAC0F2-9947-41D9-A7A8-272E873AE564}">
      <dgm:prSet/>
      <dgm:spPr/>
      <dgm:t>
        <a:bodyPr/>
        <a:lstStyle/>
        <a:p>
          <a:pPr rtl="0"/>
          <a:r>
            <a:rPr lang="en-US">
              <a:solidFill>
                <a:schemeClr val="bg2"/>
              </a:solidFill>
            </a:rPr>
            <a:t>Describe</a:t>
          </a:r>
        </a:p>
      </dgm:t>
    </dgm:pt>
    <dgm:pt modelId="{3A9E897C-E275-496F-A582-62A1BEEE943D}" type="parTrans" cxnId="{383344B9-8C6F-493A-81EC-C833A60A5AE0}">
      <dgm:prSet/>
      <dgm:spPr/>
      <dgm:t>
        <a:bodyPr/>
        <a:lstStyle/>
        <a:p>
          <a:endParaRPr lang="en-US"/>
        </a:p>
      </dgm:t>
    </dgm:pt>
    <dgm:pt modelId="{D0606E3B-24BC-41FD-A3B1-35232BE33D01}" type="sibTrans" cxnId="{383344B9-8C6F-493A-81EC-C833A60A5AE0}">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F1986A8B-39A1-401A-AE6D-DAFD6940CEB1}" type="pres">
      <dgm:prSet presAssocID="{12AC166E-8221-4DF4-BFD0-11921D005D10}" presName="composite" presStyleCnt="0"/>
      <dgm:spPr/>
    </dgm:pt>
    <dgm:pt modelId="{953E3457-61CE-40E3-B107-2E0BC3AC262D}" type="pres">
      <dgm:prSet presAssocID="{12AC166E-8221-4DF4-BFD0-11921D005D10}" presName="parTx" presStyleLbl="alignNode1" presStyleIdx="0" presStyleCnt="4">
        <dgm:presLayoutVars>
          <dgm:chMax val="0"/>
          <dgm:chPref val="0"/>
        </dgm:presLayoutVars>
      </dgm:prSet>
      <dgm:spPr/>
    </dgm:pt>
    <dgm:pt modelId="{0BE95AC5-8FB7-4DC4-8F1A-625016A2D04F}" type="pres">
      <dgm:prSet presAssocID="{12AC166E-8221-4DF4-BFD0-11921D005D10}" presName="desTx" presStyleLbl="alignAccFollowNode1" presStyleIdx="0" presStyleCnt="4">
        <dgm:presLayoutVars/>
      </dgm:prSet>
      <dgm:spPr/>
    </dgm:pt>
    <dgm:pt modelId="{7112948C-BDC7-4CF1-9BD3-BAC0DA4E6E0B}" type="pres">
      <dgm:prSet presAssocID="{A44558AA-B3A2-4F35-BFFB-8BAE508A8622}" presName="space" presStyleCnt="0"/>
      <dgm:spPr/>
    </dgm:pt>
    <dgm:pt modelId="{5F7C7C9E-7C61-4541-8C68-505F7D47E258}" type="pres">
      <dgm:prSet presAssocID="{6BE135B2-222D-4377-9C21-4E56FF7E9754}" presName="composite" presStyleCnt="0"/>
      <dgm:spPr/>
    </dgm:pt>
    <dgm:pt modelId="{41A4AFD0-BF4E-4742-AC1C-400A5E784DF3}" type="pres">
      <dgm:prSet presAssocID="{6BE135B2-222D-4377-9C21-4E56FF7E9754}" presName="parTx" presStyleLbl="alignNode1" presStyleIdx="1" presStyleCnt="4">
        <dgm:presLayoutVars>
          <dgm:chMax val="0"/>
          <dgm:chPref val="0"/>
        </dgm:presLayoutVars>
      </dgm:prSet>
      <dgm:spPr/>
    </dgm:pt>
    <dgm:pt modelId="{B2367A59-38AE-4FC6-9B91-30BB0967C111}" type="pres">
      <dgm:prSet presAssocID="{6BE135B2-222D-4377-9C21-4E56FF7E9754}" presName="desTx" presStyleLbl="alignAccFollowNode1" presStyleIdx="1" presStyleCnt="4">
        <dgm:presLayoutVars/>
      </dgm:prSet>
      <dgm:spPr/>
    </dgm:pt>
    <dgm:pt modelId="{E6F90E9D-8523-4AA3-99E4-2342C8241BC3}" type="pres">
      <dgm:prSet presAssocID="{44CDCB0C-3996-4E3E-967D-A1956B298705}" presName="space" presStyleCnt="0"/>
      <dgm:spPr/>
    </dgm:pt>
    <dgm:pt modelId="{254A7547-3B29-4B9D-81AC-CDFC0E05328D}" type="pres">
      <dgm:prSet presAssocID="{A0BA519D-6A51-48F1-8E31-57C458961D06}" presName="composite" presStyleCnt="0"/>
      <dgm:spPr/>
    </dgm:pt>
    <dgm:pt modelId="{0DE04845-50EB-4C7F-A329-25A42F98D061}" type="pres">
      <dgm:prSet presAssocID="{A0BA519D-6A51-48F1-8E31-57C458961D06}" presName="parTx" presStyleLbl="alignNode1" presStyleIdx="2" presStyleCnt="4">
        <dgm:presLayoutVars>
          <dgm:chMax val="0"/>
          <dgm:chPref val="0"/>
        </dgm:presLayoutVars>
      </dgm:prSet>
      <dgm:spPr/>
    </dgm:pt>
    <dgm:pt modelId="{97D051E2-1B71-4989-B4DD-3077EAF5FE6F}" type="pres">
      <dgm:prSet presAssocID="{A0BA519D-6A51-48F1-8E31-57C458961D06}" presName="desTx" presStyleLbl="alignAccFollowNode1" presStyleIdx="2" presStyleCnt="4">
        <dgm:presLayoutVars/>
      </dgm:prSet>
      <dgm:spPr/>
    </dgm:pt>
    <dgm:pt modelId="{5C6C1B74-7000-4B29-9971-052822C93A46}" type="pres">
      <dgm:prSet presAssocID="{5958D02C-0CE4-4921-9D96-48A2A30C5329}" presName="space" presStyleCnt="0"/>
      <dgm:spPr/>
    </dgm:pt>
    <dgm:pt modelId="{50CDDD4F-EF7D-4999-8CA0-99EB095705AD}" type="pres">
      <dgm:prSet presAssocID="{8BBAC0F2-9947-41D9-A7A8-272E873AE564}" presName="composite" presStyleCnt="0"/>
      <dgm:spPr/>
    </dgm:pt>
    <dgm:pt modelId="{1B08F5A7-3E95-4761-A363-0E22267C3014}" type="pres">
      <dgm:prSet presAssocID="{8BBAC0F2-9947-41D9-A7A8-272E873AE564}" presName="parTx" presStyleLbl="alignNode1" presStyleIdx="3" presStyleCnt="4">
        <dgm:presLayoutVars>
          <dgm:chMax val="0"/>
          <dgm:chPref val="0"/>
        </dgm:presLayoutVars>
      </dgm:prSet>
      <dgm:spPr/>
    </dgm:pt>
    <dgm:pt modelId="{ED765395-0533-4F18-AD80-2EB59CEE9EC6}" type="pres">
      <dgm:prSet presAssocID="{8BBAC0F2-9947-41D9-A7A8-272E873AE564}" presName="desTx" presStyleLbl="alignAccFollowNode1" presStyleIdx="3" presStyleCnt="4">
        <dgm:presLayoutVars/>
      </dgm:prSet>
      <dgm:spPr/>
    </dgm:pt>
  </dgm:ptLst>
  <dgm:cxnLst>
    <dgm:cxn modelId="{0FD4AE14-6518-43E4-90BC-22E267A28CFB}" srcId="{4A32CDC9-0D03-4045-AE31-FC3872F222D1}" destId="{A0BA519D-6A51-48F1-8E31-57C458961D06}" srcOrd="2" destOrd="0" parTransId="{881FA9A9-B627-4842-B237-7DDA69B20765}" sibTransId="{5958D02C-0CE4-4921-9D96-48A2A30C5329}"/>
    <dgm:cxn modelId="{B715FE22-D0F9-467C-BA15-D09099E55C4E}" type="presOf" srcId="{CAD14EE0-56E9-462F-A1C5-084283EECC3C}" destId="{B2367A59-38AE-4FC6-9B91-30BB0967C111}" srcOrd="0" destOrd="0" presId="urn:microsoft.com/office/officeart/2016/7/layout/ChevronBlockProcess"/>
    <dgm:cxn modelId="{802B1425-8AA6-41C9-936F-8A2DD2BB7301}" type="presOf" srcId="{F814FF3B-87D4-480B-8F03-1DDF8666CBA4}" destId="{97D051E2-1B71-4989-B4DD-3077EAF5FE6F}" srcOrd="0" destOrd="0" presId="urn:microsoft.com/office/officeart/2016/7/layout/ChevronBlockProcess"/>
    <dgm:cxn modelId="{62876425-0FAB-4D2F-93A5-D93897E87F21}" srcId="{6BE135B2-222D-4377-9C21-4E56FF7E9754}" destId="{CAD14EE0-56E9-462F-A1C5-084283EECC3C}" srcOrd="0" destOrd="0" parTransId="{6AB0A395-0FDE-45AB-A5C0-218DA9E82D4B}" sibTransId="{3E524589-170B-4CB1-A697-8C669D7720F5}"/>
    <dgm:cxn modelId="{B3C02828-3C4B-48E4-9801-E96F878AAC08}" type="presOf" srcId="{12AC166E-8221-4DF4-BFD0-11921D005D10}" destId="{953E3457-61CE-40E3-B107-2E0BC3AC262D}" srcOrd="0" destOrd="0" presId="urn:microsoft.com/office/officeart/2016/7/layout/ChevronBlockProcess"/>
    <dgm:cxn modelId="{5FA81535-EB40-42E3-A3F7-8739E04B0ABA}" type="presOf" srcId="{A0BA519D-6A51-48F1-8E31-57C458961D06}" destId="{0DE04845-50EB-4C7F-A329-25A42F98D061}" srcOrd="0" destOrd="0" presId="urn:microsoft.com/office/officeart/2016/7/layout/ChevronBlockProcess"/>
    <dgm:cxn modelId="{D33BD03A-7CE8-480A-AB86-67BAEFF07CDF}" type="presOf" srcId="{8BBAC0F2-9947-41D9-A7A8-272E873AE564}" destId="{1B08F5A7-3E95-4761-A363-0E22267C3014}" srcOrd="0" destOrd="0" presId="urn:microsoft.com/office/officeart/2016/7/layout/ChevronBlockProcess"/>
    <dgm:cxn modelId="{E5E42849-F02E-41C4-9B7F-D26BB8C65377}" type="presOf" srcId="{E01E7DAF-703A-49A1-8676-9B554FAFEDF2}" destId="{ED765395-0533-4F18-AD80-2EB59CEE9EC6}" srcOrd="0" destOrd="0" presId="urn:microsoft.com/office/officeart/2016/7/layout/ChevronBlockProcess"/>
    <dgm:cxn modelId="{A393D04D-47F9-46D7-92F0-B3E876AA5492}" srcId="{4A32CDC9-0D03-4045-AE31-FC3872F222D1}" destId="{6BE135B2-222D-4377-9C21-4E56FF7E9754}" srcOrd="1" destOrd="0" parTransId="{DEB6B0E3-8D0F-49BF-9CFB-4E2799004D5F}" sibTransId="{44CDCB0C-3996-4E3E-967D-A1956B298705}"/>
    <dgm:cxn modelId="{8E90637F-A237-435A-95DC-CF00F20D0076}" type="presOf" srcId="{4A32CDC9-0D03-4045-AE31-FC3872F222D1}" destId="{36F88898-3875-4EF7-8222-55A2869178DC}" srcOrd="0" destOrd="0" presId="urn:microsoft.com/office/officeart/2016/7/layout/ChevronBlockProcess"/>
    <dgm:cxn modelId="{A8C27187-CF20-4314-99BD-82CD32F574C3}" type="presOf" srcId="{69475F63-18FC-4AFA-B8C3-6498D3BD870D}" destId="{0BE95AC5-8FB7-4DC4-8F1A-625016A2D04F}" srcOrd="0" destOrd="0" presId="urn:microsoft.com/office/officeart/2016/7/layout/ChevronBlockProcess"/>
    <dgm:cxn modelId="{383344B9-8C6F-493A-81EC-C833A60A5AE0}" srcId="{4A32CDC9-0D03-4045-AE31-FC3872F222D1}" destId="{8BBAC0F2-9947-41D9-A7A8-272E873AE564}" srcOrd="3" destOrd="0" parTransId="{3A9E897C-E275-496F-A582-62A1BEEE943D}" sibTransId="{D0606E3B-24BC-41FD-A3B1-35232BE33D01}"/>
    <dgm:cxn modelId="{B712A6BA-1F7F-44BF-9F02-6EE4950BDC65}" srcId="{8BBAC0F2-9947-41D9-A7A8-272E873AE564}" destId="{E01E7DAF-703A-49A1-8676-9B554FAFEDF2}" srcOrd="0" destOrd="0" parTransId="{C5C2E589-EFD0-447F-9A0C-4CF9BA0AB1F2}" sibTransId="{4D1AA7DA-2B96-4656-A316-F1D669140E94}"/>
    <dgm:cxn modelId="{72115FD1-EEE2-4074-B69A-D2707E3CB6A7}" type="presOf" srcId="{6BE135B2-222D-4377-9C21-4E56FF7E9754}" destId="{41A4AFD0-BF4E-4742-AC1C-400A5E784DF3}" srcOrd="0" destOrd="0" presId="urn:microsoft.com/office/officeart/2016/7/layout/ChevronBlockProcess"/>
    <dgm:cxn modelId="{2371BDE3-E10C-4E47-A8C0-58BA8745A582}" srcId="{12AC166E-8221-4DF4-BFD0-11921D005D10}" destId="{69475F63-18FC-4AFA-B8C3-6498D3BD870D}" srcOrd="0" destOrd="0" parTransId="{669E5C2C-6E94-4E44-8DFD-6C42034B7F41}" sibTransId="{58B677AE-A48C-4FB0-8980-B80B6AA05F4D}"/>
    <dgm:cxn modelId="{BC1F7DF0-8EEA-46D2-B802-E17451A84CEA}" srcId="{4A32CDC9-0D03-4045-AE31-FC3872F222D1}" destId="{12AC166E-8221-4DF4-BFD0-11921D005D10}" srcOrd="0" destOrd="0" parTransId="{94A28ADC-0CFD-407D-9CF4-A74822662B76}" sibTransId="{A44558AA-B3A2-4F35-BFFB-8BAE508A8622}"/>
    <dgm:cxn modelId="{9BDD61F4-3080-4AD7-8905-DA8509601D0F}" srcId="{A0BA519D-6A51-48F1-8E31-57C458961D06}" destId="{F814FF3B-87D4-480B-8F03-1DDF8666CBA4}" srcOrd="0" destOrd="0" parTransId="{96418664-1BEC-4BE9-A46D-64A4CE8571A6}" sibTransId="{A72038F0-7E12-4F72-A0D1-503666D8FE95}"/>
    <dgm:cxn modelId="{C33C0935-49CF-4467-B50E-96DC71E860D5}" type="presParOf" srcId="{36F88898-3875-4EF7-8222-55A2869178DC}" destId="{F1986A8B-39A1-401A-AE6D-DAFD6940CEB1}" srcOrd="0" destOrd="0" presId="urn:microsoft.com/office/officeart/2016/7/layout/ChevronBlockProcess"/>
    <dgm:cxn modelId="{8F3F3579-D93D-4892-8F33-E96FBC2CFA86}" type="presParOf" srcId="{F1986A8B-39A1-401A-AE6D-DAFD6940CEB1}" destId="{953E3457-61CE-40E3-B107-2E0BC3AC262D}" srcOrd="0" destOrd="0" presId="urn:microsoft.com/office/officeart/2016/7/layout/ChevronBlockProcess"/>
    <dgm:cxn modelId="{91607E9B-3798-4FE6-B9D6-0B66955672AD}" type="presParOf" srcId="{F1986A8B-39A1-401A-AE6D-DAFD6940CEB1}" destId="{0BE95AC5-8FB7-4DC4-8F1A-625016A2D04F}" srcOrd="1" destOrd="0" presId="urn:microsoft.com/office/officeart/2016/7/layout/ChevronBlockProcess"/>
    <dgm:cxn modelId="{F8563C4B-1B7B-4A39-81FE-FBF17BBF1D9E}" type="presParOf" srcId="{36F88898-3875-4EF7-8222-55A2869178DC}" destId="{7112948C-BDC7-4CF1-9BD3-BAC0DA4E6E0B}" srcOrd="1" destOrd="0" presId="urn:microsoft.com/office/officeart/2016/7/layout/ChevronBlockProcess"/>
    <dgm:cxn modelId="{A2F4E8BF-DEFD-4B05-AB0F-8FE8D45DFAEB}" type="presParOf" srcId="{36F88898-3875-4EF7-8222-55A2869178DC}" destId="{5F7C7C9E-7C61-4541-8C68-505F7D47E258}" srcOrd="2" destOrd="0" presId="urn:microsoft.com/office/officeart/2016/7/layout/ChevronBlockProcess"/>
    <dgm:cxn modelId="{6753711E-F7E4-4897-98F8-1EA68B90D5C3}" type="presParOf" srcId="{5F7C7C9E-7C61-4541-8C68-505F7D47E258}" destId="{41A4AFD0-BF4E-4742-AC1C-400A5E784DF3}" srcOrd="0" destOrd="0" presId="urn:microsoft.com/office/officeart/2016/7/layout/ChevronBlockProcess"/>
    <dgm:cxn modelId="{174FCE08-20FE-410B-A497-4B799DBFF865}" type="presParOf" srcId="{5F7C7C9E-7C61-4541-8C68-505F7D47E258}" destId="{B2367A59-38AE-4FC6-9B91-30BB0967C111}" srcOrd="1" destOrd="0" presId="urn:microsoft.com/office/officeart/2016/7/layout/ChevronBlockProcess"/>
    <dgm:cxn modelId="{B175D8A6-9E39-4E86-A3B1-73A49B2D7C0E}" type="presParOf" srcId="{36F88898-3875-4EF7-8222-55A2869178DC}" destId="{E6F90E9D-8523-4AA3-99E4-2342C8241BC3}" srcOrd="3" destOrd="0" presId="urn:microsoft.com/office/officeart/2016/7/layout/ChevronBlockProcess"/>
    <dgm:cxn modelId="{A4AE41A1-5D17-4379-B644-EDDDBFD4D432}" type="presParOf" srcId="{36F88898-3875-4EF7-8222-55A2869178DC}" destId="{254A7547-3B29-4B9D-81AC-CDFC0E05328D}" srcOrd="4" destOrd="0" presId="urn:microsoft.com/office/officeart/2016/7/layout/ChevronBlockProcess"/>
    <dgm:cxn modelId="{FC1AF683-C40B-411E-9402-E4740BD4643E}" type="presParOf" srcId="{254A7547-3B29-4B9D-81AC-CDFC0E05328D}" destId="{0DE04845-50EB-4C7F-A329-25A42F98D061}" srcOrd="0" destOrd="0" presId="urn:microsoft.com/office/officeart/2016/7/layout/ChevronBlockProcess"/>
    <dgm:cxn modelId="{6E854133-4886-47A0-82C5-BF212F037C77}" type="presParOf" srcId="{254A7547-3B29-4B9D-81AC-CDFC0E05328D}" destId="{97D051E2-1B71-4989-B4DD-3077EAF5FE6F}" srcOrd="1" destOrd="0" presId="urn:microsoft.com/office/officeart/2016/7/layout/ChevronBlockProcess"/>
    <dgm:cxn modelId="{A9C0A98E-589A-4D9D-910C-0F4F63A6A74F}" type="presParOf" srcId="{36F88898-3875-4EF7-8222-55A2869178DC}" destId="{5C6C1B74-7000-4B29-9971-052822C93A46}" srcOrd="5" destOrd="0" presId="urn:microsoft.com/office/officeart/2016/7/layout/ChevronBlockProcess"/>
    <dgm:cxn modelId="{6843120A-EA73-4777-B6ED-9DA35AC510AE}" type="presParOf" srcId="{36F88898-3875-4EF7-8222-55A2869178DC}" destId="{50CDDD4F-EF7D-4999-8CA0-99EB095705AD}" srcOrd="6" destOrd="0" presId="urn:microsoft.com/office/officeart/2016/7/layout/ChevronBlockProcess"/>
    <dgm:cxn modelId="{6CE665E6-EF61-47BF-A85D-A6C4D5D28508}" type="presParOf" srcId="{50CDDD4F-EF7D-4999-8CA0-99EB095705AD}" destId="{1B08F5A7-3E95-4761-A363-0E22267C3014}" srcOrd="0" destOrd="0" presId="urn:microsoft.com/office/officeart/2016/7/layout/ChevronBlockProcess"/>
    <dgm:cxn modelId="{A402429E-9771-4074-A635-6954F8828127}" type="presParOf" srcId="{50CDDD4F-EF7D-4999-8CA0-99EB095705AD}" destId="{ED765395-0533-4F18-AD80-2EB59CEE9EC6}"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6D45BC-9C99-4A3A-9DD2-A4255B4290CF}" type="doc">
      <dgm:prSet loTypeId="urn:microsoft.com/office/officeart/2005/8/layout/equation1" loCatId="process" qsTypeId="urn:microsoft.com/office/officeart/2005/8/quickstyle/simple2" qsCatId="simple" csTypeId="urn:microsoft.com/office/officeart/2005/8/colors/accent1_2" csCatId="accent1" phldr="1"/>
      <dgm:spPr/>
      <dgm:t>
        <a:bodyPr/>
        <a:lstStyle/>
        <a:p>
          <a:endParaRPr lang="en-US"/>
        </a:p>
      </dgm:t>
    </dgm:pt>
    <dgm:pt modelId="{905382CB-933B-4A90-8E8A-8DF3CE9C0CC5}">
      <dgm:prSet custT="1"/>
      <dgm:spPr/>
      <dgm:t>
        <a:bodyPr/>
        <a:lstStyle/>
        <a:p>
          <a:pPr rtl="0"/>
          <a:r>
            <a:rPr lang="en-US" sz="2600"/>
            <a:t>Income</a:t>
          </a:r>
        </a:p>
        <a:p>
          <a:pPr rtl="0"/>
          <a:r>
            <a:rPr lang="en-US" sz="2000"/>
            <a:t>Revenues &amp; Sales</a:t>
          </a:r>
        </a:p>
      </dgm:t>
    </dgm:pt>
    <dgm:pt modelId="{155FD784-D4AE-45C6-9CDC-CA172A0E24FD}" type="parTrans" cxnId="{1CB41419-BCD1-4E95-A577-B50C214F13CF}">
      <dgm:prSet/>
      <dgm:spPr/>
      <dgm:t>
        <a:bodyPr/>
        <a:lstStyle/>
        <a:p>
          <a:endParaRPr lang="en-US"/>
        </a:p>
      </dgm:t>
    </dgm:pt>
    <dgm:pt modelId="{23252802-0F9A-4EB2-8B22-9648F2C0020D}" type="sibTrans" cxnId="{1CB41419-BCD1-4E95-A577-B50C214F13CF}">
      <dgm:prSet custT="1"/>
      <dgm:spPr>
        <a:solidFill>
          <a:schemeClr val="tx1"/>
        </a:solidFill>
      </dgm:spPr>
      <dgm:t>
        <a:bodyPr/>
        <a:lstStyle/>
        <a:p>
          <a:endParaRPr lang="en-US" sz="900"/>
        </a:p>
      </dgm:t>
    </dgm:pt>
    <dgm:pt modelId="{13C77BA6-5C7D-46D0-B655-EED90A811C9B}">
      <dgm:prSet custT="1"/>
      <dgm:spPr/>
      <dgm:t>
        <a:bodyPr/>
        <a:lstStyle/>
        <a:p>
          <a:pPr rtl="0"/>
          <a:r>
            <a:rPr lang="en-US" sz="2600"/>
            <a:t>Expenses</a:t>
          </a:r>
        </a:p>
        <a:p>
          <a:pPr rtl="0"/>
          <a:r>
            <a:rPr lang="en-US" sz="2000"/>
            <a:t>Supplies, payroll, etc. </a:t>
          </a:r>
        </a:p>
      </dgm:t>
    </dgm:pt>
    <dgm:pt modelId="{D278EB31-5517-4E16-81B7-2BB9AF7E8B43}" type="parTrans" cxnId="{5313E5F9-BEA7-4D99-8E5D-8A0579C78E9F}">
      <dgm:prSet/>
      <dgm:spPr/>
      <dgm:t>
        <a:bodyPr/>
        <a:lstStyle/>
        <a:p>
          <a:endParaRPr lang="en-US"/>
        </a:p>
      </dgm:t>
    </dgm:pt>
    <dgm:pt modelId="{F7AEBB29-3721-45EA-BCFB-DE340BAE5E90}" type="sibTrans" cxnId="{5313E5F9-BEA7-4D99-8E5D-8A0579C78E9F}">
      <dgm:prSet/>
      <dgm:spPr>
        <a:solidFill>
          <a:schemeClr val="tx1"/>
        </a:solidFill>
      </dgm:spPr>
      <dgm:t>
        <a:bodyPr/>
        <a:lstStyle/>
        <a:p>
          <a:endParaRPr lang="en-US"/>
        </a:p>
      </dgm:t>
    </dgm:pt>
    <dgm:pt modelId="{44533EE8-0F92-43A7-9EC3-6EB377033331}">
      <dgm:prSet custT="1"/>
      <dgm:spPr/>
      <dgm:t>
        <a:bodyPr/>
        <a:lstStyle/>
        <a:p>
          <a:pPr rtl="0"/>
          <a:r>
            <a:rPr lang="en-US" sz="2800"/>
            <a:t>Net Income</a:t>
          </a:r>
        </a:p>
      </dgm:t>
    </dgm:pt>
    <dgm:pt modelId="{7F412F41-5421-4634-A578-B327DFB83AA7}" type="parTrans" cxnId="{D8B051F2-1619-4CD5-9C02-D22BA9BBA616}">
      <dgm:prSet/>
      <dgm:spPr/>
      <dgm:t>
        <a:bodyPr/>
        <a:lstStyle/>
        <a:p>
          <a:endParaRPr lang="en-US"/>
        </a:p>
      </dgm:t>
    </dgm:pt>
    <dgm:pt modelId="{32D20DEC-351E-48A1-ABBC-063647C58067}" type="sibTrans" cxnId="{D8B051F2-1619-4CD5-9C02-D22BA9BBA616}">
      <dgm:prSet/>
      <dgm:spPr/>
      <dgm:t>
        <a:bodyPr/>
        <a:lstStyle/>
        <a:p>
          <a:endParaRPr lang="en-US"/>
        </a:p>
      </dgm:t>
    </dgm:pt>
    <dgm:pt modelId="{4C3F8135-6423-4B98-9019-DD39E1F01C9C}" type="pres">
      <dgm:prSet presAssocID="{276D45BC-9C99-4A3A-9DD2-A4255B4290CF}" presName="linearFlow" presStyleCnt="0">
        <dgm:presLayoutVars>
          <dgm:dir/>
          <dgm:resizeHandles val="exact"/>
        </dgm:presLayoutVars>
      </dgm:prSet>
      <dgm:spPr/>
    </dgm:pt>
    <dgm:pt modelId="{3531AE9B-4E72-4746-A370-E641F0535F84}" type="pres">
      <dgm:prSet presAssocID="{905382CB-933B-4A90-8E8A-8DF3CE9C0CC5}" presName="node" presStyleLbl="node1" presStyleIdx="0" presStyleCnt="3" custLinFactNeighborX="-929" custLinFactNeighborY="2884">
        <dgm:presLayoutVars>
          <dgm:bulletEnabled val="1"/>
        </dgm:presLayoutVars>
      </dgm:prSet>
      <dgm:spPr/>
    </dgm:pt>
    <dgm:pt modelId="{C2E85D0B-260E-4305-95A6-DAD6840E169B}" type="pres">
      <dgm:prSet presAssocID="{23252802-0F9A-4EB2-8B22-9648F2C0020D}" presName="spacerL" presStyleCnt="0"/>
      <dgm:spPr/>
    </dgm:pt>
    <dgm:pt modelId="{3BAB57E3-52CB-4F34-8AD6-99B1E9997D3F}" type="pres">
      <dgm:prSet presAssocID="{23252802-0F9A-4EB2-8B22-9648F2C0020D}" presName="sibTrans" presStyleLbl="sibTrans2D1" presStyleIdx="0" presStyleCnt="2" custAng="0" custScaleX="52277" custScaleY="48319" custLinFactNeighborX="-29394" custLinFactNeighborY="8397"/>
      <dgm:spPr>
        <a:prstGeom prst="mathMinus">
          <a:avLst/>
        </a:prstGeom>
      </dgm:spPr>
    </dgm:pt>
    <dgm:pt modelId="{D38B923B-D15A-4D7B-9EC2-7065300D982C}" type="pres">
      <dgm:prSet presAssocID="{23252802-0F9A-4EB2-8B22-9648F2C0020D}" presName="spacerR" presStyleCnt="0"/>
      <dgm:spPr/>
    </dgm:pt>
    <dgm:pt modelId="{40C55F71-8EAB-4512-B513-0FCF8B59BB2C}" type="pres">
      <dgm:prSet presAssocID="{13C77BA6-5C7D-46D0-B655-EED90A811C9B}" presName="node" presStyleLbl="node1" presStyleIdx="1" presStyleCnt="3" custScaleX="105327" custScaleY="101253">
        <dgm:presLayoutVars>
          <dgm:bulletEnabled val="1"/>
        </dgm:presLayoutVars>
      </dgm:prSet>
      <dgm:spPr/>
    </dgm:pt>
    <dgm:pt modelId="{664329AE-4B06-4ED3-8B48-FD33C5F05C81}" type="pres">
      <dgm:prSet presAssocID="{F7AEBB29-3721-45EA-BCFB-DE340BAE5E90}" presName="spacerL" presStyleCnt="0"/>
      <dgm:spPr/>
    </dgm:pt>
    <dgm:pt modelId="{C8DBAE77-D4E3-4E94-971D-BED6FBA6B7B0}" type="pres">
      <dgm:prSet presAssocID="{F7AEBB29-3721-45EA-BCFB-DE340BAE5E90}" presName="sibTrans" presStyleLbl="sibTrans2D1" presStyleIdx="1" presStyleCnt="2" custScaleX="61296" custScaleY="47667" custLinFactNeighborY="6902"/>
      <dgm:spPr/>
    </dgm:pt>
    <dgm:pt modelId="{4F04D003-ECEE-4147-9254-BBA7BDC20A7F}" type="pres">
      <dgm:prSet presAssocID="{F7AEBB29-3721-45EA-BCFB-DE340BAE5E90}" presName="spacerR" presStyleCnt="0"/>
      <dgm:spPr/>
    </dgm:pt>
    <dgm:pt modelId="{60996CF7-8BE7-41FC-834B-ED49D830A8D1}" type="pres">
      <dgm:prSet presAssocID="{44533EE8-0F92-43A7-9EC3-6EB377033331}" presName="node" presStyleLbl="node1" presStyleIdx="2" presStyleCnt="3">
        <dgm:presLayoutVars>
          <dgm:bulletEnabled val="1"/>
        </dgm:presLayoutVars>
      </dgm:prSet>
      <dgm:spPr/>
    </dgm:pt>
  </dgm:ptLst>
  <dgm:cxnLst>
    <dgm:cxn modelId="{1CB41419-BCD1-4E95-A577-B50C214F13CF}" srcId="{276D45BC-9C99-4A3A-9DD2-A4255B4290CF}" destId="{905382CB-933B-4A90-8E8A-8DF3CE9C0CC5}" srcOrd="0" destOrd="0" parTransId="{155FD784-D4AE-45C6-9CDC-CA172A0E24FD}" sibTransId="{23252802-0F9A-4EB2-8B22-9648F2C0020D}"/>
    <dgm:cxn modelId="{AB0C8D34-3FFE-42F7-AC9C-33762261DED5}" type="presOf" srcId="{13C77BA6-5C7D-46D0-B655-EED90A811C9B}" destId="{40C55F71-8EAB-4512-B513-0FCF8B59BB2C}" srcOrd="0" destOrd="0" presId="urn:microsoft.com/office/officeart/2005/8/layout/equation1"/>
    <dgm:cxn modelId="{26F2E962-98EA-4579-8230-26E1487E7153}" type="presOf" srcId="{276D45BC-9C99-4A3A-9DD2-A4255B4290CF}" destId="{4C3F8135-6423-4B98-9019-DD39E1F01C9C}" srcOrd="0" destOrd="0" presId="urn:microsoft.com/office/officeart/2005/8/layout/equation1"/>
    <dgm:cxn modelId="{A8E9DA81-E1E7-4B07-9386-288710127D66}" type="presOf" srcId="{44533EE8-0F92-43A7-9EC3-6EB377033331}" destId="{60996CF7-8BE7-41FC-834B-ED49D830A8D1}" srcOrd="0" destOrd="0" presId="urn:microsoft.com/office/officeart/2005/8/layout/equation1"/>
    <dgm:cxn modelId="{C1842FA0-8D58-4558-BADD-96B6F084B780}" type="presOf" srcId="{F7AEBB29-3721-45EA-BCFB-DE340BAE5E90}" destId="{C8DBAE77-D4E3-4E94-971D-BED6FBA6B7B0}" srcOrd="0" destOrd="0" presId="urn:microsoft.com/office/officeart/2005/8/layout/equation1"/>
    <dgm:cxn modelId="{73CBB0AB-B78F-4159-A776-5D37754C31EC}" type="presOf" srcId="{905382CB-933B-4A90-8E8A-8DF3CE9C0CC5}" destId="{3531AE9B-4E72-4746-A370-E641F0535F84}" srcOrd="0" destOrd="0" presId="urn:microsoft.com/office/officeart/2005/8/layout/equation1"/>
    <dgm:cxn modelId="{C39461B6-0A6A-4E2F-9B69-E23B50AF0BFC}" type="presOf" srcId="{23252802-0F9A-4EB2-8B22-9648F2C0020D}" destId="{3BAB57E3-52CB-4F34-8AD6-99B1E9997D3F}" srcOrd="0" destOrd="0" presId="urn:microsoft.com/office/officeart/2005/8/layout/equation1"/>
    <dgm:cxn modelId="{D8B051F2-1619-4CD5-9C02-D22BA9BBA616}" srcId="{276D45BC-9C99-4A3A-9DD2-A4255B4290CF}" destId="{44533EE8-0F92-43A7-9EC3-6EB377033331}" srcOrd="2" destOrd="0" parTransId="{7F412F41-5421-4634-A578-B327DFB83AA7}" sibTransId="{32D20DEC-351E-48A1-ABBC-063647C58067}"/>
    <dgm:cxn modelId="{5313E5F9-BEA7-4D99-8E5D-8A0579C78E9F}" srcId="{276D45BC-9C99-4A3A-9DD2-A4255B4290CF}" destId="{13C77BA6-5C7D-46D0-B655-EED90A811C9B}" srcOrd="1" destOrd="0" parTransId="{D278EB31-5517-4E16-81B7-2BB9AF7E8B43}" sibTransId="{F7AEBB29-3721-45EA-BCFB-DE340BAE5E90}"/>
    <dgm:cxn modelId="{21265DCF-FCE8-459F-8204-3D53F1E9A652}" type="presParOf" srcId="{4C3F8135-6423-4B98-9019-DD39E1F01C9C}" destId="{3531AE9B-4E72-4746-A370-E641F0535F84}" srcOrd="0" destOrd="0" presId="urn:microsoft.com/office/officeart/2005/8/layout/equation1"/>
    <dgm:cxn modelId="{57600CAA-8D22-4E71-8085-210EE736A0AC}" type="presParOf" srcId="{4C3F8135-6423-4B98-9019-DD39E1F01C9C}" destId="{C2E85D0B-260E-4305-95A6-DAD6840E169B}" srcOrd="1" destOrd="0" presId="urn:microsoft.com/office/officeart/2005/8/layout/equation1"/>
    <dgm:cxn modelId="{F97C60C4-E088-4F43-B7AD-568A216BC6D3}" type="presParOf" srcId="{4C3F8135-6423-4B98-9019-DD39E1F01C9C}" destId="{3BAB57E3-52CB-4F34-8AD6-99B1E9997D3F}" srcOrd="2" destOrd="0" presId="urn:microsoft.com/office/officeart/2005/8/layout/equation1"/>
    <dgm:cxn modelId="{4B5D086C-4F7C-4E91-BDB5-A07435534E44}" type="presParOf" srcId="{4C3F8135-6423-4B98-9019-DD39E1F01C9C}" destId="{D38B923B-D15A-4D7B-9EC2-7065300D982C}" srcOrd="3" destOrd="0" presId="urn:microsoft.com/office/officeart/2005/8/layout/equation1"/>
    <dgm:cxn modelId="{A326455A-0989-4C92-8CEA-EC03C5341384}" type="presParOf" srcId="{4C3F8135-6423-4B98-9019-DD39E1F01C9C}" destId="{40C55F71-8EAB-4512-B513-0FCF8B59BB2C}" srcOrd="4" destOrd="0" presId="urn:microsoft.com/office/officeart/2005/8/layout/equation1"/>
    <dgm:cxn modelId="{BCA06F09-34B7-4ADA-973E-76D1FF13381C}" type="presParOf" srcId="{4C3F8135-6423-4B98-9019-DD39E1F01C9C}" destId="{664329AE-4B06-4ED3-8B48-FD33C5F05C81}" srcOrd="5" destOrd="0" presId="urn:microsoft.com/office/officeart/2005/8/layout/equation1"/>
    <dgm:cxn modelId="{6EC13841-DDE8-490A-8A83-175E16178DBC}" type="presParOf" srcId="{4C3F8135-6423-4B98-9019-DD39E1F01C9C}" destId="{C8DBAE77-D4E3-4E94-971D-BED6FBA6B7B0}" srcOrd="6" destOrd="0" presId="urn:microsoft.com/office/officeart/2005/8/layout/equation1"/>
    <dgm:cxn modelId="{EB687C8D-E665-44F6-B737-034EC3264F48}" type="presParOf" srcId="{4C3F8135-6423-4B98-9019-DD39E1F01C9C}" destId="{4F04D003-ECEE-4147-9254-BBA7BDC20A7F}" srcOrd="7" destOrd="0" presId="urn:microsoft.com/office/officeart/2005/8/layout/equation1"/>
    <dgm:cxn modelId="{1C1E2DF0-9948-4074-B637-4A72284488E2}" type="presParOf" srcId="{4C3F8135-6423-4B98-9019-DD39E1F01C9C}" destId="{60996CF7-8BE7-41FC-834B-ED49D830A8D1}"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n-US"/>
            <a:t>​Owners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pPr rtl="0"/>
          <a:r>
            <a:rPr lang="en-US"/>
            <a:t>To determine how much income you need to replace after the transfer.</a:t>
          </a:r>
          <a:r>
            <a:rPr lang="en-US">
              <a:latin typeface="Arial"/>
            </a:rPr>
            <a:t> </a:t>
          </a:r>
          <a:endParaRPr lang="en-US"/>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n-US"/>
            <a:t>Incoming Producers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pPr rtl="0"/>
          <a:r>
            <a:rPr lang="en-US">
              <a:latin typeface="Arial"/>
            </a:rPr>
            <a:t>To assess the long-term value of the business</a:t>
          </a:r>
          <a:endParaRPr lang="en-US"/>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9595AB3A-6268-47FC-91CD-A1C2336F3514}">
      <dgm:prSet/>
      <dgm:spPr/>
      <dgm:t>
        <a:bodyPr/>
        <a:lstStyle/>
        <a:p>
          <a:pPr rtl="0"/>
          <a:r>
            <a:rPr lang="en-US"/>
            <a:t>To</a:t>
          </a:r>
          <a:r>
            <a:rPr lang="en-US">
              <a:latin typeface="Arial"/>
            </a:rPr>
            <a:t> show if</a:t>
          </a:r>
          <a:r>
            <a:rPr lang="en-US"/>
            <a:t> the business is profitable.</a:t>
          </a:r>
        </a:p>
      </dgm:t>
    </dgm:pt>
    <dgm:pt modelId="{E85323C4-DF63-44AF-8DE5-A1D4ECE31814}" type="parTrans" cxnId="{22FCCA57-D21B-4C8F-B4B2-9966BC3A9D34}">
      <dgm:prSet/>
      <dgm:spPr/>
      <dgm:t>
        <a:bodyPr/>
        <a:lstStyle/>
        <a:p>
          <a:endParaRPr lang="en-US"/>
        </a:p>
      </dgm:t>
    </dgm:pt>
    <dgm:pt modelId="{188249AC-321D-4E5B-AD0C-242EE45C0206}" type="sibTrans" cxnId="{22FCCA57-D21B-4C8F-B4B2-9966BC3A9D34}">
      <dgm:prSet/>
      <dgm:spPr/>
      <dgm:t>
        <a:bodyPr/>
        <a:lstStyle/>
        <a:p>
          <a:endParaRPr lang="en-US"/>
        </a:p>
      </dgm:t>
    </dgm:pt>
    <dgm:pt modelId="{B6D726B4-18DE-40ED-8EAA-DD82B3BB6A59}">
      <dgm:prSet/>
      <dgm:spPr/>
      <dgm:t>
        <a:bodyPr/>
        <a:lstStyle/>
        <a:p>
          <a:pPr rtl="0"/>
          <a:r>
            <a:rPr lang="en-US"/>
            <a:t>To</a:t>
          </a:r>
          <a:r>
            <a:rPr lang="en-US">
              <a:latin typeface="Arial"/>
            </a:rPr>
            <a:t> show</a:t>
          </a:r>
          <a:r>
            <a:rPr lang="en-US"/>
            <a:t> if the business is profitable.</a:t>
          </a:r>
        </a:p>
      </dgm:t>
    </dgm:pt>
    <dgm:pt modelId="{0352F076-FB01-4C9A-8749-1E61E9AE50B7}" type="parTrans" cxnId="{7FE0030D-8F58-46A9-B1EA-7BC98B3800CB}">
      <dgm:prSet/>
      <dgm:spPr/>
      <dgm:t>
        <a:bodyPr/>
        <a:lstStyle/>
        <a:p>
          <a:endParaRPr lang="en-US"/>
        </a:p>
      </dgm:t>
    </dgm:pt>
    <dgm:pt modelId="{DDEBC407-70EC-4DB0-A91B-AC9333C4C669}" type="sibTrans" cxnId="{7FE0030D-8F58-46A9-B1EA-7BC98B3800CB}">
      <dgm:prSet/>
      <dgm:spPr/>
      <dgm:t>
        <a:bodyPr/>
        <a:lstStyle/>
        <a:p>
          <a:endParaRPr lang="en-US"/>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4A366C06-2AC5-4780-8C14-85E66CF56E2A}" type="presOf" srcId="{9595AB3A-6268-47FC-91CD-A1C2336F3514}" destId="{F93F082F-6A52-4765-9B25-C547C404BDB6}" srcOrd="0" destOrd="1" presId="urn:microsoft.com/office/officeart/2005/8/layout/list1"/>
    <dgm:cxn modelId="{7FE0030D-8F58-46A9-B1EA-7BC98B3800CB}" srcId="{756818A5-B460-4159-9F59-C9578BFA7497}" destId="{B6D726B4-18DE-40ED-8EAA-DD82B3BB6A59}" srcOrd="1" destOrd="0" parTransId="{0352F076-FB01-4C9A-8749-1E61E9AE50B7}" sibTransId="{DDEBC407-70EC-4DB0-A91B-AC9333C4C669}"/>
    <dgm:cxn modelId="{9826B512-8C23-43C7-B50F-1931F9C4E646}" type="presOf" srcId="{35A37345-45F8-455D-BEB4-B8CA1A97AA25}" destId="{F98EEE66-E138-4D9F-8BB6-B3F12B52156E}" srcOrd="0" destOrd="0" presId="urn:microsoft.com/office/officeart/2005/8/layout/list1"/>
    <dgm:cxn modelId="{0591745E-C83D-41DD-B54F-816B0941E0F4}" type="presOf" srcId="{C8911D37-B36A-47DB-9EB0-E75735942DD3}" destId="{F93F082F-6A52-4765-9B25-C547C404BDB6}" srcOrd="0" destOrd="0" presId="urn:microsoft.com/office/officeart/2005/8/layout/list1"/>
    <dgm:cxn modelId="{22FCCA57-D21B-4C8F-B4B2-9966BC3A9D34}" srcId="{35A37345-45F8-455D-BEB4-B8CA1A97AA25}" destId="{9595AB3A-6268-47FC-91CD-A1C2336F3514}" srcOrd="1" destOrd="0" parTransId="{E85323C4-DF63-44AF-8DE5-A1D4ECE31814}" sibTransId="{188249AC-321D-4E5B-AD0C-242EE45C0206}"/>
    <dgm:cxn modelId="{30F61B7B-5A31-48F5-94BA-DE034518BB85}" type="presOf" srcId="{756818A5-B460-4159-9F59-C9578BFA7497}" destId="{A8E01BA3-88BF-4827-9F64-A03B55B94CF8}" srcOrd="0" destOrd="0" presId="urn:microsoft.com/office/officeart/2005/8/layout/list1"/>
    <dgm:cxn modelId="{BFA621A6-A063-4E51-9EAF-66B7269C84CF}" type="presOf" srcId="{756818A5-B460-4159-9F59-C9578BFA7497}" destId="{5FBB7AF8-CCAB-45CE-AD46-206048039FF3}" srcOrd="1" destOrd="0" presId="urn:microsoft.com/office/officeart/2005/8/layout/list1"/>
    <dgm:cxn modelId="{A11214B2-F01F-4560-9034-3DF6275B45C2}" type="presOf" srcId="{35A37345-45F8-455D-BEB4-B8CA1A97AA25}" destId="{25604EF7-0042-412C-8C95-D1D1702A4B77}" srcOrd="1"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606E4CC0-345A-428B-9D5B-DB20A29C0452}" type="presOf" srcId="{730838B6-B92A-4B6F-9356-0128892D6179}" destId="{AABDC414-8582-4A79-88FC-F3C3963EB5A4}" srcOrd="0" destOrd="0"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FEAB25DE-FB5B-4663-983D-5676BFA73ED9}" srcId="{730838B6-B92A-4B6F-9356-0128892D6179}" destId="{35A37345-45F8-455D-BEB4-B8CA1A97AA25}" srcOrd="0" destOrd="0" parTransId="{ECACDE83-67FA-42EB-A754-B872A78A4FE1}" sibTransId="{9542E25C-6F60-4817-9FE9-7B327FB67700}"/>
    <dgm:cxn modelId="{2EAAF3EA-79C1-4EB6-B72D-A1024736FA04}" type="presOf" srcId="{B6D726B4-18DE-40ED-8EAA-DD82B3BB6A59}" destId="{BE8623F1-8DD4-4476-A4D7-A31893253964}" srcOrd="0" destOrd="1" presId="urn:microsoft.com/office/officeart/2005/8/layout/list1"/>
    <dgm:cxn modelId="{508247FB-0260-4C0D-B0D1-951795AAD3C7}" type="presOf" srcId="{4198CFE9-D136-4822-A589-18655197D402}" destId="{BE8623F1-8DD4-4476-A4D7-A31893253964}" srcOrd="0" destOrd="0" presId="urn:microsoft.com/office/officeart/2005/8/layout/list1"/>
    <dgm:cxn modelId="{827DCEFC-EABB-4772-BC70-DE42D37FD4FC}" srcId="{730838B6-B92A-4B6F-9356-0128892D6179}" destId="{756818A5-B460-4159-9F59-C9578BFA7497}" srcOrd="1" destOrd="0" parTransId="{9DCBAACF-1811-4949-8C30-D2A3762CFF54}" sibTransId="{63063DBB-85F4-4526-BF8E-3239E70AD9A4}"/>
    <dgm:cxn modelId="{24AA90CE-BBCA-4336-B8CF-349605199170}" type="presParOf" srcId="{AABDC414-8582-4A79-88FC-F3C3963EB5A4}" destId="{DD7DB463-326D-4865-8CCD-061C74D1FFA9}" srcOrd="0" destOrd="0" presId="urn:microsoft.com/office/officeart/2005/8/layout/list1"/>
    <dgm:cxn modelId="{61288AE9-BD97-457C-B11E-75567C316FE9}" type="presParOf" srcId="{DD7DB463-326D-4865-8CCD-061C74D1FFA9}" destId="{F98EEE66-E138-4D9F-8BB6-B3F12B52156E}" srcOrd="0" destOrd="0" presId="urn:microsoft.com/office/officeart/2005/8/layout/list1"/>
    <dgm:cxn modelId="{08486230-8DF1-4C99-B505-07D0B9CE864C}" type="presParOf" srcId="{DD7DB463-326D-4865-8CCD-061C74D1FFA9}" destId="{25604EF7-0042-412C-8C95-D1D1702A4B77}" srcOrd="1" destOrd="0" presId="urn:microsoft.com/office/officeart/2005/8/layout/list1"/>
    <dgm:cxn modelId="{F3A5ADA9-0226-4BF3-BE16-321C7BEDB2F9}" type="presParOf" srcId="{AABDC414-8582-4A79-88FC-F3C3963EB5A4}" destId="{1267D4C5-3704-4CFC-A025-BDCABF9935C1}" srcOrd="1" destOrd="0" presId="urn:microsoft.com/office/officeart/2005/8/layout/list1"/>
    <dgm:cxn modelId="{C59E7D60-A4B8-48F5-BC18-756EEED168C5}" type="presParOf" srcId="{AABDC414-8582-4A79-88FC-F3C3963EB5A4}" destId="{F93F082F-6A52-4765-9B25-C547C404BDB6}" srcOrd="2" destOrd="0" presId="urn:microsoft.com/office/officeart/2005/8/layout/list1"/>
    <dgm:cxn modelId="{D00EAFE1-432D-4132-8C25-79DF5F78C45D}" type="presParOf" srcId="{AABDC414-8582-4A79-88FC-F3C3963EB5A4}" destId="{8FE8C85F-C3EC-4D8B-BF2A-ABFADAB3B3F6}" srcOrd="3" destOrd="0" presId="urn:microsoft.com/office/officeart/2005/8/layout/list1"/>
    <dgm:cxn modelId="{42A87231-AFCB-41CF-8B36-9E1C11BDC681}" type="presParOf" srcId="{AABDC414-8582-4A79-88FC-F3C3963EB5A4}" destId="{613C6704-D781-4C51-B82D-BB7D06E0E530}" srcOrd="4" destOrd="0" presId="urn:microsoft.com/office/officeart/2005/8/layout/list1"/>
    <dgm:cxn modelId="{688442CA-1F13-4231-B1C2-51873C5FF27D}" type="presParOf" srcId="{613C6704-D781-4C51-B82D-BB7D06E0E530}" destId="{A8E01BA3-88BF-4827-9F64-A03B55B94CF8}" srcOrd="0" destOrd="0" presId="urn:microsoft.com/office/officeart/2005/8/layout/list1"/>
    <dgm:cxn modelId="{E710FF83-C14D-4395-A3B3-848A70044A4E}" type="presParOf" srcId="{613C6704-D781-4C51-B82D-BB7D06E0E530}" destId="{5FBB7AF8-CCAB-45CE-AD46-206048039FF3}" srcOrd="1" destOrd="0" presId="urn:microsoft.com/office/officeart/2005/8/layout/list1"/>
    <dgm:cxn modelId="{FB0CA5AE-253F-4485-826E-022B2CDE6367}" type="presParOf" srcId="{AABDC414-8582-4A79-88FC-F3C3963EB5A4}" destId="{5DBA3EB8-820A-4A77-9FB8-E274F8C17037}" srcOrd="5" destOrd="0" presId="urn:microsoft.com/office/officeart/2005/8/layout/list1"/>
    <dgm:cxn modelId="{B1848148-8314-4FC9-B638-5A3A56F0ED08}"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n-US"/>
            <a:t>​Owners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r>
            <a:rPr lang="en-US"/>
            <a:t>To show the operation is viable and can generate cash to cover obligations.</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n-US"/>
            <a:t>Incoming Producers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pPr rtl="0"/>
          <a:r>
            <a:rPr lang="en-US"/>
            <a:t>To assess whether the business </a:t>
          </a:r>
          <a:r>
            <a:rPr lang="en-US">
              <a:latin typeface="Arial"/>
            </a:rPr>
            <a:t>will generate or require cash</a:t>
          </a:r>
          <a:endParaRPr lang="en-US"/>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9826B512-8C23-43C7-B50F-1931F9C4E646}" type="presOf" srcId="{35A37345-45F8-455D-BEB4-B8CA1A97AA25}" destId="{F98EEE66-E138-4D9F-8BB6-B3F12B52156E}" srcOrd="0" destOrd="0" presId="urn:microsoft.com/office/officeart/2005/8/layout/list1"/>
    <dgm:cxn modelId="{0591745E-C83D-41DD-B54F-816B0941E0F4}" type="presOf" srcId="{C8911D37-B36A-47DB-9EB0-E75735942DD3}" destId="{F93F082F-6A52-4765-9B25-C547C404BDB6}" srcOrd="0" destOrd="0" presId="urn:microsoft.com/office/officeart/2005/8/layout/list1"/>
    <dgm:cxn modelId="{30F61B7B-5A31-48F5-94BA-DE034518BB85}" type="presOf" srcId="{756818A5-B460-4159-9F59-C9578BFA7497}" destId="{A8E01BA3-88BF-4827-9F64-A03B55B94CF8}" srcOrd="0" destOrd="0" presId="urn:microsoft.com/office/officeart/2005/8/layout/list1"/>
    <dgm:cxn modelId="{BFA621A6-A063-4E51-9EAF-66B7269C84CF}" type="presOf" srcId="{756818A5-B460-4159-9F59-C9578BFA7497}" destId="{5FBB7AF8-CCAB-45CE-AD46-206048039FF3}" srcOrd="1" destOrd="0" presId="urn:microsoft.com/office/officeart/2005/8/layout/list1"/>
    <dgm:cxn modelId="{A11214B2-F01F-4560-9034-3DF6275B45C2}" type="presOf" srcId="{35A37345-45F8-455D-BEB4-B8CA1A97AA25}" destId="{25604EF7-0042-412C-8C95-D1D1702A4B77}" srcOrd="1"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606E4CC0-345A-428B-9D5B-DB20A29C0452}" type="presOf" srcId="{730838B6-B92A-4B6F-9356-0128892D6179}" destId="{AABDC414-8582-4A79-88FC-F3C3963EB5A4}" srcOrd="0" destOrd="0"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FEAB25DE-FB5B-4663-983D-5676BFA73ED9}" srcId="{730838B6-B92A-4B6F-9356-0128892D6179}" destId="{35A37345-45F8-455D-BEB4-B8CA1A97AA25}" srcOrd="0" destOrd="0" parTransId="{ECACDE83-67FA-42EB-A754-B872A78A4FE1}" sibTransId="{9542E25C-6F60-4817-9FE9-7B327FB67700}"/>
    <dgm:cxn modelId="{508247FB-0260-4C0D-B0D1-951795AAD3C7}" type="presOf" srcId="{4198CFE9-D136-4822-A589-18655197D402}" destId="{BE8623F1-8DD4-4476-A4D7-A31893253964}" srcOrd="0" destOrd="0" presId="urn:microsoft.com/office/officeart/2005/8/layout/list1"/>
    <dgm:cxn modelId="{827DCEFC-EABB-4772-BC70-DE42D37FD4FC}" srcId="{730838B6-B92A-4B6F-9356-0128892D6179}" destId="{756818A5-B460-4159-9F59-C9578BFA7497}" srcOrd="1" destOrd="0" parTransId="{9DCBAACF-1811-4949-8C30-D2A3762CFF54}" sibTransId="{63063DBB-85F4-4526-BF8E-3239E70AD9A4}"/>
    <dgm:cxn modelId="{24AA90CE-BBCA-4336-B8CF-349605199170}" type="presParOf" srcId="{AABDC414-8582-4A79-88FC-F3C3963EB5A4}" destId="{DD7DB463-326D-4865-8CCD-061C74D1FFA9}" srcOrd="0" destOrd="0" presId="urn:microsoft.com/office/officeart/2005/8/layout/list1"/>
    <dgm:cxn modelId="{61288AE9-BD97-457C-B11E-75567C316FE9}" type="presParOf" srcId="{DD7DB463-326D-4865-8CCD-061C74D1FFA9}" destId="{F98EEE66-E138-4D9F-8BB6-B3F12B52156E}" srcOrd="0" destOrd="0" presId="urn:microsoft.com/office/officeart/2005/8/layout/list1"/>
    <dgm:cxn modelId="{08486230-8DF1-4C99-B505-07D0B9CE864C}" type="presParOf" srcId="{DD7DB463-326D-4865-8CCD-061C74D1FFA9}" destId="{25604EF7-0042-412C-8C95-D1D1702A4B77}" srcOrd="1" destOrd="0" presId="urn:microsoft.com/office/officeart/2005/8/layout/list1"/>
    <dgm:cxn modelId="{F3A5ADA9-0226-4BF3-BE16-321C7BEDB2F9}" type="presParOf" srcId="{AABDC414-8582-4A79-88FC-F3C3963EB5A4}" destId="{1267D4C5-3704-4CFC-A025-BDCABF9935C1}" srcOrd="1" destOrd="0" presId="urn:microsoft.com/office/officeart/2005/8/layout/list1"/>
    <dgm:cxn modelId="{C59E7D60-A4B8-48F5-BC18-756EEED168C5}" type="presParOf" srcId="{AABDC414-8582-4A79-88FC-F3C3963EB5A4}" destId="{F93F082F-6A52-4765-9B25-C547C404BDB6}" srcOrd="2" destOrd="0" presId="urn:microsoft.com/office/officeart/2005/8/layout/list1"/>
    <dgm:cxn modelId="{D00EAFE1-432D-4132-8C25-79DF5F78C45D}" type="presParOf" srcId="{AABDC414-8582-4A79-88FC-F3C3963EB5A4}" destId="{8FE8C85F-C3EC-4D8B-BF2A-ABFADAB3B3F6}" srcOrd="3" destOrd="0" presId="urn:microsoft.com/office/officeart/2005/8/layout/list1"/>
    <dgm:cxn modelId="{42A87231-AFCB-41CF-8B36-9E1C11BDC681}" type="presParOf" srcId="{AABDC414-8582-4A79-88FC-F3C3963EB5A4}" destId="{613C6704-D781-4C51-B82D-BB7D06E0E530}" srcOrd="4" destOrd="0" presId="urn:microsoft.com/office/officeart/2005/8/layout/list1"/>
    <dgm:cxn modelId="{688442CA-1F13-4231-B1C2-51873C5FF27D}" type="presParOf" srcId="{613C6704-D781-4C51-B82D-BB7D06E0E530}" destId="{A8E01BA3-88BF-4827-9F64-A03B55B94CF8}" srcOrd="0" destOrd="0" presId="urn:microsoft.com/office/officeart/2005/8/layout/list1"/>
    <dgm:cxn modelId="{E710FF83-C14D-4395-A3B3-848A70044A4E}" type="presParOf" srcId="{613C6704-D781-4C51-B82D-BB7D06E0E530}" destId="{5FBB7AF8-CCAB-45CE-AD46-206048039FF3}" srcOrd="1" destOrd="0" presId="urn:microsoft.com/office/officeart/2005/8/layout/list1"/>
    <dgm:cxn modelId="{FB0CA5AE-253F-4485-826E-022B2CDE6367}" type="presParOf" srcId="{AABDC414-8582-4A79-88FC-F3C3963EB5A4}" destId="{5DBA3EB8-820A-4A77-9FB8-E274F8C17037}" srcOrd="5" destOrd="0" presId="urn:microsoft.com/office/officeart/2005/8/layout/list1"/>
    <dgm:cxn modelId="{B1848148-8314-4FC9-B638-5A3A56F0ED08}"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972CA-8030-41D7-8817-8798082B986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69B8A18-A3E1-463E-98C4-78A2A8A731BC}">
      <dgm:prSet/>
      <dgm:spPr/>
      <dgm:t>
        <a:bodyPr/>
        <a:lstStyle/>
        <a:p>
          <a:r>
            <a:rPr lang="en-US"/>
            <a:t>Expenses</a:t>
          </a:r>
        </a:p>
      </dgm:t>
    </dgm:pt>
    <dgm:pt modelId="{8D022BE9-7AF7-482E-8317-988B6C1B19DD}" type="parTrans" cxnId="{96174DEC-5CAF-47F3-BA87-0A81D97C2852}">
      <dgm:prSet/>
      <dgm:spPr/>
      <dgm:t>
        <a:bodyPr/>
        <a:lstStyle/>
        <a:p>
          <a:endParaRPr lang="en-US"/>
        </a:p>
      </dgm:t>
    </dgm:pt>
    <dgm:pt modelId="{C3066FF9-D24E-4450-8FCB-2F8794C0BC71}" type="sibTrans" cxnId="{96174DEC-5CAF-47F3-BA87-0A81D97C2852}">
      <dgm:prSet/>
      <dgm:spPr/>
      <dgm:t>
        <a:bodyPr/>
        <a:lstStyle/>
        <a:p>
          <a:endParaRPr lang="en-US"/>
        </a:p>
      </dgm:t>
    </dgm:pt>
    <dgm:pt modelId="{DC74F3FC-9583-4D93-9DCA-65761B0CBA94}">
      <dgm:prSet/>
      <dgm:spPr/>
      <dgm:t>
        <a:bodyPr/>
        <a:lstStyle/>
        <a:p>
          <a:r>
            <a:rPr lang="en-US"/>
            <a:t>Food and housing</a:t>
          </a:r>
        </a:p>
      </dgm:t>
    </dgm:pt>
    <dgm:pt modelId="{3978023B-CBC7-446B-B8AA-9CFCA75A195B}" type="parTrans" cxnId="{25000848-632C-40E5-A3C1-572CD2507B92}">
      <dgm:prSet/>
      <dgm:spPr/>
      <dgm:t>
        <a:bodyPr/>
        <a:lstStyle/>
        <a:p>
          <a:endParaRPr lang="en-US"/>
        </a:p>
      </dgm:t>
    </dgm:pt>
    <dgm:pt modelId="{10E930C1-4BBD-4AB7-8D8B-3B022986C26E}" type="sibTrans" cxnId="{25000848-632C-40E5-A3C1-572CD2507B92}">
      <dgm:prSet/>
      <dgm:spPr/>
      <dgm:t>
        <a:bodyPr/>
        <a:lstStyle/>
        <a:p>
          <a:endParaRPr lang="en-US"/>
        </a:p>
      </dgm:t>
    </dgm:pt>
    <dgm:pt modelId="{F8408FD5-B2C3-4E29-9526-C081165075F3}">
      <dgm:prSet/>
      <dgm:spPr/>
      <dgm:t>
        <a:bodyPr/>
        <a:lstStyle/>
        <a:p>
          <a:r>
            <a:rPr lang="en-US"/>
            <a:t>Health Care</a:t>
          </a:r>
        </a:p>
      </dgm:t>
    </dgm:pt>
    <dgm:pt modelId="{025E3128-B230-4E52-9A3B-965CD8910E1B}" type="parTrans" cxnId="{C61DF12A-BE81-466A-95DE-3E18B1B48849}">
      <dgm:prSet/>
      <dgm:spPr/>
      <dgm:t>
        <a:bodyPr/>
        <a:lstStyle/>
        <a:p>
          <a:endParaRPr lang="en-US"/>
        </a:p>
      </dgm:t>
    </dgm:pt>
    <dgm:pt modelId="{EECE1F3D-71A6-4B25-8AEC-FDF61FF1E55F}" type="sibTrans" cxnId="{C61DF12A-BE81-466A-95DE-3E18B1B48849}">
      <dgm:prSet/>
      <dgm:spPr/>
      <dgm:t>
        <a:bodyPr/>
        <a:lstStyle/>
        <a:p>
          <a:endParaRPr lang="en-US"/>
        </a:p>
      </dgm:t>
    </dgm:pt>
    <dgm:pt modelId="{593B23B6-4B78-4FC8-8842-406898E71F02}">
      <dgm:prSet/>
      <dgm:spPr/>
      <dgm:t>
        <a:bodyPr/>
        <a:lstStyle/>
        <a:p>
          <a:r>
            <a:rPr lang="en-US"/>
            <a:t>Education and/or</a:t>
          </a:r>
        </a:p>
      </dgm:t>
    </dgm:pt>
    <dgm:pt modelId="{4D605907-F051-46AA-AAB6-4CB107BD2774}" type="parTrans" cxnId="{A7072766-9AE0-4CDE-804D-C5FA50BFB168}">
      <dgm:prSet/>
      <dgm:spPr/>
      <dgm:t>
        <a:bodyPr/>
        <a:lstStyle/>
        <a:p>
          <a:endParaRPr lang="en-US"/>
        </a:p>
      </dgm:t>
    </dgm:pt>
    <dgm:pt modelId="{FC8CBE45-C77A-4ED7-8F38-379FA7CEA3F5}" type="sibTrans" cxnId="{A7072766-9AE0-4CDE-804D-C5FA50BFB168}">
      <dgm:prSet/>
      <dgm:spPr/>
      <dgm:t>
        <a:bodyPr/>
        <a:lstStyle/>
        <a:p>
          <a:endParaRPr lang="en-US"/>
        </a:p>
      </dgm:t>
    </dgm:pt>
    <dgm:pt modelId="{492858B0-C22C-4207-A936-49ABE47B0EC6}">
      <dgm:prSet/>
      <dgm:spPr/>
      <dgm:t>
        <a:bodyPr/>
        <a:lstStyle/>
        <a:p>
          <a:r>
            <a:rPr lang="en-US"/>
            <a:t>Retirement</a:t>
          </a:r>
        </a:p>
      </dgm:t>
    </dgm:pt>
    <dgm:pt modelId="{030442E7-8D35-43C8-968F-B048B7AB14F3}" type="parTrans" cxnId="{4B2F8994-D08F-423B-B380-119478F2E8F4}">
      <dgm:prSet/>
      <dgm:spPr/>
      <dgm:t>
        <a:bodyPr/>
        <a:lstStyle/>
        <a:p>
          <a:endParaRPr lang="en-US"/>
        </a:p>
      </dgm:t>
    </dgm:pt>
    <dgm:pt modelId="{A05738CA-544F-4A5C-816A-8403C7B4D0AB}" type="sibTrans" cxnId="{4B2F8994-D08F-423B-B380-119478F2E8F4}">
      <dgm:prSet/>
      <dgm:spPr/>
      <dgm:t>
        <a:bodyPr/>
        <a:lstStyle/>
        <a:p>
          <a:endParaRPr lang="en-US"/>
        </a:p>
      </dgm:t>
    </dgm:pt>
    <dgm:pt modelId="{61E2D372-3576-461B-987A-830D2FE6B04A}">
      <dgm:prSet/>
      <dgm:spPr/>
      <dgm:t>
        <a:bodyPr/>
        <a:lstStyle/>
        <a:p>
          <a:r>
            <a:rPr lang="en-US"/>
            <a:t>Sources of Income</a:t>
          </a:r>
        </a:p>
      </dgm:t>
    </dgm:pt>
    <dgm:pt modelId="{1805DC6A-ECF0-4FCE-916C-B070013F0115}" type="parTrans" cxnId="{430EF1A9-3488-4E7E-A21D-8662233641A8}">
      <dgm:prSet/>
      <dgm:spPr/>
      <dgm:t>
        <a:bodyPr/>
        <a:lstStyle/>
        <a:p>
          <a:endParaRPr lang="en-US"/>
        </a:p>
      </dgm:t>
    </dgm:pt>
    <dgm:pt modelId="{463AB951-F6AD-488E-84A5-1381095E126E}" type="sibTrans" cxnId="{430EF1A9-3488-4E7E-A21D-8662233641A8}">
      <dgm:prSet/>
      <dgm:spPr/>
      <dgm:t>
        <a:bodyPr/>
        <a:lstStyle/>
        <a:p>
          <a:endParaRPr lang="en-US"/>
        </a:p>
      </dgm:t>
    </dgm:pt>
    <dgm:pt modelId="{FB9AABFC-9FFA-48D4-8F2F-3D9FFD9F9321}">
      <dgm:prSet/>
      <dgm:spPr/>
      <dgm:t>
        <a:bodyPr/>
        <a:lstStyle/>
        <a:p>
          <a:r>
            <a:rPr lang="en-US"/>
            <a:t>From farm/ranch business </a:t>
          </a:r>
        </a:p>
      </dgm:t>
    </dgm:pt>
    <dgm:pt modelId="{D952A83C-6051-4461-AD10-19EE687E35D3}" type="parTrans" cxnId="{3BB20D5D-70FB-4BAF-B9A8-10774DD34759}">
      <dgm:prSet/>
      <dgm:spPr/>
      <dgm:t>
        <a:bodyPr/>
        <a:lstStyle/>
        <a:p>
          <a:endParaRPr lang="en-US"/>
        </a:p>
      </dgm:t>
    </dgm:pt>
    <dgm:pt modelId="{20081345-4A6C-4375-9AC3-AEF40C28EE43}" type="sibTrans" cxnId="{3BB20D5D-70FB-4BAF-B9A8-10774DD34759}">
      <dgm:prSet/>
      <dgm:spPr/>
      <dgm:t>
        <a:bodyPr/>
        <a:lstStyle/>
        <a:p>
          <a:endParaRPr lang="en-US"/>
        </a:p>
      </dgm:t>
    </dgm:pt>
    <dgm:pt modelId="{7BD156D5-247E-49AC-B024-15CB26F4CEA7}">
      <dgm:prSet/>
      <dgm:spPr/>
      <dgm:t>
        <a:bodyPr/>
        <a:lstStyle/>
        <a:p>
          <a:r>
            <a:rPr lang="en-US"/>
            <a:t>From off farm job</a:t>
          </a:r>
        </a:p>
      </dgm:t>
    </dgm:pt>
    <dgm:pt modelId="{B8BEBC1D-5ED4-47E0-AE66-F8EF7388E303}" type="parTrans" cxnId="{3249C893-E376-4173-862C-9634F44B7201}">
      <dgm:prSet/>
      <dgm:spPr/>
      <dgm:t>
        <a:bodyPr/>
        <a:lstStyle/>
        <a:p>
          <a:endParaRPr lang="en-US"/>
        </a:p>
      </dgm:t>
    </dgm:pt>
    <dgm:pt modelId="{587A07F9-2C5F-4FE1-9AA1-0FA2348D287D}" type="sibTrans" cxnId="{3249C893-E376-4173-862C-9634F44B7201}">
      <dgm:prSet/>
      <dgm:spPr/>
      <dgm:t>
        <a:bodyPr/>
        <a:lstStyle/>
        <a:p>
          <a:endParaRPr lang="en-US"/>
        </a:p>
      </dgm:t>
    </dgm:pt>
    <dgm:pt modelId="{892A0306-768E-4093-A139-EBD45868A6B0}">
      <dgm:prSet/>
      <dgm:spPr/>
      <dgm:t>
        <a:bodyPr/>
        <a:lstStyle/>
        <a:p>
          <a:r>
            <a:rPr lang="en-US"/>
            <a:t>Savings and investments</a:t>
          </a:r>
        </a:p>
      </dgm:t>
    </dgm:pt>
    <dgm:pt modelId="{EA4E4669-ABCC-4B39-99F2-81A492854B74}" type="parTrans" cxnId="{F6EE0033-05F1-4459-AC1B-E0779B8E0E33}">
      <dgm:prSet/>
      <dgm:spPr/>
      <dgm:t>
        <a:bodyPr/>
        <a:lstStyle/>
        <a:p>
          <a:endParaRPr lang="en-US"/>
        </a:p>
      </dgm:t>
    </dgm:pt>
    <dgm:pt modelId="{7EF78FF2-DAFB-434C-A971-D276A2619AB0}" type="sibTrans" cxnId="{F6EE0033-05F1-4459-AC1B-E0779B8E0E33}">
      <dgm:prSet/>
      <dgm:spPr/>
      <dgm:t>
        <a:bodyPr/>
        <a:lstStyle/>
        <a:p>
          <a:endParaRPr lang="en-US"/>
        </a:p>
      </dgm:t>
    </dgm:pt>
    <dgm:pt modelId="{425886B5-3D7C-45FB-A9BB-F9046FE6F66F}" type="pres">
      <dgm:prSet presAssocID="{4B3972CA-8030-41D7-8817-8798082B9864}" presName="Name0" presStyleCnt="0">
        <dgm:presLayoutVars>
          <dgm:dir/>
          <dgm:animLvl val="lvl"/>
          <dgm:resizeHandles val="exact"/>
        </dgm:presLayoutVars>
      </dgm:prSet>
      <dgm:spPr/>
    </dgm:pt>
    <dgm:pt modelId="{FBF748ED-8057-4BCF-80FF-884FC73AEDFD}" type="pres">
      <dgm:prSet presAssocID="{569B8A18-A3E1-463E-98C4-78A2A8A731BC}" presName="composite" presStyleCnt="0"/>
      <dgm:spPr/>
    </dgm:pt>
    <dgm:pt modelId="{76EDEE40-7444-451B-A3C4-B8B89B3B3EB0}" type="pres">
      <dgm:prSet presAssocID="{569B8A18-A3E1-463E-98C4-78A2A8A731BC}" presName="parTx" presStyleLbl="alignNode1" presStyleIdx="0" presStyleCnt="2">
        <dgm:presLayoutVars>
          <dgm:chMax val="0"/>
          <dgm:chPref val="0"/>
          <dgm:bulletEnabled val="1"/>
        </dgm:presLayoutVars>
      </dgm:prSet>
      <dgm:spPr/>
    </dgm:pt>
    <dgm:pt modelId="{96EBAD69-0B3C-43CC-872B-B8228F5B1002}" type="pres">
      <dgm:prSet presAssocID="{569B8A18-A3E1-463E-98C4-78A2A8A731BC}" presName="desTx" presStyleLbl="alignAccFollowNode1" presStyleIdx="0" presStyleCnt="2">
        <dgm:presLayoutVars>
          <dgm:bulletEnabled val="1"/>
        </dgm:presLayoutVars>
      </dgm:prSet>
      <dgm:spPr/>
    </dgm:pt>
    <dgm:pt modelId="{8B1815FF-E698-4537-A36A-CF08276AB18A}" type="pres">
      <dgm:prSet presAssocID="{C3066FF9-D24E-4450-8FCB-2F8794C0BC71}" presName="space" presStyleCnt="0"/>
      <dgm:spPr/>
    </dgm:pt>
    <dgm:pt modelId="{ECAD7C83-5671-4664-B700-BF2B94AD9D0D}" type="pres">
      <dgm:prSet presAssocID="{61E2D372-3576-461B-987A-830D2FE6B04A}" presName="composite" presStyleCnt="0"/>
      <dgm:spPr/>
    </dgm:pt>
    <dgm:pt modelId="{AC5C001B-F12C-4264-9EA3-8DE2902B86D9}" type="pres">
      <dgm:prSet presAssocID="{61E2D372-3576-461B-987A-830D2FE6B04A}" presName="parTx" presStyleLbl="alignNode1" presStyleIdx="1" presStyleCnt="2">
        <dgm:presLayoutVars>
          <dgm:chMax val="0"/>
          <dgm:chPref val="0"/>
          <dgm:bulletEnabled val="1"/>
        </dgm:presLayoutVars>
      </dgm:prSet>
      <dgm:spPr/>
    </dgm:pt>
    <dgm:pt modelId="{0D608406-04C8-43E0-BF9A-34AD51F87282}" type="pres">
      <dgm:prSet presAssocID="{61E2D372-3576-461B-987A-830D2FE6B04A}" presName="desTx" presStyleLbl="alignAccFollowNode1" presStyleIdx="1" presStyleCnt="2">
        <dgm:presLayoutVars>
          <dgm:bulletEnabled val="1"/>
        </dgm:presLayoutVars>
      </dgm:prSet>
      <dgm:spPr/>
    </dgm:pt>
  </dgm:ptLst>
  <dgm:cxnLst>
    <dgm:cxn modelId="{6FCF4405-1D43-42FB-994C-A873118161F9}" type="presOf" srcId="{7BD156D5-247E-49AC-B024-15CB26F4CEA7}" destId="{0D608406-04C8-43E0-BF9A-34AD51F87282}" srcOrd="0" destOrd="1" presId="urn:microsoft.com/office/officeart/2005/8/layout/hList1"/>
    <dgm:cxn modelId="{0ECCF227-A1C6-4659-B63D-C25A488D2A49}" type="presOf" srcId="{DC74F3FC-9583-4D93-9DCA-65761B0CBA94}" destId="{96EBAD69-0B3C-43CC-872B-B8228F5B1002}" srcOrd="0" destOrd="0" presId="urn:microsoft.com/office/officeart/2005/8/layout/hList1"/>
    <dgm:cxn modelId="{C61DF12A-BE81-466A-95DE-3E18B1B48849}" srcId="{569B8A18-A3E1-463E-98C4-78A2A8A731BC}" destId="{F8408FD5-B2C3-4E29-9526-C081165075F3}" srcOrd="1" destOrd="0" parTransId="{025E3128-B230-4E52-9A3B-965CD8910E1B}" sibTransId="{EECE1F3D-71A6-4B25-8AEC-FDF61FF1E55F}"/>
    <dgm:cxn modelId="{F6EE0033-05F1-4459-AC1B-E0779B8E0E33}" srcId="{61E2D372-3576-461B-987A-830D2FE6B04A}" destId="{892A0306-768E-4093-A139-EBD45868A6B0}" srcOrd="2" destOrd="0" parTransId="{EA4E4669-ABCC-4B39-99F2-81A492854B74}" sibTransId="{7EF78FF2-DAFB-434C-A971-D276A2619AB0}"/>
    <dgm:cxn modelId="{3BB20D5D-70FB-4BAF-B9A8-10774DD34759}" srcId="{61E2D372-3576-461B-987A-830D2FE6B04A}" destId="{FB9AABFC-9FFA-48D4-8F2F-3D9FFD9F9321}" srcOrd="0" destOrd="0" parTransId="{D952A83C-6051-4461-AD10-19EE687E35D3}" sibTransId="{20081345-4A6C-4375-9AC3-AEF40C28EE43}"/>
    <dgm:cxn modelId="{A7072766-9AE0-4CDE-804D-C5FA50BFB168}" srcId="{569B8A18-A3E1-463E-98C4-78A2A8A731BC}" destId="{593B23B6-4B78-4FC8-8842-406898E71F02}" srcOrd="2" destOrd="0" parTransId="{4D605907-F051-46AA-AAB6-4CB107BD2774}" sibTransId="{FC8CBE45-C77A-4ED7-8F38-379FA7CEA3F5}"/>
    <dgm:cxn modelId="{25000848-632C-40E5-A3C1-572CD2507B92}" srcId="{569B8A18-A3E1-463E-98C4-78A2A8A731BC}" destId="{DC74F3FC-9583-4D93-9DCA-65761B0CBA94}" srcOrd="0" destOrd="0" parTransId="{3978023B-CBC7-446B-B8AA-9CFCA75A195B}" sibTransId="{10E930C1-4BBD-4AB7-8D8B-3B022986C26E}"/>
    <dgm:cxn modelId="{B646AA78-DBAD-4EA9-9257-A025E8E056D4}" type="presOf" srcId="{61E2D372-3576-461B-987A-830D2FE6B04A}" destId="{AC5C001B-F12C-4264-9EA3-8DE2902B86D9}" srcOrd="0" destOrd="0" presId="urn:microsoft.com/office/officeart/2005/8/layout/hList1"/>
    <dgm:cxn modelId="{5494F67D-B554-4C84-B2F2-790F71AA18AF}" type="presOf" srcId="{892A0306-768E-4093-A139-EBD45868A6B0}" destId="{0D608406-04C8-43E0-BF9A-34AD51F87282}" srcOrd="0" destOrd="2" presId="urn:microsoft.com/office/officeart/2005/8/layout/hList1"/>
    <dgm:cxn modelId="{BEB97A89-2B97-420E-A683-EC5CF6C56234}" type="presOf" srcId="{F8408FD5-B2C3-4E29-9526-C081165075F3}" destId="{96EBAD69-0B3C-43CC-872B-B8228F5B1002}" srcOrd="0" destOrd="1" presId="urn:microsoft.com/office/officeart/2005/8/layout/hList1"/>
    <dgm:cxn modelId="{3249C893-E376-4173-862C-9634F44B7201}" srcId="{61E2D372-3576-461B-987A-830D2FE6B04A}" destId="{7BD156D5-247E-49AC-B024-15CB26F4CEA7}" srcOrd="1" destOrd="0" parTransId="{B8BEBC1D-5ED4-47E0-AE66-F8EF7388E303}" sibTransId="{587A07F9-2C5F-4FE1-9AA1-0FA2348D287D}"/>
    <dgm:cxn modelId="{4B2F8994-D08F-423B-B380-119478F2E8F4}" srcId="{569B8A18-A3E1-463E-98C4-78A2A8A731BC}" destId="{492858B0-C22C-4207-A936-49ABE47B0EC6}" srcOrd="3" destOrd="0" parTransId="{030442E7-8D35-43C8-968F-B048B7AB14F3}" sibTransId="{A05738CA-544F-4A5C-816A-8403C7B4D0AB}"/>
    <dgm:cxn modelId="{9C253397-C903-483A-8912-DAB1F296EF1F}" type="presOf" srcId="{492858B0-C22C-4207-A936-49ABE47B0EC6}" destId="{96EBAD69-0B3C-43CC-872B-B8228F5B1002}" srcOrd="0" destOrd="3" presId="urn:microsoft.com/office/officeart/2005/8/layout/hList1"/>
    <dgm:cxn modelId="{430EF1A9-3488-4E7E-A21D-8662233641A8}" srcId="{4B3972CA-8030-41D7-8817-8798082B9864}" destId="{61E2D372-3576-461B-987A-830D2FE6B04A}" srcOrd="1" destOrd="0" parTransId="{1805DC6A-ECF0-4FCE-916C-B070013F0115}" sibTransId="{463AB951-F6AD-488E-84A5-1381095E126E}"/>
    <dgm:cxn modelId="{17FA8AB4-A1D8-46B4-AB3B-C1ECE459DB38}" type="presOf" srcId="{4B3972CA-8030-41D7-8817-8798082B9864}" destId="{425886B5-3D7C-45FB-A9BB-F9046FE6F66F}" srcOrd="0" destOrd="0" presId="urn:microsoft.com/office/officeart/2005/8/layout/hList1"/>
    <dgm:cxn modelId="{B4AD65D3-0F12-469E-8AEE-A471FDA5AAED}" type="presOf" srcId="{569B8A18-A3E1-463E-98C4-78A2A8A731BC}" destId="{76EDEE40-7444-451B-A3C4-B8B89B3B3EB0}" srcOrd="0" destOrd="0" presId="urn:microsoft.com/office/officeart/2005/8/layout/hList1"/>
    <dgm:cxn modelId="{E75D9ED5-E3D4-4BE8-9459-051D8220353A}" type="presOf" srcId="{593B23B6-4B78-4FC8-8842-406898E71F02}" destId="{96EBAD69-0B3C-43CC-872B-B8228F5B1002}" srcOrd="0" destOrd="2" presId="urn:microsoft.com/office/officeart/2005/8/layout/hList1"/>
    <dgm:cxn modelId="{96174DEC-5CAF-47F3-BA87-0A81D97C2852}" srcId="{4B3972CA-8030-41D7-8817-8798082B9864}" destId="{569B8A18-A3E1-463E-98C4-78A2A8A731BC}" srcOrd="0" destOrd="0" parTransId="{8D022BE9-7AF7-482E-8317-988B6C1B19DD}" sibTransId="{C3066FF9-D24E-4450-8FCB-2F8794C0BC71}"/>
    <dgm:cxn modelId="{3A7648EE-4CA5-4CB4-B305-8DE49690D70A}" type="presOf" srcId="{FB9AABFC-9FFA-48D4-8F2F-3D9FFD9F9321}" destId="{0D608406-04C8-43E0-BF9A-34AD51F87282}" srcOrd="0" destOrd="0" presId="urn:microsoft.com/office/officeart/2005/8/layout/hList1"/>
    <dgm:cxn modelId="{EC6AF061-6A97-4471-B470-FE86920BC89E}" type="presParOf" srcId="{425886B5-3D7C-45FB-A9BB-F9046FE6F66F}" destId="{FBF748ED-8057-4BCF-80FF-884FC73AEDFD}" srcOrd="0" destOrd="0" presId="urn:microsoft.com/office/officeart/2005/8/layout/hList1"/>
    <dgm:cxn modelId="{F33B98F2-019D-44CF-A762-2A052AEF99DF}" type="presParOf" srcId="{FBF748ED-8057-4BCF-80FF-884FC73AEDFD}" destId="{76EDEE40-7444-451B-A3C4-B8B89B3B3EB0}" srcOrd="0" destOrd="0" presId="urn:microsoft.com/office/officeart/2005/8/layout/hList1"/>
    <dgm:cxn modelId="{0E6E98C8-E654-42AE-87E3-7C8FC2954E13}" type="presParOf" srcId="{FBF748ED-8057-4BCF-80FF-884FC73AEDFD}" destId="{96EBAD69-0B3C-43CC-872B-B8228F5B1002}" srcOrd="1" destOrd="0" presId="urn:microsoft.com/office/officeart/2005/8/layout/hList1"/>
    <dgm:cxn modelId="{FAF5107D-27FA-447E-AB83-B810D2E346E0}" type="presParOf" srcId="{425886B5-3D7C-45FB-A9BB-F9046FE6F66F}" destId="{8B1815FF-E698-4537-A36A-CF08276AB18A}" srcOrd="1" destOrd="0" presId="urn:microsoft.com/office/officeart/2005/8/layout/hList1"/>
    <dgm:cxn modelId="{16926675-E4A3-41BF-920C-F0D3B18FD0DF}" type="presParOf" srcId="{425886B5-3D7C-45FB-A9BB-F9046FE6F66F}" destId="{ECAD7C83-5671-4664-B700-BF2B94AD9D0D}" srcOrd="2" destOrd="0" presId="urn:microsoft.com/office/officeart/2005/8/layout/hList1"/>
    <dgm:cxn modelId="{5BACAB1B-6217-4004-9212-3A9DB4157B30}" type="presParOf" srcId="{ECAD7C83-5671-4664-B700-BF2B94AD9D0D}" destId="{AC5C001B-F12C-4264-9EA3-8DE2902B86D9}" srcOrd="0" destOrd="0" presId="urn:microsoft.com/office/officeart/2005/8/layout/hList1"/>
    <dgm:cxn modelId="{70528C34-D146-4492-8BF2-8C3F6C99005F}" type="presParOf" srcId="{ECAD7C83-5671-4664-B700-BF2B94AD9D0D}" destId="{0D608406-04C8-43E0-BF9A-34AD51F8728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3972CA-8030-41D7-8817-8798082B9864}"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569B8A18-A3E1-463E-98C4-78A2A8A731BC}">
      <dgm:prSet/>
      <dgm:spPr/>
      <dgm:t>
        <a:bodyPr/>
        <a:lstStyle/>
        <a:p>
          <a:r>
            <a:rPr lang="en-US"/>
            <a:t>Expenses</a:t>
          </a:r>
        </a:p>
      </dgm:t>
    </dgm:pt>
    <dgm:pt modelId="{8D022BE9-7AF7-482E-8317-988B6C1B19DD}" type="parTrans" cxnId="{96174DEC-5CAF-47F3-BA87-0A81D97C2852}">
      <dgm:prSet/>
      <dgm:spPr/>
      <dgm:t>
        <a:bodyPr/>
        <a:lstStyle/>
        <a:p>
          <a:endParaRPr lang="en-US"/>
        </a:p>
      </dgm:t>
    </dgm:pt>
    <dgm:pt modelId="{C3066FF9-D24E-4450-8FCB-2F8794C0BC71}" type="sibTrans" cxnId="{96174DEC-5CAF-47F3-BA87-0A81D97C2852}">
      <dgm:prSet/>
      <dgm:spPr/>
      <dgm:t>
        <a:bodyPr/>
        <a:lstStyle/>
        <a:p>
          <a:endParaRPr lang="en-US"/>
        </a:p>
      </dgm:t>
    </dgm:pt>
    <dgm:pt modelId="{DC74F3FC-9583-4D93-9DCA-65761B0CBA94}">
      <dgm:prSet/>
      <dgm:spPr/>
      <dgm:t>
        <a:bodyPr/>
        <a:lstStyle/>
        <a:p>
          <a:r>
            <a:rPr lang="en-US"/>
            <a:t>Labor</a:t>
          </a:r>
        </a:p>
      </dgm:t>
    </dgm:pt>
    <dgm:pt modelId="{3978023B-CBC7-446B-B8AA-9CFCA75A195B}" type="parTrans" cxnId="{25000848-632C-40E5-A3C1-572CD2507B92}">
      <dgm:prSet/>
      <dgm:spPr/>
      <dgm:t>
        <a:bodyPr/>
        <a:lstStyle/>
        <a:p>
          <a:endParaRPr lang="en-US"/>
        </a:p>
      </dgm:t>
    </dgm:pt>
    <dgm:pt modelId="{10E930C1-4BBD-4AB7-8D8B-3B022986C26E}" type="sibTrans" cxnId="{25000848-632C-40E5-A3C1-572CD2507B92}">
      <dgm:prSet/>
      <dgm:spPr/>
      <dgm:t>
        <a:bodyPr/>
        <a:lstStyle/>
        <a:p>
          <a:endParaRPr lang="en-US"/>
        </a:p>
      </dgm:t>
    </dgm:pt>
    <dgm:pt modelId="{F8408FD5-B2C3-4E29-9526-C081165075F3}">
      <dgm:prSet/>
      <dgm:spPr/>
      <dgm:t>
        <a:bodyPr/>
        <a:lstStyle/>
        <a:p>
          <a:r>
            <a:rPr lang="en-US"/>
            <a:t>Farm Inputs</a:t>
          </a:r>
        </a:p>
      </dgm:t>
    </dgm:pt>
    <dgm:pt modelId="{025E3128-B230-4E52-9A3B-965CD8910E1B}" type="parTrans" cxnId="{C61DF12A-BE81-466A-95DE-3E18B1B48849}">
      <dgm:prSet/>
      <dgm:spPr/>
      <dgm:t>
        <a:bodyPr/>
        <a:lstStyle/>
        <a:p>
          <a:endParaRPr lang="en-US"/>
        </a:p>
      </dgm:t>
    </dgm:pt>
    <dgm:pt modelId="{EECE1F3D-71A6-4B25-8AEC-FDF61FF1E55F}" type="sibTrans" cxnId="{C61DF12A-BE81-466A-95DE-3E18B1B48849}">
      <dgm:prSet/>
      <dgm:spPr/>
      <dgm:t>
        <a:bodyPr/>
        <a:lstStyle/>
        <a:p>
          <a:endParaRPr lang="en-US"/>
        </a:p>
      </dgm:t>
    </dgm:pt>
    <dgm:pt modelId="{593B23B6-4B78-4FC8-8842-406898E71F02}">
      <dgm:prSet/>
      <dgm:spPr/>
      <dgm:t>
        <a:bodyPr/>
        <a:lstStyle/>
        <a:p>
          <a:r>
            <a:rPr lang="en-US"/>
            <a:t>Equipment</a:t>
          </a:r>
        </a:p>
      </dgm:t>
    </dgm:pt>
    <dgm:pt modelId="{4D605907-F051-46AA-AAB6-4CB107BD2774}" type="parTrans" cxnId="{A7072766-9AE0-4CDE-804D-C5FA50BFB168}">
      <dgm:prSet/>
      <dgm:spPr/>
      <dgm:t>
        <a:bodyPr/>
        <a:lstStyle/>
        <a:p>
          <a:endParaRPr lang="en-US"/>
        </a:p>
      </dgm:t>
    </dgm:pt>
    <dgm:pt modelId="{FC8CBE45-C77A-4ED7-8F38-379FA7CEA3F5}" type="sibTrans" cxnId="{A7072766-9AE0-4CDE-804D-C5FA50BFB168}">
      <dgm:prSet/>
      <dgm:spPr/>
      <dgm:t>
        <a:bodyPr/>
        <a:lstStyle/>
        <a:p>
          <a:endParaRPr lang="en-US"/>
        </a:p>
      </dgm:t>
    </dgm:pt>
    <dgm:pt modelId="{492858B0-C22C-4207-A936-49ABE47B0EC6}">
      <dgm:prSet/>
      <dgm:spPr/>
      <dgm:t>
        <a:bodyPr/>
        <a:lstStyle/>
        <a:p>
          <a:r>
            <a:rPr lang="en-US"/>
            <a:t>Farm Transfer Costs</a:t>
          </a:r>
        </a:p>
      </dgm:t>
    </dgm:pt>
    <dgm:pt modelId="{030442E7-8D35-43C8-968F-B048B7AB14F3}" type="parTrans" cxnId="{4B2F8994-D08F-423B-B380-119478F2E8F4}">
      <dgm:prSet/>
      <dgm:spPr/>
      <dgm:t>
        <a:bodyPr/>
        <a:lstStyle/>
        <a:p>
          <a:endParaRPr lang="en-US"/>
        </a:p>
      </dgm:t>
    </dgm:pt>
    <dgm:pt modelId="{A05738CA-544F-4A5C-816A-8403C7B4D0AB}" type="sibTrans" cxnId="{4B2F8994-D08F-423B-B380-119478F2E8F4}">
      <dgm:prSet/>
      <dgm:spPr/>
      <dgm:t>
        <a:bodyPr/>
        <a:lstStyle/>
        <a:p>
          <a:endParaRPr lang="en-US"/>
        </a:p>
      </dgm:t>
    </dgm:pt>
    <dgm:pt modelId="{61E2D372-3576-461B-987A-830D2FE6B04A}">
      <dgm:prSet/>
      <dgm:spPr/>
      <dgm:t>
        <a:bodyPr/>
        <a:lstStyle/>
        <a:p>
          <a:r>
            <a:rPr lang="en-US"/>
            <a:t>Income</a:t>
          </a:r>
        </a:p>
      </dgm:t>
    </dgm:pt>
    <dgm:pt modelId="{1805DC6A-ECF0-4FCE-916C-B070013F0115}" type="parTrans" cxnId="{430EF1A9-3488-4E7E-A21D-8662233641A8}">
      <dgm:prSet/>
      <dgm:spPr/>
      <dgm:t>
        <a:bodyPr/>
        <a:lstStyle/>
        <a:p>
          <a:endParaRPr lang="en-US"/>
        </a:p>
      </dgm:t>
    </dgm:pt>
    <dgm:pt modelId="{463AB951-F6AD-488E-84A5-1381095E126E}" type="sibTrans" cxnId="{430EF1A9-3488-4E7E-A21D-8662233641A8}">
      <dgm:prSet/>
      <dgm:spPr/>
      <dgm:t>
        <a:bodyPr/>
        <a:lstStyle/>
        <a:p>
          <a:endParaRPr lang="en-US"/>
        </a:p>
      </dgm:t>
    </dgm:pt>
    <dgm:pt modelId="{CC8B489B-43DE-436A-979D-54E7D8B2B1B2}">
      <dgm:prSet/>
      <dgm:spPr/>
      <dgm:t>
        <a:bodyPr/>
        <a:lstStyle/>
        <a:p>
          <a:r>
            <a:rPr lang="en-US"/>
            <a:t>Retail sales </a:t>
          </a:r>
        </a:p>
      </dgm:t>
    </dgm:pt>
    <dgm:pt modelId="{B242AA49-D34B-4CEE-A776-B927BAD96FBA}" type="parTrans" cxnId="{7702F96F-1B57-4E3E-ADA9-25CD5BAC159A}">
      <dgm:prSet/>
      <dgm:spPr/>
      <dgm:t>
        <a:bodyPr/>
        <a:lstStyle/>
        <a:p>
          <a:endParaRPr lang="en-US"/>
        </a:p>
      </dgm:t>
    </dgm:pt>
    <dgm:pt modelId="{3641B14A-A509-4DA2-8BFF-69AE37484AD5}" type="sibTrans" cxnId="{7702F96F-1B57-4E3E-ADA9-25CD5BAC159A}">
      <dgm:prSet/>
      <dgm:spPr/>
      <dgm:t>
        <a:bodyPr/>
        <a:lstStyle/>
        <a:p>
          <a:endParaRPr lang="en-US"/>
        </a:p>
      </dgm:t>
    </dgm:pt>
    <dgm:pt modelId="{2D64A229-004F-4972-9A4B-D6EFA2E30CE7}">
      <dgm:prSet/>
      <dgm:spPr/>
      <dgm:t>
        <a:bodyPr/>
        <a:lstStyle/>
        <a:p>
          <a:r>
            <a:rPr lang="en-US"/>
            <a:t>Government programs</a:t>
          </a:r>
        </a:p>
      </dgm:t>
    </dgm:pt>
    <dgm:pt modelId="{6DEAF650-9C9C-4B3B-B0D6-25D77FDA65DF}" type="parTrans" cxnId="{285BB0DA-D23B-48A6-89FD-3A0073124F4D}">
      <dgm:prSet/>
      <dgm:spPr/>
      <dgm:t>
        <a:bodyPr/>
        <a:lstStyle/>
        <a:p>
          <a:endParaRPr lang="en-US"/>
        </a:p>
      </dgm:t>
    </dgm:pt>
    <dgm:pt modelId="{AA88B88A-BE2B-4FD9-8F47-D577ADF5B465}" type="sibTrans" cxnId="{285BB0DA-D23B-48A6-89FD-3A0073124F4D}">
      <dgm:prSet/>
      <dgm:spPr/>
      <dgm:t>
        <a:bodyPr/>
        <a:lstStyle/>
        <a:p>
          <a:endParaRPr lang="en-US"/>
        </a:p>
      </dgm:t>
    </dgm:pt>
    <dgm:pt modelId="{FD8B90E3-9030-4635-BD05-4A144449036A}">
      <dgm:prSet/>
      <dgm:spPr/>
      <dgm:t>
        <a:bodyPr/>
        <a:lstStyle/>
        <a:p>
          <a:r>
            <a:rPr lang="en-US"/>
            <a:t>Savings and investments</a:t>
          </a:r>
        </a:p>
      </dgm:t>
    </dgm:pt>
    <dgm:pt modelId="{2B0E8168-5898-4627-BF2A-FE84BBDB4A7F}" type="parTrans" cxnId="{C13DB0A1-906C-443C-8FD0-CE1093FCD85B}">
      <dgm:prSet/>
      <dgm:spPr/>
      <dgm:t>
        <a:bodyPr/>
        <a:lstStyle/>
        <a:p>
          <a:endParaRPr lang="en-US"/>
        </a:p>
      </dgm:t>
    </dgm:pt>
    <dgm:pt modelId="{2244C5D8-D3EE-44A0-84C4-205E0D917F4F}" type="sibTrans" cxnId="{C13DB0A1-906C-443C-8FD0-CE1093FCD85B}">
      <dgm:prSet/>
      <dgm:spPr/>
      <dgm:t>
        <a:bodyPr/>
        <a:lstStyle/>
        <a:p>
          <a:endParaRPr lang="en-US"/>
        </a:p>
      </dgm:t>
    </dgm:pt>
    <dgm:pt modelId="{69D0ED9D-5C1A-4C32-8A77-59A95FAE2AC8}">
      <dgm:prSet/>
      <dgm:spPr/>
      <dgm:t>
        <a:bodyPr/>
        <a:lstStyle/>
        <a:p>
          <a:r>
            <a:rPr lang="en-US"/>
            <a:t>Wholesale sales</a:t>
          </a:r>
        </a:p>
      </dgm:t>
    </dgm:pt>
    <dgm:pt modelId="{746A5A98-187C-448D-9C77-10C405DB917D}" type="parTrans" cxnId="{99594C6B-D523-42F6-985C-8FC450B0D03A}">
      <dgm:prSet/>
      <dgm:spPr/>
      <dgm:t>
        <a:bodyPr/>
        <a:lstStyle/>
        <a:p>
          <a:endParaRPr lang="en-US"/>
        </a:p>
      </dgm:t>
    </dgm:pt>
    <dgm:pt modelId="{22810E66-F34B-40C7-8D82-F2CF0D1E1261}" type="sibTrans" cxnId="{99594C6B-D523-42F6-985C-8FC450B0D03A}">
      <dgm:prSet/>
      <dgm:spPr/>
      <dgm:t>
        <a:bodyPr/>
        <a:lstStyle/>
        <a:p>
          <a:endParaRPr lang="en-US"/>
        </a:p>
      </dgm:t>
    </dgm:pt>
    <dgm:pt modelId="{0E75AD3C-BAB6-4E87-8696-ABB20BD5D6A8}" type="pres">
      <dgm:prSet presAssocID="{4B3972CA-8030-41D7-8817-8798082B9864}" presName="Name0" presStyleCnt="0">
        <dgm:presLayoutVars>
          <dgm:dir/>
          <dgm:animLvl val="lvl"/>
          <dgm:resizeHandles val="exact"/>
        </dgm:presLayoutVars>
      </dgm:prSet>
      <dgm:spPr/>
    </dgm:pt>
    <dgm:pt modelId="{392CB998-E246-4877-9F3D-051104060F7B}" type="pres">
      <dgm:prSet presAssocID="{569B8A18-A3E1-463E-98C4-78A2A8A731BC}" presName="composite" presStyleCnt="0"/>
      <dgm:spPr/>
    </dgm:pt>
    <dgm:pt modelId="{ADC31079-7889-46B2-94A7-7C05FE1FF79C}" type="pres">
      <dgm:prSet presAssocID="{569B8A18-A3E1-463E-98C4-78A2A8A731BC}" presName="parTx" presStyleLbl="alignNode1" presStyleIdx="0" presStyleCnt="2">
        <dgm:presLayoutVars>
          <dgm:chMax val="0"/>
          <dgm:chPref val="0"/>
          <dgm:bulletEnabled val="1"/>
        </dgm:presLayoutVars>
      </dgm:prSet>
      <dgm:spPr/>
    </dgm:pt>
    <dgm:pt modelId="{D11F35AE-5659-4C98-AE34-A6B89B3E4001}" type="pres">
      <dgm:prSet presAssocID="{569B8A18-A3E1-463E-98C4-78A2A8A731BC}" presName="desTx" presStyleLbl="alignAccFollowNode1" presStyleIdx="0" presStyleCnt="2">
        <dgm:presLayoutVars>
          <dgm:bulletEnabled val="1"/>
        </dgm:presLayoutVars>
      </dgm:prSet>
      <dgm:spPr/>
    </dgm:pt>
    <dgm:pt modelId="{492A177B-5B15-46AB-8A58-81D93187FAA0}" type="pres">
      <dgm:prSet presAssocID="{C3066FF9-D24E-4450-8FCB-2F8794C0BC71}" presName="space" presStyleCnt="0"/>
      <dgm:spPr/>
    </dgm:pt>
    <dgm:pt modelId="{F4F4DF3F-AEA5-4C84-8D53-929FBC8F7A91}" type="pres">
      <dgm:prSet presAssocID="{61E2D372-3576-461B-987A-830D2FE6B04A}" presName="composite" presStyleCnt="0"/>
      <dgm:spPr/>
    </dgm:pt>
    <dgm:pt modelId="{4D1B6E6F-226C-40B2-8C33-19871565B2A9}" type="pres">
      <dgm:prSet presAssocID="{61E2D372-3576-461B-987A-830D2FE6B04A}" presName="parTx" presStyleLbl="alignNode1" presStyleIdx="1" presStyleCnt="2">
        <dgm:presLayoutVars>
          <dgm:chMax val="0"/>
          <dgm:chPref val="0"/>
          <dgm:bulletEnabled val="1"/>
        </dgm:presLayoutVars>
      </dgm:prSet>
      <dgm:spPr/>
    </dgm:pt>
    <dgm:pt modelId="{5ACD4ACA-9C9B-4FBE-9F43-59073E5DEAD9}" type="pres">
      <dgm:prSet presAssocID="{61E2D372-3576-461B-987A-830D2FE6B04A}" presName="desTx" presStyleLbl="alignAccFollowNode1" presStyleIdx="1" presStyleCnt="2">
        <dgm:presLayoutVars>
          <dgm:bulletEnabled val="1"/>
        </dgm:presLayoutVars>
      </dgm:prSet>
      <dgm:spPr/>
    </dgm:pt>
  </dgm:ptLst>
  <dgm:cxnLst>
    <dgm:cxn modelId="{5E7C6A05-C9CB-43B2-9900-294D1216E274}" type="presOf" srcId="{CC8B489B-43DE-436A-979D-54E7D8B2B1B2}" destId="{5ACD4ACA-9C9B-4FBE-9F43-59073E5DEAD9}" srcOrd="0" destOrd="1" presId="urn:microsoft.com/office/officeart/2005/8/layout/hList1"/>
    <dgm:cxn modelId="{C1C19A09-8655-49F6-A66F-FFC91A7EA028}" type="presOf" srcId="{61E2D372-3576-461B-987A-830D2FE6B04A}" destId="{4D1B6E6F-226C-40B2-8C33-19871565B2A9}" srcOrd="0" destOrd="0" presId="urn:microsoft.com/office/officeart/2005/8/layout/hList1"/>
    <dgm:cxn modelId="{344C400A-E372-4144-A2E3-FB6C473924E9}" type="presOf" srcId="{2D64A229-004F-4972-9A4B-D6EFA2E30CE7}" destId="{5ACD4ACA-9C9B-4FBE-9F43-59073E5DEAD9}" srcOrd="0" destOrd="2" presId="urn:microsoft.com/office/officeart/2005/8/layout/hList1"/>
    <dgm:cxn modelId="{8A67BD12-D8ED-4C68-A6CF-E1A5C106D88A}" type="presOf" srcId="{69D0ED9D-5C1A-4C32-8A77-59A95FAE2AC8}" destId="{5ACD4ACA-9C9B-4FBE-9F43-59073E5DEAD9}" srcOrd="0" destOrd="0" presId="urn:microsoft.com/office/officeart/2005/8/layout/hList1"/>
    <dgm:cxn modelId="{C61DF12A-BE81-466A-95DE-3E18B1B48849}" srcId="{569B8A18-A3E1-463E-98C4-78A2A8A731BC}" destId="{F8408FD5-B2C3-4E29-9526-C081165075F3}" srcOrd="1" destOrd="0" parTransId="{025E3128-B230-4E52-9A3B-965CD8910E1B}" sibTransId="{EECE1F3D-71A6-4B25-8AEC-FDF61FF1E55F}"/>
    <dgm:cxn modelId="{CD6DB738-D5D3-4B4F-9D1C-00A3F0F3164D}" type="presOf" srcId="{F8408FD5-B2C3-4E29-9526-C081165075F3}" destId="{D11F35AE-5659-4C98-AE34-A6B89B3E4001}" srcOrd="0" destOrd="1" presId="urn:microsoft.com/office/officeart/2005/8/layout/hList1"/>
    <dgm:cxn modelId="{A7072766-9AE0-4CDE-804D-C5FA50BFB168}" srcId="{569B8A18-A3E1-463E-98C4-78A2A8A731BC}" destId="{593B23B6-4B78-4FC8-8842-406898E71F02}" srcOrd="2" destOrd="0" parTransId="{4D605907-F051-46AA-AAB6-4CB107BD2774}" sibTransId="{FC8CBE45-C77A-4ED7-8F38-379FA7CEA3F5}"/>
    <dgm:cxn modelId="{25000848-632C-40E5-A3C1-572CD2507B92}" srcId="{569B8A18-A3E1-463E-98C4-78A2A8A731BC}" destId="{DC74F3FC-9583-4D93-9DCA-65761B0CBA94}" srcOrd="0" destOrd="0" parTransId="{3978023B-CBC7-446B-B8AA-9CFCA75A195B}" sibTransId="{10E930C1-4BBD-4AB7-8D8B-3B022986C26E}"/>
    <dgm:cxn modelId="{99594C6B-D523-42F6-985C-8FC450B0D03A}" srcId="{61E2D372-3576-461B-987A-830D2FE6B04A}" destId="{69D0ED9D-5C1A-4C32-8A77-59A95FAE2AC8}" srcOrd="0" destOrd="0" parTransId="{746A5A98-187C-448D-9C77-10C405DB917D}" sibTransId="{22810E66-F34B-40C7-8D82-F2CF0D1E1261}"/>
    <dgm:cxn modelId="{7702F96F-1B57-4E3E-ADA9-25CD5BAC159A}" srcId="{61E2D372-3576-461B-987A-830D2FE6B04A}" destId="{CC8B489B-43DE-436A-979D-54E7D8B2B1B2}" srcOrd="1" destOrd="0" parTransId="{B242AA49-D34B-4CEE-A776-B927BAD96FBA}" sibTransId="{3641B14A-A509-4DA2-8BFF-69AE37484AD5}"/>
    <dgm:cxn modelId="{9CF9C258-F714-4B12-946B-983A329421E6}" type="presOf" srcId="{4B3972CA-8030-41D7-8817-8798082B9864}" destId="{0E75AD3C-BAB6-4E87-8696-ABB20BD5D6A8}" srcOrd="0" destOrd="0" presId="urn:microsoft.com/office/officeart/2005/8/layout/hList1"/>
    <dgm:cxn modelId="{33627C7B-9AAB-4B05-94B3-9173888027D9}" type="presOf" srcId="{FD8B90E3-9030-4635-BD05-4A144449036A}" destId="{5ACD4ACA-9C9B-4FBE-9F43-59073E5DEAD9}" srcOrd="0" destOrd="3" presId="urn:microsoft.com/office/officeart/2005/8/layout/hList1"/>
    <dgm:cxn modelId="{4B2F8994-D08F-423B-B380-119478F2E8F4}" srcId="{569B8A18-A3E1-463E-98C4-78A2A8A731BC}" destId="{492858B0-C22C-4207-A936-49ABE47B0EC6}" srcOrd="3" destOrd="0" parTransId="{030442E7-8D35-43C8-968F-B048B7AB14F3}" sibTransId="{A05738CA-544F-4A5C-816A-8403C7B4D0AB}"/>
    <dgm:cxn modelId="{C13DB0A1-906C-443C-8FD0-CE1093FCD85B}" srcId="{61E2D372-3576-461B-987A-830D2FE6B04A}" destId="{FD8B90E3-9030-4635-BD05-4A144449036A}" srcOrd="3" destOrd="0" parTransId="{2B0E8168-5898-4627-BF2A-FE84BBDB4A7F}" sibTransId="{2244C5D8-D3EE-44A0-84C4-205E0D917F4F}"/>
    <dgm:cxn modelId="{F22B80A9-B46A-496A-AC61-6F2EB6899857}" type="presOf" srcId="{DC74F3FC-9583-4D93-9DCA-65761B0CBA94}" destId="{D11F35AE-5659-4C98-AE34-A6B89B3E4001}" srcOrd="0" destOrd="0" presId="urn:microsoft.com/office/officeart/2005/8/layout/hList1"/>
    <dgm:cxn modelId="{430EF1A9-3488-4E7E-A21D-8662233641A8}" srcId="{4B3972CA-8030-41D7-8817-8798082B9864}" destId="{61E2D372-3576-461B-987A-830D2FE6B04A}" srcOrd="1" destOrd="0" parTransId="{1805DC6A-ECF0-4FCE-916C-B070013F0115}" sibTransId="{463AB951-F6AD-488E-84A5-1381095E126E}"/>
    <dgm:cxn modelId="{193240C7-26F7-4C39-9457-F72A23175E02}" type="presOf" srcId="{593B23B6-4B78-4FC8-8842-406898E71F02}" destId="{D11F35AE-5659-4C98-AE34-A6B89B3E4001}" srcOrd="0" destOrd="2" presId="urn:microsoft.com/office/officeart/2005/8/layout/hList1"/>
    <dgm:cxn modelId="{181E6BCB-019F-4083-9863-A9FAAB7110D5}" type="presOf" srcId="{569B8A18-A3E1-463E-98C4-78A2A8A731BC}" destId="{ADC31079-7889-46B2-94A7-7C05FE1FF79C}" srcOrd="0" destOrd="0" presId="urn:microsoft.com/office/officeart/2005/8/layout/hList1"/>
    <dgm:cxn modelId="{285BB0DA-D23B-48A6-89FD-3A0073124F4D}" srcId="{61E2D372-3576-461B-987A-830D2FE6B04A}" destId="{2D64A229-004F-4972-9A4B-D6EFA2E30CE7}" srcOrd="2" destOrd="0" parTransId="{6DEAF650-9C9C-4B3B-B0D6-25D77FDA65DF}" sibTransId="{AA88B88A-BE2B-4FD9-8F47-D577ADF5B465}"/>
    <dgm:cxn modelId="{96174DEC-5CAF-47F3-BA87-0A81D97C2852}" srcId="{4B3972CA-8030-41D7-8817-8798082B9864}" destId="{569B8A18-A3E1-463E-98C4-78A2A8A731BC}" srcOrd="0" destOrd="0" parTransId="{8D022BE9-7AF7-482E-8317-988B6C1B19DD}" sibTransId="{C3066FF9-D24E-4450-8FCB-2F8794C0BC71}"/>
    <dgm:cxn modelId="{EF16CEFA-5EE1-44E0-A39F-2E81FB54BDD9}" type="presOf" srcId="{492858B0-C22C-4207-A936-49ABE47B0EC6}" destId="{D11F35AE-5659-4C98-AE34-A6B89B3E4001}" srcOrd="0" destOrd="3" presId="urn:microsoft.com/office/officeart/2005/8/layout/hList1"/>
    <dgm:cxn modelId="{BDC42B3B-B323-411E-9507-013C95F33FF0}" type="presParOf" srcId="{0E75AD3C-BAB6-4E87-8696-ABB20BD5D6A8}" destId="{392CB998-E246-4877-9F3D-051104060F7B}" srcOrd="0" destOrd="0" presId="urn:microsoft.com/office/officeart/2005/8/layout/hList1"/>
    <dgm:cxn modelId="{8ABBBBBB-BECD-4E76-A56E-FA3DBDF659E5}" type="presParOf" srcId="{392CB998-E246-4877-9F3D-051104060F7B}" destId="{ADC31079-7889-46B2-94A7-7C05FE1FF79C}" srcOrd="0" destOrd="0" presId="urn:microsoft.com/office/officeart/2005/8/layout/hList1"/>
    <dgm:cxn modelId="{B0353F01-EC2C-4145-9BCC-8B56E9C917F9}" type="presParOf" srcId="{392CB998-E246-4877-9F3D-051104060F7B}" destId="{D11F35AE-5659-4C98-AE34-A6B89B3E4001}" srcOrd="1" destOrd="0" presId="urn:microsoft.com/office/officeart/2005/8/layout/hList1"/>
    <dgm:cxn modelId="{0933944E-4C6F-4A18-94CF-336BB4F82618}" type="presParOf" srcId="{0E75AD3C-BAB6-4E87-8696-ABB20BD5D6A8}" destId="{492A177B-5B15-46AB-8A58-81D93187FAA0}" srcOrd="1" destOrd="0" presId="urn:microsoft.com/office/officeart/2005/8/layout/hList1"/>
    <dgm:cxn modelId="{A5D828B4-5540-43F3-9918-3FFA542DB79E}" type="presParOf" srcId="{0E75AD3C-BAB6-4E87-8696-ABB20BD5D6A8}" destId="{F4F4DF3F-AEA5-4C84-8D53-929FBC8F7A91}" srcOrd="2" destOrd="0" presId="urn:microsoft.com/office/officeart/2005/8/layout/hList1"/>
    <dgm:cxn modelId="{5AEEEDB5-4F5A-4958-B9C9-8C22CEB93C36}" type="presParOf" srcId="{F4F4DF3F-AEA5-4C84-8D53-929FBC8F7A91}" destId="{4D1B6E6F-226C-40B2-8C33-19871565B2A9}" srcOrd="0" destOrd="0" presId="urn:microsoft.com/office/officeart/2005/8/layout/hList1"/>
    <dgm:cxn modelId="{6BFB5764-E32D-4D53-A42E-51802DD19DFF}" type="presParOf" srcId="{F4F4DF3F-AEA5-4C84-8D53-929FBC8F7A91}" destId="{5ACD4ACA-9C9B-4FBE-9F43-59073E5DEAD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n-US"/>
            <a:t>​Owners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r>
            <a:rPr lang="en-US"/>
            <a:t>To understand how much you need to net from the sale of assets to support future needs. </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n-US"/>
            <a:t>Incoming Producers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pPr rtl="0"/>
          <a:r>
            <a:rPr lang="en-US">
              <a:latin typeface="Arial"/>
            </a:rPr>
            <a:t>To assess how much income you can draw from the business</a:t>
          </a:r>
          <a:endParaRPr lang="en-US"/>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E51F9685-DC8E-4159-B949-134004A9F65A}">
      <dgm:prSet/>
      <dgm:spPr/>
      <dgm:t>
        <a:bodyPr/>
        <a:lstStyle/>
        <a:p>
          <a:r>
            <a:rPr lang="en-US"/>
            <a:t>To determine if you have resources to cover the cost of professional advisors. </a:t>
          </a:r>
        </a:p>
      </dgm:t>
    </dgm:pt>
    <dgm:pt modelId="{1B14B9F9-280A-408A-8249-CB6C889CDCD0}" type="parTrans" cxnId="{F58834EA-3281-401B-8BB7-1102BD2A79EB}">
      <dgm:prSet/>
      <dgm:spPr/>
    </dgm:pt>
    <dgm:pt modelId="{90CC3D53-0B8B-49FA-AA52-76DCD8B72FCF}" type="sibTrans" cxnId="{F58834EA-3281-401B-8BB7-1102BD2A79EB}">
      <dgm:prSet/>
      <dgm:spPr/>
    </dgm:pt>
    <dgm:pt modelId="{09179895-7528-4915-85E4-ADC3DE9691F1}">
      <dgm:prSet phldr="0"/>
      <dgm:spPr/>
      <dgm:t>
        <a:bodyPr/>
        <a:lstStyle/>
        <a:p>
          <a:pPr rtl="0"/>
          <a:r>
            <a:rPr lang="en-US">
              <a:latin typeface="Arial"/>
            </a:rPr>
            <a:t>To see if off-farm income is needed</a:t>
          </a:r>
        </a:p>
      </dgm:t>
    </dgm:pt>
    <dgm:pt modelId="{BA57B0EE-9655-44B9-8F0F-A13D70933D98}" type="parTrans" cxnId="{E1D91542-C496-4701-8D48-D631BFDC5BB3}">
      <dgm:prSet/>
      <dgm:spPr/>
    </dgm:pt>
    <dgm:pt modelId="{D2633FB0-9AC1-402E-9FF5-ED88A809B64D}" type="sibTrans" cxnId="{E1D91542-C496-4701-8D48-D631BFDC5BB3}">
      <dgm:prSet/>
      <dgm:spPr/>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4F7B5704-0063-4FE9-BC3F-D1546AEAB84A}" type="presOf" srcId="{09179895-7528-4915-85E4-ADC3DE9691F1}" destId="{BE8623F1-8DD4-4476-A4D7-A31893253964}" srcOrd="0" destOrd="1" presId="urn:microsoft.com/office/officeart/2005/8/layout/list1"/>
    <dgm:cxn modelId="{9826B512-8C23-43C7-B50F-1931F9C4E646}" type="presOf" srcId="{35A37345-45F8-455D-BEB4-B8CA1A97AA25}" destId="{F98EEE66-E138-4D9F-8BB6-B3F12B52156E}" srcOrd="0" destOrd="0" presId="urn:microsoft.com/office/officeart/2005/8/layout/list1"/>
    <dgm:cxn modelId="{0591745E-C83D-41DD-B54F-816B0941E0F4}" type="presOf" srcId="{C8911D37-B36A-47DB-9EB0-E75735942DD3}" destId="{F93F082F-6A52-4765-9B25-C547C404BDB6}" srcOrd="0" destOrd="0" presId="urn:microsoft.com/office/officeart/2005/8/layout/list1"/>
    <dgm:cxn modelId="{E1D91542-C496-4701-8D48-D631BFDC5BB3}" srcId="{756818A5-B460-4159-9F59-C9578BFA7497}" destId="{09179895-7528-4915-85E4-ADC3DE9691F1}" srcOrd="1" destOrd="0" parTransId="{BA57B0EE-9655-44B9-8F0F-A13D70933D98}" sibTransId="{D2633FB0-9AC1-402E-9FF5-ED88A809B64D}"/>
    <dgm:cxn modelId="{30F61B7B-5A31-48F5-94BA-DE034518BB85}" type="presOf" srcId="{756818A5-B460-4159-9F59-C9578BFA7497}" destId="{A8E01BA3-88BF-4827-9F64-A03B55B94CF8}" srcOrd="0" destOrd="0" presId="urn:microsoft.com/office/officeart/2005/8/layout/list1"/>
    <dgm:cxn modelId="{64F58898-ABBE-41DC-9DDA-D6158DD0F23B}" type="presOf" srcId="{E51F9685-DC8E-4159-B949-134004A9F65A}" destId="{F93F082F-6A52-4765-9B25-C547C404BDB6}" srcOrd="0" destOrd="1" presId="urn:microsoft.com/office/officeart/2005/8/layout/list1"/>
    <dgm:cxn modelId="{BFA621A6-A063-4E51-9EAF-66B7269C84CF}" type="presOf" srcId="{756818A5-B460-4159-9F59-C9578BFA7497}" destId="{5FBB7AF8-CCAB-45CE-AD46-206048039FF3}" srcOrd="1" destOrd="0" presId="urn:microsoft.com/office/officeart/2005/8/layout/list1"/>
    <dgm:cxn modelId="{A11214B2-F01F-4560-9034-3DF6275B45C2}" type="presOf" srcId="{35A37345-45F8-455D-BEB4-B8CA1A97AA25}" destId="{25604EF7-0042-412C-8C95-D1D1702A4B77}" srcOrd="1"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606E4CC0-345A-428B-9D5B-DB20A29C0452}" type="presOf" srcId="{730838B6-B92A-4B6F-9356-0128892D6179}" destId="{AABDC414-8582-4A79-88FC-F3C3963EB5A4}" srcOrd="0" destOrd="0"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FEAB25DE-FB5B-4663-983D-5676BFA73ED9}" srcId="{730838B6-B92A-4B6F-9356-0128892D6179}" destId="{35A37345-45F8-455D-BEB4-B8CA1A97AA25}" srcOrd="0" destOrd="0" parTransId="{ECACDE83-67FA-42EB-A754-B872A78A4FE1}" sibTransId="{9542E25C-6F60-4817-9FE9-7B327FB67700}"/>
    <dgm:cxn modelId="{F58834EA-3281-401B-8BB7-1102BD2A79EB}" srcId="{35A37345-45F8-455D-BEB4-B8CA1A97AA25}" destId="{E51F9685-DC8E-4159-B949-134004A9F65A}" srcOrd="1" destOrd="0" parTransId="{1B14B9F9-280A-408A-8249-CB6C889CDCD0}" sibTransId="{90CC3D53-0B8B-49FA-AA52-76DCD8B72FCF}"/>
    <dgm:cxn modelId="{508247FB-0260-4C0D-B0D1-951795AAD3C7}" type="presOf" srcId="{4198CFE9-D136-4822-A589-18655197D402}" destId="{BE8623F1-8DD4-4476-A4D7-A31893253964}" srcOrd="0" destOrd="0" presId="urn:microsoft.com/office/officeart/2005/8/layout/list1"/>
    <dgm:cxn modelId="{827DCEFC-EABB-4772-BC70-DE42D37FD4FC}" srcId="{730838B6-B92A-4B6F-9356-0128892D6179}" destId="{756818A5-B460-4159-9F59-C9578BFA7497}" srcOrd="1" destOrd="0" parTransId="{9DCBAACF-1811-4949-8C30-D2A3762CFF54}" sibTransId="{63063DBB-85F4-4526-BF8E-3239E70AD9A4}"/>
    <dgm:cxn modelId="{24AA90CE-BBCA-4336-B8CF-349605199170}" type="presParOf" srcId="{AABDC414-8582-4A79-88FC-F3C3963EB5A4}" destId="{DD7DB463-326D-4865-8CCD-061C74D1FFA9}" srcOrd="0" destOrd="0" presId="urn:microsoft.com/office/officeart/2005/8/layout/list1"/>
    <dgm:cxn modelId="{61288AE9-BD97-457C-B11E-75567C316FE9}" type="presParOf" srcId="{DD7DB463-326D-4865-8CCD-061C74D1FFA9}" destId="{F98EEE66-E138-4D9F-8BB6-B3F12B52156E}" srcOrd="0" destOrd="0" presId="urn:microsoft.com/office/officeart/2005/8/layout/list1"/>
    <dgm:cxn modelId="{08486230-8DF1-4C99-B505-07D0B9CE864C}" type="presParOf" srcId="{DD7DB463-326D-4865-8CCD-061C74D1FFA9}" destId="{25604EF7-0042-412C-8C95-D1D1702A4B77}" srcOrd="1" destOrd="0" presId="urn:microsoft.com/office/officeart/2005/8/layout/list1"/>
    <dgm:cxn modelId="{F3A5ADA9-0226-4BF3-BE16-321C7BEDB2F9}" type="presParOf" srcId="{AABDC414-8582-4A79-88FC-F3C3963EB5A4}" destId="{1267D4C5-3704-4CFC-A025-BDCABF9935C1}" srcOrd="1" destOrd="0" presId="urn:microsoft.com/office/officeart/2005/8/layout/list1"/>
    <dgm:cxn modelId="{C59E7D60-A4B8-48F5-BC18-756EEED168C5}" type="presParOf" srcId="{AABDC414-8582-4A79-88FC-F3C3963EB5A4}" destId="{F93F082F-6A52-4765-9B25-C547C404BDB6}" srcOrd="2" destOrd="0" presId="urn:microsoft.com/office/officeart/2005/8/layout/list1"/>
    <dgm:cxn modelId="{D00EAFE1-432D-4132-8C25-79DF5F78C45D}" type="presParOf" srcId="{AABDC414-8582-4A79-88FC-F3C3963EB5A4}" destId="{8FE8C85F-C3EC-4D8B-BF2A-ABFADAB3B3F6}" srcOrd="3" destOrd="0" presId="urn:microsoft.com/office/officeart/2005/8/layout/list1"/>
    <dgm:cxn modelId="{42A87231-AFCB-41CF-8B36-9E1C11BDC681}" type="presParOf" srcId="{AABDC414-8582-4A79-88FC-F3C3963EB5A4}" destId="{613C6704-D781-4C51-B82D-BB7D06E0E530}" srcOrd="4" destOrd="0" presId="urn:microsoft.com/office/officeart/2005/8/layout/list1"/>
    <dgm:cxn modelId="{688442CA-1F13-4231-B1C2-51873C5FF27D}" type="presParOf" srcId="{613C6704-D781-4C51-B82D-BB7D06E0E530}" destId="{A8E01BA3-88BF-4827-9F64-A03B55B94CF8}" srcOrd="0" destOrd="0" presId="urn:microsoft.com/office/officeart/2005/8/layout/list1"/>
    <dgm:cxn modelId="{E710FF83-C14D-4395-A3B3-848A70044A4E}" type="presParOf" srcId="{613C6704-D781-4C51-B82D-BB7D06E0E530}" destId="{5FBB7AF8-CCAB-45CE-AD46-206048039FF3}" srcOrd="1" destOrd="0" presId="urn:microsoft.com/office/officeart/2005/8/layout/list1"/>
    <dgm:cxn modelId="{FB0CA5AE-253F-4485-826E-022B2CDE6367}" type="presParOf" srcId="{AABDC414-8582-4A79-88FC-F3C3963EB5A4}" destId="{5DBA3EB8-820A-4A77-9FB8-E274F8C17037}" srcOrd="5" destOrd="0" presId="urn:microsoft.com/office/officeart/2005/8/layout/list1"/>
    <dgm:cxn modelId="{B1848148-8314-4FC9-B638-5A3A56F0ED08}"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6C79801-14E3-4BDE-A83F-67390EB3C6FD}"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FF5D9BBC-FB7A-4FF7-AC05-2996186A097E}">
      <dgm:prSet/>
      <dgm:spPr/>
      <dgm:t>
        <a:bodyPr/>
        <a:lstStyle/>
        <a:p>
          <a:pPr rtl="0"/>
          <a:r>
            <a:rPr lang="en-US">
              <a:latin typeface="Arial"/>
            </a:rPr>
            <a:t>Do you agree on the value of the assets?</a:t>
          </a:r>
        </a:p>
      </dgm:t>
    </dgm:pt>
    <dgm:pt modelId="{444124FF-8371-40C9-BEB0-C58678D923C1}" type="parTrans" cxnId="{AB1D540E-E1E5-47ED-898D-FC39705BE6CE}">
      <dgm:prSet/>
      <dgm:spPr/>
      <dgm:t>
        <a:bodyPr/>
        <a:lstStyle/>
        <a:p>
          <a:endParaRPr lang="en-US"/>
        </a:p>
      </dgm:t>
    </dgm:pt>
    <dgm:pt modelId="{A51E38C6-1D72-45F9-8A4C-ED10BA1D221F}" type="sibTrans" cxnId="{AB1D540E-E1E5-47ED-898D-FC39705BE6CE}">
      <dgm:prSet/>
      <dgm:spPr/>
      <dgm:t>
        <a:bodyPr/>
        <a:lstStyle/>
        <a:p>
          <a:endParaRPr lang="en-US"/>
        </a:p>
      </dgm:t>
    </dgm:pt>
    <dgm:pt modelId="{43DFFFCE-4797-41EC-B78A-0D31267BFB10}">
      <dgm:prSet phldr="0"/>
      <dgm:spPr/>
      <dgm:t>
        <a:bodyPr/>
        <a:lstStyle/>
        <a:p>
          <a:pPr rtl="0"/>
          <a:r>
            <a:rPr lang="en-US">
              <a:latin typeface="Arial"/>
            </a:rPr>
            <a:t>Are you willing to share key financial information with the other party</a:t>
          </a:r>
        </a:p>
      </dgm:t>
    </dgm:pt>
    <dgm:pt modelId="{D0C024FA-27CF-4508-8B0C-9E7987CD9724}" type="parTrans" cxnId="{8DD97624-DAAF-4F69-AA18-4170FC45EBC9}">
      <dgm:prSet/>
      <dgm:spPr/>
      <dgm:t>
        <a:bodyPr/>
        <a:lstStyle/>
        <a:p>
          <a:endParaRPr lang="en-US"/>
        </a:p>
      </dgm:t>
    </dgm:pt>
    <dgm:pt modelId="{63115FC2-9E86-4A80-8F1F-899F3447006F}" type="sibTrans" cxnId="{8DD97624-DAAF-4F69-AA18-4170FC45EBC9}">
      <dgm:prSet/>
      <dgm:spPr/>
      <dgm:t>
        <a:bodyPr/>
        <a:lstStyle/>
        <a:p>
          <a:endParaRPr lang="en-US"/>
        </a:p>
      </dgm:t>
    </dgm:pt>
    <dgm:pt modelId="{B218088A-87D6-4150-89C5-DE83C7274C39}">
      <dgm:prSet phldr="0"/>
      <dgm:spPr/>
      <dgm:t>
        <a:bodyPr/>
        <a:lstStyle/>
        <a:p>
          <a:pPr rtl="0"/>
          <a:r>
            <a:rPr lang="en-US">
              <a:latin typeface="Arial"/>
            </a:rPr>
            <a:t>What do you do about budget shortfalls? </a:t>
          </a:r>
          <a:endParaRPr lang="en-US"/>
        </a:p>
      </dgm:t>
    </dgm:pt>
    <dgm:pt modelId="{F6E1CDD1-5693-44CC-9945-ADA49D37ABED}" type="parTrans" cxnId="{4098E164-EB2F-448A-8EC6-D29C6D3F0EBE}">
      <dgm:prSet/>
      <dgm:spPr/>
      <dgm:t>
        <a:bodyPr/>
        <a:lstStyle/>
        <a:p>
          <a:endParaRPr lang="en-US"/>
        </a:p>
      </dgm:t>
    </dgm:pt>
    <dgm:pt modelId="{D2852549-2C57-435B-89F5-499C1E3C88BE}" type="sibTrans" cxnId="{4098E164-EB2F-448A-8EC6-D29C6D3F0EBE}">
      <dgm:prSet/>
      <dgm:spPr/>
      <dgm:t>
        <a:bodyPr/>
        <a:lstStyle/>
        <a:p>
          <a:endParaRPr lang="en-US"/>
        </a:p>
      </dgm:t>
    </dgm:pt>
    <dgm:pt modelId="{810E6898-BB76-4E43-B245-CC913E89377E}" type="pres">
      <dgm:prSet presAssocID="{96C79801-14E3-4BDE-A83F-67390EB3C6FD}" presName="vert0" presStyleCnt="0">
        <dgm:presLayoutVars>
          <dgm:dir/>
          <dgm:animOne val="branch"/>
          <dgm:animLvl val="lvl"/>
        </dgm:presLayoutVars>
      </dgm:prSet>
      <dgm:spPr/>
    </dgm:pt>
    <dgm:pt modelId="{30F17917-9415-4A5F-8EAB-10DD2546EA8F}" type="pres">
      <dgm:prSet presAssocID="{FF5D9BBC-FB7A-4FF7-AC05-2996186A097E}" presName="thickLine" presStyleLbl="alignNode1" presStyleIdx="0" presStyleCnt="3"/>
      <dgm:spPr/>
    </dgm:pt>
    <dgm:pt modelId="{F4AAE97C-E334-41F2-8DAC-BF93CF219FC7}" type="pres">
      <dgm:prSet presAssocID="{FF5D9BBC-FB7A-4FF7-AC05-2996186A097E}" presName="horz1" presStyleCnt="0"/>
      <dgm:spPr/>
    </dgm:pt>
    <dgm:pt modelId="{6E317160-84E6-41EF-BDE7-C07DA9D0BACA}" type="pres">
      <dgm:prSet presAssocID="{FF5D9BBC-FB7A-4FF7-AC05-2996186A097E}" presName="tx1" presStyleLbl="revTx" presStyleIdx="0" presStyleCnt="3"/>
      <dgm:spPr/>
    </dgm:pt>
    <dgm:pt modelId="{994B1C95-4245-481F-A7E6-C1626CF148FD}" type="pres">
      <dgm:prSet presAssocID="{FF5D9BBC-FB7A-4FF7-AC05-2996186A097E}" presName="vert1" presStyleCnt="0"/>
      <dgm:spPr/>
    </dgm:pt>
    <dgm:pt modelId="{E2FCE6D4-84C5-48A5-BB9E-CA12DC775840}" type="pres">
      <dgm:prSet presAssocID="{43DFFFCE-4797-41EC-B78A-0D31267BFB10}" presName="thickLine" presStyleLbl="alignNode1" presStyleIdx="1" presStyleCnt="3"/>
      <dgm:spPr/>
    </dgm:pt>
    <dgm:pt modelId="{BD936150-B29F-4DF2-824B-2B572B15D4C3}" type="pres">
      <dgm:prSet presAssocID="{43DFFFCE-4797-41EC-B78A-0D31267BFB10}" presName="horz1" presStyleCnt="0"/>
      <dgm:spPr/>
    </dgm:pt>
    <dgm:pt modelId="{543F3BA6-9424-4BA5-99D9-0A1BB71EB49F}" type="pres">
      <dgm:prSet presAssocID="{43DFFFCE-4797-41EC-B78A-0D31267BFB10}" presName="tx1" presStyleLbl="revTx" presStyleIdx="1" presStyleCnt="3"/>
      <dgm:spPr/>
    </dgm:pt>
    <dgm:pt modelId="{A3DC860D-45EB-4015-A197-CAD28351E976}" type="pres">
      <dgm:prSet presAssocID="{43DFFFCE-4797-41EC-B78A-0D31267BFB10}" presName="vert1" presStyleCnt="0"/>
      <dgm:spPr/>
    </dgm:pt>
    <dgm:pt modelId="{6967A1BB-17EE-4487-9070-A6ADB9EDB65B}" type="pres">
      <dgm:prSet presAssocID="{B218088A-87D6-4150-89C5-DE83C7274C39}" presName="thickLine" presStyleLbl="alignNode1" presStyleIdx="2" presStyleCnt="3"/>
      <dgm:spPr/>
    </dgm:pt>
    <dgm:pt modelId="{3644F62E-439D-4450-9B21-A7E526CFE2DB}" type="pres">
      <dgm:prSet presAssocID="{B218088A-87D6-4150-89C5-DE83C7274C39}" presName="horz1" presStyleCnt="0"/>
      <dgm:spPr/>
    </dgm:pt>
    <dgm:pt modelId="{749527B6-00DA-4FD6-AF75-BB27FC09A053}" type="pres">
      <dgm:prSet presAssocID="{B218088A-87D6-4150-89C5-DE83C7274C39}" presName="tx1" presStyleLbl="revTx" presStyleIdx="2" presStyleCnt="3"/>
      <dgm:spPr/>
    </dgm:pt>
    <dgm:pt modelId="{19E67B7A-DFDD-421F-A489-5D7202BB1ACA}" type="pres">
      <dgm:prSet presAssocID="{B218088A-87D6-4150-89C5-DE83C7274C39}" presName="vert1" presStyleCnt="0"/>
      <dgm:spPr/>
    </dgm:pt>
  </dgm:ptLst>
  <dgm:cxnLst>
    <dgm:cxn modelId="{AB1D540E-E1E5-47ED-898D-FC39705BE6CE}" srcId="{96C79801-14E3-4BDE-A83F-67390EB3C6FD}" destId="{FF5D9BBC-FB7A-4FF7-AC05-2996186A097E}" srcOrd="0" destOrd="0" parTransId="{444124FF-8371-40C9-BEB0-C58678D923C1}" sibTransId="{A51E38C6-1D72-45F9-8A4C-ED10BA1D221F}"/>
    <dgm:cxn modelId="{B335E51D-9DD3-4F5B-8C9E-BDF00B9963C5}" type="presOf" srcId="{B218088A-87D6-4150-89C5-DE83C7274C39}" destId="{749527B6-00DA-4FD6-AF75-BB27FC09A053}" srcOrd="0" destOrd="0" presId="urn:microsoft.com/office/officeart/2008/layout/LinedList"/>
    <dgm:cxn modelId="{8DD97624-DAAF-4F69-AA18-4170FC45EBC9}" srcId="{96C79801-14E3-4BDE-A83F-67390EB3C6FD}" destId="{43DFFFCE-4797-41EC-B78A-0D31267BFB10}" srcOrd="1" destOrd="0" parTransId="{D0C024FA-27CF-4508-8B0C-9E7987CD9724}" sibTransId="{63115FC2-9E86-4A80-8F1F-899F3447006F}"/>
    <dgm:cxn modelId="{4098E164-EB2F-448A-8EC6-D29C6D3F0EBE}" srcId="{96C79801-14E3-4BDE-A83F-67390EB3C6FD}" destId="{B218088A-87D6-4150-89C5-DE83C7274C39}" srcOrd="2" destOrd="0" parTransId="{F6E1CDD1-5693-44CC-9945-ADA49D37ABED}" sibTransId="{D2852549-2C57-435B-89F5-499C1E3C88BE}"/>
    <dgm:cxn modelId="{5638BD7C-CD51-4F05-A900-E3673219EAD2}" type="presOf" srcId="{FF5D9BBC-FB7A-4FF7-AC05-2996186A097E}" destId="{6E317160-84E6-41EF-BDE7-C07DA9D0BACA}" srcOrd="0" destOrd="0" presId="urn:microsoft.com/office/officeart/2008/layout/LinedList"/>
    <dgm:cxn modelId="{270F4EB3-3E6F-49AE-9C9C-9D91F2EEB280}" type="presOf" srcId="{43DFFFCE-4797-41EC-B78A-0D31267BFB10}" destId="{543F3BA6-9424-4BA5-99D9-0A1BB71EB49F}" srcOrd="0" destOrd="0" presId="urn:microsoft.com/office/officeart/2008/layout/LinedList"/>
    <dgm:cxn modelId="{F96588CA-6916-403B-9ADC-6CEA247C7B72}" type="presOf" srcId="{96C79801-14E3-4BDE-A83F-67390EB3C6FD}" destId="{810E6898-BB76-4E43-B245-CC913E89377E}" srcOrd="0" destOrd="0" presId="urn:microsoft.com/office/officeart/2008/layout/LinedList"/>
    <dgm:cxn modelId="{359F1D4B-3B6E-4CE1-8C3E-B5DCF941B8F9}" type="presParOf" srcId="{810E6898-BB76-4E43-B245-CC913E89377E}" destId="{30F17917-9415-4A5F-8EAB-10DD2546EA8F}" srcOrd="0" destOrd="0" presId="urn:microsoft.com/office/officeart/2008/layout/LinedList"/>
    <dgm:cxn modelId="{92928885-31B1-4D00-A1A8-A7B0F21FD128}" type="presParOf" srcId="{810E6898-BB76-4E43-B245-CC913E89377E}" destId="{F4AAE97C-E334-41F2-8DAC-BF93CF219FC7}" srcOrd="1" destOrd="0" presId="urn:microsoft.com/office/officeart/2008/layout/LinedList"/>
    <dgm:cxn modelId="{891681DD-ADCB-401C-A9EB-F863955DD3FD}" type="presParOf" srcId="{F4AAE97C-E334-41F2-8DAC-BF93CF219FC7}" destId="{6E317160-84E6-41EF-BDE7-C07DA9D0BACA}" srcOrd="0" destOrd="0" presId="urn:microsoft.com/office/officeart/2008/layout/LinedList"/>
    <dgm:cxn modelId="{88A5ABAA-F9D9-48DD-9F20-7DB51B9B15A2}" type="presParOf" srcId="{F4AAE97C-E334-41F2-8DAC-BF93CF219FC7}" destId="{994B1C95-4245-481F-A7E6-C1626CF148FD}" srcOrd="1" destOrd="0" presId="urn:microsoft.com/office/officeart/2008/layout/LinedList"/>
    <dgm:cxn modelId="{C72E56BE-B6DF-4605-8F9A-03C08FDDDD9E}" type="presParOf" srcId="{810E6898-BB76-4E43-B245-CC913E89377E}" destId="{E2FCE6D4-84C5-48A5-BB9E-CA12DC775840}" srcOrd="2" destOrd="0" presId="urn:microsoft.com/office/officeart/2008/layout/LinedList"/>
    <dgm:cxn modelId="{2FDE443F-1A61-42CA-A2C8-D46A247C4FA7}" type="presParOf" srcId="{810E6898-BB76-4E43-B245-CC913E89377E}" destId="{BD936150-B29F-4DF2-824B-2B572B15D4C3}" srcOrd="3" destOrd="0" presId="urn:microsoft.com/office/officeart/2008/layout/LinedList"/>
    <dgm:cxn modelId="{948E1526-CCA0-4067-8DC0-C4AAE2787641}" type="presParOf" srcId="{BD936150-B29F-4DF2-824B-2B572B15D4C3}" destId="{543F3BA6-9424-4BA5-99D9-0A1BB71EB49F}" srcOrd="0" destOrd="0" presId="urn:microsoft.com/office/officeart/2008/layout/LinedList"/>
    <dgm:cxn modelId="{A7CB21E5-69E6-4614-B631-8496942F7D25}" type="presParOf" srcId="{BD936150-B29F-4DF2-824B-2B572B15D4C3}" destId="{A3DC860D-45EB-4015-A197-CAD28351E976}" srcOrd="1" destOrd="0" presId="urn:microsoft.com/office/officeart/2008/layout/LinedList"/>
    <dgm:cxn modelId="{BFBB97B8-A888-4925-844F-3F920611E4C9}" type="presParOf" srcId="{810E6898-BB76-4E43-B245-CC913E89377E}" destId="{6967A1BB-17EE-4487-9070-A6ADB9EDB65B}" srcOrd="4" destOrd="0" presId="urn:microsoft.com/office/officeart/2008/layout/LinedList"/>
    <dgm:cxn modelId="{002733AF-02DE-44E1-942E-540A8EBB6655}" type="presParOf" srcId="{810E6898-BB76-4E43-B245-CC913E89377E}" destId="{3644F62E-439D-4450-9B21-A7E526CFE2DB}" srcOrd="5" destOrd="0" presId="urn:microsoft.com/office/officeart/2008/layout/LinedList"/>
    <dgm:cxn modelId="{3BC27E58-9C4D-4765-AE5A-D2CFB97961AD}" type="presParOf" srcId="{3644F62E-439D-4450-9B21-A7E526CFE2DB}" destId="{749527B6-00DA-4FD6-AF75-BB27FC09A053}" srcOrd="0" destOrd="0" presId="urn:microsoft.com/office/officeart/2008/layout/LinedList"/>
    <dgm:cxn modelId="{CC36EC1D-382D-40EF-B0B1-069D5D32D3E3}" type="presParOf" srcId="{3644F62E-439D-4450-9B21-A7E526CFE2DB}" destId="{19E67B7A-DFDD-421F-A489-5D7202BB1AC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1EDE5D-4D4C-49A6-A1F5-8100CF5D92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5E09BAF-0C54-4607-941B-69FB93B87FA2}">
      <dgm:prSet/>
      <dgm:spPr/>
      <dgm:t>
        <a:bodyPr/>
        <a:lstStyle/>
        <a:p>
          <a:r>
            <a:rPr lang="en-US"/>
            <a:t>SMART goals are:</a:t>
          </a:r>
        </a:p>
      </dgm:t>
    </dgm:pt>
    <dgm:pt modelId="{96C73E41-37CA-46DB-A2BE-22682367A5C3}" type="parTrans" cxnId="{58E19FA9-B493-4955-92C7-16ABF25917D5}">
      <dgm:prSet/>
      <dgm:spPr/>
      <dgm:t>
        <a:bodyPr/>
        <a:lstStyle/>
        <a:p>
          <a:endParaRPr lang="en-US"/>
        </a:p>
      </dgm:t>
    </dgm:pt>
    <dgm:pt modelId="{EB60EE1F-5C88-4CFD-A661-F5F17A8016D0}" type="sibTrans" cxnId="{58E19FA9-B493-4955-92C7-16ABF25917D5}">
      <dgm:prSet/>
      <dgm:spPr/>
      <dgm:t>
        <a:bodyPr/>
        <a:lstStyle/>
        <a:p>
          <a:endParaRPr lang="en-US"/>
        </a:p>
      </dgm:t>
    </dgm:pt>
    <dgm:pt modelId="{11CC6AC9-537E-454F-BF18-FBB35C47297E}">
      <dgm:prSet/>
      <dgm:spPr/>
      <dgm:t>
        <a:bodyPr/>
        <a:lstStyle/>
        <a:p>
          <a:r>
            <a:rPr lang="en-US"/>
            <a:t>S = Specific</a:t>
          </a:r>
        </a:p>
      </dgm:t>
    </dgm:pt>
    <dgm:pt modelId="{8449AD54-482C-46D7-BC5A-DE68DF843162}" type="parTrans" cxnId="{4C3CA634-F441-497A-A7F2-AC4A5E89FAD0}">
      <dgm:prSet/>
      <dgm:spPr/>
      <dgm:t>
        <a:bodyPr/>
        <a:lstStyle/>
        <a:p>
          <a:endParaRPr lang="en-US"/>
        </a:p>
      </dgm:t>
    </dgm:pt>
    <dgm:pt modelId="{66063136-D233-4F71-8106-221F28A0924E}" type="sibTrans" cxnId="{4C3CA634-F441-497A-A7F2-AC4A5E89FAD0}">
      <dgm:prSet/>
      <dgm:spPr/>
      <dgm:t>
        <a:bodyPr/>
        <a:lstStyle/>
        <a:p>
          <a:endParaRPr lang="en-US"/>
        </a:p>
      </dgm:t>
    </dgm:pt>
    <dgm:pt modelId="{55365577-394B-4258-A58C-2F322B36C6C6}">
      <dgm:prSet/>
      <dgm:spPr/>
      <dgm:t>
        <a:bodyPr/>
        <a:lstStyle/>
        <a:p>
          <a:r>
            <a:rPr lang="en-US"/>
            <a:t>M = Measurable</a:t>
          </a:r>
        </a:p>
      </dgm:t>
    </dgm:pt>
    <dgm:pt modelId="{41CCD293-B1BE-4E35-B9D8-8E904130A7BE}" type="parTrans" cxnId="{7219FF02-303C-4644-AFFF-B93EE72782B0}">
      <dgm:prSet/>
      <dgm:spPr/>
      <dgm:t>
        <a:bodyPr/>
        <a:lstStyle/>
        <a:p>
          <a:endParaRPr lang="en-US"/>
        </a:p>
      </dgm:t>
    </dgm:pt>
    <dgm:pt modelId="{B417D683-80F5-48F8-A446-1008577A142C}" type="sibTrans" cxnId="{7219FF02-303C-4644-AFFF-B93EE72782B0}">
      <dgm:prSet/>
      <dgm:spPr/>
      <dgm:t>
        <a:bodyPr/>
        <a:lstStyle/>
        <a:p>
          <a:endParaRPr lang="en-US"/>
        </a:p>
      </dgm:t>
    </dgm:pt>
    <dgm:pt modelId="{14493165-A74D-4E79-83FB-BBA2EC9CA84A}">
      <dgm:prSet/>
      <dgm:spPr/>
      <dgm:t>
        <a:bodyPr/>
        <a:lstStyle/>
        <a:p>
          <a:r>
            <a:rPr lang="en-US"/>
            <a:t>A = Attainable</a:t>
          </a:r>
        </a:p>
      </dgm:t>
    </dgm:pt>
    <dgm:pt modelId="{47303FD5-A77E-41ED-9A02-3993F497C456}" type="parTrans" cxnId="{E1D74460-5D7B-4306-9FB8-E28A2A37F8F7}">
      <dgm:prSet/>
      <dgm:spPr/>
      <dgm:t>
        <a:bodyPr/>
        <a:lstStyle/>
        <a:p>
          <a:endParaRPr lang="en-US"/>
        </a:p>
      </dgm:t>
    </dgm:pt>
    <dgm:pt modelId="{BEF24B30-A69B-476B-AD4F-BFDC2FC3D14D}" type="sibTrans" cxnId="{E1D74460-5D7B-4306-9FB8-E28A2A37F8F7}">
      <dgm:prSet/>
      <dgm:spPr/>
      <dgm:t>
        <a:bodyPr/>
        <a:lstStyle/>
        <a:p>
          <a:endParaRPr lang="en-US"/>
        </a:p>
      </dgm:t>
    </dgm:pt>
    <dgm:pt modelId="{1B716914-0271-47A5-BB7A-100CD9A93E84}">
      <dgm:prSet/>
      <dgm:spPr/>
      <dgm:t>
        <a:bodyPr/>
        <a:lstStyle/>
        <a:p>
          <a:r>
            <a:rPr lang="en-US"/>
            <a:t>R = Results-Focused</a:t>
          </a:r>
        </a:p>
      </dgm:t>
    </dgm:pt>
    <dgm:pt modelId="{F9A14154-D063-4F92-A62D-5C7C522E2B22}" type="parTrans" cxnId="{5BC130FD-3D4A-4BBA-9853-9236D51CE662}">
      <dgm:prSet/>
      <dgm:spPr/>
      <dgm:t>
        <a:bodyPr/>
        <a:lstStyle/>
        <a:p>
          <a:endParaRPr lang="en-US"/>
        </a:p>
      </dgm:t>
    </dgm:pt>
    <dgm:pt modelId="{7630D98E-2980-42C2-B5BE-041A529BDFFF}" type="sibTrans" cxnId="{5BC130FD-3D4A-4BBA-9853-9236D51CE662}">
      <dgm:prSet/>
      <dgm:spPr/>
      <dgm:t>
        <a:bodyPr/>
        <a:lstStyle/>
        <a:p>
          <a:endParaRPr lang="en-US"/>
        </a:p>
      </dgm:t>
    </dgm:pt>
    <dgm:pt modelId="{A5D5B7FB-FD03-4E52-AC83-70B554B9851E}">
      <dgm:prSet/>
      <dgm:spPr/>
      <dgm:t>
        <a:bodyPr/>
        <a:lstStyle/>
        <a:p>
          <a:r>
            <a:rPr lang="en-US"/>
            <a:t>T = Timely</a:t>
          </a:r>
        </a:p>
      </dgm:t>
    </dgm:pt>
    <dgm:pt modelId="{FE956705-DEBD-4152-9987-2B97A7E415C3}" type="parTrans" cxnId="{0F04F2A3-C12E-4D04-84F9-272FAED07B7F}">
      <dgm:prSet/>
      <dgm:spPr/>
      <dgm:t>
        <a:bodyPr/>
        <a:lstStyle/>
        <a:p>
          <a:endParaRPr lang="en-US"/>
        </a:p>
      </dgm:t>
    </dgm:pt>
    <dgm:pt modelId="{98C1407B-8421-42D1-9639-C93A8E706B6A}" type="sibTrans" cxnId="{0F04F2A3-C12E-4D04-84F9-272FAED07B7F}">
      <dgm:prSet/>
      <dgm:spPr/>
      <dgm:t>
        <a:bodyPr/>
        <a:lstStyle/>
        <a:p>
          <a:endParaRPr lang="en-US"/>
        </a:p>
      </dgm:t>
    </dgm:pt>
    <dgm:pt modelId="{0936EDF5-4D3A-4EE5-BA2A-47B608C503EE}" type="pres">
      <dgm:prSet presAssocID="{C41EDE5D-4D4C-49A6-A1F5-8100CF5D9202}" presName="diagram" presStyleCnt="0">
        <dgm:presLayoutVars>
          <dgm:dir/>
          <dgm:resizeHandles val="exact"/>
        </dgm:presLayoutVars>
      </dgm:prSet>
      <dgm:spPr/>
    </dgm:pt>
    <dgm:pt modelId="{85E42F69-F5CF-4F13-942F-09747E02831B}" type="pres">
      <dgm:prSet presAssocID="{35E09BAF-0C54-4607-941B-69FB93B87FA2}" presName="node" presStyleLbl="node1" presStyleIdx="0" presStyleCnt="6">
        <dgm:presLayoutVars>
          <dgm:bulletEnabled val="1"/>
        </dgm:presLayoutVars>
      </dgm:prSet>
      <dgm:spPr/>
    </dgm:pt>
    <dgm:pt modelId="{F357D3DD-5A8A-46C3-AD29-12F06FE5A53F}" type="pres">
      <dgm:prSet presAssocID="{EB60EE1F-5C88-4CFD-A661-F5F17A8016D0}" presName="sibTrans" presStyleCnt="0"/>
      <dgm:spPr/>
    </dgm:pt>
    <dgm:pt modelId="{E9C4B794-2FFB-408B-982B-0D962A2B2E7B}" type="pres">
      <dgm:prSet presAssocID="{11CC6AC9-537E-454F-BF18-FBB35C47297E}" presName="node" presStyleLbl="node1" presStyleIdx="1" presStyleCnt="6">
        <dgm:presLayoutVars>
          <dgm:bulletEnabled val="1"/>
        </dgm:presLayoutVars>
      </dgm:prSet>
      <dgm:spPr/>
    </dgm:pt>
    <dgm:pt modelId="{151DA8B0-8B2D-474D-AE1D-B73C077EBBCF}" type="pres">
      <dgm:prSet presAssocID="{66063136-D233-4F71-8106-221F28A0924E}" presName="sibTrans" presStyleCnt="0"/>
      <dgm:spPr/>
    </dgm:pt>
    <dgm:pt modelId="{21573782-04F7-4C2D-BE35-37D448628DD1}" type="pres">
      <dgm:prSet presAssocID="{55365577-394B-4258-A58C-2F322B36C6C6}" presName="node" presStyleLbl="node1" presStyleIdx="2" presStyleCnt="6">
        <dgm:presLayoutVars>
          <dgm:bulletEnabled val="1"/>
        </dgm:presLayoutVars>
      </dgm:prSet>
      <dgm:spPr/>
    </dgm:pt>
    <dgm:pt modelId="{E7252181-B17C-4E29-846A-7006053721ED}" type="pres">
      <dgm:prSet presAssocID="{B417D683-80F5-48F8-A446-1008577A142C}" presName="sibTrans" presStyleCnt="0"/>
      <dgm:spPr/>
    </dgm:pt>
    <dgm:pt modelId="{5FEC948B-1F5A-453C-B92F-2BBCBCAA290C}" type="pres">
      <dgm:prSet presAssocID="{14493165-A74D-4E79-83FB-BBA2EC9CA84A}" presName="node" presStyleLbl="node1" presStyleIdx="3" presStyleCnt="6">
        <dgm:presLayoutVars>
          <dgm:bulletEnabled val="1"/>
        </dgm:presLayoutVars>
      </dgm:prSet>
      <dgm:spPr/>
    </dgm:pt>
    <dgm:pt modelId="{2AC0BBAA-697D-4D63-93F6-6A770896E12E}" type="pres">
      <dgm:prSet presAssocID="{BEF24B30-A69B-476B-AD4F-BFDC2FC3D14D}" presName="sibTrans" presStyleCnt="0"/>
      <dgm:spPr/>
    </dgm:pt>
    <dgm:pt modelId="{838AF428-9B07-427D-AA83-31B495E90422}" type="pres">
      <dgm:prSet presAssocID="{1B716914-0271-47A5-BB7A-100CD9A93E84}" presName="node" presStyleLbl="node1" presStyleIdx="4" presStyleCnt="6">
        <dgm:presLayoutVars>
          <dgm:bulletEnabled val="1"/>
        </dgm:presLayoutVars>
      </dgm:prSet>
      <dgm:spPr/>
    </dgm:pt>
    <dgm:pt modelId="{0A5F1512-3E32-4AD4-AE34-85A05FC3197E}" type="pres">
      <dgm:prSet presAssocID="{7630D98E-2980-42C2-B5BE-041A529BDFFF}" presName="sibTrans" presStyleCnt="0"/>
      <dgm:spPr/>
    </dgm:pt>
    <dgm:pt modelId="{43697883-8123-41D8-A2C6-4BC5B1E71039}" type="pres">
      <dgm:prSet presAssocID="{A5D5B7FB-FD03-4E52-AC83-70B554B9851E}" presName="node" presStyleLbl="node1" presStyleIdx="5" presStyleCnt="6">
        <dgm:presLayoutVars>
          <dgm:bulletEnabled val="1"/>
        </dgm:presLayoutVars>
      </dgm:prSet>
      <dgm:spPr/>
    </dgm:pt>
  </dgm:ptLst>
  <dgm:cxnLst>
    <dgm:cxn modelId="{7219FF02-303C-4644-AFFF-B93EE72782B0}" srcId="{C41EDE5D-4D4C-49A6-A1F5-8100CF5D9202}" destId="{55365577-394B-4258-A58C-2F322B36C6C6}" srcOrd="2" destOrd="0" parTransId="{41CCD293-B1BE-4E35-B9D8-8E904130A7BE}" sibTransId="{B417D683-80F5-48F8-A446-1008577A142C}"/>
    <dgm:cxn modelId="{4C3CA634-F441-497A-A7F2-AC4A5E89FAD0}" srcId="{C41EDE5D-4D4C-49A6-A1F5-8100CF5D9202}" destId="{11CC6AC9-537E-454F-BF18-FBB35C47297E}" srcOrd="1" destOrd="0" parTransId="{8449AD54-482C-46D7-BC5A-DE68DF843162}" sibTransId="{66063136-D233-4F71-8106-221F28A0924E}"/>
    <dgm:cxn modelId="{E1D74460-5D7B-4306-9FB8-E28A2A37F8F7}" srcId="{C41EDE5D-4D4C-49A6-A1F5-8100CF5D9202}" destId="{14493165-A74D-4E79-83FB-BBA2EC9CA84A}" srcOrd="3" destOrd="0" parTransId="{47303FD5-A77E-41ED-9A02-3993F497C456}" sibTransId="{BEF24B30-A69B-476B-AD4F-BFDC2FC3D14D}"/>
    <dgm:cxn modelId="{D8A7DB63-81E1-4853-A7BE-3B5F42189E40}" type="presOf" srcId="{C41EDE5D-4D4C-49A6-A1F5-8100CF5D9202}" destId="{0936EDF5-4D3A-4EE5-BA2A-47B608C503EE}" srcOrd="0" destOrd="0" presId="urn:microsoft.com/office/officeart/2005/8/layout/default"/>
    <dgm:cxn modelId="{08C81444-9A25-4728-B9A1-3BE50FC1E470}" type="presOf" srcId="{55365577-394B-4258-A58C-2F322B36C6C6}" destId="{21573782-04F7-4C2D-BE35-37D448628DD1}" srcOrd="0" destOrd="0" presId="urn:microsoft.com/office/officeart/2005/8/layout/default"/>
    <dgm:cxn modelId="{B8D88A50-9821-4B6D-82C9-E0B0F9944B17}" type="presOf" srcId="{A5D5B7FB-FD03-4E52-AC83-70B554B9851E}" destId="{43697883-8123-41D8-A2C6-4BC5B1E71039}" srcOrd="0" destOrd="0" presId="urn:microsoft.com/office/officeart/2005/8/layout/default"/>
    <dgm:cxn modelId="{ADC1BB72-72B5-430B-ABE4-EAEB1596AC31}" type="presOf" srcId="{35E09BAF-0C54-4607-941B-69FB93B87FA2}" destId="{85E42F69-F5CF-4F13-942F-09747E02831B}" srcOrd="0" destOrd="0" presId="urn:microsoft.com/office/officeart/2005/8/layout/default"/>
    <dgm:cxn modelId="{4E479382-D1E5-4BDA-B553-D0AAD6146186}" type="presOf" srcId="{11CC6AC9-537E-454F-BF18-FBB35C47297E}" destId="{E9C4B794-2FFB-408B-982B-0D962A2B2E7B}" srcOrd="0" destOrd="0" presId="urn:microsoft.com/office/officeart/2005/8/layout/default"/>
    <dgm:cxn modelId="{0F04F2A3-C12E-4D04-84F9-272FAED07B7F}" srcId="{C41EDE5D-4D4C-49A6-A1F5-8100CF5D9202}" destId="{A5D5B7FB-FD03-4E52-AC83-70B554B9851E}" srcOrd="5" destOrd="0" parTransId="{FE956705-DEBD-4152-9987-2B97A7E415C3}" sibTransId="{98C1407B-8421-42D1-9639-C93A8E706B6A}"/>
    <dgm:cxn modelId="{58E19FA9-B493-4955-92C7-16ABF25917D5}" srcId="{C41EDE5D-4D4C-49A6-A1F5-8100CF5D9202}" destId="{35E09BAF-0C54-4607-941B-69FB93B87FA2}" srcOrd="0" destOrd="0" parTransId="{96C73E41-37CA-46DB-A2BE-22682367A5C3}" sibTransId="{EB60EE1F-5C88-4CFD-A661-F5F17A8016D0}"/>
    <dgm:cxn modelId="{4C6742B0-8EB2-4461-9DD7-76B0FF191216}" type="presOf" srcId="{1B716914-0271-47A5-BB7A-100CD9A93E84}" destId="{838AF428-9B07-427D-AA83-31B495E90422}" srcOrd="0" destOrd="0" presId="urn:microsoft.com/office/officeart/2005/8/layout/default"/>
    <dgm:cxn modelId="{D0B48EBC-4FBC-40EC-8DE1-3B1C44456549}" type="presOf" srcId="{14493165-A74D-4E79-83FB-BBA2EC9CA84A}" destId="{5FEC948B-1F5A-453C-B92F-2BBCBCAA290C}" srcOrd="0" destOrd="0" presId="urn:microsoft.com/office/officeart/2005/8/layout/default"/>
    <dgm:cxn modelId="{5BC130FD-3D4A-4BBA-9853-9236D51CE662}" srcId="{C41EDE5D-4D4C-49A6-A1F5-8100CF5D9202}" destId="{1B716914-0271-47A5-BB7A-100CD9A93E84}" srcOrd="4" destOrd="0" parTransId="{F9A14154-D063-4F92-A62D-5C7C522E2B22}" sibTransId="{7630D98E-2980-42C2-B5BE-041A529BDFFF}"/>
    <dgm:cxn modelId="{5C1E54E5-E3FB-400B-AF46-5A85E6DAD882}" type="presParOf" srcId="{0936EDF5-4D3A-4EE5-BA2A-47B608C503EE}" destId="{85E42F69-F5CF-4F13-942F-09747E02831B}" srcOrd="0" destOrd="0" presId="urn:microsoft.com/office/officeart/2005/8/layout/default"/>
    <dgm:cxn modelId="{E7EA7D40-5AD8-4715-A69E-323545B6D7DA}" type="presParOf" srcId="{0936EDF5-4D3A-4EE5-BA2A-47B608C503EE}" destId="{F357D3DD-5A8A-46C3-AD29-12F06FE5A53F}" srcOrd="1" destOrd="0" presId="urn:microsoft.com/office/officeart/2005/8/layout/default"/>
    <dgm:cxn modelId="{CC45E55B-D6B1-42BC-B5CB-1ACDA6E38CAB}" type="presParOf" srcId="{0936EDF5-4D3A-4EE5-BA2A-47B608C503EE}" destId="{E9C4B794-2FFB-408B-982B-0D962A2B2E7B}" srcOrd="2" destOrd="0" presId="urn:microsoft.com/office/officeart/2005/8/layout/default"/>
    <dgm:cxn modelId="{59BE3038-AA75-49D7-A942-3199EFF129E9}" type="presParOf" srcId="{0936EDF5-4D3A-4EE5-BA2A-47B608C503EE}" destId="{151DA8B0-8B2D-474D-AE1D-B73C077EBBCF}" srcOrd="3" destOrd="0" presId="urn:microsoft.com/office/officeart/2005/8/layout/default"/>
    <dgm:cxn modelId="{A8F60798-3B0A-46EE-B51D-94A4F4777B98}" type="presParOf" srcId="{0936EDF5-4D3A-4EE5-BA2A-47B608C503EE}" destId="{21573782-04F7-4C2D-BE35-37D448628DD1}" srcOrd="4" destOrd="0" presId="urn:microsoft.com/office/officeart/2005/8/layout/default"/>
    <dgm:cxn modelId="{1B8D22B5-375E-49B7-BBE1-FAB505BE874C}" type="presParOf" srcId="{0936EDF5-4D3A-4EE5-BA2A-47B608C503EE}" destId="{E7252181-B17C-4E29-846A-7006053721ED}" srcOrd="5" destOrd="0" presId="urn:microsoft.com/office/officeart/2005/8/layout/default"/>
    <dgm:cxn modelId="{021CC7DC-2F66-4F5E-A596-8899AD8FFCC4}" type="presParOf" srcId="{0936EDF5-4D3A-4EE5-BA2A-47B608C503EE}" destId="{5FEC948B-1F5A-453C-B92F-2BBCBCAA290C}" srcOrd="6" destOrd="0" presId="urn:microsoft.com/office/officeart/2005/8/layout/default"/>
    <dgm:cxn modelId="{850CA494-FF32-40C6-AE91-2ADB97ED90BF}" type="presParOf" srcId="{0936EDF5-4D3A-4EE5-BA2A-47B608C503EE}" destId="{2AC0BBAA-697D-4D63-93F6-6A770896E12E}" srcOrd="7" destOrd="0" presId="urn:microsoft.com/office/officeart/2005/8/layout/default"/>
    <dgm:cxn modelId="{F3B0CF84-F1B8-4B32-A8EA-A721FABAED0E}" type="presParOf" srcId="{0936EDF5-4D3A-4EE5-BA2A-47B608C503EE}" destId="{838AF428-9B07-427D-AA83-31B495E90422}" srcOrd="8" destOrd="0" presId="urn:microsoft.com/office/officeart/2005/8/layout/default"/>
    <dgm:cxn modelId="{1E280BD4-E1BB-43ED-A050-87B5230F8D5D}" type="presParOf" srcId="{0936EDF5-4D3A-4EE5-BA2A-47B608C503EE}" destId="{0A5F1512-3E32-4AD4-AE34-85A05FC3197E}" srcOrd="9" destOrd="0" presId="urn:microsoft.com/office/officeart/2005/8/layout/default"/>
    <dgm:cxn modelId="{0A26F0CE-CCFA-4420-AD1B-58B49DCFCAC5}" type="presParOf" srcId="{0936EDF5-4D3A-4EE5-BA2A-47B608C503EE}" destId="{43697883-8123-41D8-A2C6-4BC5B1E7103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792B18-5929-4937-8302-8BD4A96C422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3CF2FC5-4AA6-4D2B-A1EF-6B94C72831A8}">
      <dgm:prSet/>
      <dgm:spPr/>
      <dgm:t>
        <a:bodyPr/>
        <a:lstStyle/>
        <a:p>
          <a:r>
            <a:rPr lang="en-US" b="1"/>
            <a:t>Assets may include: </a:t>
          </a:r>
        </a:p>
      </dgm:t>
    </dgm:pt>
    <dgm:pt modelId="{B797719D-EA57-495F-B907-E510C00BAE77}" type="parTrans" cxnId="{7000B185-71D5-4A69-AB40-591180159BF3}">
      <dgm:prSet/>
      <dgm:spPr/>
      <dgm:t>
        <a:bodyPr/>
        <a:lstStyle/>
        <a:p>
          <a:endParaRPr lang="en-US"/>
        </a:p>
      </dgm:t>
    </dgm:pt>
    <dgm:pt modelId="{A63C8FCE-39EC-43ED-88FC-E80850E1F146}" type="sibTrans" cxnId="{7000B185-71D5-4A69-AB40-591180159BF3}">
      <dgm:prSet/>
      <dgm:spPr/>
      <dgm:t>
        <a:bodyPr/>
        <a:lstStyle/>
        <a:p>
          <a:endParaRPr lang="en-US"/>
        </a:p>
      </dgm:t>
    </dgm:pt>
    <dgm:pt modelId="{846F06AE-8C54-41EF-866C-5BD946B7B8B5}">
      <dgm:prSet/>
      <dgm:spPr/>
      <dgm:t>
        <a:bodyPr/>
        <a:lstStyle/>
        <a:p>
          <a:r>
            <a:rPr lang="en-US"/>
            <a:t>Cash, savings, and real estate</a:t>
          </a:r>
        </a:p>
      </dgm:t>
    </dgm:pt>
    <dgm:pt modelId="{2637179F-E97B-4702-8664-3B353FAE5E8C}" type="parTrans" cxnId="{6A873A0A-1442-4ED3-909B-B5EB1F6D59DE}">
      <dgm:prSet/>
      <dgm:spPr/>
      <dgm:t>
        <a:bodyPr/>
        <a:lstStyle/>
        <a:p>
          <a:endParaRPr lang="en-US"/>
        </a:p>
      </dgm:t>
    </dgm:pt>
    <dgm:pt modelId="{D16624E6-521D-4E71-8D19-14C67F136AB0}" type="sibTrans" cxnId="{6A873A0A-1442-4ED3-909B-B5EB1F6D59DE}">
      <dgm:prSet/>
      <dgm:spPr/>
      <dgm:t>
        <a:bodyPr/>
        <a:lstStyle/>
        <a:p>
          <a:endParaRPr lang="en-US"/>
        </a:p>
      </dgm:t>
    </dgm:pt>
    <dgm:pt modelId="{406ADF1C-CF91-431E-95F3-132CC4F314F4}">
      <dgm:prSet/>
      <dgm:spPr/>
      <dgm:t>
        <a:bodyPr/>
        <a:lstStyle/>
        <a:p>
          <a:r>
            <a:rPr lang="en-US"/>
            <a:t>Social networks and access to resources</a:t>
          </a:r>
        </a:p>
      </dgm:t>
    </dgm:pt>
    <dgm:pt modelId="{46BEFFED-02AB-47EC-896D-E9664BB089E1}" type="parTrans" cxnId="{16BCF3DA-DB63-4EEB-AA69-21F454D8494E}">
      <dgm:prSet/>
      <dgm:spPr/>
      <dgm:t>
        <a:bodyPr/>
        <a:lstStyle/>
        <a:p>
          <a:endParaRPr lang="en-US"/>
        </a:p>
      </dgm:t>
    </dgm:pt>
    <dgm:pt modelId="{A767E261-CF3C-4037-A4E5-2432823230CF}" type="sibTrans" cxnId="{16BCF3DA-DB63-4EEB-AA69-21F454D8494E}">
      <dgm:prSet/>
      <dgm:spPr/>
      <dgm:t>
        <a:bodyPr/>
        <a:lstStyle/>
        <a:p>
          <a:endParaRPr lang="en-US"/>
        </a:p>
      </dgm:t>
    </dgm:pt>
    <dgm:pt modelId="{E059887D-1C92-4373-AE40-260C56198A17}">
      <dgm:prSet/>
      <dgm:spPr/>
      <dgm:t>
        <a:bodyPr/>
        <a:lstStyle/>
        <a:p>
          <a:r>
            <a:rPr lang="en-US"/>
            <a:t>Trademarks, market share, customer loyalty, skilled workers and managers</a:t>
          </a:r>
        </a:p>
      </dgm:t>
    </dgm:pt>
    <dgm:pt modelId="{DD31D1E5-E0B4-40B5-8286-990EAB31C0E1}" type="parTrans" cxnId="{F9DF6DAA-BA78-4194-8889-76E9EE453749}">
      <dgm:prSet/>
      <dgm:spPr/>
      <dgm:t>
        <a:bodyPr/>
        <a:lstStyle/>
        <a:p>
          <a:endParaRPr lang="en-US"/>
        </a:p>
      </dgm:t>
    </dgm:pt>
    <dgm:pt modelId="{64171B1D-3C98-4CAF-849E-6AF3CAE166C9}" type="sibTrans" cxnId="{F9DF6DAA-BA78-4194-8889-76E9EE453749}">
      <dgm:prSet/>
      <dgm:spPr/>
      <dgm:t>
        <a:bodyPr/>
        <a:lstStyle/>
        <a:p>
          <a:endParaRPr lang="en-US"/>
        </a:p>
      </dgm:t>
    </dgm:pt>
    <dgm:pt modelId="{C7C7079F-9BAA-44BF-BB3C-98F38FBF5B26}">
      <dgm:prSet/>
      <dgm:spPr/>
      <dgm:t>
        <a:bodyPr/>
        <a:lstStyle/>
        <a:p>
          <a:r>
            <a:rPr lang="en-US"/>
            <a:t>Position in a family, institution, or society</a:t>
          </a:r>
        </a:p>
      </dgm:t>
    </dgm:pt>
    <dgm:pt modelId="{319B740E-EF44-4D34-933E-17D38BAE9534}" type="parTrans" cxnId="{FFE67FF6-E920-4905-9C0E-9003D0BC26C7}">
      <dgm:prSet/>
      <dgm:spPr/>
      <dgm:t>
        <a:bodyPr/>
        <a:lstStyle/>
        <a:p>
          <a:endParaRPr lang="en-US"/>
        </a:p>
      </dgm:t>
    </dgm:pt>
    <dgm:pt modelId="{9DC998E0-351E-4BF5-A1B1-F73F962771AA}" type="sibTrans" cxnId="{FFE67FF6-E920-4905-9C0E-9003D0BC26C7}">
      <dgm:prSet/>
      <dgm:spPr/>
      <dgm:t>
        <a:bodyPr/>
        <a:lstStyle/>
        <a:p>
          <a:endParaRPr lang="en-US"/>
        </a:p>
      </dgm:t>
    </dgm:pt>
    <dgm:pt modelId="{48E18718-53E8-44EE-A74D-7B3AA3E9C94E}">
      <dgm:prSet/>
      <dgm:spPr/>
      <dgm:t>
        <a:bodyPr/>
        <a:lstStyle/>
        <a:p>
          <a:r>
            <a:rPr lang="en-US"/>
            <a:t>Land, buildings and equipment</a:t>
          </a:r>
        </a:p>
      </dgm:t>
    </dgm:pt>
    <dgm:pt modelId="{7AB2746C-6F93-4785-83CA-61E2EF9A6425}" type="parTrans" cxnId="{36EC0BE6-9BE6-48A3-A599-9CA05CD5EAAE}">
      <dgm:prSet/>
      <dgm:spPr/>
      <dgm:t>
        <a:bodyPr/>
        <a:lstStyle/>
        <a:p>
          <a:endParaRPr lang="en-US"/>
        </a:p>
      </dgm:t>
    </dgm:pt>
    <dgm:pt modelId="{B2770F53-8FD2-4512-9500-6CDF4B27E2A3}" type="sibTrans" cxnId="{36EC0BE6-9BE6-48A3-A599-9CA05CD5EAAE}">
      <dgm:prSet/>
      <dgm:spPr/>
      <dgm:t>
        <a:bodyPr/>
        <a:lstStyle/>
        <a:p>
          <a:endParaRPr lang="en-US"/>
        </a:p>
      </dgm:t>
    </dgm:pt>
    <dgm:pt modelId="{05E3455D-1CD8-413E-9CB4-EA2B44B237E5}" type="pres">
      <dgm:prSet presAssocID="{52792B18-5929-4937-8302-8BD4A96C4226}" presName="linear" presStyleCnt="0">
        <dgm:presLayoutVars>
          <dgm:dir/>
          <dgm:animLvl val="lvl"/>
          <dgm:resizeHandles val="exact"/>
        </dgm:presLayoutVars>
      </dgm:prSet>
      <dgm:spPr/>
    </dgm:pt>
    <dgm:pt modelId="{7F24A9A9-B1D7-4A46-A59A-48327B7D9B9F}" type="pres">
      <dgm:prSet presAssocID="{23CF2FC5-4AA6-4D2B-A1EF-6B94C72831A8}" presName="parentLin" presStyleCnt="0"/>
      <dgm:spPr/>
    </dgm:pt>
    <dgm:pt modelId="{B40FB555-B1A1-4911-A68E-BBBBEB01265B}" type="pres">
      <dgm:prSet presAssocID="{23CF2FC5-4AA6-4D2B-A1EF-6B94C72831A8}" presName="parentLeftMargin" presStyleLbl="node1" presStyleIdx="0" presStyleCnt="1"/>
      <dgm:spPr/>
    </dgm:pt>
    <dgm:pt modelId="{E6DA56DE-E2D2-4ACC-80E1-2EEA22E55C8D}" type="pres">
      <dgm:prSet presAssocID="{23CF2FC5-4AA6-4D2B-A1EF-6B94C72831A8}" presName="parentText" presStyleLbl="node1" presStyleIdx="0" presStyleCnt="1">
        <dgm:presLayoutVars>
          <dgm:chMax val="0"/>
          <dgm:bulletEnabled val="1"/>
        </dgm:presLayoutVars>
      </dgm:prSet>
      <dgm:spPr/>
    </dgm:pt>
    <dgm:pt modelId="{0D6AB7E4-FB58-458D-8C8B-03B4193EFDB1}" type="pres">
      <dgm:prSet presAssocID="{23CF2FC5-4AA6-4D2B-A1EF-6B94C72831A8}" presName="negativeSpace" presStyleCnt="0"/>
      <dgm:spPr/>
    </dgm:pt>
    <dgm:pt modelId="{C41D509D-B5D7-447F-95C8-EF841E36CB50}" type="pres">
      <dgm:prSet presAssocID="{23CF2FC5-4AA6-4D2B-A1EF-6B94C72831A8}" presName="childText" presStyleLbl="conFgAcc1" presStyleIdx="0" presStyleCnt="1" custLinFactNeighborX="1901">
        <dgm:presLayoutVars>
          <dgm:bulletEnabled val="1"/>
        </dgm:presLayoutVars>
      </dgm:prSet>
      <dgm:spPr/>
    </dgm:pt>
  </dgm:ptLst>
  <dgm:cxnLst>
    <dgm:cxn modelId="{6A873A0A-1442-4ED3-909B-B5EB1F6D59DE}" srcId="{23CF2FC5-4AA6-4D2B-A1EF-6B94C72831A8}" destId="{846F06AE-8C54-41EF-866C-5BD946B7B8B5}" srcOrd="0" destOrd="0" parTransId="{2637179F-E97B-4702-8664-3B353FAE5E8C}" sibTransId="{D16624E6-521D-4E71-8D19-14C67F136AB0}"/>
    <dgm:cxn modelId="{F8C4B15E-F4BC-4B5B-859C-68D34D5B1A44}" type="presOf" srcId="{C7C7079F-9BAA-44BF-BB3C-98F38FBF5B26}" destId="{C41D509D-B5D7-447F-95C8-EF841E36CB50}" srcOrd="0" destOrd="4" presId="urn:microsoft.com/office/officeart/2005/8/layout/list1"/>
    <dgm:cxn modelId="{7AE5CC44-12DB-4D3B-9972-C277706C7093}" type="presOf" srcId="{48E18718-53E8-44EE-A74D-7B3AA3E9C94E}" destId="{C41D509D-B5D7-447F-95C8-EF841E36CB50}" srcOrd="0" destOrd="1" presId="urn:microsoft.com/office/officeart/2005/8/layout/list1"/>
    <dgm:cxn modelId="{7000B185-71D5-4A69-AB40-591180159BF3}" srcId="{52792B18-5929-4937-8302-8BD4A96C4226}" destId="{23CF2FC5-4AA6-4D2B-A1EF-6B94C72831A8}" srcOrd="0" destOrd="0" parTransId="{B797719D-EA57-495F-B907-E510C00BAE77}" sibTransId="{A63C8FCE-39EC-43ED-88FC-E80850E1F146}"/>
    <dgm:cxn modelId="{F9DF6DAA-BA78-4194-8889-76E9EE453749}" srcId="{23CF2FC5-4AA6-4D2B-A1EF-6B94C72831A8}" destId="{E059887D-1C92-4373-AE40-260C56198A17}" srcOrd="2" destOrd="0" parTransId="{DD31D1E5-E0B4-40B5-8286-990EAB31C0E1}" sibTransId="{64171B1D-3C98-4CAF-849E-6AF3CAE166C9}"/>
    <dgm:cxn modelId="{78157CC1-472C-455D-A264-D1DFE2614AD1}" type="presOf" srcId="{23CF2FC5-4AA6-4D2B-A1EF-6B94C72831A8}" destId="{E6DA56DE-E2D2-4ACC-80E1-2EEA22E55C8D}" srcOrd="1" destOrd="0" presId="urn:microsoft.com/office/officeart/2005/8/layout/list1"/>
    <dgm:cxn modelId="{F29C54D4-80BA-4A48-AFB0-03944EDD77E3}" type="presOf" srcId="{406ADF1C-CF91-431E-95F3-132CC4F314F4}" destId="{C41D509D-B5D7-447F-95C8-EF841E36CB50}" srcOrd="0" destOrd="3" presId="urn:microsoft.com/office/officeart/2005/8/layout/list1"/>
    <dgm:cxn modelId="{BA0611D9-0340-461B-B5F7-E8FF9CE7BBAE}" type="presOf" srcId="{E059887D-1C92-4373-AE40-260C56198A17}" destId="{C41D509D-B5D7-447F-95C8-EF841E36CB50}" srcOrd="0" destOrd="2" presId="urn:microsoft.com/office/officeart/2005/8/layout/list1"/>
    <dgm:cxn modelId="{16BCF3DA-DB63-4EEB-AA69-21F454D8494E}" srcId="{23CF2FC5-4AA6-4D2B-A1EF-6B94C72831A8}" destId="{406ADF1C-CF91-431E-95F3-132CC4F314F4}" srcOrd="3" destOrd="0" parTransId="{46BEFFED-02AB-47EC-896D-E9664BB089E1}" sibTransId="{A767E261-CF3C-4037-A4E5-2432823230CF}"/>
    <dgm:cxn modelId="{C96D25DC-6FAE-4321-BA61-800790ED1ED3}" type="presOf" srcId="{23CF2FC5-4AA6-4D2B-A1EF-6B94C72831A8}" destId="{B40FB555-B1A1-4911-A68E-BBBBEB01265B}" srcOrd="0" destOrd="0" presId="urn:microsoft.com/office/officeart/2005/8/layout/list1"/>
    <dgm:cxn modelId="{36EC0BE6-9BE6-48A3-A599-9CA05CD5EAAE}" srcId="{23CF2FC5-4AA6-4D2B-A1EF-6B94C72831A8}" destId="{48E18718-53E8-44EE-A74D-7B3AA3E9C94E}" srcOrd="1" destOrd="0" parTransId="{7AB2746C-6F93-4785-83CA-61E2EF9A6425}" sibTransId="{B2770F53-8FD2-4512-9500-6CDF4B27E2A3}"/>
    <dgm:cxn modelId="{FFE67FF6-E920-4905-9C0E-9003D0BC26C7}" srcId="{23CF2FC5-4AA6-4D2B-A1EF-6B94C72831A8}" destId="{C7C7079F-9BAA-44BF-BB3C-98F38FBF5B26}" srcOrd="4" destOrd="0" parTransId="{319B740E-EF44-4D34-933E-17D38BAE9534}" sibTransId="{9DC998E0-351E-4BF5-A1B1-F73F962771AA}"/>
    <dgm:cxn modelId="{DEF376FF-2366-4E9E-8BE5-AAC37B64EEFB}" type="presOf" srcId="{846F06AE-8C54-41EF-866C-5BD946B7B8B5}" destId="{C41D509D-B5D7-447F-95C8-EF841E36CB50}" srcOrd="0" destOrd="0" presId="urn:microsoft.com/office/officeart/2005/8/layout/list1"/>
    <dgm:cxn modelId="{6F5E92FF-B240-4D2D-9799-14C736B46DDC}" type="presOf" srcId="{52792B18-5929-4937-8302-8BD4A96C4226}" destId="{05E3455D-1CD8-413E-9CB4-EA2B44B237E5}" srcOrd="0" destOrd="0" presId="urn:microsoft.com/office/officeart/2005/8/layout/list1"/>
    <dgm:cxn modelId="{C1D31EEE-DE33-451D-A59D-61E3827C9E67}" type="presParOf" srcId="{05E3455D-1CD8-413E-9CB4-EA2B44B237E5}" destId="{7F24A9A9-B1D7-4A46-A59A-48327B7D9B9F}" srcOrd="0" destOrd="0" presId="urn:microsoft.com/office/officeart/2005/8/layout/list1"/>
    <dgm:cxn modelId="{99CDF1A0-0DB5-4801-8BBF-9B61CD817232}" type="presParOf" srcId="{7F24A9A9-B1D7-4A46-A59A-48327B7D9B9F}" destId="{B40FB555-B1A1-4911-A68E-BBBBEB01265B}" srcOrd="0" destOrd="0" presId="urn:microsoft.com/office/officeart/2005/8/layout/list1"/>
    <dgm:cxn modelId="{966C6624-DD67-4E44-96DE-51C23A0E7C1C}" type="presParOf" srcId="{7F24A9A9-B1D7-4A46-A59A-48327B7D9B9F}" destId="{E6DA56DE-E2D2-4ACC-80E1-2EEA22E55C8D}" srcOrd="1" destOrd="0" presId="urn:microsoft.com/office/officeart/2005/8/layout/list1"/>
    <dgm:cxn modelId="{7335A7D2-E9D7-4032-B867-D5884743254E}" type="presParOf" srcId="{05E3455D-1CD8-413E-9CB4-EA2B44B237E5}" destId="{0D6AB7E4-FB58-458D-8C8B-03B4193EFDB1}" srcOrd="1" destOrd="0" presId="urn:microsoft.com/office/officeart/2005/8/layout/list1"/>
    <dgm:cxn modelId="{8EEF2D63-6945-42A4-AD32-AA9AEAAD98E7}" type="presParOf" srcId="{05E3455D-1CD8-413E-9CB4-EA2B44B237E5}" destId="{C41D509D-B5D7-447F-95C8-EF841E36CB5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355CB8-F2C8-43C2-977A-FFD25897231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BE0E6E4-CECD-4EB4-9945-FAF1AAD1C596}">
      <dgm:prSet custT="1"/>
      <dgm:spPr/>
      <dgm:t>
        <a:bodyPr/>
        <a:lstStyle/>
        <a:p>
          <a:pPr rtl="0"/>
          <a:r>
            <a:rPr lang="en-US" sz="4000"/>
            <a:t>Land</a:t>
          </a:r>
          <a:r>
            <a:rPr lang="en-US" sz="3000">
              <a:latin typeface="Arial"/>
            </a:rPr>
            <a:t> </a:t>
          </a:r>
        </a:p>
        <a:p>
          <a:pPr rtl="0"/>
          <a:r>
            <a:rPr lang="en-US" sz="2200">
              <a:latin typeface="Arial"/>
            </a:rPr>
            <a:t>and other</a:t>
          </a:r>
          <a:r>
            <a:rPr lang="en-US" sz="2200"/>
            <a:t> tangible assets.</a:t>
          </a:r>
        </a:p>
      </dgm:t>
    </dgm:pt>
    <dgm:pt modelId="{EE89F4E3-81A1-4644-844B-0992A56E9037}" type="parTrans" cxnId="{57BAC82B-1738-4740-A03F-FA7A811BB1E9}">
      <dgm:prSet/>
      <dgm:spPr/>
      <dgm:t>
        <a:bodyPr/>
        <a:lstStyle/>
        <a:p>
          <a:endParaRPr lang="en-US"/>
        </a:p>
      </dgm:t>
    </dgm:pt>
    <dgm:pt modelId="{3135D93B-818B-4726-B1DE-712D860BA5A8}" type="sibTrans" cxnId="{57BAC82B-1738-4740-A03F-FA7A811BB1E9}">
      <dgm:prSet/>
      <dgm:spPr/>
      <dgm:t>
        <a:bodyPr/>
        <a:lstStyle/>
        <a:p>
          <a:endParaRPr lang="en-US"/>
        </a:p>
      </dgm:t>
    </dgm:pt>
    <dgm:pt modelId="{9838DFE9-6135-49A3-B869-8CB750A975C9}">
      <dgm:prSet custT="1"/>
      <dgm:spPr/>
      <dgm:t>
        <a:bodyPr/>
        <a:lstStyle/>
        <a:p>
          <a:pPr>
            <a:spcAft>
              <a:spcPts val="1200"/>
            </a:spcAft>
          </a:pPr>
          <a:r>
            <a:rPr lang="en-US" sz="4000"/>
            <a:t>Management </a:t>
          </a:r>
        </a:p>
        <a:p>
          <a:pPr>
            <a:spcAft>
              <a:spcPts val="1200"/>
            </a:spcAft>
          </a:pPr>
          <a:r>
            <a:rPr lang="en-US" sz="2200"/>
            <a:t>and intangible assets.</a:t>
          </a:r>
        </a:p>
      </dgm:t>
    </dgm:pt>
    <dgm:pt modelId="{FE1D7C9B-E43D-4679-877D-AAD4D37775A0}" type="parTrans" cxnId="{EA1F70F6-9C23-4CD2-8B7F-75F654F7F30A}">
      <dgm:prSet/>
      <dgm:spPr/>
      <dgm:t>
        <a:bodyPr/>
        <a:lstStyle/>
        <a:p>
          <a:endParaRPr lang="en-US"/>
        </a:p>
      </dgm:t>
    </dgm:pt>
    <dgm:pt modelId="{F14BEA6D-1452-491D-ADD1-C740EB49122A}" type="sibTrans" cxnId="{EA1F70F6-9C23-4CD2-8B7F-75F654F7F30A}">
      <dgm:prSet/>
      <dgm:spPr/>
      <dgm:t>
        <a:bodyPr/>
        <a:lstStyle/>
        <a:p>
          <a:endParaRPr lang="en-US"/>
        </a:p>
      </dgm:t>
    </dgm:pt>
    <dgm:pt modelId="{9A7D312E-619F-4D00-8E70-62FEE33FC06B}" type="pres">
      <dgm:prSet presAssocID="{8D355CB8-F2C8-43C2-977A-FFD25897231F}" presName="diagram" presStyleCnt="0">
        <dgm:presLayoutVars>
          <dgm:dir/>
          <dgm:resizeHandles val="exact"/>
        </dgm:presLayoutVars>
      </dgm:prSet>
      <dgm:spPr/>
    </dgm:pt>
    <dgm:pt modelId="{9A5DBB10-5696-48C5-9844-85D7EDF51D0C}" type="pres">
      <dgm:prSet presAssocID="{CBE0E6E4-CECD-4EB4-9945-FAF1AAD1C596}" presName="node" presStyleLbl="node1" presStyleIdx="0" presStyleCnt="2">
        <dgm:presLayoutVars>
          <dgm:bulletEnabled val="1"/>
        </dgm:presLayoutVars>
      </dgm:prSet>
      <dgm:spPr/>
    </dgm:pt>
    <dgm:pt modelId="{60A22F8F-4EE1-4AEA-89C3-98763C802E7E}" type="pres">
      <dgm:prSet presAssocID="{3135D93B-818B-4726-B1DE-712D860BA5A8}" presName="sibTrans" presStyleCnt="0"/>
      <dgm:spPr/>
    </dgm:pt>
    <dgm:pt modelId="{7A9F5F15-AFAB-4935-B0A2-5E49F4E92E71}" type="pres">
      <dgm:prSet presAssocID="{9838DFE9-6135-49A3-B869-8CB750A975C9}" presName="node" presStyleLbl="node1" presStyleIdx="1" presStyleCnt="2">
        <dgm:presLayoutVars>
          <dgm:bulletEnabled val="1"/>
        </dgm:presLayoutVars>
      </dgm:prSet>
      <dgm:spPr/>
    </dgm:pt>
  </dgm:ptLst>
  <dgm:cxnLst>
    <dgm:cxn modelId="{57BAC82B-1738-4740-A03F-FA7A811BB1E9}" srcId="{8D355CB8-F2C8-43C2-977A-FFD25897231F}" destId="{CBE0E6E4-CECD-4EB4-9945-FAF1AAD1C596}" srcOrd="0" destOrd="0" parTransId="{EE89F4E3-81A1-4644-844B-0992A56E9037}" sibTransId="{3135D93B-818B-4726-B1DE-712D860BA5A8}"/>
    <dgm:cxn modelId="{B4F074B0-B157-451F-A6FF-29BDE6309E57}" type="presOf" srcId="{9838DFE9-6135-49A3-B869-8CB750A975C9}" destId="{7A9F5F15-AFAB-4935-B0A2-5E49F4E92E71}" srcOrd="0" destOrd="0" presId="urn:microsoft.com/office/officeart/2005/8/layout/default"/>
    <dgm:cxn modelId="{19AC00B6-3227-42DA-9EC2-8E6F74E7D332}" type="presOf" srcId="{8D355CB8-F2C8-43C2-977A-FFD25897231F}" destId="{9A7D312E-619F-4D00-8E70-62FEE33FC06B}" srcOrd="0" destOrd="0" presId="urn:microsoft.com/office/officeart/2005/8/layout/default"/>
    <dgm:cxn modelId="{2F5D68D7-B2E0-4D5C-872C-1926A7B68A17}" type="presOf" srcId="{CBE0E6E4-CECD-4EB4-9945-FAF1AAD1C596}" destId="{9A5DBB10-5696-48C5-9844-85D7EDF51D0C}" srcOrd="0" destOrd="0" presId="urn:microsoft.com/office/officeart/2005/8/layout/default"/>
    <dgm:cxn modelId="{EA1F70F6-9C23-4CD2-8B7F-75F654F7F30A}" srcId="{8D355CB8-F2C8-43C2-977A-FFD25897231F}" destId="{9838DFE9-6135-49A3-B869-8CB750A975C9}" srcOrd="1" destOrd="0" parTransId="{FE1D7C9B-E43D-4679-877D-AAD4D37775A0}" sibTransId="{F14BEA6D-1452-491D-ADD1-C740EB49122A}"/>
    <dgm:cxn modelId="{ACE6BF42-4CE9-42E1-ACE6-50FA2BD7F1EC}" type="presParOf" srcId="{9A7D312E-619F-4D00-8E70-62FEE33FC06B}" destId="{9A5DBB10-5696-48C5-9844-85D7EDF51D0C}" srcOrd="0" destOrd="0" presId="urn:microsoft.com/office/officeart/2005/8/layout/default"/>
    <dgm:cxn modelId="{53A4947C-12FD-42FA-BC6E-7E20A28CEFE9}" type="presParOf" srcId="{9A7D312E-619F-4D00-8E70-62FEE33FC06B}" destId="{60A22F8F-4EE1-4AEA-89C3-98763C802E7E}" srcOrd="1" destOrd="0" presId="urn:microsoft.com/office/officeart/2005/8/layout/default"/>
    <dgm:cxn modelId="{163F478D-1959-434D-B9AE-EBF3CC3EA453}" type="presParOf" srcId="{9A7D312E-619F-4D00-8E70-62FEE33FC06B}" destId="{7A9F5F15-AFAB-4935-B0A2-5E49F4E92E71}"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E8AB6C-7B02-4119-BD32-D8F74D9249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EA3359F-3826-4241-BF33-1C1BEE52B6AC}">
      <dgm:prSet/>
      <dgm:spPr/>
      <dgm:t>
        <a:bodyPr/>
        <a:lstStyle/>
        <a:p>
          <a:pPr rtl="0"/>
          <a:r>
            <a:rPr lang="en-US"/>
            <a:t>Assess the value of the land.</a:t>
          </a:r>
        </a:p>
      </dgm:t>
    </dgm:pt>
    <dgm:pt modelId="{364B1E6F-A729-400C-A022-CD4662167FD3}" type="parTrans" cxnId="{8FCF3B2D-F1FB-4795-BB1C-F21EDB2A9589}">
      <dgm:prSet/>
      <dgm:spPr/>
      <dgm:t>
        <a:bodyPr/>
        <a:lstStyle/>
        <a:p>
          <a:endParaRPr lang="en-US"/>
        </a:p>
      </dgm:t>
    </dgm:pt>
    <dgm:pt modelId="{B9892BFB-B29B-4972-91EE-47EAE3B5356F}" type="sibTrans" cxnId="{8FCF3B2D-F1FB-4795-BB1C-F21EDB2A9589}">
      <dgm:prSet/>
      <dgm:spPr/>
      <dgm:t>
        <a:bodyPr/>
        <a:lstStyle/>
        <a:p>
          <a:endParaRPr lang="en-US"/>
        </a:p>
      </dgm:t>
    </dgm:pt>
    <dgm:pt modelId="{011CBC9C-AFD6-4BB3-A7F9-CDEB70C75DC5}">
      <dgm:prSet/>
      <dgm:spPr/>
      <dgm:t>
        <a:bodyPr/>
        <a:lstStyle/>
        <a:p>
          <a:pPr rtl="0"/>
          <a:r>
            <a:rPr lang="en-US"/>
            <a:t>No need to assess the business.</a:t>
          </a:r>
        </a:p>
      </dgm:t>
    </dgm:pt>
    <dgm:pt modelId="{D58F5FFD-FB25-4F5C-8A6D-6796A8DABE37}" type="parTrans" cxnId="{EA5AB1C8-F2EF-4AF9-9079-9863DBFB0A3C}">
      <dgm:prSet/>
      <dgm:spPr/>
      <dgm:t>
        <a:bodyPr/>
        <a:lstStyle/>
        <a:p>
          <a:endParaRPr lang="en-US"/>
        </a:p>
      </dgm:t>
    </dgm:pt>
    <dgm:pt modelId="{7313D885-E9D1-435F-9721-9A110492E828}" type="sibTrans" cxnId="{EA5AB1C8-F2EF-4AF9-9079-9863DBFB0A3C}">
      <dgm:prSet/>
      <dgm:spPr/>
      <dgm:t>
        <a:bodyPr/>
        <a:lstStyle/>
        <a:p>
          <a:endParaRPr lang="en-US"/>
        </a:p>
      </dgm:t>
    </dgm:pt>
    <dgm:pt modelId="{384048F5-DDE7-4484-800A-68AA3D696725}">
      <dgm:prSet/>
      <dgm:spPr/>
      <dgm:t>
        <a:bodyPr/>
        <a:lstStyle/>
        <a:p>
          <a:pPr rtl="0"/>
          <a:r>
            <a:rPr lang="en-US"/>
            <a:t>Assess the value of the buildings, equipment, etc.</a:t>
          </a:r>
        </a:p>
      </dgm:t>
    </dgm:pt>
    <dgm:pt modelId="{A1FC0D1E-423F-4686-A871-070FE5AEE24E}" type="parTrans" cxnId="{08981136-78DD-4CFA-A3E7-DD615D557DB3}">
      <dgm:prSet/>
      <dgm:spPr/>
      <dgm:t>
        <a:bodyPr/>
        <a:lstStyle/>
        <a:p>
          <a:endParaRPr lang="en-US"/>
        </a:p>
      </dgm:t>
    </dgm:pt>
    <dgm:pt modelId="{302DBCBE-ADEA-418E-B45E-D19C04CD4DC7}" type="sibTrans" cxnId="{08981136-78DD-4CFA-A3E7-DD615D557DB3}">
      <dgm:prSet/>
      <dgm:spPr/>
      <dgm:t>
        <a:bodyPr/>
        <a:lstStyle/>
        <a:p>
          <a:endParaRPr lang="en-US"/>
        </a:p>
      </dgm:t>
    </dgm:pt>
    <dgm:pt modelId="{4B02E5B5-2692-4357-BC3F-C9337B7CCABC}" type="pres">
      <dgm:prSet presAssocID="{CBE8AB6C-7B02-4119-BD32-D8F74D924988}" presName="linear" presStyleCnt="0">
        <dgm:presLayoutVars>
          <dgm:animLvl val="lvl"/>
          <dgm:resizeHandles val="exact"/>
        </dgm:presLayoutVars>
      </dgm:prSet>
      <dgm:spPr/>
    </dgm:pt>
    <dgm:pt modelId="{7DE1B294-BB13-4C12-8A87-1AADF1075D37}" type="pres">
      <dgm:prSet presAssocID="{CEA3359F-3826-4241-BF33-1C1BEE52B6AC}" presName="parentText" presStyleLbl="node1" presStyleIdx="0" presStyleCnt="3">
        <dgm:presLayoutVars>
          <dgm:chMax val="0"/>
          <dgm:bulletEnabled val="1"/>
        </dgm:presLayoutVars>
      </dgm:prSet>
      <dgm:spPr/>
    </dgm:pt>
    <dgm:pt modelId="{68D82394-C764-4F44-BB94-B0B5E63C082F}" type="pres">
      <dgm:prSet presAssocID="{B9892BFB-B29B-4972-91EE-47EAE3B5356F}" presName="spacer" presStyleCnt="0"/>
      <dgm:spPr/>
    </dgm:pt>
    <dgm:pt modelId="{A72B0507-ABE8-409D-8352-37FCDB71BA77}" type="pres">
      <dgm:prSet presAssocID="{384048F5-DDE7-4484-800A-68AA3D696725}" presName="parentText" presStyleLbl="node1" presStyleIdx="1" presStyleCnt="3">
        <dgm:presLayoutVars>
          <dgm:chMax val="0"/>
          <dgm:bulletEnabled val="1"/>
        </dgm:presLayoutVars>
      </dgm:prSet>
      <dgm:spPr/>
    </dgm:pt>
    <dgm:pt modelId="{CF415749-4F10-49E9-954F-D0BBA6A0EDE6}" type="pres">
      <dgm:prSet presAssocID="{302DBCBE-ADEA-418E-B45E-D19C04CD4DC7}" presName="spacer" presStyleCnt="0"/>
      <dgm:spPr/>
    </dgm:pt>
    <dgm:pt modelId="{9BF1C924-4236-4815-AAB1-56F020E0F7A9}" type="pres">
      <dgm:prSet presAssocID="{011CBC9C-AFD6-4BB3-A7F9-CDEB70C75DC5}" presName="parentText" presStyleLbl="node1" presStyleIdx="2" presStyleCnt="3">
        <dgm:presLayoutVars>
          <dgm:chMax val="0"/>
          <dgm:bulletEnabled val="1"/>
        </dgm:presLayoutVars>
      </dgm:prSet>
      <dgm:spPr/>
    </dgm:pt>
  </dgm:ptLst>
  <dgm:cxnLst>
    <dgm:cxn modelId="{DA40972C-7295-4F71-93E3-91AE7580AC18}" type="presOf" srcId="{384048F5-DDE7-4484-800A-68AA3D696725}" destId="{A72B0507-ABE8-409D-8352-37FCDB71BA77}" srcOrd="0" destOrd="0" presId="urn:microsoft.com/office/officeart/2005/8/layout/vList2"/>
    <dgm:cxn modelId="{8FCF3B2D-F1FB-4795-BB1C-F21EDB2A9589}" srcId="{CBE8AB6C-7B02-4119-BD32-D8F74D924988}" destId="{CEA3359F-3826-4241-BF33-1C1BEE52B6AC}" srcOrd="0" destOrd="0" parTransId="{364B1E6F-A729-400C-A022-CD4662167FD3}" sibTransId="{B9892BFB-B29B-4972-91EE-47EAE3B5356F}"/>
    <dgm:cxn modelId="{08981136-78DD-4CFA-A3E7-DD615D557DB3}" srcId="{CBE8AB6C-7B02-4119-BD32-D8F74D924988}" destId="{384048F5-DDE7-4484-800A-68AA3D696725}" srcOrd="1" destOrd="0" parTransId="{A1FC0D1E-423F-4686-A871-070FE5AEE24E}" sibTransId="{302DBCBE-ADEA-418E-B45E-D19C04CD4DC7}"/>
    <dgm:cxn modelId="{6D61229B-7FF4-4312-9CE0-873F098C21E5}" type="presOf" srcId="{011CBC9C-AFD6-4BB3-A7F9-CDEB70C75DC5}" destId="{9BF1C924-4236-4815-AAB1-56F020E0F7A9}" srcOrd="0" destOrd="0" presId="urn:microsoft.com/office/officeart/2005/8/layout/vList2"/>
    <dgm:cxn modelId="{E96E01AD-9A42-465B-AF88-26E2B92C1543}" type="presOf" srcId="{CBE8AB6C-7B02-4119-BD32-D8F74D924988}" destId="{4B02E5B5-2692-4357-BC3F-C9337B7CCABC}" srcOrd="0" destOrd="0" presId="urn:microsoft.com/office/officeart/2005/8/layout/vList2"/>
    <dgm:cxn modelId="{EA5AB1C8-F2EF-4AF9-9079-9863DBFB0A3C}" srcId="{CBE8AB6C-7B02-4119-BD32-D8F74D924988}" destId="{011CBC9C-AFD6-4BB3-A7F9-CDEB70C75DC5}" srcOrd="2" destOrd="0" parTransId="{D58F5FFD-FB25-4F5C-8A6D-6796A8DABE37}" sibTransId="{7313D885-E9D1-435F-9721-9A110492E828}"/>
    <dgm:cxn modelId="{AFA134F1-FE03-4726-AB51-6AB4A0D780DA}" type="presOf" srcId="{CEA3359F-3826-4241-BF33-1C1BEE52B6AC}" destId="{7DE1B294-BB13-4C12-8A87-1AADF1075D37}" srcOrd="0" destOrd="0" presId="urn:microsoft.com/office/officeart/2005/8/layout/vList2"/>
    <dgm:cxn modelId="{4531C5BE-0102-46FA-9669-5A2EC5B25A64}" type="presParOf" srcId="{4B02E5B5-2692-4357-BC3F-C9337B7CCABC}" destId="{7DE1B294-BB13-4C12-8A87-1AADF1075D37}" srcOrd="0" destOrd="0" presId="urn:microsoft.com/office/officeart/2005/8/layout/vList2"/>
    <dgm:cxn modelId="{EB68E059-A107-422C-A293-5B151C4648B7}" type="presParOf" srcId="{4B02E5B5-2692-4357-BC3F-C9337B7CCABC}" destId="{68D82394-C764-4F44-BB94-B0B5E63C082F}" srcOrd="1" destOrd="0" presId="urn:microsoft.com/office/officeart/2005/8/layout/vList2"/>
    <dgm:cxn modelId="{5E795070-44A0-4059-8270-B4625813A25A}" type="presParOf" srcId="{4B02E5B5-2692-4357-BC3F-C9337B7CCABC}" destId="{A72B0507-ABE8-409D-8352-37FCDB71BA77}" srcOrd="2" destOrd="0" presId="urn:microsoft.com/office/officeart/2005/8/layout/vList2"/>
    <dgm:cxn modelId="{FD57D89A-2324-428E-B5E1-3A8CFD0408EA}" type="presParOf" srcId="{4B02E5B5-2692-4357-BC3F-C9337B7CCABC}" destId="{CF415749-4F10-49E9-954F-D0BBA6A0EDE6}" srcOrd="3" destOrd="0" presId="urn:microsoft.com/office/officeart/2005/8/layout/vList2"/>
    <dgm:cxn modelId="{C0132EA6-1ED1-4A76-939B-D8D76AC38FAC}" type="presParOf" srcId="{4B02E5B5-2692-4357-BC3F-C9337B7CCABC}" destId="{9BF1C924-4236-4815-AAB1-56F020E0F7A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85A74C-15E3-4F22-ACAE-C98138F695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6C7059-8DF7-46C3-83E5-CAB99C6E6E41}">
      <dgm:prSet/>
      <dgm:spPr/>
      <dgm:t>
        <a:bodyPr/>
        <a:lstStyle/>
        <a:p>
          <a:r>
            <a:rPr lang="en-US"/>
            <a:t>Assess alignment with goals</a:t>
          </a:r>
        </a:p>
      </dgm:t>
    </dgm:pt>
    <dgm:pt modelId="{48FE10CD-F747-4983-94DA-2A552C28EABA}" type="parTrans" cxnId="{360E474B-57D2-47AF-B7AB-3D7994B806E1}">
      <dgm:prSet/>
      <dgm:spPr/>
      <dgm:t>
        <a:bodyPr/>
        <a:lstStyle/>
        <a:p>
          <a:endParaRPr lang="en-US"/>
        </a:p>
      </dgm:t>
    </dgm:pt>
    <dgm:pt modelId="{CAD4B3FA-BC1C-47FB-88B8-022E3B585A5D}" type="sibTrans" cxnId="{360E474B-57D2-47AF-B7AB-3D7994B806E1}">
      <dgm:prSet/>
      <dgm:spPr/>
      <dgm:t>
        <a:bodyPr/>
        <a:lstStyle/>
        <a:p>
          <a:endParaRPr lang="en-US"/>
        </a:p>
      </dgm:t>
    </dgm:pt>
    <dgm:pt modelId="{73623B02-CCE6-44AE-8098-6443A13DDB6D}">
      <dgm:prSet/>
      <dgm:spPr/>
      <dgm:t>
        <a:bodyPr/>
        <a:lstStyle/>
        <a:p>
          <a:r>
            <a:rPr lang="en-US"/>
            <a:t>Estimate cost of any needed improvements</a:t>
          </a:r>
        </a:p>
      </dgm:t>
    </dgm:pt>
    <dgm:pt modelId="{4A503D79-42E3-4015-A280-8490C8ACC1AA}" type="parTrans" cxnId="{8F9BF31B-33D6-49CD-8DD2-AEF2DFC40013}">
      <dgm:prSet/>
      <dgm:spPr/>
      <dgm:t>
        <a:bodyPr/>
        <a:lstStyle/>
        <a:p>
          <a:endParaRPr lang="en-US"/>
        </a:p>
      </dgm:t>
    </dgm:pt>
    <dgm:pt modelId="{C73917BD-8F04-431F-A769-B0E6C352C5A6}" type="sibTrans" cxnId="{8F9BF31B-33D6-49CD-8DD2-AEF2DFC40013}">
      <dgm:prSet/>
      <dgm:spPr/>
      <dgm:t>
        <a:bodyPr/>
        <a:lstStyle/>
        <a:p>
          <a:endParaRPr lang="en-US"/>
        </a:p>
      </dgm:t>
    </dgm:pt>
    <dgm:pt modelId="{00E0D9D8-AA46-41C4-8CA7-5710FB9D216F}">
      <dgm:prSet/>
      <dgm:spPr/>
      <dgm:t>
        <a:bodyPr/>
        <a:lstStyle/>
        <a:p>
          <a:r>
            <a:rPr lang="en-US"/>
            <a:t>Assess profitability</a:t>
          </a:r>
        </a:p>
      </dgm:t>
    </dgm:pt>
    <dgm:pt modelId="{34EFFE97-4E4F-4EE4-A9F8-3D5CEC9BE704}" type="parTrans" cxnId="{7F1A93C6-F119-4D04-B888-37F432074460}">
      <dgm:prSet/>
      <dgm:spPr/>
      <dgm:t>
        <a:bodyPr/>
        <a:lstStyle/>
        <a:p>
          <a:endParaRPr lang="en-US"/>
        </a:p>
      </dgm:t>
    </dgm:pt>
    <dgm:pt modelId="{96F72199-E119-4C22-89A9-EC7FA3FE5C65}" type="sibTrans" cxnId="{7F1A93C6-F119-4D04-B888-37F432074460}">
      <dgm:prSet/>
      <dgm:spPr/>
      <dgm:t>
        <a:bodyPr/>
        <a:lstStyle/>
        <a:p>
          <a:endParaRPr lang="en-US"/>
        </a:p>
      </dgm:t>
    </dgm:pt>
    <dgm:pt modelId="{933EFDEC-0488-4F1F-8F5D-6C51F875E62E}">
      <dgm:prSet/>
      <dgm:spPr/>
      <dgm:t>
        <a:bodyPr/>
        <a:lstStyle/>
        <a:p>
          <a:r>
            <a:rPr lang="en-US"/>
            <a:t>Determine if business has value beyond its tangible assets</a:t>
          </a:r>
        </a:p>
      </dgm:t>
    </dgm:pt>
    <dgm:pt modelId="{29757F4E-B263-422F-857A-735833DF105F}" type="parTrans" cxnId="{D8B25AA0-21A9-44B9-8E96-7B331E76091D}">
      <dgm:prSet/>
      <dgm:spPr/>
      <dgm:t>
        <a:bodyPr/>
        <a:lstStyle/>
        <a:p>
          <a:endParaRPr lang="en-US"/>
        </a:p>
      </dgm:t>
    </dgm:pt>
    <dgm:pt modelId="{3AD9E572-464D-4CBA-AD48-693CAEBF4A4A}" type="sibTrans" cxnId="{D8B25AA0-21A9-44B9-8E96-7B331E76091D}">
      <dgm:prSet/>
      <dgm:spPr/>
      <dgm:t>
        <a:bodyPr/>
        <a:lstStyle/>
        <a:p>
          <a:endParaRPr lang="en-US"/>
        </a:p>
      </dgm:t>
    </dgm:pt>
    <dgm:pt modelId="{CB635D21-EDC6-4747-8A16-D9ADE75F595F}" type="pres">
      <dgm:prSet presAssocID="{C785A74C-15E3-4F22-ACAE-C98138F69580}" presName="linear" presStyleCnt="0">
        <dgm:presLayoutVars>
          <dgm:animLvl val="lvl"/>
          <dgm:resizeHandles val="exact"/>
        </dgm:presLayoutVars>
      </dgm:prSet>
      <dgm:spPr/>
    </dgm:pt>
    <dgm:pt modelId="{E8314820-DF54-4C6F-97E7-154B0EB50E9B}" type="pres">
      <dgm:prSet presAssocID="{A66C7059-8DF7-46C3-83E5-CAB99C6E6E41}" presName="parentText" presStyleLbl="node1" presStyleIdx="0" presStyleCnt="4">
        <dgm:presLayoutVars>
          <dgm:chMax val="0"/>
          <dgm:bulletEnabled val="1"/>
        </dgm:presLayoutVars>
      </dgm:prSet>
      <dgm:spPr/>
    </dgm:pt>
    <dgm:pt modelId="{3AA45135-47CB-40AA-B0C3-F5972D6C5C89}" type="pres">
      <dgm:prSet presAssocID="{CAD4B3FA-BC1C-47FB-88B8-022E3B585A5D}" presName="spacer" presStyleCnt="0"/>
      <dgm:spPr/>
    </dgm:pt>
    <dgm:pt modelId="{E0B39AD4-7C6F-41E1-8EEC-881DE6DD35DA}" type="pres">
      <dgm:prSet presAssocID="{73623B02-CCE6-44AE-8098-6443A13DDB6D}" presName="parentText" presStyleLbl="node1" presStyleIdx="1" presStyleCnt="4">
        <dgm:presLayoutVars>
          <dgm:chMax val="0"/>
          <dgm:bulletEnabled val="1"/>
        </dgm:presLayoutVars>
      </dgm:prSet>
      <dgm:spPr/>
    </dgm:pt>
    <dgm:pt modelId="{4D8659E3-3360-4955-9159-86E309C44064}" type="pres">
      <dgm:prSet presAssocID="{C73917BD-8F04-431F-A769-B0E6C352C5A6}" presName="spacer" presStyleCnt="0"/>
      <dgm:spPr/>
    </dgm:pt>
    <dgm:pt modelId="{B34DDB7F-DAFE-438D-A60B-67A91D057710}" type="pres">
      <dgm:prSet presAssocID="{00E0D9D8-AA46-41C4-8CA7-5710FB9D216F}" presName="parentText" presStyleLbl="node1" presStyleIdx="2" presStyleCnt="4">
        <dgm:presLayoutVars>
          <dgm:chMax val="0"/>
          <dgm:bulletEnabled val="1"/>
        </dgm:presLayoutVars>
      </dgm:prSet>
      <dgm:spPr/>
    </dgm:pt>
    <dgm:pt modelId="{E4C67197-9096-4658-ACE0-DCEBB3D2126B}" type="pres">
      <dgm:prSet presAssocID="{96F72199-E119-4C22-89A9-EC7FA3FE5C65}" presName="spacer" presStyleCnt="0"/>
      <dgm:spPr/>
    </dgm:pt>
    <dgm:pt modelId="{412EDFCE-DA0E-4136-B3D5-9116577B8224}" type="pres">
      <dgm:prSet presAssocID="{933EFDEC-0488-4F1F-8F5D-6C51F875E62E}" presName="parentText" presStyleLbl="node1" presStyleIdx="3" presStyleCnt="4">
        <dgm:presLayoutVars>
          <dgm:chMax val="0"/>
          <dgm:bulletEnabled val="1"/>
        </dgm:presLayoutVars>
      </dgm:prSet>
      <dgm:spPr/>
    </dgm:pt>
  </dgm:ptLst>
  <dgm:cxnLst>
    <dgm:cxn modelId="{8F9BF31B-33D6-49CD-8DD2-AEF2DFC40013}" srcId="{C785A74C-15E3-4F22-ACAE-C98138F69580}" destId="{73623B02-CCE6-44AE-8098-6443A13DDB6D}" srcOrd="1" destOrd="0" parTransId="{4A503D79-42E3-4015-A280-8490C8ACC1AA}" sibTransId="{C73917BD-8F04-431F-A769-B0E6C352C5A6}"/>
    <dgm:cxn modelId="{4C26FE27-7222-4803-BC5F-A7A0A7DEF91B}" type="presOf" srcId="{A66C7059-8DF7-46C3-83E5-CAB99C6E6E41}" destId="{E8314820-DF54-4C6F-97E7-154B0EB50E9B}" srcOrd="0" destOrd="0" presId="urn:microsoft.com/office/officeart/2005/8/layout/vList2"/>
    <dgm:cxn modelId="{3A06435B-C644-4313-AB1D-746A40A1D1C9}" type="presOf" srcId="{73623B02-CCE6-44AE-8098-6443A13DDB6D}" destId="{E0B39AD4-7C6F-41E1-8EEC-881DE6DD35DA}" srcOrd="0" destOrd="0" presId="urn:microsoft.com/office/officeart/2005/8/layout/vList2"/>
    <dgm:cxn modelId="{242F955E-4958-443E-B9D0-973F081E9F14}" type="presOf" srcId="{00E0D9D8-AA46-41C4-8CA7-5710FB9D216F}" destId="{B34DDB7F-DAFE-438D-A60B-67A91D057710}" srcOrd="0" destOrd="0" presId="urn:microsoft.com/office/officeart/2005/8/layout/vList2"/>
    <dgm:cxn modelId="{360E474B-57D2-47AF-B7AB-3D7994B806E1}" srcId="{C785A74C-15E3-4F22-ACAE-C98138F69580}" destId="{A66C7059-8DF7-46C3-83E5-CAB99C6E6E41}" srcOrd="0" destOrd="0" parTransId="{48FE10CD-F747-4983-94DA-2A552C28EABA}" sibTransId="{CAD4B3FA-BC1C-47FB-88B8-022E3B585A5D}"/>
    <dgm:cxn modelId="{AFC5A68B-195C-4CF6-BF06-4A59EA799999}" type="presOf" srcId="{933EFDEC-0488-4F1F-8F5D-6C51F875E62E}" destId="{412EDFCE-DA0E-4136-B3D5-9116577B8224}" srcOrd="0" destOrd="0" presId="urn:microsoft.com/office/officeart/2005/8/layout/vList2"/>
    <dgm:cxn modelId="{2BBAC39E-D490-495A-9814-1521F62296D0}" type="presOf" srcId="{C785A74C-15E3-4F22-ACAE-C98138F69580}" destId="{CB635D21-EDC6-4747-8A16-D9ADE75F595F}" srcOrd="0" destOrd="0" presId="urn:microsoft.com/office/officeart/2005/8/layout/vList2"/>
    <dgm:cxn modelId="{D8B25AA0-21A9-44B9-8E96-7B331E76091D}" srcId="{C785A74C-15E3-4F22-ACAE-C98138F69580}" destId="{933EFDEC-0488-4F1F-8F5D-6C51F875E62E}" srcOrd="3" destOrd="0" parTransId="{29757F4E-B263-422F-857A-735833DF105F}" sibTransId="{3AD9E572-464D-4CBA-AD48-693CAEBF4A4A}"/>
    <dgm:cxn modelId="{7F1A93C6-F119-4D04-B888-37F432074460}" srcId="{C785A74C-15E3-4F22-ACAE-C98138F69580}" destId="{00E0D9D8-AA46-41C4-8CA7-5710FB9D216F}" srcOrd="2" destOrd="0" parTransId="{34EFFE97-4E4F-4EE4-A9F8-3D5CEC9BE704}" sibTransId="{96F72199-E119-4C22-89A9-EC7FA3FE5C65}"/>
    <dgm:cxn modelId="{72350289-9D1D-4CEB-9C38-F520DF863CCE}" type="presParOf" srcId="{CB635D21-EDC6-4747-8A16-D9ADE75F595F}" destId="{E8314820-DF54-4C6F-97E7-154B0EB50E9B}" srcOrd="0" destOrd="0" presId="urn:microsoft.com/office/officeart/2005/8/layout/vList2"/>
    <dgm:cxn modelId="{F2F25532-87EF-45E3-827A-75F528B362F5}" type="presParOf" srcId="{CB635D21-EDC6-4747-8A16-D9ADE75F595F}" destId="{3AA45135-47CB-40AA-B0C3-F5972D6C5C89}" srcOrd="1" destOrd="0" presId="urn:microsoft.com/office/officeart/2005/8/layout/vList2"/>
    <dgm:cxn modelId="{66A4A35E-4B98-404F-B0EE-F910DC55F487}" type="presParOf" srcId="{CB635D21-EDC6-4747-8A16-D9ADE75F595F}" destId="{E0B39AD4-7C6F-41E1-8EEC-881DE6DD35DA}" srcOrd="2" destOrd="0" presId="urn:microsoft.com/office/officeart/2005/8/layout/vList2"/>
    <dgm:cxn modelId="{B123CEA9-6A27-4FB5-BB24-84E40119970E}" type="presParOf" srcId="{CB635D21-EDC6-4747-8A16-D9ADE75F595F}" destId="{4D8659E3-3360-4955-9159-86E309C44064}" srcOrd="3" destOrd="0" presId="urn:microsoft.com/office/officeart/2005/8/layout/vList2"/>
    <dgm:cxn modelId="{3BDE9013-4DD8-4EB4-95DF-CA9D7FA1D796}" type="presParOf" srcId="{CB635D21-EDC6-4747-8A16-D9ADE75F595F}" destId="{B34DDB7F-DAFE-438D-A60B-67A91D057710}" srcOrd="4" destOrd="0" presId="urn:microsoft.com/office/officeart/2005/8/layout/vList2"/>
    <dgm:cxn modelId="{E1875A7B-5D3B-4F53-A9B8-8DA507B12E4F}" type="presParOf" srcId="{CB635D21-EDC6-4747-8A16-D9ADE75F595F}" destId="{E4C67197-9096-4658-ACE0-DCEBB3D2126B}" srcOrd="5" destOrd="0" presId="urn:microsoft.com/office/officeart/2005/8/layout/vList2"/>
    <dgm:cxn modelId="{A6348C42-D572-4961-B952-152C6C189759}" type="presParOf" srcId="{CB635D21-EDC6-4747-8A16-D9ADE75F595F}" destId="{412EDFCE-DA0E-4136-B3D5-9116577B822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7B6C2F-1BD6-4942-8DA9-48FE0E013369}" type="doc">
      <dgm:prSet loTypeId="urn:microsoft.com/office/officeart/2011/layout/TabList" loCatId="list" qsTypeId="urn:microsoft.com/office/officeart/2005/8/quickstyle/simple1" qsCatId="simple" csTypeId="urn:microsoft.com/office/officeart/2005/8/colors/accent0_1" csCatId="mainScheme" phldr="1"/>
      <dgm:spPr/>
      <dgm:t>
        <a:bodyPr/>
        <a:lstStyle/>
        <a:p>
          <a:endParaRPr lang="en-US"/>
        </a:p>
      </dgm:t>
    </dgm:pt>
    <dgm:pt modelId="{EDFBFBE5-D577-414F-841A-09F1B9876391}">
      <dgm:prSet custT="1"/>
      <dgm:spPr>
        <a:solidFill>
          <a:schemeClr val="bg2"/>
        </a:solidFill>
      </dgm:spPr>
      <dgm:t>
        <a:bodyPr/>
        <a:lstStyle/>
        <a:p>
          <a:r>
            <a:rPr lang="en-US" sz="2800" b="1"/>
            <a:t>Develop</a:t>
          </a:r>
        </a:p>
      </dgm:t>
    </dgm:pt>
    <dgm:pt modelId="{17C8590A-9AF3-40F6-9F23-3B647F4E65DF}" type="parTrans" cxnId="{9B49BE62-09D6-4EB8-9BF6-2209935D6A55}">
      <dgm:prSet/>
      <dgm:spPr/>
      <dgm:t>
        <a:bodyPr/>
        <a:lstStyle/>
        <a:p>
          <a:endParaRPr lang="en-US"/>
        </a:p>
      </dgm:t>
    </dgm:pt>
    <dgm:pt modelId="{5D97C47C-8D2F-4DE7-AFF5-BAA77CA35590}" type="sibTrans" cxnId="{9B49BE62-09D6-4EB8-9BF6-2209935D6A55}">
      <dgm:prSet/>
      <dgm:spPr/>
      <dgm:t>
        <a:bodyPr/>
        <a:lstStyle/>
        <a:p>
          <a:endParaRPr lang="en-US"/>
        </a:p>
      </dgm:t>
    </dgm:pt>
    <dgm:pt modelId="{0C3BFB12-EB31-4408-8614-F723A74004C7}">
      <dgm:prSet/>
      <dgm:spPr>
        <a:ln w="3175"/>
      </dgm:spPr>
      <dgm:t>
        <a:bodyPr/>
        <a:lstStyle/>
        <a:p>
          <a:r>
            <a:rPr lang="en-US"/>
            <a:t> Develop a personal balance sheet.</a:t>
          </a:r>
        </a:p>
      </dgm:t>
    </dgm:pt>
    <dgm:pt modelId="{C2452248-22F4-4613-990A-0CD38C4AE103}" type="parTrans" cxnId="{7CAEC107-091D-4BB2-831F-AFDD6D92E7E3}">
      <dgm:prSet/>
      <dgm:spPr/>
      <dgm:t>
        <a:bodyPr/>
        <a:lstStyle/>
        <a:p>
          <a:endParaRPr lang="en-US"/>
        </a:p>
      </dgm:t>
    </dgm:pt>
    <dgm:pt modelId="{B51EF490-B24B-4D77-A093-1B8FBEFFF69E}" type="sibTrans" cxnId="{7CAEC107-091D-4BB2-831F-AFDD6D92E7E3}">
      <dgm:prSet/>
      <dgm:spPr/>
      <dgm:t>
        <a:bodyPr/>
        <a:lstStyle/>
        <a:p>
          <a:endParaRPr lang="en-US"/>
        </a:p>
      </dgm:t>
    </dgm:pt>
    <dgm:pt modelId="{148B8EF3-59D4-4CAE-82D7-AA82BA311426}">
      <dgm:prSet custT="1"/>
      <dgm:spPr>
        <a:solidFill>
          <a:schemeClr val="bg2"/>
        </a:solidFill>
      </dgm:spPr>
      <dgm:t>
        <a:bodyPr/>
        <a:lstStyle/>
        <a:p>
          <a:r>
            <a:rPr lang="en-US" sz="2800" b="1"/>
            <a:t>Obtain</a:t>
          </a:r>
        </a:p>
      </dgm:t>
    </dgm:pt>
    <dgm:pt modelId="{4AEBFD9C-1FAB-4E23-994D-D88E0A9B2551}" type="parTrans" cxnId="{87F5AB35-DA10-4659-BC5B-927096D87F48}">
      <dgm:prSet/>
      <dgm:spPr/>
      <dgm:t>
        <a:bodyPr/>
        <a:lstStyle/>
        <a:p>
          <a:endParaRPr lang="en-US"/>
        </a:p>
      </dgm:t>
    </dgm:pt>
    <dgm:pt modelId="{983297C0-85E2-484C-A2A0-02D57345ACD9}" type="sibTrans" cxnId="{87F5AB35-DA10-4659-BC5B-927096D87F48}">
      <dgm:prSet/>
      <dgm:spPr/>
      <dgm:t>
        <a:bodyPr/>
        <a:lstStyle/>
        <a:p>
          <a:endParaRPr lang="en-US"/>
        </a:p>
      </dgm:t>
    </dgm:pt>
    <dgm:pt modelId="{1E3FF528-1AAB-4E5A-8591-1F38C93427D7}">
      <dgm:prSet/>
      <dgm:spPr/>
      <dgm:t>
        <a:bodyPr/>
        <a:lstStyle/>
        <a:p>
          <a:r>
            <a:rPr lang="en-US"/>
            <a:t> Obtain a free credit report from:   </a:t>
          </a:r>
          <a:r>
            <a:rPr lang="en-US">
              <a:hlinkClick xmlns:r="http://schemas.openxmlformats.org/officeDocument/2006/relationships" r:id="rId1"/>
            </a:rPr>
            <a:t>www.AnnualCreditReport.com</a:t>
          </a:r>
          <a:endParaRPr lang="en-US"/>
        </a:p>
      </dgm:t>
    </dgm:pt>
    <dgm:pt modelId="{7B3582F4-8425-43B2-B88F-30309D467E04}" type="parTrans" cxnId="{260CE82E-035F-46AB-809E-A9CA787C1FE0}">
      <dgm:prSet/>
      <dgm:spPr/>
      <dgm:t>
        <a:bodyPr/>
        <a:lstStyle/>
        <a:p>
          <a:endParaRPr lang="en-US"/>
        </a:p>
      </dgm:t>
    </dgm:pt>
    <dgm:pt modelId="{50D66D8C-32EC-4F29-BB6A-C40BC4B2DAE9}" type="sibTrans" cxnId="{260CE82E-035F-46AB-809E-A9CA787C1FE0}">
      <dgm:prSet/>
      <dgm:spPr/>
      <dgm:t>
        <a:bodyPr/>
        <a:lstStyle/>
        <a:p>
          <a:endParaRPr lang="en-US"/>
        </a:p>
      </dgm:t>
    </dgm:pt>
    <dgm:pt modelId="{ED5682B6-DDF8-4EDB-8758-8120C57E2931}">
      <dgm:prSet custT="1"/>
      <dgm:spPr>
        <a:solidFill>
          <a:schemeClr val="bg2"/>
        </a:solidFill>
      </dgm:spPr>
      <dgm:t>
        <a:bodyPr/>
        <a:lstStyle/>
        <a:p>
          <a:r>
            <a:rPr lang="en-US" sz="2800" b="1"/>
            <a:t>Inventory</a:t>
          </a:r>
        </a:p>
      </dgm:t>
    </dgm:pt>
    <dgm:pt modelId="{F95C0618-F048-49F5-A408-9099698C57F2}" type="parTrans" cxnId="{2ED3F389-6AF0-4A69-BC12-50C84E39BA4E}">
      <dgm:prSet/>
      <dgm:spPr/>
      <dgm:t>
        <a:bodyPr/>
        <a:lstStyle/>
        <a:p>
          <a:endParaRPr lang="en-US"/>
        </a:p>
      </dgm:t>
    </dgm:pt>
    <dgm:pt modelId="{48D96539-008D-4557-9A7B-58296C4CBDA3}" type="sibTrans" cxnId="{2ED3F389-6AF0-4A69-BC12-50C84E39BA4E}">
      <dgm:prSet/>
      <dgm:spPr/>
      <dgm:t>
        <a:bodyPr/>
        <a:lstStyle/>
        <a:p>
          <a:endParaRPr lang="en-US"/>
        </a:p>
      </dgm:t>
    </dgm:pt>
    <dgm:pt modelId="{F0702436-F52B-447E-9EE0-04C51FFD3DCA}">
      <dgm:prSet/>
      <dgm:spPr/>
      <dgm:t>
        <a:bodyPr/>
        <a:lstStyle/>
        <a:p>
          <a:r>
            <a:rPr lang="en-US"/>
            <a:t> Inventory debt and other liabilities.</a:t>
          </a:r>
        </a:p>
      </dgm:t>
    </dgm:pt>
    <dgm:pt modelId="{D1C62BAF-E568-4CBB-B9A4-275FABFA868F}" type="parTrans" cxnId="{53947679-60BF-4D8D-8028-3F58BF6B23EC}">
      <dgm:prSet/>
      <dgm:spPr/>
      <dgm:t>
        <a:bodyPr/>
        <a:lstStyle/>
        <a:p>
          <a:endParaRPr lang="en-US"/>
        </a:p>
      </dgm:t>
    </dgm:pt>
    <dgm:pt modelId="{C0DBF689-CE44-4A53-B6FC-F7D23CA2A32C}" type="sibTrans" cxnId="{53947679-60BF-4D8D-8028-3F58BF6B23EC}">
      <dgm:prSet/>
      <dgm:spPr/>
      <dgm:t>
        <a:bodyPr/>
        <a:lstStyle/>
        <a:p>
          <a:endParaRPr lang="en-US"/>
        </a:p>
      </dgm:t>
    </dgm:pt>
    <dgm:pt modelId="{727D8A4F-F29D-4B84-9A17-417255CFB50E}">
      <dgm:prSet custT="1"/>
      <dgm:spPr>
        <a:solidFill>
          <a:schemeClr val="bg2"/>
        </a:solidFill>
      </dgm:spPr>
      <dgm:t>
        <a:bodyPr/>
        <a:lstStyle/>
        <a:p>
          <a:r>
            <a:rPr lang="en-US" sz="2800" b="1"/>
            <a:t>Create</a:t>
          </a:r>
        </a:p>
      </dgm:t>
    </dgm:pt>
    <dgm:pt modelId="{6D85F129-82FC-448B-A21F-DF35CDD5E9F6}" type="parTrans" cxnId="{A9B1C5FC-868D-4650-B244-4684D801FAE7}">
      <dgm:prSet/>
      <dgm:spPr/>
      <dgm:t>
        <a:bodyPr/>
        <a:lstStyle/>
        <a:p>
          <a:endParaRPr lang="en-US"/>
        </a:p>
      </dgm:t>
    </dgm:pt>
    <dgm:pt modelId="{21A0EED6-851A-4104-A788-07B3922FF1D4}" type="sibTrans" cxnId="{A9B1C5FC-868D-4650-B244-4684D801FAE7}">
      <dgm:prSet/>
      <dgm:spPr/>
      <dgm:t>
        <a:bodyPr/>
        <a:lstStyle/>
        <a:p>
          <a:endParaRPr lang="en-US"/>
        </a:p>
      </dgm:t>
    </dgm:pt>
    <dgm:pt modelId="{EC2AD433-F681-443C-87D4-AFF9DF03EDE2}">
      <dgm:prSet custT="1"/>
      <dgm:spPr>
        <a:solidFill>
          <a:schemeClr val="bg2"/>
        </a:solidFill>
      </dgm:spPr>
      <dgm:t>
        <a:bodyPr/>
        <a:lstStyle/>
        <a:p>
          <a:r>
            <a:rPr lang="en-US" sz="2800" b="1"/>
            <a:t>Draft</a:t>
          </a:r>
        </a:p>
      </dgm:t>
    </dgm:pt>
    <dgm:pt modelId="{375B31D0-D3D4-4BB3-A95C-9158F3F1ED8B}" type="parTrans" cxnId="{2B7DDA95-FC69-4618-BC9F-25A592BA855E}">
      <dgm:prSet/>
      <dgm:spPr/>
      <dgm:t>
        <a:bodyPr/>
        <a:lstStyle/>
        <a:p>
          <a:endParaRPr lang="en-US"/>
        </a:p>
      </dgm:t>
    </dgm:pt>
    <dgm:pt modelId="{4F8FF754-1783-4AE4-8847-D78178FAB6FF}" type="sibTrans" cxnId="{2B7DDA95-FC69-4618-BC9F-25A592BA855E}">
      <dgm:prSet/>
      <dgm:spPr/>
      <dgm:t>
        <a:bodyPr/>
        <a:lstStyle/>
        <a:p>
          <a:endParaRPr lang="en-US"/>
        </a:p>
      </dgm:t>
    </dgm:pt>
    <dgm:pt modelId="{6E48D524-6CC1-4C62-9A33-48FFDBA6D0FA}">
      <dgm:prSet/>
      <dgm:spPr>
        <a:ln w="3175"/>
      </dgm:spPr>
      <dgm:t>
        <a:bodyPr/>
        <a:lstStyle/>
        <a:p>
          <a:pPr rtl="0"/>
          <a:r>
            <a:rPr lang="en-US"/>
            <a:t> Draft a cash flow statement and budget.</a:t>
          </a:r>
        </a:p>
      </dgm:t>
    </dgm:pt>
    <dgm:pt modelId="{7F4297BF-86C1-42E2-A51D-10546AEC0627}" type="parTrans" cxnId="{23E43258-3304-455A-82E0-14D3DBB66F71}">
      <dgm:prSet/>
      <dgm:spPr/>
      <dgm:t>
        <a:bodyPr/>
        <a:lstStyle/>
        <a:p>
          <a:endParaRPr lang="en-US"/>
        </a:p>
      </dgm:t>
    </dgm:pt>
    <dgm:pt modelId="{26E02E9F-83F2-47A4-BE7B-20A20F340AB9}" type="sibTrans" cxnId="{23E43258-3304-455A-82E0-14D3DBB66F71}">
      <dgm:prSet/>
      <dgm:spPr/>
      <dgm:t>
        <a:bodyPr/>
        <a:lstStyle/>
        <a:p>
          <a:endParaRPr lang="en-US"/>
        </a:p>
      </dgm:t>
    </dgm:pt>
    <dgm:pt modelId="{C98D8F3F-9C93-408E-A56F-D24FF919522B}">
      <dgm:prSet/>
      <dgm:spPr/>
      <dgm:t>
        <a:bodyPr/>
        <a:lstStyle/>
        <a:p>
          <a:r>
            <a:rPr lang="en-US"/>
            <a:t> Create an income statement.</a:t>
          </a:r>
        </a:p>
      </dgm:t>
    </dgm:pt>
    <dgm:pt modelId="{0B25A9BB-ED99-49FC-B43E-8203A886551D}" type="sibTrans" cxnId="{CD4C52E1-70A1-4769-B759-8E98B6D49247}">
      <dgm:prSet/>
      <dgm:spPr/>
      <dgm:t>
        <a:bodyPr/>
        <a:lstStyle/>
        <a:p>
          <a:endParaRPr lang="en-US"/>
        </a:p>
      </dgm:t>
    </dgm:pt>
    <dgm:pt modelId="{479A4B34-AB57-40BC-81FC-870BFD4B7EBD}" type="parTrans" cxnId="{CD4C52E1-70A1-4769-B759-8E98B6D49247}">
      <dgm:prSet/>
      <dgm:spPr/>
      <dgm:t>
        <a:bodyPr/>
        <a:lstStyle/>
        <a:p>
          <a:endParaRPr lang="en-US"/>
        </a:p>
      </dgm:t>
    </dgm:pt>
    <dgm:pt modelId="{4F450906-07BC-46A9-93D9-551B18A83A90}" type="pres">
      <dgm:prSet presAssocID="{C87B6C2F-1BD6-4942-8DA9-48FE0E013369}" presName="Name0" presStyleCnt="0">
        <dgm:presLayoutVars>
          <dgm:chMax/>
          <dgm:chPref val="3"/>
          <dgm:dir/>
          <dgm:animOne val="branch"/>
          <dgm:animLvl val="lvl"/>
        </dgm:presLayoutVars>
      </dgm:prSet>
      <dgm:spPr/>
    </dgm:pt>
    <dgm:pt modelId="{2E2216FE-D88D-43E1-9E9A-57765D36CC0B}" type="pres">
      <dgm:prSet presAssocID="{EDFBFBE5-D577-414F-841A-09F1B9876391}" presName="composite" presStyleCnt="0"/>
      <dgm:spPr/>
    </dgm:pt>
    <dgm:pt modelId="{9F71B4E4-6834-4C41-9660-CEF5E36F270B}" type="pres">
      <dgm:prSet presAssocID="{EDFBFBE5-D577-414F-841A-09F1B9876391}" presName="FirstChild" presStyleLbl="revTx" presStyleIdx="0" presStyleCnt="5">
        <dgm:presLayoutVars>
          <dgm:chMax val="0"/>
          <dgm:chPref val="0"/>
          <dgm:bulletEnabled val="1"/>
        </dgm:presLayoutVars>
      </dgm:prSet>
      <dgm:spPr/>
    </dgm:pt>
    <dgm:pt modelId="{5E32A71E-7DFF-47B4-A4A7-F491C0F0E959}" type="pres">
      <dgm:prSet presAssocID="{EDFBFBE5-D577-414F-841A-09F1B9876391}" presName="Parent" presStyleLbl="alignNode1" presStyleIdx="0" presStyleCnt="5">
        <dgm:presLayoutVars>
          <dgm:chMax val="3"/>
          <dgm:chPref val="3"/>
          <dgm:bulletEnabled val="1"/>
        </dgm:presLayoutVars>
      </dgm:prSet>
      <dgm:spPr/>
    </dgm:pt>
    <dgm:pt modelId="{6F7D6178-6EC6-4DA2-8EB0-D502B242F914}" type="pres">
      <dgm:prSet presAssocID="{EDFBFBE5-D577-414F-841A-09F1B9876391}" presName="Accent" presStyleLbl="parChTrans1D1" presStyleIdx="0" presStyleCnt="5"/>
      <dgm:spPr/>
    </dgm:pt>
    <dgm:pt modelId="{1C563288-2AEC-44AF-A21F-445288757AEC}" type="pres">
      <dgm:prSet presAssocID="{5D97C47C-8D2F-4DE7-AFF5-BAA77CA35590}" presName="sibTrans" presStyleCnt="0"/>
      <dgm:spPr/>
    </dgm:pt>
    <dgm:pt modelId="{317882DD-F64A-47E8-BF53-9316D9F8D57F}" type="pres">
      <dgm:prSet presAssocID="{148B8EF3-59D4-4CAE-82D7-AA82BA311426}" presName="composite" presStyleCnt="0"/>
      <dgm:spPr/>
    </dgm:pt>
    <dgm:pt modelId="{23675505-664A-4E45-AFE7-7B25EB243385}" type="pres">
      <dgm:prSet presAssocID="{148B8EF3-59D4-4CAE-82D7-AA82BA311426}" presName="FirstChild" presStyleLbl="revTx" presStyleIdx="1" presStyleCnt="5">
        <dgm:presLayoutVars>
          <dgm:chMax val="0"/>
          <dgm:chPref val="0"/>
          <dgm:bulletEnabled val="1"/>
        </dgm:presLayoutVars>
      </dgm:prSet>
      <dgm:spPr/>
    </dgm:pt>
    <dgm:pt modelId="{83DD1558-81EF-4511-9CD7-A0DF114E3E20}" type="pres">
      <dgm:prSet presAssocID="{148B8EF3-59D4-4CAE-82D7-AA82BA311426}" presName="Parent" presStyleLbl="alignNode1" presStyleIdx="1" presStyleCnt="5" custLinFactNeighborY="-1909">
        <dgm:presLayoutVars>
          <dgm:chMax val="3"/>
          <dgm:chPref val="3"/>
          <dgm:bulletEnabled val="1"/>
        </dgm:presLayoutVars>
      </dgm:prSet>
      <dgm:spPr/>
    </dgm:pt>
    <dgm:pt modelId="{332D364A-073B-47AF-A113-4FE34F88E9AD}" type="pres">
      <dgm:prSet presAssocID="{148B8EF3-59D4-4CAE-82D7-AA82BA311426}" presName="Accent" presStyleLbl="parChTrans1D1" presStyleIdx="1" presStyleCnt="5"/>
      <dgm:spPr/>
    </dgm:pt>
    <dgm:pt modelId="{6643ED3A-349B-45DD-9316-2E91F0E47077}" type="pres">
      <dgm:prSet presAssocID="{983297C0-85E2-484C-A2A0-02D57345ACD9}" presName="sibTrans" presStyleCnt="0"/>
      <dgm:spPr/>
    </dgm:pt>
    <dgm:pt modelId="{DB6CFD22-4954-404C-8F58-55F4EF7C210E}" type="pres">
      <dgm:prSet presAssocID="{ED5682B6-DDF8-4EDB-8758-8120C57E2931}" presName="composite" presStyleCnt="0"/>
      <dgm:spPr/>
    </dgm:pt>
    <dgm:pt modelId="{1E57321F-63DD-4653-A0D1-096AFA29EC07}" type="pres">
      <dgm:prSet presAssocID="{ED5682B6-DDF8-4EDB-8758-8120C57E2931}" presName="FirstChild" presStyleLbl="revTx" presStyleIdx="2" presStyleCnt="5">
        <dgm:presLayoutVars>
          <dgm:chMax val="0"/>
          <dgm:chPref val="0"/>
          <dgm:bulletEnabled val="1"/>
        </dgm:presLayoutVars>
      </dgm:prSet>
      <dgm:spPr/>
    </dgm:pt>
    <dgm:pt modelId="{0AC94B79-6259-4822-90EF-942D11071C67}" type="pres">
      <dgm:prSet presAssocID="{ED5682B6-DDF8-4EDB-8758-8120C57E2931}" presName="Parent" presStyleLbl="alignNode1" presStyleIdx="2" presStyleCnt="5">
        <dgm:presLayoutVars>
          <dgm:chMax val="3"/>
          <dgm:chPref val="3"/>
          <dgm:bulletEnabled val="1"/>
        </dgm:presLayoutVars>
      </dgm:prSet>
      <dgm:spPr/>
    </dgm:pt>
    <dgm:pt modelId="{F85FAE7A-8E28-4E81-ADCD-7A3253D742DE}" type="pres">
      <dgm:prSet presAssocID="{ED5682B6-DDF8-4EDB-8758-8120C57E2931}" presName="Accent" presStyleLbl="parChTrans1D1" presStyleIdx="2" presStyleCnt="5"/>
      <dgm:spPr/>
    </dgm:pt>
    <dgm:pt modelId="{2F0827D8-6997-4212-A69A-76633B95BAF3}" type="pres">
      <dgm:prSet presAssocID="{48D96539-008D-4557-9A7B-58296C4CBDA3}" presName="sibTrans" presStyleCnt="0"/>
      <dgm:spPr/>
    </dgm:pt>
    <dgm:pt modelId="{0812C1B5-20F6-4C30-BD67-C2B742F4A2E5}" type="pres">
      <dgm:prSet presAssocID="{727D8A4F-F29D-4B84-9A17-417255CFB50E}" presName="composite" presStyleCnt="0"/>
      <dgm:spPr/>
    </dgm:pt>
    <dgm:pt modelId="{092CC7FB-2701-44AA-A995-CD517C7C9167}" type="pres">
      <dgm:prSet presAssocID="{727D8A4F-F29D-4B84-9A17-417255CFB50E}" presName="FirstChild" presStyleLbl="revTx" presStyleIdx="3" presStyleCnt="5">
        <dgm:presLayoutVars>
          <dgm:chMax val="0"/>
          <dgm:chPref val="0"/>
          <dgm:bulletEnabled val="1"/>
        </dgm:presLayoutVars>
      </dgm:prSet>
      <dgm:spPr/>
    </dgm:pt>
    <dgm:pt modelId="{6F7905B7-41E0-4979-A45E-E3CAFBAEE973}" type="pres">
      <dgm:prSet presAssocID="{727D8A4F-F29D-4B84-9A17-417255CFB50E}" presName="Parent" presStyleLbl="alignNode1" presStyleIdx="3" presStyleCnt="5">
        <dgm:presLayoutVars>
          <dgm:chMax val="3"/>
          <dgm:chPref val="3"/>
          <dgm:bulletEnabled val="1"/>
        </dgm:presLayoutVars>
      </dgm:prSet>
      <dgm:spPr/>
    </dgm:pt>
    <dgm:pt modelId="{88E8FBAE-C5AB-4989-A6E6-33EC1FBF3BC2}" type="pres">
      <dgm:prSet presAssocID="{727D8A4F-F29D-4B84-9A17-417255CFB50E}" presName="Accent" presStyleLbl="parChTrans1D1" presStyleIdx="3" presStyleCnt="5"/>
      <dgm:spPr/>
    </dgm:pt>
    <dgm:pt modelId="{0B3DF07D-3959-45B8-AA8C-EC6A82ACEA8B}" type="pres">
      <dgm:prSet presAssocID="{21A0EED6-851A-4104-A788-07B3922FF1D4}" presName="sibTrans" presStyleCnt="0"/>
      <dgm:spPr/>
    </dgm:pt>
    <dgm:pt modelId="{253827BD-8A21-4F39-8CE4-872A82A8C0F5}" type="pres">
      <dgm:prSet presAssocID="{EC2AD433-F681-443C-87D4-AFF9DF03EDE2}" presName="composite" presStyleCnt="0"/>
      <dgm:spPr/>
    </dgm:pt>
    <dgm:pt modelId="{22854349-AFBA-4E8D-81B6-B3500ACAA758}" type="pres">
      <dgm:prSet presAssocID="{EC2AD433-F681-443C-87D4-AFF9DF03EDE2}" presName="FirstChild" presStyleLbl="revTx" presStyleIdx="4" presStyleCnt="5">
        <dgm:presLayoutVars>
          <dgm:chMax val="0"/>
          <dgm:chPref val="0"/>
          <dgm:bulletEnabled val="1"/>
        </dgm:presLayoutVars>
      </dgm:prSet>
      <dgm:spPr/>
    </dgm:pt>
    <dgm:pt modelId="{1C6B23C3-0A7D-4498-ADD3-845EB99E499C}" type="pres">
      <dgm:prSet presAssocID="{EC2AD433-F681-443C-87D4-AFF9DF03EDE2}" presName="Parent" presStyleLbl="alignNode1" presStyleIdx="4" presStyleCnt="5">
        <dgm:presLayoutVars>
          <dgm:chMax val="3"/>
          <dgm:chPref val="3"/>
          <dgm:bulletEnabled val="1"/>
        </dgm:presLayoutVars>
      </dgm:prSet>
      <dgm:spPr/>
    </dgm:pt>
    <dgm:pt modelId="{9A977A13-C2B6-4DFE-BFA6-575A2AFDC934}" type="pres">
      <dgm:prSet presAssocID="{EC2AD433-F681-443C-87D4-AFF9DF03EDE2}" presName="Accent" presStyleLbl="parChTrans1D1" presStyleIdx="4" presStyleCnt="5"/>
      <dgm:spPr/>
    </dgm:pt>
  </dgm:ptLst>
  <dgm:cxnLst>
    <dgm:cxn modelId="{DD2E9501-B464-4A95-AD43-EE8BF379F7AC}" type="presOf" srcId="{ED5682B6-DDF8-4EDB-8758-8120C57E2931}" destId="{0AC94B79-6259-4822-90EF-942D11071C67}" srcOrd="0" destOrd="0" presId="urn:microsoft.com/office/officeart/2011/layout/TabList"/>
    <dgm:cxn modelId="{7CAEC107-091D-4BB2-831F-AFDD6D92E7E3}" srcId="{EDFBFBE5-D577-414F-841A-09F1B9876391}" destId="{0C3BFB12-EB31-4408-8614-F723A74004C7}" srcOrd="0" destOrd="0" parTransId="{C2452248-22F4-4613-990A-0CD38C4AE103}" sibTransId="{B51EF490-B24B-4D77-A093-1B8FBEFFF69E}"/>
    <dgm:cxn modelId="{FDC68518-289E-426C-BD9E-8E664806566D}" type="presOf" srcId="{0C3BFB12-EB31-4408-8614-F723A74004C7}" destId="{9F71B4E4-6834-4C41-9660-CEF5E36F270B}" srcOrd="0" destOrd="0" presId="urn:microsoft.com/office/officeart/2011/layout/TabList"/>
    <dgm:cxn modelId="{260CE82E-035F-46AB-809E-A9CA787C1FE0}" srcId="{148B8EF3-59D4-4CAE-82D7-AA82BA311426}" destId="{1E3FF528-1AAB-4E5A-8591-1F38C93427D7}" srcOrd="0" destOrd="0" parTransId="{7B3582F4-8425-43B2-B88F-30309D467E04}" sibTransId="{50D66D8C-32EC-4F29-BB6A-C40BC4B2DAE9}"/>
    <dgm:cxn modelId="{87F5AB35-DA10-4659-BC5B-927096D87F48}" srcId="{C87B6C2F-1BD6-4942-8DA9-48FE0E013369}" destId="{148B8EF3-59D4-4CAE-82D7-AA82BA311426}" srcOrd="1" destOrd="0" parTransId="{4AEBFD9C-1FAB-4E23-994D-D88E0A9B2551}" sibTransId="{983297C0-85E2-484C-A2A0-02D57345ACD9}"/>
    <dgm:cxn modelId="{4452535D-D43A-4E93-8A6A-2720B4424EF3}" type="presOf" srcId="{EC2AD433-F681-443C-87D4-AFF9DF03EDE2}" destId="{1C6B23C3-0A7D-4498-ADD3-845EB99E499C}" srcOrd="0" destOrd="0" presId="urn:microsoft.com/office/officeart/2011/layout/TabList"/>
    <dgm:cxn modelId="{F869715F-65D9-406A-BB0B-6A10839796C5}" type="presOf" srcId="{148B8EF3-59D4-4CAE-82D7-AA82BA311426}" destId="{83DD1558-81EF-4511-9CD7-A0DF114E3E20}" srcOrd="0" destOrd="0" presId="urn:microsoft.com/office/officeart/2011/layout/TabList"/>
    <dgm:cxn modelId="{01F62C62-762A-49C6-84AF-D41E20536A6A}" type="presOf" srcId="{6E48D524-6CC1-4C62-9A33-48FFDBA6D0FA}" destId="{22854349-AFBA-4E8D-81B6-B3500ACAA758}" srcOrd="0" destOrd="0" presId="urn:microsoft.com/office/officeart/2011/layout/TabList"/>
    <dgm:cxn modelId="{9B49BE62-09D6-4EB8-9BF6-2209935D6A55}" srcId="{C87B6C2F-1BD6-4942-8DA9-48FE0E013369}" destId="{EDFBFBE5-D577-414F-841A-09F1B9876391}" srcOrd="0" destOrd="0" parTransId="{17C8590A-9AF3-40F6-9F23-3B647F4E65DF}" sibTransId="{5D97C47C-8D2F-4DE7-AFF5-BAA77CA35590}"/>
    <dgm:cxn modelId="{F6CDCE46-8EB3-438E-9343-4401D2F5A680}" type="presOf" srcId="{EDFBFBE5-D577-414F-841A-09F1B9876391}" destId="{5E32A71E-7DFF-47B4-A4A7-F491C0F0E959}" srcOrd="0" destOrd="0" presId="urn:microsoft.com/office/officeart/2011/layout/TabList"/>
    <dgm:cxn modelId="{D9974C6B-8A07-455F-BC25-DED899227039}" type="presOf" srcId="{C98D8F3F-9C93-408E-A56F-D24FF919522B}" destId="{092CC7FB-2701-44AA-A995-CD517C7C9167}" srcOrd="0" destOrd="0" presId="urn:microsoft.com/office/officeart/2011/layout/TabList"/>
    <dgm:cxn modelId="{D82FFD4B-26C0-4747-986C-0A8C90D88AFA}" type="presOf" srcId="{1E3FF528-1AAB-4E5A-8591-1F38C93427D7}" destId="{23675505-664A-4E45-AFE7-7B25EB243385}" srcOrd="0" destOrd="0" presId="urn:microsoft.com/office/officeart/2011/layout/TabList"/>
    <dgm:cxn modelId="{23E43258-3304-455A-82E0-14D3DBB66F71}" srcId="{EC2AD433-F681-443C-87D4-AFF9DF03EDE2}" destId="{6E48D524-6CC1-4C62-9A33-48FFDBA6D0FA}" srcOrd="0" destOrd="0" parTransId="{7F4297BF-86C1-42E2-A51D-10546AEC0627}" sibTransId="{26E02E9F-83F2-47A4-BE7B-20A20F340AB9}"/>
    <dgm:cxn modelId="{53947679-60BF-4D8D-8028-3F58BF6B23EC}" srcId="{ED5682B6-DDF8-4EDB-8758-8120C57E2931}" destId="{F0702436-F52B-447E-9EE0-04C51FFD3DCA}" srcOrd="0" destOrd="0" parTransId="{D1C62BAF-E568-4CBB-B9A4-275FABFA868F}" sibTransId="{C0DBF689-CE44-4A53-B6FC-F7D23CA2A32C}"/>
    <dgm:cxn modelId="{EBF4147D-0177-4FD2-B2C8-91A976559F7D}" type="presOf" srcId="{C87B6C2F-1BD6-4942-8DA9-48FE0E013369}" destId="{4F450906-07BC-46A9-93D9-551B18A83A90}" srcOrd="0" destOrd="0" presId="urn:microsoft.com/office/officeart/2011/layout/TabList"/>
    <dgm:cxn modelId="{343C2680-4007-421F-BB49-4C2248BFDCEC}" type="presOf" srcId="{F0702436-F52B-447E-9EE0-04C51FFD3DCA}" destId="{1E57321F-63DD-4653-A0D1-096AFA29EC07}" srcOrd="0" destOrd="0" presId="urn:microsoft.com/office/officeart/2011/layout/TabList"/>
    <dgm:cxn modelId="{2ED3F389-6AF0-4A69-BC12-50C84E39BA4E}" srcId="{C87B6C2F-1BD6-4942-8DA9-48FE0E013369}" destId="{ED5682B6-DDF8-4EDB-8758-8120C57E2931}" srcOrd="2" destOrd="0" parTransId="{F95C0618-F048-49F5-A408-9099698C57F2}" sibTransId="{48D96539-008D-4557-9A7B-58296C4CBDA3}"/>
    <dgm:cxn modelId="{2B7DDA95-FC69-4618-BC9F-25A592BA855E}" srcId="{C87B6C2F-1BD6-4942-8DA9-48FE0E013369}" destId="{EC2AD433-F681-443C-87D4-AFF9DF03EDE2}" srcOrd="4" destOrd="0" parTransId="{375B31D0-D3D4-4BB3-A95C-9158F3F1ED8B}" sibTransId="{4F8FF754-1783-4AE4-8847-D78178FAB6FF}"/>
    <dgm:cxn modelId="{02D35ACA-57EE-4CD3-99AD-7A4FF7B18738}" type="presOf" srcId="{727D8A4F-F29D-4B84-9A17-417255CFB50E}" destId="{6F7905B7-41E0-4979-A45E-E3CAFBAEE973}" srcOrd="0" destOrd="0" presId="urn:microsoft.com/office/officeart/2011/layout/TabList"/>
    <dgm:cxn modelId="{CD4C52E1-70A1-4769-B759-8E98B6D49247}" srcId="{727D8A4F-F29D-4B84-9A17-417255CFB50E}" destId="{C98D8F3F-9C93-408E-A56F-D24FF919522B}" srcOrd="0" destOrd="0" parTransId="{479A4B34-AB57-40BC-81FC-870BFD4B7EBD}" sibTransId="{0B25A9BB-ED99-49FC-B43E-8203A886551D}"/>
    <dgm:cxn modelId="{A9B1C5FC-868D-4650-B244-4684D801FAE7}" srcId="{C87B6C2F-1BD6-4942-8DA9-48FE0E013369}" destId="{727D8A4F-F29D-4B84-9A17-417255CFB50E}" srcOrd="3" destOrd="0" parTransId="{6D85F129-82FC-448B-A21F-DF35CDD5E9F6}" sibTransId="{21A0EED6-851A-4104-A788-07B3922FF1D4}"/>
    <dgm:cxn modelId="{6FC37E7D-FC23-4819-B6D3-7AB1F1CA0BE0}" type="presParOf" srcId="{4F450906-07BC-46A9-93D9-551B18A83A90}" destId="{2E2216FE-D88D-43E1-9E9A-57765D36CC0B}" srcOrd="0" destOrd="0" presId="urn:microsoft.com/office/officeart/2011/layout/TabList"/>
    <dgm:cxn modelId="{A5A13086-285D-40B8-B5E0-EDBCC5A68050}" type="presParOf" srcId="{2E2216FE-D88D-43E1-9E9A-57765D36CC0B}" destId="{9F71B4E4-6834-4C41-9660-CEF5E36F270B}" srcOrd="0" destOrd="0" presId="urn:microsoft.com/office/officeart/2011/layout/TabList"/>
    <dgm:cxn modelId="{3A04F92B-52E6-46A7-A21D-0C1FB4184C73}" type="presParOf" srcId="{2E2216FE-D88D-43E1-9E9A-57765D36CC0B}" destId="{5E32A71E-7DFF-47B4-A4A7-F491C0F0E959}" srcOrd="1" destOrd="0" presId="urn:microsoft.com/office/officeart/2011/layout/TabList"/>
    <dgm:cxn modelId="{CD6B0DF3-BCC5-4BD6-920E-1CBC78C3DBEF}" type="presParOf" srcId="{2E2216FE-D88D-43E1-9E9A-57765D36CC0B}" destId="{6F7D6178-6EC6-4DA2-8EB0-D502B242F914}" srcOrd="2" destOrd="0" presId="urn:microsoft.com/office/officeart/2011/layout/TabList"/>
    <dgm:cxn modelId="{FAEBC50B-86F3-496E-AA94-820458255691}" type="presParOf" srcId="{4F450906-07BC-46A9-93D9-551B18A83A90}" destId="{1C563288-2AEC-44AF-A21F-445288757AEC}" srcOrd="1" destOrd="0" presId="urn:microsoft.com/office/officeart/2011/layout/TabList"/>
    <dgm:cxn modelId="{8F1CF027-BA0E-44F8-A153-B74060166587}" type="presParOf" srcId="{4F450906-07BC-46A9-93D9-551B18A83A90}" destId="{317882DD-F64A-47E8-BF53-9316D9F8D57F}" srcOrd="2" destOrd="0" presId="urn:microsoft.com/office/officeart/2011/layout/TabList"/>
    <dgm:cxn modelId="{E55F56FD-E30E-45CD-84A2-EA0A369C10F0}" type="presParOf" srcId="{317882DD-F64A-47E8-BF53-9316D9F8D57F}" destId="{23675505-664A-4E45-AFE7-7B25EB243385}" srcOrd="0" destOrd="0" presId="urn:microsoft.com/office/officeart/2011/layout/TabList"/>
    <dgm:cxn modelId="{1DE3A02C-A121-4888-BB51-25BECF3C4702}" type="presParOf" srcId="{317882DD-F64A-47E8-BF53-9316D9F8D57F}" destId="{83DD1558-81EF-4511-9CD7-A0DF114E3E20}" srcOrd="1" destOrd="0" presId="urn:microsoft.com/office/officeart/2011/layout/TabList"/>
    <dgm:cxn modelId="{07D01152-5583-45C5-914B-C57C9A1A40AD}" type="presParOf" srcId="{317882DD-F64A-47E8-BF53-9316D9F8D57F}" destId="{332D364A-073B-47AF-A113-4FE34F88E9AD}" srcOrd="2" destOrd="0" presId="urn:microsoft.com/office/officeart/2011/layout/TabList"/>
    <dgm:cxn modelId="{3332CE79-59FD-412E-8E0E-FA302DBC5FBC}" type="presParOf" srcId="{4F450906-07BC-46A9-93D9-551B18A83A90}" destId="{6643ED3A-349B-45DD-9316-2E91F0E47077}" srcOrd="3" destOrd="0" presId="urn:microsoft.com/office/officeart/2011/layout/TabList"/>
    <dgm:cxn modelId="{41B0DC9C-43F1-470F-A756-C6F4F61127CF}" type="presParOf" srcId="{4F450906-07BC-46A9-93D9-551B18A83A90}" destId="{DB6CFD22-4954-404C-8F58-55F4EF7C210E}" srcOrd="4" destOrd="0" presId="urn:microsoft.com/office/officeart/2011/layout/TabList"/>
    <dgm:cxn modelId="{47FF2D7B-A039-4012-B373-5EBAD1588118}" type="presParOf" srcId="{DB6CFD22-4954-404C-8F58-55F4EF7C210E}" destId="{1E57321F-63DD-4653-A0D1-096AFA29EC07}" srcOrd="0" destOrd="0" presId="urn:microsoft.com/office/officeart/2011/layout/TabList"/>
    <dgm:cxn modelId="{D8F5F7F8-EBC9-439E-85B7-4686051B9430}" type="presParOf" srcId="{DB6CFD22-4954-404C-8F58-55F4EF7C210E}" destId="{0AC94B79-6259-4822-90EF-942D11071C67}" srcOrd="1" destOrd="0" presId="urn:microsoft.com/office/officeart/2011/layout/TabList"/>
    <dgm:cxn modelId="{BE40E5EF-ACB7-47C1-80E4-2A852C382A44}" type="presParOf" srcId="{DB6CFD22-4954-404C-8F58-55F4EF7C210E}" destId="{F85FAE7A-8E28-4E81-ADCD-7A3253D742DE}" srcOrd="2" destOrd="0" presId="urn:microsoft.com/office/officeart/2011/layout/TabList"/>
    <dgm:cxn modelId="{A10D62AC-BD81-484F-8E22-D8A6250968E7}" type="presParOf" srcId="{4F450906-07BC-46A9-93D9-551B18A83A90}" destId="{2F0827D8-6997-4212-A69A-76633B95BAF3}" srcOrd="5" destOrd="0" presId="urn:microsoft.com/office/officeart/2011/layout/TabList"/>
    <dgm:cxn modelId="{F846585E-5D35-4616-B459-1FC563AAA43A}" type="presParOf" srcId="{4F450906-07BC-46A9-93D9-551B18A83A90}" destId="{0812C1B5-20F6-4C30-BD67-C2B742F4A2E5}" srcOrd="6" destOrd="0" presId="urn:microsoft.com/office/officeart/2011/layout/TabList"/>
    <dgm:cxn modelId="{9B0595B3-FCB6-49C6-BAA3-5F29AD41735B}" type="presParOf" srcId="{0812C1B5-20F6-4C30-BD67-C2B742F4A2E5}" destId="{092CC7FB-2701-44AA-A995-CD517C7C9167}" srcOrd="0" destOrd="0" presId="urn:microsoft.com/office/officeart/2011/layout/TabList"/>
    <dgm:cxn modelId="{CEAB6A7A-3E1F-48B4-9FD0-77589F9A3823}" type="presParOf" srcId="{0812C1B5-20F6-4C30-BD67-C2B742F4A2E5}" destId="{6F7905B7-41E0-4979-A45E-E3CAFBAEE973}" srcOrd="1" destOrd="0" presId="urn:microsoft.com/office/officeart/2011/layout/TabList"/>
    <dgm:cxn modelId="{3BC67335-AD0A-466D-83AB-0A90BEFB7A92}" type="presParOf" srcId="{0812C1B5-20F6-4C30-BD67-C2B742F4A2E5}" destId="{88E8FBAE-C5AB-4989-A6E6-33EC1FBF3BC2}" srcOrd="2" destOrd="0" presId="urn:microsoft.com/office/officeart/2011/layout/TabList"/>
    <dgm:cxn modelId="{4E1F7AB3-B46B-47F0-9EE5-1578C47BC3B8}" type="presParOf" srcId="{4F450906-07BC-46A9-93D9-551B18A83A90}" destId="{0B3DF07D-3959-45B8-AA8C-EC6A82ACEA8B}" srcOrd="7" destOrd="0" presId="urn:microsoft.com/office/officeart/2011/layout/TabList"/>
    <dgm:cxn modelId="{C5E50F2E-64B2-4C23-A897-6470920E175D}" type="presParOf" srcId="{4F450906-07BC-46A9-93D9-551B18A83A90}" destId="{253827BD-8A21-4F39-8CE4-872A82A8C0F5}" srcOrd="8" destOrd="0" presId="urn:microsoft.com/office/officeart/2011/layout/TabList"/>
    <dgm:cxn modelId="{48A69CE3-3DF6-4757-82B7-EF301C56A7BF}" type="presParOf" srcId="{253827BD-8A21-4F39-8CE4-872A82A8C0F5}" destId="{22854349-AFBA-4E8D-81B6-B3500ACAA758}" srcOrd="0" destOrd="0" presId="urn:microsoft.com/office/officeart/2011/layout/TabList"/>
    <dgm:cxn modelId="{91A8C970-2A99-48C1-A6E3-21FD945A0103}" type="presParOf" srcId="{253827BD-8A21-4F39-8CE4-872A82A8C0F5}" destId="{1C6B23C3-0A7D-4498-ADD3-845EB99E499C}" srcOrd="1" destOrd="0" presId="urn:microsoft.com/office/officeart/2011/layout/TabList"/>
    <dgm:cxn modelId="{180085F5-74C1-49A8-95F6-30F5071DE65B}" type="presParOf" srcId="{253827BD-8A21-4F39-8CE4-872A82A8C0F5}" destId="{9A977A13-C2B6-4DFE-BFA6-575A2AFDC934}" srcOrd="2" destOrd="0" presId="urn:microsoft.com/office/officeart/2011/layout/TabList"/>
  </dgm:cxnLst>
  <dgm:bg/>
  <dgm:whole>
    <a:ln w="3175"/>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76D45BC-9C99-4A3A-9DD2-A4255B4290CF}"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05382CB-933B-4A90-8E8A-8DF3CE9C0CC5}">
      <dgm:prSet custT="1"/>
      <dgm:spPr/>
      <dgm:t>
        <a:bodyPr/>
        <a:lstStyle/>
        <a:p>
          <a:pPr rtl="0"/>
          <a:r>
            <a:rPr lang="en-US" sz="3000"/>
            <a:t>Assets</a:t>
          </a:r>
        </a:p>
        <a:p>
          <a:pPr rtl="0"/>
          <a:r>
            <a:rPr lang="en-US" sz="2000"/>
            <a:t>What you own</a:t>
          </a:r>
        </a:p>
      </dgm:t>
    </dgm:pt>
    <dgm:pt modelId="{155FD784-D4AE-45C6-9CDC-CA172A0E24FD}" type="parTrans" cxnId="{1CB41419-BCD1-4E95-A577-B50C214F13CF}">
      <dgm:prSet/>
      <dgm:spPr/>
      <dgm:t>
        <a:bodyPr/>
        <a:lstStyle/>
        <a:p>
          <a:endParaRPr lang="en-US"/>
        </a:p>
      </dgm:t>
    </dgm:pt>
    <dgm:pt modelId="{23252802-0F9A-4EB2-8B22-9648F2C0020D}" type="sibTrans" cxnId="{1CB41419-BCD1-4E95-A577-B50C214F13CF}">
      <dgm:prSet/>
      <dgm:spPr/>
      <dgm:t>
        <a:bodyPr/>
        <a:lstStyle/>
        <a:p>
          <a:endParaRPr lang="en-US"/>
        </a:p>
      </dgm:t>
    </dgm:pt>
    <dgm:pt modelId="{13C77BA6-5C7D-46D0-B655-EED90A811C9B}">
      <dgm:prSet custT="1"/>
      <dgm:spPr/>
      <dgm:t>
        <a:bodyPr/>
        <a:lstStyle/>
        <a:p>
          <a:pPr rtl="0"/>
          <a:r>
            <a:rPr lang="en-US" sz="3000"/>
            <a:t>Liabilities</a:t>
          </a:r>
        </a:p>
        <a:p>
          <a:pPr rtl="0"/>
          <a:r>
            <a:rPr lang="en-US" sz="2000"/>
            <a:t>What you owe</a:t>
          </a:r>
        </a:p>
      </dgm:t>
    </dgm:pt>
    <dgm:pt modelId="{D278EB31-5517-4E16-81B7-2BB9AF7E8B43}" type="parTrans" cxnId="{5313E5F9-BEA7-4D99-8E5D-8A0579C78E9F}">
      <dgm:prSet/>
      <dgm:spPr/>
      <dgm:t>
        <a:bodyPr/>
        <a:lstStyle/>
        <a:p>
          <a:endParaRPr lang="en-US"/>
        </a:p>
      </dgm:t>
    </dgm:pt>
    <dgm:pt modelId="{F7AEBB29-3721-45EA-BCFB-DE340BAE5E90}" type="sibTrans" cxnId="{5313E5F9-BEA7-4D99-8E5D-8A0579C78E9F}">
      <dgm:prSet/>
      <dgm:spPr/>
      <dgm:t>
        <a:bodyPr/>
        <a:lstStyle/>
        <a:p>
          <a:endParaRPr lang="en-US"/>
        </a:p>
      </dgm:t>
    </dgm:pt>
    <dgm:pt modelId="{44533EE8-0F92-43A7-9EC3-6EB377033331}">
      <dgm:prSet custT="1"/>
      <dgm:spPr/>
      <dgm:t>
        <a:bodyPr/>
        <a:lstStyle/>
        <a:p>
          <a:pPr rtl="0"/>
          <a:r>
            <a:rPr lang="en-US" sz="3600"/>
            <a:t>Net Worth</a:t>
          </a:r>
        </a:p>
      </dgm:t>
    </dgm:pt>
    <dgm:pt modelId="{7F412F41-5421-4634-A578-B327DFB83AA7}" type="parTrans" cxnId="{D8B051F2-1619-4CD5-9C02-D22BA9BBA616}">
      <dgm:prSet/>
      <dgm:spPr/>
      <dgm:t>
        <a:bodyPr/>
        <a:lstStyle/>
        <a:p>
          <a:endParaRPr lang="en-US"/>
        </a:p>
      </dgm:t>
    </dgm:pt>
    <dgm:pt modelId="{32D20DEC-351E-48A1-ABBC-063647C58067}" type="sibTrans" cxnId="{D8B051F2-1619-4CD5-9C02-D22BA9BBA616}">
      <dgm:prSet/>
      <dgm:spPr/>
      <dgm:t>
        <a:bodyPr/>
        <a:lstStyle/>
        <a:p>
          <a:endParaRPr lang="en-US"/>
        </a:p>
      </dgm:t>
    </dgm:pt>
    <dgm:pt modelId="{BA2CA6C4-D907-47DD-9780-BA94E419FE34}" type="pres">
      <dgm:prSet presAssocID="{276D45BC-9C99-4A3A-9DD2-A4255B4290CF}" presName="CompostProcess" presStyleCnt="0">
        <dgm:presLayoutVars>
          <dgm:dir/>
          <dgm:resizeHandles val="exact"/>
        </dgm:presLayoutVars>
      </dgm:prSet>
      <dgm:spPr/>
    </dgm:pt>
    <dgm:pt modelId="{326B2C21-86A1-46B0-ACD0-0C7B56F4A843}" type="pres">
      <dgm:prSet presAssocID="{276D45BC-9C99-4A3A-9DD2-A4255B4290CF}" presName="arrow" presStyleLbl="bgShp" presStyleIdx="0" presStyleCnt="1" custScaleX="117647" custScaleY="99780" custLinFactNeighborX="-1225" custLinFactNeighborY="769"/>
      <dgm:spPr/>
    </dgm:pt>
    <dgm:pt modelId="{BEA342E3-A368-4B73-A41A-A6999818A9A0}" type="pres">
      <dgm:prSet presAssocID="{276D45BC-9C99-4A3A-9DD2-A4255B4290CF}" presName="linearProcess" presStyleCnt="0"/>
      <dgm:spPr/>
    </dgm:pt>
    <dgm:pt modelId="{54D7317F-BAED-4D7F-AEB4-169BE27F997C}" type="pres">
      <dgm:prSet presAssocID="{905382CB-933B-4A90-8E8A-8DF3CE9C0CC5}" presName="textNode" presStyleLbl="node1" presStyleIdx="0" presStyleCnt="3" custScaleX="80885" custLinFactNeighborX="-87213" custLinFactNeighborY="0">
        <dgm:presLayoutVars>
          <dgm:bulletEnabled val="1"/>
        </dgm:presLayoutVars>
      </dgm:prSet>
      <dgm:spPr/>
    </dgm:pt>
    <dgm:pt modelId="{752374F4-BEC8-4E0D-99CA-B08268C9C35A}" type="pres">
      <dgm:prSet presAssocID="{23252802-0F9A-4EB2-8B22-9648F2C0020D}" presName="sibTrans" presStyleCnt="0"/>
      <dgm:spPr/>
    </dgm:pt>
    <dgm:pt modelId="{ECA95ECE-D66E-4899-8EC5-5E5AF7F4A826}" type="pres">
      <dgm:prSet presAssocID="{13C77BA6-5C7D-46D0-B655-EED90A811C9B}" presName="textNode" presStyleLbl="node1" presStyleIdx="1" presStyleCnt="3" custScaleX="89823" custLinFactNeighborX="-38853" custLinFactNeighborY="1922">
        <dgm:presLayoutVars>
          <dgm:bulletEnabled val="1"/>
        </dgm:presLayoutVars>
      </dgm:prSet>
      <dgm:spPr/>
    </dgm:pt>
    <dgm:pt modelId="{29180D1E-C7FE-430D-A27F-2271DDA09D53}" type="pres">
      <dgm:prSet presAssocID="{F7AEBB29-3721-45EA-BCFB-DE340BAE5E90}" presName="sibTrans" presStyleCnt="0"/>
      <dgm:spPr/>
    </dgm:pt>
    <dgm:pt modelId="{2B886751-C205-4BAA-9518-16024D06973F}" type="pres">
      <dgm:prSet presAssocID="{44533EE8-0F92-43A7-9EC3-6EB377033331}" presName="textNode" presStyleLbl="node1" presStyleIdx="2" presStyleCnt="3" custScaleX="67298" custLinFactNeighborX="-17490" custLinFactNeighborY="0">
        <dgm:presLayoutVars>
          <dgm:bulletEnabled val="1"/>
        </dgm:presLayoutVars>
      </dgm:prSet>
      <dgm:spPr/>
    </dgm:pt>
  </dgm:ptLst>
  <dgm:cxnLst>
    <dgm:cxn modelId="{1CB41419-BCD1-4E95-A577-B50C214F13CF}" srcId="{276D45BC-9C99-4A3A-9DD2-A4255B4290CF}" destId="{905382CB-933B-4A90-8E8A-8DF3CE9C0CC5}" srcOrd="0" destOrd="0" parTransId="{155FD784-D4AE-45C6-9CDC-CA172A0E24FD}" sibTransId="{23252802-0F9A-4EB2-8B22-9648F2C0020D}"/>
    <dgm:cxn modelId="{20CAB52F-FC5C-4053-81D3-B43CB5B44EC4}" type="presOf" srcId="{13C77BA6-5C7D-46D0-B655-EED90A811C9B}" destId="{ECA95ECE-D66E-4899-8EC5-5E5AF7F4A826}" srcOrd="0" destOrd="0" presId="urn:microsoft.com/office/officeart/2005/8/layout/hProcess9"/>
    <dgm:cxn modelId="{B8D5F35F-6C79-481A-B478-2FF1C18ACDEC}" type="presOf" srcId="{905382CB-933B-4A90-8E8A-8DF3CE9C0CC5}" destId="{54D7317F-BAED-4D7F-AEB4-169BE27F997C}" srcOrd="0" destOrd="0" presId="urn:microsoft.com/office/officeart/2005/8/layout/hProcess9"/>
    <dgm:cxn modelId="{89604646-4F5F-4A3D-99AA-2C9666843A9A}" type="presOf" srcId="{276D45BC-9C99-4A3A-9DD2-A4255B4290CF}" destId="{BA2CA6C4-D907-47DD-9780-BA94E419FE34}" srcOrd="0" destOrd="0" presId="urn:microsoft.com/office/officeart/2005/8/layout/hProcess9"/>
    <dgm:cxn modelId="{A19A9197-81E7-49AB-817E-B3B1FD75A1DF}" type="presOf" srcId="{44533EE8-0F92-43A7-9EC3-6EB377033331}" destId="{2B886751-C205-4BAA-9518-16024D06973F}" srcOrd="0" destOrd="0" presId="urn:microsoft.com/office/officeart/2005/8/layout/hProcess9"/>
    <dgm:cxn modelId="{D8B051F2-1619-4CD5-9C02-D22BA9BBA616}" srcId="{276D45BC-9C99-4A3A-9DD2-A4255B4290CF}" destId="{44533EE8-0F92-43A7-9EC3-6EB377033331}" srcOrd="2" destOrd="0" parTransId="{7F412F41-5421-4634-A578-B327DFB83AA7}" sibTransId="{32D20DEC-351E-48A1-ABBC-063647C58067}"/>
    <dgm:cxn modelId="{5313E5F9-BEA7-4D99-8E5D-8A0579C78E9F}" srcId="{276D45BC-9C99-4A3A-9DD2-A4255B4290CF}" destId="{13C77BA6-5C7D-46D0-B655-EED90A811C9B}" srcOrd="1" destOrd="0" parTransId="{D278EB31-5517-4E16-81B7-2BB9AF7E8B43}" sibTransId="{F7AEBB29-3721-45EA-BCFB-DE340BAE5E90}"/>
    <dgm:cxn modelId="{8A13F13A-5A61-4290-9910-F0082E06AC5D}" type="presParOf" srcId="{BA2CA6C4-D907-47DD-9780-BA94E419FE34}" destId="{326B2C21-86A1-46B0-ACD0-0C7B56F4A843}" srcOrd="0" destOrd="0" presId="urn:microsoft.com/office/officeart/2005/8/layout/hProcess9"/>
    <dgm:cxn modelId="{1C5CEF9E-E971-4C3D-A753-1E7A79F432BA}" type="presParOf" srcId="{BA2CA6C4-D907-47DD-9780-BA94E419FE34}" destId="{BEA342E3-A368-4B73-A41A-A6999818A9A0}" srcOrd="1" destOrd="0" presId="urn:microsoft.com/office/officeart/2005/8/layout/hProcess9"/>
    <dgm:cxn modelId="{ACD1FA2E-4D12-48A7-8812-25FA2BC25636}" type="presParOf" srcId="{BEA342E3-A368-4B73-A41A-A6999818A9A0}" destId="{54D7317F-BAED-4D7F-AEB4-169BE27F997C}" srcOrd="0" destOrd="0" presId="urn:microsoft.com/office/officeart/2005/8/layout/hProcess9"/>
    <dgm:cxn modelId="{34C98747-00C4-484A-895B-6C702D844CB3}" type="presParOf" srcId="{BEA342E3-A368-4B73-A41A-A6999818A9A0}" destId="{752374F4-BEC8-4E0D-99CA-B08268C9C35A}" srcOrd="1" destOrd="0" presId="urn:microsoft.com/office/officeart/2005/8/layout/hProcess9"/>
    <dgm:cxn modelId="{030A4C66-4C5A-40F6-8E56-ECB639AA34C5}" type="presParOf" srcId="{BEA342E3-A368-4B73-A41A-A6999818A9A0}" destId="{ECA95ECE-D66E-4899-8EC5-5E5AF7F4A826}" srcOrd="2" destOrd="0" presId="urn:microsoft.com/office/officeart/2005/8/layout/hProcess9"/>
    <dgm:cxn modelId="{83D94DE5-427F-4E8A-A77C-9A6FE1467709}" type="presParOf" srcId="{BEA342E3-A368-4B73-A41A-A6999818A9A0}" destId="{29180D1E-C7FE-430D-A27F-2271DDA09D53}" srcOrd="3" destOrd="0" presId="urn:microsoft.com/office/officeart/2005/8/layout/hProcess9"/>
    <dgm:cxn modelId="{C99B7A2C-BA92-44CE-8689-076C53300BC3}" type="presParOf" srcId="{BEA342E3-A368-4B73-A41A-A6999818A9A0}" destId="{2B886751-C205-4BAA-9518-16024D06973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0838B6-B92A-4B6F-9356-0128892D61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5A37345-45F8-455D-BEB4-B8CA1A97AA25}">
      <dgm:prSet/>
      <dgm:spPr/>
      <dgm:t>
        <a:bodyPr/>
        <a:lstStyle/>
        <a:p>
          <a:r>
            <a:rPr lang="en-US"/>
            <a:t>​Owners</a:t>
          </a:r>
        </a:p>
      </dgm:t>
    </dgm:pt>
    <dgm:pt modelId="{ECACDE83-67FA-42EB-A754-B872A78A4FE1}" type="parTrans" cxnId="{FEAB25DE-FB5B-4663-983D-5676BFA73ED9}">
      <dgm:prSet/>
      <dgm:spPr/>
      <dgm:t>
        <a:bodyPr/>
        <a:lstStyle/>
        <a:p>
          <a:endParaRPr lang="en-US"/>
        </a:p>
      </dgm:t>
    </dgm:pt>
    <dgm:pt modelId="{9542E25C-6F60-4817-9FE9-7B327FB67700}" type="sibTrans" cxnId="{FEAB25DE-FB5B-4663-983D-5676BFA73ED9}">
      <dgm:prSet/>
      <dgm:spPr/>
      <dgm:t>
        <a:bodyPr/>
        <a:lstStyle/>
        <a:p>
          <a:endParaRPr lang="en-US"/>
        </a:p>
      </dgm:t>
    </dgm:pt>
    <dgm:pt modelId="{C8911D37-B36A-47DB-9EB0-E75735942DD3}">
      <dgm:prSet/>
      <dgm:spPr/>
      <dgm:t>
        <a:bodyPr/>
        <a:lstStyle/>
        <a:p>
          <a:r>
            <a:rPr lang="en-US"/>
            <a:t>To assess whether the incoming farmer has resources in hand for the acquisition of assets, transactions costs associated with an inheritance, and/or to make investments in the operation. ​</a:t>
          </a:r>
        </a:p>
      </dgm:t>
    </dgm:pt>
    <dgm:pt modelId="{1BAD52EC-E2C2-4A58-8587-80EA3A24A4AB}" type="parTrans" cxnId="{4AECD2BD-9517-4902-89A3-0F1ECD040E06}">
      <dgm:prSet/>
      <dgm:spPr/>
      <dgm:t>
        <a:bodyPr/>
        <a:lstStyle/>
        <a:p>
          <a:endParaRPr lang="en-US"/>
        </a:p>
      </dgm:t>
    </dgm:pt>
    <dgm:pt modelId="{ED240DD9-31BD-4582-B0AB-3DF72D32568A}" type="sibTrans" cxnId="{4AECD2BD-9517-4902-89A3-0F1ECD040E06}">
      <dgm:prSet/>
      <dgm:spPr/>
      <dgm:t>
        <a:bodyPr/>
        <a:lstStyle/>
        <a:p>
          <a:endParaRPr lang="en-US"/>
        </a:p>
      </dgm:t>
    </dgm:pt>
    <dgm:pt modelId="{756818A5-B460-4159-9F59-C9578BFA7497}">
      <dgm:prSet/>
      <dgm:spPr/>
      <dgm:t>
        <a:bodyPr/>
        <a:lstStyle/>
        <a:p>
          <a:r>
            <a:rPr lang="en-US"/>
            <a:t>Incoming Producers</a:t>
          </a:r>
        </a:p>
      </dgm:t>
    </dgm:pt>
    <dgm:pt modelId="{9DCBAACF-1811-4949-8C30-D2A3762CFF54}" type="parTrans" cxnId="{827DCEFC-EABB-4772-BC70-DE42D37FD4FC}">
      <dgm:prSet/>
      <dgm:spPr/>
      <dgm:t>
        <a:bodyPr/>
        <a:lstStyle/>
        <a:p>
          <a:endParaRPr lang="en-US"/>
        </a:p>
      </dgm:t>
    </dgm:pt>
    <dgm:pt modelId="{63063DBB-85F4-4526-BF8E-3239E70AD9A4}" type="sibTrans" cxnId="{827DCEFC-EABB-4772-BC70-DE42D37FD4FC}">
      <dgm:prSet/>
      <dgm:spPr/>
      <dgm:t>
        <a:bodyPr/>
        <a:lstStyle/>
        <a:p>
          <a:endParaRPr lang="en-US"/>
        </a:p>
      </dgm:t>
    </dgm:pt>
    <dgm:pt modelId="{4198CFE9-D136-4822-A589-18655197D402}">
      <dgm:prSet/>
      <dgm:spPr/>
      <dgm:t>
        <a:bodyPr/>
        <a:lstStyle/>
        <a:p>
          <a:r>
            <a:rPr lang="en-US"/>
            <a:t>To evaluate how much the owner owes, which may affect the selling price. </a:t>
          </a:r>
        </a:p>
      </dgm:t>
    </dgm:pt>
    <dgm:pt modelId="{6098D74B-49E7-429B-A642-F85AB27DCE85}" type="parTrans" cxnId="{4983ECD0-C429-4D64-91FD-2B83DB045512}">
      <dgm:prSet/>
      <dgm:spPr/>
      <dgm:t>
        <a:bodyPr/>
        <a:lstStyle/>
        <a:p>
          <a:endParaRPr lang="en-US"/>
        </a:p>
      </dgm:t>
    </dgm:pt>
    <dgm:pt modelId="{70CD54EF-8C8C-4ED2-B9EF-B9A1E5F6FF73}" type="sibTrans" cxnId="{4983ECD0-C429-4D64-91FD-2B83DB045512}">
      <dgm:prSet/>
      <dgm:spPr/>
      <dgm:t>
        <a:bodyPr/>
        <a:lstStyle/>
        <a:p>
          <a:endParaRPr lang="en-US"/>
        </a:p>
      </dgm:t>
    </dgm:pt>
    <dgm:pt modelId="{AABDC414-8582-4A79-88FC-F3C3963EB5A4}" type="pres">
      <dgm:prSet presAssocID="{730838B6-B92A-4B6F-9356-0128892D6179}" presName="linear" presStyleCnt="0">
        <dgm:presLayoutVars>
          <dgm:dir/>
          <dgm:animLvl val="lvl"/>
          <dgm:resizeHandles val="exact"/>
        </dgm:presLayoutVars>
      </dgm:prSet>
      <dgm:spPr/>
    </dgm:pt>
    <dgm:pt modelId="{DD7DB463-326D-4865-8CCD-061C74D1FFA9}" type="pres">
      <dgm:prSet presAssocID="{35A37345-45F8-455D-BEB4-B8CA1A97AA25}" presName="parentLin" presStyleCnt="0"/>
      <dgm:spPr/>
    </dgm:pt>
    <dgm:pt modelId="{F98EEE66-E138-4D9F-8BB6-B3F12B52156E}" type="pres">
      <dgm:prSet presAssocID="{35A37345-45F8-455D-BEB4-B8CA1A97AA25}" presName="parentLeftMargin" presStyleLbl="node1" presStyleIdx="0" presStyleCnt="2"/>
      <dgm:spPr/>
    </dgm:pt>
    <dgm:pt modelId="{25604EF7-0042-412C-8C95-D1D1702A4B77}" type="pres">
      <dgm:prSet presAssocID="{35A37345-45F8-455D-BEB4-B8CA1A97AA25}" presName="parentText" presStyleLbl="node1" presStyleIdx="0" presStyleCnt="2">
        <dgm:presLayoutVars>
          <dgm:chMax val="0"/>
          <dgm:bulletEnabled val="1"/>
        </dgm:presLayoutVars>
      </dgm:prSet>
      <dgm:spPr/>
    </dgm:pt>
    <dgm:pt modelId="{1267D4C5-3704-4CFC-A025-BDCABF9935C1}" type="pres">
      <dgm:prSet presAssocID="{35A37345-45F8-455D-BEB4-B8CA1A97AA25}" presName="negativeSpace" presStyleCnt="0"/>
      <dgm:spPr/>
    </dgm:pt>
    <dgm:pt modelId="{F93F082F-6A52-4765-9B25-C547C404BDB6}" type="pres">
      <dgm:prSet presAssocID="{35A37345-45F8-455D-BEB4-B8CA1A97AA25}" presName="childText" presStyleLbl="conFgAcc1" presStyleIdx="0" presStyleCnt="2">
        <dgm:presLayoutVars>
          <dgm:bulletEnabled val="1"/>
        </dgm:presLayoutVars>
      </dgm:prSet>
      <dgm:spPr/>
    </dgm:pt>
    <dgm:pt modelId="{8FE8C85F-C3EC-4D8B-BF2A-ABFADAB3B3F6}" type="pres">
      <dgm:prSet presAssocID="{9542E25C-6F60-4817-9FE9-7B327FB67700}" presName="spaceBetweenRectangles" presStyleCnt="0"/>
      <dgm:spPr/>
    </dgm:pt>
    <dgm:pt modelId="{613C6704-D781-4C51-B82D-BB7D06E0E530}" type="pres">
      <dgm:prSet presAssocID="{756818A5-B460-4159-9F59-C9578BFA7497}" presName="parentLin" presStyleCnt="0"/>
      <dgm:spPr/>
    </dgm:pt>
    <dgm:pt modelId="{A8E01BA3-88BF-4827-9F64-A03B55B94CF8}" type="pres">
      <dgm:prSet presAssocID="{756818A5-B460-4159-9F59-C9578BFA7497}" presName="parentLeftMargin" presStyleLbl="node1" presStyleIdx="0" presStyleCnt="2"/>
      <dgm:spPr/>
    </dgm:pt>
    <dgm:pt modelId="{5FBB7AF8-CCAB-45CE-AD46-206048039FF3}" type="pres">
      <dgm:prSet presAssocID="{756818A5-B460-4159-9F59-C9578BFA7497}" presName="parentText" presStyleLbl="node1" presStyleIdx="1" presStyleCnt="2">
        <dgm:presLayoutVars>
          <dgm:chMax val="0"/>
          <dgm:bulletEnabled val="1"/>
        </dgm:presLayoutVars>
      </dgm:prSet>
      <dgm:spPr/>
    </dgm:pt>
    <dgm:pt modelId="{5DBA3EB8-820A-4A77-9FB8-E274F8C17037}" type="pres">
      <dgm:prSet presAssocID="{756818A5-B460-4159-9F59-C9578BFA7497}" presName="negativeSpace" presStyleCnt="0"/>
      <dgm:spPr/>
    </dgm:pt>
    <dgm:pt modelId="{BE8623F1-8DD4-4476-A4D7-A31893253964}" type="pres">
      <dgm:prSet presAssocID="{756818A5-B460-4159-9F59-C9578BFA7497}" presName="childText" presStyleLbl="conFgAcc1" presStyleIdx="1" presStyleCnt="2">
        <dgm:presLayoutVars>
          <dgm:bulletEnabled val="1"/>
        </dgm:presLayoutVars>
      </dgm:prSet>
      <dgm:spPr/>
    </dgm:pt>
  </dgm:ptLst>
  <dgm:cxnLst>
    <dgm:cxn modelId="{9826B512-8C23-43C7-B50F-1931F9C4E646}" type="presOf" srcId="{35A37345-45F8-455D-BEB4-B8CA1A97AA25}" destId="{F98EEE66-E138-4D9F-8BB6-B3F12B52156E}" srcOrd="0" destOrd="0" presId="urn:microsoft.com/office/officeart/2005/8/layout/list1"/>
    <dgm:cxn modelId="{0591745E-C83D-41DD-B54F-816B0941E0F4}" type="presOf" srcId="{C8911D37-B36A-47DB-9EB0-E75735942DD3}" destId="{F93F082F-6A52-4765-9B25-C547C404BDB6}" srcOrd="0" destOrd="0" presId="urn:microsoft.com/office/officeart/2005/8/layout/list1"/>
    <dgm:cxn modelId="{30F61B7B-5A31-48F5-94BA-DE034518BB85}" type="presOf" srcId="{756818A5-B460-4159-9F59-C9578BFA7497}" destId="{A8E01BA3-88BF-4827-9F64-A03B55B94CF8}" srcOrd="0" destOrd="0" presId="urn:microsoft.com/office/officeart/2005/8/layout/list1"/>
    <dgm:cxn modelId="{BFA621A6-A063-4E51-9EAF-66B7269C84CF}" type="presOf" srcId="{756818A5-B460-4159-9F59-C9578BFA7497}" destId="{5FBB7AF8-CCAB-45CE-AD46-206048039FF3}" srcOrd="1" destOrd="0" presId="urn:microsoft.com/office/officeart/2005/8/layout/list1"/>
    <dgm:cxn modelId="{A11214B2-F01F-4560-9034-3DF6275B45C2}" type="presOf" srcId="{35A37345-45F8-455D-BEB4-B8CA1A97AA25}" destId="{25604EF7-0042-412C-8C95-D1D1702A4B77}" srcOrd="1" destOrd="0" presId="urn:microsoft.com/office/officeart/2005/8/layout/list1"/>
    <dgm:cxn modelId="{4AECD2BD-9517-4902-89A3-0F1ECD040E06}" srcId="{35A37345-45F8-455D-BEB4-B8CA1A97AA25}" destId="{C8911D37-B36A-47DB-9EB0-E75735942DD3}" srcOrd="0" destOrd="0" parTransId="{1BAD52EC-E2C2-4A58-8587-80EA3A24A4AB}" sibTransId="{ED240DD9-31BD-4582-B0AB-3DF72D32568A}"/>
    <dgm:cxn modelId="{606E4CC0-345A-428B-9D5B-DB20A29C0452}" type="presOf" srcId="{730838B6-B92A-4B6F-9356-0128892D6179}" destId="{AABDC414-8582-4A79-88FC-F3C3963EB5A4}" srcOrd="0" destOrd="0" presId="urn:microsoft.com/office/officeart/2005/8/layout/list1"/>
    <dgm:cxn modelId="{4983ECD0-C429-4D64-91FD-2B83DB045512}" srcId="{756818A5-B460-4159-9F59-C9578BFA7497}" destId="{4198CFE9-D136-4822-A589-18655197D402}" srcOrd="0" destOrd="0" parTransId="{6098D74B-49E7-429B-A642-F85AB27DCE85}" sibTransId="{70CD54EF-8C8C-4ED2-B9EF-B9A1E5F6FF73}"/>
    <dgm:cxn modelId="{FEAB25DE-FB5B-4663-983D-5676BFA73ED9}" srcId="{730838B6-B92A-4B6F-9356-0128892D6179}" destId="{35A37345-45F8-455D-BEB4-B8CA1A97AA25}" srcOrd="0" destOrd="0" parTransId="{ECACDE83-67FA-42EB-A754-B872A78A4FE1}" sibTransId="{9542E25C-6F60-4817-9FE9-7B327FB67700}"/>
    <dgm:cxn modelId="{508247FB-0260-4C0D-B0D1-951795AAD3C7}" type="presOf" srcId="{4198CFE9-D136-4822-A589-18655197D402}" destId="{BE8623F1-8DD4-4476-A4D7-A31893253964}" srcOrd="0" destOrd="0" presId="urn:microsoft.com/office/officeart/2005/8/layout/list1"/>
    <dgm:cxn modelId="{827DCEFC-EABB-4772-BC70-DE42D37FD4FC}" srcId="{730838B6-B92A-4B6F-9356-0128892D6179}" destId="{756818A5-B460-4159-9F59-C9578BFA7497}" srcOrd="1" destOrd="0" parTransId="{9DCBAACF-1811-4949-8C30-D2A3762CFF54}" sibTransId="{63063DBB-85F4-4526-BF8E-3239E70AD9A4}"/>
    <dgm:cxn modelId="{24AA90CE-BBCA-4336-B8CF-349605199170}" type="presParOf" srcId="{AABDC414-8582-4A79-88FC-F3C3963EB5A4}" destId="{DD7DB463-326D-4865-8CCD-061C74D1FFA9}" srcOrd="0" destOrd="0" presId="urn:microsoft.com/office/officeart/2005/8/layout/list1"/>
    <dgm:cxn modelId="{61288AE9-BD97-457C-B11E-75567C316FE9}" type="presParOf" srcId="{DD7DB463-326D-4865-8CCD-061C74D1FFA9}" destId="{F98EEE66-E138-4D9F-8BB6-B3F12B52156E}" srcOrd="0" destOrd="0" presId="urn:microsoft.com/office/officeart/2005/8/layout/list1"/>
    <dgm:cxn modelId="{08486230-8DF1-4C99-B505-07D0B9CE864C}" type="presParOf" srcId="{DD7DB463-326D-4865-8CCD-061C74D1FFA9}" destId="{25604EF7-0042-412C-8C95-D1D1702A4B77}" srcOrd="1" destOrd="0" presId="urn:microsoft.com/office/officeart/2005/8/layout/list1"/>
    <dgm:cxn modelId="{F3A5ADA9-0226-4BF3-BE16-321C7BEDB2F9}" type="presParOf" srcId="{AABDC414-8582-4A79-88FC-F3C3963EB5A4}" destId="{1267D4C5-3704-4CFC-A025-BDCABF9935C1}" srcOrd="1" destOrd="0" presId="urn:microsoft.com/office/officeart/2005/8/layout/list1"/>
    <dgm:cxn modelId="{C59E7D60-A4B8-48F5-BC18-756EEED168C5}" type="presParOf" srcId="{AABDC414-8582-4A79-88FC-F3C3963EB5A4}" destId="{F93F082F-6A52-4765-9B25-C547C404BDB6}" srcOrd="2" destOrd="0" presId="urn:microsoft.com/office/officeart/2005/8/layout/list1"/>
    <dgm:cxn modelId="{D00EAFE1-432D-4132-8C25-79DF5F78C45D}" type="presParOf" srcId="{AABDC414-8582-4A79-88FC-F3C3963EB5A4}" destId="{8FE8C85F-C3EC-4D8B-BF2A-ABFADAB3B3F6}" srcOrd="3" destOrd="0" presId="urn:microsoft.com/office/officeart/2005/8/layout/list1"/>
    <dgm:cxn modelId="{42A87231-AFCB-41CF-8B36-9E1C11BDC681}" type="presParOf" srcId="{AABDC414-8582-4A79-88FC-F3C3963EB5A4}" destId="{613C6704-D781-4C51-B82D-BB7D06E0E530}" srcOrd="4" destOrd="0" presId="urn:microsoft.com/office/officeart/2005/8/layout/list1"/>
    <dgm:cxn modelId="{688442CA-1F13-4231-B1C2-51873C5FF27D}" type="presParOf" srcId="{613C6704-D781-4C51-B82D-BB7D06E0E530}" destId="{A8E01BA3-88BF-4827-9F64-A03B55B94CF8}" srcOrd="0" destOrd="0" presId="urn:microsoft.com/office/officeart/2005/8/layout/list1"/>
    <dgm:cxn modelId="{E710FF83-C14D-4395-A3B3-848A70044A4E}" type="presParOf" srcId="{613C6704-D781-4C51-B82D-BB7D06E0E530}" destId="{5FBB7AF8-CCAB-45CE-AD46-206048039FF3}" srcOrd="1" destOrd="0" presId="urn:microsoft.com/office/officeart/2005/8/layout/list1"/>
    <dgm:cxn modelId="{FB0CA5AE-253F-4485-826E-022B2CDE6367}" type="presParOf" srcId="{AABDC414-8582-4A79-88FC-F3C3963EB5A4}" destId="{5DBA3EB8-820A-4A77-9FB8-E274F8C17037}" srcOrd="5" destOrd="0" presId="urn:microsoft.com/office/officeart/2005/8/layout/list1"/>
    <dgm:cxn modelId="{B1848148-8314-4FC9-B638-5A3A56F0ED08}" type="presParOf" srcId="{AABDC414-8582-4A79-88FC-F3C3963EB5A4}" destId="{BE8623F1-8DD4-4476-A4D7-A3189325396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3457-61CE-40E3-B107-2E0BC3AC262D}">
      <dsp:nvSpPr>
        <dsp:cNvPr id="0" name=""/>
        <dsp:cNvSpPr/>
      </dsp:nvSpPr>
      <dsp:spPr>
        <a:xfrm>
          <a:off x="9863" y="559067"/>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Assign</a:t>
          </a:r>
        </a:p>
      </dsp:txBody>
      <dsp:txXfrm>
        <a:off x="205004" y="559067"/>
        <a:ext cx="1777954" cy="650471"/>
      </dsp:txXfrm>
    </dsp:sp>
    <dsp:sp modelId="{0BE95AC5-8FB7-4DC4-8F1A-625016A2D04F}">
      <dsp:nvSpPr>
        <dsp:cNvPr id="0" name=""/>
        <dsp:cNvSpPr/>
      </dsp:nvSpPr>
      <dsp:spPr>
        <a:xfrm>
          <a:off x="9863" y="1209538"/>
          <a:ext cx="1973095" cy="20534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a:lnSpc>
              <a:spcPct val="90000"/>
            </a:lnSpc>
            <a:spcBef>
              <a:spcPct val="0"/>
            </a:spcBef>
            <a:spcAft>
              <a:spcPct val="35000"/>
            </a:spcAft>
            <a:buNone/>
          </a:pPr>
          <a:r>
            <a:rPr lang="en-US" sz="2000" kern="1200">
              <a:solidFill>
                <a:srgbClr val="004B24"/>
              </a:solidFill>
            </a:rPr>
            <a:t>Assign values to the assets included in the transfer.</a:t>
          </a:r>
        </a:p>
      </dsp:txBody>
      <dsp:txXfrm>
        <a:off x="9863" y="1209538"/>
        <a:ext cx="1973095" cy="2053459"/>
      </dsp:txXfrm>
    </dsp:sp>
    <dsp:sp modelId="{41A4AFD0-BF4E-4742-AC1C-400A5E784DF3}">
      <dsp:nvSpPr>
        <dsp:cNvPr id="0" name=""/>
        <dsp:cNvSpPr/>
      </dsp:nvSpPr>
      <dsp:spPr>
        <a:xfrm>
          <a:off x="2135320" y="559067"/>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bg2"/>
              </a:solidFill>
            </a:rPr>
            <a:t>Define</a:t>
          </a:r>
        </a:p>
      </dsp:txBody>
      <dsp:txXfrm>
        <a:off x="2330461" y="559067"/>
        <a:ext cx="1777954" cy="650471"/>
      </dsp:txXfrm>
    </dsp:sp>
    <dsp:sp modelId="{B2367A59-38AE-4FC6-9B91-30BB0967C111}">
      <dsp:nvSpPr>
        <dsp:cNvPr id="0" name=""/>
        <dsp:cNvSpPr/>
      </dsp:nvSpPr>
      <dsp:spPr>
        <a:xfrm>
          <a:off x="2135320" y="1209538"/>
          <a:ext cx="1973095" cy="20534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rtl="0">
            <a:lnSpc>
              <a:spcPct val="90000"/>
            </a:lnSpc>
            <a:spcBef>
              <a:spcPct val="0"/>
            </a:spcBef>
            <a:spcAft>
              <a:spcPct val="35000"/>
            </a:spcAft>
            <a:buNone/>
          </a:pPr>
          <a:r>
            <a:rPr lang="en-US" sz="2000" kern="1200">
              <a:solidFill>
                <a:srgbClr val="004B24"/>
              </a:solidFill>
            </a:rPr>
            <a:t>Define key financial terms.</a:t>
          </a:r>
        </a:p>
      </dsp:txBody>
      <dsp:txXfrm>
        <a:off x="2135320" y="1209538"/>
        <a:ext cx="1973095" cy="2053459"/>
      </dsp:txXfrm>
    </dsp:sp>
    <dsp:sp modelId="{0DE04845-50EB-4C7F-A329-25A42F98D061}">
      <dsp:nvSpPr>
        <dsp:cNvPr id="0" name=""/>
        <dsp:cNvSpPr/>
      </dsp:nvSpPr>
      <dsp:spPr>
        <a:xfrm>
          <a:off x="4260777" y="559067"/>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Identify</a:t>
          </a:r>
        </a:p>
      </dsp:txBody>
      <dsp:txXfrm>
        <a:off x="4455918" y="559067"/>
        <a:ext cx="1777954" cy="650471"/>
      </dsp:txXfrm>
    </dsp:sp>
    <dsp:sp modelId="{97D051E2-1B71-4989-B4DD-3077EAF5FE6F}">
      <dsp:nvSpPr>
        <dsp:cNvPr id="0" name=""/>
        <dsp:cNvSpPr/>
      </dsp:nvSpPr>
      <dsp:spPr>
        <a:xfrm>
          <a:off x="4260777" y="1209538"/>
          <a:ext cx="1973095" cy="20534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rtl="0">
            <a:lnSpc>
              <a:spcPct val="90000"/>
            </a:lnSpc>
            <a:spcBef>
              <a:spcPct val="0"/>
            </a:spcBef>
            <a:spcAft>
              <a:spcPct val="35000"/>
            </a:spcAft>
            <a:buNone/>
          </a:pPr>
          <a:r>
            <a:rPr lang="en-US" sz="2000" kern="1200">
              <a:solidFill>
                <a:srgbClr val="004B24"/>
              </a:solidFill>
            </a:rPr>
            <a:t>Identify common financial statements and learn how to use them.</a:t>
          </a:r>
        </a:p>
      </dsp:txBody>
      <dsp:txXfrm>
        <a:off x="4260777" y="1209538"/>
        <a:ext cx="1973095" cy="2053459"/>
      </dsp:txXfrm>
    </dsp:sp>
    <dsp:sp modelId="{1B08F5A7-3E95-4761-A363-0E22267C3014}">
      <dsp:nvSpPr>
        <dsp:cNvPr id="0" name=""/>
        <dsp:cNvSpPr/>
      </dsp:nvSpPr>
      <dsp:spPr>
        <a:xfrm>
          <a:off x="6386234" y="559067"/>
          <a:ext cx="2168236" cy="650471"/>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315" tIns="80315" rIns="80315" bIns="80315" numCol="1" spcCol="1270" anchor="ctr" anchorCtr="0">
          <a:noAutofit/>
        </a:bodyPr>
        <a:lstStyle/>
        <a:p>
          <a:pPr marL="0" lvl="0" indent="0" algn="ctr" defTabSz="1244600" rtl="0">
            <a:lnSpc>
              <a:spcPct val="90000"/>
            </a:lnSpc>
            <a:spcBef>
              <a:spcPct val="0"/>
            </a:spcBef>
            <a:spcAft>
              <a:spcPct val="35000"/>
            </a:spcAft>
            <a:buNone/>
          </a:pPr>
          <a:r>
            <a:rPr lang="en-US" sz="2800" kern="1200">
              <a:solidFill>
                <a:schemeClr val="bg2"/>
              </a:solidFill>
            </a:rPr>
            <a:t>Describe</a:t>
          </a:r>
        </a:p>
      </dsp:txBody>
      <dsp:txXfrm>
        <a:off x="6581375" y="559067"/>
        <a:ext cx="1777954" cy="650471"/>
      </dsp:txXfrm>
    </dsp:sp>
    <dsp:sp modelId="{ED765395-0533-4F18-AD80-2EB59CEE9EC6}">
      <dsp:nvSpPr>
        <dsp:cNvPr id="0" name=""/>
        <dsp:cNvSpPr/>
      </dsp:nvSpPr>
      <dsp:spPr>
        <a:xfrm>
          <a:off x="6386234" y="1209538"/>
          <a:ext cx="1973095" cy="205345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5918" tIns="155918" rIns="155918" bIns="311837" numCol="1" spcCol="1270" anchor="t" anchorCtr="0">
          <a:noAutofit/>
        </a:bodyPr>
        <a:lstStyle/>
        <a:p>
          <a:pPr marL="0" lvl="0" indent="0" algn="l" defTabSz="889000" rtl="0">
            <a:lnSpc>
              <a:spcPct val="90000"/>
            </a:lnSpc>
            <a:spcBef>
              <a:spcPct val="0"/>
            </a:spcBef>
            <a:spcAft>
              <a:spcPct val="35000"/>
            </a:spcAft>
            <a:buNone/>
          </a:pPr>
          <a:r>
            <a:rPr lang="en-US" sz="2000" kern="1200">
              <a:solidFill>
                <a:srgbClr val="004B24"/>
              </a:solidFill>
            </a:rPr>
            <a:t>Describe different kinds of advisors and what to look for when hiring them.</a:t>
          </a:r>
        </a:p>
      </dsp:txBody>
      <dsp:txXfrm>
        <a:off x="6386234" y="1209538"/>
        <a:ext cx="1973095" cy="2053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1AE9B-4E72-4746-A370-E641F0535F84}">
      <dsp:nvSpPr>
        <dsp:cNvPr id="0" name=""/>
        <dsp:cNvSpPr/>
      </dsp:nvSpPr>
      <dsp:spPr>
        <a:xfrm>
          <a:off x="1189" y="1037354"/>
          <a:ext cx="2075956" cy="207595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r>
            <a:rPr lang="en-US" sz="2600" kern="1200"/>
            <a:t>Income</a:t>
          </a:r>
        </a:p>
        <a:p>
          <a:pPr marL="0" lvl="0" indent="0" algn="ctr" defTabSz="1155700" rtl="0">
            <a:lnSpc>
              <a:spcPct val="90000"/>
            </a:lnSpc>
            <a:spcBef>
              <a:spcPct val="0"/>
            </a:spcBef>
            <a:spcAft>
              <a:spcPct val="35000"/>
            </a:spcAft>
            <a:buNone/>
          </a:pPr>
          <a:r>
            <a:rPr lang="en-US" sz="2000" kern="1200"/>
            <a:t>Revenues &amp; Sales</a:t>
          </a:r>
        </a:p>
      </dsp:txBody>
      <dsp:txXfrm>
        <a:off x="305206" y="1341371"/>
        <a:ext cx="1467922" cy="1467922"/>
      </dsp:txXfrm>
    </dsp:sp>
    <dsp:sp modelId="{3BAB57E3-52CB-4F34-8AD6-99B1E9997D3F}">
      <dsp:nvSpPr>
        <dsp:cNvPr id="0" name=""/>
        <dsp:cNvSpPr/>
      </dsp:nvSpPr>
      <dsp:spPr>
        <a:xfrm>
          <a:off x="2197730" y="1825672"/>
          <a:ext cx="629443" cy="581787"/>
        </a:xfrm>
        <a:prstGeom prst="mathMinus">
          <a:avLst/>
        </a:prstGeom>
        <a:solidFill>
          <a:schemeClr val="tx1"/>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81163" y="2048147"/>
        <a:ext cx="462577" cy="136837"/>
      </dsp:txXfrm>
    </dsp:sp>
    <dsp:sp modelId="{40C55F71-8EAB-4512-B513-0FCF8B59BB2C}">
      <dsp:nvSpPr>
        <dsp:cNvPr id="0" name=""/>
        <dsp:cNvSpPr/>
      </dsp:nvSpPr>
      <dsp:spPr>
        <a:xfrm>
          <a:off x="3045290" y="964477"/>
          <a:ext cx="2186542" cy="2101968"/>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r>
            <a:rPr lang="en-US" sz="2600" kern="1200"/>
            <a:t>Expenses</a:t>
          </a:r>
        </a:p>
        <a:p>
          <a:pPr marL="0" lvl="0" indent="0" algn="ctr" defTabSz="1155700" rtl="0">
            <a:lnSpc>
              <a:spcPct val="90000"/>
            </a:lnSpc>
            <a:spcBef>
              <a:spcPct val="0"/>
            </a:spcBef>
            <a:spcAft>
              <a:spcPct val="35000"/>
            </a:spcAft>
            <a:buNone/>
          </a:pPr>
          <a:r>
            <a:rPr lang="en-US" sz="2000" kern="1200"/>
            <a:t>Supplies, payroll, etc. </a:t>
          </a:r>
        </a:p>
      </dsp:txBody>
      <dsp:txXfrm>
        <a:off x="3365502" y="1272303"/>
        <a:ext cx="1546118" cy="1486316"/>
      </dsp:txXfrm>
    </dsp:sp>
    <dsp:sp modelId="{C8DBAE77-D4E3-4E94-971D-BED6FBA6B7B0}">
      <dsp:nvSpPr>
        <dsp:cNvPr id="0" name=""/>
        <dsp:cNvSpPr/>
      </dsp:nvSpPr>
      <dsp:spPr>
        <a:xfrm>
          <a:off x="5400400" y="1811597"/>
          <a:ext cx="738037" cy="573936"/>
        </a:xfrm>
        <a:prstGeom prst="mathEqual">
          <a:avLst/>
        </a:prstGeom>
        <a:solidFill>
          <a:schemeClr val="tx1"/>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498227" y="1929828"/>
        <a:ext cx="542383" cy="337474"/>
      </dsp:txXfrm>
    </dsp:sp>
    <dsp:sp modelId="{60996CF7-8BE7-41FC-834B-ED49D830A8D1}">
      <dsp:nvSpPr>
        <dsp:cNvPr id="0" name=""/>
        <dsp:cNvSpPr/>
      </dsp:nvSpPr>
      <dsp:spPr>
        <a:xfrm>
          <a:off x="6307005" y="977483"/>
          <a:ext cx="2075956" cy="207595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US" sz="2800" kern="1200"/>
            <a:t>Net Income</a:t>
          </a:r>
        </a:p>
      </dsp:txBody>
      <dsp:txXfrm>
        <a:off x="6611022" y="1281500"/>
        <a:ext cx="1467922" cy="14679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587609"/>
          <a:ext cx="8229600" cy="1842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41528" rIns="638708" bIns="184912" numCol="1" spcCol="1270" anchor="t" anchorCtr="0">
          <a:noAutofit/>
        </a:bodyPr>
        <a:lstStyle/>
        <a:p>
          <a:pPr marL="228600" lvl="1" indent="-228600" algn="l" defTabSz="1155700" rtl="0">
            <a:lnSpc>
              <a:spcPct val="90000"/>
            </a:lnSpc>
            <a:spcBef>
              <a:spcPct val="0"/>
            </a:spcBef>
            <a:spcAft>
              <a:spcPct val="15000"/>
            </a:spcAft>
            <a:buChar char="•"/>
          </a:pPr>
          <a:r>
            <a:rPr lang="en-US" sz="2600" kern="1200"/>
            <a:t>To determine how much income you need to replace after the transfer.</a:t>
          </a:r>
          <a:r>
            <a:rPr lang="en-US" sz="2600" kern="1200">
              <a:latin typeface="Arial"/>
            </a:rPr>
            <a:t> </a:t>
          </a:r>
          <a:endParaRPr lang="en-US" sz="2600" kern="1200"/>
        </a:p>
        <a:p>
          <a:pPr marL="228600" lvl="1" indent="-228600" algn="l" defTabSz="1155700" rtl="0">
            <a:lnSpc>
              <a:spcPct val="90000"/>
            </a:lnSpc>
            <a:spcBef>
              <a:spcPct val="0"/>
            </a:spcBef>
            <a:spcAft>
              <a:spcPct val="15000"/>
            </a:spcAft>
            <a:buChar char="•"/>
          </a:pPr>
          <a:r>
            <a:rPr lang="en-US" sz="2600" kern="1200"/>
            <a:t>To</a:t>
          </a:r>
          <a:r>
            <a:rPr lang="en-US" sz="2600" kern="1200">
              <a:latin typeface="Arial"/>
            </a:rPr>
            <a:t> show if</a:t>
          </a:r>
          <a:r>
            <a:rPr lang="en-US" sz="2600" kern="1200"/>
            <a:t> the business is profitable.</a:t>
          </a:r>
        </a:p>
      </dsp:txBody>
      <dsp:txXfrm>
        <a:off x="0" y="587609"/>
        <a:ext cx="8229600" cy="1842750"/>
      </dsp:txXfrm>
    </dsp:sp>
    <dsp:sp modelId="{25604EF7-0042-412C-8C95-D1D1702A4B77}">
      <dsp:nvSpPr>
        <dsp:cNvPr id="0" name=""/>
        <dsp:cNvSpPr/>
      </dsp:nvSpPr>
      <dsp:spPr>
        <a:xfrm>
          <a:off x="411480" y="203849"/>
          <a:ext cx="576072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kern="1200"/>
            <a:t>​Owners</a:t>
          </a:r>
        </a:p>
      </dsp:txBody>
      <dsp:txXfrm>
        <a:off x="448947" y="241316"/>
        <a:ext cx="5685786" cy="692586"/>
      </dsp:txXfrm>
    </dsp:sp>
    <dsp:sp modelId="{BE8623F1-8DD4-4476-A4D7-A31893253964}">
      <dsp:nvSpPr>
        <dsp:cNvPr id="0" name=""/>
        <dsp:cNvSpPr/>
      </dsp:nvSpPr>
      <dsp:spPr>
        <a:xfrm>
          <a:off x="0" y="2954520"/>
          <a:ext cx="8229600" cy="1474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41528" rIns="638708" bIns="184912" numCol="1" spcCol="1270" anchor="t" anchorCtr="0">
          <a:noAutofit/>
        </a:bodyPr>
        <a:lstStyle/>
        <a:p>
          <a:pPr marL="228600" lvl="1" indent="-228600" algn="l" defTabSz="1155700" rtl="0">
            <a:lnSpc>
              <a:spcPct val="90000"/>
            </a:lnSpc>
            <a:spcBef>
              <a:spcPct val="0"/>
            </a:spcBef>
            <a:spcAft>
              <a:spcPct val="15000"/>
            </a:spcAft>
            <a:buChar char="•"/>
          </a:pPr>
          <a:r>
            <a:rPr lang="en-US" sz="2600" kern="1200">
              <a:latin typeface="Arial"/>
            </a:rPr>
            <a:t>To assess the long-term value of the business</a:t>
          </a:r>
          <a:endParaRPr lang="en-US" sz="2600" kern="1200"/>
        </a:p>
        <a:p>
          <a:pPr marL="228600" lvl="1" indent="-228600" algn="l" defTabSz="1155700" rtl="0">
            <a:lnSpc>
              <a:spcPct val="90000"/>
            </a:lnSpc>
            <a:spcBef>
              <a:spcPct val="0"/>
            </a:spcBef>
            <a:spcAft>
              <a:spcPct val="15000"/>
            </a:spcAft>
            <a:buChar char="•"/>
          </a:pPr>
          <a:r>
            <a:rPr lang="en-US" sz="2600" kern="1200"/>
            <a:t>To</a:t>
          </a:r>
          <a:r>
            <a:rPr lang="en-US" sz="2600" kern="1200">
              <a:latin typeface="Arial"/>
            </a:rPr>
            <a:t> show</a:t>
          </a:r>
          <a:r>
            <a:rPr lang="en-US" sz="2600" kern="1200"/>
            <a:t> if the business is profitable.</a:t>
          </a:r>
        </a:p>
      </dsp:txBody>
      <dsp:txXfrm>
        <a:off x="0" y="2954520"/>
        <a:ext cx="8229600" cy="1474200"/>
      </dsp:txXfrm>
    </dsp:sp>
    <dsp:sp modelId="{5FBB7AF8-CCAB-45CE-AD46-206048039FF3}">
      <dsp:nvSpPr>
        <dsp:cNvPr id="0" name=""/>
        <dsp:cNvSpPr/>
      </dsp:nvSpPr>
      <dsp:spPr>
        <a:xfrm>
          <a:off x="411480" y="2570760"/>
          <a:ext cx="5760720" cy="7675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55700">
            <a:lnSpc>
              <a:spcPct val="90000"/>
            </a:lnSpc>
            <a:spcBef>
              <a:spcPct val="0"/>
            </a:spcBef>
            <a:spcAft>
              <a:spcPct val="35000"/>
            </a:spcAft>
            <a:buNone/>
          </a:pPr>
          <a:r>
            <a:rPr lang="en-US" sz="2600" kern="1200"/>
            <a:t>Incoming Producers</a:t>
          </a:r>
        </a:p>
      </dsp:txBody>
      <dsp:txXfrm>
        <a:off x="448947" y="2608227"/>
        <a:ext cx="5685786" cy="69258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581534"/>
          <a:ext cx="8229600" cy="1653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24840" rIns="638708"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a:t>To show the operation is viable and can generate cash to cover obligations.</a:t>
          </a:r>
        </a:p>
      </dsp:txBody>
      <dsp:txXfrm>
        <a:off x="0" y="581534"/>
        <a:ext cx="8229600" cy="1653750"/>
      </dsp:txXfrm>
    </dsp:sp>
    <dsp:sp modelId="{25604EF7-0042-412C-8C95-D1D1702A4B77}">
      <dsp:nvSpPr>
        <dsp:cNvPr id="0" name=""/>
        <dsp:cNvSpPr/>
      </dsp:nvSpPr>
      <dsp:spPr>
        <a:xfrm>
          <a:off x="411480" y="138734"/>
          <a:ext cx="576072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333500">
            <a:lnSpc>
              <a:spcPct val="90000"/>
            </a:lnSpc>
            <a:spcBef>
              <a:spcPct val="0"/>
            </a:spcBef>
            <a:spcAft>
              <a:spcPct val="35000"/>
            </a:spcAft>
            <a:buNone/>
          </a:pPr>
          <a:r>
            <a:rPr lang="en-US" sz="3000" kern="1200"/>
            <a:t>​Owners</a:t>
          </a:r>
        </a:p>
      </dsp:txBody>
      <dsp:txXfrm>
        <a:off x="454711" y="181965"/>
        <a:ext cx="5674258" cy="799138"/>
      </dsp:txXfrm>
    </dsp:sp>
    <dsp:sp modelId="{BE8623F1-8DD4-4476-A4D7-A31893253964}">
      <dsp:nvSpPr>
        <dsp:cNvPr id="0" name=""/>
        <dsp:cNvSpPr/>
      </dsp:nvSpPr>
      <dsp:spPr>
        <a:xfrm>
          <a:off x="0" y="2840085"/>
          <a:ext cx="8229600" cy="1653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24840" rIns="638708" bIns="213360" numCol="1" spcCol="1270" anchor="t" anchorCtr="0">
          <a:noAutofit/>
        </a:bodyPr>
        <a:lstStyle/>
        <a:p>
          <a:pPr marL="285750" lvl="1" indent="-285750" algn="l" defTabSz="1333500" rtl="0">
            <a:lnSpc>
              <a:spcPct val="90000"/>
            </a:lnSpc>
            <a:spcBef>
              <a:spcPct val="0"/>
            </a:spcBef>
            <a:spcAft>
              <a:spcPct val="15000"/>
            </a:spcAft>
            <a:buChar char="•"/>
          </a:pPr>
          <a:r>
            <a:rPr lang="en-US" sz="3000" kern="1200"/>
            <a:t>To assess whether the business </a:t>
          </a:r>
          <a:r>
            <a:rPr lang="en-US" sz="3000" kern="1200">
              <a:latin typeface="Arial"/>
            </a:rPr>
            <a:t>will generate or require cash</a:t>
          </a:r>
          <a:endParaRPr lang="en-US" sz="3000" kern="1200"/>
        </a:p>
      </dsp:txBody>
      <dsp:txXfrm>
        <a:off x="0" y="2840085"/>
        <a:ext cx="8229600" cy="1653750"/>
      </dsp:txXfrm>
    </dsp:sp>
    <dsp:sp modelId="{5FBB7AF8-CCAB-45CE-AD46-206048039FF3}">
      <dsp:nvSpPr>
        <dsp:cNvPr id="0" name=""/>
        <dsp:cNvSpPr/>
      </dsp:nvSpPr>
      <dsp:spPr>
        <a:xfrm>
          <a:off x="411480" y="2397285"/>
          <a:ext cx="5760720"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333500">
            <a:lnSpc>
              <a:spcPct val="90000"/>
            </a:lnSpc>
            <a:spcBef>
              <a:spcPct val="0"/>
            </a:spcBef>
            <a:spcAft>
              <a:spcPct val="35000"/>
            </a:spcAft>
            <a:buNone/>
          </a:pPr>
          <a:r>
            <a:rPr lang="en-US" sz="3000" kern="1200"/>
            <a:t>Incoming Producers</a:t>
          </a:r>
        </a:p>
      </dsp:txBody>
      <dsp:txXfrm>
        <a:off x="454711" y="2440516"/>
        <a:ext cx="5674258" cy="7991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DEE40-7444-451B-A3C4-B8B89B3B3EB0}">
      <dsp:nvSpPr>
        <dsp:cNvPr id="0" name=""/>
        <dsp:cNvSpPr/>
      </dsp:nvSpPr>
      <dsp:spPr>
        <a:xfrm>
          <a:off x="40" y="282969"/>
          <a:ext cx="3845569" cy="921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Expenses</a:t>
          </a:r>
        </a:p>
      </dsp:txBody>
      <dsp:txXfrm>
        <a:off x="40" y="282969"/>
        <a:ext cx="3845569" cy="921600"/>
      </dsp:txXfrm>
    </dsp:sp>
    <dsp:sp modelId="{96EBAD69-0B3C-43CC-872B-B8228F5B1002}">
      <dsp:nvSpPr>
        <dsp:cNvPr id="0" name=""/>
        <dsp:cNvSpPr/>
      </dsp:nvSpPr>
      <dsp:spPr>
        <a:xfrm>
          <a:off x="40" y="1204570"/>
          <a:ext cx="3845569" cy="27669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Food and housing</a:t>
          </a:r>
        </a:p>
        <a:p>
          <a:pPr marL="285750" lvl="1" indent="-285750" algn="l" defTabSz="1422400">
            <a:lnSpc>
              <a:spcPct val="90000"/>
            </a:lnSpc>
            <a:spcBef>
              <a:spcPct val="0"/>
            </a:spcBef>
            <a:spcAft>
              <a:spcPct val="15000"/>
            </a:spcAft>
            <a:buChar char="•"/>
          </a:pPr>
          <a:r>
            <a:rPr lang="en-US" sz="3200" kern="1200"/>
            <a:t>Health Care</a:t>
          </a:r>
        </a:p>
        <a:p>
          <a:pPr marL="285750" lvl="1" indent="-285750" algn="l" defTabSz="1422400">
            <a:lnSpc>
              <a:spcPct val="90000"/>
            </a:lnSpc>
            <a:spcBef>
              <a:spcPct val="0"/>
            </a:spcBef>
            <a:spcAft>
              <a:spcPct val="15000"/>
            </a:spcAft>
            <a:buChar char="•"/>
          </a:pPr>
          <a:r>
            <a:rPr lang="en-US" sz="3200" kern="1200"/>
            <a:t>Education and/or</a:t>
          </a:r>
        </a:p>
        <a:p>
          <a:pPr marL="285750" lvl="1" indent="-285750" algn="l" defTabSz="1422400">
            <a:lnSpc>
              <a:spcPct val="90000"/>
            </a:lnSpc>
            <a:spcBef>
              <a:spcPct val="0"/>
            </a:spcBef>
            <a:spcAft>
              <a:spcPct val="15000"/>
            </a:spcAft>
            <a:buChar char="•"/>
          </a:pPr>
          <a:r>
            <a:rPr lang="en-US" sz="3200" kern="1200"/>
            <a:t>Retirement</a:t>
          </a:r>
        </a:p>
      </dsp:txBody>
      <dsp:txXfrm>
        <a:off x="40" y="1204570"/>
        <a:ext cx="3845569" cy="2766960"/>
      </dsp:txXfrm>
    </dsp:sp>
    <dsp:sp modelId="{AC5C001B-F12C-4264-9EA3-8DE2902B86D9}">
      <dsp:nvSpPr>
        <dsp:cNvPr id="0" name=""/>
        <dsp:cNvSpPr/>
      </dsp:nvSpPr>
      <dsp:spPr>
        <a:xfrm>
          <a:off x="4383989" y="282969"/>
          <a:ext cx="3845569" cy="9216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a:t>Sources of Income</a:t>
          </a:r>
        </a:p>
      </dsp:txBody>
      <dsp:txXfrm>
        <a:off x="4383989" y="282969"/>
        <a:ext cx="3845569" cy="921600"/>
      </dsp:txXfrm>
    </dsp:sp>
    <dsp:sp modelId="{0D608406-04C8-43E0-BF9A-34AD51F87282}">
      <dsp:nvSpPr>
        <dsp:cNvPr id="0" name=""/>
        <dsp:cNvSpPr/>
      </dsp:nvSpPr>
      <dsp:spPr>
        <a:xfrm>
          <a:off x="4383989" y="1204570"/>
          <a:ext cx="3845569" cy="276696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a:t>From farm/ranch business </a:t>
          </a:r>
        </a:p>
        <a:p>
          <a:pPr marL="285750" lvl="1" indent="-285750" algn="l" defTabSz="1422400">
            <a:lnSpc>
              <a:spcPct val="90000"/>
            </a:lnSpc>
            <a:spcBef>
              <a:spcPct val="0"/>
            </a:spcBef>
            <a:spcAft>
              <a:spcPct val="15000"/>
            </a:spcAft>
            <a:buChar char="•"/>
          </a:pPr>
          <a:r>
            <a:rPr lang="en-US" sz="3200" kern="1200"/>
            <a:t>From off farm job</a:t>
          </a:r>
        </a:p>
        <a:p>
          <a:pPr marL="285750" lvl="1" indent="-285750" algn="l" defTabSz="1422400">
            <a:lnSpc>
              <a:spcPct val="90000"/>
            </a:lnSpc>
            <a:spcBef>
              <a:spcPct val="0"/>
            </a:spcBef>
            <a:spcAft>
              <a:spcPct val="15000"/>
            </a:spcAft>
            <a:buChar char="•"/>
          </a:pPr>
          <a:r>
            <a:rPr lang="en-US" sz="3200" kern="1200"/>
            <a:t>Savings and investments</a:t>
          </a:r>
        </a:p>
      </dsp:txBody>
      <dsp:txXfrm>
        <a:off x="4383989" y="1204570"/>
        <a:ext cx="3845569" cy="276696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C31079-7889-46B2-94A7-7C05FE1FF79C}">
      <dsp:nvSpPr>
        <dsp:cNvPr id="0" name=""/>
        <dsp:cNvSpPr/>
      </dsp:nvSpPr>
      <dsp:spPr>
        <a:xfrm>
          <a:off x="39" y="2412"/>
          <a:ext cx="3801670"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Expenses</a:t>
          </a:r>
        </a:p>
      </dsp:txBody>
      <dsp:txXfrm>
        <a:off x="39" y="2412"/>
        <a:ext cx="3801670" cy="950400"/>
      </dsp:txXfrm>
    </dsp:sp>
    <dsp:sp modelId="{D11F35AE-5659-4C98-AE34-A6B89B3E4001}">
      <dsp:nvSpPr>
        <dsp:cNvPr id="0" name=""/>
        <dsp:cNvSpPr/>
      </dsp:nvSpPr>
      <dsp:spPr>
        <a:xfrm>
          <a:off x="39" y="952812"/>
          <a:ext cx="3801670" cy="32992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a:t>Labor</a:t>
          </a:r>
        </a:p>
        <a:p>
          <a:pPr marL="285750" lvl="1" indent="-285750" algn="l" defTabSz="1466850">
            <a:lnSpc>
              <a:spcPct val="90000"/>
            </a:lnSpc>
            <a:spcBef>
              <a:spcPct val="0"/>
            </a:spcBef>
            <a:spcAft>
              <a:spcPct val="15000"/>
            </a:spcAft>
            <a:buChar char="•"/>
          </a:pPr>
          <a:r>
            <a:rPr lang="en-US" sz="3300" kern="1200"/>
            <a:t>Farm Inputs</a:t>
          </a:r>
        </a:p>
        <a:p>
          <a:pPr marL="285750" lvl="1" indent="-285750" algn="l" defTabSz="1466850">
            <a:lnSpc>
              <a:spcPct val="90000"/>
            </a:lnSpc>
            <a:spcBef>
              <a:spcPct val="0"/>
            </a:spcBef>
            <a:spcAft>
              <a:spcPct val="15000"/>
            </a:spcAft>
            <a:buChar char="•"/>
          </a:pPr>
          <a:r>
            <a:rPr lang="en-US" sz="3300" kern="1200"/>
            <a:t>Equipment</a:t>
          </a:r>
        </a:p>
        <a:p>
          <a:pPr marL="285750" lvl="1" indent="-285750" algn="l" defTabSz="1466850">
            <a:lnSpc>
              <a:spcPct val="90000"/>
            </a:lnSpc>
            <a:spcBef>
              <a:spcPct val="0"/>
            </a:spcBef>
            <a:spcAft>
              <a:spcPct val="15000"/>
            </a:spcAft>
            <a:buChar char="•"/>
          </a:pPr>
          <a:r>
            <a:rPr lang="en-US" sz="3300" kern="1200"/>
            <a:t>Farm Transfer Costs</a:t>
          </a:r>
        </a:p>
      </dsp:txBody>
      <dsp:txXfrm>
        <a:off x="39" y="952812"/>
        <a:ext cx="3801670" cy="3299275"/>
      </dsp:txXfrm>
    </dsp:sp>
    <dsp:sp modelId="{4D1B6E6F-226C-40B2-8C33-19871565B2A9}">
      <dsp:nvSpPr>
        <dsp:cNvPr id="0" name=""/>
        <dsp:cNvSpPr/>
      </dsp:nvSpPr>
      <dsp:spPr>
        <a:xfrm>
          <a:off x="4333944" y="2412"/>
          <a:ext cx="3801670" cy="950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a:t>Income</a:t>
          </a:r>
        </a:p>
      </dsp:txBody>
      <dsp:txXfrm>
        <a:off x="4333944" y="2412"/>
        <a:ext cx="3801670" cy="950400"/>
      </dsp:txXfrm>
    </dsp:sp>
    <dsp:sp modelId="{5ACD4ACA-9C9B-4FBE-9F43-59073E5DEAD9}">
      <dsp:nvSpPr>
        <dsp:cNvPr id="0" name=""/>
        <dsp:cNvSpPr/>
      </dsp:nvSpPr>
      <dsp:spPr>
        <a:xfrm>
          <a:off x="4333944" y="952812"/>
          <a:ext cx="3801670" cy="32992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a:t>Wholesale sales</a:t>
          </a:r>
        </a:p>
        <a:p>
          <a:pPr marL="285750" lvl="1" indent="-285750" algn="l" defTabSz="1466850">
            <a:lnSpc>
              <a:spcPct val="90000"/>
            </a:lnSpc>
            <a:spcBef>
              <a:spcPct val="0"/>
            </a:spcBef>
            <a:spcAft>
              <a:spcPct val="15000"/>
            </a:spcAft>
            <a:buChar char="•"/>
          </a:pPr>
          <a:r>
            <a:rPr lang="en-US" sz="3300" kern="1200"/>
            <a:t>Retail sales </a:t>
          </a:r>
        </a:p>
        <a:p>
          <a:pPr marL="285750" lvl="1" indent="-285750" algn="l" defTabSz="1466850">
            <a:lnSpc>
              <a:spcPct val="90000"/>
            </a:lnSpc>
            <a:spcBef>
              <a:spcPct val="0"/>
            </a:spcBef>
            <a:spcAft>
              <a:spcPct val="15000"/>
            </a:spcAft>
            <a:buChar char="•"/>
          </a:pPr>
          <a:r>
            <a:rPr lang="en-US" sz="3300" kern="1200"/>
            <a:t>Government programs</a:t>
          </a:r>
        </a:p>
        <a:p>
          <a:pPr marL="285750" lvl="1" indent="-285750" algn="l" defTabSz="1466850">
            <a:lnSpc>
              <a:spcPct val="90000"/>
            </a:lnSpc>
            <a:spcBef>
              <a:spcPct val="0"/>
            </a:spcBef>
            <a:spcAft>
              <a:spcPct val="15000"/>
            </a:spcAft>
            <a:buChar char="•"/>
          </a:pPr>
          <a:r>
            <a:rPr lang="en-US" sz="3300" kern="1200"/>
            <a:t>Savings and investments</a:t>
          </a:r>
        </a:p>
      </dsp:txBody>
      <dsp:txXfrm>
        <a:off x="4333944" y="952812"/>
        <a:ext cx="3801670" cy="329927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399284"/>
          <a:ext cx="8229600" cy="2003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99872" rIns="63870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a:t>To understand how much you need to net from the sale of assets to support future needs. </a:t>
          </a:r>
        </a:p>
        <a:p>
          <a:pPr marL="228600" lvl="1" indent="-228600" algn="l" defTabSz="1066800">
            <a:lnSpc>
              <a:spcPct val="90000"/>
            </a:lnSpc>
            <a:spcBef>
              <a:spcPct val="0"/>
            </a:spcBef>
            <a:spcAft>
              <a:spcPct val="15000"/>
            </a:spcAft>
            <a:buChar char="•"/>
          </a:pPr>
          <a:r>
            <a:rPr lang="en-US" sz="2400" kern="1200"/>
            <a:t>To determine if you have resources to cover the cost of professional advisors. </a:t>
          </a:r>
        </a:p>
      </dsp:txBody>
      <dsp:txXfrm>
        <a:off x="0" y="399284"/>
        <a:ext cx="8229600" cy="2003400"/>
      </dsp:txXfrm>
    </dsp:sp>
    <dsp:sp modelId="{25604EF7-0042-412C-8C95-D1D1702A4B77}">
      <dsp:nvSpPr>
        <dsp:cNvPr id="0" name=""/>
        <dsp:cNvSpPr/>
      </dsp:nvSpPr>
      <dsp:spPr>
        <a:xfrm>
          <a:off x="411480" y="45044"/>
          <a:ext cx="5760720"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a:t>​Owners</a:t>
          </a:r>
        </a:p>
      </dsp:txBody>
      <dsp:txXfrm>
        <a:off x="446065" y="79629"/>
        <a:ext cx="5691550" cy="639310"/>
      </dsp:txXfrm>
    </dsp:sp>
    <dsp:sp modelId="{BE8623F1-8DD4-4476-A4D7-A31893253964}">
      <dsp:nvSpPr>
        <dsp:cNvPr id="0" name=""/>
        <dsp:cNvSpPr/>
      </dsp:nvSpPr>
      <dsp:spPr>
        <a:xfrm>
          <a:off x="0" y="2886525"/>
          <a:ext cx="8229600" cy="1701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499872" rIns="638708" bIns="170688" numCol="1" spcCol="1270" anchor="t" anchorCtr="0">
          <a:noAutofit/>
        </a:bodyPr>
        <a:lstStyle/>
        <a:p>
          <a:pPr marL="228600" lvl="1" indent="-228600" algn="l" defTabSz="1066800" rtl="0">
            <a:lnSpc>
              <a:spcPct val="90000"/>
            </a:lnSpc>
            <a:spcBef>
              <a:spcPct val="0"/>
            </a:spcBef>
            <a:spcAft>
              <a:spcPct val="15000"/>
            </a:spcAft>
            <a:buChar char="•"/>
          </a:pPr>
          <a:r>
            <a:rPr lang="en-US" sz="2400" kern="1200">
              <a:latin typeface="Arial"/>
            </a:rPr>
            <a:t>To assess how much income you can draw from the business</a:t>
          </a:r>
          <a:endParaRPr lang="en-US" sz="2400" kern="1200"/>
        </a:p>
        <a:p>
          <a:pPr marL="228600" lvl="1" indent="-228600" algn="l" defTabSz="1066800" rtl="0">
            <a:lnSpc>
              <a:spcPct val="90000"/>
            </a:lnSpc>
            <a:spcBef>
              <a:spcPct val="0"/>
            </a:spcBef>
            <a:spcAft>
              <a:spcPct val="15000"/>
            </a:spcAft>
            <a:buChar char="•"/>
          </a:pPr>
          <a:r>
            <a:rPr lang="en-US" sz="2400" kern="1200">
              <a:latin typeface="Arial"/>
            </a:rPr>
            <a:t>To see if off-farm income is needed</a:t>
          </a:r>
        </a:p>
      </dsp:txBody>
      <dsp:txXfrm>
        <a:off x="0" y="2886525"/>
        <a:ext cx="8229600" cy="1701000"/>
      </dsp:txXfrm>
    </dsp:sp>
    <dsp:sp modelId="{5FBB7AF8-CCAB-45CE-AD46-206048039FF3}">
      <dsp:nvSpPr>
        <dsp:cNvPr id="0" name=""/>
        <dsp:cNvSpPr/>
      </dsp:nvSpPr>
      <dsp:spPr>
        <a:xfrm>
          <a:off x="411480" y="2532285"/>
          <a:ext cx="5760720" cy="7084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066800">
            <a:lnSpc>
              <a:spcPct val="90000"/>
            </a:lnSpc>
            <a:spcBef>
              <a:spcPct val="0"/>
            </a:spcBef>
            <a:spcAft>
              <a:spcPct val="35000"/>
            </a:spcAft>
            <a:buNone/>
          </a:pPr>
          <a:r>
            <a:rPr lang="en-US" sz="2400" kern="1200"/>
            <a:t>Incoming Producers</a:t>
          </a:r>
        </a:p>
      </dsp:txBody>
      <dsp:txXfrm>
        <a:off x="446065" y="2566870"/>
        <a:ext cx="5691550" cy="6393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17917-9415-4A5F-8EAB-10DD2546EA8F}">
      <dsp:nvSpPr>
        <dsp:cNvPr id="0" name=""/>
        <dsp:cNvSpPr/>
      </dsp:nvSpPr>
      <dsp:spPr>
        <a:xfrm>
          <a:off x="0" y="2077"/>
          <a:ext cx="70925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E317160-84E6-41EF-BDE7-C07DA9D0BACA}">
      <dsp:nvSpPr>
        <dsp:cNvPr id="0" name=""/>
        <dsp:cNvSpPr/>
      </dsp:nvSpPr>
      <dsp:spPr>
        <a:xfrm>
          <a:off x="0" y="2077"/>
          <a:ext cx="7092574" cy="1416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a:latin typeface="Arial"/>
            </a:rPr>
            <a:t>Do you agree on the value of the assets?</a:t>
          </a:r>
        </a:p>
      </dsp:txBody>
      <dsp:txXfrm>
        <a:off x="0" y="2077"/>
        <a:ext cx="7092574" cy="1416887"/>
      </dsp:txXfrm>
    </dsp:sp>
    <dsp:sp modelId="{E2FCE6D4-84C5-48A5-BB9E-CA12DC775840}">
      <dsp:nvSpPr>
        <dsp:cNvPr id="0" name=""/>
        <dsp:cNvSpPr/>
      </dsp:nvSpPr>
      <dsp:spPr>
        <a:xfrm>
          <a:off x="0" y="1418965"/>
          <a:ext cx="70925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543F3BA6-9424-4BA5-99D9-0A1BB71EB49F}">
      <dsp:nvSpPr>
        <dsp:cNvPr id="0" name=""/>
        <dsp:cNvSpPr/>
      </dsp:nvSpPr>
      <dsp:spPr>
        <a:xfrm>
          <a:off x="0" y="1418965"/>
          <a:ext cx="7092574" cy="1416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a:latin typeface="Arial"/>
            </a:rPr>
            <a:t>Are you willing to share key financial information with the other party</a:t>
          </a:r>
        </a:p>
      </dsp:txBody>
      <dsp:txXfrm>
        <a:off x="0" y="1418965"/>
        <a:ext cx="7092574" cy="1416887"/>
      </dsp:txXfrm>
    </dsp:sp>
    <dsp:sp modelId="{6967A1BB-17EE-4487-9070-A6ADB9EDB65B}">
      <dsp:nvSpPr>
        <dsp:cNvPr id="0" name=""/>
        <dsp:cNvSpPr/>
      </dsp:nvSpPr>
      <dsp:spPr>
        <a:xfrm>
          <a:off x="0" y="2835853"/>
          <a:ext cx="709257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49527B6-00DA-4FD6-AF75-BB27FC09A053}">
      <dsp:nvSpPr>
        <dsp:cNvPr id="0" name=""/>
        <dsp:cNvSpPr/>
      </dsp:nvSpPr>
      <dsp:spPr>
        <a:xfrm>
          <a:off x="0" y="2835853"/>
          <a:ext cx="7092574" cy="1416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rtl="0">
            <a:lnSpc>
              <a:spcPct val="90000"/>
            </a:lnSpc>
            <a:spcBef>
              <a:spcPct val="0"/>
            </a:spcBef>
            <a:spcAft>
              <a:spcPct val="35000"/>
            </a:spcAft>
            <a:buNone/>
          </a:pPr>
          <a:r>
            <a:rPr lang="en-US" sz="3300" kern="1200">
              <a:latin typeface="Arial"/>
            </a:rPr>
            <a:t>What do you do about budget shortfalls? </a:t>
          </a:r>
          <a:endParaRPr lang="en-US" sz="3300" kern="1200"/>
        </a:p>
      </dsp:txBody>
      <dsp:txXfrm>
        <a:off x="0" y="2835853"/>
        <a:ext cx="7092574" cy="14168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42F69-F5CF-4F13-942F-09747E02831B}">
      <dsp:nvSpPr>
        <dsp:cNvPr id="0" name=""/>
        <dsp:cNvSpPr/>
      </dsp:nvSpPr>
      <dsp:spPr>
        <a:xfrm>
          <a:off x="0" y="45561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SMART goals are:</a:t>
          </a:r>
        </a:p>
      </dsp:txBody>
      <dsp:txXfrm>
        <a:off x="0" y="455612"/>
        <a:ext cx="2571749" cy="1543050"/>
      </dsp:txXfrm>
    </dsp:sp>
    <dsp:sp modelId="{E9C4B794-2FFB-408B-982B-0D962A2B2E7B}">
      <dsp:nvSpPr>
        <dsp:cNvPr id="0" name=""/>
        <dsp:cNvSpPr/>
      </dsp:nvSpPr>
      <dsp:spPr>
        <a:xfrm>
          <a:off x="2828925" y="45561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S = Specific</a:t>
          </a:r>
        </a:p>
      </dsp:txBody>
      <dsp:txXfrm>
        <a:off x="2828925" y="455612"/>
        <a:ext cx="2571749" cy="1543050"/>
      </dsp:txXfrm>
    </dsp:sp>
    <dsp:sp modelId="{21573782-04F7-4C2D-BE35-37D448628DD1}">
      <dsp:nvSpPr>
        <dsp:cNvPr id="0" name=""/>
        <dsp:cNvSpPr/>
      </dsp:nvSpPr>
      <dsp:spPr>
        <a:xfrm>
          <a:off x="5657849" y="455612"/>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M = Measurable</a:t>
          </a:r>
        </a:p>
      </dsp:txBody>
      <dsp:txXfrm>
        <a:off x="5657849" y="455612"/>
        <a:ext cx="2571749" cy="1543050"/>
      </dsp:txXfrm>
    </dsp:sp>
    <dsp:sp modelId="{5FEC948B-1F5A-453C-B92F-2BBCBCAA290C}">
      <dsp:nvSpPr>
        <dsp:cNvPr id="0" name=""/>
        <dsp:cNvSpPr/>
      </dsp:nvSpPr>
      <dsp:spPr>
        <a:xfrm>
          <a:off x="0" y="225583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A = Attainable</a:t>
          </a:r>
        </a:p>
      </dsp:txBody>
      <dsp:txXfrm>
        <a:off x="0" y="2255837"/>
        <a:ext cx="2571749" cy="1543050"/>
      </dsp:txXfrm>
    </dsp:sp>
    <dsp:sp modelId="{838AF428-9B07-427D-AA83-31B495E90422}">
      <dsp:nvSpPr>
        <dsp:cNvPr id="0" name=""/>
        <dsp:cNvSpPr/>
      </dsp:nvSpPr>
      <dsp:spPr>
        <a:xfrm>
          <a:off x="2828925" y="225583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R = Results-Focused</a:t>
          </a:r>
        </a:p>
      </dsp:txBody>
      <dsp:txXfrm>
        <a:off x="2828925" y="2255837"/>
        <a:ext cx="2571749" cy="1543050"/>
      </dsp:txXfrm>
    </dsp:sp>
    <dsp:sp modelId="{43697883-8123-41D8-A2C6-4BC5B1E71039}">
      <dsp:nvSpPr>
        <dsp:cNvPr id="0" name=""/>
        <dsp:cNvSpPr/>
      </dsp:nvSpPr>
      <dsp:spPr>
        <a:xfrm>
          <a:off x="5657849" y="2255837"/>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T = Timely</a:t>
          </a:r>
        </a:p>
      </dsp:txBody>
      <dsp:txXfrm>
        <a:off x="5657849" y="2255837"/>
        <a:ext cx="2571749" cy="1543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D509D-B5D7-447F-95C8-EF841E36CB50}">
      <dsp:nvSpPr>
        <dsp:cNvPr id="0" name=""/>
        <dsp:cNvSpPr/>
      </dsp:nvSpPr>
      <dsp:spPr>
        <a:xfrm>
          <a:off x="0" y="468594"/>
          <a:ext cx="8229600" cy="3745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04012" rIns="638708" bIns="206248" numCol="1" spcCol="1270" anchor="t" anchorCtr="0">
          <a:noAutofit/>
        </a:bodyPr>
        <a:lstStyle/>
        <a:p>
          <a:pPr marL="285750" lvl="1" indent="-285750" algn="l" defTabSz="1289050">
            <a:lnSpc>
              <a:spcPct val="90000"/>
            </a:lnSpc>
            <a:spcBef>
              <a:spcPct val="0"/>
            </a:spcBef>
            <a:spcAft>
              <a:spcPct val="15000"/>
            </a:spcAft>
            <a:buChar char="•"/>
          </a:pPr>
          <a:r>
            <a:rPr lang="en-US" sz="2900" kern="1200"/>
            <a:t>Cash, savings, and real estate</a:t>
          </a:r>
        </a:p>
        <a:p>
          <a:pPr marL="285750" lvl="1" indent="-285750" algn="l" defTabSz="1289050">
            <a:lnSpc>
              <a:spcPct val="90000"/>
            </a:lnSpc>
            <a:spcBef>
              <a:spcPct val="0"/>
            </a:spcBef>
            <a:spcAft>
              <a:spcPct val="15000"/>
            </a:spcAft>
            <a:buChar char="•"/>
          </a:pPr>
          <a:r>
            <a:rPr lang="en-US" sz="2900" kern="1200"/>
            <a:t>Land, buildings and equipment</a:t>
          </a:r>
        </a:p>
        <a:p>
          <a:pPr marL="285750" lvl="1" indent="-285750" algn="l" defTabSz="1289050">
            <a:lnSpc>
              <a:spcPct val="90000"/>
            </a:lnSpc>
            <a:spcBef>
              <a:spcPct val="0"/>
            </a:spcBef>
            <a:spcAft>
              <a:spcPct val="15000"/>
            </a:spcAft>
            <a:buChar char="•"/>
          </a:pPr>
          <a:r>
            <a:rPr lang="en-US" sz="2900" kern="1200"/>
            <a:t>Trademarks, market share, customer loyalty, skilled workers and managers</a:t>
          </a:r>
        </a:p>
        <a:p>
          <a:pPr marL="285750" lvl="1" indent="-285750" algn="l" defTabSz="1289050">
            <a:lnSpc>
              <a:spcPct val="90000"/>
            </a:lnSpc>
            <a:spcBef>
              <a:spcPct val="0"/>
            </a:spcBef>
            <a:spcAft>
              <a:spcPct val="15000"/>
            </a:spcAft>
            <a:buChar char="•"/>
          </a:pPr>
          <a:r>
            <a:rPr lang="en-US" sz="2900" kern="1200"/>
            <a:t>Social networks and access to resources</a:t>
          </a:r>
        </a:p>
        <a:p>
          <a:pPr marL="285750" lvl="1" indent="-285750" algn="l" defTabSz="1289050">
            <a:lnSpc>
              <a:spcPct val="90000"/>
            </a:lnSpc>
            <a:spcBef>
              <a:spcPct val="0"/>
            </a:spcBef>
            <a:spcAft>
              <a:spcPct val="15000"/>
            </a:spcAft>
            <a:buChar char="•"/>
          </a:pPr>
          <a:r>
            <a:rPr lang="en-US" sz="2900" kern="1200"/>
            <a:t>Position in a family, institution, or society</a:t>
          </a:r>
        </a:p>
      </dsp:txBody>
      <dsp:txXfrm>
        <a:off x="0" y="468594"/>
        <a:ext cx="8229600" cy="3745350"/>
      </dsp:txXfrm>
    </dsp:sp>
    <dsp:sp modelId="{E6DA56DE-E2D2-4ACC-80E1-2EEA22E55C8D}">
      <dsp:nvSpPr>
        <dsp:cNvPr id="0" name=""/>
        <dsp:cNvSpPr/>
      </dsp:nvSpPr>
      <dsp:spPr>
        <a:xfrm>
          <a:off x="411480" y="40554"/>
          <a:ext cx="5760720" cy="8560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289050">
            <a:lnSpc>
              <a:spcPct val="90000"/>
            </a:lnSpc>
            <a:spcBef>
              <a:spcPct val="0"/>
            </a:spcBef>
            <a:spcAft>
              <a:spcPct val="35000"/>
            </a:spcAft>
            <a:buNone/>
          </a:pPr>
          <a:r>
            <a:rPr lang="en-US" sz="2900" b="1" kern="1200"/>
            <a:t>Assets may include: </a:t>
          </a:r>
        </a:p>
      </dsp:txBody>
      <dsp:txXfrm>
        <a:off x="453270" y="82344"/>
        <a:ext cx="5677140" cy="7725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DBB10-5696-48C5-9844-85D7EDF51D0C}">
      <dsp:nvSpPr>
        <dsp:cNvPr id="0" name=""/>
        <dsp:cNvSpPr/>
      </dsp:nvSpPr>
      <dsp:spPr>
        <a:xfrm>
          <a:off x="75231" y="558"/>
          <a:ext cx="3432674" cy="20596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t>Land</a:t>
          </a:r>
          <a:r>
            <a:rPr lang="en-US" sz="3000" kern="1200">
              <a:latin typeface="Arial"/>
            </a:rPr>
            <a:t> </a:t>
          </a:r>
        </a:p>
        <a:p>
          <a:pPr marL="0" lvl="0" indent="0" algn="ctr" defTabSz="1778000" rtl="0">
            <a:lnSpc>
              <a:spcPct val="90000"/>
            </a:lnSpc>
            <a:spcBef>
              <a:spcPct val="0"/>
            </a:spcBef>
            <a:spcAft>
              <a:spcPct val="35000"/>
            </a:spcAft>
            <a:buNone/>
          </a:pPr>
          <a:r>
            <a:rPr lang="en-US" sz="2200" kern="1200">
              <a:latin typeface="Arial"/>
            </a:rPr>
            <a:t>and other</a:t>
          </a:r>
          <a:r>
            <a:rPr lang="en-US" sz="2200" kern="1200"/>
            <a:t> tangible assets.</a:t>
          </a:r>
        </a:p>
      </dsp:txBody>
      <dsp:txXfrm>
        <a:off x="75231" y="558"/>
        <a:ext cx="3432674" cy="2059604"/>
      </dsp:txXfrm>
    </dsp:sp>
    <dsp:sp modelId="{7A9F5F15-AFAB-4935-B0A2-5E49F4E92E71}">
      <dsp:nvSpPr>
        <dsp:cNvPr id="0" name=""/>
        <dsp:cNvSpPr/>
      </dsp:nvSpPr>
      <dsp:spPr>
        <a:xfrm>
          <a:off x="75231" y="2403430"/>
          <a:ext cx="3432674" cy="205960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1200"/>
            </a:spcAft>
            <a:buNone/>
          </a:pPr>
          <a:r>
            <a:rPr lang="en-US" sz="4000" kern="1200"/>
            <a:t>Management </a:t>
          </a:r>
        </a:p>
        <a:p>
          <a:pPr marL="0" lvl="0" indent="0" algn="ctr" defTabSz="1778000">
            <a:lnSpc>
              <a:spcPct val="90000"/>
            </a:lnSpc>
            <a:spcBef>
              <a:spcPct val="0"/>
            </a:spcBef>
            <a:spcAft>
              <a:spcPts val="1200"/>
            </a:spcAft>
            <a:buNone/>
          </a:pPr>
          <a:r>
            <a:rPr lang="en-US" sz="2200" kern="1200"/>
            <a:t>and intangible assets.</a:t>
          </a:r>
        </a:p>
      </dsp:txBody>
      <dsp:txXfrm>
        <a:off x="75231" y="2403430"/>
        <a:ext cx="3432674" cy="2059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E1B294-BB13-4C12-8A87-1AADF1075D37}">
      <dsp:nvSpPr>
        <dsp:cNvPr id="0" name=""/>
        <dsp:cNvSpPr/>
      </dsp:nvSpPr>
      <dsp:spPr>
        <a:xfrm>
          <a:off x="0" y="261766"/>
          <a:ext cx="3805049" cy="926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Assess the value of the land.</a:t>
          </a:r>
        </a:p>
      </dsp:txBody>
      <dsp:txXfrm>
        <a:off x="45235" y="307001"/>
        <a:ext cx="3714579" cy="836169"/>
      </dsp:txXfrm>
    </dsp:sp>
    <dsp:sp modelId="{A72B0507-ABE8-409D-8352-37FCDB71BA77}">
      <dsp:nvSpPr>
        <dsp:cNvPr id="0" name=""/>
        <dsp:cNvSpPr/>
      </dsp:nvSpPr>
      <dsp:spPr>
        <a:xfrm>
          <a:off x="0" y="1257526"/>
          <a:ext cx="3805049" cy="926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Assess the value of the buildings, equipment, etc.</a:t>
          </a:r>
        </a:p>
      </dsp:txBody>
      <dsp:txXfrm>
        <a:off x="45235" y="1302761"/>
        <a:ext cx="3714579" cy="836169"/>
      </dsp:txXfrm>
    </dsp:sp>
    <dsp:sp modelId="{9BF1C924-4236-4815-AAB1-56F020E0F7A9}">
      <dsp:nvSpPr>
        <dsp:cNvPr id="0" name=""/>
        <dsp:cNvSpPr/>
      </dsp:nvSpPr>
      <dsp:spPr>
        <a:xfrm>
          <a:off x="0" y="2253286"/>
          <a:ext cx="3805049" cy="9266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No need to assess the business.</a:t>
          </a:r>
        </a:p>
      </dsp:txBody>
      <dsp:txXfrm>
        <a:off x="45235" y="2298521"/>
        <a:ext cx="3714579" cy="8361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314820-DF54-4C6F-97E7-154B0EB50E9B}">
      <dsp:nvSpPr>
        <dsp:cNvPr id="0" name=""/>
        <dsp:cNvSpPr/>
      </dsp:nvSpPr>
      <dsp:spPr>
        <a:xfrm>
          <a:off x="0" y="723599"/>
          <a:ext cx="4282440" cy="836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Assess alignment with goals</a:t>
          </a:r>
        </a:p>
      </dsp:txBody>
      <dsp:txXfrm>
        <a:off x="40837" y="764436"/>
        <a:ext cx="4200766" cy="754876"/>
      </dsp:txXfrm>
    </dsp:sp>
    <dsp:sp modelId="{E0B39AD4-7C6F-41E1-8EEC-881DE6DD35DA}">
      <dsp:nvSpPr>
        <dsp:cNvPr id="0" name=""/>
        <dsp:cNvSpPr/>
      </dsp:nvSpPr>
      <dsp:spPr>
        <a:xfrm>
          <a:off x="0" y="1623509"/>
          <a:ext cx="4282440" cy="836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Estimate cost of any needed improvements</a:t>
          </a:r>
        </a:p>
      </dsp:txBody>
      <dsp:txXfrm>
        <a:off x="40837" y="1664346"/>
        <a:ext cx="4200766" cy="754876"/>
      </dsp:txXfrm>
    </dsp:sp>
    <dsp:sp modelId="{B34DDB7F-DAFE-438D-A60B-67A91D057710}">
      <dsp:nvSpPr>
        <dsp:cNvPr id="0" name=""/>
        <dsp:cNvSpPr/>
      </dsp:nvSpPr>
      <dsp:spPr>
        <a:xfrm>
          <a:off x="0" y="2523420"/>
          <a:ext cx="4282440" cy="836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Assess profitability</a:t>
          </a:r>
        </a:p>
      </dsp:txBody>
      <dsp:txXfrm>
        <a:off x="40837" y="2564257"/>
        <a:ext cx="4200766" cy="754876"/>
      </dsp:txXfrm>
    </dsp:sp>
    <dsp:sp modelId="{412EDFCE-DA0E-4136-B3D5-9116577B8224}">
      <dsp:nvSpPr>
        <dsp:cNvPr id="0" name=""/>
        <dsp:cNvSpPr/>
      </dsp:nvSpPr>
      <dsp:spPr>
        <a:xfrm>
          <a:off x="0" y="3423330"/>
          <a:ext cx="4282440" cy="8365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Determine if business has value beyond its tangible assets</a:t>
          </a:r>
        </a:p>
      </dsp:txBody>
      <dsp:txXfrm>
        <a:off x="40837" y="3464167"/>
        <a:ext cx="4200766" cy="7548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977A13-C2B6-4DFE-BFA6-575A2AFDC934}">
      <dsp:nvSpPr>
        <dsp:cNvPr id="0" name=""/>
        <dsp:cNvSpPr/>
      </dsp:nvSpPr>
      <dsp:spPr>
        <a:xfrm>
          <a:off x="0" y="4251517"/>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E8FBAE-C5AB-4989-A6E6-33EC1FBF3BC2}">
      <dsp:nvSpPr>
        <dsp:cNvPr id="0" name=""/>
        <dsp:cNvSpPr/>
      </dsp:nvSpPr>
      <dsp:spPr>
        <a:xfrm>
          <a:off x="0" y="3393640"/>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5FAE7A-8E28-4E81-ADCD-7A3253D742DE}">
      <dsp:nvSpPr>
        <dsp:cNvPr id="0" name=""/>
        <dsp:cNvSpPr/>
      </dsp:nvSpPr>
      <dsp:spPr>
        <a:xfrm>
          <a:off x="0" y="2535763"/>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2D364A-073B-47AF-A113-4FE34F88E9AD}">
      <dsp:nvSpPr>
        <dsp:cNvPr id="0" name=""/>
        <dsp:cNvSpPr/>
      </dsp:nvSpPr>
      <dsp:spPr>
        <a:xfrm>
          <a:off x="0" y="1677885"/>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D6178-6EC6-4DA2-8EB0-D502B242F914}">
      <dsp:nvSpPr>
        <dsp:cNvPr id="0" name=""/>
        <dsp:cNvSpPr/>
      </dsp:nvSpPr>
      <dsp:spPr>
        <a:xfrm>
          <a:off x="0" y="820008"/>
          <a:ext cx="8229600" cy="0"/>
        </a:xfrm>
        <a:prstGeom prst="line">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71B4E4-6834-4C41-9660-CEF5E36F270B}">
      <dsp:nvSpPr>
        <dsp:cNvPr id="0" name=""/>
        <dsp:cNvSpPr/>
      </dsp:nvSpPr>
      <dsp:spPr>
        <a:xfrm>
          <a:off x="2139695" y="2982"/>
          <a:ext cx="6089904" cy="817026"/>
        </a:xfrm>
        <a:prstGeom prst="rect">
          <a:avLst/>
        </a:prstGeom>
        <a:noFill/>
        <a:ln w="3175">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US" sz="2700" kern="1200"/>
            <a:t> Develop a personal balance sheet.</a:t>
          </a:r>
        </a:p>
      </dsp:txBody>
      <dsp:txXfrm>
        <a:off x="2139695" y="2982"/>
        <a:ext cx="6089904" cy="817026"/>
      </dsp:txXfrm>
    </dsp:sp>
    <dsp:sp modelId="{5E32A71E-7DFF-47B4-A4A7-F491C0F0E959}">
      <dsp:nvSpPr>
        <dsp:cNvPr id="0" name=""/>
        <dsp:cNvSpPr/>
      </dsp:nvSpPr>
      <dsp:spPr>
        <a:xfrm>
          <a:off x="0" y="2982"/>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t>Develop</a:t>
          </a:r>
        </a:p>
      </dsp:txBody>
      <dsp:txXfrm>
        <a:off x="39891" y="42873"/>
        <a:ext cx="2059914" cy="777135"/>
      </dsp:txXfrm>
    </dsp:sp>
    <dsp:sp modelId="{23675505-664A-4E45-AFE7-7B25EB243385}">
      <dsp:nvSpPr>
        <dsp:cNvPr id="0" name=""/>
        <dsp:cNvSpPr/>
      </dsp:nvSpPr>
      <dsp:spPr>
        <a:xfrm>
          <a:off x="2139695" y="860859"/>
          <a:ext cx="6089904" cy="81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US" sz="2700" kern="1200"/>
            <a:t> Obtain a free credit report from:   </a:t>
          </a:r>
          <a:r>
            <a:rPr lang="en-US" sz="2700" kern="1200">
              <a:hlinkClick xmlns:r="http://schemas.openxmlformats.org/officeDocument/2006/relationships" r:id="rId1"/>
            </a:rPr>
            <a:t>www.AnnualCreditReport.com</a:t>
          </a:r>
          <a:endParaRPr lang="en-US" sz="2700" kern="1200"/>
        </a:p>
      </dsp:txBody>
      <dsp:txXfrm>
        <a:off x="2139695" y="860859"/>
        <a:ext cx="6089904" cy="817026"/>
      </dsp:txXfrm>
    </dsp:sp>
    <dsp:sp modelId="{83DD1558-81EF-4511-9CD7-A0DF114E3E20}">
      <dsp:nvSpPr>
        <dsp:cNvPr id="0" name=""/>
        <dsp:cNvSpPr/>
      </dsp:nvSpPr>
      <dsp:spPr>
        <a:xfrm>
          <a:off x="0" y="845262"/>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t>Obtain</a:t>
          </a:r>
        </a:p>
      </dsp:txBody>
      <dsp:txXfrm>
        <a:off x="39891" y="885153"/>
        <a:ext cx="2059914" cy="777135"/>
      </dsp:txXfrm>
    </dsp:sp>
    <dsp:sp modelId="{1E57321F-63DD-4653-A0D1-096AFA29EC07}">
      <dsp:nvSpPr>
        <dsp:cNvPr id="0" name=""/>
        <dsp:cNvSpPr/>
      </dsp:nvSpPr>
      <dsp:spPr>
        <a:xfrm>
          <a:off x="2139695" y="1718736"/>
          <a:ext cx="6089904" cy="81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US" sz="2700" kern="1200"/>
            <a:t> Inventory debt and other liabilities.</a:t>
          </a:r>
        </a:p>
      </dsp:txBody>
      <dsp:txXfrm>
        <a:off x="2139695" y="1718736"/>
        <a:ext cx="6089904" cy="817026"/>
      </dsp:txXfrm>
    </dsp:sp>
    <dsp:sp modelId="{0AC94B79-6259-4822-90EF-942D11071C67}">
      <dsp:nvSpPr>
        <dsp:cNvPr id="0" name=""/>
        <dsp:cNvSpPr/>
      </dsp:nvSpPr>
      <dsp:spPr>
        <a:xfrm>
          <a:off x="0" y="1718736"/>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t>Inventory</a:t>
          </a:r>
        </a:p>
      </dsp:txBody>
      <dsp:txXfrm>
        <a:off x="39891" y="1758627"/>
        <a:ext cx="2059914" cy="777135"/>
      </dsp:txXfrm>
    </dsp:sp>
    <dsp:sp modelId="{092CC7FB-2701-44AA-A995-CD517C7C9167}">
      <dsp:nvSpPr>
        <dsp:cNvPr id="0" name=""/>
        <dsp:cNvSpPr/>
      </dsp:nvSpPr>
      <dsp:spPr>
        <a:xfrm>
          <a:off x="2139695" y="2576614"/>
          <a:ext cx="6089904" cy="817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a:lnSpc>
              <a:spcPct val="90000"/>
            </a:lnSpc>
            <a:spcBef>
              <a:spcPct val="0"/>
            </a:spcBef>
            <a:spcAft>
              <a:spcPct val="35000"/>
            </a:spcAft>
            <a:buNone/>
          </a:pPr>
          <a:r>
            <a:rPr lang="en-US" sz="2700" kern="1200"/>
            <a:t> Create an income statement.</a:t>
          </a:r>
        </a:p>
      </dsp:txBody>
      <dsp:txXfrm>
        <a:off x="2139695" y="2576614"/>
        <a:ext cx="6089904" cy="817026"/>
      </dsp:txXfrm>
    </dsp:sp>
    <dsp:sp modelId="{6F7905B7-41E0-4979-A45E-E3CAFBAEE973}">
      <dsp:nvSpPr>
        <dsp:cNvPr id="0" name=""/>
        <dsp:cNvSpPr/>
      </dsp:nvSpPr>
      <dsp:spPr>
        <a:xfrm>
          <a:off x="0" y="2576614"/>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t>Create</a:t>
          </a:r>
        </a:p>
      </dsp:txBody>
      <dsp:txXfrm>
        <a:off x="39891" y="2616505"/>
        <a:ext cx="2059914" cy="777135"/>
      </dsp:txXfrm>
    </dsp:sp>
    <dsp:sp modelId="{22854349-AFBA-4E8D-81B6-B3500ACAA758}">
      <dsp:nvSpPr>
        <dsp:cNvPr id="0" name=""/>
        <dsp:cNvSpPr/>
      </dsp:nvSpPr>
      <dsp:spPr>
        <a:xfrm>
          <a:off x="2139695" y="3434491"/>
          <a:ext cx="6089904" cy="817026"/>
        </a:xfrm>
        <a:prstGeom prst="rect">
          <a:avLst/>
        </a:prstGeom>
        <a:noFill/>
        <a:ln w="3175">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b" anchorCtr="0">
          <a:noAutofit/>
        </a:bodyPr>
        <a:lstStyle/>
        <a:p>
          <a:pPr marL="0" lvl="0" indent="0" algn="l" defTabSz="1200150" rtl="0">
            <a:lnSpc>
              <a:spcPct val="90000"/>
            </a:lnSpc>
            <a:spcBef>
              <a:spcPct val="0"/>
            </a:spcBef>
            <a:spcAft>
              <a:spcPct val="35000"/>
            </a:spcAft>
            <a:buNone/>
          </a:pPr>
          <a:r>
            <a:rPr lang="en-US" sz="2700" kern="1200"/>
            <a:t> Draft a cash flow statement and budget.</a:t>
          </a:r>
        </a:p>
      </dsp:txBody>
      <dsp:txXfrm>
        <a:off x="2139695" y="3434491"/>
        <a:ext cx="6089904" cy="817026"/>
      </dsp:txXfrm>
    </dsp:sp>
    <dsp:sp modelId="{1C6B23C3-0A7D-4498-ADD3-845EB99E499C}">
      <dsp:nvSpPr>
        <dsp:cNvPr id="0" name=""/>
        <dsp:cNvSpPr/>
      </dsp:nvSpPr>
      <dsp:spPr>
        <a:xfrm>
          <a:off x="0" y="3434491"/>
          <a:ext cx="2139696" cy="817026"/>
        </a:xfrm>
        <a:prstGeom prst="round2SameRect">
          <a:avLst>
            <a:gd name="adj1" fmla="val 16670"/>
            <a:gd name="adj2" fmla="val 0"/>
          </a:avLst>
        </a:prstGeom>
        <a:solidFill>
          <a:schemeClr val="bg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a:t>Draft</a:t>
          </a:r>
        </a:p>
      </dsp:txBody>
      <dsp:txXfrm>
        <a:off x="39891" y="3474382"/>
        <a:ext cx="2059914" cy="7771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B2C21-86A1-46B0-ACD0-0C7B56F4A843}">
      <dsp:nvSpPr>
        <dsp:cNvPr id="0" name=""/>
        <dsp:cNvSpPr/>
      </dsp:nvSpPr>
      <dsp:spPr>
        <a:xfrm>
          <a:off x="0" y="8868"/>
          <a:ext cx="8385712" cy="402205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7317F-BAED-4D7F-AEB4-169BE27F997C}">
      <dsp:nvSpPr>
        <dsp:cNvPr id="0" name=""/>
        <dsp:cNvSpPr/>
      </dsp:nvSpPr>
      <dsp:spPr>
        <a:xfrm>
          <a:off x="414124" y="1209277"/>
          <a:ext cx="2034836" cy="16123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t>Assets</a:t>
          </a:r>
        </a:p>
        <a:p>
          <a:pPr marL="0" lvl="0" indent="0" algn="ctr" defTabSz="1333500" rtl="0">
            <a:lnSpc>
              <a:spcPct val="90000"/>
            </a:lnSpc>
            <a:spcBef>
              <a:spcPct val="0"/>
            </a:spcBef>
            <a:spcAft>
              <a:spcPct val="35000"/>
            </a:spcAft>
            <a:buNone/>
          </a:pPr>
          <a:r>
            <a:rPr lang="en-US" sz="2000" kern="1200"/>
            <a:t>What you own</a:t>
          </a:r>
        </a:p>
      </dsp:txBody>
      <dsp:txXfrm>
        <a:off x="492833" y="1287986"/>
        <a:ext cx="1877418" cy="1454951"/>
      </dsp:txXfrm>
    </dsp:sp>
    <dsp:sp modelId="{ECA95ECE-D66E-4899-8EC5-5E5AF7F4A826}">
      <dsp:nvSpPr>
        <dsp:cNvPr id="0" name=""/>
        <dsp:cNvSpPr/>
      </dsp:nvSpPr>
      <dsp:spPr>
        <a:xfrm>
          <a:off x="3071013" y="1240266"/>
          <a:ext cx="2259690" cy="16123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n-US" sz="3000" kern="1200"/>
            <a:t>Liabilities</a:t>
          </a:r>
        </a:p>
        <a:p>
          <a:pPr marL="0" lvl="0" indent="0" algn="ctr" defTabSz="1333500" rtl="0">
            <a:lnSpc>
              <a:spcPct val="90000"/>
            </a:lnSpc>
            <a:spcBef>
              <a:spcPct val="0"/>
            </a:spcBef>
            <a:spcAft>
              <a:spcPct val="35000"/>
            </a:spcAft>
            <a:buNone/>
          </a:pPr>
          <a:r>
            <a:rPr lang="en-US" sz="2000" kern="1200"/>
            <a:t>What you owe</a:t>
          </a:r>
        </a:p>
      </dsp:txBody>
      <dsp:txXfrm>
        <a:off x="3149722" y="1318975"/>
        <a:ext cx="2102272" cy="1454951"/>
      </dsp:txXfrm>
    </dsp:sp>
    <dsp:sp modelId="{2B886751-C205-4BAA-9518-16024D06973F}">
      <dsp:nvSpPr>
        <dsp:cNvPr id="0" name=""/>
        <dsp:cNvSpPr/>
      </dsp:nvSpPr>
      <dsp:spPr>
        <a:xfrm>
          <a:off x="5839561" y="1209277"/>
          <a:ext cx="1693025" cy="161236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t>Net Worth</a:t>
          </a:r>
        </a:p>
      </dsp:txBody>
      <dsp:txXfrm>
        <a:off x="5918270" y="1287986"/>
        <a:ext cx="1535607" cy="14549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F082F-6A52-4765-9B25-C547C404BDB6}">
      <dsp:nvSpPr>
        <dsp:cNvPr id="0" name=""/>
        <dsp:cNvSpPr/>
      </dsp:nvSpPr>
      <dsp:spPr>
        <a:xfrm>
          <a:off x="0" y="378472"/>
          <a:ext cx="8229600" cy="2362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20700" rIns="638708"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To assess whether the incoming farmer has resources in hand for the acquisition of assets, transactions costs associated with an inheritance, and/or to make investments in the operation. ​</a:t>
          </a:r>
        </a:p>
      </dsp:txBody>
      <dsp:txXfrm>
        <a:off x="0" y="378472"/>
        <a:ext cx="8229600" cy="2362500"/>
      </dsp:txXfrm>
    </dsp:sp>
    <dsp:sp modelId="{25604EF7-0042-412C-8C95-D1D1702A4B77}">
      <dsp:nvSpPr>
        <dsp:cNvPr id="0" name=""/>
        <dsp:cNvSpPr/>
      </dsp:nvSpPr>
      <dsp:spPr>
        <a:xfrm>
          <a:off x="411480" y="9472"/>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11250">
            <a:lnSpc>
              <a:spcPct val="90000"/>
            </a:lnSpc>
            <a:spcBef>
              <a:spcPct val="0"/>
            </a:spcBef>
            <a:spcAft>
              <a:spcPct val="35000"/>
            </a:spcAft>
            <a:buNone/>
          </a:pPr>
          <a:r>
            <a:rPr lang="en-US" sz="2500" kern="1200"/>
            <a:t>​Owners</a:t>
          </a:r>
        </a:p>
      </dsp:txBody>
      <dsp:txXfrm>
        <a:off x="447506" y="45498"/>
        <a:ext cx="5688668" cy="665948"/>
      </dsp:txXfrm>
    </dsp:sp>
    <dsp:sp modelId="{BE8623F1-8DD4-4476-A4D7-A31893253964}">
      <dsp:nvSpPr>
        <dsp:cNvPr id="0" name=""/>
        <dsp:cNvSpPr/>
      </dsp:nvSpPr>
      <dsp:spPr>
        <a:xfrm>
          <a:off x="0" y="3244972"/>
          <a:ext cx="8229600" cy="1378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520700" rIns="638708"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a:t>To evaluate how much the owner owes, which may affect the selling price. </a:t>
          </a:r>
        </a:p>
      </dsp:txBody>
      <dsp:txXfrm>
        <a:off x="0" y="3244972"/>
        <a:ext cx="8229600" cy="1378125"/>
      </dsp:txXfrm>
    </dsp:sp>
    <dsp:sp modelId="{5FBB7AF8-CCAB-45CE-AD46-206048039FF3}">
      <dsp:nvSpPr>
        <dsp:cNvPr id="0" name=""/>
        <dsp:cNvSpPr/>
      </dsp:nvSpPr>
      <dsp:spPr>
        <a:xfrm>
          <a:off x="411480" y="2875972"/>
          <a:ext cx="5760720" cy="738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111250">
            <a:lnSpc>
              <a:spcPct val="90000"/>
            </a:lnSpc>
            <a:spcBef>
              <a:spcPct val="0"/>
            </a:spcBef>
            <a:spcAft>
              <a:spcPct val="35000"/>
            </a:spcAft>
            <a:buNone/>
          </a:pPr>
          <a:r>
            <a:rPr lang="en-US" sz="2500" kern="1200"/>
            <a:t>Incoming Producers</a:t>
          </a:r>
        </a:p>
      </dsp:txBody>
      <dsp:txXfrm>
        <a:off x="447506" y="2911998"/>
        <a:ext cx="5688668" cy="665948"/>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03246" y="392029"/>
            <a:ext cx="2835465" cy="1881939"/>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2586184"/>
            <a:ext cx="5608320" cy="5955631"/>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3232BA-6C0C-4670-90D1-18704CB5AC04}" type="slidenum">
              <a:rPr lang="en-US" smtClean="0"/>
              <a:t>‹#›</a:t>
            </a:fld>
            <a:endParaRPr lang="en-US"/>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module is the second of five consecutive modules—or workshops— in the </a:t>
            </a:r>
            <a:r>
              <a:rPr lang="en-US" i="1"/>
              <a:t>Transitioning Land to a New Generation Curriculum</a:t>
            </a:r>
            <a:r>
              <a:rPr lang="en-US"/>
              <a:t>, which designed to help participants gain the basic skills needed to participate in a farm, ranch or land transfer process. </a:t>
            </a:r>
            <a:endParaRPr lang="en-US">
              <a:cs typeface="Calibri"/>
            </a:endParaRPr>
          </a:p>
          <a:p>
            <a:endParaRPr lang="en-US"/>
          </a:p>
          <a:p>
            <a:r>
              <a:rPr lang="en-US"/>
              <a:t>This module prepares participants to assess their financial position and needs, and the position and needs of the other party, and identify key advisors to support the transfer process.</a:t>
            </a:r>
            <a:endParaRPr lang="en-US">
              <a:cs typeface="Calibri" panose="020F0502020204030204"/>
            </a:endParaRPr>
          </a:p>
          <a:p>
            <a:endParaRPr lang="en-US"/>
          </a:p>
          <a:p>
            <a:r>
              <a:rPr lang="en-US"/>
              <a:t>The Learning Objectives include:</a:t>
            </a:r>
            <a:endParaRPr lang="en-US">
              <a:cs typeface="Calibri" panose="020F0502020204030204"/>
            </a:endParaRPr>
          </a:p>
          <a:p>
            <a:pPr marL="171450" indent="-171450">
              <a:buFont typeface="Arial"/>
              <a:buChar char="•"/>
            </a:pPr>
            <a:r>
              <a:rPr lang="en-US"/>
              <a:t>Assign values to the assets included in the transfer. </a:t>
            </a:r>
            <a:endParaRPr lang="en-US">
              <a:cs typeface="Calibri" panose="020F0502020204030204"/>
            </a:endParaRPr>
          </a:p>
          <a:p>
            <a:pPr marL="171450" indent="-171450">
              <a:buFont typeface="Arial"/>
              <a:buChar char="•"/>
            </a:pPr>
            <a:r>
              <a:rPr lang="en-US"/>
              <a:t>Define key financial terms. </a:t>
            </a:r>
            <a:endParaRPr lang="en-US">
              <a:cs typeface="Calibri" panose="020F0502020204030204"/>
            </a:endParaRPr>
          </a:p>
          <a:p>
            <a:pPr marL="171450" indent="-171450">
              <a:buFont typeface="Arial"/>
              <a:buChar char="•"/>
            </a:pPr>
            <a:r>
              <a:rPr lang="en-US"/>
              <a:t>Identify common financial statements and learn how to use them. </a:t>
            </a:r>
            <a:endParaRPr lang="en-US">
              <a:cs typeface="Calibri" panose="020F0502020204030204"/>
            </a:endParaRPr>
          </a:p>
          <a:p>
            <a:pPr marL="171450" indent="-171450">
              <a:buFont typeface="Arial"/>
              <a:buChar char="•"/>
            </a:pPr>
            <a:r>
              <a:rPr lang="en-US"/>
              <a:t>Describe different kinds of advisors and what to look for when hiring them.</a:t>
            </a:r>
            <a:endParaRPr lang="en-US">
              <a:cs typeface="Calibri" panose="020F0502020204030204"/>
            </a:endParaRPr>
          </a:p>
          <a:p>
            <a:endParaRPr lang="en-US">
              <a:cs typeface="Calibri" panose="020F0502020204030204"/>
            </a:endParaRPr>
          </a:p>
          <a:p>
            <a:r>
              <a:rPr lang="en-US" u="sng">
                <a:cs typeface="Calibri"/>
              </a:rPr>
              <a:t>Trainer Instructions:</a:t>
            </a:r>
          </a:p>
          <a:p>
            <a:r>
              <a:rPr lang="en-US">
                <a:cs typeface="Calibri"/>
              </a:rPr>
              <a:t>Review Module 2's </a:t>
            </a:r>
            <a:r>
              <a:rPr lang="en-US" i="1">
                <a:cs typeface="Calibri"/>
              </a:rPr>
              <a:t>Teaching Plan</a:t>
            </a:r>
            <a:endParaRPr lang="en-US" i="1" u="sng">
              <a:cs typeface="Calibri"/>
            </a:endParaRPr>
          </a:p>
        </p:txBody>
      </p:sp>
      <p:sp>
        <p:nvSpPr>
          <p:cNvPr id="4" name="Slide Number Placeholder 3"/>
          <p:cNvSpPr>
            <a:spLocks noGrp="1"/>
          </p:cNvSpPr>
          <p:nvPr>
            <p:ph type="sldNum" sz="quarter" idx="5"/>
          </p:nvPr>
        </p:nvSpPr>
        <p:spPr/>
        <p:txBody>
          <a:bodyPr/>
          <a:lstStyle/>
          <a:p>
            <a:fld id="{88270509-1DB1-4995-B5C1-B3BFFD2B04AA}" type="slidenum">
              <a:rPr lang="en-US" smtClean="0"/>
              <a:pPr/>
              <a:t>1</a:t>
            </a:fld>
            <a:endParaRPr lang="en-US"/>
          </a:p>
        </p:txBody>
      </p:sp>
      <p:sp>
        <p:nvSpPr>
          <p:cNvPr id="7" name="Slide Image Placeholder 6">
            <a:extLst>
              <a:ext uri="{FF2B5EF4-FFF2-40B4-BE49-F238E27FC236}">
                <a16:creationId xmlns:a16="http://schemas.microsoft.com/office/drawing/2014/main" id="{45ADF251-DA08-88DA-8492-9679E2027970}"/>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338435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In the first workshop, we talked broadly about what is involved in a farm or ranch transfer: is it just raw land, or land with structures like a house, barns, sheds or fencing? What about the equipment? Or does the transfer include some aspect of the existing farm or ranch business? </a:t>
            </a:r>
          </a:p>
          <a:p>
            <a:endParaRPr lang="en-US"/>
          </a:p>
          <a:p>
            <a:r>
              <a:rPr lang="en-US"/>
              <a:t>The complexity of the transfer depends in part on the answers to these questions.   </a:t>
            </a:r>
            <a:endParaRPr lang="en-US">
              <a:cs typeface="Calibri"/>
            </a:endParaRPr>
          </a:p>
          <a:p>
            <a:endParaRPr lang="en-US"/>
          </a:p>
          <a:p>
            <a:r>
              <a:rPr lang="en-US"/>
              <a:t>A transfer may just include land and/or other “tangible assets.” Tangible assets are physical property like buildings, fencing, equipment and so on. </a:t>
            </a:r>
            <a:endParaRPr lang="en-US">
              <a:cs typeface="Calibri"/>
            </a:endParaRPr>
          </a:p>
          <a:p>
            <a:endParaRPr lang="en-US"/>
          </a:p>
          <a:p>
            <a:r>
              <a:rPr lang="en-US"/>
              <a:t>It may include “intangible assets” like the business model, brand, customer list, patent, etc., which are not physical property.  Intangible assets generally are valued only when they change hands. </a:t>
            </a:r>
            <a:endParaRPr lang="en-US">
              <a:cs typeface="Calibri"/>
            </a:endParaRPr>
          </a:p>
          <a:p>
            <a:endParaRPr lang="en-US"/>
          </a:p>
          <a:p>
            <a:r>
              <a:rPr lang="en-US"/>
              <a:t>Or the transfer may include both. </a:t>
            </a:r>
            <a:endParaRPr lang="en-US">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20F99AC1-5AA4-49A2-8A31-29032D8E4CBF}" type="slidenum">
              <a:rPr lang="en-US"/>
              <a:pPr/>
              <a:t>10</a:t>
            </a:fld>
            <a:endParaRPr lang="en-US"/>
          </a:p>
        </p:txBody>
      </p:sp>
      <p:sp>
        <p:nvSpPr>
          <p:cNvPr id="7" name="Slide Image Placeholder 6">
            <a:extLst>
              <a:ext uri="{FF2B5EF4-FFF2-40B4-BE49-F238E27FC236}">
                <a16:creationId xmlns:a16="http://schemas.microsoft.com/office/drawing/2014/main" id="{CE870985-6953-430E-A367-2F1513099EC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4030707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Transferring raw land and other tangible assets is the most straightforward type of transfer. The incoming farmer either leases, purchases, or receives a gift or inheritance of land, buildings, equipment, and so on. </a:t>
            </a:r>
          </a:p>
          <a:p>
            <a:endParaRPr lang="en-US"/>
          </a:p>
          <a:p>
            <a:r>
              <a:rPr lang="en-US"/>
              <a:t>For leases and sales, it boils down to the price of the assets. Reaching agreement on these values will be the focus of your conversations. For gifts and inheritances, you may need to determine the value of assets for tax purposes or to divvy up assets among family members and other heirs. </a:t>
            </a:r>
            <a:endParaRPr lang="en-US">
              <a:cs typeface="Calibri"/>
            </a:endParaRPr>
          </a:p>
          <a:p>
            <a:endParaRPr lang="en-US"/>
          </a:p>
          <a:p>
            <a:r>
              <a:rPr lang="en-US"/>
              <a:t>You can estimate the value of the land by obtaining data from the local property tax assessor, comparing recent sales of comparable land, or consulting with your local Extension office which often generates rental rates for specific areas and/or commodities. Also, USDA’s National Agricultural Statistics Service (NASS) which conducts the Census of Agriculture also publishes Land Values and Cash Rents annually. Finally, you can consult with a local real estate agent familiar with comparable sales and/or local rental rates. </a:t>
            </a:r>
            <a:endParaRPr lang="en-US">
              <a:cs typeface="Calibri"/>
            </a:endParaRPr>
          </a:p>
          <a:p>
            <a:endParaRPr lang="en-US"/>
          </a:p>
          <a:p>
            <a:r>
              <a:rPr lang="en-US"/>
              <a:t>To get a more definitive assessment, you will need to hire an appraiser. </a:t>
            </a:r>
            <a:endParaRPr lang="en-US">
              <a:cs typeface="Calibri"/>
            </a:endParaRPr>
          </a:p>
        </p:txBody>
      </p:sp>
      <p:sp>
        <p:nvSpPr>
          <p:cNvPr id="4" name="Slide Number Placeholder 3"/>
          <p:cNvSpPr>
            <a:spLocks noGrp="1"/>
          </p:cNvSpPr>
          <p:nvPr>
            <p:ph type="sldNum" sz="quarter" idx="5"/>
          </p:nvPr>
        </p:nvSpPr>
        <p:spPr/>
        <p:txBody>
          <a:bodyPr/>
          <a:lstStyle/>
          <a:p>
            <a:fld id="{88270509-1DB1-4995-B5C1-B3BFFD2B04AA}" type="slidenum">
              <a:rPr lang="en-US" smtClean="0"/>
              <a:pPr/>
              <a:t>11</a:t>
            </a:fld>
            <a:endParaRPr lang="en-US"/>
          </a:p>
        </p:txBody>
      </p:sp>
      <p:sp>
        <p:nvSpPr>
          <p:cNvPr id="7" name="Slide Image Placeholder 6">
            <a:extLst>
              <a:ext uri="{FF2B5EF4-FFF2-40B4-BE49-F238E27FC236}">
                <a16:creationId xmlns:a16="http://schemas.microsoft.com/office/drawing/2014/main" id="{83D0670B-972F-1565-1D9F-98E442013DF8}"/>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35858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45419" y="1865374"/>
            <a:ext cx="5608320" cy="7327838"/>
          </a:xfrm>
        </p:spPr>
        <p:txBody>
          <a:bodyPr/>
          <a:lstStyle/>
          <a:p>
            <a:r>
              <a:rPr lang="en-US"/>
              <a:t>Transferring an ongoing business is more complicated. If you’re involved in a transfer that includes the business be sure to:</a:t>
            </a:r>
          </a:p>
          <a:p>
            <a:endParaRPr lang="en-US"/>
          </a:p>
          <a:p>
            <a:r>
              <a:rPr lang="en-US"/>
              <a:t>1. Assess whether the existing business matches the incoming farmer's goals. For example, if an incoming farmer wants to grow a different crop, like converting from producing milk to raising vegetables, there may be a mismatch. The  incoming farmer may not be able to use the current infrastructure even though the landowner thinks these assets have a lot of value. These are “sunk costs,” money that already has been spent and cannot be recovered. Landowners may be able to avoid sunk costs by salvaging assets or selling them to a third party. </a:t>
            </a:r>
            <a:endParaRPr lang="en-US">
              <a:cs typeface="Calibri"/>
            </a:endParaRPr>
          </a:p>
          <a:p>
            <a:endParaRPr lang="en-US"/>
          </a:p>
          <a:p>
            <a:r>
              <a:rPr lang="en-US"/>
              <a:t>2. Even if there is a match in terms of the type of operation, will any investments be needed to catch up on maintenance or upgrade equipment or facilities? This could affect how much the incoming farmer is willing to pay. </a:t>
            </a:r>
            <a:endParaRPr lang="en-US">
              <a:cs typeface="Calibri"/>
            </a:endParaRPr>
          </a:p>
          <a:p>
            <a:pPr lvl="0"/>
            <a:endParaRPr lang="en-US"/>
          </a:p>
          <a:p>
            <a:r>
              <a:rPr lang="en-US"/>
              <a:t>3. Is the business profitable? In the next section, we'll be covering key financial statements to help you evaluate this. Note, it can be especially hard to ask this of family members. Consider using scenario planning for what must change or might have to change. </a:t>
            </a:r>
          </a:p>
          <a:p>
            <a:endParaRPr lang="en-US">
              <a:cs typeface="Calibri" panose="020F0502020204030204"/>
            </a:endParaRPr>
          </a:p>
          <a:p>
            <a:pPr lvl="0"/>
            <a:r>
              <a:rPr lang="en-US"/>
              <a:t>4. Does the business have value beyond the tangible assets? This is unusual but possible. An example is a profitable retail garden center with an established customer base, skilled employees, and a known brand name. In this case, the intangible aspects of the business contribute value over and above the value of the tangible assets because it is a profitable business which the new owners can continue in its present form. Still, even in this case, the main value of the business may be in its real estate. Intangible assets could include existing contracts, customer lists and relationships, trademarks, trade secrets, water rights or other transferrable permits. If any are of use to the new owner, the two parties will need to agree on their value.  </a:t>
            </a:r>
            <a:endParaRPr lang="en-US">
              <a:cs typeface="Calibri"/>
            </a:endParaRPr>
          </a:p>
          <a:p>
            <a:endParaRPr lang="en-US"/>
          </a:p>
          <a:p>
            <a:r>
              <a:rPr lang="en-US"/>
              <a:t>Determining the value of an ongoing business isn’t an exact science. There are a few different approaches to business valuation some based on financial statements we will cover in the next section. </a:t>
            </a:r>
            <a:endParaRPr lang="en-US">
              <a:cs typeface="Calibri"/>
            </a:endParaRPr>
          </a:p>
          <a:p>
            <a:r>
              <a:rPr lang="en-US"/>
              <a:t>Typically, this is based on the profitability of the existing business. This assessment is based on a review of key financial statements. A key consideration is whether profitability will transfer. (i.e. if the profit is too tied to the selling owner, such as personal business relationships, industry experience or unique talent, then that makes the business less valuable as an ongoing concern). </a:t>
            </a:r>
            <a:endParaRPr lang="en-US">
              <a:cs typeface="Calibri"/>
            </a:endParaRPr>
          </a:p>
        </p:txBody>
      </p:sp>
      <p:sp>
        <p:nvSpPr>
          <p:cNvPr id="4" name="Slide Number Placeholder 3"/>
          <p:cNvSpPr>
            <a:spLocks noGrp="1"/>
          </p:cNvSpPr>
          <p:nvPr>
            <p:ph type="sldNum" sz="quarter" idx="5"/>
          </p:nvPr>
        </p:nvSpPr>
        <p:spPr/>
        <p:txBody>
          <a:bodyPr/>
          <a:lstStyle/>
          <a:p>
            <a:fld id="{20F99AC1-5AA4-49A2-8A31-29032D8E4CBF}" type="slidenum">
              <a:rPr lang="en-US"/>
              <a:pPr/>
              <a:t>12</a:t>
            </a:fld>
            <a:endParaRPr lang="en-US"/>
          </a:p>
        </p:txBody>
      </p:sp>
      <p:sp>
        <p:nvSpPr>
          <p:cNvPr id="7" name="Slide Image Placeholder 6">
            <a:extLst>
              <a:ext uri="{FF2B5EF4-FFF2-40B4-BE49-F238E27FC236}">
                <a16:creationId xmlns:a16="http://schemas.microsoft.com/office/drawing/2014/main" id="{92A113D5-6DA6-1738-15C7-EC8FCFB3E6EB}"/>
              </a:ext>
            </a:extLst>
          </p:cNvPr>
          <p:cNvSpPr>
            <a:spLocks noGrp="1" noRot="1" noChangeAspect="1"/>
          </p:cNvSpPr>
          <p:nvPr>
            <p:ph type="sldImg"/>
          </p:nvPr>
        </p:nvSpPr>
        <p:spPr>
          <a:xfrm>
            <a:off x="2452688" y="184150"/>
            <a:ext cx="2105025" cy="1577975"/>
          </a:xfrm>
        </p:spPr>
      </p:sp>
    </p:spTree>
    <p:extLst>
      <p:ext uri="{BB962C8B-B14F-4D97-AF65-F5344CB8AC3E}">
        <p14:creationId xmlns:p14="http://schemas.microsoft.com/office/powerpoint/2010/main" val="32720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Lastly, if your transfer includes the farm or ranch business you will have to decide how to handover management of the operation. This applies to all the parties involved (owners, incoming producers, family members working together or other arrangements). </a:t>
            </a:r>
          </a:p>
          <a:p>
            <a:endParaRPr lang="en-US"/>
          </a:p>
          <a:p>
            <a:r>
              <a:rPr lang="en-US"/>
              <a:t>This can be hard, so open and honest communication is critical!</a:t>
            </a:r>
            <a:endParaRPr lang="en-US">
              <a:cs typeface="Calibri"/>
            </a:endParaRPr>
          </a:p>
          <a:p>
            <a:endParaRPr lang="en-US"/>
          </a:p>
          <a:p>
            <a:r>
              <a:rPr lang="en-US"/>
              <a:t>Incoming farmers need to consider whether they have sufficient knowledge and experience to run the farm enterprise. Consider all aspects of the operation: planning, production, marketing, finances and labor. </a:t>
            </a:r>
            <a:endParaRPr lang="en-US">
              <a:cs typeface="Calibri"/>
            </a:endParaRPr>
          </a:p>
          <a:p>
            <a:pPr lvl="0"/>
            <a:r>
              <a:rPr lang="en-US"/>
              <a:t>Current owners need to think about whether they are willing to share their knowledge and expertise. If so, this can become part of the negotiation. </a:t>
            </a:r>
            <a:endParaRPr lang="en-US">
              <a:cs typeface="Calibri"/>
            </a:endParaRPr>
          </a:p>
          <a:p>
            <a:pPr lvl="0"/>
            <a:endParaRPr lang="en-US"/>
          </a:p>
          <a:p>
            <a:r>
              <a:rPr lang="en-US"/>
              <a:t>Both parties need to agree on how to hand over decision making for all the parts of the operation. Transferring management can happen all at once or over time. A gradual transfer could allow the incoming producers work side by side with the current owners for a specified period to help pass on essential information and skills.</a:t>
            </a:r>
            <a:endParaRPr lang="en-US">
              <a:cs typeface="Calibri"/>
            </a:endParaRPr>
          </a:p>
          <a:p>
            <a:endParaRPr lang="en-US"/>
          </a:p>
          <a:p>
            <a:r>
              <a:rPr lang="en-US"/>
              <a:t>We will be covering business tools used to transfer farm or ranch management in the next module. These include the way you structure your operation and contracts between business owners like Buy Sell and Operating Agreements.</a:t>
            </a:r>
            <a:endParaRPr lang="en-US">
              <a:cs typeface="Calibri"/>
            </a:endParaRPr>
          </a:p>
          <a:p>
            <a:endParaRPr lang="en-US"/>
          </a:p>
          <a:p>
            <a:pPr lvl="0"/>
            <a:endParaRPr lang="en-US"/>
          </a:p>
        </p:txBody>
      </p:sp>
      <p:sp>
        <p:nvSpPr>
          <p:cNvPr id="4" name="Slide Number Placeholder 3"/>
          <p:cNvSpPr>
            <a:spLocks noGrp="1"/>
          </p:cNvSpPr>
          <p:nvPr>
            <p:ph type="sldNum" sz="quarter" idx="5"/>
          </p:nvPr>
        </p:nvSpPr>
        <p:spPr/>
        <p:txBody>
          <a:bodyPr/>
          <a:lstStyle/>
          <a:p>
            <a:fld id="{88270509-1DB1-4995-B5C1-B3BFFD2B04AA}" type="slidenum">
              <a:rPr lang="en-US" smtClean="0"/>
              <a:pPr/>
              <a:t>13</a:t>
            </a:fld>
            <a:endParaRPr lang="en-US"/>
          </a:p>
        </p:txBody>
      </p:sp>
      <p:sp>
        <p:nvSpPr>
          <p:cNvPr id="7" name="Slide Image Placeholder 6">
            <a:extLst>
              <a:ext uri="{FF2B5EF4-FFF2-40B4-BE49-F238E27FC236}">
                <a16:creationId xmlns:a16="http://schemas.microsoft.com/office/drawing/2014/main" id="{BD7815B6-C12E-25FB-EC06-197F8DF338D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2409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lvl1pPr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1pPr>
            <a:lvl2pPr marL="763198" indent="-293538"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2pPr>
            <a:lvl3pPr marL="1174151" indent="-234831"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3pPr>
            <a:lvl4pPr marL="1643812" indent="-234831"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4pPr>
            <a:lvl5pPr marL="2113472" indent="-234831" defTabSz="957260" eaLnBrk="0" hangingPunct="0">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5pPr>
            <a:lvl6pPr marL="2583132"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6pPr>
            <a:lvl7pPr marL="3052794"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7pPr>
            <a:lvl8pPr marL="3522454"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8pPr>
            <a:lvl9pPr marL="3992114" indent="-234831" defTabSz="957260" eaLnBrk="0" fontAlgn="base" hangingPunct="0">
              <a:spcBef>
                <a:spcPct val="0"/>
              </a:spcBef>
              <a:spcAft>
                <a:spcPct val="0"/>
              </a:spcAft>
              <a:defRPr sz="29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Arial" charset="0"/>
                <a:ea typeface="ヒラギノ角ゴ Pro W3" pitchFamily="-117" charset="-128"/>
              </a:defRPr>
            </a:lvl9pPr>
          </a:lstStyle>
          <a:p>
            <a:fld id="{2ECEF29C-B0AF-486E-A62E-C8D9001BF88B}" type="slidenum">
              <a:rPr lang="en-US"/>
              <a:pPr/>
              <a:t>14</a:t>
            </a:fld>
            <a:endParaRPr lang="en-US"/>
          </a:p>
        </p:txBody>
      </p:sp>
      <p:sp>
        <p:nvSpPr>
          <p:cNvPr id="29700" name="Rectangle 3"/>
          <p:cNvSpPr>
            <a:spLocks noGrp="1" noChangeArrowheads="1"/>
          </p:cNvSpPr>
          <p:nvPr>
            <p:ph type="body" idx="1"/>
          </p:nvPr>
        </p:nvSpPr>
        <p:spPr/>
        <p:txBody>
          <a:bodyPr/>
          <a:lstStyle/>
          <a:p>
            <a:r>
              <a:rPr lang="en-US"/>
              <a:t>Now it’s time to estimate the value of the assets involved in your transfer situation. In the first workshop, you listed the “stuff” you would like to acquire or transfer to help reach your goals. We are going to use the </a:t>
            </a:r>
            <a:r>
              <a:rPr lang="en-US" i="1"/>
              <a:t>Asset Inventory Worksheet</a:t>
            </a:r>
            <a:r>
              <a:rPr lang="en-US"/>
              <a:t>, to start assigning numbers to the items you identified.</a:t>
            </a:r>
          </a:p>
        </p:txBody>
      </p:sp>
      <p:sp>
        <p:nvSpPr>
          <p:cNvPr id="4" name="Slide Image Placeholder 3">
            <a:extLst>
              <a:ext uri="{FF2B5EF4-FFF2-40B4-BE49-F238E27FC236}">
                <a16:creationId xmlns:a16="http://schemas.microsoft.com/office/drawing/2014/main" id="{B2C24F5A-5342-1239-C464-B86F9ABEDD0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85434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a:cs typeface="Calibri"/>
              </a:rPr>
              <a:t>Practice Activity</a:t>
            </a:r>
            <a:endParaRPr lang="en-US"/>
          </a:p>
          <a:p>
            <a:r>
              <a:rPr lang="en-US"/>
              <a:t>Take 10 minutes to review the </a:t>
            </a:r>
            <a:r>
              <a:rPr lang="en-US" i="1"/>
              <a:t>Asset Inventory Information Sheet</a:t>
            </a:r>
            <a:r>
              <a:rPr lang="en-US"/>
              <a:t> and fill out the </a:t>
            </a:r>
            <a:r>
              <a:rPr lang="en-US" i="1"/>
              <a:t>Asset Inventory Worksheet</a:t>
            </a:r>
            <a:r>
              <a:rPr lang="en-US"/>
              <a:t>. </a:t>
            </a:r>
          </a:p>
          <a:p>
            <a:endParaRPr lang="en-US"/>
          </a:p>
          <a:p>
            <a:r>
              <a:rPr lang="en-US"/>
              <a:t>List the assets to acquire or transfer. This might include land, buildings, equipment and/or aspects of the existing farm or ranch business. For each item, include a brief description. For example, if you want to acquire land, note the acres and the current land use. It might be 25 acres of cropland. </a:t>
            </a:r>
          </a:p>
          <a:p>
            <a:endParaRPr lang="en-US"/>
          </a:p>
          <a:p>
            <a:r>
              <a:rPr lang="en-US"/>
              <a:t>Consider the condition of each asset. Note which are in good working order and which would require money or time to make usable. You may need to hire professionals or consult with people in your network to make this assessment. If so, make a note.</a:t>
            </a:r>
          </a:p>
          <a:p>
            <a:endParaRPr lang="en-US"/>
          </a:p>
          <a:p>
            <a:r>
              <a:rPr lang="en-US"/>
              <a:t>Estimate the value of each asset. See the asset inventory worksheet for more information.</a:t>
            </a:r>
          </a:p>
          <a:p>
            <a:endParaRPr lang="en-US"/>
          </a:p>
          <a:p>
            <a:r>
              <a:rPr lang="en-US"/>
              <a:t>Which can you afford and which are the most essential to your business? Based on this information, prioritize these items. This can help you narrow down your list into the items that are most necessary as you move forward with conversations with the other party. </a:t>
            </a:r>
          </a:p>
          <a:p>
            <a:endParaRPr lang="en-US"/>
          </a:p>
          <a:p>
            <a:r>
              <a:rPr lang="en-US"/>
              <a:t>Now let’s go around the room and share any insights and reflections.</a:t>
            </a:r>
            <a:endParaRPr lang="en-US">
              <a:cs typeface="Calibri"/>
            </a:endParaRPr>
          </a:p>
          <a:p>
            <a:endParaRPr lang="en-US">
              <a:cs typeface="Calibri"/>
            </a:endParaRPr>
          </a:p>
          <a:p>
            <a:r>
              <a:rPr lang="en-US" u="sng"/>
              <a:t>Trainer Instructions:</a:t>
            </a:r>
            <a:endParaRPr lang="en-US"/>
          </a:p>
          <a:p>
            <a:r>
              <a:rPr lang="en-US"/>
              <a:t>See Teaching Plan for instructions and the Training Manual for suggested activity steps.</a:t>
            </a:r>
            <a:endParaRPr lang="en-US">
              <a:cs typeface="Calibri" panose="020F0502020204030204"/>
            </a:endParaRPr>
          </a:p>
          <a:p>
            <a:endParaRPr lang="en-US">
              <a:cs typeface="Calibri" panose="020F0502020204030204"/>
            </a:endParaRPr>
          </a:p>
          <a:p>
            <a:r>
              <a:rPr lang="en-US"/>
              <a:t>Bring the group back together to share their insights reflections.</a:t>
            </a:r>
            <a:endParaRPr lang="en-US">
              <a:cs typeface="Calibri"/>
            </a:endParaRPr>
          </a:p>
        </p:txBody>
      </p:sp>
      <p:sp>
        <p:nvSpPr>
          <p:cNvPr id="4" name="Slide Number Placeholder 3"/>
          <p:cNvSpPr>
            <a:spLocks noGrp="1"/>
          </p:cNvSpPr>
          <p:nvPr>
            <p:ph type="sldNum" sz="quarter" idx="5"/>
          </p:nvPr>
        </p:nvSpPr>
        <p:spPr/>
        <p:txBody>
          <a:bodyPr/>
          <a:lstStyle/>
          <a:p>
            <a:fld id="{20F99AC1-5AA4-49A2-8A31-29032D8E4CBF}" type="slidenum">
              <a:rPr lang="en-US"/>
              <a:pPr/>
              <a:t>15</a:t>
            </a:fld>
            <a:endParaRPr lang="en-US"/>
          </a:p>
        </p:txBody>
      </p:sp>
      <p:sp>
        <p:nvSpPr>
          <p:cNvPr id="7" name="Slide Image Placeholder 6">
            <a:extLst>
              <a:ext uri="{FF2B5EF4-FFF2-40B4-BE49-F238E27FC236}">
                <a16:creationId xmlns:a16="http://schemas.microsoft.com/office/drawing/2014/main" id="{F9CFC06C-2D3E-4843-67E2-5B7EEC7F9E7A}"/>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063654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that you’ve clarified your current situation and where you want to go, it’s time to think about what you need to get there.</a:t>
            </a:r>
          </a:p>
          <a:p>
            <a:endParaRPr lang="en-US"/>
          </a:p>
          <a:p>
            <a:r>
              <a:rPr lang="en-US"/>
              <a:t>How much will the transfer cost or yield?</a:t>
            </a:r>
            <a:endParaRPr lang="en-US">
              <a:cs typeface="Calibri" panose="020F0502020204030204"/>
            </a:endParaRPr>
          </a:p>
          <a:p>
            <a:endParaRPr lang="en-US"/>
          </a:p>
          <a:p>
            <a:r>
              <a:rPr lang="en-US"/>
              <a:t>The reason to assess your financial position is to establish informed consent—to know what you expect to put into the business and to know what you expect to get out of it.</a:t>
            </a:r>
            <a:endParaRPr lang="en-US">
              <a:cs typeface="Calibri"/>
            </a:endParaRPr>
          </a:p>
          <a:p>
            <a:endParaRPr lang="en-US"/>
          </a:p>
          <a:p>
            <a:r>
              <a:rPr lang="en-US"/>
              <a:t>The beginning farmer or rancher should be told that they may only be able to buy part of the business because of their financial position.  And that is okay.  Starting with pieces of the operation is a separate, valid way to enter farming.  For example, a beginning farmer or rancher buying into a family business may be able to buy existing equipment but not be able to buy the land.  Focus should then shift to controlling the land through leasing or right of first refusal that moves land ownership decisions to a future time when the beginning farmer or rancher can afford it.  </a:t>
            </a:r>
            <a:endParaRPr lang="en-US">
              <a:cs typeface="Calibri"/>
            </a:endParaRPr>
          </a:p>
          <a:p>
            <a:endParaRPr lang="en-US"/>
          </a:p>
          <a:p>
            <a:r>
              <a:rPr lang="en-US"/>
              <a:t>Beyond informed consent, the next best reason to have accurate financials is to be able to ask for help.  A Business Plan is a structured way to ask others for their help in achieving the beginning farmer or rancher’s objectives.</a:t>
            </a:r>
          </a:p>
        </p:txBody>
      </p:sp>
      <p:sp>
        <p:nvSpPr>
          <p:cNvPr id="4" name="Slide Number Placeholder 3"/>
          <p:cNvSpPr>
            <a:spLocks noGrp="1"/>
          </p:cNvSpPr>
          <p:nvPr>
            <p:ph type="sldNum" sz="quarter" idx="5"/>
          </p:nvPr>
        </p:nvSpPr>
        <p:spPr/>
        <p:txBody>
          <a:bodyPr/>
          <a:lstStyle/>
          <a:p>
            <a:fld id="{20F99AC1-5AA4-49A2-8A31-29032D8E4CBF}" type="slidenum">
              <a:rPr lang="en-US"/>
              <a:pPr/>
              <a:t>16</a:t>
            </a:fld>
            <a:endParaRPr lang="en-US"/>
          </a:p>
        </p:txBody>
      </p:sp>
      <p:sp>
        <p:nvSpPr>
          <p:cNvPr id="7" name="Slide Image Placeholder 6">
            <a:extLst>
              <a:ext uri="{FF2B5EF4-FFF2-40B4-BE49-F238E27FC236}">
                <a16:creationId xmlns:a16="http://schemas.microsoft.com/office/drawing/2014/main" id="{693A29A9-7EA0-8A75-9EE1-BA3300FAE8D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182138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that you have some initial numbers it is important to assess your financial position to determine what you can afford! To do this, you will:</a:t>
            </a:r>
          </a:p>
          <a:p>
            <a:endParaRPr lang="en-US"/>
          </a:p>
          <a:p>
            <a:r>
              <a:rPr lang="en-US"/>
              <a:t>Create an up-to-date personal balance sheet;</a:t>
            </a:r>
            <a:endParaRPr lang="en-US">
              <a:cs typeface="Calibri"/>
            </a:endParaRPr>
          </a:p>
          <a:p>
            <a:r>
              <a:rPr lang="en-US"/>
              <a:t>Create an income statement; and</a:t>
            </a:r>
            <a:endParaRPr lang="en-US">
              <a:cs typeface="Calibri"/>
            </a:endParaRPr>
          </a:p>
          <a:p>
            <a:r>
              <a:rPr lang="en-US"/>
              <a:t>Create a cash flow statement and a budget (which is essentially a forward-looking cash flow statement).</a:t>
            </a:r>
            <a:endParaRPr lang="en-US">
              <a:cs typeface="Calibri"/>
            </a:endParaRPr>
          </a:p>
          <a:p>
            <a:endParaRPr lang="en-US"/>
          </a:p>
          <a:p>
            <a:r>
              <a:rPr lang="en-US"/>
              <a:t>I am going to walk through each financial statement and even get you started on developing a budget.</a:t>
            </a:r>
            <a:endParaRPr lang="en-US">
              <a:cs typeface="Calibri"/>
            </a:endParaRPr>
          </a:p>
          <a:p>
            <a:endParaRPr lang="en-US"/>
          </a:p>
          <a:p>
            <a:r>
              <a:rPr lang="en-US"/>
              <a:t>I will explain how you can use them to understand how much money you can put toward acquiring assets OR to understand your  income stream and ability to meet financial obligations during retirement and demonstrate the profitability of your business. I’ll also talk about how you can use these same financial statements to evaluate the financial position of the other party to inform conversations during the farm transfer process. </a:t>
            </a:r>
            <a:endParaRPr lang="en-US">
              <a:cs typeface="Calibri"/>
            </a:endParaRPr>
          </a:p>
          <a:p>
            <a:endParaRPr lang="en-US"/>
          </a:p>
          <a:p>
            <a:r>
              <a:rPr lang="en-US"/>
              <a:t>Before we get started, I wanted to note that in order to assess your position it is also important to obtain a current credit report for yourself and any partners. You can get one for free from Annual Credit Report.com. I've added information about this website to the resource list. It’s critical to identify any negative information that may be on the report and be sure to correct or dispute any incorrect information before you go to a lender.</a:t>
            </a:r>
            <a:endParaRPr lang="en-US">
              <a:cs typeface="Calibri"/>
            </a:endParaRPr>
          </a:p>
          <a:p>
            <a:endParaRPr lang="en-US"/>
          </a:p>
          <a:p>
            <a:r>
              <a:rPr lang="en-US"/>
              <a:t>It's also important to inventory any debts or loans you may have. This is part of developing a balance sheet, but its good to list outstanding debts separately, so that you can include more information. In addition to the amount owed (which is what goes on the balance sheet), you will list out the specific terms--interest rates, length of commitment, and payments.</a:t>
            </a:r>
          </a:p>
        </p:txBody>
      </p:sp>
      <p:sp>
        <p:nvSpPr>
          <p:cNvPr id="4" name="Slide Number Placeholder 3"/>
          <p:cNvSpPr>
            <a:spLocks noGrp="1"/>
          </p:cNvSpPr>
          <p:nvPr>
            <p:ph type="sldNum" sz="quarter" idx="5"/>
          </p:nvPr>
        </p:nvSpPr>
        <p:spPr/>
        <p:txBody>
          <a:bodyPr/>
          <a:lstStyle/>
          <a:p>
            <a:fld id="{20F99AC1-5AA4-49A2-8A31-29032D8E4CBF}" type="slidenum">
              <a:rPr lang="en-US"/>
              <a:pPr/>
              <a:t>17</a:t>
            </a:fld>
            <a:endParaRPr lang="en-US"/>
          </a:p>
        </p:txBody>
      </p:sp>
      <p:sp>
        <p:nvSpPr>
          <p:cNvPr id="7" name="Slide Image Placeholder 6">
            <a:extLst>
              <a:ext uri="{FF2B5EF4-FFF2-40B4-BE49-F238E27FC236}">
                <a16:creationId xmlns:a16="http://schemas.microsoft.com/office/drawing/2014/main" id="{F137F2B9-48E2-F932-1123-4BF24841715A}"/>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34553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let’s turn to the balance sheet. The balance sheet is a snapshot of the financial health of your personal accounts and/or your business at a specific point in time. It lists your assets—the things you own—and your liabilities—the amounts you owe to others. This is an example of a simple business balance sheet. Some farmers combine their business and personal balance sheets, others keep them separate. </a:t>
            </a:r>
          </a:p>
          <a:p>
            <a:endParaRPr lang="en-US"/>
          </a:p>
          <a:p>
            <a:r>
              <a:rPr lang="en-US"/>
              <a:t>This information helps you determine your bottom line.  It is used by banks or creditors when you take out a loan or rent a piece of land. </a:t>
            </a:r>
            <a:endParaRPr lang="en-US">
              <a:cs typeface="Calibri"/>
            </a:endParaRPr>
          </a:p>
          <a:p>
            <a:r>
              <a:rPr lang="en-US"/>
              <a:t>Your farm transfer may require some kind of up-front investment, whether it is a purchase or lease. So, it is important to know and understand your net worth.</a:t>
            </a:r>
            <a:endParaRPr lang="en-US">
              <a:cs typeface="Calibri"/>
            </a:endParaRPr>
          </a:p>
          <a:p>
            <a:endParaRPr lang="en-US"/>
          </a:p>
          <a:p>
            <a:r>
              <a:rPr lang="en-US"/>
              <a:t>I've handed out a few sample balance sheets for you to review. I included different types of farm operations. Take a minute to see what is listed as an asset—the things owned by the producer that have value. For the vegetable producer, examples of assets include cash on hand in a checking account, accounts receivable, tractors and farm equipment, buildings and land. Now look at the listed liabilities. It includes accounts payable, the equipment loan and the mortgage. </a:t>
            </a:r>
          </a:p>
          <a:p>
            <a:endParaRPr lang="en-US">
              <a:cs typeface="Calibri" panose="020F0502020204030204"/>
            </a:endParaRPr>
          </a:p>
          <a:p>
            <a:r>
              <a:rPr lang="en-US" u="sng">
                <a:cs typeface="Calibri"/>
              </a:rPr>
              <a:t>Trainer Instructions:</a:t>
            </a:r>
            <a:endParaRPr lang="en-US"/>
          </a:p>
          <a:p>
            <a:r>
              <a:rPr lang="en-US"/>
              <a:t>See Teaching Plan for instructions and the Training Manual for suggested activity steps.</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0052CB30-4EDB-41D5-9479-C6B377E3F4A8}" type="slidenum">
              <a:rPr lang="en-US" smtClean="0"/>
              <a:pPr/>
              <a:t>18</a:t>
            </a:fld>
            <a:endParaRPr lang="en-US"/>
          </a:p>
        </p:txBody>
      </p:sp>
      <p:sp>
        <p:nvSpPr>
          <p:cNvPr id="7" name="Slide Image Placeholder 6">
            <a:extLst>
              <a:ext uri="{FF2B5EF4-FFF2-40B4-BE49-F238E27FC236}">
                <a16:creationId xmlns:a16="http://schemas.microsoft.com/office/drawing/2014/main" id="{D7A29B60-7AEC-D585-8B77-965B8DA8FD4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87842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take out the </a:t>
            </a:r>
            <a:r>
              <a:rPr lang="en-US" i="1"/>
              <a:t>Balance Sheet Worksheet</a:t>
            </a:r>
            <a:r>
              <a:rPr lang="en-US"/>
              <a:t>. </a:t>
            </a:r>
          </a:p>
          <a:p>
            <a:endParaRPr lang="en-US"/>
          </a:p>
          <a:p>
            <a:r>
              <a:rPr lang="en-US"/>
              <a:t>Take a couple of minutes to list all the things you own (whether they are financed or not), don’t worry if you don’t know exact dollar values – this can be researched and filled in later. </a:t>
            </a:r>
            <a:endParaRPr lang="en-US">
              <a:cs typeface="Calibri"/>
            </a:endParaRPr>
          </a:p>
          <a:p>
            <a:endParaRPr lang="en-US"/>
          </a:p>
          <a:p>
            <a:r>
              <a:rPr lang="en-US"/>
              <a:t>Now list out everything you owe to others: car loans, student loans, personal loans, mortgages, etc. Just jot down the most significant items. You can complete this at home. </a:t>
            </a:r>
            <a:endParaRPr lang="en-US">
              <a:cs typeface="Calibri"/>
            </a:endParaRPr>
          </a:p>
          <a:p>
            <a:endParaRPr lang="en-US"/>
          </a:p>
          <a:p>
            <a:r>
              <a:rPr lang="en-US"/>
              <a:t>Once you have listed your assets and liabilities you can determine your Net Worth (this is referred to as owner’s equity for a business). Subtracting the sum of your liabilities, what you owe from the total of all your assets.</a:t>
            </a:r>
            <a:endParaRPr lang="en-US">
              <a:cs typeface="Calibri"/>
            </a:endParaRPr>
          </a:p>
        </p:txBody>
      </p:sp>
      <p:sp>
        <p:nvSpPr>
          <p:cNvPr id="4" name="Slide Number Placeholder 3"/>
          <p:cNvSpPr>
            <a:spLocks noGrp="1"/>
          </p:cNvSpPr>
          <p:nvPr>
            <p:ph type="sldNum" sz="quarter" idx="10"/>
          </p:nvPr>
        </p:nvSpPr>
        <p:spPr/>
        <p:txBody>
          <a:bodyPr/>
          <a:lstStyle/>
          <a:p>
            <a:fld id="{0052CB30-4EDB-41D5-9479-C6B377E3F4A8}" type="slidenum">
              <a:rPr lang="en-US" smtClean="0"/>
              <a:pPr/>
              <a:t>19</a:t>
            </a:fld>
            <a:endParaRPr lang="en-US"/>
          </a:p>
        </p:txBody>
      </p:sp>
      <p:sp>
        <p:nvSpPr>
          <p:cNvPr id="7" name="Slide Image Placeholder 6">
            <a:extLst>
              <a:ext uri="{FF2B5EF4-FFF2-40B4-BE49-F238E27FC236}">
                <a16:creationId xmlns:a16="http://schemas.microsoft.com/office/drawing/2014/main" id="{C57EEC08-C6AC-39E5-882F-9E195D221A3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57357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Welcome to this workshop. This is the second of 5 modules or workshops American Farmland Trust has created to help you get ready to be part of a farm or ranch transfer process.  </a:t>
            </a:r>
          </a:p>
          <a:p>
            <a:endParaRPr lang="en-US"/>
          </a:p>
          <a:p>
            <a:r>
              <a:rPr lang="en-US"/>
              <a:t>We have found that most training on this about farm/ranch transfer and transfer cover succession and/or estate planning within farm families, and mostly from the point of view of the senior generation. </a:t>
            </a:r>
            <a:endParaRPr lang="en-US">
              <a:cs typeface="Calibri" panose="020F0502020204030204"/>
            </a:endParaRPr>
          </a:p>
          <a:p>
            <a:endParaRPr lang="en-US"/>
          </a:p>
          <a:p>
            <a:r>
              <a:rPr lang="en-US"/>
              <a:t>Since land transfers increasingly occur between non-relatives, we have tried to make our training as inclusive as possible: for those of you who come from farm families and for those who don’t, for younger producers and/or beginners as well as for land holders looking for someone to take on management of their land, their operation, or both. </a:t>
            </a:r>
            <a:endParaRPr lang="en-US">
              <a:cs typeface="Calibri" panose="020F0502020204030204"/>
            </a:endParaRPr>
          </a:p>
          <a:p>
            <a:endParaRPr lang="en-US"/>
          </a:p>
          <a:p>
            <a:r>
              <a:rPr lang="en-US"/>
              <a:t>It is designed especially for people who have land and/or farm or ranch business in mind and have at least started to talk with someone about transferring it – from young and beginning farmers and ranchers to landholders who may be retiring, or planning their estates, or who want to make land available for a new generation. </a:t>
            </a:r>
          </a:p>
          <a:p>
            <a:endParaRPr lang="en-US" u="sng"/>
          </a:p>
          <a:p>
            <a:r>
              <a:rPr lang="en-US" u="sng"/>
              <a:t>Trainer Instructions:</a:t>
            </a:r>
            <a:endParaRPr lang="en-US">
              <a:cs typeface="Calibri"/>
            </a:endParaRPr>
          </a:p>
          <a:p>
            <a:r>
              <a:rPr lang="en-US"/>
              <a:t>Have trainer(s)/presenter(s) introduce themselves</a:t>
            </a:r>
            <a:endParaRPr lang="en-US">
              <a:cs typeface="Calibri"/>
            </a:endParaRPr>
          </a:p>
          <a:p>
            <a:endParaRPr lang="en-US"/>
          </a:p>
          <a:p>
            <a:r>
              <a:rPr lang="en-US"/>
              <a:t>Review workshop agenda</a:t>
            </a:r>
          </a:p>
          <a:p>
            <a:endParaRPr lang="en-US"/>
          </a:p>
          <a:p>
            <a:r>
              <a:rPr lang="en-US"/>
              <a:t>Ask participants to introduce themselves</a:t>
            </a:r>
            <a:endParaRPr lang="en-US">
              <a:cs typeface="Calibri"/>
            </a:endParaRPr>
          </a:p>
        </p:txBody>
      </p:sp>
      <p:sp>
        <p:nvSpPr>
          <p:cNvPr id="4" name="Slide Number Placeholder 3"/>
          <p:cNvSpPr>
            <a:spLocks noGrp="1"/>
          </p:cNvSpPr>
          <p:nvPr>
            <p:ph type="sldNum" sz="quarter" idx="5"/>
          </p:nvPr>
        </p:nvSpPr>
        <p:spPr/>
        <p:txBody>
          <a:bodyPr/>
          <a:lstStyle/>
          <a:p>
            <a:fld id="{88270509-1DB1-4995-B5C1-B3BFFD2B04AA}" type="slidenum">
              <a:rPr lang="en-US" smtClean="0"/>
              <a:pPr/>
              <a:t>2</a:t>
            </a:fld>
            <a:endParaRPr lang="en-US"/>
          </a:p>
        </p:txBody>
      </p:sp>
      <p:sp>
        <p:nvSpPr>
          <p:cNvPr id="7" name="Slide Image Placeholder 6">
            <a:extLst>
              <a:ext uri="{FF2B5EF4-FFF2-40B4-BE49-F238E27FC236}">
                <a16:creationId xmlns:a16="http://schemas.microsoft.com/office/drawing/2014/main" id="{90FE0A33-A1D7-4AA1-DC26-0900BE10FE9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57184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Use a balance sheet to determine:</a:t>
            </a:r>
          </a:p>
          <a:p>
            <a:endParaRPr lang="en-US"/>
          </a:p>
          <a:p>
            <a:r>
              <a:rPr lang="en-US"/>
              <a:t>Whether the incoming farmer has resources in hand to put toward the acquisition of the assets, transactions costs associated with an inheritance, and/or investments in the operation (I.e., a down payment). </a:t>
            </a:r>
            <a:endParaRPr lang="en-US">
              <a:cs typeface="Calibri"/>
            </a:endParaRPr>
          </a:p>
          <a:p>
            <a:endParaRPr lang="en-US"/>
          </a:p>
          <a:p>
            <a:r>
              <a:rPr lang="en-US"/>
              <a:t>If you are an incoming farmer, the balance sheet could show you how much the owner owes. This will affect the selling price of the tangible assets. If you are buying the business, the balance sheet can help you evaluate its profitability.</a:t>
            </a:r>
            <a:endParaRPr lang="en-US">
              <a:cs typeface="Calibri"/>
            </a:endParaRPr>
          </a:p>
        </p:txBody>
      </p:sp>
      <p:sp>
        <p:nvSpPr>
          <p:cNvPr id="4" name="Slide Number Placeholder 3"/>
          <p:cNvSpPr>
            <a:spLocks noGrp="1"/>
          </p:cNvSpPr>
          <p:nvPr>
            <p:ph type="sldNum" sz="quarter" idx="5"/>
          </p:nvPr>
        </p:nvSpPr>
        <p:spPr/>
        <p:txBody>
          <a:bodyPr/>
          <a:lstStyle/>
          <a:p>
            <a:fld id="{F33232BA-6C0C-4670-90D1-18704CB5AC04}" type="slidenum">
              <a:rPr lang="en-US" smtClean="0"/>
              <a:pPr/>
              <a:t>20</a:t>
            </a:fld>
            <a:endParaRPr lang="en-US"/>
          </a:p>
        </p:txBody>
      </p:sp>
      <p:sp>
        <p:nvSpPr>
          <p:cNvPr id="7" name="Slide Image Placeholder 6">
            <a:extLst>
              <a:ext uri="{FF2B5EF4-FFF2-40B4-BE49-F238E27FC236}">
                <a16:creationId xmlns:a16="http://schemas.microsoft.com/office/drawing/2014/main" id="{E28CB8BA-763E-E607-ADC2-9E54660261B1}"/>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232254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income stated details where your money comes from and where it goes. It is also known as an earnings statement,  or profit loss statement. </a:t>
            </a:r>
          </a:p>
          <a:p>
            <a:endParaRPr lang="en-US"/>
          </a:p>
          <a:p>
            <a:r>
              <a:rPr lang="en-US"/>
              <a:t> An income statement shows a business' net income or loss over a specific period of time. </a:t>
            </a:r>
            <a:endParaRPr lang="en-US">
              <a:cs typeface="Calibri"/>
            </a:endParaRPr>
          </a:p>
          <a:p>
            <a:endParaRPr lang="en-US"/>
          </a:p>
          <a:p>
            <a:r>
              <a:rPr lang="en-US"/>
              <a:t>The income statement will generate numbers that you can plug into the cash flow statement.</a:t>
            </a:r>
          </a:p>
        </p:txBody>
      </p:sp>
      <p:sp>
        <p:nvSpPr>
          <p:cNvPr id="4" name="Slide Number Placeholder 3"/>
          <p:cNvSpPr>
            <a:spLocks noGrp="1"/>
          </p:cNvSpPr>
          <p:nvPr>
            <p:ph type="sldNum" sz="quarter" idx="5"/>
          </p:nvPr>
        </p:nvSpPr>
        <p:spPr/>
        <p:txBody>
          <a:bodyPr/>
          <a:lstStyle/>
          <a:p>
            <a:fld id="{88270509-1DB1-4995-B5C1-B3BFFD2B04AA}" type="slidenum">
              <a:rPr lang="en-US" smtClean="0"/>
              <a:pPr/>
              <a:t>21</a:t>
            </a:fld>
            <a:endParaRPr lang="en-US"/>
          </a:p>
        </p:txBody>
      </p:sp>
      <p:sp>
        <p:nvSpPr>
          <p:cNvPr id="7" name="Slide Image Placeholder 6">
            <a:extLst>
              <a:ext uri="{FF2B5EF4-FFF2-40B4-BE49-F238E27FC236}">
                <a16:creationId xmlns:a16="http://schemas.microsoft.com/office/drawing/2014/main" id="{68242B7B-0FD6-A215-0071-57BE8E9E69D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09652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Review the sample income statements. Look at the number of expense categories! When you create your own income statement, be sure you list all of the expenses for your farm or ranch operation. </a:t>
            </a:r>
          </a:p>
          <a:p>
            <a:pPr lvl="0"/>
            <a:endParaRPr lang="en-US"/>
          </a:p>
          <a:p>
            <a:r>
              <a:rPr lang="en-US"/>
              <a:t>Also note that loans are not classified as income. You didn’t earn this money. You borrowed it and will have to pay it back. </a:t>
            </a:r>
            <a:endParaRPr lang="en-US">
              <a:cs typeface="Calibri"/>
            </a:endParaRPr>
          </a:p>
          <a:p>
            <a:endParaRPr lang="en-US"/>
          </a:p>
          <a:p>
            <a:r>
              <a:rPr lang="en-US"/>
              <a:t>Once you have listed all of your expenses, you can subtract this from your income to determine your net income.</a:t>
            </a:r>
            <a:endParaRPr lang="en-US">
              <a:cs typeface="Calibri"/>
            </a:endParaRPr>
          </a:p>
          <a:p>
            <a:endParaRPr lang="en-US"/>
          </a:p>
          <a:p>
            <a:endParaRPr lang="en-US"/>
          </a:p>
        </p:txBody>
      </p:sp>
      <p:sp>
        <p:nvSpPr>
          <p:cNvPr id="4" name="Slide Number Placeholder 3"/>
          <p:cNvSpPr>
            <a:spLocks noGrp="1"/>
          </p:cNvSpPr>
          <p:nvPr>
            <p:ph type="sldNum" sz="quarter" idx="10"/>
          </p:nvPr>
        </p:nvSpPr>
        <p:spPr/>
        <p:txBody>
          <a:bodyPr/>
          <a:lstStyle/>
          <a:p>
            <a:fld id="{0052CB30-4EDB-41D5-9479-C6B377E3F4A8}" type="slidenum">
              <a:rPr lang="en-US" smtClean="0"/>
              <a:pPr/>
              <a:t>22</a:t>
            </a:fld>
            <a:endParaRPr lang="en-US"/>
          </a:p>
        </p:txBody>
      </p:sp>
      <p:sp>
        <p:nvSpPr>
          <p:cNvPr id="7" name="Slide Image Placeholder 6">
            <a:extLst>
              <a:ext uri="{FF2B5EF4-FFF2-40B4-BE49-F238E27FC236}">
                <a16:creationId xmlns:a16="http://schemas.microsoft.com/office/drawing/2014/main" id="{14FB847E-636F-A0AB-4CF3-AC6C83E8CD33}"/>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701358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Use the income statement to assess :</a:t>
            </a:r>
          </a:p>
          <a:p>
            <a:endParaRPr lang="en-US"/>
          </a:p>
          <a:p>
            <a:pPr lvl="0"/>
            <a:r>
              <a:rPr lang="en-US"/>
              <a:t>Owners can use the income statements to determine how much income they need to replace after the transfer and to demonstrate to the incoming farmer that the business is profitable (and has value). If your transfer situation involves a farm or ranch business, it’s good to remember that it is easier to transfer a business that is profitable than one that is losing money.  If the business is losing money, consider a simpler transfer of land and other tangible assets. </a:t>
            </a:r>
          </a:p>
          <a:p>
            <a:pPr lvl="0"/>
            <a:endParaRPr lang="en-US"/>
          </a:p>
          <a:p>
            <a:endParaRPr lang="en-US"/>
          </a:p>
          <a:p>
            <a:r>
              <a:rPr lang="en-US"/>
              <a:t>Incoming farmers can use their own income statement to decide how much income they need to draw from the farm business versus other streams of income. Use the income statement provided by the current owner to assess if the business is profitable and worth acquiring.</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pPr/>
              <a:t>23</a:t>
            </a:fld>
            <a:endParaRPr lang="en-US"/>
          </a:p>
        </p:txBody>
      </p:sp>
      <p:sp>
        <p:nvSpPr>
          <p:cNvPr id="7" name="Slide Image Placeholder 6">
            <a:extLst>
              <a:ext uri="{FF2B5EF4-FFF2-40B4-BE49-F238E27FC236}">
                <a16:creationId xmlns:a16="http://schemas.microsoft.com/office/drawing/2014/main" id="{CF1BAF6D-3A3F-7E4F-5C0B-7A75821530DE}"/>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082097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cash flow statement shows where cash comes from and where it goes. It indicates how and when a farm/ranch operation pays its bills. It differs from the income statement because it includes all sources and uses of cash. </a:t>
            </a:r>
          </a:p>
          <a:p>
            <a:endParaRPr lang="en-US"/>
          </a:p>
          <a:p>
            <a:r>
              <a:rPr lang="en-US"/>
              <a:t>It has three components:</a:t>
            </a:r>
          </a:p>
          <a:p>
            <a:endParaRPr lang="en-US"/>
          </a:p>
          <a:p>
            <a:r>
              <a:rPr lang="en-US"/>
              <a:t>Cash flow from operations is money generated from your business activities;</a:t>
            </a:r>
          </a:p>
          <a:p>
            <a:r>
              <a:rPr lang="en-US"/>
              <a:t>Cash flow from investments tracks money from investment, and the purchase and sale of assets; and</a:t>
            </a:r>
          </a:p>
          <a:p>
            <a:r>
              <a:rPr lang="en-US"/>
              <a:t>Cash flow from financing tracks money received from or paid back to lenders.</a:t>
            </a:r>
          </a:p>
          <a:p>
            <a:endParaRPr lang="en-US"/>
          </a:p>
          <a:p>
            <a:r>
              <a:rPr lang="en-US"/>
              <a:t>Review the sample cash flow statements to see how income from operating activities compares to cash from other sources. </a:t>
            </a:r>
          </a:p>
        </p:txBody>
      </p:sp>
      <p:sp>
        <p:nvSpPr>
          <p:cNvPr id="4" name="Slide Number Placeholder 3"/>
          <p:cNvSpPr>
            <a:spLocks noGrp="1"/>
          </p:cNvSpPr>
          <p:nvPr>
            <p:ph type="sldNum" sz="quarter" idx="5"/>
          </p:nvPr>
        </p:nvSpPr>
        <p:spPr/>
        <p:txBody>
          <a:bodyPr/>
          <a:lstStyle/>
          <a:p>
            <a:fld id="{20F99AC1-5AA4-49A2-8A31-29032D8E4CBF}" type="slidenum">
              <a:rPr lang="en-US"/>
              <a:pPr/>
              <a:t>24</a:t>
            </a:fld>
            <a:endParaRPr lang="en-US"/>
          </a:p>
        </p:txBody>
      </p:sp>
      <p:sp>
        <p:nvSpPr>
          <p:cNvPr id="7" name="Slide Image Placeholder 6">
            <a:extLst>
              <a:ext uri="{FF2B5EF4-FFF2-40B4-BE49-F238E27FC236}">
                <a16:creationId xmlns:a16="http://schemas.microsoft.com/office/drawing/2014/main" id="{36DACC54-EBD4-F740-C800-43B7CAFFCDB0}"/>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100636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Use the cash flow statement to determine:</a:t>
            </a:r>
          </a:p>
          <a:p>
            <a:endParaRPr lang="en-US"/>
          </a:p>
          <a:p>
            <a:r>
              <a:rPr lang="en-US"/>
              <a:t>Owners can use the cash flow statement to determine if the operation generates enough cash from operations to cover new debt obligations. </a:t>
            </a:r>
          </a:p>
          <a:p>
            <a:endParaRPr lang="en-US"/>
          </a:p>
          <a:p>
            <a:r>
              <a:rPr lang="en-US"/>
              <a:t>Incoming farmers use the income statement of the current owner to determine whether the business is viable and has value beyond the value of the tangible assets. </a:t>
            </a:r>
          </a:p>
        </p:txBody>
      </p:sp>
      <p:sp>
        <p:nvSpPr>
          <p:cNvPr id="4" name="Slide Number Placeholder 3"/>
          <p:cNvSpPr>
            <a:spLocks noGrp="1"/>
          </p:cNvSpPr>
          <p:nvPr>
            <p:ph type="sldNum" sz="quarter" idx="5"/>
          </p:nvPr>
        </p:nvSpPr>
        <p:spPr/>
        <p:txBody>
          <a:bodyPr/>
          <a:lstStyle/>
          <a:p>
            <a:fld id="{F33232BA-6C0C-4670-90D1-18704CB5AC04}" type="slidenum">
              <a:rPr lang="en-US" smtClean="0"/>
              <a:pPr/>
              <a:t>25</a:t>
            </a:fld>
            <a:endParaRPr lang="en-US"/>
          </a:p>
        </p:txBody>
      </p:sp>
      <p:sp>
        <p:nvSpPr>
          <p:cNvPr id="7" name="Slide Image Placeholder 6">
            <a:extLst>
              <a:ext uri="{FF2B5EF4-FFF2-40B4-BE49-F238E27FC236}">
                <a16:creationId xmlns:a16="http://schemas.microsoft.com/office/drawing/2014/main" id="{292CEFCC-0E07-9C01-C3F4-11103575535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55272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To review, we talked about the three key financial statements: </a:t>
            </a:r>
          </a:p>
          <a:p>
            <a:endParaRPr lang="en-US"/>
          </a:p>
          <a:p>
            <a:r>
              <a:rPr lang="en-US"/>
              <a:t>The Balance Sheet, which tells you your current financial position;</a:t>
            </a:r>
          </a:p>
          <a:p>
            <a:r>
              <a:rPr lang="en-US"/>
              <a:t>The Income Statement, which tells whether you are making or losing money in your enterprise; and </a:t>
            </a:r>
          </a:p>
          <a:p>
            <a:r>
              <a:rPr lang="en-US"/>
              <a:t>The Cash Flow Statement, which keeps track of where cash comes from and where it goes.  </a:t>
            </a:r>
          </a:p>
          <a:p>
            <a:endParaRPr lang="en-US"/>
          </a:p>
          <a:p>
            <a:r>
              <a:rPr lang="en-US"/>
              <a:t>If you can’t obtain these key financial statements for the other party, it’s a sign of less openness and trust and can make it harder to ensure that each party’s needs are met in the transfer.</a:t>
            </a:r>
          </a:p>
          <a:p>
            <a:endParaRPr lang="en-US"/>
          </a:p>
        </p:txBody>
      </p:sp>
      <p:sp>
        <p:nvSpPr>
          <p:cNvPr id="4" name="Slide Number Placeholder 3"/>
          <p:cNvSpPr>
            <a:spLocks noGrp="1"/>
          </p:cNvSpPr>
          <p:nvPr>
            <p:ph type="sldNum" sz="quarter" idx="10"/>
          </p:nvPr>
        </p:nvSpPr>
        <p:spPr/>
        <p:txBody>
          <a:bodyPr/>
          <a:lstStyle/>
          <a:p>
            <a:fld id="{0052CB30-4EDB-41D5-9479-C6B377E3F4A8}" type="slidenum">
              <a:rPr lang="en-US" smtClean="0"/>
              <a:pPr/>
              <a:t>26</a:t>
            </a:fld>
            <a:endParaRPr lang="en-US"/>
          </a:p>
        </p:txBody>
      </p:sp>
      <p:sp>
        <p:nvSpPr>
          <p:cNvPr id="7" name="Slide Image Placeholder 6">
            <a:extLst>
              <a:ext uri="{FF2B5EF4-FFF2-40B4-BE49-F238E27FC236}">
                <a16:creationId xmlns:a16="http://schemas.microsoft.com/office/drawing/2014/main" id="{75227D6A-D3A8-6460-E51B-872812787412}"/>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318515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that you understand your current financial position, think about your future financial needs.  </a:t>
            </a:r>
          </a:p>
          <a:p>
            <a:endParaRPr lang="en-US"/>
          </a:p>
          <a:p>
            <a:r>
              <a:rPr lang="en-US"/>
              <a:t>Let’s start by considering your  personal living expenses. These are the things you need to be able to afford with or without your farm or ranch business. Some of the big ones include: </a:t>
            </a:r>
            <a:endParaRPr lang="en-US">
              <a:cs typeface="Calibri"/>
            </a:endParaRPr>
          </a:p>
          <a:p>
            <a:r>
              <a:rPr lang="en-US"/>
              <a:t>Housing </a:t>
            </a:r>
            <a:endParaRPr lang="en-US">
              <a:cs typeface="Calibri"/>
            </a:endParaRPr>
          </a:p>
          <a:p>
            <a:r>
              <a:rPr lang="en-US"/>
              <a:t>Food and groceries </a:t>
            </a:r>
            <a:endParaRPr lang="en-US">
              <a:cs typeface="Calibri"/>
            </a:endParaRPr>
          </a:p>
          <a:p>
            <a:r>
              <a:rPr lang="en-US"/>
              <a:t>Health Care</a:t>
            </a:r>
            <a:endParaRPr lang="en-US">
              <a:cs typeface="Calibri"/>
            </a:endParaRPr>
          </a:p>
          <a:p>
            <a:r>
              <a:rPr lang="en-US"/>
              <a:t>Others might include:</a:t>
            </a:r>
            <a:endParaRPr lang="en-US">
              <a:cs typeface="Calibri"/>
            </a:endParaRPr>
          </a:p>
          <a:p>
            <a:r>
              <a:rPr lang="en-US"/>
              <a:t>Education</a:t>
            </a:r>
            <a:endParaRPr lang="en-US">
              <a:cs typeface="Calibri"/>
            </a:endParaRPr>
          </a:p>
          <a:p>
            <a:r>
              <a:rPr lang="en-US"/>
              <a:t>Retirement</a:t>
            </a:r>
            <a:endParaRPr lang="en-US">
              <a:cs typeface="Calibri"/>
            </a:endParaRPr>
          </a:p>
          <a:p>
            <a:r>
              <a:rPr lang="en-US"/>
              <a:t>Vacations and recreation</a:t>
            </a:r>
            <a:endParaRPr lang="en-US">
              <a:cs typeface="Calibri"/>
            </a:endParaRPr>
          </a:p>
          <a:p>
            <a:endParaRPr lang="en-US"/>
          </a:p>
          <a:p>
            <a:r>
              <a:rPr lang="en-US"/>
              <a:t>Next think about your future sources of income. How much do you expect to come from a farm enterprise versus from off-farm sources, including retirement accounts, if applicable.</a:t>
            </a:r>
            <a:endParaRPr lang="en-US">
              <a:cs typeface="Calibri"/>
            </a:endParaRPr>
          </a:p>
          <a:p>
            <a:endParaRPr lang="en-US"/>
          </a:p>
          <a:p>
            <a:r>
              <a:rPr lang="en-US"/>
              <a:t>The easiest way to develop your budget is to look at your past spending. Review your cash flow statement. Think about what is going to change with the new situation.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0F99AC1-5AA4-49A2-8A31-29032D8E4CBF}" type="slidenum">
              <a:rPr lang="en-US"/>
              <a:pPr/>
              <a:t>27</a:t>
            </a:fld>
            <a:endParaRPr lang="en-US"/>
          </a:p>
        </p:txBody>
      </p:sp>
      <p:sp>
        <p:nvSpPr>
          <p:cNvPr id="7" name="Slide Image Placeholder 6">
            <a:extLst>
              <a:ext uri="{FF2B5EF4-FFF2-40B4-BE49-F238E27FC236}">
                <a16:creationId xmlns:a16="http://schemas.microsoft.com/office/drawing/2014/main" id="{B880A803-CDEB-1C1C-2913-BC56E39DD54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403044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Next, incoming farmers should budget future business expenses and revenues. You may already have this as part of your business plan. If you don’t, plug in expected sources of income and expenses into the business budget worksheet. </a:t>
            </a:r>
          </a:p>
          <a:p>
            <a:endParaRPr lang="en-US"/>
          </a:p>
          <a:p>
            <a:r>
              <a:rPr lang="en-US"/>
              <a:t>Key business expenses may include:</a:t>
            </a:r>
            <a:endParaRPr lang="en-US">
              <a:cs typeface="Calibri"/>
            </a:endParaRPr>
          </a:p>
          <a:p>
            <a:r>
              <a:rPr lang="en-US"/>
              <a:t>1. Labor</a:t>
            </a:r>
            <a:endParaRPr lang="en-US">
              <a:cs typeface="Calibri"/>
            </a:endParaRPr>
          </a:p>
          <a:p>
            <a:r>
              <a:rPr lang="en-US"/>
              <a:t>2. Farm inputs like seed and fertilizer</a:t>
            </a:r>
            <a:endParaRPr lang="en-US">
              <a:cs typeface="Calibri"/>
            </a:endParaRPr>
          </a:p>
          <a:p>
            <a:r>
              <a:rPr lang="en-US"/>
              <a:t>3. Equipment</a:t>
            </a:r>
            <a:endParaRPr lang="en-US">
              <a:cs typeface="Calibri"/>
            </a:endParaRPr>
          </a:p>
          <a:p>
            <a:endParaRPr lang="en-US"/>
          </a:p>
          <a:p>
            <a:r>
              <a:rPr lang="en-US"/>
              <a:t>In addition, be sure to detail the costs associated with the transfer. These may include:</a:t>
            </a:r>
            <a:endParaRPr lang="en-US">
              <a:cs typeface="Calibri"/>
            </a:endParaRPr>
          </a:p>
          <a:p>
            <a:r>
              <a:rPr lang="en-US"/>
              <a:t>1. Hiring professional advisors. You can get estimates from these professionals.</a:t>
            </a:r>
            <a:endParaRPr lang="en-US">
              <a:cs typeface="Calibri"/>
            </a:endParaRPr>
          </a:p>
          <a:p>
            <a:r>
              <a:rPr lang="en-US"/>
              <a:t>2. For the incoming farmer, purchase price of the land, other assets and potentially an existing business. Make sure you know how much the assets you want to acquire are worth. You may need to hire an appraiser.</a:t>
            </a:r>
            <a:endParaRPr lang="en-US">
              <a:cs typeface="Calibri"/>
            </a:endParaRPr>
          </a:p>
          <a:p>
            <a:r>
              <a:rPr lang="en-US"/>
              <a:t>3. For the exiting farmer, provisions for heirs. </a:t>
            </a:r>
            <a:endParaRPr lang="en-US">
              <a:cs typeface="Calibri"/>
            </a:endParaRPr>
          </a:p>
          <a:p>
            <a:r>
              <a:rPr lang="en-US"/>
              <a:t>4. Transaction costs like attorney’s fees, recording fees, taxes, financing costs, etc.</a:t>
            </a:r>
            <a:endParaRPr lang="en-US">
              <a:cs typeface="Calibri"/>
            </a:endParaRPr>
          </a:p>
          <a:p>
            <a:endParaRPr lang="en-US"/>
          </a:p>
          <a:p>
            <a:r>
              <a:rPr lang="en-US"/>
              <a:t>Record estimated streams of income from retail or wholesale sales and any income from government programs.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0F99AC1-5AA4-49A2-8A31-29032D8E4CBF}" type="slidenum">
              <a:rPr lang="en-US"/>
              <a:pPr/>
              <a:t>28</a:t>
            </a:fld>
            <a:endParaRPr lang="en-US"/>
          </a:p>
        </p:txBody>
      </p:sp>
      <p:sp>
        <p:nvSpPr>
          <p:cNvPr id="7" name="Slide Image Placeholder 6">
            <a:extLst>
              <a:ext uri="{FF2B5EF4-FFF2-40B4-BE49-F238E27FC236}">
                <a16:creationId xmlns:a16="http://schemas.microsoft.com/office/drawing/2014/main" id="{34820B1D-44C8-6897-B31B-C08D0F7574F7}"/>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192409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Use the budget to assess the following:</a:t>
            </a:r>
          </a:p>
          <a:p>
            <a:pPr lvl="0"/>
            <a:r>
              <a:rPr lang="en-US"/>
              <a:t>Current owners can use a budget to determine the amount they need to net from the sale of your assets to support future needs. Also, whether they have cash to cover the cost of advisors. If not, this could be built into the selling price.</a:t>
            </a:r>
            <a:endParaRPr lang="en-US">
              <a:cs typeface="Calibri"/>
            </a:endParaRPr>
          </a:p>
          <a:p>
            <a:endParaRPr lang="en-US"/>
          </a:p>
          <a:p>
            <a:r>
              <a:rPr lang="en-US"/>
              <a:t>Incoming farmers can use the budget to determine how much income they will need to draw from the farm business and whether it is sufficient to cover  living expenses. Also, to learn whether they have money in hand or will need to borrow funds to acquire assets and/or cover transaction costs. </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pPr/>
              <a:t>29</a:t>
            </a:fld>
            <a:endParaRPr lang="en-US"/>
          </a:p>
        </p:txBody>
      </p:sp>
      <p:sp>
        <p:nvSpPr>
          <p:cNvPr id="7" name="Slide Image Placeholder 6">
            <a:extLst>
              <a:ext uri="{FF2B5EF4-FFF2-40B4-BE49-F238E27FC236}">
                <a16:creationId xmlns:a16="http://schemas.microsoft.com/office/drawing/2014/main" id="{BD0A1D34-B4FB-EF9E-43C5-15286376DED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18648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curriculum was created by American Farmland Trust with support from a national Educational Team of advisors and a group of subject matter experts.</a:t>
            </a:r>
          </a:p>
          <a:p>
            <a:endParaRPr lang="en-US"/>
          </a:p>
          <a:p>
            <a:r>
              <a:rPr lang="en-US"/>
              <a:t>It was made possible by a grant from the USDA Beginning Farmer and Rancher Development Program Award #2020 - 49400 – 3325 with additional support from Farm Credit and the members of AFT. </a:t>
            </a:r>
          </a:p>
          <a:p>
            <a:endParaRPr lang="en-US"/>
          </a:p>
        </p:txBody>
      </p:sp>
      <p:sp>
        <p:nvSpPr>
          <p:cNvPr id="4" name="Slide Number Placeholder 3"/>
          <p:cNvSpPr>
            <a:spLocks noGrp="1"/>
          </p:cNvSpPr>
          <p:nvPr>
            <p:ph type="sldNum" sz="quarter" idx="5"/>
          </p:nvPr>
        </p:nvSpPr>
        <p:spPr/>
        <p:txBody>
          <a:bodyPr/>
          <a:lstStyle/>
          <a:p>
            <a:pPr lvl="0"/>
            <a:fld id="{20F99AC1-5AA4-49A2-8A31-29032D8E4CBF}" type="slidenum">
              <a:rPr lang="en-US" noProof="0"/>
              <a:pPr lvl="0"/>
              <a:t>3</a:t>
            </a:fld>
            <a:endParaRPr lang="en-US" noProof="0"/>
          </a:p>
        </p:txBody>
      </p:sp>
      <p:sp>
        <p:nvSpPr>
          <p:cNvPr id="7" name="Slide Image Placeholder 6">
            <a:extLst>
              <a:ext uri="{FF2B5EF4-FFF2-40B4-BE49-F238E27FC236}">
                <a16:creationId xmlns:a16="http://schemas.microsoft.com/office/drawing/2014/main" id="{65BCD503-4B6C-3FFC-D862-6F4BDC93089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92648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a:cs typeface="Calibri"/>
              </a:rPr>
              <a:t>Practice Activity</a:t>
            </a:r>
          </a:p>
          <a:p>
            <a:endParaRPr lang="en-US" u="sng"/>
          </a:p>
          <a:p>
            <a:r>
              <a:rPr lang="en-US"/>
              <a:t>We are going to practice building a budget using the </a:t>
            </a:r>
            <a:r>
              <a:rPr lang="en-US" i="1"/>
              <a:t>Budget Worksheet</a:t>
            </a:r>
            <a:r>
              <a:rPr lang="en-US"/>
              <a:t>. If a lot of your expenses remain the same after the transfer, you can use the information from your cash flow statement. But if things are going to change dramatically, you can start from scratch.</a:t>
            </a:r>
            <a:endParaRPr lang="en-US">
              <a:cs typeface="Calibri"/>
            </a:endParaRPr>
          </a:p>
          <a:p>
            <a:endParaRPr lang="en-US"/>
          </a:p>
          <a:p>
            <a:r>
              <a:rPr lang="en-US"/>
              <a:t>1. Take about 10 minutes to fill out your annual income and expenses. Be sure to include income and expenses from your transfer.</a:t>
            </a:r>
            <a:endParaRPr lang="en-US">
              <a:cs typeface="Calibri"/>
            </a:endParaRPr>
          </a:p>
          <a:p>
            <a:endParaRPr lang="en-US"/>
          </a:p>
          <a:p>
            <a:r>
              <a:rPr lang="en-US"/>
              <a:t>2. Halfway through, talk to your partner about new income or expenses related to the transfer. For new expenses, like acquiring assets or covering transaction costs, do you have money in hand or will you need to borrow money?  Make notes. For new income, like the proceeds from the sale of assets or income from an operating agreement, is it enough to support your future needs? </a:t>
            </a:r>
            <a:endParaRPr lang="en-US">
              <a:cs typeface="Calibri"/>
            </a:endParaRPr>
          </a:p>
          <a:p>
            <a:endParaRPr lang="en-US"/>
          </a:p>
          <a:p>
            <a:r>
              <a:rPr lang="en-US"/>
              <a:t>3. Next, note places where you are missing information. </a:t>
            </a:r>
            <a:endParaRPr lang="en-US">
              <a:cs typeface="Calibri"/>
            </a:endParaRPr>
          </a:p>
          <a:p>
            <a:endParaRPr lang="en-US"/>
          </a:p>
          <a:p>
            <a:r>
              <a:rPr lang="en-US"/>
              <a:t>4. Take a minute to identify next steps.</a:t>
            </a:r>
            <a:endParaRPr lang="en-US">
              <a:cs typeface="Calibri"/>
            </a:endParaRPr>
          </a:p>
          <a:p>
            <a:endParaRPr lang="en-US"/>
          </a:p>
          <a:p>
            <a:r>
              <a:rPr lang="en-US"/>
              <a:t>To wrap up, the budget is another financial tool. It can help both parties plan for the costs of the transfer, which could include professional advisors, payments to acquire assets, debt service, and improvements in the operation. It can also help estimate how much income is needed from the farm to support personal financial needs. If there is a budget shortfall, the two parties may consider how the incoming farmer could acquire assets in stages. It can help the owner determine how much they need to get from the sale of their assets to support future needs.</a:t>
            </a:r>
          </a:p>
          <a:p>
            <a:endParaRPr lang="en-US">
              <a:cs typeface="Calibri"/>
            </a:endParaRPr>
          </a:p>
          <a:p>
            <a:r>
              <a:rPr lang="en-US" u="sng"/>
              <a:t>Trainer Instructions:</a:t>
            </a:r>
            <a:endParaRPr lang="en-US"/>
          </a:p>
          <a:p>
            <a:r>
              <a:rPr lang="en-US"/>
              <a:t>See Teaching Plan for instructions and the Training Manual for suggested activity steps.</a:t>
            </a:r>
          </a:p>
        </p:txBody>
      </p:sp>
      <p:sp>
        <p:nvSpPr>
          <p:cNvPr id="4" name="Slide Number Placeholder 3"/>
          <p:cNvSpPr>
            <a:spLocks noGrp="1"/>
          </p:cNvSpPr>
          <p:nvPr>
            <p:ph type="sldNum" sz="quarter" idx="5"/>
          </p:nvPr>
        </p:nvSpPr>
        <p:spPr/>
        <p:txBody>
          <a:bodyPr/>
          <a:lstStyle/>
          <a:p>
            <a:fld id="{20F99AC1-5AA4-49A2-8A31-29032D8E4CBF}" type="slidenum">
              <a:rPr lang="en-US"/>
              <a:pPr/>
              <a:t>30</a:t>
            </a:fld>
            <a:endParaRPr lang="en-US"/>
          </a:p>
        </p:txBody>
      </p:sp>
      <p:sp>
        <p:nvSpPr>
          <p:cNvPr id="7" name="Slide Image Placeholder 6">
            <a:extLst>
              <a:ext uri="{FF2B5EF4-FFF2-40B4-BE49-F238E27FC236}">
                <a16:creationId xmlns:a16="http://schemas.microsoft.com/office/drawing/2014/main" id="{F9C30C37-7493-B902-62B0-6311DF721B7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465702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At the end of the day, working through the financial statements and creating a forward-looking budget helps both parties understand what they need from the transfer. It can also help you identify some of the critical conversations that need to happen to move the process forward. For example,</a:t>
            </a:r>
          </a:p>
          <a:p>
            <a:endParaRPr lang="en-US"/>
          </a:p>
          <a:p>
            <a:r>
              <a:rPr lang="en-US"/>
              <a:t>Do you agree on the value of the assets? </a:t>
            </a:r>
          </a:p>
          <a:p>
            <a:endParaRPr lang="en-US">
              <a:cs typeface="Calibri" panose="020F0502020204030204"/>
            </a:endParaRPr>
          </a:p>
          <a:p>
            <a:r>
              <a:rPr lang="en-US"/>
              <a:t>Are both parties willing to share financial information?</a:t>
            </a:r>
            <a:endParaRPr lang="en-US">
              <a:cs typeface="Calibri"/>
            </a:endParaRPr>
          </a:p>
          <a:p>
            <a:endParaRPr lang="en-US"/>
          </a:p>
          <a:p>
            <a:r>
              <a:rPr lang="en-US"/>
              <a:t>How can you reconcile shortfalls in future budgets? </a:t>
            </a:r>
            <a:endParaRPr lang="en-US">
              <a:cs typeface="Calibri"/>
            </a:endParaRPr>
          </a:p>
          <a:p>
            <a:endParaRPr lang="en-US"/>
          </a:p>
          <a:p>
            <a:r>
              <a:rPr lang="en-US"/>
              <a:t>As part of your homework, you’ll be trying to find out what the other party thinks assets involved in the transfer are worth. Places where the numbers are far apart will need further conversation.  You will also be completing your budget and determining whether you have money in hand or need to borrow money to acquire assets or expertise OR whether proceeds from the sale of assets or income from an operating agreement is enough to support your future needs.  This is another place where missing information may require further conversation with the other party. </a:t>
            </a:r>
            <a:endParaRPr lang="en-US">
              <a:cs typeface="Calibri"/>
            </a:endParaRPr>
          </a:p>
          <a:p>
            <a:endParaRPr lang="en-US"/>
          </a:p>
          <a:p>
            <a:r>
              <a:rPr lang="en-US"/>
              <a:t>We will be picking up these threads in Modules 4 and 5. Some of these conversations may be hard, and you may need professional support. Let’s talk about team members. </a:t>
            </a:r>
            <a:endParaRPr lang="en-US">
              <a:cs typeface="Calibri"/>
            </a:endParaRPr>
          </a:p>
        </p:txBody>
      </p:sp>
      <p:sp>
        <p:nvSpPr>
          <p:cNvPr id="4" name="Slide Number Placeholder 3"/>
          <p:cNvSpPr>
            <a:spLocks noGrp="1"/>
          </p:cNvSpPr>
          <p:nvPr>
            <p:ph type="sldNum" sz="quarter" idx="5"/>
          </p:nvPr>
        </p:nvSpPr>
        <p:spPr/>
        <p:txBody>
          <a:bodyPr/>
          <a:lstStyle/>
          <a:p>
            <a:fld id="{20F99AC1-5AA4-49A2-8A31-29032D8E4CBF}" type="slidenum">
              <a:rPr lang="en-US"/>
              <a:pPr/>
              <a:t>31</a:t>
            </a:fld>
            <a:endParaRPr lang="en-US"/>
          </a:p>
        </p:txBody>
      </p:sp>
      <p:sp>
        <p:nvSpPr>
          <p:cNvPr id="7" name="Slide Image Placeholder 6">
            <a:extLst>
              <a:ext uri="{FF2B5EF4-FFF2-40B4-BE49-F238E27FC236}">
                <a16:creationId xmlns:a16="http://schemas.microsoft.com/office/drawing/2014/main" id="{1BB089B9-25C9-2680-0CFE-6FF72A3400F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45854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lvl="0"/>
            <a:fld id="{20F99AC1-5AA4-49A2-8A31-29032D8E4CBF}" type="slidenum">
              <a:rPr lang="en-US" noProof="0" smtClean="0"/>
              <a:pPr lvl="0"/>
              <a:t>32</a:t>
            </a:fld>
            <a:endParaRPr lang="en-US" noProof="0"/>
          </a:p>
        </p:txBody>
      </p:sp>
      <p:sp>
        <p:nvSpPr>
          <p:cNvPr id="6" name="Slide Image Placeholder 5">
            <a:extLst>
              <a:ext uri="{FF2B5EF4-FFF2-40B4-BE49-F238E27FC236}">
                <a16:creationId xmlns:a16="http://schemas.microsoft.com/office/drawing/2014/main" id="{8DE16157-871E-F282-C1A3-8B7D4A009113}"/>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0AC8E221-634A-9EC0-8DCA-2B1962E45967}"/>
              </a:ext>
            </a:extLst>
          </p:cNvPr>
          <p:cNvSpPr>
            <a:spLocks noGrp="1"/>
          </p:cNvSpPr>
          <p:nvPr>
            <p:ph type="body" idx="1"/>
          </p:nvPr>
        </p:nvSpPr>
        <p:spPr/>
        <p:txBody>
          <a:bodyPr/>
          <a:lstStyle/>
          <a:p>
            <a:r>
              <a:rPr lang="en-US">
                <a:cs typeface="Calibri"/>
              </a:rPr>
              <a:t>In this section, we will identify and build your team.</a:t>
            </a:r>
            <a:endParaRPr lang="en-US"/>
          </a:p>
        </p:txBody>
      </p:sp>
    </p:spTree>
    <p:extLst>
      <p:ext uri="{BB962C8B-B14F-4D97-AF65-F5344CB8AC3E}">
        <p14:creationId xmlns:p14="http://schemas.microsoft.com/office/powerpoint/2010/main" val="2927676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Given how much you need to know, and the reality that some information is hard to come by, and some conversations are hard to have, it is a good idea to consult with professional advisors to guide you through different parts of the farm or ranch transfer process. Transferring a farm or a ranch is a big commitment. It is important to pull together your own team who will protect your interests and help you navigate the process. Your advisors can help balance the power in your transfer situation.</a:t>
            </a:r>
          </a:p>
          <a:p>
            <a:endParaRPr lang="en-US"/>
          </a:p>
          <a:p>
            <a:r>
              <a:rPr lang="en-US"/>
              <a:t>As a start, these are some of the professionals you likely will want to work with. You may start with any one of these, but in the end you likely will work with several if not all of them. The following slides will cover each of them.</a:t>
            </a:r>
            <a:endParaRPr lang="en-US">
              <a:cs typeface="Calibri"/>
            </a:endParaRPr>
          </a:p>
          <a:p>
            <a:r>
              <a:rPr lang="en-US"/>
              <a:t>If you’re an incoming farmer or rancher, you may also want to engage a farm advisor to walk the property with you – someone like an Extension agent or from the Natural Resource Conservation Service (NRCS) or your local conservation district. You might even want to work with an engineer. </a:t>
            </a:r>
            <a:endParaRPr lang="en-US">
              <a:cs typeface="Calibri"/>
            </a:endParaRPr>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33</a:t>
            </a:fld>
            <a:endParaRPr lang="en-US" noProof="0"/>
          </a:p>
        </p:txBody>
      </p:sp>
      <p:sp>
        <p:nvSpPr>
          <p:cNvPr id="7" name="Slide Image Placeholder 6">
            <a:extLst>
              <a:ext uri="{FF2B5EF4-FFF2-40B4-BE49-F238E27FC236}">
                <a16:creationId xmlns:a16="http://schemas.microsoft.com/office/drawing/2014/main" id="{89E3D86F-EBFA-C82C-ED0D-6B526C56093F}"/>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54342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 Certified Public Accountant (CPA) or otherwise qualified accountant is a very important member of your team – not just to help you buy land but also going forward to help you manage your business and prepare your taxes. They can help you develop financial statements, understand your short- and long-term tax situation, and prepare your taxes.</a:t>
            </a:r>
          </a:p>
          <a:p>
            <a:endParaRPr lang="en-US"/>
          </a:p>
          <a:p>
            <a:r>
              <a:rPr lang="en-US"/>
              <a:t>Word of mouth is a great way to identify candidates. Talk to the people you know who are involved with agriculture in the area to help you find a suitable accountant. Ask around … Extension, Farm Bureau, Farm Credit or other farmers and ranchers are good sources.</a:t>
            </a:r>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34</a:t>
            </a:fld>
            <a:endParaRPr lang="en-US" noProof="0"/>
          </a:p>
        </p:txBody>
      </p:sp>
      <p:sp>
        <p:nvSpPr>
          <p:cNvPr id="7" name="Slide Image Placeholder 6">
            <a:extLst>
              <a:ext uri="{FF2B5EF4-FFF2-40B4-BE49-F238E27FC236}">
                <a16:creationId xmlns:a16="http://schemas.microsoft.com/office/drawing/2014/main" id="{199FB469-B0D2-F801-8FCC-8FCD6FEBA695}"/>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672516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 right lawyer for you depends on a mix of the right experience, the right personality, and the right price of legal services. Here are some things to consider. </a:t>
            </a:r>
          </a:p>
          <a:p>
            <a:r>
              <a:rPr lang="en-US"/>
              <a:t>For starters, find someone experienced working with farmers and farm businesses. </a:t>
            </a:r>
            <a:endParaRPr lang="en-US">
              <a:cs typeface="Calibri"/>
            </a:endParaRPr>
          </a:p>
          <a:p>
            <a:r>
              <a:rPr lang="en-US"/>
              <a:t>Find out if they have experience working with the kind of operation you have or plan to have. You want someone who “gets” your operation, either because they have experience with similar clients or because they are very willing to learn and listen. </a:t>
            </a:r>
            <a:endParaRPr lang="en-US">
              <a:cs typeface="Calibri"/>
            </a:endParaRPr>
          </a:p>
          <a:p>
            <a:r>
              <a:rPr lang="en-US"/>
              <a:t>Also find someone who you feel comfortable asking questions of and talking to. If they don’t seem interested in understanding your business, or if you don’t feel listened to or heard, find someone else. </a:t>
            </a:r>
            <a:endParaRPr lang="en-US">
              <a:cs typeface="Calibri"/>
            </a:endParaRPr>
          </a:p>
          <a:p>
            <a:r>
              <a:rPr lang="en-US"/>
              <a:t>Also, make sure they’re responsive and get back to within a reasonable time frame. Don’t expect immediate responses to calls and emails, as your lawyer will likely be busy, so ask them how long they usually take to respond to clients, such as within 1-2 business days. The client-lawyer relationship is a two-way street. Lawyers are looking for clients that fit their law practice’s business model, and they are also generally looking to make sure their experience fits a client’s needs. If a lawyer declines to work with you, remember that it isn’t personal and ask for their recommendation for another lawyer that better fits your needs.</a:t>
            </a:r>
            <a:endParaRPr lang="en-US">
              <a:cs typeface="Calibri"/>
            </a:endParaRPr>
          </a:p>
          <a:p>
            <a:r>
              <a:rPr lang="en-US"/>
              <a:t>If you don’t have an attorney already, talk to other farmers in the area who have hired lawyers, especially those with similar types of operations to yours. If you belong to a farm organization, ask which lawyers frequently serve their members. If you know any lawyers yourself, ask them. Lawyers tend to know other lawyers. You also could call a law school clinic related to agriculture or you could see if the state’s bar association has a directory of lawyers licensed in the state, or a phone number you can call to ask for referrals. </a:t>
            </a:r>
            <a:endParaRPr lang="en-US">
              <a:cs typeface="Calibri"/>
            </a:endParaRPr>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35</a:t>
            </a:fld>
            <a:endParaRPr lang="en-US" noProof="0"/>
          </a:p>
        </p:txBody>
      </p:sp>
      <p:sp>
        <p:nvSpPr>
          <p:cNvPr id="7" name="Slide Image Placeholder 6">
            <a:extLst>
              <a:ext uri="{FF2B5EF4-FFF2-40B4-BE49-F238E27FC236}">
                <a16:creationId xmlns:a16="http://schemas.microsoft.com/office/drawing/2014/main" id="{F94A15D2-F509-9943-BEFA-B03A52B76594}"/>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9817978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2586184"/>
            <a:ext cx="5608320" cy="3658205"/>
          </a:xfrm>
        </p:spPr>
        <p:txBody>
          <a:bodyPr/>
          <a:lstStyle/>
          <a:p>
            <a:r>
              <a:rPr lang="en-US"/>
              <a:t>There are several ways that appraisals are used in farm transfer situations. The most common are:</a:t>
            </a:r>
          </a:p>
          <a:p>
            <a:pPr marL="171450" lvl="0" indent="-171450">
              <a:buFont typeface="Arial" panose="020B0604020202020204" pitchFamily="34" charset="0"/>
              <a:buChar char="•"/>
            </a:pPr>
            <a:r>
              <a:rPr lang="en-US"/>
              <a:t>Negotiating a price; </a:t>
            </a:r>
          </a:p>
          <a:p>
            <a:pPr marL="171450" lvl="0" indent="-171450">
              <a:buFont typeface="Arial" panose="020B0604020202020204" pitchFamily="34" charset="0"/>
              <a:buChar char="•"/>
            </a:pPr>
            <a:r>
              <a:rPr lang="en-US"/>
              <a:t>Approaching a lender about a loan; and</a:t>
            </a:r>
          </a:p>
          <a:p>
            <a:pPr marL="171450" lvl="0" indent="-171450">
              <a:buFont typeface="Arial" panose="020B0604020202020204" pitchFamily="34" charset="0"/>
              <a:buChar char="•"/>
            </a:pPr>
            <a:r>
              <a:rPr lang="en-US"/>
              <a:t>In estate settlements.</a:t>
            </a:r>
          </a:p>
          <a:p>
            <a:r>
              <a:rPr lang="en-US"/>
              <a:t>Because assessing real estate values is as much art as science, it is a good idea to use a professional appraiser. </a:t>
            </a:r>
          </a:p>
          <a:p>
            <a:endParaRPr lang="en-US"/>
          </a:p>
          <a:p>
            <a:r>
              <a:rPr lang="en-US"/>
              <a:t>To determine a value, appraisers review local agricultural land values and other factors including the general economy, the local agricultural economy, comparable sales, how the land is used, and local policies like zoning. </a:t>
            </a:r>
          </a:p>
          <a:p>
            <a:endParaRPr lang="en-US"/>
          </a:p>
          <a:p>
            <a:r>
              <a:rPr lang="en-US"/>
              <a:t>When hiring an appraiser, look for someone who is licensed and knowledgeable about farm/ranch real estate, and local conditions. Word of mouth is a good way to find someone. </a:t>
            </a:r>
          </a:p>
          <a:p>
            <a:endParaRPr lang="en-US"/>
          </a:p>
          <a:p>
            <a:r>
              <a:rPr lang="en-US"/>
              <a:t>Another good way is through the American Society of Farm Managers and Rural Appraisers which has a “find an expert” service. ASFMRA is comprised of more than 2,100 of the top land appraisal and land management experts in the country.</a:t>
            </a:r>
          </a:p>
        </p:txBody>
      </p:sp>
      <p:sp>
        <p:nvSpPr>
          <p:cNvPr id="4" name="Slide Number Placeholder 3"/>
          <p:cNvSpPr>
            <a:spLocks noGrp="1"/>
          </p:cNvSpPr>
          <p:nvPr>
            <p:ph type="sldNum" sz="quarter" idx="5"/>
          </p:nvPr>
        </p:nvSpPr>
        <p:spPr/>
        <p:txBody>
          <a:bodyPr/>
          <a:lstStyle/>
          <a:p>
            <a:fld id="{88270509-1DB1-4995-B5C1-B3BFFD2B04AA}" type="slidenum">
              <a:rPr lang="en-US" smtClean="0"/>
              <a:pPr/>
              <a:t>36</a:t>
            </a:fld>
            <a:endParaRPr lang="en-US"/>
          </a:p>
        </p:txBody>
      </p:sp>
      <p:sp>
        <p:nvSpPr>
          <p:cNvPr id="7" name="Slide Image Placeholder 6">
            <a:extLst>
              <a:ext uri="{FF2B5EF4-FFF2-40B4-BE49-F238E27FC236}">
                <a16:creationId xmlns:a16="http://schemas.microsoft.com/office/drawing/2014/main" id="{D6506256-1DBD-0A77-AEDD-A255D4722D0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070617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Farmers and ranchers have many skills but finance usually isn’t one of them. While you may be great at running day-to-day operations, you may not spend much time analyzing past as well as current performance, much less making projections for the future. Yet these are important considerations for both parties in a farm/ranch transfer situation. Especially if your goals aren’t all financial, it takes skill and often diplomacy to plan for the future. </a:t>
            </a:r>
          </a:p>
          <a:p>
            <a:endParaRPr lang="en-US"/>
          </a:p>
          <a:p>
            <a:r>
              <a:rPr lang="en-US"/>
              <a:t>This is where a financial advisor can help. A financial advisor takes a neutral view of your operation and will give recommendations for investments, ways to cut back on expenditures, and help you anticipate future needs.</a:t>
            </a:r>
            <a:endParaRPr lang="en-US">
              <a:cs typeface="Calibri"/>
            </a:endParaRPr>
          </a:p>
          <a:p>
            <a:endParaRPr lang="en-US"/>
          </a:p>
          <a:p>
            <a:r>
              <a:rPr lang="en-US"/>
              <a:t>They can help you with cash flow analysis and tax planning. </a:t>
            </a:r>
            <a:endParaRPr lang="en-US">
              <a:cs typeface="Calibri"/>
            </a:endParaRPr>
          </a:p>
          <a:p>
            <a:endParaRPr lang="en-US"/>
          </a:p>
          <a:p>
            <a:r>
              <a:rPr lang="en-US"/>
              <a:t>When choosing a financial advisor, look for a certified financial planner.</a:t>
            </a:r>
            <a:endParaRPr lang="en-US">
              <a:cs typeface="Calibri"/>
            </a:endParaRPr>
          </a:p>
          <a:p>
            <a:endParaRPr lang="en-US"/>
          </a:p>
          <a:p>
            <a:r>
              <a:rPr lang="en-US"/>
              <a:t>Find someone who listens to you, communicates well, and has good interpersonal skills as well as education and experience. It’s really important to find someone you trust. </a:t>
            </a:r>
            <a:endParaRPr lang="en-US">
              <a:cs typeface="Calibri"/>
            </a:endParaRPr>
          </a:p>
          <a:p>
            <a:endParaRPr lang="en-US"/>
          </a:p>
          <a:p>
            <a:r>
              <a:rPr lang="en-US"/>
              <a:t>To find a financial advisor, you can contact your state or local Farm Bureau or Farm Credit institution. Commercial banks often offer financial planning or advising services, but depending on where you are located, they may not know much about agriculture. </a:t>
            </a:r>
            <a:endParaRPr lang="en-US">
              <a:cs typeface="Calibri"/>
            </a:endParaRPr>
          </a:p>
          <a:p>
            <a:endParaRPr lang="en-US"/>
          </a:p>
          <a:p>
            <a:r>
              <a:rPr lang="en-US"/>
              <a:t>As with the other potential advisors, it’s always good to ask other farmers or ranchers and people you know to find someone who is a good fit for your needs. </a:t>
            </a:r>
            <a:endParaRPr lang="en-US">
              <a:cs typeface="Calibri"/>
            </a:endParaRPr>
          </a:p>
        </p:txBody>
      </p:sp>
      <p:sp>
        <p:nvSpPr>
          <p:cNvPr id="4" name="Slide Number Placeholder 3"/>
          <p:cNvSpPr>
            <a:spLocks noGrp="1"/>
          </p:cNvSpPr>
          <p:nvPr>
            <p:ph type="sldNum" sz="quarter" idx="5"/>
          </p:nvPr>
        </p:nvSpPr>
        <p:spPr/>
        <p:txBody>
          <a:bodyPr/>
          <a:lstStyle/>
          <a:p>
            <a:pPr lvl="0"/>
            <a:fld id="{6145F6E3-A983-4E35-88C2-65DC0F2E4105}" type="slidenum">
              <a:rPr lang="en-US" noProof="0" smtClean="0"/>
              <a:pPr lvl="0"/>
              <a:t>37</a:t>
            </a:fld>
            <a:endParaRPr lang="en-US" noProof="0"/>
          </a:p>
        </p:txBody>
      </p:sp>
      <p:sp>
        <p:nvSpPr>
          <p:cNvPr id="7" name="Slide Image Placeholder 6">
            <a:extLst>
              <a:ext uri="{FF2B5EF4-FFF2-40B4-BE49-F238E27FC236}">
                <a16:creationId xmlns:a16="http://schemas.microsoft.com/office/drawing/2014/main" id="{04A26187-4089-0243-590E-E638DA2939B1}"/>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944716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Mediators are conflict management consultants who are perceived as neutral and fair. They are trained in communication and process skills, and to respect all parties involved in the conflict or dispute. They do not take sides, make judgements or issue decisions, but help guide the parties toward a win-win resolution.</a:t>
            </a:r>
          </a:p>
          <a:p>
            <a:endParaRPr lang="en-US"/>
          </a:p>
          <a:p>
            <a:r>
              <a:rPr lang="en-US"/>
              <a:t>Mediators help resolve problems that threaten farm transfer or a farm’s viability. These may be interpersonal or financial problems or emotional conflicts. </a:t>
            </a:r>
          </a:p>
          <a:p>
            <a:r>
              <a:rPr lang="en-US"/>
              <a:t>A mediator can be an important member of your team as conflicts are likely to occur and may derail the transfer or even the viability of the farm. They are especially helpful if the conflict is emotional, complex and escalating, or if your personal or professional position limits your ability to intervene. </a:t>
            </a:r>
            <a:endParaRPr lang="en-US">
              <a:cs typeface="Calibri"/>
            </a:endParaRPr>
          </a:p>
          <a:p>
            <a:endParaRPr lang="en-US"/>
          </a:p>
          <a:p>
            <a:r>
              <a:rPr lang="en-US"/>
              <a:t>When looking for a mediator, look for someone emotionally stable, who has integrity, and sensitivity. Look also for good interviewing skills, verbal and nonverbal communication, ability to listen, ability to define and clarify issues, problem-solving ability, and organization.</a:t>
            </a:r>
            <a:endParaRPr lang="en-US">
              <a:cs typeface="Calibri"/>
            </a:endParaRPr>
          </a:p>
          <a:p>
            <a:endParaRPr lang="en-US"/>
          </a:p>
          <a:p>
            <a:r>
              <a:rPr lang="en-US"/>
              <a:t>Through the Farm Service Agency (FSA) – USDA’s Certified Mediation Program provides resources and contact information for certified agricultural mediators by state.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lvl="0"/>
            <a:fld id="{09404408-2CCF-4874-B8D2-786B931B5CDA}" type="slidenum">
              <a:rPr lang="en-US" noProof="0"/>
              <a:pPr lvl="0"/>
              <a:t>38</a:t>
            </a:fld>
            <a:endParaRPr lang="en-US" noProof="0"/>
          </a:p>
        </p:txBody>
      </p:sp>
      <p:sp>
        <p:nvSpPr>
          <p:cNvPr id="7" name="Slide Image Placeholder 6">
            <a:extLst>
              <a:ext uri="{FF2B5EF4-FFF2-40B4-BE49-F238E27FC236}">
                <a16:creationId xmlns:a16="http://schemas.microsoft.com/office/drawing/2014/main" id="{FBD0DB12-B1DA-AF40-BC2D-90D6687593AB}"/>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35911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0E856-AD11-4DC5-90B1-00F3DED683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CF51FA0E-9A93-F422-63D7-FCD8B50C4729}"/>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67BC3E07-2980-9568-BFE3-73248748280A}"/>
              </a:ext>
            </a:extLst>
          </p:cNvPr>
          <p:cNvSpPr>
            <a:spLocks noGrp="1"/>
          </p:cNvSpPr>
          <p:nvPr>
            <p:ph type="body" idx="1"/>
          </p:nvPr>
        </p:nvSpPr>
        <p:spPr/>
        <p:txBody>
          <a:bodyPr/>
          <a:lstStyle/>
          <a:p>
            <a:r>
              <a:rPr lang="en-US" u="sng">
                <a:cs typeface="Calibri"/>
              </a:rPr>
              <a:t>Practice Activity</a:t>
            </a:r>
            <a:endParaRPr lang="en-US" u="sng"/>
          </a:p>
          <a:p>
            <a:r>
              <a:rPr lang="en-US"/>
              <a:t>We will review and fill out the </a:t>
            </a:r>
            <a:r>
              <a:rPr lang="en-US" i="1"/>
              <a:t>Build Your Team Worksheet</a:t>
            </a:r>
            <a:r>
              <a:rPr lang="en-US"/>
              <a:t> to think about what kind of team you need to have a successful transfer</a:t>
            </a:r>
            <a:endParaRPr lang="en-US">
              <a:cs typeface="Calibri"/>
            </a:endParaRPr>
          </a:p>
          <a:p>
            <a:endParaRPr lang="en-US" u="sng"/>
          </a:p>
          <a:p>
            <a:r>
              <a:rPr lang="en-US" u="sng"/>
              <a:t>Trainer Instructions:</a:t>
            </a:r>
            <a:endParaRPr lang="en-US">
              <a:cs typeface="Calibri" panose="020F0502020204030204"/>
            </a:endParaRPr>
          </a:p>
          <a:p>
            <a:endParaRPr lang="en-US">
              <a:cs typeface="Calibri" panose="020F0502020204030204"/>
            </a:endParaRPr>
          </a:p>
          <a:p>
            <a:r>
              <a:rPr lang="en-US"/>
              <a:t>Participants review and fill out </a:t>
            </a:r>
            <a:r>
              <a:rPr lang="en-US" i="1"/>
              <a:t>Build Your Team Worksheet</a:t>
            </a:r>
            <a:r>
              <a:rPr lang="en-US"/>
              <a:t>.</a:t>
            </a:r>
            <a:endParaRPr lang="en-US">
              <a:cs typeface="Calibri"/>
            </a:endParaRPr>
          </a:p>
          <a:p>
            <a:endParaRPr lang="en-US"/>
          </a:p>
          <a:p>
            <a:r>
              <a:rPr lang="en-US"/>
              <a:t>Have participants share ideas and questions from their completed </a:t>
            </a:r>
            <a:r>
              <a:rPr lang="en-US" i="1"/>
              <a:t>Build Your Team Worksheet</a:t>
            </a:r>
            <a:r>
              <a:rPr lang="en-US"/>
              <a:t>.</a:t>
            </a:r>
            <a:endParaRPr lang="en-US">
              <a:cs typeface="Calibri" panose="020F0502020204030204"/>
            </a:endParaRPr>
          </a:p>
          <a:p>
            <a:endParaRPr lang="en-US"/>
          </a:p>
          <a:p>
            <a:r>
              <a:rPr lang="en-US"/>
              <a:t>Group share out on relevant professional contacts, advisors, local service providers and/or resources. </a:t>
            </a:r>
            <a:endParaRPr lang="en-US">
              <a:cs typeface="Calibri"/>
            </a:endParaRPr>
          </a:p>
          <a:p>
            <a:endParaRPr lang="en-US" u="sng">
              <a:cs typeface="Calibri"/>
            </a:endParaRPr>
          </a:p>
        </p:txBody>
      </p:sp>
    </p:spTree>
    <p:extLst>
      <p:ext uri="{BB962C8B-B14F-4D97-AF65-F5344CB8AC3E}">
        <p14:creationId xmlns:p14="http://schemas.microsoft.com/office/powerpoint/2010/main" val="90606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module prepares participants to assign values to assets included in the transfer and to make financial assessments to inform their farm or ranch transfer.  </a:t>
            </a:r>
          </a:p>
          <a:p>
            <a:endParaRPr lang="en-US"/>
          </a:p>
          <a:p>
            <a:r>
              <a:rPr lang="en-US"/>
              <a:t>Participants will learn to define key financial terms, identify common financial statements and learn how to use them, and describe different kinds of advisors and what to look for when hiring them.</a:t>
            </a:r>
            <a:endParaRPr lang="en-US">
              <a:cs typeface="Calibri"/>
            </a:endParaRPr>
          </a:p>
          <a:p>
            <a:endParaRPr lang="en-US"/>
          </a:p>
          <a:p>
            <a:r>
              <a:rPr lang="en-US"/>
              <a:t>Participants will also assess their needs and assets and those of the other parties involved.</a:t>
            </a:r>
            <a:endParaRPr lang="en-US">
              <a:cs typeface="Calibri"/>
            </a:endParaRPr>
          </a:p>
        </p:txBody>
      </p:sp>
      <p:sp>
        <p:nvSpPr>
          <p:cNvPr id="4" name="Slide Number Placeholder 3"/>
          <p:cNvSpPr>
            <a:spLocks noGrp="1"/>
          </p:cNvSpPr>
          <p:nvPr>
            <p:ph type="sldNum" sz="quarter" idx="5"/>
          </p:nvPr>
        </p:nvSpPr>
        <p:spPr/>
        <p:txBody>
          <a:bodyPr/>
          <a:lstStyle/>
          <a:p>
            <a:fld id="{20F99AC1-5AA4-49A2-8A31-29032D8E4CBF}" type="slidenum">
              <a:rPr lang="en-US"/>
              <a:pPr/>
              <a:t>4</a:t>
            </a:fld>
            <a:endParaRPr lang="en-US"/>
          </a:p>
        </p:txBody>
      </p:sp>
      <p:sp>
        <p:nvSpPr>
          <p:cNvPr id="7" name="Slide Image Placeholder 6">
            <a:extLst>
              <a:ext uri="{FF2B5EF4-FFF2-40B4-BE49-F238E27FC236}">
                <a16:creationId xmlns:a16="http://schemas.microsoft.com/office/drawing/2014/main" id="{1206A8D8-6F72-CC4F-DF21-49673C6A584A}"/>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1200102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232BA-6C0C-4670-90D1-18704CB5AC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Image Placeholder 5">
            <a:extLst>
              <a:ext uri="{FF2B5EF4-FFF2-40B4-BE49-F238E27FC236}">
                <a16:creationId xmlns:a16="http://schemas.microsoft.com/office/drawing/2014/main" id="{9D297C51-304F-8E94-69B8-F46BA271D592}"/>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550F9A6A-86D1-F4AF-B54E-93D138814E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06532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As a reminder as we begin to wrap-up, here are 10 key actions in farm or ranch transfer planning process. Remember, it’s not a linear process, and while a certain amount of order makes sense, you likely will find you move forward and back several times throughout the process. </a:t>
            </a:r>
          </a:p>
          <a:p>
            <a:endParaRPr lang="en-US"/>
          </a:p>
          <a:p>
            <a:endParaRPr lang="en-US"/>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41</a:t>
            </a:fld>
            <a:endParaRPr lang="en-US" noProof="0"/>
          </a:p>
        </p:txBody>
      </p:sp>
      <p:sp>
        <p:nvSpPr>
          <p:cNvPr id="7" name="Slide Image Placeholder 6">
            <a:extLst>
              <a:ext uri="{FF2B5EF4-FFF2-40B4-BE49-F238E27FC236}">
                <a16:creationId xmlns:a16="http://schemas.microsoft.com/office/drawing/2014/main" id="{9058D5F0-817A-DE98-CB44-B1B77308742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218121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For your homework, try to find out what the other party thinks it is worth. Places where the numbers are far apart will need further conversation.  Formal appraisals can fill in gaps and inform talks later in the process. </a:t>
            </a:r>
          </a:p>
          <a:p>
            <a:endParaRPr lang="en-US"/>
          </a:p>
          <a:p>
            <a:pPr>
              <a:defRPr/>
            </a:pPr>
            <a:r>
              <a:rPr lang="en-US"/>
              <a:t>1. Complete the A</a:t>
            </a:r>
            <a:r>
              <a:rPr lang="en-US" i="1"/>
              <a:t>sset Inventory Worksheet</a:t>
            </a:r>
            <a:r>
              <a:rPr lang="en-US"/>
              <a:t>. </a:t>
            </a:r>
            <a:endParaRPr lang="en-US">
              <a:cs typeface="Calibri"/>
            </a:endParaRPr>
          </a:p>
          <a:p>
            <a:endParaRPr lang="en-US"/>
          </a:p>
          <a:p>
            <a:r>
              <a:rPr lang="en-US"/>
              <a:t>2. Complete the B</a:t>
            </a:r>
            <a:r>
              <a:rPr lang="en-US" i="1"/>
              <a:t>udget Worksheet</a:t>
            </a:r>
            <a:r>
              <a:rPr lang="en-US"/>
              <a:t>. Fill in any information gaps. Then use the table on the front to assess whether you have money in hand or need to borrow money to acquire assets or expertise OR whether proceeds from the sale of assets or income from an operating agreement is enough to support your future needs.  For homework, identify information gaps. Missing information may require further conversation with the other party. </a:t>
            </a:r>
            <a:endParaRPr lang="en-US">
              <a:cs typeface="Calibri"/>
            </a:endParaRPr>
          </a:p>
          <a:p>
            <a:endParaRPr lang="en-US"/>
          </a:p>
          <a:p>
            <a:r>
              <a:rPr lang="en-US"/>
              <a:t>3. Review the </a:t>
            </a:r>
            <a:r>
              <a:rPr lang="en-US" i="1"/>
              <a:t>Glossary of Business and Financial Terms </a:t>
            </a:r>
            <a:endParaRPr lang="en-US" i="1">
              <a:cs typeface="Calibri"/>
            </a:endParaRPr>
          </a:p>
          <a:p>
            <a:endParaRPr lang="en-US"/>
          </a:p>
          <a:p>
            <a:r>
              <a:rPr lang="en-US"/>
              <a:t>4. Complete the </a:t>
            </a:r>
            <a:r>
              <a:rPr lang="en-US" i="1"/>
              <a:t>Build Your Team Worksheet</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6145F6E3-A983-4E35-88C2-65DC0F2E4105}" type="slidenum">
              <a:rPr lang="en-US"/>
              <a:pPr/>
              <a:t>42</a:t>
            </a:fld>
            <a:endParaRPr lang="en-US"/>
          </a:p>
        </p:txBody>
      </p:sp>
      <p:sp>
        <p:nvSpPr>
          <p:cNvPr id="7" name="Slide Image Placeholder 6">
            <a:extLst>
              <a:ext uri="{FF2B5EF4-FFF2-40B4-BE49-F238E27FC236}">
                <a16:creationId xmlns:a16="http://schemas.microsoft.com/office/drawing/2014/main" id="{E2A8B86B-DFE5-F1C0-D858-D0C14C8CD00C}"/>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614917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a:t>Trainer Instructions:</a:t>
            </a:r>
            <a:endParaRPr lang="en-US">
              <a:cs typeface="Calibri"/>
            </a:endParaRPr>
          </a:p>
          <a:p>
            <a:r>
              <a:rPr lang="en-US"/>
              <a:t>Add your own closing notes. </a:t>
            </a:r>
            <a:endParaRPr lang="en-US">
              <a:cs typeface="Calibri"/>
            </a:endParaRPr>
          </a:p>
          <a:p>
            <a:r>
              <a:rPr lang="en-US"/>
              <a:t>Consider a casual networking time at the end of this workshop to give people time to socialize.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232BA-6C0C-4670-90D1-18704CB5AC0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15716D98-4A2E-238B-1B86-CD12115C1C88}"/>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There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a:p>
            <a:endParaRPr lang="en-US"/>
          </a:p>
          <a:p>
            <a:endParaRPr lang="en-US"/>
          </a:p>
        </p:txBody>
      </p:sp>
      <p:sp>
        <p:nvSpPr>
          <p:cNvPr id="4" name="Slide Number Placeholder 3"/>
          <p:cNvSpPr>
            <a:spLocks noGrp="1"/>
          </p:cNvSpPr>
          <p:nvPr>
            <p:ph type="sldNum" sz="quarter" idx="5"/>
          </p:nvPr>
        </p:nvSpPr>
        <p:spPr/>
        <p:txBody>
          <a:bodyPr/>
          <a:lstStyle/>
          <a:p>
            <a:pPr lvl="0"/>
            <a:fld id="{5966B4C4-1624-4434-83AD-891C08C5A68D}" type="slidenum">
              <a:rPr lang="en-US" noProof="0" smtClean="0"/>
              <a:pPr lvl="0"/>
              <a:t>5</a:t>
            </a:fld>
            <a:endParaRPr lang="en-US" noProof="0"/>
          </a:p>
        </p:txBody>
      </p:sp>
      <p:sp>
        <p:nvSpPr>
          <p:cNvPr id="7" name="Slide Image Placeholder 6">
            <a:extLst>
              <a:ext uri="{FF2B5EF4-FFF2-40B4-BE49-F238E27FC236}">
                <a16:creationId xmlns:a16="http://schemas.microsoft.com/office/drawing/2014/main" id="{3677DD16-D598-DECA-94E8-D75805E61207}"/>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20F99AC1-5AA4-49A2-8A31-29032D8E4CBF}" type="slidenum">
              <a:rPr lang="en-US"/>
              <a:pPr/>
              <a:t>6</a:t>
            </a:fld>
            <a:endParaRPr lang="en-US"/>
          </a:p>
        </p:txBody>
      </p:sp>
      <p:sp>
        <p:nvSpPr>
          <p:cNvPr id="6" name="Slide Image Placeholder 5">
            <a:extLst>
              <a:ext uri="{FF2B5EF4-FFF2-40B4-BE49-F238E27FC236}">
                <a16:creationId xmlns:a16="http://schemas.microsoft.com/office/drawing/2014/main" id="{B1488726-1725-33E5-60C4-7E60A079E82B}"/>
              </a:ext>
            </a:extLst>
          </p:cNvPr>
          <p:cNvSpPr>
            <a:spLocks noGrp="1" noRot="1" noChangeAspect="1"/>
          </p:cNvSpPr>
          <p:nvPr>
            <p:ph type="sldImg"/>
          </p:nvPr>
        </p:nvSpPr>
        <p:spPr>
          <a:xfrm>
            <a:off x="2166938" y="392113"/>
            <a:ext cx="2508250" cy="1881187"/>
          </a:xfrm>
        </p:spPr>
      </p:sp>
      <p:sp>
        <p:nvSpPr>
          <p:cNvPr id="7" name="Notes Placeholder 6">
            <a:extLst>
              <a:ext uri="{FF2B5EF4-FFF2-40B4-BE49-F238E27FC236}">
                <a16:creationId xmlns:a16="http://schemas.microsoft.com/office/drawing/2014/main" id="{BAC25817-E9B4-3BCA-7457-81AB9C7E39AD}"/>
              </a:ext>
            </a:extLst>
          </p:cNvPr>
          <p:cNvSpPr>
            <a:spLocks noGrp="1"/>
          </p:cNvSpPr>
          <p:nvPr>
            <p:ph type="body" idx="1"/>
          </p:nvPr>
        </p:nvSpPr>
        <p:spPr/>
        <p:txBody>
          <a:bodyPr/>
          <a:lstStyle/>
          <a:p>
            <a:r>
              <a:rPr lang="en-US" u="sng"/>
              <a:t>Motivation Activity</a:t>
            </a:r>
          </a:p>
          <a:p>
            <a:r>
              <a:rPr lang="en-US"/>
              <a:t>Refer to the </a:t>
            </a:r>
            <a:r>
              <a:rPr lang="en-US" i="1"/>
              <a:t>SMART Goals Discussion Worksheet</a:t>
            </a:r>
            <a:r>
              <a:rPr lang="en-US"/>
              <a:t>.</a:t>
            </a:r>
            <a:endParaRPr lang="en-US">
              <a:cs typeface="Calibri"/>
            </a:endParaRPr>
          </a:p>
          <a:p>
            <a:endParaRPr lang="en-US" u="sng">
              <a:cs typeface="Calibri" panose="020F0502020204030204"/>
            </a:endParaRPr>
          </a:p>
          <a:p>
            <a:r>
              <a:rPr lang="en-US" u="sng"/>
              <a:t>Trainer Instructions:</a:t>
            </a:r>
            <a:endParaRPr lang="en-US"/>
          </a:p>
          <a:p>
            <a:r>
              <a:rPr lang="en-US"/>
              <a:t>See Teaching Plan and the Training Manual for suggested activity steps.</a:t>
            </a:r>
            <a:endParaRPr lang="en-US">
              <a:cs typeface="Calibri"/>
            </a:endParaRPr>
          </a:p>
        </p:txBody>
      </p:sp>
    </p:spTree>
    <p:extLst>
      <p:ext uri="{BB962C8B-B14F-4D97-AF65-F5344CB8AC3E}">
        <p14:creationId xmlns:p14="http://schemas.microsoft.com/office/powerpoint/2010/main" val="343423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Setting useful goals can be difficult. They should be simple, yet specific enough to clearly define what you want to accomplish. They should cover the 5 </a:t>
            </a:r>
            <a:r>
              <a:rPr lang="en-US" err="1"/>
              <a:t>Ws</a:t>
            </a:r>
            <a:r>
              <a:rPr lang="en-US"/>
              <a:t>: Who, What, Where, When, and Why, as well as How. </a:t>
            </a:r>
          </a:p>
          <a:p>
            <a:endParaRPr lang="en-US"/>
          </a:p>
          <a:p>
            <a:r>
              <a:rPr lang="en-US"/>
              <a:t>Many people use the SMART goals framework to set useful and actionable goals. SMART goals are: </a:t>
            </a:r>
          </a:p>
          <a:p>
            <a:r>
              <a:rPr lang="en-US"/>
              <a:t>S = Specific well-defined and clear. </a:t>
            </a:r>
          </a:p>
          <a:p>
            <a:r>
              <a:rPr lang="en-US"/>
              <a:t>M= Measurable because when you measure results, you know whether (or not) you have achieved your goals. </a:t>
            </a:r>
          </a:p>
          <a:p>
            <a:r>
              <a:rPr lang="en-US"/>
              <a:t>A=Attainable and realistic enough that you can achieve them with time and effort. </a:t>
            </a:r>
          </a:p>
          <a:p>
            <a:r>
              <a:rPr lang="en-US"/>
              <a:t>R=Results-Focused meaning they include the resources, knowledge and time you need to reach your goals. </a:t>
            </a:r>
          </a:p>
          <a:p>
            <a:r>
              <a:rPr lang="en-US"/>
              <a:t>T=Timely or timebound, meaning linked to a realistic timeframe. A goal without a timeline is just a dream. </a:t>
            </a:r>
          </a:p>
          <a:p>
            <a:endParaRPr lang="en-US"/>
          </a:p>
          <a:p>
            <a:r>
              <a:rPr lang="en-US"/>
              <a:t>Let’s work through an example. A broad goal might be “To inherit my grandfather’s vegetable operation.” That’s a worthy goal to start. but it doesn’t answer the deeper SMART questions.  </a:t>
            </a:r>
          </a:p>
          <a:p>
            <a:r>
              <a:rPr lang="en-US"/>
              <a:t>To make it more Specific you might refine the goal to be “To inherit my grandfather’s operation and produce a seasonally diverse mix of fruits and vegetables to sell at farmers markets and to local schools.” </a:t>
            </a:r>
          </a:p>
          <a:p>
            <a:r>
              <a:rPr lang="en-US"/>
              <a:t>To make that Measurable you might add: “Earn an annual gross income of $150,000, increase crop yields 5 percent by improving nutrient management, and increase sales by $25,000, by adding 2 farmers’ markets and a local school to the marketing portfolio.”</a:t>
            </a:r>
          </a:p>
          <a:p>
            <a:r>
              <a:rPr lang="en-US"/>
              <a:t>Then check to make sure these are all Attainable. Even if it’s a stretch, could you accomplish these things in 2 years? What resources do you need? Do you have them or what else do you need to get the help that you need? </a:t>
            </a:r>
          </a:p>
          <a:p>
            <a:r>
              <a:rPr lang="en-US"/>
              <a:t>Finally, make sure you have a realistic timeframe.  For example:  “To increase crop yields by 5 percent next year by improving nutrient management and pest control” or “To increase sales by $10,000, by reaching out to at least 25 new sales prospects in the coming 6 months”</a:t>
            </a:r>
          </a:p>
          <a:p>
            <a:endParaRPr lang="en-US"/>
          </a:p>
        </p:txBody>
      </p:sp>
      <p:sp>
        <p:nvSpPr>
          <p:cNvPr id="4" name="Slide Number Placeholder 3"/>
          <p:cNvSpPr>
            <a:spLocks noGrp="1"/>
          </p:cNvSpPr>
          <p:nvPr>
            <p:ph type="sldNum" sz="quarter" idx="10"/>
          </p:nvPr>
        </p:nvSpPr>
        <p:spPr/>
        <p:txBody>
          <a:bodyPr/>
          <a:lstStyle/>
          <a:p>
            <a:fld id="{85785DFC-AC73-4C7B-8895-B635377B94DA}" type="slidenum">
              <a:rPr lang="en-US"/>
              <a:pPr/>
              <a:t>7</a:t>
            </a:fld>
            <a:endParaRPr lang="en-US"/>
          </a:p>
        </p:txBody>
      </p:sp>
      <p:sp>
        <p:nvSpPr>
          <p:cNvPr id="7" name="Slide Image Placeholder 6">
            <a:extLst>
              <a:ext uri="{FF2B5EF4-FFF2-40B4-BE49-F238E27FC236}">
                <a16:creationId xmlns:a16="http://schemas.microsoft.com/office/drawing/2014/main" id="{59948173-CCF9-C1F0-3EC3-E501CBD33CD3}"/>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3836238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Now that you’ve clarified your current situation, where you want to go, and what you need to get there, it’s time to think about how much it will cost or yield and whether you can afford it.  </a:t>
            </a:r>
          </a:p>
          <a:p>
            <a:endParaRPr lang="en-US"/>
          </a:p>
          <a:p>
            <a:r>
              <a:rPr lang="en-US"/>
              <a:t> </a:t>
            </a:r>
          </a:p>
        </p:txBody>
      </p:sp>
      <p:sp>
        <p:nvSpPr>
          <p:cNvPr id="4" name="Slide Number Placeholder 3"/>
          <p:cNvSpPr>
            <a:spLocks noGrp="1"/>
          </p:cNvSpPr>
          <p:nvPr>
            <p:ph type="sldNum" sz="quarter" idx="5"/>
          </p:nvPr>
        </p:nvSpPr>
        <p:spPr/>
        <p:txBody>
          <a:bodyPr/>
          <a:lstStyle/>
          <a:p>
            <a:fld id="{20F99AC1-5AA4-49A2-8A31-29032D8E4CBF}" type="slidenum">
              <a:rPr lang="en-US"/>
              <a:pPr/>
              <a:t>8</a:t>
            </a:fld>
            <a:endParaRPr lang="en-US"/>
          </a:p>
        </p:txBody>
      </p:sp>
      <p:sp>
        <p:nvSpPr>
          <p:cNvPr id="7" name="Slide Image Placeholder 6">
            <a:extLst>
              <a:ext uri="{FF2B5EF4-FFF2-40B4-BE49-F238E27FC236}">
                <a16:creationId xmlns:a16="http://schemas.microsoft.com/office/drawing/2014/main" id="{723EC68A-40F7-0E23-457E-C40E071FDC6D}"/>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10342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As a reminder, assets are all kinds of things that have value. Financial assets are things of value owned by individuals, corporations and organizations.</a:t>
            </a:r>
          </a:p>
          <a:p>
            <a:endParaRPr lang="en-US"/>
          </a:p>
          <a:p>
            <a:r>
              <a:rPr lang="en-US"/>
              <a:t>They can be tangible or physical things that you can touch, like land, buildings, and equipment. Tangible assets also include financial resources like a bank account. </a:t>
            </a:r>
          </a:p>
          <a:p>
            <a:endParaRPr lang="en-US">
              <a:cs typeface="Calibri" panose="020F0502020204030204"/>
            </a:endParaRPr>
          </a:p>
          <a:p>
            <a:r>
              <a:rPr lang="en-US"/>
              <a:t>Intangible assets are nonphysical things like trademarks, market share, customer loyalty and the skills of managers and employees. </a:t>
            </a:r>
            <a:endParaRPr lang="en-US">
              <a:cs typeface="Calibri"/>
            </a:endParaRPr>
          </a:p>
          <a:p>
            <a:endParaRPr lang="en-US"/>
          </a:p>
          <a:p>
            <a:r>
              <a:rPr lang="en-US"/>
              <a:t>Today we are going to focus on financial assets, or assets that can be reported on a balance sheet. We’re also going to touch on transfer of management if you are involved in a farm or ranch business transfer. </a:t>
            </a:r>
            <a:endParaRPr lang="en-US">
              <a:cs typeface="Calibri"/>
            </a:endParaRPr>
          </a:p>
          <a:p>
            <a:endParaRPr lang="en-US"/>
          </a:p>
          <a:p>
            <a:r>
              <a:rPr lang="en-US"/>
              <a:t>Financial assets include things like cash and savings, land and buildings, crops and livestock, equipment and inventories, and intangible property such as an established brand or a clients list. </a:t>
            </a:r>
          </a:p>
        </p:txBody>
      </p:sp>
      <p:sp>
        <p:nvSpPr>
          <p:cNvPr id="4" name="Slide Number Placeholder 3"/>
          <p:cNvSpPr>
            <a:spLocks noGrp="1"/>
          </p:cNvSpPr>
          <p:nvPr>
            <p:ph type="sldNum" sz="quarter" idx="5"/>
          </p:nvPr>
        </p:nvSpPr>
        <p:spPr/>
        <p:txBody>
          <a:bodyPr/>
          <a:lstStyle/>
          <a:p>
            <a:fld id="{20F99AC1-5AA4-49A2-8A31-29032D8E4CBF}" type="slidenum">
              <a:rPr lang="en-US"/>
              <a:pPr/>
              <a:t>9</a:t>
            </a:fld>
            <a:endParaRPr lang="en-US"/>
          </a:p>
        </p:txBody>
      </p:sp>
      <p:sp>
        <p:nvSpPr>
          <p:cNvPr id="7" name="Slide Image Placeholder 6">
            <a:extLst>
              <a:ext uri="{FF2B5EF4-FFF2-40B4-BE49-F238E27FC236}">
                <a16:creationId xmlns:a16="http://schemas.microsoft.com/office/drawing/2014/main" id="{914B53E4-1851-1B72-1A38-2CC3140A7C39}"/>
              </a:ext>
            </a:extLst>
          </p:cNvPr>
          <p:cNvSpPr>
            <a:spLocks noGrp="1" noRot="1" noChangeAspect="1"/>
          </p:cNvSpPr>
          <p:nvPr>
            <p:ph type="sldImg"/>
          </p:nvPr>
        </p:nvSpPr>
        <p:spPr>
          <a:xfrm>
            <a:off x="2166938" y="392113"/>
            <a:ext cx="2508250" cy="1881187"/>
          </a:xfrm>
        </p:spPr>
      </p:sp>
    </p:spTree>
    <p:extLst>
      <p:ext uri="{BB962C8B-B14F-4D97-AF65-F5344CB8AC3E}">
        <p14:creationId xmlns:p14="http://schemas.microsoft.com/office/powerpoint/2010/main" val="2093438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6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2EF41CDD-4FB5-207F-C463-25F9A2D4B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1A09F16C-ED3F-F444-2354-5216CC1A92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2903"/>
              </a:lnSpc>
              <a:spcBef>
                <a:spcPts val="0"/>
              </a:spcBef>
              <a:buNone/>
              <a:defRPr sz="33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257175" rtl="0" eaLnBrk="1" fontAlgn="auto" latinLnBrk="0" hangingPunct="1">
              <a:lnSpc>
                <a:spcPct val="100000"/>
              </a:lnSpc>
              <a:spcBef>
                <a:spcPts val="0"/>
              </a:spcBef>
              <a:spcAft>
                <a:spcPts val="0"/>
              </a:spcAft>
              <a:buClr>
                <a:schemeClr val="tx1"/>
              </a:buClr>
              <a:buSzPct val="88000"/>
              <a:buFont typeface="Wingdings" charset="2"/>
              <a:buNone/>
              <a:tabLst/>
              <a:defRPr sz="1600" b="1" cap="all" spc="56" baseline="0">
                <a:solidFill>
                  <a:srgbClr val="002659"/>
                </a:solidFill>
              </a:defRPr>
            </a:lvl1pPr>
            <a:lvl2pPr>
              <a:buNone/>
              <a:defRPr/>
            </a:lvl2pPr>
            <a:lvl3pPr>
              <a:buNone/>
              <a:defRPr/>
            </a:lvl3pPr>
            <a:lvl4pPr>
              <a:buNone/>
              <a:defRPr/>
            </a:lvl4pPr>
            <a:lvl5pPr>
              <a:buNone/>
              <a:defRPr/>
            </a:lvl5pPr>
          </a:lstStyle>
          <a:p>
            <a:pPr marL="192881" marR="0" lvl="0" indent="-192881" algn="l" defTabSz="257175"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10C6D720-F43D-5270-DE79-CA7EFA4BA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424138702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2903"/>
              </a:lnSpc>
              <a:spcBef>
                <a:spcPts val="0"/>
              </a:spcBef>
              <a:buNone/>
              <a:defRPr sz="28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a:p>
        </p:txBody>
      </p:sp>
      <p:pic>
        <p:nvPicPr>
          <p:cNvPr id="4" name="Picture 3" descr="A picture containing logo">
            <a:extLst>
              <a:ext uri="{FF2B5EF4-FFF2-40B4-BE49-F238E27FC236}">
                <a16:creationId xmlns:a16="http://schemas.microsoft.com/office/drawing/2014/main" id="{007E6420-3CB2-8D5C-A9E6-B5C9CFF12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7773" y="603189"/>
            <a:ext cx="1828800" cy="337470"/>
          </a:xfrm>
          <a:prstGeom prst="rect">
            <a:avLst/>
          </a:prstGeom>
        </p:spPr>
      </p:pic>
    </p:spTree>
    <p:extLst>
      <p:ext uri="{BB962C8B-B14F-4D97-AF65-F5344CB8AC3E}">
        <p14:creationId xmlns:p14="http://schemas.microsoft.com/office/powerpoint/2010/main" val="89753651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9CB54508-ABAE-6170-A8F8-4CB929EE18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4097550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pattFill prst="dkUpDiag">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logo">
            <a:extLst>
              <a:ext uri="{FF2B5EF4-FFF2-40B4-BE49-F238E27FC236}">
                <a16:creationId xmlns:a16="http://schemas.microsoft.com/office/drawing/2014/main" id="{FC61C8B9-7A2A-F49F-815F-494990B22E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03816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4FCC27AD-92F3-BF7E-E7BC-22340DF07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250289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5"/>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
            <a:extLst>
              <a:ext uri="{FF2B5EF4-FFF2-40B4-BE49-F238E27FC236}">
                <a16:creationId xmlns:a16="http://schemas.microsoft.com/office/drawing/2014/main" id="{359B7E92-EA73-03D6-D89B-BF044E6C36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299747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775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8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a:p>
        </p:txBody>
      </p:sp>
      <p:pic>
        <p:nvPicPr>
          <p:cNvPr id="2" name="Picture 1" descr="A picture containing logo">
            <a:extLst>
              <a:ext uri="{FF2B5EF4-FFF2-40B4-BE49-F238E27FC236}">
                <a16:creationId xmlns:a16="http://schemas.microsoft.com/office/drawing/2014/main" id="{09482EF8-959D-1A29-EEF0-4DEBD9581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1212" y="643357"/>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5125F65E-E4F1-C7C7-22CA-445AA61D40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E999E109-3CEB-7330-9A1C-FC0B51256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7F70AACE-574D-CE2B-80D1-35A457F2F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7BD6D507-BD7D-9F5D-3F44-C6D3C718F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962088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A picture containing logo&#10;&#10;Description automatically generated">
            <a:extLst>
              <a:ext uri="{FF2B5EF4-FFF2-40B4-BE49-F238E27FC236}">
                <a16:creationId xmlns:a16="http://schemas.microsoft.com/office/drawing/2014/main" id="{3AA2D22D-D1AC-4090-8324-23FACDEB61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22640" y="6273001"/>
            <a:ext cx="1486565" cy="365760"/>
          </a:xfrm>
          <a:prstGeom prst="rect">
            <a:avLst/>
          </a:prstGeom>
        </p:spPr>
      </p:pic>
    </p:spTree>
    <p:extLst>
      <p:ext uri="{BB962C8B-B14F-4D97-AF65-F5344CB8AC3E}">
        <p14:creationId xmlns:p14="http://schemas.microsoft.com/office/powerpoint/2010/main" val="109025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a:noFill/>
        </p:spPr>
        <p:txBody>
          <a:bodyPr>
            <a:noAutofit/>
          </a:bodyPr>
          <a:lstStyle>
            <a:lvl1pPr>
              <a:defRPr>
                <a:solidFill>
                  <a:schemeClr val="tx1">
                    <a:lumMod val="50000"/>
                  </a:schemeClr>
                </a:solidFil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rgbClr val="FFFFFF"/>
            </a:fgClr>
            <a:bgClr>
              <a:srgbClr val="FFFFFF"/>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ACC6ABC0-FD22-BA51-8257-A4024627AA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56123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3" r:id="rId3"/>
    <p:sldLayoutId id="2147483674" r:id="rId4"/>
    <p:sldLayoutId id="2147483675" r:id="rId5"/>
    <p:sldLayoutId id="2147483708" r:id="rId6"/>
    <p:sldLayoutId id="2147483696" r:id="rId7"/>
    <p:sldLayoutId id="2147483917" r:id="rId8"/>
    <p:sldLayoutId id="2147483913" r:id="rId9"/>
    <p:sldLayoutId id="2147483854" r:id="rId10"/>
  </p:sldLayoutIdLst>
  <p:txStyles>
    <p:titleStyle>
      <a:lvl1pPr algn="l" defTabSz="457200" rtl="0" eaLnBrk="1" latinLnBrk="0" hangingPunct="1">
        <a:spcBef>
          <a:spcPct val="0"/>
        </a:spcBef>
        <a:buNone/>
        <a:defRPr sz="3600" kern="1200" spc="-50">
          <a:solidFill>
            <a:schemeClr val="tx1">
              <a:lumMod val="50000"/>
            </a:schemeClr>
          </a:solidFill>
          <a:latin typeface="+mj-lt"/>
          <a:ea typeface="+mj-ea"/>
          <a:cs typeface="+mj-cs"/>
        </a:defRPr>
      </a:lvl1pPr>
    </p:titleStyle>
    <p:body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Tree>
    <p:extLst>
      <p:ext uri="{BB962C8B-B14F-4D97-AF65-F5344CB8AC3E}">
        <p14:creationId xmlns:p14="http://schemas.microsoft.com/office/powerpoint/2010/main" val="187920722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Lst>
  <p:txStyles>
    <p:titleStyle>
      <a:lvl1pPr algn="l" defTabSz="342900" rtl="0" eaLnBrk="1" latinLnBrk="0" hangingPunct="1">
        <a:spcBef>
          <a:spcPct val="0"/>
        </a:spcBef>
        <a:buNone/>
        <a:defRPr sz="3600" kern="1200" spc="-38">
          <a:solidFill>
            <a:schemeClr val="tx1">
              <a:lumMod val="50000"/>
            </a:schemeClr>
          </a:solidFill>
          <a:latin typeface="+mj-lt"/>
          <a:ea typeface="+mj-ea"/>
          <a:cs typeface="+mj-cs"/>
        </a:defRPr>
      </a:lvl1pPr>
    </p:titleStyle>
    <p:bodyStyle>
      <a:lvl1pPr marL="257175" indent="-257175" algn="l" defTabSz="342900" rtl="0" eaLnBrk="1" latinLnBrk="0" hangingPunct="1">
        <a:spcBef>
          <a:spcPct val="20000"/>
        </a:spcBef>
        <a:buClr>
          <a:schemeClr val="tx1"/>
        </a:buClr>
        <a:buSzPct val="88000"/>
        <a:buFont typeface="Wingdings" charset="2"/>
        <a:buChar char="§"/>
        <a:defRPr sz="2400" kern="1200" spc="-38">
          <a:solidFill>
            <a:srgbClr val="3C3D3C"/>
          </a:solidFill>
          <a:latin typeface="+mn-lt"/>
          <a:ea typeface="+mn-ea"/>
          <a:cs typeface="+mn-cs"/>
        </a:defRPr>
      </a:lvl1pPr>
      <a:lvl2pPr marL="557213" indent="-214313" algn="l" defTabSz="342900" rtl="0" eaLnBrk="1" latinLnBrk="0" hangingPunct="1">
        <a:spcBef>
          <a:spcPct val="20000"/>
        </a:spcBef>
        <a:buClr>
          <a:schemeClr val="tx1"/>
        </a:buClr>
        <a:buSzPct val="99000"/>
        <a:buFont typeface="Arial"/>
        <a:buChar char="•"/>
        <a:defRPr sz="2100" kern="1200" spc="-38">
          <a:solidFill>
            <a:srgbClr val="3C3D3C"/>
          </a:solidFill>
          <a:latin typeface="+mn-lt"/>
          <a:ea typeface="+mn-ea"/>
          <a:cs typeface="+mn-cs"/>
        </a:defRPr>
      </a:lvl2pPr>
      <a:lvl3pPr marL="857250" indent="-171450" algn="l" defTabSz="342900" rtl="0" eaLnBrk="1" latinLnBrk="0" hangingPunct="1">
        <a:spcBef>
          <a:spcPct val="20000"/>
        </a:spcBef>
        <a:buClr>
          <a:schemeClr val="tx1"/>
        </a:buClr>
        <a:buSzPct val="44000"/>
        <a:buFont typeface="Wingdings" charset="2"/>
        <a:buChar char="u"/>
        <a:defRPr sz="1800" kern="1200" spc="-38">
          <a:solidFill>
            <a:srgbClr val="3C3D3C"/>
          </a:solidFill>
          <a:latin typeface="+mn-lt"/>
          <a:ea typeface="+mn-ea"/>
          <a:cs typeface="+mn-cs"/>
        </a:defRPr>
      </a:lvl3pPr>
      <a:lvl4pPr marL="1200150" indent="-171450" algn="l" defTabSz="342900" rtl="0" eaLnBrk="1" latinLnBrk="0" hangingPunct="1">
        <a:spcBef>
          <a:spcPct val="20000"/>
        </a:spcBef>
        <a:buClr>
          <a:schemeClr val="tx1"/>
        </a:buClr>
        <a:buSzPct val="76000"/>
        <a:buFont typeface="Courier New"/>
        <a:buChar char="o"/>
        <a:defRPr sz="1500" kern="1200" spc="-38">
          <a:solidFill>
            <a:srgbClr val="3C3D3C"/>
          </a:solidFill>
          <a:latin typeface="+mn-lt"/>
          <a:ea typeface="+mn-ea"/>
          <a:cs typeface="+mn-cs"/>
        </a:defRPr>
      </a:lvl4pPr>
      <a:lvl5pPr marL="1543050" indent="-171450" algn="l" defTabSz="342900" rtl="0" eaLnBrk="1" latinLnBrk="0" hangingPunct="1">
        <a:spcBef>
          <a:spcPct val="20000"/>
        </a:spcBef>
        <a:buClr>
          <a:schemeClr val="tx1"/>
        </a:buClr>
        <a:buSzPct val="44000"/>
        <a:buFont typeface="Wingdings" charset="2"/>
        <a:buChar char=""/>
        <a:defRPr sz="1500" kern="1200" spc="-38">
          <a:solidFill>
            <a:srgbClr val="3C3D3C"/>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1.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3.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4.jpeg"/><Relationship Id="rId7" Type="http://schemas.openxmlformats.org/officeDocument/2006/relationships/diagramColors" Target="../diagrams/colors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customXml" Target="../ink/ink2.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41.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customXml" Target="../ink/ink1.xml"/><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10.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BA0520E-D27A-4C15-88D0-5C501A84EBB2}"/>
              </a:ext>
            </a:extLst>
          </p:cNvPr>
          <p:cNvSpPr>
            <a:spLocks noGrp="1"/>
          </p:cNvSpPr>
          <p:nvPr>
            <p:ph type="body" sz="quarter" idx="11"/>
          </p:nvPr>
        </p:nvSpPr>
        <p:spPr>
          <a:xfrm>
            <a:off x="-15950" y="1464939"/>
            <a:ext cx="9144000" cy="1552581"/>
          </a:xfrm>
        </p:spPr>
        <p:txBody>
          <a:bodyPr anchor="ctr">
            <a:normAutofit/>
          </a:bodyPr>
          <a:lstStyle/>
          <a:p>
            <a:pPr>
              <a:spcAft>
                <a:spcPts val="450"/>
              </a:spcAft>
            </a:pPr>
            <a:r>
              <a:rPr lang="en-US" sz="2400"/>
              <a:t>Transitioning Land to a New Generation</a:t>
            </a:r>
          </a:p>
          <a:p>
            <a:pPr marL="0" marR="0">
              <a:lnSpc>
                <a:spcPct val="107000"/>
              </a:lnSpc>
              <a:spcBef>
                <a:spcPts val="0"/>
              </a:spcBef>
              <a:spcAft>
                <a:spcPts val="800"/>
              </a:spcAft>
            </a:pPr>
            <a:r>
              <a:rPr lang="en-US">
                <a:effectLst/>
                <a:ea typeface="Calibri" panose="020F0502020204030204" pitchFamily="34" charset="0"/>
                <a:cs typeface="Times New Roman" panose="02020603050405020304" pitchFamily="18" charset="0"/>
              </a:rPr>
              <a:t>Assess Your Financial Situation and Build Your Team</a:t>
            </a:r>
          </a:p>
        </p:txBody>
      </p:sp>
      <p:pic>
        <p:nvPicPr>
          <p:cNvPr id="2" name="Content Placeholder 3" descr="A picture containing sky, grass, outdoor, plant&#10;&#10;Description automatically generated">
            <a:extLst>
              <a:ext uri="{FF2B5EF4-FFF2-40B4-BE49-F238E27FC236}">
                <a16:creationId xmlns:a16="http://schemas.microsoft.com/office/drawing/2014/main" id="{1B33CB19-9CAC-4F68-B9EF-93838112CE34}"/>
              </a:ext>
            </a:extLst>
          </p:cNvPr>
          <p:cNvPicPr>
            <a:picLocks noChangeAspect="1"/>
          </p:cNvPicPr>
          <p:nvPr/>
        </p:nvPicPr>
        <p:blipFill rotWithShape="1">
          <a:blip r:embed="rId3"/>
          <a:srcRect t="696"/>
          <a:stretch/>
        </p:blipFill>
        <p:spPr>
          <a:xfrm>
            <a:off x="-74369" y="3017520"/>
            <a:ext cx="9292738" cy="384048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0A1EF1-F9B6-4602-A06A-AAF647603389}"/>
              </a:ext>
            </a:extLst>
          </p:cNvPr>
          <p:cNvSpPr>
            <a:spLocks noGrp="1"/>
          </p:cNvSpPr>
          <p:nvPr>
            <p:ph type="title"/>
          </p:nvPr>
        </p:nvSpPr>
        <p:spPr>
          <a:xfrm>
            <a:off x="278031" y="262540"/>
            <a:ext cx="8229600" cy="939341"/>
          </a:xfrm>
        </p:spPr>
        <p:txBody>
          <a:bodyPr anchor="ctr">
            <a:normAutofit/>
          </a:bodyPr>
          <a:lstStyle/>
          <a:p>
            <a:r>
              <a:rPr lang="en-US"/>
              <a:t>What is Being Transferred? </a:t>
            </a:r>
          </a:p>
        </p:txBody>
      </p:sp>
      <p:pic>
        <p:nvPicPr>
          <p:cNvPr id="10" name="Content Placeholder 9">
            <a:extLst>
              <a:ext uri="{FF2B5EF4-FFF2-40B4-BE49-F238E27FC236}">
                <a16:creationId xmlns:a16="http://schemas.microsoft.com/office/drawing/2014/main" id="{CFAF09BF-4EDE-A37F-737A-D5A2B9ADDBBD}"/>
              </a:ext>
            </a:extLst>
          </p:cNvPr>
          <p:cNvPicPr>
            <a:picLocks noGrp="1" noChangeAspect="1"/>
          </p:cNvPicPr>
          <p:nvPr>
            <p:ph idx="10"/>
          </p:nvPr>
        </p:nvPicPr>
        <p:blipFill rotWithShape="1">
          <a:blip r:embed="rId3"/>
          <a:srcRect r="3510"/>
          <a:stretch/>
        </p:blipFill>
        <p:spPr>
          <a:xfrm>
            <a:off x="4572000" y="3837029"/>
            <a:ext cx="3157268" cy="2011680"/>
          </a:xfrm>
          <a:prstGeom prst="rect">
            <a:avLst/>
          </a:prstGeom>
        </p:spPr>
      </p:pic>
      <p:graphicFrame>
        <p:nvGraphicFramePr>
          <p:cNvPr id="13" name="Content Placeholder 3">
            <a:extLst>
              <a:ext uri="{FF2B5EF4-FFF2-40B4-BE49-F238E27FC236}">
                <a16:creationId xmlns:a16="http://schemas.microsoft.com/office/drawing/2014/main" id="{0DACA75C-CFCA-4466-9573-E2D3EF9A80A9}"/>
              </a:ext>
            </a:extLst>
          </p:cNvPr>
          <p:cNvGraphicFramePr>
            <a:graphicFrameLocks noGrp="1"/>
          </p:cNvGraphicFramePr>
          <p:nvPr>
            <p:ph idx="1"/>
            <p:extLst>
              <p:ext uri="{D42A27DB-BD31-4B8C-83A1-F6EECF244321}">
                <p14:modId xmlns:p14="http://schemas.microsoft.com/office/powerpoint/2010/main" val="1474227277"/>
              </p:ext>
            </p:extLst>
          </p:nvPr>
        </p:nvGraphicFramePr>
        <p:xfrm>
          <a:off x="574795" y="1385115"/>
          <a:ext cx="3583138" cy="4463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tractor in a field&#10;&#10;Description automatically generated with medium confidence">
            <a:extLst>
              <a:ext uri="{FF2B5EF4-FFF2-40B4-BE49-F238E27FC236}">
                <a16:creationId xmlns:a16="http://schemas.microsoft.com/office/drawing/2014/main" id="{99A22FBC-FB80-DE3B-474A-57BBDA197F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1999" y="1417320"/>
            <a:ext cx="3157267" cy="2011680"/>
          </a:xfrm>
          <a:prstGeom prst="rect">
            <a:avLst/>
          </a:prstGeom>
        </p:spPr>
      </p:pic>
    </p:spTree>
    <p:extLst>
      <p:ext uri="{BB962C8B-B14F-4D97-AF65-F5344CB8AC3E}">
        <p14:creationId xmlns:p14="http://schemas.microsoft.com/office/powerpoint/2010/main" val="328638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3897-A7A5-4F64-983F-391C7325B138}"/>
              </a:ext>
            </a:extLst>
          </p:cNvPr>
          <p:cNvSpPr>
            <a:spLocks noGrp="1"/>
          </p:cNvSpPr>
          <p:nvPr>
            <p:ph type="title"/>
          </p:nvPr>
        </p:nvSpPr>
        <p:spPr/>
        <p:txBody>
          <a:bodyPr anchor="ctr">
            <a:normAutofit fontScale="90000"/>
          </a:bodyPr>
          <a:lstStyle/>
          <a:p>
            <a:r>
              <a:rPr lang="en-US"/>
              <a:t> Transferring Land &amp; Other Tangible Assets</a:t>
            </a:r>
          </a:p>
        </p:txBody>
      </p:sp>
      <p:pic>
        <p:nvPicPr>
          <p:cNvPr id="13" name="Picture 13">
            <a:extLst>
              <a:ext uri="{FF2B5EF4-FFF2-40B4-BE49-F238E27FC236}">
                <a16:creationId xmlns:a16="http://schemas.microsoft.com/office/drawing/2014/main" id="{8DDA97B6-87E8-4CE2-AF8C-3071A73D604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3212" t="5900" r="28057" b="6323"/>
          <a:stretch/>
        </p:blipFill>
        <p:spPr>
          <a:xfrm>
            <a:off x="4709161" y="1417638"/>
            <a:ext cx="3794760" cy="4556442"/>
          </a:xfrm>
        </p:spPr>
      </p:pic>
      <p:graphicFrame>
        <p:nvGraphicFramePr>
          <p:cNvPr id="5" name="Content Placeholder 2">
            <a:extLst>
              <a:ext uri="{FF2B5EF4-FFF2-40B4-BE49-F238E27FC236}">
                <a16:creationId xmlns:a16="http://schemas.microsoft.com/office/drawing/2014/main" id="{3A5BE1C0-7EF1-4285-AF9A-5C0B29691710}"/>
              </a:ext>
            </a:extLst>
          </p:cNvPr>
          <p:cNvGraphicFramePr>
            <a:graphicFrameLocks noGrp="1"/>
          </p:cNvGraphicFramePr>
          <p:nvPr>
            <p:ph idx="10"/>
            <p:extLst>
              <p:ext uri="{D42A27DB-BD31-4B8C-83A1-F6EECF244321}">
                <p14:modId xmlns:p14="http://schemas.microsoft.com/office/powerpoint/2010/main" val="733680294"/>
              </p:ext>
            </p:extLst>
          </p:nvPr>
        </p:nvGraphicFramePr>
        <p:xfrm>
          <a:off x="457200" y="1987826"/>
          <a:ext cx="3805049" cy="34416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37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indoor, close&#10;&#10;Description automatically generated">
            <a:extLst>
              <a:ext uri="{FF2B5EF4-FFF2-40B4-BE49-F238E27FC236}">
                <a16:creationId xmlns:a16="http://schemas.microsoft.com/office/drawing/2014/main" id="{D21070B7-8A29-0999-C21E-10A3C130A6BD}"/>
              </a:ext>
            </a:extLst>
          </p:cNvPr>
          <p:cNvPicPr>
            <a:picLocks noChangeAspect="1"/>
          </p:cNvPicPr>
          <p:nvPr/>
        </p:nvPicPr>
        <p:blipFill rotWithShape="1">
          <a:blip r:embed="rId3">
            <a:extLst>
              <a:ext uri="{28A0092B-C50C-407E-A947-70E740481C1C}">
                <a14:useLocalDpi xmlns:a14="http://schemas.microsoft.com/office/drawing/2010/main" val="0"/>
              </a:ext>
            </a:extLst>
          </a:blip>
          <a:srcRect l="-3519" r="15613"/>
          <a:stretch/>
        </p:blipFill>
        <p:spPr>
          <a:xfrm>
            <a:off x="4218333" y="1998203"/>
            <a:ext cx="4468467" cy="3383280"/>
          </a:xfrm>
          <a:prstGeom prst="rect">
            <a:avLst/>
          </a:prstGeom>
        </p:spPr>
      </p:pic>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a:xfrm>
            <a:off x="457200" y="478297"/>
            <a:ext cx="8229600" cy="939341"/>
          </a:xfrm>
        </p:spPr>
        <p:txBody>
          <a:bodyPr anchor="ctr">
            <a:normAutofit/>
          </a:bodyPr>
          <a:lstStyle/>
          <a:p>
            <a:r>
              <a:rPr lang="en-US"/>
              <a:t> Transferring an Ongoing Business</a:t>
            </a:r>
          </a:p>
        </p:txBody>
      </p:sp>
      <p:graphicFrame>
        <p:nvGraphicFramePr>
          <p:cNvPr id="10" name="Content Placeholder 5">
            <a:extLst>
              <a:ext uri="{FF2B5EF4-FFF2-40B4-BE49-F238E27FC236}">
                <a16:creationId xmlns:a16="http://schemas.microsoft.com/office/drawing/2014/main" id="{398D190A-B9DD-43F8-3BB3-2E5FFEDB3A23}"/>
              </a:ext>
            </a:extLst>
          </p:cNvPr>
          <p:cNvGraphicFramePr>
            <a:graphicFrameLocks noGrp="1"/>
          </p:cNvGraphicFramePr>
          <p:nvPr>
            <p:ph idx="10"/>
            <p:extLst>
              <p:ext uri="{D42A27DB-BD31-4B8C-83A1-F6EECF244321}">
                <p14:modId xmlns:p14="http://schemas.microsoft.com/office/powerpoint/2010/main" val="2773824345"/>
              </p:ext>
            </p:extLst>
          </p:nvPr>
        </p:nvGraphicFramePr>
        <p:xfrm>
          <a:off x="457200" y="1198103"/>
          <a:ext cx="4282440" cy="4983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7147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3897-A7A5-4F64-983F-391C7325B138}"/>
              </a:ext>
            </a:extLst>
          </p:cNvPr>
          <p:cNvSpPr>
            <a:spLocks noGrp="1"/>
          </p:cNvSpPr>
          <p:nvPr>
            <p:ph type="title"/>
          </p:nvPr>
        </p:nvSpPr>
        <p:spPr>
          <a:xfrm>
            <a:off x="682752" y="259273"/>
            <a:ext cx="8112369" cy="1114905"/>
          </a:xfrm>
        </p:spPr>
        <p:txBody>
          <a:bodyPr anchor="ctr">
            <a:normAutofit/>
          </a:bodyPr>
          <a:lstStyle/>
          <a:p>
            <a:r>
              <a:rPr lang="en-US"/>
              <a:t>Transferring Management Experience</a:t>
            </a:r>
          </a:p>
        </p:txBody>
      </p:sp>
      <p:sp>
        <p:nvSpPr>
          <p:cNvPr id="3" name="Content Placeholder 2">
            <a:extLst>
              <a:ext uri="{FF2B5EF4-FFF2-40B4-BE49-F238E27FC236}">
                <a16:creationId xmlns:a16="http://schemas.microsoft.com/office/drawing/2014/main" id="{C7741D5D-7BF3-0594-B520-6FE077AE9262}"/>
              </a:ext>
            </a:extLst>
          </p:cNvPr>
          <p:cNvSpPr>
            <a:spLocks noGrp="1"/>
          </p:cNvSpPr>
          <p:nvPr>
            <p:ph idx="1"/>
          </p:nvPr>
        </p:nvSpPr>
        <p:spPr>
          <a:xfrm>
            <a:off x="351787" y="1682619"/>
            <a:ext cx="3995928" cy="4446439"/>
          </a:xfrm>
        </p:spPr>
        <p:txBody>
          <a:bodyPr>
            <a:normAutofit/>
          </a:bodyPr>
          <a:lstStyle/>
          <a:p>
            <a:pPr marL="0" indent="0"/>
            <a:r>
              <a:rPr lang="en-US" sz="2800"/>
              <a:t>Decide how to share expertise and hand off decision-making:</a:t>
            </a:r>
          </a:p>
          <a:p>
            <a:pPr marL="642938" lvl="1" indent="-342900">
              <a:buFont typeface="Wingdings" panose="05000000000000000000" pitchFamily="2" charset="2"/>
              <a:buChar char="§"/>
            </a:pPr>
            <a:r>
              <a:rPr lang="en-US" sz="2400"/>
              <a:t>Can happen over time </a:t>
            </a:r>
          </a:p>
          <a:p>
            <a:pPr marL="642938" lvl="1" indent="-342900">
              <a:buFont typeface="Wingdings" panose="05000000000000000000" pitchFamily="2" charset="2"/>
              <a:buChar char="§"/>
            </a:pPr>
            <a:r>
              <a:rPr lang="en-US" sz="2400"/>
              <a:t>Should address all. aspects of the operation.</a:t>
            </a:r>
          </a:p>
        </p:txBody>
      </p:sp>
      <p:pic>
        <p:nvPicPr>
          <p:cNvPr id="5" name="Picture 4" descr="A picture containing grass, sky, outdoor, standing&#10;&#10;Description automatically generated">
            <a:extLst>
              <a:ext uri="{FF2B5EF4-FFF2-40B4-BE49-F238E27FC236}">
                <a16:creationId xmlns:a16="http://schemas.microsoft.com/office/drawing/2014/main" id="{D62F4885-A7F5-F87F-D30B-01DF11B5B66E}"/>
              </a:ext>
            </a:extLst>
          </p:cNvPr>
          <p:cNvPicPr>
            <a:picLocks noChangeAspect="1"/>
          </p:cNvPicPr>
          <p:nvPr/>
        </p:nvPicPr>
        <p:blipFill rotWithShape="1">
          <a:blip r:embed="rId3">
            <a:extLst>
              <a:ext uri="{28A0092B-C50C-407E-A947-70E740481C1C}">
                <a14:useLocalDpi xmlns:a14="http://schemas.microsoft.com/office/drawing/2010/main" val="0"/>
              </a:ext>
            </a:extLst>
          </a:blip>
          <a:srcRect l="26826" r="13098"/>
          <a:stretch/>
        </p:blipFill>
        <p:spPr>
          <a:xfrm>
            <a:off x="4572000" y="1374178"/>
            <a:ext cx="4282070" cy="4754880"/>
          </a:xfrm>
          <a:prstGeom prst="rect">
            <a:avLst/>
          </a:prstGeom>
        </p:spPr>
      </p:pic>
    </p:spTree>
    <p:extLst>
      <p:ext uri="{BB962C8B-B14F-4D97-AF65-F5344CB8AC3E}">
        <p14:creationId xmlns:p14="http://schemas.microsoft.com/office/powerpoint/2010/main" val="152568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2114550" y="3371850"/>
            <a:ext cx="5314950" cy="369332"/>
          </a:xfrm>
          <a:prstGeom prst="rect">
            <a:avLst/>
          </a:prstGeom>
          <a:noFill/>
          <a:ln w="9525">
            <a:noFill/>
            <a:miter lim="800000"/>
            <a:headEnd/>
            <a:tailEnd/>
          </a:ln>
          <a:effectLst/>
        </p:spPr>
        <p:txBody>
          <a:bodyPr wrap="square">
            <a:spAutoFit/>
          </a:bodyPr>
          <a:lstStyle/>
          <a:p>
            <a:pPr defTabSz="342900" eaLnBrk="0" hangingPunct="0">
              <a:spcBef>
                <a:spcPct val="50000"/>
              </a:spcBef>
              <a:defRPr/>
            </a:pPr>
            <a:endParaRPr lang="en-US" sz="1800">
              <a:solidFill>
                <a:srgbClr val="FFFFFF"/>
              </a:solidFill>
              <a:effectDag name="">
                <a:cont type="tree" name="">
                  <a:effect ref="fillLine"/>
                  <a:outerShdw dist="38100" dir="13500000" algn="br">
                    <a:srgbClr val="FFFFFF">
                      <a:lumMod val="200000"/>
                      <a:satMod val="200000"/>
                    </a:srgbClr>
                  </a:outerShdw>
                </a:cont>
                <a:cont type="tree" name="">
                  <a:effect ref="fillLine"/>
                  <a:outerShdw dist="38100" dir="2700000" algn="tl">
                    <a:srgbClr val="FFFFFF">
                      <a:lumMod val="60000"/>
                      <a:satMod val="60000"/>
                    </a:srgbClr>
                  </a:outerShdw>
                </a:cont>
                <a:effect ref="fillLine"/>
              </a:effectDag>
              <a:latin typeface="Arial" pitchFamily="34" charset="0"/>
              <a:ea typeface="ヒラギノ角ゴ Pro W3"/>
              <a:cs typeface="ヒラギノ角ゴ Pro W3"/>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l="23475" r="23475"/>
          <a:stretch/>
        </p:blipFill>
        <p:spPr>
          <a:xfrm>
            <a:off x="700839" y="994653"/>
            <a:ext cx="3984008" cy="5006097"/>
          </a:xfrm>
          <a:prstGeom prst="rect">
            <a:avLst/>
          </a:prstGeom>
        </p:spPr>
      </p:pic>
      <p:sp>
        <p:nvSpPr>
          <p:cNvPr id="3079" name="Rectangle 7"/>
          <p:cNvSpPr>
            <a:spLocks noChangeArrowheads="1"/>
          </p:cNvSpPr>
          <p:nvPr/>
        </p:nvSpPr>
        <p:spPr bwMode="auto">
          <a:xfrm>
            <a:off x="1880858" y="4260220"/>
            <a:ext cx="5029200" cy="1195058"/>
          </a:xfrm>
          <a:prstGeom prst="rect">
            <a:avLst/>
          </a:prstGeom>
          <a:noFill/>
          <a:ln w="9525">
            <a:noFill/>
            <a:miter lim="800000"/>
            <a:headEnd/>
            <a:tailEnd/>
          </a:ln>
          <a:effectLst/>
        </p:spPr>
        <p:txBody>
          <a:bodyPr/>
          <a:lstStyle/>
          <a:p>
            <a:pPr marL="257175" indent="-257175" algn="ctr" defTabSz="342900">
              <a:lnSpc>
                <a:spcPct val="85000"/>
              </a:lnSpc>
              <a:spcBef>
                <a:spcPct val="15000"/>
              </a:spcBef>
              <a:defRPr/>
            </a:pPr>
            <a:endParaRPr lang="en-US" sz="2400" cap="small">
              <a:solidFill>
                <a:srgbClr val="FFFFFF"/>
              </a:solidFill>
              <a:effectLst>
                <a:outerShdw blurRad="38100" dist="38100" dir="2700000" algn="tl">
                  <a:srgbClr val="000000">
                    <a:alpha val="43137"/>
                  </a:srgbClr>
                </a:outerShdw>
              </a:effectLst>
              <a:latin typeface="Arial"/>
              <a:cs typeface="Calibri" pitchFamily="34" charset="0"/>
            </a:endParaRPr>
          </a:p>
        </p:txBody>
      </p:sp>
      <p:pic>
        <p:nvPicPr>
          <p:cNvPr id="6" name="Graphic 4" descr="Clipboard Checked outline">
            <a:extLst>
              <a:ext uri="{FF2B5EF4-FFF2-40B4-BE49-F238E27FC236}">
                <a16:creationId xmlns:a16="http://schemas.microsoft.com/office/drawing/2014/main" id="{28B2D536-746C-4B2D-A282-FC843A30FC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2527" y="2077139"/>
            <a:ext cx="1722388" cy="1732788"/>
          </a:xfrm>
          <a:prstGeom prst="rect">
            <a:avLst/>
          </a:prstGeom>
        </p:spPr>
      </p:pic>
      <p:pic>
        <p:nvPicPr>
          <p:cNvPr id="8" name="Content Placeholder 9" descr="Priorities outline">
            <a:extLst>
              <a:ext uri="{FF2B5EF4-FFF2-40B4-BE49-F238E27FC236}">
                <a16:creationId xmlns:a16="http://schemas.microsoft.com/office/drawing/2014/main" id="{A52B965F-76E8-450B-94B1-A820646049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61042" y="3802854"/>
            <a:ext cx="1802102" cy="1802102"/>
          </a:xfrm>
          <a:prstGeom prst="rect">
            <a:avLst/>
          </a:prstGeom>
        </p:spPr>
      </p:pic>
      <p:sp>
        <p:nvSpPr>
          <p:cNvPr id="9" name="TextBox 8">
            <a:extLst>
              <a:ext uri="{FF2B5EF4-FFF2-40B4-BE49-F238E27FC236}">
                <a16:creationId xmlns:a16="http://schemas.microsoft.com/office/drawing/2014/main" id="{303202F4-8C5B-404C-BAE2-664854D5017D}"/>
              </a:ext>
            </a:extLst>
          </p:cNvPr>
          <p:cNvSpPr txBox="1"/>
          <p:nvPr/>
        </p:nvSpPr>
        <p:spPr>
          <a:xfrm>
            <a:off x="4794738" y="677602"/>
            <a:ext cx="4103077" cy="1077218"/>
          </a:xfrm>
          <a:prstGeom prst="rect">
            <a:avLst/>
          </a:prstGeom>
          <a:noFill/>
        </p:spPr>
        <p:txBody>
          <a:bodyPr wrap="square">
            <a:spAutoFit/>
          </a:bodyPr>
          <a:lstStyle/>
          <a:p>
            <a:pPr algn="ctr" defTabSz="342900">
              <a:defRPr/>
            </a:pPr>
            <a:r>
              <a:rPr lang="en-US" sz="3200">
                <a:solidFill>
                  <a:srgbClr val="548A3A"/>
                </a:solidFill>
                <a:latin typeface="Arial"/>
              </a:rPr>
              <a:t>Inventory the Assets Being Exchanged</a:t>
            </a:r>
          </a:p>
        </p:txBody>
      </p:sp>
      <p:pic>
        <p:nvPicPr>
          <p:cNvPr id="3" name="Picture 2">
            <a:extLst>
              <a:ext uri="{FF2B5EF4-FFF2-40B4-BE49-F238E27FC236}">
                <a16:creationId xmlns:a16="http://schemas.microsoft.com/office/drawing/2014/main" id="{E699C79E-6FD7-4F79-AD10-6E4DD04010AF}"/>
              </a:ext>
            </a:extLst>
          </p:cNvPr>
          <p:cNvPicPr>
            <a:picLocks noChangeAspect="1"/>
          </p:cNvPicPr>
          <p:nvPr/>
        </p:nvPicPr>
        <p:blipFill>
          <a:blip r:embed="rId8"/>
          <a:stretch>
            <a:fillRect/>
          </a:stretch>
        </p:blipFill>
        <p:spPr>
          <a:xfrm>
            <a:off x="5605787" y="1890515"/>
            <a:ext cx="2075868" cy="91448"/>
          </a:xfrm>
          <a:prstGeom prst="rect">
            <a:avLst/>
          </a:prstGeom>
        </p:spPr>
      </p:pic>
    </p:spTree>
    <p:extLst>
      <p:ext uri="{BB962C8B-B14F-4D97-AF65-F5344CB8AC3E}">
        <p14:creationId xmlns:p14="http://schemas.microsoft.com/office/powerpoint/2010/main" val="362211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A67D-538D-4D70-BC10-93277426B424}"/>
              </a:ext>
            </a:extLst>
          </p:cNvPr>
          <p:cNvSpPr>
            <a:spLocks noGrp="1"/>
          </p:cNvSpPr>
          <p:nvPr>
            <p:ph type="title"/>
          </p:nvPr>
        </p:nvSpPr>
        <p:spPr/>
        <p:txBody>
          <a:bodyPr anchor="ctr">
            <a:normAutofit/>
          </a:bodyPr>
          <a:lstStyle/>
          <a:p>
            <a:r>
              <a:rPr lang="en-US">
                <a:cs typeface="Arial"/>
              </a:rPr>
              <a:t>Asset Inventory </a:t>
            </a:r>
            <a:endParaRPr lang="en-US">
              <a:highlight>
                <a:srgbClr val="FFFF00"/>
              </a:highlight>
              <a:cs typeface="Arial"/>
            </a:endParaRPr>
          </a:p>
        </p:txBody>
      </p:sp>
      <p:sp>
        <p:nvSpPr>
          <p:cNvPr id="6" name="Content Placeholder 5">
            <a:extLst>
              <a:ext uri="{FF2B5EF4-FFF2-40B4-BE49-F238E27FC236}">
                <a16:creationId xmlns:a16="http://schemas.microsoft.com/office/drawing/2014/main" id="{7C715B82-566D-EF40-E8E3-11E717838B5C}"/>
              </a:ext>
            </a:extLst>
          </p:cNvPr>
          <p:cNvSpPr>
            <a:spLocks noGrp="1"/>
          </p:cNvSpPr>
          <p:nvPr>
            <p:ph idx="1"/>
          </p:nvPr>
        </p:nvSpPr>
        <p:spPr>
          <a:xfrm>
            <a:off x="457200" y="1489555"/>
            <a:ext cx="8229600" cy="4254819"/>
          </a:xfrm>
        </p:spPr>
        <p:txBody>
          <a:bodyPr/>
          <a:lstStyle/>
          <a:p>
            <a:pPr marL="342900" indent="-342900">
              <a:lnSpc>
                <a:spcPct val="150000"/>
              </a:lnSpc>
              <a:buAutoNum type="arabicPeriod"/>
            </a:pPr>
            <a:r>
              <a:rPr lang="en-US"/>
              <a:t>Review the  Asset Inventory Information Sheet.</a:t>
            </a:r>
          </a:p>
          <a:p>
            <a:pPr marL="342900" indent="-342900">
              <a:lnSpc>
                <a:spcPct val="150000"/>
              </a:lnSpc>
              <a:buAutoNum type="arabicPeriod"/>
            </a:pPr>
            <a:r>
              <a:rPr lang="en-US"/>
              <a:t> Fill out the Asset Inventory Worksheet. </a:t>
            </a:r>
          </a:p>
          <a:p>
            <a:pPr marL="342900" indent="-342900">
              <a:lnSpc>
                <a:spcPct val="150000"/>
              </a:lnSpc>
              <a:buAutoNum type="arabicPeriod"/>
            </a:pPr>
            <a:r>
              <a:rPr lang="en-US"/>
              <a:t>Share reflections with the group.</a:t>
            </a:r>
          </a:p>
          <a:p>
            <a:endParaRPr lang="en-US"/>
          </a:p>
        </p:txBody>
      </p:sp>
    </p:spTree>
    <p:extLst>
      <p:ext uri="{BB962C8B-B14F-4D97-AF65-F5344CB8AC3E}">
        <p14:creationId xmlns:p14="http://schemas.microsoft.com/office/powerpoint/2010/main" val="1838431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7540F5D-B377-E181-E900-D3BF78BD2828}"/>
              </a:ext>
            </a:extLst>
          </p:cNvPr>
          <p:cNvPicPr>
            <a:picLocks noChangeAspect="1"/>
          </p:cNvPicPr>
          <p:nvPr/>
        </p:nvPicPr>
        <p:blipFill>
          <a:blip r:embed="rId3">
            <a:extLst>
              <a:ext uri="{28A0092B-C50C-407E-A947-70E740481C1C}">
                <a14:useLocalDpi xmlns:a14="http://schemas.microsoft.com/office/drawing/2010/main" val="0"/>
              </a:ext>
            </a:extLst>
          </a:blip>
          <a:srcRect t="15704" b="15704"/>
          <a:stretch/>
        </p:blipFill>
        <p:spPr>
          <a:xfrm>
            <a:off x="-6351" y="2366986"/>
            <a:ext cx="9144000" cy="4495822"/>
          </a:xfrm>
          <a:prstGeom prst="rect">
            <a:avLst/>
          </a:prstGeom>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n-US" sz="3000">
                <a:solidFill>
                  <a:srgbClr val="FFFFFF"/>
                </a:solidFill>
              </a:rPr>
              <a:t>Part 2: </a:t>
            </a:r>
            <a:r>
              <a:rPr lang="en-US" sz="3000"/>
              <a:t>Assess Your Financial Position </a:t>
            </a:r>
            <a:endParaRPr lang="en-US" sz="3000">
              <a:cs typeface="Arial"/>
            </a:endParaRPr>
          </a:p>
        </p:txBody>
      </p:sp>
      <p:sp>
        <p:nvSpPr>
          <p:cNvPr id="5" name="Text Placeholder 4">
            <a:extLst>
              <a:ext uri="{FF2B5EF4-FFF2-40B4-BE49-F238E27FC236}">
                <a16:creationId xmlns:a16="http://schemas.microsoft.com/office/drawing/2014/main" id="{914CC0FB-F81E-A3A5-1E9A-042D0A4C868E}"/>
              </a:ext>
            </a:extLst>
          </p:cNvPr>
          <p:cNvSpPr>
            <a:spLocks noGrp="1"/>
          </p:cNvSpPr>
          <p:nvPr>
            <p:ph type="body" sz="quarter" idx="12"/>
          </p:nvPr>
        </p:nvSpPr>
        <p:spPr/>
        <p:txBody>
          <a:bodyPr/>
          <a:lstStyle/>
          <a:p>
            <a:r>
              <a:rPr lang="en-US"/>
              <a:t>-</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634655"/>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a:latin typeface="Arial"/>
            </a:endParaRPr>
          </a:p>
        </p:txBody>
      </p:sp>
    </p:spTree>
    <p:extLst>
      <p:ext uri="{BB962C8B-B14F-4D97-AF65-F5344CB8AC3E}">
        <p14:creationId xmlns:p14="http://schemas.microsoft.com/office/powerpoint/2010/main" val="3543413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a:bodyPr>
          <a:lstStyle/>
          <a:p>
            <a:r>
              <a:rPr lang="en-US" spc="-28"/>
              <a:t>Assess Your Financial Position  </a:t>
            </a:r>
          </a:p>
        </p:txBody>
      </p:sp>
      <p:graphicFrame>
        <p:nvGraphicFramePr>
          <p:cNvPr id="11" name="Content Placeholder 5">
            <a:extLst>
              <a:ext uri="{FF2B5EF4-FFF2-40B4-BE49-F238E27FC236}">
                <a16:creationId xmlns:a16="http://schemas.microsoft.com/office/drawing/2014/main" id="{1E08DC9C-0A57-4F07-808E-DD1919D7E043}"/>
              </a:ext>
            </a:extLst>
          </p:cNvPr>
          <p:cNvGraphicFramePr>
            <a:graphicFrameLocks noGrp="1" noChangeAspect="1"/>
          </p:cNvGraphicFramePr>
          <p:nvPr>
            <p:ph idx="1"/>
            <p:extLst>
              <p:ext uri="{D42A27DB-BD31-4B8C-83A1-F6EECF244321}">
                <p14:modId xmlns:p14="http://schemas.microsoft.com/office/powerpoint/2010/main" val="733018804"/>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4171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340511"/>
            <a:ext cx="8229600" cy="939341"/>
          </a:xfrm>
        </p:spPr>
        <p:txBody>
          <a:bodyPr anchor="ctr">
            <a:normAutofit/>
          </a:bodyPr>
          <a:lstStyle/>
          <a:p>
            <a:r>
              <a:rPr lang="en-US"/>
              <a:t>The Balance Sheet</a:t>
            </a:r>
          </a:p>
        </p:txBody>
      </p:sp>
      <p:sp>
        <p:nvSpPr>
          <p:cNvPr id="7" name="Content Placeholder 6"/>
          <p:cNvSpPr>
            <a:spLocks noGrp="1"/>
          </p:cNvSpPr>
          <p:nvPr>
            <p:ph idx="1"/>
          </p:nvPr>
        </p:nvSpPr>
        <p:spPr>
          <a:xfrm>
            <a:off x="5179512" y="1489297"/>
            <a:ext cx="3775623" cy="2120030"/>
          </a:xfrm>
        </p:spPr>
        <p:txBody>
          <a:bodyPr>
            <a:normAutofit/>
          </a:bodyPr>
          <a:lstStyle/>
          <a:p>
            <a:pPr marL="0" lvl="0" indent="0">
              <a:spcBef>
                <a:spcPts val="0"/>
              </a:spcBef>
              <a:spcAft>
                <a:spcPts val="600"/>
              </a:spcAft>
              <a:buNone/>
            </a:pPr>
            <a:r>
              <a:rPr lang="en-US" spc="0"/>
              <a:t>The </a:t>
            </a:r>
            <a:r>
              <a:rPr lang="en-US" b="1" spc="0"/>
              <a:t>balance sheet</a:t>
            </a:r>
            <a:r>
              <a:rPr lang="en-US" spc="0"/>
              <a:t> is a snapshot</a:t>
            </a:r>
          </a:p>
          <a:p>
            <a:pPr marL="0" lvl="0" indent="0">
              <a:spcBef>
                <a:spcPts val="0"/>
              </a:spcBef>
              <a:spcAft>
                <a:spcPts val="600"/>
              </a:spcAft>
              <a:buNone/>
            </a:pPr>
            <a:r>
              <a:rPr lang="en-US" spc="0"/>
              <a:t>of all your assets and liabilities.</a:t>
            </a:r>
          </a:p>
        </p:txBody>
      </p:sp>
      <p:graphicFrame>
        <p:nvGraphicFramePr>
          <p:cNvPr id="2" name="Table 1"/>
          <p:cNvGraphicFramePr>
            <a:graphicFrameLocks noGrp="1"/>
          </p:cNvGraphicFramePr>
          <p:nvPr>
            <p:extLst>
              <p:ext uri="{D42A27DB-BD31-4B8C-83A1-F6EECF244321}">
                <p14:modId xmlns:p14="http://schemas.microsoft.com/office/powerpoint/2010/main" val="3388726113"/>
              </p:ext>
            </p:extLst>
          </p:nvPr>
        </p:nvGraphicFramePr>
        <p:xfrm>
          <a:off x="457200" y="1489297"/>
          <a:ext cx="4206239" cy="474009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649707">
                  <a:extLst>
                    <a:ext uri="{9D8B030D-6E8A-4147-A177-3AD203B41FA5}">
                      <a16:colId xmlns:a16="http://schemas.microsoft.com/office/drawing/2014/main" val="20000"/>
                    </a:ext>
                  </a:extLst>
                </a:gridCol>
                <a:gridCol w="1278266">
                  <a:extLst>
                    <a:ext uri="{9D8B030D-6E8A-4147-A177-3AD203B41FA5}">
                      <a16:colId xmlns:a16="http://schemas.microsoft.com/office/drawing/2014/main" val="20001"/>
                    </a:ext>
                  </a:extLst>
                </a:gridCol>
                <a:gridCol w="1278266">
                  <a:extLst>
                    <a:ext uri="{9D8B030D-6E8A-4147-A177-3AD203B41FA5}">
                      <a16:colId xmlns:a16="http://schemas.microsoft.com/office/drawing/2014/main" val="20002"/>
                    </a:ext>
                  </a:extLst>
                </a:gridCol>
              </a:tblGrid>
              <a:tr h="405767">
                <a:tc gridSpan="3">
                  <a:txBody>
                    <a:bodyPr/>
                    <a:lstStyle/>
                    <a:p>
                      <a:pPr algn="ctr"/>
                      <a:r>
                        <a:rPr lang="en-US" sz="1800" b="1">
                          <a:solidFill>
                            <a:schemeClr val="bg2"/>
                          </a:solidFill>
                        </a:rPr>
                        <a:t>Balance Sheet</a:t>
                      </a:r>
                    </a:p>
                  </a:txBody>
                  <a:tcPr marL="93472" marR="93472" marT="46736" marB="46736"/>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5767">
                <a:tc>
                  <a:txBody>
                    <a:bodyPr/>
                    <a:lstStyle/>
                    <a:p>
                      <a:r>
                        <a:rPr lang="en-US" sz="1600">
                          <a:solidFill>
                            <a:srgbClr val="004B24"/>
                          </a:solidFill>
                        </a:rPr>
                        <a:t>Assets:</a:t>
                      </a:r>
                    </a:p>
                  </a:txBody>
                  <a:tcPr marL="92221" marR="92221" marT="46108" marB="46108"/>
                </a:tc>
                <a:tc>
                  <a:txBody>
                    <a:bodyPr/>
                    <a:lstStyle/>
                    <a:p>
                      <a:pPr algn="r"/>
                      <a:endParaRPr lang="en-US" sz="1600"/>
                    </a:p>
                  </a:txBody>
                  <a:tcPr marL="92221" marR="92221" marT="46108" marB="46108"/>
                </a:tc>
                <a:tc>
                  <a:txBody>
                    <a:bodyPr/>
                    <a:lstStyle/>
                    <a:p>
                      <a:pPr algn="r"/>
                      <a:endParaRPr lang="en-US" sz="1600"/>
                    </a:p>
                  </a:txBody>
                  <a:tcPr marL="92221" marR="92221" marT="46108" marB="46108"/>
                </a:tc>
                <a:extLst>
                  <a:ext uri="{0D108BD9-81ED-4DB2-BD59-A6C34878D82A}">
                    <a16:rowId xmlns:a16="http://schemas.microsoft.com/office/drawing/2014/main" val="10001"/>
                  </a:ext>
                </a:extLst>
              </a:tr>
              <a:tr h="405767">
                <a:tc>
                  <a:txBody>
                    <a:bodyPr/>
                    <a:lstStyle/>
                    <a:p>
                      <a:r>
                        <a:rPr lang="en-US" sz="1600">
                          <a:solidFill>
                            <a:srgbClr val="004B24"/>
                          </a:solidFill>
                        </a:rPr>
                        <a:t>Savings</a:t>
                      </a:r>
                    </a:p>
                  </a:txBody>
                  <a:tcPr marL="92221" marR="92221" marT="46108" marB="46108"/>
                </a:tc>
                <a:tc>
                  <a:txBody>
                    <a:bodyPr/>
                    <a:lstStyle/>
                    <a:p>
                      <a:pPr algn="r"/>
                      <a:r>
                        <a:rPr lang="en-US" sz="1600">
                          <a:solidFill>
                            <a:srgbClr val="004B24"/>
                          </a:solidFill>
                        </a:rPr>
                        <a:t>$3,000</a:t>
                      </a:r>
                    </a:p>
                  </a:txBody>
                  <a:tcPr marL="92221" marR="92221" marT="46108" marB="46108"/>
                </a:tc>
                <a:tc>
                  <a:txBody>
                    <a:bodyPr/>
                    <a:lstStyle/>
                    <a:p>
                      <a:pPr algn="r"/>
                      <a:endParaRPr lang="en-US" sz="1600">
                        <a:solidFill>
                          <a:srgbClr val="004B24"/>
                        </a:solidFill>
                      </a:endParaRPr>
                    </a:p>
                  </a:txBody>
                  <a:tcPr marL="92221" marR="92221" marT="46108" marB="46108"/>
                </a:tc>
                <a:extLst>
                  <a:ext uri="{0D108BD9-81ED-4DB2-BD59-A6C34878D82A}">
                    <a16:rowId xmlns:a16="http://schemas.microsoft.com/office/drawing/2014/main" val="10002"/>
                  </a:ext>
                </a:extLst>
              </a:tr>
              <a:tr h="405767">
                <a:tc>
                  <a:txBody>
                    <a:bodyPr/>
                    <a:lstStyle/>
                    <a:p>
                      <a:r>
                        <a:rPr lang="en-US" sz="1600">
                          <a:solidFill>
                            <a:srgbClr val="004B24"/>
                          </a:solidFill>
                        </a:rPr>
                        <a:t>Car</a:t>
                      </a:r>
                    </a:p>
                  </a:txBody>
                  <a:tcPr marL="92221" marR="92221" marT="46108" marB="46108"/>
                </a:tc>
                <a:tc>
                  <a:txBody>
                    <a:bodyPr/>
                    <a:lstStyle/>
                    <a:p>
                      <a:pPr algn="r"/>
                      <a:r>
                        <a:rPr lang="en-US" sz="1600">
                          <a:solidFill>
                            <a:srgbClr val="004B24"/>
                          </a:solidFill>
                        </a:rPr>
                        <a:t>$10,000</a:t>
                      </a:r>
                    </a:p>
                  </a:txBody>
                  <a:tcPr marL="92221" marR="92221" marT="46108" marB="46108"/>
                </a:tc>
                <a:tc>
                  <a:txBody>
                    <a:bodyPr/>
                    <a:lstStyle/>
                    <a:p>
                      <a:pPr algn="r"/>
                      <a:endParaRPr lang="en-US" sz="1600">
                        <a:solidFill>
                          <a:srgbClr val="004B24"/>
                        </a:solidFill>
                      </a:endParaRPr>
                    </a:p>
                  </a:txBody>
                  <a:tcPr marL="92221" marR="92221" marT="46108" marB="46108"/>
                </a:tc>
                <a:extLst>
                  <a:ext uri="{0D108BD9-81ED-4DB2-BD59-A6C34878D82A}">
                    <a16:rowId xmlns:a16="http://schemas.microsoft.com/office/drawing/2014/main" val="10003"/>
                  </a:ext>
                </a:extLst>
              </a:tr>
              <a:tr h="405767">
                <a:tc>
                  <a:txBody>
                    <a:bodyPr/>
                    <a:lstStyle/>
                    <a:p>
                      <a:r>
                        <a:rPr lang="en-US" sz="1600">
                          <a:solidFill>
                            <a:srgbClr val="004B24"/>
                          </a:solidFill>
                        </a:rPr>
                        <a:t>Real</a:t>
                      </a:r>
                      <a:r>
                        <a:rPr lang="en-US" sz="1600" baseline="0">
                          <a:solidFill>
                            <a:srgbClr val="004B24"/>
                          </a:solidFill>
                        </a:rPr>
                        <a:t> Estate</a:t>
                      </a:r>
                      <a:endParaRPr lang="en-US" sz="1600">
                        <a:solidFill>
                          <a:srgbClr val="004B24"/>
                        </a:solidFill>
                      </a:endParaRPr>
                    </a:p>
                  </a:txBody>
                  <a:tcPr marL="92221" marR="92221" marT="46108" marB="46108"/>
                </a:tc>
                <a:tc>
                  <a:txBody>
                    <a:bodyPr/>
                    <a:lstStyle/>
                    <a:p>
                      <a:pPr algn="r"/>
                      <a:r>
                        <a:rPr lang="en-US" sz="1600">
                          <a:solidFill>
                            <a:srgbClr val="004B24"/>
                          </a:solidFill>
                        </a:rPr>
                        <a:t>$100,000</a:t>
                      </a:r>
                    </a:p>
                  </a:txBody>
                  <a:tcPr marL="92221" marR="92221" marT="46108" marB="46108"/>
                </a:tc>
                <a:tc>
                  <a:txBody>
                    <a:bodyPr/>
                    <a:lstStyle/>
                    <a:p>
                      <a:pPr algn="r"/>
                      <a:endParaRPr lang="en-US" sz="1600">
                        <a:solidFill>
                          <a:srgbClr val="004B24"/>
                        </a:solidFill>
                      </a:endParaRPr>
                    </a:p>
                  </a:txBody>
                  <a:tcPr marL="92221" marR="92221" marT="46108" marB="46108"/>
                </a:tc>
                <a:extLst>
                  <a:ext uri="{0D108BD9-81ED-4DB2-BD59-A6C34878D82A}">
                    <a16:rowId xmlns:a16="http://schemas.microsoft.com/office/drawing/2014/main" val="10004"/>
                  </a:ext>
                </a:extLst>
              </a:tr>
              <a:tr h="405767">
                <a:tc>
                  <a:txBody>
                    <a:bodyPr/>
                    <a:lstStyle/>
                    <a:p>
                      <a:r>
                        <a:rPr lang="en-US" sz="1600" u="sng">
                          <a:solidFill>
                            <a:srgbClr val="004B24"/>
                          </a:solidFill>
                        </a:rPr>
                        <a:t>Total</a:t>
                      </a:r>
                      <a:r>
                        <a:rPr lang="en-US" sz="1600" u="sng" baseline="0">
                          <a:solidFill>
                            <a:srgbClr val="004B24"/>
                          </a:solidFill>
                        </a:rPr>
                        <a:t> Assets:</a:t>
                      </a:r>
                      <a:endParaRPr lang="en-US" sz="1600" u="sng">
                        <a:solidFill>
                          <a:srgbClr val="004B24"/>
                        </a:solidFill>
                      </a:endParaRPr>
                    </a:p>
                  </a:txBody>
                  <a:tcPr marL="92221" marR="92221" marT="46108" marB="46108"/>
                </a:tc>
                <a:tc>
                  <a:txBody>
                    <a:bodyPr/>
                    <a:lstStyle/>
                    <a:p>
                      <a:pPr algn="r"/>
                      <a:endParaRPr lang="en-US" sz="1600" u="sng">
                        <a:solidFill>
                          <a:srgbClr val="004B24"/>
                        </a:solidFill>
                      </a:endParaRPr>
                    </a:p>
                  </a:txBody>
                  <a:tcPr marL="92221" marR="92221" marT="46108" marB="46108"/>
                </a:tc>
                <a:tc>
                  <a:txBody>
                    <a:bodyPr/>
                    <a:lstStyle/>
                    <a:p>
                      <a:pPr algn="r"/>
                      <a:r>
                        <a:rPr lang="en-US" sz="1600" u="sng">
                          <a:solidFill>
                            <a:srgbClr val="004B24"/>
                          </a:solidFill>
                        </a:rPr>
                        <a:t>$113,000</a:t>
                      </a:r>
                    </a:p>
                  </a:txBody>
                  <a:tcPr marL="92221" marR="92221" marT="46108" marB="46108"/>
                </a:tc>
                <a:extLst>
                  <a:ext uri="{0D108BD9-81ED-4DB2-BD59-A6C34878D82A}">
                    <a16:rowId xmlns:a16="http://schemas.microsoft.com/office/drawing/2014/main" val="10005"/>
                  </a:ext>
                </a:extLst>
              </a:tr>
              <a:tr h="405767">
                <a:tc>
                  <a:txBody>
                    <a:bodyPr/>
                    <a:lstStyle/>
                    <a:p>
                      <a:r>
                        <a:rPr lang="en-US" sz="1600">
                          <a:solidFill>
                            <a:srgbClr val="004B24"/>
                          </a:solidFill>
                        </a:rPr>
                        <a:t>Liabilities:</a:t>
                      </a:r>
                    </a:p>
                  </a:txBody>
                  <a:tcPr marL="92221" marR="92221" marT="46108" marB="46108"/>
                </a:tc>
                <a:tc>
                  <a:txBody>
                    <a:bodyPr/>
                    <a:lstStyle/>
                    <a:p>
                      <a:pPr algn="r"/>
                      <a:endParaRPr lang="en-US" sz="1600">
                        <a:solidFill>
                          <a:srgbClr val="004B24"/>
                        </a:solidFill>
                      </a:endParaRPr>
                    </a:p>
                  </a:txBody>
                  <a:tcPr marL="92221" marR="92221" marT="46108" marB="46108"/>
                </a:tc>
                <a:tc>
                  <a:txBody>
                    <a:bodyPr/>
                    <a:lstStyle/>
                    <a:p>
                      <a:pPr algn="r"/>
                      <a:endParaRPr lang="en-US" sz="1600">
                        <a:solidFill>
                          <a:srgbClr val="004B24"/>
                        </a:solidFill>
                      </a:endParaRPr>
                    </a:p>
                  </a:txBody>
                  <a:tcPr marL="92221" marR="92221" marT="46108" marB="46108"/>
                </a:tc>
                <a:extLst>
                  <a:ext uri="{0D108BD9-81ED-4DB2-BD59-A6C34878D82A}">
                    <a16:rowId xmlns:a16="http://schemas.microsoft.com/office/drawing/2014/main" val="10006"/>
                  </a:ext>
                </a:extLst>
              </a:tr>
              <a:tr h="405767">
                <a:tc>
                  <a:txBody>
                    <a:bodyPr/>
                    <a:lstStyle/>
                    <a:p>
                      <a:r>
                        <a:rPr lang="en-US" sz="1600">
                          <a:solidFill>
                            <a:srgbClr val="004B24"/>
                          </a:solidFill>
                        </a:rPr>
                        <a:t>Credit</a:t>
                      </a:r>
                      <a:r>
                        <a:rPr lang="en-US" sz="1600" baseline="0">
                          <a:solidFill>
                            <a:srgbClr val="004B24"/>
                          </a:solidFill>
                        </a:rPr>
                        <a:t> Card</a:t>
                      </a:r>
                      <a:endParaRPr lang="en-US" sz="1600">
                        <a:solidFill>
                          <a:srgbClr val="004B24"/>
                        </a:solidFill>
                      </a:endParaRPr>
                    </a:p>
                  </a:txBody>
                  <a:tcPr marL="92221" marR="92221" marT="46108" marB="46108"/>
                </a:tc>
                <a:tc>
                  <a:txBody>
                    <a:bodyPr/>
                    <a:lstStyle/>
                    <a:p>
                      <a:pPr algn="r"/>
                      <a:r>
                        <a:rPr lang="en-US" sz="1600">
                          <a:solidFill>
                            <a:srgbClr val="004B24"/>
                          </a:solidFill>
                        </a:rPr>
                        <a:t>$1,000</a:t>
                      </a:r>
                    </a:p>
                  </a:txBody>
                  <a:tcPr marL="92221" marR="92221" marT="46108" marB="46108"/>
                </a:tc>
                <a:tc>
                  <a:txBody>
                    <a:bodyPr/>
                    <a:lstStyle/>
                    <a:p>
                      <a:pPr algn="r"/>
                      <a:endParaRPr lang="en-US" sz="1600">
                        <a:solidFill>
                          <a:srgbClr val="004B24"/>
                        </a:solidFill>
                      </a:endParaRPr>
                    </a:p>
                  </a:txBody>
                  <a:tcPr marL="92221" marR="92221" marT="46108" marB="46108"/>
                </a:tc>
                <a:extLst>
                  <a:ext uri="{0D108BD9-81ED-4DB2-BD59-A6C34878D82A}">
                    <a16:rowId xmlns:a16="http://schemas.microsoft.com/office/drawing/2014/main" val="10007"/>
                  </a:ext>
                </a:extLst>
              </a:tr>
              <a:tr h="405767">
                <a:tc>
                  <a:txBody>
                    <a:bodyPr/>
                    <a:lstStyle/>
                    <a:p>
                      <a:r>
                        <a:rPr lang="en-US" sz="1600">
                          <a:solidFill>
                            <a:srgbClr val="004B24"/>
                          </a:solidFill>
                        </a:rPr>
                        <a:t>Mortgage</a:t>
                      </a:r>
                    </a:p>
                  </a:txBody>
                  <a:tcPr marL="92221" marR="92221" marT="46108" marB="46108"/>
                </a:tc>
                <a:tc>
                  <a:txBody>
                    <a:bodyPr/>
                    <a:lstStyle/>
                    <a:p>
                      <a:pPr algn="r"/>
                      <a:r>
                        <a:rPr lang="en-US" sz="1600">
                          <a:solidFill>
                            <a:srgbClr val="004B24"/>
                          </a:solidFill>
                        </a:rPr>
                        <a:t>$50,000</a:t>
                      </a:r>
                    </a:p>
                  </a:txBody>
                  <a:tcPr marL="92221" marR="92221" marT="46108" marB="46108"/>
                </a:tc>
                <a:tc>
                  <a:txBody>
                    <a:bodyPr/>
                    <a:lstStyle/>
                    <a:p>
                      <a:pPr algn="r"/>
                      <a:endParaRPr lang="en-US" sz="1600">
                        <a:solidFill>
                          <a:srgbClr val="004B24"/>
                        </a:solidFill>
                      </a:endParaRPr>
                    </a:p>
                  </a:txBody>
                  <a:tcPr marL="92221" marR="92221" marT="46108" marB="46108"/>
                </a:tc>
                <a:extLst>
                  <a:ext uri="{0D108BD9-81ED-4DB2-BD59-A6C34878D82A}">
                    <a16:rowId xmlns:a16="http://schemas.microsoft.com/office/drawing/2014/main" val="10008"/>
                  </a:ext>
                </a:extLst>
              </a:tr>
              <a:tr h="682424">
                <a:tc>
                  <a:txBody>
                    <a:bodyPr/>
                    <a:lstStyle/>
                    <a:p>
                      <a:r>
                        <a:rPr lang="en-US" sz="1600" u="sng">
                          <a:solidFill>
                            <a:srgbClr val="004B24"/>
                          </a:solidFill>
                        </a:rPr>
                        <a:t>Total</a:t>
                      </a:r>
                      <a:r>
                        <a:rPr lang="en-US" sz="1600" u="sng" baseline="0">
                          <a:solidFill>
                            <a:srgbClr val="004B24"/>
                          </a:solidFill>
                        </a:rPr>
                        <a:t> Liabilities:</a:t>
                      </a:r>
                      <a:endParaRPr lang="en-US" sz="1600" u="sng">
                        <a:solidFill>
                          <a:srgbClr val="004B24"/>
                        </a:solidFill>
                      </a:endParaRPr>
                    </a:p>
                  </a:txBody>
                  <a:tcPr marL="92221" marR="92221" marT="46108" marB="46108"/>
                </a:tc>
                <a:tc>
                  <a:txBody>
                    <a:bodyPr/>
                    <a:lstStyle/>
                    <a:p>
                      <a:pPr algn="r"/>
                      <a:endParaRPr lang="en-US" sz="1600" u="sng">
                        <a:solidFill>
                          <a:srgbClr val="004B24"/>
                        </a:solidFill>
                      </a:endParaRPr>
                    </a:p>
                  </a:txBody>
                  <a:tcPr marL="92221" marR="92221" marT="46108" marB="46108"/>
                </a:tc>
                <a:tc>
                  <a:txBody>
                    <a:bodyPr/>
                    <a:lstStyle/>
                    <a:p>
                      <a:pPr algn="r"/>
                      <a:r>
                        <a:rPr lang="en-US" sz="1600" u="sng">
                          <a:solidFill>
                            <a:srgbClr val="004B24"/>
                          </a:solidFill>
                        </a:rPr>
                        <a:t>$51,000</a:t>
                      </a:r>
                    </a:p>
                  </a:txBody>
                  <a:tcPr marL="92221" marR="92221" marT="46108" marB="46108"/>
                </a:tc>
                <a:extLst>
                  <a:ext uri="{0D108BD9-81ED-4DB2-BD59-A6C34878D82A}">
                    <a16:rowId xmlns:a16="http://schemas.microsoft.com/office/drawing/2014/main" val="10009"/>
                  </a:ext>
                </a:extLst>
              </a:tr>
              <a:tr h="405767">
                <a:tc>
                  <a:txBody>
                    <a:bodyPr/>
                    <a:lstStyle/>
                    <a:p>
                      <a:r>
                        <a:rPr lang="en-US" sz="1600">
                          <a:solidFill>
                            <a:srgbClr val="004B24"/>
                          </a:solidFill>
                        </a:rPr>
                        <a:t>Net Worth:</a:t>
                      </a:r>
                    </a:p>
                  </a:txBody>
                  <a:tcPr marL="92221" marR="92221" marT="46108" marB="46108"/>
                </a:tc>
                <a:tc>
                  <a:txBody>
                    <a:bodyPr/>
                    <a:lstStyle/>
                    <a:p>
                      <a:pPr algn="r"/>
                      <a:endParaRPr lang="en-US" sz="1600">
                        <a:solidFill>
                          <a:srgbClr val="004B24"/>
                        </a:solidFill>
                      </a:endParaRPr>
                    </a:p>
                  </a:txBody>
                  <a:tcPr marL="92221" marR="92221" marT="46108" marB="46108"/>
                </a:tc>
                <a:tc>
                  <a:txBody>
                    <a:bodyPr/>
                    <a:lstStyle/>
                    <a:p>
                      <a:pPr algn="r"/>
                      <a:r>
                        <a:rPr lang="en-US" sz="1600">
                          <a:solidFill>
                            <a:srgbClr val="004B24"/>
                          </a:solidFill>
                        </a:rPr>
                        <a:t>$62,000</a:t>
                      </a:r>
                    </a:p>
                  </a:txBody>
                  <a:tcPr marL="92221" marR="92221" marT="46108" marB="46108"/>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07944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solidFill>
                  <a:srgbClr val="004B24"/>
                </a:solidFill>
              </a:rPr>
              <a:t>The Balance Sheet</a:t>
            </a:r>
          </a:p>
        </p:txBody>
      </p:sp>
      <p:graphicFrame>
        <p:nvGraphicFramePr>
          <p:cNvPr id="4" name="Diagram 3"/>
          <p:cNvGraphicFramePr/>
          <p:nvPr>
            <p:extLst>
              <p:ext uri="{D42A27DB-BD31-4B8C-83A1-F6EECF244321}">
                <p14:modId xmlns:p14="http://schemas.microsoft.com/office/powerpoint/2010/main" val="1847980155"/>
              </p:ext>
            </p:extLst>
          </p:nvPr>
        </p:nvGraphicFramePr>
        <p:xfrm>
          <a:off x="457200" y="1232453"/>
          <a:ext cx="8385717" cy="403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5089618" y="3502392"/>
            <a:ext cx="306755" cy="507831"/>
          </a:xfrm>
          <a:prstGeom prst="rect">
            <a:avLst/>
          </a:prstGeom>
          <a:noFill/>
        </p:spPr>
        <p:txBody>
          <a:bodyPr wrap="square" rtlCol="0">
            <a:spAutoFit/>
          </a:bodyPr>
          <a:lstStyle/>
          <a:p>
            <a:r>
              <a:rPr lang="en-US" sz="2700"/>
              <a:t>=</a:t>
            </a:r>
          </a:p>
        </p:txBody>
      </p:sp>
      <p:sp>
        <p:nvSpPr>
          <p:cNvPr id="11" name="Minus Sign 10">
            <a:extLst>
              <a:ext uri="{FF2B5EF4-FFF2-40B4-BE49-F238E27FC236}">
                <a16:creationId xmlns:a16="http://schemas.microsoft.com/office/drawing/2014/main" id="{25D88453-3BE8-47F6-ACCE-4CA49668CA22}"/>
              </a:ext>
            </a:extLst>
          </p:cNvPr>
          <p:cNvSpPr/>
          <p:nvPr/>
        </p:nvSpPr>
        <p:spPr>
          <a:xfrm flipV="1">
            <a:off x="3030896" y="3256095"/>
            <a:ext cx="306755" cy="45719"/>
          </a:xfrm>
          <a:prstGeom prst="mathMinus">
            <a:avLst/>
          </a:prstGeom>
          <a:solidFill>
            <a:schemeClr val="tx1"/>
          </a:solid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Equals 11">
            <a:extLst>
              <a:ext uri="{FF2B5EF4-FFF2-40B4-BE49-F238E27FC236}">
                <a16:creationId xmlns:a16="http://schemas.microsoft.com/office/drawing/2014/main" id="{37C8D2F4-350F-4776-B2FD-DF4822B3F52E}"/>
              </a:ext>
            </a:extLst>
          </p:cNvPr>
          <p:cNvSpPr/>
          <p:nvPr/>
        </p:nvSpPr>
        <p:spPr>
          <a:xfrm>
            <a:off x="5860218" y="3163567"/>
            <a:ext cx="306755" cy="185057"/>
          </a:xfrm>
          <a:prstGeom prst="mathEqual">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4082073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33C238-B80C-4788-B137-AB5CB3D7D63B}"/>
              </a:ext>
            </a:extLst>
          </p:cNvPr>
          <p:cNvSpPr txBox="1"/>
          <p:nvPr/>
        </p:nvSpPr>
        <p:spPr>
          <a:xfrm>
            <a:off x="2140399" y="835232"/>
            <a:ext cx="4863200" cy="923330"/>
          </a:xfrm>
          <a:prstGeom prst="rect">
            <a:avLst/>
          </a:prstGeom>
          <a:noFill/>
        </p:spPr>
        <p:txBody>
          <a:bodyPr wrap="square">
            <a:spAutoFit/>
          </a:bodyPr>
          <a:lstStyle/>
          <a:p>
            <a:pPr algn="ctr"/>
            <a:r>
              <a:rPr lang="en-US" sz="5400" b="1">
                <a:solidFill>
                  <a:srgbClr val="002659"/>
                </a:solidFill>
                <a:latin typeface="+mj-lt"/>
              </a:rPr>
              <a:t>Welcome</a:t>
            </a:r>
          </a:p>
        </p:txBody>
      </p:sp>
      <p:sp>
        <p:nvSpPr>
          <p:cNvPr id="2" name="TextBox 1">
            <a:extLst>
              <a:ext uri="{FF2B5EF4-FFF2-40B4-BE49-F238E27FC236}">
                <a16:creationId xmlns:a16="http://schemas.microsoft.com/office/drawing/2014/main" id="{0BD8E738-428A-61C8-409B-D5D2BD5ADDCE}"/>
              </a:ext>
            </a:extLst>
          </p:cNvPr>
          <p:cNvSpPr txBox="1"/>
          <p:nvPr/>
        </p:nvSpPr>
        <p:spPr>
          <a:xfrm>
            <a:off x="1942771" y="2767261"/>
            <a:ext cx="5258457" cy="2793842"/>
          </a:xfrm>
          <a:prstGeom prst="rect">
            <a:avLst/>
          </a:prstGeom>
          <a:noFill/>
          <a:ln>
            <a:solidFill>
              <a:srgbClr val="C00000"/>
            </a:solidFill>
          </a:ln>
        </p:spPr>
        <p:txBody>
          <a:bodyPr wrap="square" rtlCol="0">
            <a:spAutoFit/>
          </a:bodyPr>
          <a:lstStyle/>
          <a:p>
            <a:pPr defTabSz="514350">
              <a:lnSpc>
                <a:spcPct val="150000"/>
              </a:lnSpc>
              <a:defRPr/>
            </a:pPr>
            <a:r>
              <a:rPr lang="en-US" sz="2400" b="1">
                <a:solidFill>
                  <a:srgbClr val="C00000"/>
                </a:solidFill>
                <a:latin typeface="Arial"/>
              </a:rPr>
              <a:t>** TRAINERS: </a:t>
            </a:r>
            <a:r>
              <a:rPr lang="en-US" sz="2400">
                <a:solidFill>
                  <a:srgbClr val="C00000"/>
                </a:solidFill>
                <a:latin typeface="Arial"/>
              </a:rPr>
              <a:t>This slide is optional. Design it with information, such as: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names and photos of presenters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your logo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logos of any co-sponsors </a:t>
            </a:r>
          </a:p>
        </p:txBody>
      </p:sp>
    </p:spTree>
    <p:extLst>
      <p:ext uri="{BB962C8B-B14F-4D97-AF65-F5344CB8AC3E}">
        <p14:creationId xmlns:p14="http://schemas.microsoft.com/office/powerpoint/2010/main" val="245644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p:txBody>
          <a:bodyPr/>
          <a:lstStyle/>
          <a:p>
            <a:r>
              <a:rPr lang="en-US">
                <a:cs typeface="Arial"/>
              </a:rPr>
              <a:t>How is the balance sheet used?</a:t>
            </a:r>
            <a:endParaRPr lang="en-US"/>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3265821653"/>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76824"/>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a:solidFill>
                  <a:srgbClr val="444444"/>
                </a:solidFill>
                <a:latin typeface="Calibri"/>
                <a:ea typeface="Calibri"/>
                <a:cs typeface="Calibri"/>
              </a:rPr>
              <a:t>​​</a:t>
            </a:r>
            <a:endParaRPr lang="en-US" sz="2400"/>
          </a:p>
          <a:p>
            <a:pPr rtl="0"/>
            <a:endParaRPr lang="en-US" sz="2400">
              <a:solidFill>
                <a:srgbClr val="444444"/>
              </a:solidFill>
              <a:latin typeface="Calibri"/>
              <a:ea typeface="Calibri"/>
              <a:cs typeface="Calibri"/>
            </a:endParaRPr>
          </a:p>
          <a:p>
            <a:pPr rtl="0"/>
            <a:r>
              <a:rPr lang="en-US" sz="2400">
                <a:solidFill>
                  <a:srgbClr val="444444"/>
                </a:solidFill>
                <a:latin typeface="Calibri"/>
                <a:ea typeface="Calibri"/>
                <a:cs typeface="Calibri"/>
              </a:rPr>
              <a:t>​</a:t>
            </a:r>
          </a:p>
        </p:txBody>
      </p:sp>
    </p:spTree>
    <p:extLst>
      <p:ext uri="{BB962C8B-B14F-4D97-AF65-F5344CB8AC3E}">
        <p14:creationId xmlns:p14="http://schemas.microsoft.com/office/powerpoint/2010/main" val="3788310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B39607-15AE-C64D-98F8-0B844EBC84CA}"/>
              </a:ext>
            </a:extLst>
          </p:cNvPr>
          <p:cNvSpPr>
            <a:spLocks noGrp="1"/>
          </p:cNvSpPr>
          <p:nvPr>
            <p:ph type="title"/>
          </p:nvPr>
        </p:nvSpPr>
        <p:spPr>
          <a:xfrm>
            <a:off x="457200" y="478297"/>
            <a:ext cx="8229600" cy="939341"/>
          </a:xfrm>
        </p:spPr>
        <p:txBody>
          <a:bodyPr anchor="ctr">
            <a:normAutofit/>
          </a:bodyPr>
          <a:lstStyle/>
          <a:p>
            <a:r>
              <a:rPr lang="en-US"/>
              <a:t>The Income Statement</a:t>
            </a:r>
          </a:p>
        </p:txBody>
      </p:sp>
      <p:sp>
        <p:nvSpPr>
          <p:cNvPr id="6" name="Content Placeholder 6">
            <a:extLst>
              <a:ext uri="{FF2B5EF4-FFF2-40B4-BE49-F238E27FC236}">
                <a16:creationId xmlns:a16="http://schemas.microsoft.com/office/drawing/2014/main" id="{87B49D89-20BC-C3EF-E080-D8E3F4397FDC}"/>
              </a:ext>
            </a:extLst>
          </p:cNvPr>
          <p:cNvSpPr>
            <a:spLocks noGrp="1"/>
          </p:cNvSpPr>
          <p:nvPr>
            <p:ph idx="1"/>
          </p:nvPr>
        </p:nvSpPr>
        <p:spPr>
          <a:xfrm>
            <a:off x="5294682" y="1544011"/>
            <a:ext cx="3598797" cy="3431063"/>
          </a:xfrm>
        </p:spPr>
        <p:txBody>
          <a:bodyPr>
            <a:normAutofit/>
          </a:bodyPr>
          <a:lstStyle/>
          <a:p>
            <a:pPr marL="0" lvl="0" indent="0">
              <a:spcBef>
                <a:spcPts val="0"/>
              </a:spcBef>
              <a:spcAft>
                <a:spcPts val="600"/>
              </a:spcAft>
              <a:buNone/>
            </a:pPr>
            <a:r>
              <a:rPr lang="en-US" spc="0"/>
              <a:t>The </a:t>
            </a:r>
            <a:r>
              <a:rPr lang="en-US" b="1" spc="0"/>
              <a:t>income statement </a:t>
            </a:r>
            <a:r>
              <a:rPr lang="en-US" spc="0"/>
              <a:t>details where your money comes from and where it goes. </a:t>
            </a:r>
          </a:p>
        </p:txBody>
      </p:sp>
      <p:graphicFrame>
        <p:nvGraphicFramePr>
          <p:cNvPr id="4" name="Table 3"/>
          <p:cNvGraphicFramePr>
            <a:graphicFrameLocks noGrp="1"/>
          </p:cNvGraphicFramePr>
          <p:nvPr>
            <p:extLst>
              <p:ext uri="{D42A27DB-BD31-4B8C-83A1-F6EECF244321}">
                <p14:modId xmlns:p14="http://schemas.microsoft.com/office/powerpoint/2010/main" val="4124715804"/>
              </p:ext>
            </p:extLst>
          </p:nvPr>
        </p:nvGraphicFramePr>
        <p:xfrm>
          <a:off x="501041" y="1536093"/>
          <a:ext cx="4479541" cy="493776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057564">
                  <a:extLst>
                    <a:ext uri="{9D8B030D-6E8A-4147-A177-3AD203B41FA5}">
                      <a16:colId xmlns:a16="http://schemas.microsoft.com/office/drawing/2014/main" val="20000"/>
                    </a:ext>
                  </a:extLst>
                </a:gridCol>
                <a:gridCol w="1421977">
                  <a:extLst>
                    <a:ext uri="{9D8B030D-6E8A-4147-A177-3AD203B41FA5}">
                      <a16:colId xmlns:a16="http://schemas.microsoft.com/office/drawing/2014/main" val="20001"/>
                    </a:ext>
                  </a:extLst>
                </a:gridCol>
              </a:tblGrid>
              <a:tr h="372342">
                <a:tc>
                  <a:txBody>
                    <a:bodyPr/>
                    <a:lstStyle/>
                    <a:p>
                      <a:r>
                        <a:rPr lang="en-US" sz="2000">
                          <a:solidFill>
                            <a:schemeClr val="bg2"/>
                          </a:solidFill>
                        </a:rPr>
                        <a:t>Income:</a:t>
                      </a:r>
                    </a:p>
                  </a:txBody>
                  <a:tcPr marL="46694" marR="46694" marT="23338" marB="23338">
                    <a:lnL w="5715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noFill/>
                      <a:prstDash val="solid"/>
                      <a:round/>
                      <a:headEnd type="none" w="med" len="med"/>
                      <a:tailEnd type="none" w="med" len="med"/>
                    </a:lnB>
                  </a:tcPr>
                </a:tc>
                <a:tc>
                  <a:txBody>
                    <a:bodyPr/>
                    <a:lstStyle/>
                    <a:p>
                      <a:endParaRPr lang="en-US" sz="1600">
                        <a:solidFill>
                          <a:srgbClr val="004B24"/>
                        </a:solidFill>
                      </a:endParaRPr>
                    </a:p>
                  </a:txBody>
                  <a:tcPr marL="46694" marR="46694" marT="23338" marB="23338">
                    <a:lnL w="57150" cap="flat" cmpd="sng" algn="ctr">
                      <a:no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0"/>
                  </a:ext>
                </a:extLst>
              </a:tr>
              <a:tr h="372342">
                <a:tc>
                  <a:txBody>
                    <a:bodyPr/>
                    <a:lstStyle/>
                    <a:p>
                      <a:r>
                        <a:rPr lang="en-US" sz="1600">
                          <a:solidFill>
                            <a:srgbClr val="004B24"/>
                          </a:solidFill>
                        </a:rPr>
                        <a:t>CSA</a:t>
                      </a:r>
                      <a:r>
                        <a:rPr lang="en-US" sz="1600" baseline="0">
                          <a:solidFill>
                            <a:srgbClr val="004B24"/>
                          </a:solidFill>
                        </a:rPr>
                        <a:t> Shares</a:t>
                      </a:r>
                      <a:endParaRPr lang="en-US" sz="1600">
                        <a:solidFill>
                          <a:srgbClr val="004B24"/>
                        </a:solidFill>
                      </a:endParaRPr>
                    </a:p>
                  </a:txBody>
                  <a:tcPr marL="46694" marR="46694" marT="23338" marB="23338">
                    <a:lnL w="57150" cap="flat" cmpd="sng" algn="ctr">
                      <a:solidFill>
                        <a:schemeClr val="tx1"/>
                      </a:solidFill>
                      <a:prstDash val="solid"/>
                      <a:round/>
                      <a:headEnd type="none" w="med" len="med"/>
                      <a:tailEnd type="none" w="med" len="med"/>
                    </a:lnL>
                    <a:lnT w="57150" cap="flat" cmpd="sng" algn="ctr">
                      <a:noFill/>
                      <a:prstDash val="solid"/>
                      <a:round/>
                      <a:headEnd type="none" w="med" len="med"/>
                      <a:tailEnd type="none" w="med" len="med"/>
                    </a:lnT>
                  </a:tcPr>
                </a:tc>
                <a:tc>
                  <a:txBody>
                    <a:bodyPr/>
                    <a:lstStyle/>
                    <a:p>
                      <a:pPr algn="r"/>
                      <a:r>
                        <a:rPr lang="en-US" sz="1600">
                          <a:solidFill>
                            <a:srgbClr val="004B24"/>
                          </a:solidFill>
                        </a:rPr>
                        <a:t>  $61,200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2342">
                <a:tc>
                  <a:txBody>
                    <a:bodyPr/>
                    <a:lstStyle/>
                    <a:p>
                      <a:r>
                        <a:rPr lang="en-US" sz="1600">
                          <a:solidFill>
                            <a:srgbClr val="004B24"/>
                          </a:solidFill>
                        </a:rPr>
                        <a:t>Farmer’s Market</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u="none">
                          <a:solidFill>
                            <a:srgbClr val="004B24"/>
                          </a:solidFill>
                        </a:rPr>
                        <a:t>      64,800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2342">
                <a:tc>
                  <a:txBody>
                    <a:bodyPr/>
                    <a:lstStyle/>
                    <a:p>
                      <a:r>
                        <a:rPr lang="en-US" sz="1600" i="0">
                          <a:solidFill>
                            <a:srgbClr val="004B24"/>
                          </a:solidFill>
                        </a:rPr>
                        <a:t>Fruit Sales</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i="0" u="sng">
                          <a:solidFill>
                            <a:srgbClr val="004B24"/>
                          </a:solidFill>
                        </a:rPr>
                        <a:t>8,400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2342">
                <a:tc>
                  <a:txBody>
                    <a:bodyPr/>
                    <a:lstStyle/>
                    <a:p>
                      <a:r>
                        <a:rPr lang="en-US" sz="1600" i="1">
                          <a:solidFill>
                            <a:srgbClr val="004B24"/>
                          </a:solidFill>
                        </a:rPr>
                        <a:t>Total Income</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i="1">
                          <a:solidFill>
                            <a:srgbClr val="004B24"/>
                          </a:solidFill>
                        </a:rPr>
                        <a:t>   </a:t>
                      </a:r>
                      <a:r>
                        <a:rPr lang="en-US" sz="1600" i="1" baseline="0">
                          <a:solidFill>
                            <a:srgbClr val="004B24"/>
                          </a:solidFill>
                        </a:rPr>
                        <a:t> 134,400</a:t>
                      </a:r>
                      <a:endParaRPr lang="en-US" sz="1600" i="1">
                        <a:solidFill>
                          <a:srgbClr val="004B24"/>
                        </a:solidFill>
                      </a:endParaRP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21002">
                <a:tc>
                  <a:txBody>
                    <a:bodyPr/>
                    <a:lstStyle/>
                    <a:p>
                      <a:endParaRPr lang="en-US" sz="1600">
                        <a:solidFill>
                          <a:srgbClr val="004B24"/>
                        </a:solidFill>
                      </a:endParaRPr>
                    </a:p>
                  </a:txBody>
                  <a:tcPr marL="46694" marR="46694" marT="23338" marB="23338">
                    <a:lnL w="57150" cap="flat" cmpd="sng" algn="ctr">
                      <a:solidFill>
                        <a:schemeClr val="tx1"/>
                      </a:solidFill>
                      <a:prstDash val="solid"/>
                      <a:round/>
                      <a:headEnd type="none" w="med" len="med"/>
                      <a:tailEnd type="none" w="med" len="med"/>
                    </a:lnL>
                  </a:tcPr>
                </a:tc>
                <a:tc>
                  <a:txBody>
                    <a:bodyPr/>
                    <a:lstStyle/>
                    <a:p>
                      <a:endParaRPr lang="en-US" sz="1600">
                        <a:solidFill>
                          <a:srgbClr val="004B24"/>
                        </a:solidFill>
                      </a:endParaRP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2342">
                <a:tc>
                  <a:txBody>
                    <a:bodyPr/>
                    <a:lstStyle/>
                    <a:p>
                      <a:r>
                        <a:rPr lang="en-US" sz="2000">
                          <a:solidFill>
                            <a:schemeClr val="bg2"/>
                          </a:solidFill>
                        </a:rPr>
                        <a:t>Expenses:</a:t>
                      </a:r>
                    </a:p>
                  </a:txBody>
                  <a:tcPr marL="46694" marR="46694" marT="23338" marB="23338">
                    <a:lnL w="57150" cap="flat" cmpd="sng" algn="ctr">
                      <a:solidFill>
                        <a:schemeClr val="tx1"/>
                      </a:solidFill>
                      <a:prstDash val="solid"/>
                      <a:round/>
                      <a:headEnd type="none" w="med" len="med"/>
                      <a:tailEnd type="none" w="med" len="med"/>
                    </a:lnL>
                    <a:solidFill>
                      <a:schemeClr val="accent1"/>
                    </a:solidFill>
                  </a:tcPr>
                </a:tc>
                <a:tc>
                  <a:txBody>
                    <a:bodyPr/>
                    <a:lstStyle/>
                    <a:p>
                      <a:endParaRPr lang="en-US" sz="1600">
                        <a:solidFill>
                          <a:srgbClr val="004B24"/>
                        </a:solidFill>
                      </a:endParaRPr>
                    </a:p>
                  </a:txBody>
                  <a:tcPr marL="46694" marR="46694" marT="23338" marB="23338">
                    <a:lnR w="5715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10006"/>
                  </a:ext>
                </a:extLst>
              </a:tr>
              <a:tr h="372342">
                <a:tc>
                  <a:txBody>
                    <a:bodyPr/>
                    <a:lstStyle/>
                    <a:p>
                      <a:r>
                        <a:rPr lang="en-US" sz="1600">
                          <a:solidFill>
                            <a:srgbClr val="004B24"/>
                          </a:solidFill>
                        </a:rPr>
                        <a:t>COGS</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a:solidFill>
                            <a:srgbClr val="004B24"/>
                          </a:solidFill>
                        </a:rPr>
                        <a:t>    $80,096</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2342">
                <a:tc>
                  <a:txBody>
                    <a:bodyPr/>
                    <a:lstStyle/>
                    <a:p>
                      <a:r>
                        <a:rPr lang="en-US" sz="1600">
                          <a:solidFill>
                            <a:srgbClr val="004B24"/>
                          </a:solidFill>
                        </a:rPr>
                        <a:t>Overhead</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a:solidFill>
                            <a:srgbClr val="004B24"/>
                          </a:solidFill>
                        </a:rPr>
                        <a:t>      10,345</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2342">
                <a:tc>
                  <a:txBody>
                    <a:bodyPr/>
                    <a:lstStyle/>
                    <a:p>
                      <a:r>
                        <a:rPr lang="en-US" sz="1600">
                          <a:solidFill>
                            <a:srgbClr val="004B24"/>
                          </a:solidFill>
                        </a:rPr>
                        <a:t>Owner</a:t>
                      </a:r>
                      <a:r>
                        <a:rPr lang="en-US" sz="1600" baseline="0">
                          <a:solidFill>
                            <a:srgbClr val="004B24"/>
                          </a:solidFill>
                        </a:rPr>
                        <a:t> Draw</a:t>
                      </a:r>
                      <a:endParaRPr lang="en-US" sz="1600">
                        <a:solidFill>
                          <a:srgbClr val="004B24"/>
                        </a:solidFill>
                      </a:endParaRP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a:solidFill>
                            <a:srgbClr val="004B24"/>
                          </a:solidFill>
                        </a:rPr>
                        <a:t>      30,000</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2342">
                <a:tc>
                  <a:txBody>
                    <a:bodyPr/>
                    <a:lstStyle/>
                    <a:p>
                      <a:r>
                        <a:rPr lang="en-US" sz="1600" i="1">
                          <a:solidFill>
                            <a:srgbClr val="004B24"/>
                          </a:solidFill>
                        </a:rPr>
                        <a:t>Total Expenses</a:t>
                      </a: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r>
                        <a:rPr lang="en-US" sz="1600">
                          <a:solidFill>
                            <a:srgbClr val="004B24"/>
                          </a:solidFill>
                        </a:rPr>
                        <a:t>   </a:t>
                      </a:r>
                      <a:r>
                        <a:rPr lang="en-US" sz="1600" i="1">
                          <a:solidFill>
                            <a:srgbClr val="004B24"/>
                          </a:solidFill>
                        </a:rPr>
                        <a:t>120,441</a:t>
                      </a: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21002">
                <a:tc>
                  <a:txBody>
                    <a:bodyPr/>
                    <a:lstStyle/>
                    <a:p>
                      <a:endParaRPr lang="en-US" sz="1600">
                        <a:solidFill>
                          <a:srgbClr val="004B24"/>
                        </a:solidFill>
                      </a:endParaRPr>
                    </a:p>
                  </a:txBody>
                  <a:tcPr marL="46694" marR="46694" marT="23338" marB="23338">
                    <a:lnL w="57150" cap="flat" cmpd="sng" algn="ctr">
                      <a:solidFill>
                        <a:schemeClr val="tx1"/>
                      </a:solidFill>
                      <a:prstDash val="solid"/>
                      <a:round/>
                      <a:headEnd type="none" w="med" len="med"/>
                      <a:tailEnd type="none" w="med" len="med"/>
                    </a:lnL>
                  </a:tcPr>
                </a:tc>
                <a:tc>
                  <a:txBody>
                    <a:bodyPr/>
                    <a:lstStyle/>
                    <a:p>
                      <a:pPr algn="r"/>
                      <a:endParaRPr lang="en-US" sz="1600">
                        <a:solidFill>
                          <a:srgbClr val="004B24"/>
                        </a:solidFill>
                      </a:endParaRPr>
                    </a:p>
                  </a:txBody>
                  <a:tcPr marL="46694" marR="46694" marT="23338" marB="23338">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72342">
                <a:tc>
                  <a:txBody>
                    <a:bodyPr/>
                    <a:lstStyle/>
                    <a:p>
                      <a:r>
                        <a:rPr lang="en-US" sz="2000">
                          <a:solidFill>
                            <a:schemeClr val="bg2"/>
                          </a:solidFill>
                        </a:rPr>
                        <a:t>Net Income (Loss)</a:t>
                      </a:r>
                    </a:p>
                  </a:txBody>
                  <a:tcPr marL="46694" marR="46694" marT="23338" marB="23338">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solidFill>
                      <a:schemeClr val="accent1"/>
                    </a:solidFill>
                  </a:tcPr>
                </a:tc>
                <a:tc>
                  <a:txBody>
                    <a:bodyPr/>
                    <a:lstStyle/>
                    <a:p>
                      <a:pPr algn="r"/>
                      <a:r>
                        <a:rPr lang="en-US" sz="1600">
                          <a:solidFill>
                            <a:srgbClr val="004B24"/>
                          </a:solidFill>
                        </a:rPr>
                        <a:t>  </a:t>
                      </a:r>
                      <a:r>
                        <a:rPr lang="en-US" sz="1600">
                          <a:solidFill>
                            <a:schemeClr val="bg2"/>
                          </a:solidFill>
                        </a:rPr>
                        <a:t>$13,959</a:t>
                      </a:r>
                    </a:p>
                  </a:txBody>
                  <a:tcPr marL="46694" marR="46694" marT="23338" marB="23338">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86971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solidFill>
                  <a:srgbClr val="004B24"/>
                </a:solidFill>
              </a:rPr>
              <a:t>The Income  Statement</a:t>
            </a:r>
          </a:p>
        </p:txBody>
      </p:sp>
      <p:graphicFrame>
        <p:nvGraphicFramePr>
          <p:cNvPr id="4" name="Diagram 3"/>
          <p:cNvGraphicFramePr/>
          <p:nvPr>
            <p:extLst>
              <p:ext uri="{D42A27DB-BD31-4B8C-83A1-F6EECF244321}">
                <p14:modId xmlns:p14="http://schemas.microsoft.com/office/powerpoint/2010/main" val="604055630"/>
              </p:ext>
            </p:extLst>
          </p:nvPr>
        </p:nvGraphicFramePr>
        <p:xfrm>
          <a:off x="457200" y="1232453"/>
          <a:ext cx="8385717" cy="4030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5527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p:txBody>
          <a:bodyPr/>
          <a:lstStyle/>
          <a:p>
            <a:r>
              <a:rPr lang="en-US">
                <a:cs typeface="Arial"/>
              </a:rPr>
              <a:t>How is the income statement used?</a:t>
            </a:r>
            <a:endParaRPr lang="en-US"/>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1499637303"/>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09711"/>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a:solidFill>
                  <a:srgbClr val="444444"/>
                </a:solidFill>
                <a:latin typeface="Calibri"/>
                <a:ea typeface="Calibri"/>
                <a:cs typeface="Calibri"/>
              </a:rPr>
              <a:t>​​</a:t>
            </a:r>
            <a:endParaRPr lang="en-US" sz="2400"/>
          </a:p>
          <a:p>
            <a:pPr rtl="0"/>
            <a:endParaRPr lang="en-US" sz="2400">
              <a:solidFill>
                <a:srgbClr val="444444"/>
              </a:solidFill>
              <a:latin typeface="Calibri"/>
              <a:ea typeface="Calibri"/>
              <a:cs typeface="Calibri"/>
            </a:endParaRPr>
          </a:p>
          <a:p>
            <a:pPr rtl="0"/>
            <a:r>
              <a:rPr lang="en-US" sz="2400">
                <a:solidFill>
                  <a:srgbClr val="444444"/>
                </a:solidFill>
                <a:latin typeface="Calibri"/>
                <a:ea typeface="Calibri"/>
                <a:cs typeface="Calibri"/>
              </a:rPr>
              <a:t>​</a:t>
            </a:r>
          </a:p>
        </p:txBody>
      </p:sp>
    </p:spTree>
    <p:extLst>
      <p:ext uri="{BB962C8B-B14F-4D97-AF65-F5344CB8AC3E}">
        <p14:creationId xmlns:p14="http://schemas.microsoft.com/office/powerpoint/2010/main" val="3887433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a:xfrm>
            <a:off x="457200" y="478297"/>
            <a:ext cx="8229600" cy="939341"/>
          </a:xfrm>
        </p:spPr>
        <p:txBody>
          <a:bodyPr vert="horz" lIns="0" tIns="0" rIns="0" bIns="0" rtlCol="0" anchor="ctr" anchorCtr="0">
            <a:normAutofit/>
          </a:bodyPr>
          <a:lstStyle/>
          <a:p>
            <a:r>
              <a:rPr lang="en-US" kern="1200" spc="-50">
                <a:latin typeface="+mj-lt"/>
                <a:ea typeface="+mj-ea"/>
                <a:cs typeface="+mj-cs"/>
              </a:rPr>
              <a:t>The Cash Flow Statement</a:t>
            </a:r>
          </a:p>
        </p:txBody>
      </p:sp>
      <p:sp>
        <p:nvSpPr>
          <p:cNvPr id="3" name="Content Placeholder 6">
            <a:extLst>
              <a:ext uri="{FF2B5EF4-FFF2-40B4-BE49-F238E27FC236}">
                <a16:creationId xmlns:a16="http://schemas.microsoft.com/office/drawing/2014/main" id="{2601AB25-5747-D01C-218C-9F865BF059AC}"/>
              </a:ext>
            </a:extLst>
          </p:cNvPr>
          <p:cNvSpPr txBox="1">
            <a:spLocks/>
          </p:cNvSpPr>
          <p:nvPr/>
        </p:nvSpPr>
        <p:spPr>
          <a:xfrm>
            <a:off x="4927599" y="1687392"/>
            <a:ext cx="3759201" cy="41054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buClr>
              <a:buSzPct val="88000"/>
              <a:buFont typeface="Wingdings" charset="2"/>
              <a:buNone/>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nSpc>
                <a:spcPct val="90000"/>
              </a:lnSpc>
              <a:spcAft>
                <a:spcPts val="600"/>
              </a:spcAft>
            </a:pPr>
            <a:r>
              <a:rPr lang="en-US" sz="3000" kern="1200" spc="-50">
                <a:latin typeface="+mn-lt"/>
                <a:ea typeface="+mn-ea"/>
                <a:cs typeface="+mn-cs"/>
              </a:rPr>
              <a:t>The</a:t>
            </a:r>
            <a:r>
              <a:rPr lang="en-US" sz="3000" b="1" kern="1200" spc="-50">
                <a:latin typeface="+mn-lt"/>
                <a:ea typeface="+mn-ea"/>
                <a:cs typeface="+mn-cs"/>
              </a:rPr>
              <a:t> cash flow statement </a:t>
            </a:r>
            <a:r>
              <a:rPr lang="en-US" sz="3000" kern="1200" spc="-50">
                <a:latin typeface="+mn-lt"/>
                <a:ea typeface="+mn-ea"/>
                <a:cs typeface="+mn-cs"/>
              </a:rPr>
              <a:t>lists </a:t>
            </a:r>
            <a:r>
              <a:rPr lang="en-US" sz="3000" i="1" kern="1200" spc="-50">
                <a:latin typeface="+mn-lt"/>
                <a:ea typeface="+mn-ea"/>
                <a:cs typeface="+mn-cs"/>
              </a:rPr>
              <a:t>all</a:t>
            </a:r>
            <a:r>
              <a:rPr lang="en-US" sz="3000" b="1" i="1" kern="1200" spc="-50">
                <a:latin typeface="+mn-lt"/>
                <a:ea typeface="+mn-ea"/>
                <a:cs typeface="+mn-cs"/>
              </a:rPr>
              <a:t> </a:t>
            </a:r>
            <a:r>
              <a:rPr lang="en-US" sz="3000" kern="1200" spc="-50">
                <a:latin typeface="+mn-lt"/>
                <a:ea typeface="+mn-ea"/>
                <a:cs typeface="+mn-cs"/>
              </a:rPr>
              <a:t>sources and uses of cash. </a:t>
            </a:r>
          </a:p>
        </p:txBody>
      </p:sp>
      <p:graphicFrame>
        <p:nvGraphicFramePr>
          <p:cNvPr id="5" name="Table 3">
            <a:extLst>
              <a:ext uri="{FF2B5EF4-FFF2-40B4-BE49-F238E27FC236}">
                <a16:creationId xmlns:a16="http://schemas.microsoft.com/office/drawing/2014/main" id="{A87AF2AE-0DD9-9ACE-7E11-91E2EF583027}"/>
              </a:ext>
            </a:extLst>
          </p:cNvPr>
          <p:cNvGraphicFramePr>
            <a:graphicFrameLocks noGrp="1"/>
          </p:cNvGraphicFramePr>
          <p:nvPr>
            <p:extLst>
              <p:ext uri="{D42A27DB-BD31-4B8C-83A1-F6EECF244321}">
                <p14:modId xmlns:p14="http://schemas.microsoft.com/office/powerpoint/2010/main" val="3142497674"/>
              </p:ext>
            </p:extLst>
          </p:nvPr>
        </p:nvGraphicFramePr>
        <p:xfrm>
          <a:off x="634999" y="1687392"/>
          <a:ext cx="3937001" cy="4105491"/>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61076">
                  <a:extLst>
                    <a:ext uri="{9D8B030D-6E8A-4147-A177-3AD203B41FA5}">
                      <a16:colId xmlns:a16="http://schemas.microsoft.com/office/drawing/2014/main" val="4274990845"/>
                    </a:ext>
                  </a:extLst>
                </a:gridCol>
                <a:gridCol w="1675925">
                  <a:extLst>
                    <a:ext uri="{9D8B030D-6E8A-4147-A177-3AD203B41FA5}">
                      <a16:colId xmlns:a16="http://schemas.microsoft.com/office/drawing/2014/main" val="3201466768"/>
                    </a:ext>
                  </a:extLst>
                </a:gridCol>
              </a:tblGrid>
              <a:tr h="589791">
                <a:tc>
                  <a:txBody>
                    <a:bodyPr/>
                    <a:lstStyle/>
                    <a:p>
                      <a:r>
                        <a:rPr lang="en-US" sz="3000">
                          <a:solidFill>
                            <a:schemeClr val="bg2"/>
                          </a:solidFill>
                        </a:rPr>
                        <a:t>Item</a:t>
                      </a:r>
                    </a:p>
                  </a:txBody>
                  <a:tcPr marL="85871" marR="85871" marT="42936" marB="42936" anchor="ctr"/>
                </a:tc>
                <a:tc>
                  <a:txBody>
                    <a:bodyPr/>
                    <a:lstStyle/>
                    <a:p>
                      <a:pPr algn="just"/>
                      <a:r>
                        <a:rPr lang="en-US" sz="3000">
                          <a:solidFill>
                            <a:schemeClr val="bg2"/>
                          </a:solidFill>
                        </a:rPr>
                        <a:t>Amount</a:t>
                      </a:r>
                    </a:p>
                  </a:txBody>
                  <a:tcPr marL="85871" marR="85871" marT="42936" marB="42936" anchor="ctr"/>
                </a:tc>
                <a:extLst>
                  <a:ext uri="{0D108BD9-81ED-4DB2-BD59-A6C34878D82A}">
                    <a16:rowId xmlns:a16="http://schemas.microsoft.com/office/drawing/2014/main" val="3945229489"/>
                  </a:ext>
                </a:extLst>
              </a:tr>
              <a:tr h="878925">
                <a:tc>
                  <a:txBody>
                    <a:bodyPr/>
                    <a:lstStyle/>
                    <a:p>
                      <a:r>
                        <a:rPr lang="en-US" sz="2400">
                          <a:solidFill>
                            <a:srgbClr val="004B24"/>
                          </a:solidFill>
                        </a:rPr>
                        <a:t>Cash from operations</a:t>
                      </a:r>
                    </a:p>
                  </a:txBody>
                  <a:tcPr marL="85871" marR="85871" marT="42936" marB="42936"/>
                </a:tc>
                <a:tc>
                  <a:txBody>
                    <a:bodyPr/>
                    <a:lstStyle/>
                    <a:p>
                      <a:pPr algn="r"/>
                      <a:r>
                        <a:rPr lang="en-US" sz="2400">
                          <a:solidFill>
                            <a:srgbClr val="004B24"/>
                          </a:solidFill>
                        </a:rPr>
                        <a:t>$30,000</a:t>
                      </a:r>
                    </a:p>
                  </a:txBody>
                  <a:tcPr marL="85871" marR="85871" marT="42936" marB="42936"/>
                </a:tc>
                <a:extLst>
                  <a:ext uri="{0D108BD9-81ED-4DB2-BD59-A6C34878D82A}">
                    <a16:rowId xmlns:a16="http://schemas.microsoft.com/office/drawing/2014/main" val="3194258485"/>
                  </a:ext>
                </a:extLst>
              </a:tr>
              <a:tr h="878925">
                <a:tc>
                  <a:txBody>
                    <a:bodyPr/>
                    <a:lstStyle/>
                    <a:p>
                      <a:r>
                        <a:rPr lang="en-US" sz="2400">
                          <a:solidFill>
                            <a:srgbClr val="004B24"/>
                          </a:solidFill>
                        </a:rPr>
                        <a:t>Cash from investments</a:t>
                      </a:r>
                    </a:p>
                  </a:txBody>
                  <a:tcPr marL="85871" marR="85871" marT="42936" marB="42936"/>
                </a:tc>
                <a:tc>
                  <a:txBody>
                    <a:bodyPr/>
                    <a:lstStyle/>
                    <a:p>
                      <a:pPr algn="r"/>
                      <a:r>
                        <a:rPr lang="en-US" sz="2400">
                          <a:solidFill>
                            <a:srgbClr val="004B24"/>
                          </a:solidFill>
                        </a:rPr>
                        <a:t>(25,000)</a:t>
                      </a:r>
                    </a:p>
                  </a:txBody>
                  <a:tcPr marL="85871" marR="85871" marT="42936" marB="42936"/>
                </a:tc>
                <a:extLst>
                  <a:ext uri="{0D108BD9-81ED-4DB2-BD59-A6C34878D82A}">
                    <a16:rowId xmlns:a16="http://schemas.microsoft.com/office/drawing/2014/main" val="1089207201"/>
                  </a:ext>
                </a:extLst>
              </a:tr>
              <a:tr h="878925">
                <a:tc>
                  <a:txBody>
                    <a:bodyPr/>
                    <a:lstStyle/>
                    <a:p>
                      <a:r>
                        <a:rPr lang="en-US" sz="2400">
                          <a:solidFill>
                            <a:srgbClr val="004B24"/>
                          </a:solidFill>
                        </a:rPr>
                        <a:t>Cash from financing</a:t>
                      </a:r>
                    </a:p>
                  </a:txBody>
                  <a:tcPr marL="85871" marR="85871" marT="42936" marB="42936"/>
                </a:tc>
                <a:tc>
                  <a:txBody>
                    <a:bodyPr/>
                    <a:lstStyle/>
                    <a:p>
                      <a:pPr algn="r"/>
                      <a:r>
                        <a:rPr lang="en-US" sz="2400">
                          <a:solidFill>
                            <a:srgbClr val="004B24"/>
                          </a:solidFill>
                        </a:rPr>
                        <a:t>35,000</a:t>
                      </a:r>
                    </a:p>
                  </a:txBody>
                  <a:tcPr marL="85871" marR="85871" marT="42936" marB="42936"/>
                </a:tc>
                <a:extLst>
                  <a:ext uri="{0D108BD9-81ED-4DB2-BD59-A6C34878D82A}">
                    <a16:rowId xmlns:a16="http://schemas.microsoft.com/office/drawing/2014/main" val="1646687840"/>
                  </a:ext>
                </a:extLst>
              </a:tr>
              <a:tr h="878925">
                <a:tc>
                  <a:txBody>
                    <a:bodyPr/>
                    <a:lstStyle/>
                    <a:p>
                      <a:r>
                        <a:rPr lang="en-US" sz="2400">
                          <a:solidFill>
                            <a:srgbClr val="004B24"/>
                          </a:solidFill>
                        </a:rPr>
                        <a:t>Net change in cash</a:t>
                      </a:r>
                    </a:p>
                  </a:txBody>
                  <a:tcPr marL="85871" marR="85871" marT="42936" marB="42936"/>
                </a:tc>
                <a:tc>
                  <a:txBody>
                    <a:bodyPr/>
                    <a:lstStyle/>
                    <a:p>
                      <a:pPr algn="r"/>
                      <a:r>
                        <a:rPr lang="en-US" sz="2400">
                          <a:solidFill>
                            <a:srgbClr val="004B24"/>
                          </a:solidFill>
                        </a:rPr>
                        <a:t>40,000</a:t>
                      </a:r>
                    </a:p>
                  </a:txBody>
                  <a:tcPr marL="85871" marR="85871" marT="42936" marB="42936"/>
                </a:tc>
                <a:extLst>
                  <a:ext uri="{0D108BD9-81ED-4DB2-BD59-A6C34878D82A}">
                    <a16:rowId xmlns:a16="http://schemas.microsoft.com/office/drawing/2014/main" val="1638161284"/>
                  </a:ext>
                </a:extLst>
              </a:tr>
            </a:tbl>
          </a:graphicData>
        </a:graphic>
      </p:graphicFrame>
    </p:spTree>
    <p:extLst>
      <p:ext uri="{BB962C8B-B14F-4D97-AF65-F5344CB8AC3E}">
        <p14:creationId xmlns:p14="http://schemas.microsoft.com/office/powerpoint/2010/main" val="3986511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p:txBody>
          <a:bodyPr/>
          <a:lstStyle/>
          <a:p>
            <a:r>
              <a:rPr lang="en-US">
                <a:cs typeface="Arial"/>
              </a:rPr>
              <a:t>How is the cash flow statement used?</a:t>
            </a:r>
            <a:endParaRPr lang="en-US"/>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454917802"/>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76824"/>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a:solidFill>
                  <a:srgbClr val="444444"/>
                </a:solidFill>
                <a:latin typeface="Calibri"/>
                <a:ea typeface="Calibri"/>
                <a:cs typeface="Calibri"/>
              </a:rPr>
              <a:t>​​</a:t>
            </a:r>
            <a:endParaRPr lang="en-US" sz="2400"/>
          </a:p>
          <a:p>
            <a:pPr rtl="0"/>
            <a:endParaRPr lang="en-US" sz="2400">
              <a:solidFill>
                <a:srgbClr val="444444"/>
              </a:solidFill>
              <a:latin typeface="Calibri"/>
              <a:ea typeface="Calibri"/>
              <a:cs typeface="Calibri"/>
            </a:endParaRPr>
          </a:p>
          <a:p>
            <a:pPr rtl="0"/>
            <a:r>
              <a:rPr lang="en-US" sz="2400">
                <a:solidFill>
                  <a:srgbClr val="444444"/>
                </a:solidFill>
                <a:latin typeface="Calibri"/>
                <a:ea typeface="Calibri"/>
                <a:cs typeface="Calibri"/>
              </a:rPr>
              <a:t>​</a:t>
            </a:r>
          </a:p>
        </p:txBody>
      </p:sp>
    </p:spTree>
    <p:extLst>
      <p:ext uri="{BB962C8B-B14F-4D97-AF65-F5344CB8AC3E}">
        <p14:creationId xmlns:p14="http://schemas.microsoft.com/office/powerpoint/2010/main" val="3668794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chemeClr val="tx1"/>
                </a:solidFill>
              </a:rPr>
              <a:t>Three Main Financial Statements</a:t>
            </a:r>
            <a:endParaRPr lang="en-US"/>
          </a:p>
        </p:txBody>
      </p:sp>
      <p:sp>
        <p:nvSpPr>
          <p:cNvPr id="3" name="Rectangle 2">
            <a:extLst>
              <a:ext uri="{FF2B5EF4-FFF2-40B4-BE49-F238E27FC236}">
                <a16:creationId xmlns:a16="http://schemas.microsoft.com/office/drawing/2014/main" id="{08EF41FE-3604-4741-81E8-F3BB1A130D5A}"/>
              </a:ext>
            </a:extLst>
          </p:cNvPr>
          <p:cNvSpPr/>
          <p:nvPr/>
        </p:nvSpPr>
        <p:spPr>
          <a:xfrm>
            <a:off x="704461" y="1402611"/>
            <a:ext cx="7735078" cy="3539430"/>
          </a:xfrm>
          <a:prstGeom prst="rect">
            <a:avLst/>
          </a:prstGeom>
        </p:spPr>
        <p:txBody>
          <a:bodyPr wrap="square">
            <a:spAutoFit/>
          </a:bodyPr>
          <a:lstStyle/>
          <a:p>
            <a:pPr marL="457200" indent="-457200">
              <a:buClr>
                <a:srgbClr val="679A47"/>
              </a:buClr>
              <a:buFont typeface="Wingdings" panose="05000000000000000000" pitchFamily="2" charset="2"/>
              <a:buChar char="§"/>
            </a:pPr>
            <a:r>
              <a:rPr lang="en-US" sz="2800" b="1">
                <a:solidFill>
                  <a:schemeClr val="bg1">
                    <a:lumMod val="10000"/>
                  </a:schemeClr>
                </a:solidFill>
              </a:rPr>
              <a:t>Balance Sheet: </a:t>
            </a:r>
            <a:r>
              <a:rPr lang="en-US" sz="2800">
                <a:solidFill>
                  <a:schemeClr val="bg1">
                    <a:lumMod val="10000"/>
                  </a:schemeClr>
                </a:solidFill>
              </a:rPr>
              <a:t>Tells you your current financial position.</a:t>
            </a:r>
          </a:p>
          <a:p>
            <a:pPr marL="457200" indent="-457200">
              <a:buClr>
                <a:srgbClr val="679A47"/>
              </a:buClr>
              <a:buFont typeface="Wingdings" panose="05000000000000000000" pitchFamily="2" charset="2"/>
              <a:buChar char="§"/>
            </a:pPr>
            <a:endParaRPr lang="en-US" sz="2800">
              <a:solidFill>
                <a:schemeClr val="bg1">
                  <a:lumMod val="10000"/>
                </a:schemeClr>
              </a:solidFill>
            </a:endParaRPr>
          </a:p>
          <a:p>
            <a:pPr marL="457200" indent="-457200">
              <a:buClr>
                <a:srgbClr val="679A47"/>
              </a:buClr>
              <a:buFont typeface="Wingdings" panose="05000000000000000000" pitchFamily="2" charset="2"/>
              <a:buChar char="§"/>
            </a:pPr>
            <a:r>
              <a:rPr lang="en-US" sz="2800" b="1">
                <a:solidFill>
                  <a:schemeClr val="bg1">
                    <a:lumMod val="10000"/>
                  </a:schemeClr>
                </a:solidFill>
              </a:rPr>
              <a:t>Income Statement: </a:t>
            </a:r>
            <a:r>
              <a:rPr lang="en-US" sz="2800">
                <a:solidFill>
                  <a:schemeClr val="bg1">
                    <a:lumMod val="10000"/>
                  </a:schemeClr>
                </a:solidFill>
              </a:rPr>
              <a:t>Tells whether you are making or losing money in your enterprise.</a:t>
            </a:r>
          </a:p>
          <a:p>
            <a:pPr marL="457200" indent="-457200">
              <a:buClr>
                <a:srgbClr val="679A47"/>
              </a:buClr>
              <a:buFont typeface="Wingdings" panose="05000000000000000000" pitchFamily="2" charset="2"/>
              <a:buChar char="§"/>
            </a:pPr>
            <a:endParaRPr lang="en-US" sz="2800">
              <a:solidFill>
                <a:schemeClr val="bg1">
                  <a:lumMod val="10000"/>
                </a:schemeClr>
              </a:solidFill>
            </a:endParaRPr>
          </a:p>
          <a:p>
            <a:pPr marL="457200" indent="-457200">
              <a:buClr>
                <a:srgbClr val="679A47"/>
              </a:buClr>
              <a:buFont typeface="Wingdings" panose="05000000000000000000" pitchFamily="2" charset="2"/>
              <a:buChar char="§"/>
            </a:pPr>
            <a:r>
              <a:rPr lang="en-US" sz="2800" b="1">
                <a:solidFill>
                  <a:schemeClr val="bg1">
                    <a:lumMod val="10000"/>
                  </a:schemeClr>
                </a:solidFill>
              </a:rPr>
              <a:t>Cash Flow Statement: </a:t>
            </a:r>
            <a:r>
              <a:rPr lang="en-US" sz="2800">
                <a:solidFill>
                  <a:schemeClr val="bg1">
                    <a:lumMod val="10000"/>
                  </a:schemeClr>
                </a:solidFill>
              </a:rPr>
              <a:t>Keeps track of where cash comes from and where it goes. </a:t>
            </a:r>
          </a:p>
        </p:txBody>
      </p:sp>
    </p:spTree>
    <p:extLst>
      <p:ext uri="{BB962C8B-B14F-4D97-AF65-F5344CB8AC3E}">
        <p14:creationId xmlns:p14="http://schemas.microsoft.com/office/powerpoint/2010/main" val="1640018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a:bodyPr>
          <a:lstStyle/>
          <a:p>
            <a:r>
              <a:rPr lang="en-US"/>
              <a:t>Budget for</a:t>
            </a:r>
            <a:r>
              <a:rPr lang="en-US" spc="-28"/>
              <a:t> Future Personal Needs</a:t>
            </a:r>
          </a:p>
        </p:txBody>
      </p:sp>
      <p:graphicFrame>
        <p:nvGraphicFramePr>
          <p:cNvPr id="8" name="Content Placeholder 5">
            <a:extLst>
              <a:ext uri="{FF2B5EF4-FFF2-40B4-BE49-F238E27FC236}">
                <a16:creationId xmlns:a16="http://schemas.microsoft.com/office/drawing/2014/main" id="{3C985275-38F9-476A-B564-2EF6C52DBF11}"/>
              </a:ext>
            </a:extLst>
          </p:cNvPr>
          <p:cNvGraphicFramePr>
            <a:graphicFrameLocks noGrp="1"/>
          </p:cNvGraphicFramePr>
          <p:nvPr>
            <p:ph idx="1"/>
            <p:extLst>
              <p:ext uri="{D42A27DB-BD31-4B8C-83A1-F6EECF244321}">
                <p14:modId xmlns:p14="http://schemas.microsoft.com/office/powerpoint/2010/main" val="3795048732"/>
              </p:ext>
            </p:extLst>
          </p:nvPr>
        </p:nvGraphicFramePr>
        <p:xfrm>
          <a:off x="457199" y="1600200"/>
          <a:ext cx="8229599"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0810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a:bodyPr>
          <a:lstStyle/>
          <a:p>
            <a:r>
              <a:rPr lang="en-US"/>
              <a:t>Budget for</a:t>
            </a:r>
            <a:r>
              <a:rPr lang="en-US" spc="-28"/>
              <a:t> Future Business Needs</a:t>
            </a:r>
          </a:p>
        </p:txBody>
      </p:sp>
      <p:graphicFrame>
        <p:nvGraphicFramePr>
          <p:cNvPr id="8" name="Content Placeholder 5">
            <a:extLst>
              <a:ext uri="{FF2B5EF4-FFF2-40B4-BE49-F238E27FC236}">
                <a16:creationId xmlns:a16="http://schemas.microsoft.com/office/drawing/2014/main" id="{3C985275-38F9-476A-B564-2EF6C52DBF11}"/>
              </a:ext>
            </a:extLst>
          </p:cNvPr>
          <p:cNvGraphicFramePr>
            <a:graphicFrameLocks noGrp="1"/>
          </p:cNvGraphicFramePr>
          <p:nvPr>
            <p:ph idx="1"/>
            <p:extLst>
              <p:ext uri="{D42A27DB-BD31-4B8C-83A1-F6EECF244321}">
                <p14:modId xmlns:p14="http://schemas.microsoft.com/office/powerpoint/2010/main" val="2242853950"/>
              </p:ext>
            </p:extLst>
          </p:nvPr>
        </p:nvGraphicFramePr>
        <p:xfrm>
          <a:off x="457199" y="1600200"/>
          <a:ext cx="8135655"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504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61B8-DD8A-3FB8-40C4-34F961A56EE0}"/>
              </a:ext>
            </a:extLst>
          </p:cNvPr>
          <p:cNvSpPr>
            <a:spLocks noGrp="1"/>
          </p:cNvSpPr>
          <p:nvPr>
            <p:ph type="title"/>
          </p:nvPr>
        </p:nvSpPr>
        <p:spPr/>
        <p:txBody>
          <a:bodyPr/>
          <a:lstStyle/>
          <a:p>
            <a:r>
              <a:rPr lang="en-US">
                <a:cs typeface="Arial"/>
              </a:rPr>
              <a:t>How is the budget used?</a:t>
            </a:r>
            <a:endParaRPr lang="en-US"/>
          </a:p>
        </p:txBody>
      </p:sp>
      <p:graphicFrame>
        <p:nvGraphicFramePr>
          <p:cNvPr id="14" name="Diagram 13">
            <a:extLst>
              <a:ext uri="{FF2B5EF4-FFF2-40B4-BE49-F238E27FC236}">
                <a16:creationId xmlns:a16="http://schemas.microsoft.com/office/drawing/2014/main" id="{E1021315-3181-50F9-0B32-C6A1B335CC86}"/>
              </a:ext>
            </a:extLst>
          </p:cNvPr>
          <p:cNvGraphicFramePr/>
          <p:nvPr>
            <p:extLst>
              <p:ext uri="{D42A27DB-BD31-4B8C-83A1-F6EECF244321}">
                <p14:modId xmlns:p14="http://schemas.microsoft.com/office/powerpoint/2010/main" val="2993322050"/>
              </p:ext>
            </p:extLst>
          </p:nvPr>
        </p:nvGraphicFramePr>
        <p:xfrm>
          <a:off x="457200" y="1527598"/>
          <a:ext cx="8229600" cy="4632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11AC9BA-D84F-4FDE-047F-A24C01097576}"/>
              </a:ext>
            </a:extLst>
          </p:cNvPr>
          <p:cNvSpPr txBox="1"/>
          <p:nvPr/>
        </p:nvSpPr>
        <p:spPr>
          <a:xfrm>
            <a:off x="8470232" y="3776824"/>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a:solidFill>
                  <a:srgbClr val="444444"/>
                </a:solidFill>
                <a:latin typeface="Calibri"/>
                <a:ea typeface="Calibri"/>
                <a:cs typeface="Calibri"/>
              </a:rPr>
              <a:t>​​</a:t>
            </a:r>
            <a:endParaRPr lang="en-US" sz="2400"/>
          </a:p>
          <a:p>
            <a:pPr rtl="0"/>
            <a:endParaRPr lang="en-US" sz="2400">
              <a:solidFill>
                <a:srgbClr val="444444"/>
              </a:solidFill>
              <a:latin typeface="Calibri"/>
              <a:ea typeface="Calibri"/>
              <a:cs typeface="Calibri"/>
            </a:endParaRPr>
          </a:p>
          <a:p>
            <a:pPr rtl="0"/>
            <a:r>
              <a:rPr lang="en-US" sz="2400">
                <a:solidFill>
                  <a:srgbClr val="444444"/>
                </a:solidFill>
                <a:latin typeface="Calibri"/>
                <a:ea typeface="Calibri"/>
                <a:cs typeface="Calibri"/>
              </a:rPr>
              <a:t>​</a:t>
            </a:r>
          </a:p>
        </p:txBody>
      </p:sp>
    </p:spTree>
    <p:extLst>
      <p:ext uri="{BB962C8B-B14F-4D97-AF65-F5344CB8AC3E}">
        <p14:creationId xmlns:p14="http://schemas.microsoft.com/office/powerpoint/2010/main" val="62130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n-US" sz="2800" b="1">
                <a:solidFill>
                  <a:srgbClr val="004B24"/>
                </a:solidFill>
              </a:rPr>
              <a:t>	Acknowledgments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979518" y="1590166"/>
            <a:ext cx="7508875" cy="2690812"/>
          </a:xfrm>
          <a:solidFill>
            <a:schemeClr val="bg2">
              <a:lumMod val="95000"/>
              <a:alpha val="53000"/>
            </a:schemeClr>
          </a:solidFill>
        </p:spPr>
        <p:txBody>
          <a:bodyPr vert="horz" lIns="51435" tIns="25718" rIns="51435" bIns="25718" rtlCol="0" anchor="t">
            <a:noAutofit/>
          </a:bodyPr>
          <a:lstStyle/>
          <a:p>
            <a:pPr marL="0" indent="0">
              <a:buNone/>
            </a:pPr>
            <a:r>
              <a:rPr lang="en-US" sz="2000" b="1"/>
              <a:t>Transitioning Land to a New Generation </a:t>
            </a:r>
            <a:r>
              <a:rPr lang="en-US" sz="2000"/>
              <a:t>was created by American Farmland Trust, supported by an Educational Enhancement grant from the USDA Beginning Farmer and Rancher Development Program. </a:t>
            </a:r>
          </a:p>
          <a:p>
            <a:pPr marL="0" indent="0">
              <a:buNone/>
            </a:pPr>
            <a:r>
              <a:rPr lang="en-US" sz="2000"/>
              <a:t>Award # 2020-49400-33257	</a:t>
            </a:r>
          </a:p>
          <a:p>
            <a:pPr marL="0" indent="0">
              <a:buNone/>
            </a:pPr>
            <a:endParaRPr lang="en-US" sz="2000"/>
          </a:p>
          <a:p>
            <a:pPr marL="0" indent="0">
              <a:buNone/>
            </a:pPr>
            <a:r>
              <a:rPr lang="en-US" sz="2000"/>
              <a:t>Thanks also to Farm Credit, the team of national experts in farmland transfer and access, and the members of American Farmland Trust. </a:t>
            </a:r>
          </a:p>
          <a:p>
            <a:pPr marL="0" indent="0" algn="ctr"/>
            <a:endParaRPr lang="en-US" sz="2000"/>
          </a:p>
        </p:txBody>
      </p:sp>
      <p:pic>
        <p:nvPicPr>
          <p:cNvPr id="6" name="Picture 5">
            <a:extLst>
              <a:ext uri="{FF2B5EF4-FFF2-40B4-BE49-F238E27FC236}">
                <a16:creationId xmlns:a16="http://schemas.microsoft.com/office/drawing/2014/main" id="{D6E43FB7-0E14-41F7-8A58-02E34BD5723A}"/>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rmAutofit/>
          </a:bodyPr>
          <a:lstStyle/>
          <a:p>
            <a:r>
              <a:rPr lang="en-US" spc="-28"/>
              <a:t>Build a Budget</a:t>
            </a:r>
            <a:endParaRPr lang="en-US" spc="-28">
              <a:highlight>
                <a:srgbClr val="FFFF00"/>
              </a:highlight>
            </a:endParaRPr>
          </a:p>
        </p:txBody>
      </p:sp>
      <p:sp>
        <p:nvSpPr>
          <p:cNvPr id="6" name="Content Placeholder 5">
            <a:extLst>
              <a:ext uri="{FF2B5EF4-FFF2-40B4-BE49-F238E27FC236}">
                <a16:creationId xmlns:a16="http://schemas.microsoft.com/office/drawing/2014/main" id="{8E463661-5D8E-495F-90C0-2F37A8202038}"/>
              </a:ext>
            </a:extLst>
          </p:cNvPr>
          <p:cNvSpPr>
            <a:spLocks noGrp="1"/>
          </p:cNvSpPr>
          <p:nvPr>
            <p:ph idx="4294967295"/>
          </p:nvPr>
        </p:nvSpPr>
        <p:spPr>
          <a:xfrm>
            <a:off x="6191250" y="2400300"/>
            <a:ext cx="2952750" cy="2393950"/>
          </a:xfrm>
        </p:spPr>
        <p:txBody>
          <a:bodyPr vert="horz" lIns="51435" tIns="25718" rIns="51435" bIns="25718" rtlCol="0">
            <a:normAutofit/>
          </a:bodyPr>
          <a:lstStyle/>
          <a:p>
            <a:endParaRPr lang="en-US" spc="-28"/>
          </a:p>
          <a:p>
            <a:endParaRPr lang="en-US" spc="-28"/>
          </a:p>
          <a:p>
            <a:endParaRPr lang="en-US" spc="-28"/>
          </a:p>
        </p:txBody>
      </p:sp>
      <p:sp>
        <p:nvSpPr>
          <p:cNvPr id="7" name="Content Placeholder 6">
            <a:extLst>
              <a:ext uri="{FF2B5EF4-FFF2-40B4-BE49-F238E27FC236}">
                <a16:creationId xmlns:a16="http://schemas.microsoft.com/office/drawing/2014/main" id="{07FA01CE-FEEE-7FC8-0EDF-987A32F9B491}"/>
              </a:ext>
            </a:extLst>
          </p:cNvPr>
          <p:cNvSpPr>
            <a:spLocks noGrp="1"/>
          </p:cNvSpPr>
          <p:nvPr>
            <p:ph idx="1"/>
          </p:nvPr>
        </p:nvSpPr>
        <p:spPr>
          <a:xfrm>
            <a:off x="457200" y="1609518"/>
            <a:ext cx="8229600" cy="4254819"/>
          </a:xfrm>
        </p:spPr>
        <p:txBody>
          <a:bodyPr/>
          <a:lstStyle/>
          <a:p>
            <a:pPr marL="342900" indent="-342900">
              <a:buAutoNum type="arabicPeriod"/>
            </a:pPr>
            <a:r>
              <a:rPr lang="en-US"/>
              <a:t>Work individually to fill out the budget worksheet. </a:t>
            </a:r>
          </a:p>
          <a:p>
            <a:pPr marL="342900" indent="-342900">
              <a:buAutoNum type="arabicPeriod"/>
            </a:pPr>
            <a:r>
              <a:rPr lang="en-US"/>
              <a:t>Share your thoughts about new expenses or income with you partner. </a:t>
            </a:r>
          </a:p>
          <a:p>
            <a:pPr marL="342900" indent="-342900">
              <a:buAutoNum type="arabicPeriod"/>
            </a:pPr>
            <a:r>
              <a:rPr lang="en-US"/>
              <a:t>Note gaps.</a:t>
            </a:r>
          </a:p>
          <a:p>
            <a:pPr marL="342900" indent="-342900">
              <a:buAutoNum type="arabicPeriod"/>
            </a:pPr>
            <a:r>
              <a:rPr lang="en-US"/>
              <a:t>Identify next steps. </a:t>
            </a:r>
          </a:p>
          <a:p>
            <a:endParaRPr lang="en-US"/>
          </a:p>
        </p:txBody>
      </p:sp>
    </p:spTree>
    <p:extLst>
      <p:ext uri="{BB962C8B-B14F-4D97-AF65-F5344CB8AC3E}">
        <p14:creationId xmlns:p14="http://schemas.microsoft.com/office/powerpoint/2010/main" val="2427338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p:nvPr>
        </p:nvSpPr>
        <p:spPr/>
        <p:txBody>
          <a:bodyPr vert="horz" lIns="0" tIns="0" rIns="0" bIns="0" rtlCol="0" anchor="ctr" anchorCtr="0">
            <a:noAutofit/>
          </a:bodyPr>
          <a:lstStyle/>
          <a:p>
            <a:pPr>
              <a:lnSpc>
                <a:spcPct val="90000"/>
              </a:lnSpc>
            </a:pPr>
            <a:r>
              <a:rPr lang="en-US" spc="-28"/>
              <a:t>Financial Assessment Starts Conversations</a:t>
            </a:r>
          </a:p>
        </p:txBody>
      </p:sp>
      <p:sp>
        <p:nvSpPr>
          <p:cNvPr id="6" name="Content Placeholder 5">
            <a:extLst>
              <a:ext uri="{FF2B5EF4-FFF2-40B4-BE49-F238E27FC236}">
                <a16:creationId xmlns:a16="http://schemas.microsoft.com/office/drawing/2014/main" id="{8E463661-5D8E-495F-90C0-2F37A8202038}"/>
              </a:ext>
            </a:extLst>
          </p:cNvPr>
          <p:cNvSpPr>
            <a:spLocks noGrp="1"/>
          </p:cNvSpPr>
          <p:nvPr>
            <p:ph idx="1"/>
          </p:nvPr>
        </p:nvSpPr>
        <p:spPr/>
        <p:txBody>
          <a:bodyPr vert="horz" lIns="51435" tIns="25718" rIns="51435" bIns="25718" rtlCol="0">
            <a:normAutofit/>
          </a:bodyPr>
          <a:lstStyle/>
          <a:p>
            <a:endParaRPr lang="en-US" spc="-28"/>
          </a:p>
          <a:p>
            <a:endParaRPr lang="en-US" spc="-28"/>
          </a:p>
          <a:p>
            <a:endParaRPr lang="en-US" spc="-28"/>
          </a:p>
        </p:txBody>
      </p:sp>
      <p:graphicFrame>
        <p:nvGraphicFramePr>
          <p:cNvPr id="8" name="TextBox 2">
            <a:extLst>
              <a:ext uri="{FF2B5EF4-FFF2-40B4-BE49-F238E27FC236}">
                <a16:creationId xmlns:a16="http://schemas.microsoft.com/office/drawing/2014/main" id="{718819FC-370D-4326-A314-6E7A83984796}"/>
              </a:ext>
            </a:extLst>
          </p:cNvPr>
          <p:cNvGraphicFramePr/>
          <p:nvPr>
            <p:extLst>
              <p:ext uri="{D42A27DB-BD31-4B8C-83A1-F6EECF244321}">
                <p14:modId xmlns:p14="http://schemas.microsoft.com/office/powerpoint/2010/main" val="2127828749"/>
              </p:ext>
            </p:extLst>
          </p:nvPr>
        </p:nvGraphicFramePr>
        <p:xfrm>
          <a:off x="1025713" y="1938891"/>
          <a:ext cx="7092574" cy="4254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6810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a:xfrm>
            <a:off x="0" y="1413933"/>
            <a:ext cx="9144000" cy="1529292"/>
          </a:xfrm>
        </p:spPr>
        <p:txBody>
          <a:bodyPr anchor="ctr">
            <a:normAutofit/>
          </a:bodyPr>
          <a:lstStyle/>
          <a:p>
            <a:pPr algn="l">
              <a:spcAft>
                <a:spcPts val="600"/>
              </a:spcAft>
            </a:pPr>
            <a:r>
              <a:rPr lang="en-US" sz="3200">
                <a:solidFill>
                  <a:schemeClr val="bg2"/>
                </a:solidFill>
              </a:rPr>
              <a:t>Part 3: Identify and Build Your Team</a:t>
            </a:r>
          </a:p>
        </p:txBody>
      </p:sp>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srcRect t="12945" b="29972"/>
          <a:stretch/>
        </p:blipFill>
        <p:spPr>
          <a:xfrm>
            <a:off x="18288" y="2943227"/>
            <a:ext cx="9144000" cy="3914775"/>
          </a:xfrm>
          <a:prstGeom prst="rect">
            <a:avLst/>
          </a:prstGeom>
          <a:noFill/>
        </p:spPr>
      </p:pic>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457200" y="3241042"/>
            <a:ext cx="8229600" cy="2613979"/>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2400">
              <a:latin typeface="Arial"/>
            </a:endParaRPr>
          </a:p>
        </p:txBody>
      </p:sp>
    </p:spTree>
    <p:extLst>
      <p:ext uri="{BB962C8B-B14F-4D97-AF65-F5344CB8AC3E}">
        <p14:creationId xmlns:p14="http://schemas.microsoft.com/office/powerpoint/2010/main" val="1910623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98DCB7-174D-45EA-B9EB-F377A70EF18E}"/>
              </a:ext>
            </a:extLst>
          </p:cNvPr>
          <p:cNvSpPr txBox="1"/>
          <p:nvPr/>
        </p:nvSpPr>
        <p:spPr>
          <a:xfrm>
            <a:off x="246744" y="325373"/>
            <a:ext cx="3509768" cy="1956841"/>
          </a:xfrm>
          <a:prstGeom prst="rect">
            <a:avLst/>
          </a:prstGeom>
        </p:spPr>
        <p:txBody>
          <a:bodyPr vert="horz" lIns="91440" tIns="45720" rIns="91440" bIns="45720" rtlCol="0" anchor="b">
            <a:normAutofit/>
          </a:bodyPr>
          <a:lstStyle/>
          <a:p>
            <a:pPr>
              <a:lnSpc>
                <a:spcPct val="90000"/>
              </a:lnSpc>
              <a:spcBef>
                <a:spcPct val="0"/>
              </a:spcBef>
              <a:spcAft>
                <a:spcPts val="450"/>
              </a:spcAft>
              <a:defRPr/>
            </a:pPr>
            <a:endParaRPr lang="en-US" sz="2600" b="1" spc="-28">
              <a:solidFill>
                <a:prstClr val="black"/>
              </a:solidFill>
              <a:latin typeface="Calibri Light" panose="020F0302020204030204"/>
            </a:endParaRPr>
          </a:p>
          <a:p>
            <a:pPr>
              <a:lnSpc>
                <a:spcPct val="90000"/>
              </a:lnSpc>
              <a:spcBef>
                <a:spcPct val="0"/>
              </a:spcBef>
              <a:spcAft>
                <a:spcPts val="450"/>
              </a:spcAft>
              <a:defRPr/>
            </a:pPr>
            <a:br>
              <a:rPr lang="en-US" sz="2600" spc="-28">
                <a:solidFill>
                  <a:prstClr val="black"/>
                </a:solidFill>
                <a:latin typeface="Calibri Light" panose="020F0302020204030204"/>
              </a:rPr>
            </a:br>
            <a:endParaRPr lang="en-US" sz="2600" spc="-28">
              <a:solidFill>
                <a:prstClr val="black"/>
              </a:solidFill>
              <a:latin typeface="Calibri Light" panose="020F0302020204030204"/>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0064" y="2872899"/>
            <a:ext cx="3182691" cy="3320668"/>
          </a:xfrm>
          <a:prstGeom prst="rect">
            <a:avLst/>
          </a:prstGeom>
        </p:spPr>
        <p:txBody>
          <a:bodyPr vert="horz" lIns="91440" tIns="45720" rIns="91440" bIns="45720" rtlCol="0">
            <a:normAutofit/>
          </a:bodyPr>
          <a:lstStyle/>
          <a:p>
            <a:pPr>
              <a:lnSpc>
                <a:spcPct val="90000"/>
              </a:lnSpc>
              <a:spcAft>
                <a:spcPts val="450"/>
              </a:spcAft>
              <a:defRPr/>
            </a:pPr>
            <a:br>
              <a:rPr lang="en-US" sz="1300" spc="-28">
                <a:solidFill>
                  <a:prstClr val="black"/>
                </a:solidFill>
                <a:latin typeface="Calibri" panose="020F0502020204030204"/>
                <a:sym typeface="Symbol" panose="05050102010706020507" pitchFamily="18" charset="2"/>
              </a:rPr>
            </a:br>
            <a:endParaRPr lang="en-US" sz="1300">
              <a:solidFill>
                <a:prstClr val="black"/>
              </a:solidFill>
              <a:latin typeface="Calibri" panose="020F0502020204030204"/>
            </a:endParaRPr>
          </a:p>
        </p:txBody>
      </p:sp>
      <p:pic>
        <p:nvPicPr>
          <p:cNvPr id="2" name="Picture 1">
            <a:extLst>
              <a:ext uri="{FF2B5EF4-FFF2-40B4-BE49-F238E27FC236}">
                <a16:creationId xmlns:a16="http://schemas.microsoft.com/office/drawing/2014/main" id="{DBD90FED-2800-464D-9AFC-27BC3A285E27}"/>
              </a:ext>
            </a:extLst>
          </p:cNvPr>
          <p:cNvPicPr>
            <a:picLocks noChangeAspect="1"/>
          </p:cNvPicPr>
          <p:nvPr/>
        </p:nvPicPr>
        <p:blipFill rotWithShape="1">
          <a:blip r:embed="rId3"/>
          <a:srcRect l="21332" r="28642"/>
          <a:stretch/>
        </p:blipFill>
        <p:spPr>
          <a:xfrm>
            <a:off x="3983780"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6" name="TextBox 15">
            <a:extLst>
              <a:ext uri="{FF2B5EF4-FFF2-40B4-BE49-F238E27FC236}">
                <a16:creationId xmlns:a16="http://schemas.microsoft.com/office/drawing/2014/main" id="{BEF66875-7F41-4DCF-A14E-998DEE4594F0}"/>
              </a:ext>
            </a:extLst>
          </p:cNvPr>
          <p:cNvSpPr txBox="1"/>
          <p:nvPr/>
        </p:nvSpPr>
        <p:spPr>
          <a:xfrm>
            <a:off x="246744" y="2447170"/>
            <a:ext cx="3509771" cy="3539430"/>
          </a:xfrm>
          <a:prstGeom prst="rect">
            <a:avLst/>
          </a:prstGeom>
          <a:noFill/>
        </p:spPr>
        <p:txBody>
          <a:bodyPr wrap="square">
            <a:spAutoFit/>
          </a:bodyPr>
          <a:lstStyle/>
          <a:p>
            <a:pPr marL="800100" lvl="1" indent="-342900" defTabSz="457200">
              <a:buClr>
                <a:srgbClr val="458B04"/>
              </a:buClr>
              <a:buFont typeface="Wingdings" panose="05000000000000000000" pitchFamily="2" charset="2"/>
              <a:buChar char="§"/>
            </a:pPr>
            <a:r>
              <a:rPr lang="en-US" sz="3200">
                <a:solidFill>
                  <a:prstClr val="black">
                    <a:lumMod val="95000"/>
                    <a:lumOff val="5000"/>
                  </a:prstClr>
                </a:solidFill>
                <a:latin typeface="Arial" panose="020B0604020202020204" pitchFamily="34" charset="0"/>
                <a:cs typeface="Arial" panose="020B0604020202020204" pitchFamily="34" charset="0"/>
              </a:rPr>
              <a:t>Accountant</a:t>
            </a:r>
          </a:p>
          <a:p>
            <a:pPr marL="800100" lvl="1" indent="-342900" defTabSz="457200">
              <a:buClr>
                <a:srgbClr val="458B04"/>
              </a:buClr>
              <a:buFont typeface="Wingdings" panose="05000000000000000000" pitchFamily="2" charset="2"/>
              <a:buChar char="§"/>
            </a:pPr>
            <a:r>
              <a:rPr lang="en-US" sz="3200">
                <a:solidFill>
                  <a:prstClr val="black">
                    <a:lumMod val="95000"/>
                    <a:lumOff val="5000"/>
                  </a:prstClr>
                </a:solidFill>
                <a:latin typeface="Arial" panose="020B0604020202020204" pitchFamily="34" charset="0"/>
                <a:cs typeface="Arial" panose="020B0604020202020204" pitchFamily="34" charset="0"/>
              </a:rPr>
              <a:t>Attorney</a:t>
            </a:r>
          </a:p>
          <a:p>
            <a:pPr marL="800100" lvl="1" indent="-342900" defTabSz="457200">
              <a:buClr>
                <a:srgbClr val="458B04"/>
              </a:buClr>
              <a:buFont typeface="Wingdings" panose="05000000000000000000" pitchFamily="2" charset="2"/>
              <a:buChar char="§"/>
            </a:pPr>
            <a:r>
              <a:rPr lang="en-US" sz="3200">
                <a:solidFill>
                  <a:prstClr val="black">
                    <a:lumMod val="95000"/>
                    <a:lumOff val="5000"/>
                  </a:prstClr>
                </a:solidFill>
                <a:latin typeface="Arial" panose="020B0604020202020204" pitchFamily="34" charset="0"/>
                <a:cs typeface="Arial" panose="020B0604020202020204" pitchFamily="34" charset="0"/>
              </a:rPr>
              <a:t>Appraiser</a:t>
            </a:r>
          </a:p>
          <a:p>
            <a:pPr marL="800100" lvl="1" indent="-342900" defTabSz="457200">
              <a:buClr>
                <a:srgbClr val="458B04"/>
              </a:buClr>
              <a:buFont typeface="Wingdings" panose="05000000000000000000" pitchFamily="2" charset="2"/>
              <a:buChar char="§"/>
            </a:pPr>
            <a:r>
              <a:rPr lang="en-US" sz="3200">
                <a:solidFill>
                  <a:prstClr val="black">
                    <a:lumMod val="95000"/>
                    <a:lumOff val="5000"/>
                  </a:prstClr>
                </a:solidFill>
                <a:latin typeface="Arial" panose="020B0604020202020204" pitchFamily="34" charset="0"/>
                <a:cs typeface="Arial" panose="020B0604020202020204" pitchFamily="34" charset="0"/>
              </a:rPr>
              <a:t>Financial Advisor </a:t>
            </a:r>
          </a:p>
          <a:p>
            <a:pPr marL="800100" lvl="1" indent="-342900" defTabSz="457200">
              <a:buClr>
                <a:srgbClr val="458B04"/>
              </a:buClr>
              <a:buFont typeface="Wingdings" panose="05000000000000000000" pitchFamily="2" charset="2"/>
              <a:buChar char="§"/>
            </a:pPr>
            <a:r>
              <a:rPr lang="en-US" sz="3200">
                <a:solidFill>
                  <a:prstClr val="black">
                    <a:lumMod val="95000"/>
                    <a:lumOff val="5000"/>
                  </a:prstClr>
                </a:solidFill>
                <a:latin typeface="Arial" panose="020B0604020202020204" pitchFamily="34" charset="0"/>
                <a:cs typeface="Arial" panose="020B0604020202020204" pitchFamily="34" charset="0"/>
              </a:rPr>
              <a:t>Mediator</a:t>
            </a:r>
          </a:p>
          <a:p>
            <a:pPr marL="800100" lvl="1" indent="-342900" defTabSz="457200">
              <a:buClr>
                <a:srgbClr val="458B04"/>
              </a:buClr>
              <a:buFont typeface="Wingdings" panose="05000000000000000000" pitchFamily="2" charset="2"/>
              <a:buChar char="§"/>
            </a:pPr>
            <a:endParaRPr lang="en-US" sz="3200">
              <a:solidFill>
                <a:prstClr val="black">
                  <a:lumMod val="95000"/>
                  <a:lumOff val="5000"/>
                </a:prst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EB3817B-4BA2-4203-B4BD-F730D68BF83E}"/>
              </a:ext>
            </a:extLst>
          </p:cNvPr>
          <p:cNvSpPr txBox="1"/>
          <p:nvPr/>
        </p:nvSpPr>
        <p:spPr>
          <a:xfrm>
            <a:off x="474010" y="490329"/>
            <a:ext cx="3509769" cy="1754326"/>
          </a:xfrm>
          <a:prstGeom prst="rect">
            <a:avLst/>
          </a:prstGeom>
          <a:noFill/>
        </p:spPr>
        <p:txBody>
          <a:bodyPr wrap="square">
            <a:spAutoFit/>
          </a:bodyPr>
          <a:lstStyle/>
          <a:p>
            <a:pPr algn="ctr" defTabSz="457200"/>
            <a:r>
              <a:rPr lang="en-US" sz="3600">
                <a:solidFill>
                  <a:srgbClr val="458B04"/>
                </a:solidFill>
                <a:latin typeface="Arial" panose="020B0604020202020204" pitchFamily="34" charset="0"/>
                <a:cs typeface="Arial" panose="020B0604020202020204" pitchFamily="34" charset="0"/>
              </a:rPr>
              <a:t>Who do you need on your team? </a:t>
            </a:r>
          </a:p>
        </p:txBody>
      </p:sp>
    </p:spTree>
    <p:extLst>
      <p:ext uri="{BB962C8B-B14F-4D97-AF65-F5344CB8AC3E}">
        <p14:creationId xmlns:p14="http://schemas.microsoft.com/office/powerpoint/2010/main" val="11071581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898DCB7-174D-45EA-B9EB-F377A70EF18E}"/>
              </a:ext>
            </a:extLst>
          </p:cNvPr>
          <p:cNvSpPr txBox="1"/>
          <p:nvPr/>
        </p:nvSpPr>
        <p:spPr>
          <a:xfrm>
            <a:off x="4885345" y="365129"/>
            <a:ext cx="3630007" cy="1807305"/>
          </a:xfrm>
          <a:prstGeom prst="rect">
            <a:avLst/>
          </a:prstGeom>
        </p:spPr>
        <p:txBody>
          <a:bodyPr vert="horz" lIns="91440" tIns="45720" rIns="91440" bIns="45720" rtlCol="0" anchor="ctr">
            <a:normAutofit/>
          </a:bodyPr>
          <a:lstStyle/>
          <a:p>
            <a:pPr>
              <a:lnSpc>
                <a:spcPct val="90000"/>
              </a:lnSpc>
              <a:spcBef>
                <a:spcPct val="0"/>
              </a:spcBef>
              <a:spcAft>
                <a:spcPts val="450"/>
              </a:spcAft>
              <a:defRPr/>
            </a:pPr>
            <a:endParaRPr lang="en-US" sz="2400" b="1" spc="-28">
              <a:solidFill>
                <a:prstClr val="black"/>
              </a:solidFill>
              <a:latin typeface="Calibri Light" panose="020F0302020204030204"/>
            </a:endParaRPr>
          </a:p>
          <a:p>
            <a:pPr>
              <a:lnSpc>
                <a:spcPct val="90000"/>
              </a:lnSpc>
              <a:spcBef>
                <a:spcPct val="0"/>
              </a:spcBef>
              <a:spcAft>
                <a:spcPts val="450"/>
              </a:spcAft>
              <a:defRPr/>
            </a:pPr>
            <a:br>
              <a:rPr lang="en-US" sz="2400" spc="-28">
                <a:solidFill>
                  <a:prstClr val="black"/>
                </a:solidFill>
                <a:latin typeface="Calibri Light" panose="020F0302020204030204"/>
              </a:rPr>
            </a:br>
            <a:endParaRPr lang="en-US" sz="2400" spc="-28">
              <a:solidFill>
                <a:prstClr val="black"/>
              </a:solidFill>
              <a:latin typeface="Calibri Light" panose="020F0302020204030204"/>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85345" y="2333297"/>
            <a:ext cx="3630007" cy="3843666"/>
          </a:xfrm>
          <a:prstGeom prst="rect">
            <a:avLst/>
          </a:prstGeom>
        </p:spPr>
        <p:txBody>
          <a:bodyPr vert="horz" lIns="91440" tIns="45720" rIns="91440" bIns="45720" rtlCol="0">
            <a:normAutofit/>
          </a:bodyPr>
          <a:lstStyle/>
          <a:p>
            <a:pPr>
              <a:lnSpc>
                <a:spcPct val="90000"/>
              </a:lnSpc>
              <a:spcAft>
                <a:spcPts val="450"/>
              </a:spcAft>
              <a:defRPr/>
            </a:pPr>
            <a:br>
              <a:rPr lang="en-US" sz="1400" spc="-28">
                <a:solidFill>
                  <a:prstClr val="black"/>
                </a:solidFill>
                <a:latin typeface="Calibri" panose="020F0502020204030204"/>
                <a:sym typeface="Symbol" panose="05050102010706020507" pitchFamily="18" charset="2"/>
              </a:rPr>
            </a:br>
            <a:endParaRPr lang="en-US" sz="1400">
              <a:solidFill>
                <a:prstClr val="black"/>
              </a:solidFill>
              <a:latin typeface="Calibri" panose="020F0502020204030204"/>
            </a:endParaRPr>
          </a:p>
        </p:txBody>
      </p:sp>
      <p:sp>
        <p:nvSpPr>
          <p:cNvPr id="4" name="Title 3">
            <a:extLst>
              <a:ext uri="{FF2B5EF4-FFF2-40B4-BE49-F238E27FC236}">
                <a16:creationId xmlns:a16="http://schemas.microsoft.com/office/drawing/2014/main" id="{77D05205-1472-3CAF-63B6-92BC7A40733E}"/>
              </a:ext>
            </a:extLst>
          </p:cNvPr>
          <p:cNvSpPr>
            <a:spLocks noGrp="1"/>
          </p:cNvSpPr>
          <p:nvPr>
            <p:ph type="title"/>
          </p:nvPr>
        </p:nvSpPr>
        <p:spPr/>
        <p:txBody>
          <a:bodyPr/>
          <a:lstStyle/>
          <a:p>
            <a:pPr defTabSz="457200"/>
            <a:br>
              <a:rPr lang="en-US" sz="3600">
                <a:solidFill>
                  <a:schemeClr val="accent6">
                    <a:lumMod val="75000"/>
                  </a:schemeClr>
                </a:solidFill>
                <a:latin typeface="Arial" panose="020B0604020202020204" pitchFamily="34" charset="0"/>
                <a:cs typeface="Arial" panose="020B0604020202020204" pitchFamily="34" charset="0"/>
              </a:rPr>
            </a:br>
            <a:r>
              <a:rPr lang="en-US" sz="3600">
                <a:latin typeface="Arial" panose="020B0604020202020204" pitchFamily="34" charset="0"/>
                <a:cs typeface="Arial" panose="020B0604020202020204" pitchFamily="34" charset="0"/>
              </a:rPr>
              <a:t>Work with a Qualified Accountant.</a:t>
            </a:r>
            <a:br>
              <a:rPr lang="en-US" sz="3600">
                <a:latin typeface="Arial" panose="020B0604020202020204" pitchFamily="34" charset="0"/>
                <a:cs typeface="Arial" panose="020B0604020202020204" pitchFamily="34" charset="0"/>
              </a:rPr>
            </a:br>
            <a:endParaRPr lang="en-US"/>
          </a:p>
        </p:txBody>
      </p:sp>
      <p:sp>
        <p:nvSpPr>
          <p:cNvPr id="5" name="Content Placeholder 4">
            <a:extLst>
              <a:ext uri="{FF2B5EF4-FFF2-40B4-BE49-F238E27FC236}">
                <a16:creationId xmlns:a16="http://schemas.microsoft.com/office/drawing/2014/main" id="{36E2852C-3CFD-2ADD-56D2-87A4593C6BE5}"/>
              </a:ext>
            </a:extLst>
          </p:cNvPr>
          <p:cNvSpPr>
            <a:spLocks noGrp="1"/>
          </p:cNvSpPr>
          <p:nvPr>
            <p:ph idx="1"/>
          </p:nvPr>
        </p:nvSpPr>
        <p:spPr/>
        <p:txBody>
          <a:bodyPr/>
          <a:lstStyle/>
          <a:p>
            <a:pPr marL="0" indent="0" defTabSz="457200">
              <a:buClr>
                <a:srgbClr val="458B04"/>
              </a:buClr>
              <a:defRPr/>
            </a:pPr>
            <a:r>
              <a:rPr lang="en-US" sz="2800">
                <a:solidFill>
                  <a:srgbClr val="3C3D3C">
                    <a:lumMod val="50000"/>
                  </a:srgbClr>
                </a:solidFill>
                <a:latin typeface="Arial"/>
              </a:rPr>
              <a:t>Look for someone:</a:t>
            </a:r>
          </a:p>
          <a:p>
            <a:pPr marL="457200" indent="-457200" defTabSz="457200">
              <a:buClr>
                <a:srgbClr val="458B04"/>
              </a:buClr>
              <a:buFont typeface="Wingdings" panose="05000000000000000000" pitchFamily="2" charset="2"/>
              <a:buChar char="ü"/>
              <a:defRPr/>
            </a:pPr>
            <a:r>
              <a:rPr lang="en-US" sz="2800">
                <a:solidFill>
                  <a:srgbClr val="3C3D3C">
                    <a:lumMod val="50000"/>
                  </a:srgbClr>
                </a:solidFill>
                <a:latin typeface="Arial"/>
              </a:rPr>
              <a:t>you trust.</a:t>
            </a:r>
          </a:p>
          <a:p>
            <a:pPr marL="457200" indent="-457200" defTabSz="457200">
              <a:buClr>
                <a:srgbClr val="458B04"/>
              </a:buClr>
              <a:buFont typeface="Wingdings" panose="05000000000000000000" pitchFamily="2" charset="2"/>
              <a:buChar char="ü"/>
              <a:defRPr/>
            </a:pPr>
            <a:r>
              <a:rPr lang="en-US" sz="2800">
                <a:solidFill>
                  <a:srgbClr val="3C3D3C">
                    <a:lumMod val="50000"/>
                  </a:srgbClr>
                </a:solidFill>
                <a:latin typeface="Arial"/>
              </a:rPr>
              <a:t>who listens to you.</a:t>
            </a:r>
          </a:p>
          <a:p>
            <a:pPr marL="457200" indent="-457200" defTabSz="457200">
              <a:buClr>
                <a:srgbClr val="458B04"/>
              </a:buClr>
              <a:buFont typeface="Wingdings" panose="05000000000000000000" pitchFamily="2" charset="2"/>
              <a:buChar char="ü"/>
              <a:defRPr/>
            </a:pPr>
            <a:r>
              <a:rPr lang="en-US" sz="2800">
                <a:solidFill>
                  <a:srgbClr val="3C3D3C">
                    <a:lumMod val="50000"/>
                  </a:srgbClr>
                </a:solidFill>
                <a:latin typeface="Arial"/>
              </a:rPr>
              <a:t>who has farm tax experience.</a:t>
            </a:r>
          </a:p>
          <a:p>
            <a:endParaRPr lang="en-US"/>
          </a:p>
        </p:txBody>
      </p:sp>
    </p:spTree>
    <p:extLst>
      <p:ext uri="{BB962C8B-B14F-4D97-AF65-F5344CB8AC3E}">
        <p14:creationId xmlns:p14="http://schemas.microsoft.com/office/powerpoint/2010/main" val="2813015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51F455D-32AD-4D07-84E0-0CE94D4DB427}"/>
              </a:ext>
            </a:extLst>
          </p:cNvPr>
          <p:cNvSpPr txBox="1"/>
          <p:nvPr/>
        </p:nvSpPr>
        <p:spPr>
          <a:xfrm>
            <a:off x="342900" y="0"/>
            <a:ext cx="4883598" cy="2144989"/>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7D6463D8-EC08-43FA-A1EA-509CDFF4B288}"/>
              </a:ext>
            </a:extLst>
          </p:cNvPr>
          <p:cNvSpPr txBox="1"/>
          <p:nvPr/>
        </p:nvSpPr>
        <p:spPr>
          <a:xfrm>
            <a:off x="522514" y="2405894"/>
            <a:ext cx="4418234" cy="3843666"/>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
                <a:srgbClr val="458B04"/>
              </a:buClr>
              <a:buSzTx/>
              <a:buFont typeface="Arial" panose="020B0604020202020204"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898DCB7-174D-45EA-B9EB-F377A70EF18E}"/>
              </a:ext>
            </a:extLst>
          </p:cNvPr>
          <p:cNvSpPr txBox="1"/>
          <p:nvPr/>
        </p:nvSpPr>
        <p:spPr>
          <a:xfrm>
            <a:off x="4885341" y="365125"/>
            <a:ext cx="3630007" cy="180730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450"/>
              </a:spcAft>
              <a:buClrTx/>
              <a:buSzTx/>
              <a:buFontTx/>
              <a:buNone/>
              <a:tabLst/>
              <a:defRPr/>
            </a:pPr>
            <a:endParaRPr kumimoji="0" lang="en-US" sz="2400" b="1" i="0" u="none" strike="noStrike" kern="1200" cap="none" spc="-28"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450"/>
              </a:spcAft>
              <a:buClrTx/>
              <a:buSzTx/>
              <a:buFontTx/>
              <a:buNone/>
              <a:tabLst/>
              <a:defRPr/>
            </a:pPr>
            <a:br>
              <a:rPr kumimoji="0" lang="en-US" sz="2400" b="0" i="0" u="none" strike="noStrike" kern="1200" cap="none" spc="-28" normalizeH="0" baseline="0" noProof="0">
                <a:ln>
                  <a:noFill/>
                </a:ln>
                <a:solidFill>
                  <a:prstClr val="black"/>
                </a:solidFill>
                <a:effectLst/>
                <a:uLnTx/>
                <a:uFillTx/>
                <a:latin typeface="Calibri Light" panose="020F0302020204030204"/>
                <a:ea typeface="+mn-ea"/>
                <a:cs typeface="+mn-cs"/>
              </a:rPr>
            </a:br>
            <a:endParaRPr kumimoji="0" lang="en-US" sz="2400" b="0" i="0" u="none" strike="noStrike" kern="1200" cap="none" spc="-28" normalizeH="0" baseline="0" noProof="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85341" y="2333297"/>
            <a:ext cx="3630007" cy="384366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450"/>
              </a:spcAft>
              <a:buClrTx/>
              <a:buSzTx/>
              <a:buFontTx/>
              <a:buNone/>
              <a:tabLst/>
              <a:defRPr/>
            </a:pPr>
            <a:br>
              <a:rPr kumimoji="0" lang="en-US" sz="1400" b="0" i="0" u="none" strike="noStrike" kern="1200" cap="none" spc="-28" normalizeH="0" baseline="0" noProof="0">
                <a:ln>
                  <a:noFill/>
                </a:ln>
                <a:solidFill>
                  <a:prstClr val="black"/>
                </a:solidFill>
                <a:effectLst/>
                <a:uLnTx/>
                <a:uFillTx/>
                <a:latin typeface="Calibri" panose="020F0502020204030204"/>
                <a:ea typeface="+mn-ea"/>
                <a:cs typeface="+mn-cs"/>
                <a:sym typeface="Symbol" panose="05050102010706020507" pitchFamily="18" charset="2"/>
              </a:rPr>
            </a:b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ED7B8B-990B-5BE0-03D6-ECB92395AA88}"/>
              </a:ext>
            </a:extLst>
          </p:cNvPr>
          <p:cNvSpPr>
            <a:spLocks noGrp="1"/>
          </p:cNvSpPr>
          <p:nvPr>
            <p:ph type="title"/>
          </p:nvPr>
        </p:nvSpPr>
        <p:spPr>
          <a:xfrm>
            <a:off x="457200" y="799106"/>
            <a:ext cx="8229600" cy="939341"/>
          </a:xfrm>
        </p:spPr>
        <p:txBody>
          <a:bodyPr/>
          <a:lstStyle/>
          <a:p>
            <a:pPr marL="0" marR="0" lvl="0" indent="0" defTabSz="914400" rtl="0" eaLnBrk="1" fontAlgn="auto" latinLnBrk="0" hangingPunct="1">
              <a:lnSpc>
                <a:spcPct val="90000"/>
              </a:lnSpc>
              <a:spcBef>
                <a:spcPct val="0"/>
              </a:spcBef>
              <a:spcAft>
                <a:spcPts val="600"/>
              </a:spcAft>
              <a:tabLst/>
              <a:defRPr/>
            </a:pP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r>
              <a:rPr kumimoji="0" lang="en-US" sz="4000" b="0" i="0" u="none" strike="noStrike" kern="1200" cap="none" spc="0" normalizeH="0" baseline="0" noProof="0">
                <a:ln>
                  <a:noFill/>
                </a:ln>
                <a:solidFill>
                  <a:srgbClr val="004B24"/>
                </a:solidFill>
                <a:effectLst/>
                <a:uLnTx/>
                <a:uFillTx/>
                <a:latin typeface="Arial" panose="020B0604020202020204" pitchFamily="34" charset="0"/>
                <a:ea typeface="+mn-ea"/>
                <a:cs typeface="Arial" panose="020B0604020202020204" pitchFamily="34" charset="0"/>
              </a:rPr>
              <a:t>Find</a:t>
            </a:r>
            <a:r>
              <a:rPr lang="en-US">
                <a:solidFill>
                  <a:srgbClr val="004B24"/>
                </a:solidFill>
              </a:rPr>
              <a:t> an attorney who knows farm or ranch business.</a:t>
            </a: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br>
              <a:rPr lang="en-US" sz="4000">
                <a:solidFill>
                  <a:srgbClr val="458B04"/>
                </a:solidFill>
                <a:latin typeface="Arial" panose="020B0604020202020204" pitchFamily="34" charset="0"/>
                <a:cs typeface="Arial" panose="020B0604020202020204" pitchFamily="34" charset="0"/>
              </a:rPr>
            </a:br>
            <a:br>
              <a:rPr kumimoji="0" lang="en-US" sz="4000" b="0" i="0" u="none" strike="noStrike" kern="1200" cap="none" spc="0" normalizeH="0" baseline="0" noProof="0">
                <a:ln>
                  <a:noFill/>
                </a:ln>
                <a:solidFill>
                  <a:srgbClr val="458B04"/>
                </a:solidFill>
                <a:effectLst/>
                <a:uLnTx/>
                <a:uFillTx/>
                <a:latin typeface="Arial" panose="020B0604020202020204" pitchFamily="34" charset="0"/>
                <a:ea typeface="+mn-ea"/>
                <a:cs typeface="Arial" panose="020B0604020202020204" pitchFamily="34" charset="0"/>
              </a:rPr>
            </a:br>
            <a:endParaRPr lang="en-US"/>
          </a:p>
        </p:txBody>
      </p:sp>
      <p:sp>
        <p:nvSpPr>
          <p:cNvPr id="3" name="Content Placeholder 2">
            <a:extLst>
              <a:ext uri="{FF2B5EF4-FFF2-40B4-BE49-F238E27FC236}">
                <a16:creationId xmlns:a16="http://schemas.microsoft.com/office/drawing/2014/main" id="{AF5847E5-0B76-9C41-236A-7FF11393FA4A}"/>
              </a:ext>
            </a:extLst>
          </p:cNvPr>
          <p:cNvSpPr>
            <a:spLocks noGrp="1"/>
          </p:cNvSpPr>
          <p:nvPr>
            <p:ph idx="1"/>
          </p:nvPr>
        </p:nvSpPr>
        <p:spPr>
          <a:xfrm>
            <a:off x="457200" y="1994741"/>
            <a:ext cx="8229600" cy="4254819"/>
          </a:xfrm>
        </p:spPr>
        <p:txBody>
          <a:bodyPr/>
          <a:lstStyle/>
          <a:p>
            <a:pPr marL="114300" marR="0" lvl="0" indent="0" algn="l" defTabSz="914400" rtl="0" eaLnBrk="1" fontAlgn="auto" latinLnBrk="0" hangingPunct="1">
              <a:lnSpc>
                <a:spcPct val="90000"/>
              </a:lnSpc>
              <a:spcBef>
                <a:spcPts val="0"/>
              </a:spcBef>
              <a:spcAft>
                <a:spcPts val="600"/>
              </a:spcAft>
              <a:buClr>
                <a:srgbClr val="458B04"/>
              </a:buClr>
              <a:buSzTx/>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Look for  someone who is: </a:t>
            </a:r>
          </a:p>
          <a:p>
            <a:pPr marL="971550" lvl="1" indent="-457200" defTabSz="914400">
              <a:spcBef>
                <a:spcPts val="0"/>
              </a:spcBef>
              <a:spcAft>
                <a:spcPts val="600"/>
              </a:spcAft>
              <a:buClr>
                <a:srgbClr val="458B04"/>
              </a:buClr>
              <a:buSzTx/>
              <a:buFont typeface="Wingdings" panose="05000000000000000000" pitchFamily="2" charset="2"/>
              <a:buChar char="ü"/>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Licensed in your state.</a:t>
            </a:r>
          </a:p>
          <a:p>
            <a:pPr marL="971550" lvl="1" indent="-457200" defTabSz="914400">
              <a:spcBef>
                <a:spcPts val="0"/>
              </a:spcBef>
              <a:spcAft>
                <a:spcPts val="600"/>
              </a:spcAft>
              <a:buClr>
                <a:srgbClr val="458B04"/>
              </a:buClr>
              <a:buSzTx/>
              <a:buFont typeface="Wingdings" panose="05000000000000000000" pitchFamily="2" charset="2"/>
              <a:buChar char="ü"/>
              <a:defRPr/>
            </a:pPr>
            <a:r>
              <a:rPr lang="en-US" spc="0">
                <a:solidFill>
                  <a:prstClr val="black"/>
                </a:solidFill>
                <a:latin typeface="Calibri" panose="020F0502020204030204"/>
              </a:rPr>
              <a:t>R</a:t>
            </a:r>
            <a:r>
              <a:rPr kumimoji="0" lang="en-US" b="0" i="0" u="none" strike="noStrike" kern="1200" cap="none" spc="0" normalizeH="0" baseline="0" noProof="0" err="1">
                <a:ln>
                  <a:noFill/>
                </a:ln>
                <a:solidFill>
                  <a:prstClr val="black"/>
                </a:solidFill>
                <a:effectLst/>
                <a:uLnTx/>
                <a:uFillTx/>
                <a:latin typeface="Calibri" panose="020F0502020204030204"/>
                <a:ea typeface="+mn-ea"/>
                <a:cs typeface="+mn-cs"/>
              </a:rPr>
              <a:t>esponsive</a:t>
            </a: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a:t>
            </a:r>
          </a:p>
          <a:p>
            <a:pPr marL="971550" lvl="1" indent="-457200" defTabSz="914400">
              <a:spcBef>
                <a:spcPts val="0"/>
              </a:spcBef>
              <a:spcAft>
                <a:spcPts val="600"/>
              </a:spcAft>
              <a:buClr>
                <a:srgbClr val="458B04"/>
              </a:buClr>
              <a:buSzTx/>
              <a:buFont typeface="Wingdings" panose="05000000000000000000" pitchFamily="2" charset="2"/>
              <a:buChar char="ü"/>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Interested in and experienced with your situation.</a:t>
            </a:r>
          </a:p>
          <a:p>
            <a:pPr marL="342900" marR="0" lvl="0" indent="-228600" algn="l" defTabSz="914400" rtl="0" eaLnBrk="1" fontAlgn="auto" latinLnBrk="0" hangingPunct="1">
              <a:lnSpc>
                <a:spcPct val="90000"/>
              </a:lnSpc>
              <a:spcBef>
                <a:spcPts val="0"/>
              </a:spcBef>
              <a:spcAft>
                <a:spcPts val="600"/>
              </a:spcAft>
              <a:buClr>
                <a:srgbClr val="458B04"/>
              </a:buClr>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US"/>
          </a:p>
        </p:txBody>
      </p:sp>
    </p:spTree>
    <p:extLst>
      <p:ext uri="{BB962C8B-B14F-4D97-AF65-F5344CB8AC3E}">
        <p14:creationId xmlns:p14="http://schemas.microsoft.com/office/powerpoint/2010/main" val="2744048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5DC1-F4F1-49EB-9FCE-8E3B5FD00FF8}"/>
              </a:ext>
            </a:extLst>
          </p:cNvPr>
          <p:cNvSpPr>
            <a:spLocks noGrp="1"/>
          </p:cNvSpPr>
          <p:nvPr>
            <p:ph type="title"/>
          </p:nvPr>
        </p:nvSpPr>
        <p:spPr>
          <a:xfrm>
            <a:off x="457200" y="329723"/>
            <a:ext cx="8229600" cy="939341"/>
          </a:xfrm>
        </p:spPr>
        <p:txBody>
          <a:bodyPr anchor="ctr">
            <a:noAutofit/>
          </a:bodyPr>
          <a:lstStyle/>
          <a:p>
            <a:r>
              <a:rPr lang="en-US"/>
              <a:t>Find an Appraiser who Really Knows the Market.</a:t>
            </a:r>
          </a:p>
        </p:txBody>
      </p:sp>
      <p:sp>
        <p:nvSpPr>
          <p:cNvPr id="5" name="Content Placeholder 4">
            <a:extLst>
              <a:ext uri="{FF2B5EF4-FFF2-40B4-BE49-F238E27FC236}">
                <a16:creationId xmlns:a16="http://schemas.microsoft.com/office/drawing/2014/main" id="{37A14815-E5E5-F34A-9BE2-36EE4C82D3B6}"/>
              </a:ext>
            </a:extLst>
          </p:cNvPr>
          <p:cNvSpPr>
            <a:spLocks noGrp="1"/>
          </p:cNvSpPr>
          <p:nvPr>
            <p:ph idx="1"/>
          </p:nvPr>
        </p:nvSpPr>
        <p:spPr>
          <a:xfrm>
            <a:off x="366609" y="1577195"/>
            <a:ext cx="3954146" cy="4320685"/>
          </a:xfrm>
        </p:spPr>
        <p:txBody>
          <a:bodyPr>
            <a:normAutofit/>
          </a:bodyPr>
          <a:lstStyle/>
          <a:p>
            <a:pPr marL="0" indent="0">
              <a:buNone/>
            </a:pPr>
            <a:r>
              <a:rPr lang="en-US" sz="2800"/>
              <a:t>Find someone who is: </a:t>
            </a:r>
          </a:p>
          <a:p>
            <a:pPr>
              <a:buFont typeface="Wingdings" panose="05000000000000000000" pitchFamily="2" charset="2"/>
              <a:buChar char="ü"/>
            </a:pPr>
            <a:r>
              <a:rPr lang="en-US" sz="2800"/>
              <a:t>licensed in farm/ranch real estate.</a:t>
            </a:r>
          </a:p>
          <a:p>
            <a:pPr>
              <a:buFont typeface="Wingdings" panose="05000000000000000000" pitchFamily="2" charset="2"/>
              <a:buChar char="ü"/>
            </a:pPr>
            <a:r>
              <a:rPr lang="en-US" sz="2800"/>
              <a:t>knowledgeable about the local ag economy.</a:t>
            </a:r>
          </a:p>
          <a:p>
            <a:pPr>
              <a:buFont typeface="Wingdings" panose="05000000000000000000" pitchFamily="2" charset="2"/>
              <a:buChar char="ü"/>
            </a:pPr>
            <a:r>
              <a:rPr lang="en-US" sz="2800"/>
              <a:t>knows how local zoning and other policies affect ag land values.</a:t>
            </a:r>
          </a:p>
          <a:p>
            <a:endParaRPr lang="en-US" sz="2800"/>
          </a:p>
        </p:txBody>
      </p:sp>
      <p:grpSp>
        <p:nvGrpSpPr>
          <p:cNvPr id="10" name="Group 9">
            <a:extLst>
              <a:ext uri="{FF2B5EF4-FFF2-40B4-BE49-F238E27FC236}">
                <a16:creationId xmlns:a16="http://schemas.microsoft.com/office/drawing/2014/main" id="{F25D3023-175B-24F9-E6AF-06391145123A}"/>
              </a:ext>
            </a:extLst>
          </p:cNvPr>
          <p:cNvGrpSpPr/>
          <p:nvPr/>
        </p:nvGrpSpPr>
        <p:grpSpPr>
          <a:xfrm>
            <a:off x="4823247" y="1577195"/>
            <a:ext cx="4139832" cy="2303448"/>
            <a:chOff x="228600" y="4267200"/>
            <a:chExt cx="4146550" cy="2438399"/>
          </a:xfrm>
        </p:grpSpPr>
        <p:sp>
          <p:nvSpPr>
            <p:cNvPr id="9" name="Rectangle 8">
              <a:extLst>
                <a:ext uri="{FF2B5EF4-FFF2-40B4-BE49-F238E27FC236}">
                  <a16:creationId xmlns:a16="http://schemas.microsoft.com/office/drawing/2014/main" id="{DA4982C3-B64F-41F8-E753-C1394989494D}"/>
                </a:ext>
              </a:extLst>
            </p:cNvPr>
            <p:cNvSpPr/>
            <p:nvPr/>
          </p:nvSpPr>
          <p:spPr>
            <a:xfrm>
              <a:off x="228600" y="4267201"/>
              <a:ext cx="4051300" cy="2438399"/>
            </a:xfrm>
            <a:custGeom>
              <a:avLst/>
              <a:gdLst>
                <a:gd name="connsiteX0" fmla="*/ 0 w 4044736"/>
                <a:gd name="connsiteY0" fmla="*/ 0 h 2303448"/>
                <a:gd name="connsiteX1" fmla="*/ 4044736 w 4044736"/>
                <a:gd name="connsiteY1" fmla="*/ 0 h 2303448"/>
                <a:gd name="connsiteX2" fmla="*/ 4044736 w 4044736"/>
                <a:gd name="connsiteY2" fmla="*/ 2303448 h 2303448"/>
                <a:gd name="connsiteX3" fmla="*/ 0 w 4044736"/>
                <a:gd name="connsiteY3" fmla="*/ 2303448 h 2303448"/>
                <a:gd name="connsiteX4" fmla="*/ 0 w 4044736"/>
                <a:gd name="connsiteY4" fmla="*/ 0 h 2303448"/>
                <a:gd name="connsiteX0" fmla="*/ 0 w 4044736"/>
                <a:gd name="connsiteY0" fmla="*/ 0 h 2303448"/>
                <a:gd name="connsiteX1" fmla="*/ 4044736 w 4044736"/>
                <a:gd name="connsiteY1" fmla="*/ 0 h 2303448"/>
                <a:gd name="connsiteX2" fmla="*/ 4029496 w 4044736"/>
                <a:gd name="connsiteY2" fmla="*/ 2303448 h 2303448"/>
                <a:gd name="connsiteX3" fmla="*/ 0 w 4044736"/>
                <a:gd name="connsiteY3" fmla="*/ 2303448 h 2303448"/>
                <a:gd name="connsiteX4" fmla="*/ 0 w 4044736"/>
                <a:gd name="connsiteY4" fmla="*/ 0 h 2303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4736" h="2303448">
                  <a:moveTo>
                    <a:pt x="0" y="0"/>
                  </a:moveTo>
                  <a:lnTo>
                    <a:pt x="4044736" y="0"/>
                  </a:lnTo>
                  <a:lnTo>
                    <a:pt x="4029496" y="2303448"/>
                  </a:lnTo>
                  <a:lnTo>
                    <a:pt x="0" y="2303448"/>
                  </a:lnTo>
                  <a:lnTo>
                    <a:pt x="0" y="0"/>
                  </a:lnTo>
                  <a:close/>
                </a:path>
              </a:pathLst>
            </a:custGeom>
            <a:solidFill>
              <a:schemeClr val="bg2">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4CAF3C-E712-4863-B506-319174A88121}"/>
                </a:ext>
              </a:extLst>
            </p:cNvPr>
            <p:cNvPicPr>
              <a:picLocks noChangeAspect="1"/>
            </p:cNvPicPr>
            <p:nvPr/>
          </p:nvPicPr>
          <p:blipFill>
            <a:blip r:embed="rId3"/>
            <a:stretch>
              <a:fillRect/>
            </a:stretch>
          </p:blipFill>
          <p:spPr>
            <a:xfrm>
              <a:off x="425450" y="4434839"/>
              <a:ext cx="3657600" cy="1645920"/>
            </a:xfrm>
            <a:prstGeom prst="rect">
              <a:avLst/>
            </a:prstGeom>
          </p:spPr>
        </p:pic>
        <p:sp>
          <p:nvSpPr>
            <p:cNvPr id="7" name="TextBox 6">
              <a:extLst>
                <a:ext uri="{FF2B5EF4-FFF2-40B4-BE49-F238E27FC236}">
                  <a16:creationId xmlns:a16="http://schemas.microsoft.com/office/drawing/2014/main" id="{30528405-F0DA-3692-624C-AEB85BFD9372}"/>
                </a:ext>
              </a:extLst>
            </p:cNvPr>
            <p:cNvSpPr txBox="1"/>
            <p:nvPr/>
          </p:nvSpPr>
          <p:spPr>
            <a:xfrm>
              <a:off x="488950" y="6231504"/>
              <a:ext cx="3886200" cy="423551"/>
            </a:xfrm>
            <a:prstGeom prst="rect">
              <a:avLst/>
            </a:prstGeom>
            <a:noFill/>
          </p:spPr>
          <p:txBody>
            <a:bodyPr wrap="square" rtlCol="0">
              <a:spAutoFit/>
            </a:bodyPr>
            <a:lstStyle/>
            <a:p>
              <a:r>
                <a:rPr lang="en-US" sz="2000">
                  <a:solidFill>
                    <a:srgbClr val="002060"/>
                  </a:solidFill>
                </a:rPr>
                <a:t>https://www.asfmra.org/home</a:t>
              </a:r>
            </a:p>
          </p:txBody>
        </p:sp>
      </p:grpSp>
    </p:spTree>
    <p:extLst>
      <p:ext uri="{BB962C8B-B14F-4D97-AF65-F5344CB8AC3E}">
        <p14:creationId xmlns:p14="http://schemas.microsoft.com/office/powerpoint/2010/main" val="3957236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5CE2-4C0B-457B-8B0B-BB8741D05B4F}"/>
              </a:ext>
            </a:extLst>
          </p:cNvPr>
          <p:cNvSpPr>
            <a:spLocks noGrp="1"/>
          </p:cNvSpPr>
          <p:nvPr>
            <p:ph type="title"/>
          </p:nvPr>
        </p:nvSpPr>
        <p:spPr/>
        <p:txBody>
          <a:bodyPr anchor="ctr">
            <a:normAutofit fontScale="90000"/>
          </a:bodyPr>
          <a:lstStyle/>
          <a:p>
            <a:pPr>
              <a:lnSpc>
                <a:spcPct val="90000"/>
              </a:lnSpc>
            </a:pPr>
            <a:br>
              <a:rPr lang="en-US" sz="1200"/>
            </a:br>
            <a:br>
              <a:rPr lang="en-US"/>
            </a:br>
            <a:br>
              <a:rPr lang="en-US"/>
            </a:br>
            <a:r>
              <a:rPr lang="en-US"/>
              <a:t>Consult a Financial Advisor to assess past performance and plan for the future.</a:t>
            </a:r>
            <a:br>
              <a:rPr lang="en-US"/>
            </a:br>
            <a:br>
              <a:rPr lang="en-US"/>
            </a:br>
            <a:endParaRPr lang="en-US"/>
          </a:p>
        </p:txBody>
      </p:sp>
      <p:sp>
        <p:nvSpPr>
          <p:cNvPr id="3" name="Content Placeholder 2">
            <a:extLst>
              <a:ext uri="{FF2B5EF4-FFF2-40B4-BE49-F238E27FC236}">
                <a16:creationId xmlns:a16="http://schemas.microsoft.com/office/drawing/2014/main" id="{40A5CA58-1CD8-4C70-AAD9-E4C8B3627C76}"/>
              </a:ext>
            </a:extLst>
          </p:cNvPr>
          <p:cNvSpPr>
            <a:spLocks noGrp="1"/>
          </p:cNvSpPr>
          <p:nvPr>
            <p:ph idx="1"/>
          </p:nvPr>
        </p:nvSpPr>
        <p:spPr>
          <a:xfrm>
            <a:off x="637309" y="1812175"/>
            <a:ext cx="6885709" cy="4254819"/>
          </a:xfrm>
          <a:solidFill>
            <a:schemeClr val="bg2"/>
          </a:solidFill>
        </p:spPr>
        <p:txBody>
          <a:bodyPr>
            <a:normAutofit/>
          </a:bodyPr>
          <a:lstStyle/>
          <a:p>
            <a:pPr marL="0" indent="0"/>
            <a:r>
              <a:rPr lang="en-US" sz="2800"/>
              <a:t>Look for someone: </a:t>
            </a:r>
          </a:p>
          <a:p>
            <a:pPr marL="457200" indent="-457200">
              <a:buFont typeface="Wingdings" panose="05000000000000000000" pitchFamily="2" charset="2"/>
              <a:buChar char="ü"/>
            </a:pPr>
            <a:r>
              <a:rPr lang="en-US" sz="2800"/>
              <a:t>with farm/ranch finance.</a:t>
            </a:r>
          </a:p>
          <a:p>
            <a:pPr marL="457200" indent="-457200">
              <a:buFont typeface="Wingdings" panose="05000000000000000000" pitchFamily="2" charset="2"/>
              <a:buChar char="ü"/>
            </a:pPr>
            <a:r>
              <a:rPr lang="en-US" sz="2800"/>
              <a:t>who listens and explains things clearly.</a:t>
            </a:r>
          </a:p>
          <a:p>
            <a:pPr marL="457200" indent="-457200">
              <a:buFont typeface="Wingdings" panose="05000000000000000000" pitchFamily="2" charset="2"/>
              <a:buChar char="ü"/>
            </a:pPr>
            <a:r>
              <a:rPr lang="en-US" sz="2800"/>
              <a:t>who you trust.</a:t>
            </a:r>
          </a:p>
        </p:txBody>
      </p:sp>
    </p:spTree>
    <p:extLst>
      <p:ext uri="{BB962C8B-B14F-4D97-AF65-F5344CB8AC3E}">
        <p14:creationId xmlns:p14="http://schemas.microsoft.com/office/powerpoint/2010/main" val="33637331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7D6463D8-EC08-43FA-A1EA-509CDFF4B288}"/>
              </a:ext>
            </a:extLst>
          </p:cNvPr>
          <p:cNvSpPr txBox="1"/>
          <p:nvPr/>
        </p:nvSpPr>
        <p:spPr>
          <a:xfrm>
            <a:off x="4951911" y="2871982"/>
            <a:ext cx="3776088" cy="3181684"/>
          </a:xfrm>
          <a:prstGeom prst="rect">
            <a:avLst/>
          </a:prstGeom>
        </p:spPr>
        <p:txBody>
          <a:bodyPr vert="horz" lIns="91440" tIns="45720" rIns="91440" bIns="45720" rtlCol="0" anchor="t">
            <a:normAutofit/>
          </a:bodyPr>
          <a:lstStyle/>
          <a:p>
            <a:pPr marL="571500" marR="0" lvl="0" indent="-228600" fontAlgn="auto">
              <a:lnSpc>
                <a:spcPct val="90000"/>
              </a:lnSpc>
              <a:spcBef>
                <a:spcPts val="0"/>
              </a:spcBef>
              <a:spcAft>
                <a:spcPts val="600"/>
              </a:spcAft>
              <a:buClr>
                <a:srgbClr val="458B04"/>
              </a:buClr>
              <a:buSzTx/>
              <a:buFont typeface="Arial" panose="020B0604020202020204" pitchFamily="34" charset="0"/>
              <a:buChar char="•"/>
              <a:tabLst/>
              <a:defRPr/>
            </a:pPr>
            <a:endParaRPr kumimoji="0" lang="en-US" sz="1600" b="0" i="0" u="none" strike="noStrike" cap="none" spc="0" normalizeH="0" baseline="0" noProof="0">
              <a:ln>
                <a:noFill/>
              </a:ln>
              <a:effectLst/>
              <a:uLnTx/>
              <a:uFillTx/>
            </a:endParaRPr>
          </a:p>
          <a:p>
            <a:pPr marL="342900" marR="0" lvl="0" indent="-228600" fontAlgn="auto">
              <a:lnSpc>
                <a:spcPct val="90000"/>
              </a:lnSpc>
              <a:spcBef>
                <a:spcPts val="0"/>
              </a:spcBef>
              <a:spcAft>
                <a:spcPts val="600"/>
              </a:spcAft>
              <a:buClr>
                <a:srgbClr val="458B04"/>
              </a:buClr>
              <a:buSzTx/>
              <a:buFont typeface="Arial" panose="020B0604020202020204" pitchFamily="34" charset="0"/>
              <a:buChar char="•"/>
              <a:tabLst/>
              <a:defRPr/>
            </a:pPr>
            <a:endParaRPr kumimoji="0" lang="en-US" sz="1600" b="0" i="0" u="none" strike="noStrike" cap="none" spc="0" normalizeH="0" baseline="0" noProof="0">
              <a:ln>
                <a:noFill/>
              </a:ln>
              <a:effectLst/>
              <a:uLnTx/>
              <a:uFillTx/>
            </a:endParaRPr>
          </a:p>
        </p:txBody>
      </p:sp>
      <p:sp>
        <p:nvSpPr>
          <p:cNvPr id="11" name="TextBox 10">
            <a:extLst>
              <a:ext uri="{FF2B5EF4-FFF2-40B4-BE49-F238E27FC236}">
                <a16:creationId xmlns:a16="http://schemas.microsoft.com/office/drawing/2014/main" id="{2898DCB7-174D-45EA-B9EB-F377A70EF18E}"/>
              </a:ext>
            </a:extLst>
          </p:cNvPr>
          <p:cNvSpPr txBox="1"/>
          <p:nvPr/>
        </p:nvSpPr>
        <p:spPr>
          <a:xfrm>
            <a:off x="4885345" y="365129"/>
            <a:ext cx="3630007" cy="180730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450"/>
              </a:spcAft>
              <a:buClrTx/>
              <a:buSzTx/>
              <a:buFontTx/>
              <a:buNone/>
              <a:tabLst/>
              <a:defRPr/>
            </a:pPr>
            <a:endParaRPr kumimoji="0" lang="en-US" sz="2400" b="1" i="0" u="none" strike="noStrike" kern="1200" cap="none" spc="-28" normalizeH="0" baseline="0" noProof="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450"/>
              </a:spcAft>
              <a:buClrTx/>
              <a:buSzTx/>
              <a:buFontTx/>
              <a:buNone/>
              <a:tabLst/>
              <a:defRPr/>
            </a:pPr>
            <a:br>
              <a:rPr kumimoji="0" lang="en-US" sz="2400" b="0" i="0" u="none" strike="noStrike" kern="1200" cap="none" spc="-28" normalizeH="0" baseline="0" noProof="0">
                <a:ln>
                  <a:noFill/>
                </a:ln>
                <a:solidFill>
                  <a:prstClr val="black"/>
                </a:solidFill>
                <a:effectLst/>
                <a:uLnTx/>
                <a:uFillTx/>
                <a:latin typeface="Calibri Light" panose="020F0302020204030204"/>
                <a:ea typeface="+mn-ea"/>
                <a:cs typeface="+mn-cs"/>
              </a:rPr>
            </a:br>
            <a:endParaRPr kumimoji="0" lang="en-US" sz="2400" b="0" i="0" u="none" strike="noStrike" kern="1200" cap="none" spc="-28" normalizeH="0" baseline="0" noProof="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F62906E7-FFB9-468B-8C6C-F3F32DDA094C}"/>
              </a:ext>
            </a:extLst>
          </p:cNvPr>
          <p:cNvSpPr txBox="1"/>
          <p:nvPr/>
        </p:nvSpPr>
        <p:spPr>
          <a:xfrm>
            <a:off x="4885345" y="2333297"/>
            <a:ext cx="3630007" cy="3843666"/>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450"/>
              </a:spcAft>
              <a:buClrTx/>
              <a:buSzTx/>
              <a:buFontTx/>
              <a:buNone/>
              <a:tabLst/>
              <a:defRPr/>
            </a:pPr>
            <a:br>
              <a:rPr kumimoji="0" lang="en-US" sz="1400" b="0" i="0" u="none" strike="noStrike" kern="1200" cap="none" spc="-28" normalizeH="0" baseline="0" noProof="0">
                <a:ln>
                  <a:noFill/>
                </a:ln>
                <a:solidFill>
                  <a:prstClr val="black"/>
                </a:solidFill>
                <a:effectLst/>
                <a:uLnTx/>
                <a:uFillTx/>
                <a:latin typeface="Calibri" panose="020F0502020204030204"/>
                <a:ea typeface="+mn-ea"/>
                <a:cs typeface="+mn-cs"/>
                <a:sym typeface="Symbol" panose="05050102010706020507" pitchFamily="18" charset="2"/>
              </a:rPr>
            </a:b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0096D19-E9AD-41EF-AE09-4DBC83D840A0}"/>
              </a:ext>
            </a:extLst>
          </p:cNvPr>
          <p:cNvSpPr txBox="1"/>
          <p:nvPr/>
        </p:nvSpPr>
        <p:spPr>
          <a:xfrm>
            <a:off x="684124" y="1563931"/>
            <a:ext cx="8043875" cy="2308324"/>
          </a:xfrm>
          <a:prstGeom prst="rect">
            <a:avLst/>
          </a:prstGeom>
          <a:noFill/>
        </p:spPr>
        <p:txBody>
          <a:bodyPr wrap="square" lIns="91440" tIns="45720" rIns="91440" bIns="45720" rtlCol="0" anchor="t">
            <a:spAutoFit/>
          </a:bodyPr>
          <a:lstStyle/>
          <a:p>
            <a:pPr>
              <a:buClr>
                <a:schemeClr val="tx1"/>
              </a:buClr>
            </a:pPr>
            <a:r>
              <a:rPr lang="en-US" sz="2400">
                <a:solidFill>
                  <a:schemeClr val="tx2"/>
                </a:solidFill>
              </a:rPr>
              <a:t>Look for someone: </a:t>
            </a:r>
          </a:p>
          <a:p>
            <a:pPr marL="457200" indent="-457200">
              <a:buClr>
                <a:schemeClr val="tx1"/>
              </a:buClr>
              <a:buFont typeface="Wingdings" panose="05000000000000000000" pitchFamily="2" charset="2"/>
              <a:buChar char="ü"/>
            </a:pPr>
            <a:r>
              <a:rPr lang="en-US" sz="2400">
                <a:solidFill>
                  <a:schemeClr val="tx2"/>
                </a:solidFill>
              </a:rPr>
              <a:t>with integrity and sensitivity.</a:t>
            </a:r>
            <a:endParaRPr lang="en-US" sz="2400">
              <a:solidFill>
                <a:schemeClr val="tx2"/>
              </a:solidFill>
              <a:cs typeface="Arial"/>
            </a:endParaRPr>
          </a:p>
          <a:p>
            <a:pPr marL="457200" indent="-457200">
              <a:buClr>
                <a:schemeClr val="tx1"/>
              </a:buClr>
              <a:buFont typeface="Wingdings" panose="05000000000000000000" pitchFamily="2" charset="2"/>
              <a:buChar char="ü"/>
            </a:pPr>
            <a:r>
              <a:rPr lang="en-US" sz="2400">
                <a:solidFill>
                  <a:schemeClr val="tx2"/>
                </a:solidFill>
              </a:rPr>
              <a:t>who listens well.</a:t>
            </a:r>
            <a:endParaRPr lang="en-US" sz="2400">
              <a:solidFill>
                <a:schemeClr val="tx2"/>
              </a:solidFill>
              <a:cs typeface="Arial"/>
            </a:endParaRPr>
          </a:p>
          <a:p>
            <a:pPr marL="457200" indent="-457200">
              <a:buClr>
                <a:schemeClr val="tx1"/>
              </a:buClr>
              <a:buFont typeface="Wingdings" panose="05000000000000000000" pitchFamily="2" charset="2"/>
              <a:buChar char="ü"/>
            </a:pPr>
            <a:r>
              <a:rPr lang="en-US" sz="2400">
                <a:solidFill>
                  <a:schemeClr val="tx2"/>
                </a:solidFill>
              </a:rPr>
              <a:t>who has strong communication skills.</a:t>
            </a:r>
            <a:endParaRPr lang="en-US" sz="2400">
              <a:solidFill>
                <a:schemeClr val="tx2"/>
              </a:solidFill>
              <a:cs typeface="Arial"/>
            </a:endParaRPr>
          </a:p>
          <a:p>
            <a:pPr marL="457200" indent="-457200">
              <a:buClr>
                <a:schemeClr val="tx1"/>
              </a:buClr>
              <a:buFont typeface="Wingdings" panose="05000000000000000000" pitchFamily="2" charset="2"/>
              <a:buChar char="ü"/>
            </a:pPr>
            <a:r>
              <a:rPr lang="en-US" sz="2400">
                <a:solidFill>
                  <a:schemeClr val="tx2"/>
                </a:solidFill>
              </a:rPr>
              <a:t>who can define and clarify issues.</a:t>
            </a:r>
            <a:endParaRPr lang="en-US" sz="2400">
              <a:solidFill>
                <a:schemeClr val="tx2"/>
              </a:solidFill>
              <a:cs typeface="Arial"/>
            </a:endParaRPr>
          </a:p>
          <a:p>
            <a:pPr marL="285750" indent="-285750">
              <a:buClr>
                <a:schemeClr val="tx1"/>
              </a:buClr>
              <a:buFont typeface="Arial" panose="020B0604020202020204" pitchFamily="34" charset="0"/>
              <a:buChar char="•"/>
            </a:pPr>
            <a:endParaRPr lang="en-US" sz="2400"/>
          </a:p>
        </p:txBody>
      </p:sp>
      <p:pic>
        <p:nvPicPr>
          <p:cNvPr id="9" name="Picture 8" descr="A screenshot of a computer&#10;&#10;Description automatically generated with low confidence">
            <a:extLst>
              <a:ext uri="{FF2B5EF4-FFF2-40B4-BE49-F238E27FC236}">
                <a16:creationId xmlns:a16="http://schemas.microsoft.com/office/drawing/2014/main" id="{AE4E613E-9152-692F-74E9-28B354D3FE6C}"/>
              </a:ext>
            </a:extLst>
          </p:cNvPr>
          <p:cNvPicPr>
            <a:picLocks noChangeAspect="1"/>
          </p:cNvPicPr>
          <p:nvPr/>
        </p:nvPicPr>
        <p:blipFill rotWithShape="1">
          <a:blip r:embed="rId3">
            <a:extLst>
              <a:ext uri="{28A0092B-C50C-407E-A947-70E740481C1C}">
                <a14:useLocalDpi xmlns:a14="http://schemas.microsoft.com/office/drawing/2010/main" val="0"/>
              </a:ext>
            </a:extLst>
          </a:blip>
          <a:srcRect l="6968" t="9144" r="15732" b="4941"/>
          <a:stretch/>
        </p:blipFill>
        <p:spPr>
          <a:xfrm>
            <a:off x="780981" y="3849151"/>
            <a:ext cx="5227130" cy="2743200"/>
          </a:xfrm>
          <a:prstGeom prst="rect">
            <a:avLst/>
          </a:prstGeom>
          <a:effectLst>
            <a:outerShdw blurRad="50800" dist="38100" dir="2700000" algn="tl" rotWithShape="0">
              <a:prstClr val="black">
                <a:alpha val="40000"/>
              </a:prstClr>
            </a:outerShdw>
          </a:effectLst>
        </p:spPr>
      </p:pic>
      <p:sp>
        <p:nvSpPr>
          <p:cNvPr id="10" name="Title 9">
            <a:extLst>
              <a:ext uri="{FF2B5EF4-FFF2-40B4-BE49-F238E27FC236}">
                <a16:creationId xmlns:a16="http://schemas.microsoft.com/office/drawing/2014/main" id="{9B17BA4B-E5B8-8D61-79B5-3F8C22CA7862}"/>
              </a:ext>
            </a:extLst>
          </p:cNvPr>
          <p:cNvSpPr>
            <a:spLocks noGrp="1"/>
          </p:cNvSpPr>
          <p:nvPr>
            <p:ph type="title"/>
          </p:nvPr>
        </p:nvSpPr>
        <p:spPr>
          <a:xfrm>
            <a:off x="477800" y="674721"/>
            <a:ext cx="8229600" cy="939341"/>
          </a:xfrm>
        </p:spPr>
        <p:txBody>
          <a:bodyPr/>
          <a:lstStyle/>
          <a:p>
            <a:r>
              <a:rPr lang="en-US" sz="3600"/>
              <a:t>Find a mediator who is neutral and fair to all parties.</a:t>
            </a:r>
            <a:br>
              <a:rPr lang="en-US" sz="3600"/>
            </a:br>
            <a:endParaRPr lang="en-US"/>
          </a:p>
        </p:txBody>
      </p:sp>
    </p:spTree>
    <p:extLst>
      <p:ext uri="{BB962C8B-B14F-4D97-AF65-F5344CB8AC3E}">
        <p14:creationId xmlns:p14="http://schemas.microsoft.com/office/powerpoint/2010/main" val="4268208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pattFill prst="pct40">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D7DE-6260-573C-9FA0-FF0D4F75C243}"/>
              </a:ext>
            </a:extLst>
          </p:cNvPr>
          <p:cNvSpPr>
            <a:spLocks noGrp="1"/>
          </p:cNvSpPr>
          <p:nvPr>
            <p:ph type="title"/>
          </p:nvPr>
        </p:nvSpPr>
        <p:spPr>
          <a:xfrm>
            <a:off x="457200" y="488571"/>
            <a:ext cx="8229600" cy="939341"/>
          </a:xfrm>
        </p:spPr>
        <p:txBody>
          <a:bodyPr/>
          <a:lstStyle/>
          <a:p>
            <a:r>
              <a:rPr lang="en-US"/>
              <a:t>Build your team</a:t>
            </a:r>
          </a:p>
        </p:txBody>
      </p:sp>
      <p:sp>
        <p:nvSpPr>
          <p:cNvPr id="3" name="Content Placeholder 2">
            <a:extLst>
              <a:ext uri="{FF2B5EF4-FFF2-40B4-BE49-F238E27FC236}">
                <a16:creationId xmlns:a16="http://schemas.microsoft.com/office/drawing/2014/main" id="{A973AE3A-B88E-998D-2702-3D98E4750E11}"/>
              </a:ext>
            </a:extLst>
          </p:cNvPr>
          <p:cNvSpPr>
            <a:spLocks noGrp="1"/>
          </p:cNvSpPr>
          <p:nvPr>
            <p:ph idx="1"/>
          </p:nvPr>
        </p:nvSpPr>
        <p:spPr/>
        <p:txBody>
          <a:bodyPr/>
          <a:lstStyle/>
          <a:p>
            <a:pPr marL="457200" indent="-457200">
              <a:buAutoNum type="arabicPeriod"/>
            </a:pPr>
            <a:r>
              <a:rPr lang="en-US"/>
              <a:t>Review the Build your team worksheet</a:t>
            </a:r>
          </a:p>
          <a:p>
            <a:pPr marL="0" indent="0">
              <a:buNone/>
            </a:pPr>
            <a:endParaRPr lang="en-US"/>
          </a:p>
          <a:p>
            <a:endParaRPr lang="en-US"/>
          </a:p>
          <a:p>
            <a:endParaRPr lang="en-US"/>
          </a:p>
        </p:txBody>
      </p:sp>
    </p:spTree>
    <p:extLst>
      <p:ext uri="{BB962C8B-B14F-4D97-AF65-F5344CB8AC3E}">
        <p14:creationId xmlns:p14="http://schemas.microsoft.com/office/powerpoint/2010/main" val="2977352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a:xfrm>
            <a:off x="453117" y="166063"/>
            <a:ext cx="8229600" cy="939341"/>
          </a:xfrm>
        </p:spPr>
        <p:txBody>
          <a:bodyPr/>
          <a:lstStyle/>
          <a:p>
            <a:r>
              <a:rPr lang="en-US">
                <a:solidFill>
                  <a:srgbClr val="004B24"/>
                </a:solidFill>
              </a:rPr>
              <a:t>Today You Will Learn To:</a:t>
            </a:r>
          </a:p>
        </p:txBody>
      </p:sp>
      <p:graphicFrame>
        <p:nvGraphicFramePr>
          <p:cNvPr id="8" name="TextBox 5">
            <a:extLst>
              <a:ext uri="{FF2B5EF4-FFF2-40B4-BE49-F238E27FC236}">
                <a16:creationId xmlns:a16="http://schemas.microsoft.com/office/drawing/2014/main" id="{5628F57F-ADA6-4A75-B322-0CA7EDB890E2}"/>
              </a:ext>
            </a:extLst>
          </p:cNvPr>
          <p:cNvGraphicFramePr/>
          <p:nvPr>
            <p:extLst>
              <p:ext uri="{D42A27DB-BD31-4B8C-83A1-F6EECF244321}">
                <p14:modId xmlns:p14="http://schemas.microsoft.com/office/powerpoint/2010/main" val="1111518721"/>
              </p:ext>
            </p:extLst>
          </p:nvPr>
        </p:nvGraphicFramePr>
        <p:xfrm>
          <a:off x="285750" y="1517968"/>
          <a:ext cx="8564335" cy="382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610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530" t="15601" r="6561" b="11425"/>
          <a:stretch/>
        </p:blipFill>
        <p:spPr>
          <a:xfrm>
            <a:off x="0" y="1965277"/>
            <a:ext cx="9144000" cy="4892723"/>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n-US">
                <a:ea typeface="+mj-lt"/>
                <a:cs typeface="+mj-lt"/>
              </a:rPr>
              <a:t>Wrap Up</a:t>
            </a:r>
            <a:endParaRPr lang="en-US"/>
          </a:p>
        </p:txBody>
      </p:sp>
    </p:spTree>
    <p:extLst>
      <p:ext uri="{BB962C8B-B14F-4D97-AF65-F5344CB8AC3E}">
        <p14:creationId xmlns:p14="http://schemas.microsoft.com/office/powerpoint/2010/main" val="369123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3590250" y="1280426"/>
            <a:ext cx="198407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sp>
        <p:nvSpPr>
          <p:cNvPr id="7" name="Oval 6">
            <a:extLst>
              <a:ext uri="{FF2B5EF4-FFF2-40B4-BE49-F238E27FC236}">
                <a16:creationId xmlns:a16="http://schemas.microsoft.com/office/drawing/2014/main" id="{868BD437-3D1D-3E56-DE75-2603895E8018}"/>
              </a:ext>
            </a:extLst>
          </p:cNvPr>
          <p:cNvSpPr/>
          <p:nvPr/>
        </p:nvSpPr>
        <p:spPr>
          <a:xfrm>
            <a:off x="3674977" y="2561188"/>
            <a:ext cx="2020242" cy="1132095"/>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spTree>
    <p:extLst>
      <p:ext uri="{BB962C8B-B14F-4D97-AF65-F5344CB8AC3E}">
        <p14:creationId xmlns:p14="http://schemas.microsoft.com/office/powerpoint/2010/main" val="871754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n-US" sz="3000">
                <a:solidFill>
                  <a:srgbClr val="002659"/>
                </a:solidFill>
                <a:latin typeface="Arial" panose="020B0604020202020204" pitchFamily="34" charset="0"/>
                <a:ea typeface="+mn-ea"/>
                <a:cs typeface="Arial" panose="020B0604020202020204" pitchFamily="34" charset="0"/>
              </a:rPr>
              <a:t>Homework</a:t>
            </a:r>
            <a:endParaRPr lang="en-US" sz="3000">
              <a:solidFill>
                <a:srgbClr val="00265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a:t>Complete the Asset Inventory Worksheet</a:t>
            </a:r>
          </a:p>
          <a:p>
            <a:pPr marL="514350" indent="-514350">
              <a:buFont typeface="+mj-lt"/>
              <a:buAutoNum type="arabicPeriod"/>
            </a:pPr>
            <a:r>
              <a:rPr lang="en-US"/>
              <a:t>Complete the Budget Worksheet</a:t>
            </a:r>
            <a:endParaRPr lang="en-US">
              <a:cs typeface="Arial"/>
            </a:endParaRPr>
          </a:p>
          <a:p>
            <a:pPr marL="514350" indent="-514350">
              <a:buFont typeface="+mj-lt"/>
              <a:buAutoNum type="arabicPeriod"/>
            </a:pPr>
            <a:r>
              <a:rPr lang="en-US"/>
              <a:t>Review the Glossary of Business and Financial Terms</a:t>
            </a:r>
          </a:p>
          <a:p>
            <a:pPr marL="514350" indent="-514350">
              <a:buFont typeface="+mj-lt"/>
              <a:buAutoNum type="arabicPeriod"/>
            </a:pPr>
            <a:r>
              <a:rPr lang="en-US"/>
              <a:t>Complete the Build Your Team Worksheet</a:t>
            </a:r>
            <a:endParaRPr lang="en-US">
              <a:cs typeface="Arial"/>
            </a:endParaRPr>
          </a:p>
          <a:p>
            <a:endParaRPr lang="en-US"/>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254692"/>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894553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4974550" y="5436415"/>
            <a:ext cx="4169450" cy="923330"/>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4B24"/>
                </a:solidFill>
                <a:effectLst/>
                <a:uLnTx/>
                <a:uFillTx/>
                <a:latin typeface="Arial"/>
                <a:ea typeface="+mn-ea"/>
                <a:cs typeface="+mn-cs"/>
              </a:rPr>
              <a:t>Thank you</a:t>
            </a:r>
            <a:endParaRPr kumimoji="0" lang="en-US" sz="5400" b="0" i="0" u="none" strike="noStrike" kern="1200" cap="none" spc="0" normalizeH="0" baseline="0" noProof="0">
              <a:ln>
                <a:noFill/>
              </a:ln>
              <a:solidFill>
                <a:srgbClr val="548A3A"/>
              </a:solidFill>
              <a:effectLst/>
              <a:uLnTx/>
              <a:uFillTx/>
              <a:latin typeface="Arial"/>
              <a:ea typeface="+mn-ea"/>
              <a:cs typeface="+mn-cs"/>
            </a:endParaRPr>
          </a:p>
        </p:txBody>
      </p:sp>
      <p:sp>
        <p:nvSpPr>
          <p:cNvPr id="4" name="TextBox 3">
            <a:extLst>
              <a:ext uri="{FF2B5EF4-FFF2-40B4-BE49-F238E27FC236}">
                <a16:creationId xmlns:a16="http://schemas.microsoft.com/office/drawing/2014/main" id="{606FC62A-5C52-44FD-8CE2-16C4DC705ADE}"/>
              </a:ext>
            </a:extLst>
          </p:cNvPr>
          <p:cNvSpPr txBox="1"/>
          <p:nvPr/>
        </p:nvSpPr>
        <p:spPr>
          <a:xfrm>
            <a:off x="650591" y="1261591"/>
            <a:ext cx="8220454" cy="3231654"/>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**TRAINERS: Design this slide with information, such as: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Names and photos of presenters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Your logo and the logos of co-sponsors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Closing thoughts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Resources </a:t>
            </a:r>
            <a:endParaRPr kumimoji="0" lang="en-US" sz="24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6716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3590249" y="1323229"/>
            <a:ext cx="1984075"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68BD437-3D1D-3E56-DE75-2603895E8018}"/>
              </a:ext>
            </a:extLst>
          </p:cNvPr>
          <p:cNvSpPr/>
          <p:nvPr/>
        </p:nvSpPr>
        <p:spPr>
          <a:xfrm>
            <a:off x="3572165" y="2561940"/>
            <a:ext cx="2069340" cy="1132095"/>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71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5E4DD-BD71-4EB3-B260-E8ED07123F22}"/>
              </a:ext>
            </a:extLst>
          </p:cNvPr>
          <p:cNvSpPr>
            <a:spLocks noGrp="1"/>
          </p:cNvSpPr>
          <p:nvPr>
            <p:ph type="title"/>
          </p:nvPr>
        </p:nvSpPr>
        <p:spPr>
          <a:ln>
            <a:noFill/>
          </a:ln>
        </p:spPr>
        <p:txBody>
          <a:bodyPr/>
          <a:lstStyle/>
          <a:p>
            <a:r>
              <a:rPr lang="en-US"/>
              <a:t>	Let’s Review SMART Goals</a:t>
            </a:r>
          </a:p>
        </p:txBody>
      </p:sp>
      <p:sp>
        <p:nvSpPr>
          <p:cNvPr id="3" name="Content Placeholder 2">
            <a:extLst>
              <a:ext uri="{FF2B5EF4-FFF2-40B4-BE49-F238E27FC236}">
                <a16:creationId xmlns:a16="http://schemas.microsoft.com/office/drawing/2014/main" id="{407BF21E-072D-44DB-BB68-7873B2D0FE77}"/>
              </a:ext>
            </a:extLst>
          </p:cNvPr>
          <p:cNvSpPr>
            <a:spLocks noGrp="1"/>
          </p:cNvSpPr>
          <p:nvPr>
            <p:ph idx="1"/>
          </p:nvPr>
        </p:nvSpPr>
        <p:spPr>
          <a:xfrm>
            <a:off x="366623" y="1617453"/>
            <a:ext cx="8320178" cy="4610819"/>
          </a:xfrm>
        </p:spPr>
        <p:txBody>
          <a:bodyPr vert="horz" lIns="68580" tIns="34290" rIns="68580" bIns="34290" rtlCol="0" anchor="t">
            <a:normAutofit fontScale="92500" lnSpcReduction="20000"/>
          </a:bodyPr>
          <a:lstStyle/>
          <a:p>
            <a:pPr marL="514350" indent="-514350">
              <a:lnSpc>
                <a:spcPct val="120000"/>
              </a:lnSpc>
              <a:buFont typeface="+mj-lt"/>
              <a:buAutoNum type="arabicPeriod"/>
            </a:pPr>
            <a:r>
              <a:rPr lang="en-US">
                <a:cs typeface="Arial"/>
              </a:rPr>
              <a:t>Choose a partner.</a:t>
            </a:r>
            <a:endParaRPr lang="en-US"/>
          </a:p>
          <a:p>
            <a:pPr marL="514350" indent="-514350">
              <a:lnSpc>
                <a:spcPct val="120000"/>
              </a:lnSpc>
              <a:buFont typeface="+mj-lt"/>
              <a:buAutoNum type="arabicPeriod"/>
            </a:pPr>
            <a:r>
              <a:rPr lang="en-US">
                <a:cs typeface="Arial"/>
              </a:rPr>
              <a:t>3 minutes: First partner describes their transfer situation and one of their SMART goals.</a:t>
            </a:r>
          </a:p>
          <a:p>
            <a:pPr marL="514350" indent="-514350">
              <a:lnSpc>
                <a:spcPct val="120000"/>
              </a:lnSpc>
              <a:buFont typeface="+mj-lt"/>
              <a:buAutoNum type="arabicPeriod"/>
            </a:pPr>
            <a:r>
              <a:rPr lang="en-US">
                <a:cs typeface="Arial"/>
              </a:rPr>
              <a:t>2 minutes: Second partner listens, reflects, and provides feedback on the SMARTness of the goals.</a:t>
            </a:r>
          </a:p>
          <a:p>
            <a:pPr marL="514350" indent="-514350">
              <a:lnSpc>
                <a:spcPct val="120000"/>
              </a:lnSpc>
              <a:buFont typeface="+mj-lt"/>
              <a:buAutoNum type="arabicPeriod"/>
            </a:pPr>
            <a:r>
              <a:rPr lang="en-US">
                <a:cs typeface="Arial"/>
              </a:rPr>
              <a:t>Switch roles.</a:t>
            </a:r>
          </a:p>
          <a:p>
            <a:pPr marL="514350" indent="-514350">
              <a:lnSpc>
                <a:spcPct val="120000"/>
              </a:lnSpc>
              <a:buFont typeface="+mj-lt"/>
              <a:buAutoNum type="arabicPeriod"/>
            </a:pPr>
            <a:r>
              <a:rPr lang="en-US">
                <a:cs typeface="Arial"/>
              </a:rPr>
              <a:t>Come back to the group and share observations.</a:t>
            </a:r>
          </a:p>
        </p:txBody>
      </p:sp>
    </p:spTree>
    <p:extLst>
      <p:ext uri="{BB962C8B-B14F-4D97-AF65-F5344CB8AC3E}">
        <p14:creationId xmlns:p14="http://schemas.microsoft.com/office/powerpoint/2010/main" val="195863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6C3C3-E834-4A7A-92A5-952A2CD5FBD5}"/>
              </a:ext>
            </a:extLst>
          </p:cNvPr>
          <p:cNvSpPr>
            <a:spLocks noGrp="1"/>
          </p:cNvSpPr>
          <p:nvPr>
            <p:ph type="title"/>
          </p:nvPr>
        </p:nvSpPr>
        <p:spPr/>
        <p:txBody>
          <a:bodyPr anchor="ctr">
            <a:normAutofit/>
          </a:bodyPr>
          <a:lstStyle/>
          <a:p>
            <a:r>
              <a:rPr lang="en-US"/>
              <a:t>Set “SMART” Goals</a:t>
            </a:r>
          </a:p>
        </p:txBody>
      </p:sp>
      <p:graphicFrame>
        <p:nvGraphicFramePr>
          <p:cNvPr id="5" name="Content Placeholder 2">
            <a:extLst>
              <a:ext uri="{FF2B5EF4-FFF2-40B4-BE49-F238E27FC236}">
                <a16:creationId xmlns:a16="http://schemas.microsoft.com/office/drawing/2014/main" id="{5CFBB427-3E7F-4090-A679-C5011AF08520}"/>
              </a:ext>
            </a:extLst>
          </p:cNvPr>
          <p:cNvGraphicFramePr>
            <a:graphicFrameLocks noGrp="1"/>
          </p:cNvGraphicFramePr>
          <p:nvPr>
            <p:ph idx="1"/>
            <p:extLst>
              <p:ext uri="{D42A27DB-BD31-4B8C-83A1-F6EECF244321}">
                <p14:modId xmlns:p14="http://schemas.microsoft.com/office/powerpoint/2010/main" val="572451131"/>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Bullseye with solid fill">
            <a:extLst>
              <a:ext uri="{FF2B5EF4-FFF2-40B4-BE49-F238E27FC236}">
                <a16:creationId xmlns:a16="http://schemas.microsoft.com/office/drawing/2014/main" id="{EF65E764-A806-F3BB-E361-9CB20AD2E4EA}"/>
              </a:ext>
            </a:extLst>
          </p:cNvPr>
          <p:cNvSpPr/>
          <p:nvPr/>
        </p:nvSpPr>
        <p:spPr>
          <a:xfrm>
            <a:off x="7605552" y="336390"/>
            <a:ext cx="1081248" cy="1081248"/>
          </a:xfrm>
          <a:prstGeom prst="rect">
            <a:avLst/>
          </a:prstGeom>
          <a:blipFill>
            <a:blip r:embed="rId8">
              <a:extLs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272883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5F73D9-B46F-AFFA-D431-144351EBB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 r="130" b="26144"/>
          <a:stretch/>
        </p:blipFill>
        <p:spPr>
          <a:xfrm>
            <a:off x="-6351" y="2362178"/>
            <a:ext cx="9150351" cy="4495822"/>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fontScale="85000" lnSpcReduction="10000"/>
          </a:bodyPr>
          <a:lstStyle/>
          <a:p>
            <a:pPr>
              <a:spcAft>
                <a:spcPts val="450"/>
              </a:spcAft>
            </a:pPr>
            <a:r>
              <a:rPr lang="en-US">
                <a:latin typeface="+mj-lt"/>
              </a:rPr>
              <a:t>Part </a:t>
            </a:r>
            <a:r>
              <a:rPr lang="en-US"/>
              <a:t>1</a:t>
            </a:r>
            <a:r>
              <a:rPr lang="en-US">
                <a:latin typeface="+mj-lt"/>
              </a:rPr>
              <a:t>: </a:t>
            </a:r>
            <a:r>
              <a:rPr lang="en-US"/>
              <a:t>Assess the Value of Assets Being Transferred</a:t>
            </a:r>
            <a:endParaRPr lang="en-US">
              <a:latin typeface="+mj-lt"/>
              <a:cs typeface="Arial"/>
            </a:endParaRPr>
          </a:p>
        </p:txBody>
      </p:sp>
      <p:sp>
        <p:nvSpPr>
          <p:cNvPr id="4" name="Text Placeholder 3">
            <a:extLst>
              <a:ext uri="{FF2B5EF4-FFF2-40B4-BE49-F238E27FC236}">
                <a16:creationId xmlns:a16="http://schemas.microsoft.com/office/drawing/2014/main" id="{72CD32AB-F2DC-24C3-4199-001362DCD5D4}"/>
              </a:ext>
            </a:extLst>
          </p:cNvPr>
          <p:cNvSpPr>
            <a:spLocks noGrp="1"/>
          </p:cNvSpPr>
          <p:nvPr>
            <p:ph type="body" sz="quarter" idx="12"/>
          </p:nvPr>
        </p:nvSpPr>
        <p:spPr/>
        <p:txBody>
          <a:bodyPr/>
          <a:lstStyle/>
          <a:p>
            <a:r>
              <a:rPr lang="en-US"/>
              <a:t>-</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1"/>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a:latin typeface="Arial"/>
            </a:endParaRPr>
          </a:p>
        </p:txBody>
      </p:sp>
    </p:spTree>
    <p:extLst>
      <p:ext uri="{BB962C8B-B14F-4D97-AF65-F5344CB8AC3E}">
        <p14:creationId xmlns:p14="http://schemas.microsoft.com/office/powerpoint/2010/main" val="1420174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313D-E536-47DE-954F-D263BF1D244C}"/>
              </a:ext>
            </a:extLst>
          </p:cNvPr>
          <p:cNvSpPr>
            <a:spLocks noGrp="1"/>
          </p:cNvSpPr>
          <p:nvPr>
            <p:ph type="title"/>
          </p:nvPr>
        </p:nvSpPr>
        <p:spPr/>
        <p:txBody>
          <a:bodyPr anchor="ctr">
            <a:normAutofit fontScale="90000"/>
          </a:bodyPr>
          <a:lstStyle/>
          <a:p>
            <a:pPr>
              <a:lnSpc>
                <a:spcPct val="90000"/>
              </a:lnSpc>
            </a:pPr>
            <a:br>
              <a:rPr lang="en-US" sz="1500"/>
            </a:br>
            <a:r>
              <a:rPr lang="en-US" sz="4000"/>
              <a:t>Assets are things of value</a:t>
            </a:r>
            <a:br>
              <a:rPr lang="en-US" sz="3300"/>
            </a:br>
            <a:endParaRPr lang="en-US" sz="3300"/>
          </a:p>
        </p:txBody>
      </p:sp>
      <p:graphicFrame>
        <p:nvGraphicFramePr>
          <p:cNvPr id="5" name="Content Placeholder 2">
            <a:extLst>
              <a:ext uri="{FF2B5EF4-FFF2-40B4-BE49-F238E27FC236}">
                <a16:creationId xmlns:a16="http://schemas.microsoft.com/office/drawing/2014/main" id="{E1DC08E7-C510-430F-883E-1B527ACC5819}"/>
              </a:ext>
            </a:extLst>
          </p:cNvPr>
          <p:cNvGraphicFramePr>
            <a:graphicFrameLocks noGrp="1"/>
          </p:cNvGraphicFramePr>
          <p:nvPr>
            <p:ph idx="1"/>
            <p:extLst>
              <p:ext uri="{D42A27DB-BD31-4B8C-83A1-F6EECF244321}">
                <p14:modId xmlns:p14="http://schemas.microsoft.com/office/powerpoint/2010/main" val="3098088190"/>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8520467"/>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Erica Goodman</DisplayName>
        <AccountId>32</AccountId>
        <AccountType/>
      </UserInfo>
      <UserInfo>
        <DisplayName>Jennifer Dempsey</DisplayName>
        <AccountId>22</AccountId>
        <AccountType/>
      </UserInfo>
      <UserInfo>
        <DisplayName>Julia Freedgood</DisplayName>
        <AccountId>13</AccountId>
        <AccountType/>
      </UserInfo>
      <UserInfo>
        <DisplayName>Jerry Cosgrove</DisplayName>
        <AccountId>1069</AccountId>
        <AccountType/>
      </UserInfo>
      <UserInfo>
        <DisplayName>Claudia Kenny</DisplayName>
        <AccountId>11306</AccountId>
        <AccountType/>
      </UserInfo>
      <UserInfo>
        <DisplayName>Corey Thomas</DisplayName>
        <AccountId>4826</AccountId>
        <AccountType/>
      </UserInfo>
    </SharedWithUsers>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time xmlns="5d8c711f-12c4-4b74-a160-ecf4c25002d6" xsi:nil="true"/>
    <Person xmlns="5d8c711f-12c4-4b74-a160-ecf4c25002d6">
      <UserInfo>
        <DisplayName/>
        <AccountId xsi:nil="true"/>
        <AccountType/>
      </UserInfo>
    </Person>
    <Thumbnail xmlns="5d8c711f-12c4-4b74-a160-ecf4c25002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81B699-33CB-468B-988A-E5EB7987CE23}">
  <ds:schemaRefs>
    <ds:schemaRef ds:uri="5d8c711f-12c4-4b74-a160-ecf4c25002d6"/>
    <ds:schemaRef ds:uri="d810a318-5788-42c4-bc95-17272ed21e4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7A5346-C5E8-4998-8020-E829D8C147D8}">
  <ds:schemaRefs>
    <ds:schemaRef ds:uri="5d8c711f-12c4-4b74-a160-ecf4c25002d6"/>
    <ds:schemaRef ds:uri="d810a318-5788-42c4-bc95-17272ed21e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06AE9FE-65F9-4C8E-B861-2D412B7458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43</Slides>
  <Notes>43</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Master Template</vt:lpstr>
      <vt:lpstr>1_Master Template</vt:lpstr>
      <vt:lpstr>PowerPoint Presentation</vt:lpstr>
      <vt:lpstr>PowerPoint Presentation</vt:lpstr>
      <vt:lpstr> Acknowledgments</vt:lpstr>
      <vt:lpstr>Today You Will Learn To:</vt:lpstr>
      <vt:lpstr>10 Key Steps in a Farm or Ranch Transfer</vt:lpstr>
      <vt:lpstr> Let’s Review SMART Goals</vt:lpstr>
      <vt:lpstr>Set “SMART” Goals</vt:lpstr>
      <vt:lpstr>PowerPoint Presentation</vt:lpstr>
      <vt:lpstr> Assets are things of value </vt:lpstr>
      <vt:lpstr>What is Being Transferred? </vt:lpstr>
      <vt:lpstr> Transferring Land &amp; Other Tangible Assets</vt:lpstr>
      <vt:lpstr> Transferring an Ongoing Business</vt:lpstr>
      <vt:lpstr>Transferring Management Experience</vt:lpstr>
      <vt:lpstr>PowerPoint Presentation</vt:lpstr>
      <vt:lpstr>Asset Inventory </vt:lpstr>
      <vt:lpstr>PowerPoint Presentation</vt:lpstr>
      <vt:lpstr>Assess Your Financial Position  </vt:lpstr>
      <vt:lpstr>The Balance Sheet</vt:lpstr>
      <vt:lpstr>The Balance Sheet</vt:lpstr>
      <vt:lpstr>How is the balance sheet used?</vt:lpstr>
      <vt:lpstr>The Income Statement</vt:lpstr>
      <vt:lpstr>The Income  Statement</vt:lpstr>
      <vt:lpstr>How is the income statement used?</vt:lpstr>
      <vt:lpstr>The Cash Flow Statement</vt:lpstr>
      <vt:lpstr>How is the cash flow statement used?</vt:lpstr>
      <vt:lpstr>Three Main Financial Statements</vt:lpstr>
      <vt:lpstr>Budget for Future Personal Needs</vt:lpstr>
      <vt:lpstr>Budget for Future Business Needs</vt:lpstr>
      <vt:lpstr>How is the budget used?</vt:lpstr>
      <vt:lpstr>Build a Budget</vt:lpstr>
      <vt:lpstr>Financial Assessment Starts Conversations</vt:lpstr>
      <vt:lpstr>PowerPoint Presentation</vt:lpstr>
      <vt:lpstr>PowerPoint Presentation</vt:lpstr>
      <vt:lpstr> Work with a Qualified Accountant. </vt:lpstr>
      <vt:lpstr>    Find an attorney who knows farm or ranch business.     </vt:lpstr>
      <vt:lpstr>Find an Appraiser who Really Knows the Market.</vt:lpstr>
      <vt:lpstr>   Consult a Financial Advisor to assess past performance and plan for the future.  </vt:lpstr>
      <vt:lpstr>Find a mediator who is neutral and fair to all parties. </vt:lpstr>
      <vt:lpstr>Build your team</vt:lpstr>
      <vt:lpstr>PowerPoint Presentation</vt:lpstr>
      <vt:lpstr>10 Key Steps in a Farm or Ranch Transfer</vt:lpstr>
      <vt:lpstr>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Dempsey</dc:creator>
  <cp:revision>1</cp:revision>
  <cp:lastPrinted>2022-08-24T15:20:13Z</cp:lastPrinted>
  <dcterms:created xsi:type="dcterms:W3CDTF">2021-12-01T15:41:28Z</dcterms:created>
  <dcterms:modified xsi:type="dcterms:W3CDTF">2024-09-30T16:09:23Z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