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3918" r:id="rId5"/>
  </p:sldMasterIdLst>
  <p:notesMasterIdLst>
    <p:notesMasterId r:id="rId49"/>
  </p:notesMasterIdLst>
  <p:sldIdLst>
    <p:sldId id="256" r:id="rId6"/>
    <p:sldId id="1829" r:id="rId7"/>
    <p:sldId id="1574" r:id="rId8"/>
    <p:sldId id="1827" r:id="rId9"/>
    <p:sldId id="261" r:id="rId10"/>
    <p:sldId id="1837" r:id="rId11"/>
    <p:sldId id="1841" r:id="rId12"/>
    <p:sldId id="1825" r:id="rId13"/>
    <p:sldId id="1848" r:id="rId14"/>
    <p:sldId id="1824" r:id="rId15"/>
    <p:sldId id="1823" r:id="rId16"/>
    <p:sldId id="1822" r:id="rId17"/>
    <p:sldId id="1839" r:id="rId18"/>
    <p:sldId id="1820" r:id="rId19"/>
    <p:sldId id="1819" r:id="rId20"/>
    <p:sldId id="1818" r:id="rId21"/>
    <p:sldId id="1817" r:id="rId22"/>
    <p:sldId id="270" r:id="rId23"/>
    <p:sldId id="1816" r:id="rId24"/>
    <p:sldId id="1864" r:id="rId25"/>
    <p:sldId id="1812" r:id="rId26"/>
    <p:sldId id="1866" r:id="rId27"/>
    <p:sldId id="1863" r:id="rId28"/>
    <p:sldId id="1811" r:id="rId29"/>
    <p:sldId id="1861" r:id="rId30"/>
    <p:sldId id="273" r:id="rId31"/>
    <p:sldId id="1809" r:id="rId32"/>
    <p:sldId id="1808" r:id="rId33"/>
    <p:sldId id="1865" r:id="rId34"/>
    <p:sldId id="1807" r:id="rId35"/>
    <p:sldId id="1805" r:id="rId36"/>
    <p:sldId id="1362" r:id="rId37"/>
    <p:sldId id="1363" r:id="rId38"/>
    <p:sldId id="1364" r:id="rId39"/>
    <p:sldId id="1846" r:id="rId40"/>
    <p:sldId id="1371" r:id="rId41"/>
    <p:sldId id="1366" r:id="rId42"/>
    <p:sldId id="1368" r:id="rId43"/>
    <p:sldId id="286" r:id="rId44"/>
    <p:sldId id="1747" r:id="rId45"/>
    <p:sldId id="1867" r:id="rId46"/>
    <p:sldId id="1800" r:id="rId47"/>
    <p:sldId id="291"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F5B7A1F8-9FA9-4CD8-92D8-25854CD7E770}">
          <p14:sldIdLst>
            <p14:sldId id="256"/>
            <p14:sldId id="1829"/>
            <p14:sldId id="1574"/>
            <p14:sldId id="1827"/>
            <p14:sldId id="261"/>
            <p14:sldId id="1837"/>
            <p14:sldId id="1841"/>
          </p14:sldIdLst>
        </p14:section>
        <p14:section name="Parte 1: Evaluar el Valor de los Activos que se Transfieren" id="{39822903-E62D-48AF-9D3D-F9F8343BE4E7}">
          <p14:sldIdLst>
            <p14:sldId id="1825"/>
            <p14:sldId id="1848"/>
            <p14:sldId id="1824"/>
            <p14:sldId id="1823"/>
            <p14:sldId id="1822"/>
            <p14:sldId id="1839"/>
            <p14:sldId id="1820"/>
            <p14:sldId id="1819"/>
          </p14:sldIdLst>
        </p14:section>
        <p14:section name="Evalúe su Situación Financiera" id="{B9EE1894-F83C-483C-BD73-314776C2D482}">
          <p14:sldIdLst>
            <p14:sldId id="1818"/>
            <p14:sldId id="1817"/>
            <p14:sldId id="270"/>
            <p14:sldId id="1816"/>
            <p14:sldId id="1864"/>
            <p14:sldId id="1812"/>
            <p14:sldId id="1866"/>
            <p14:sldId id="1863"/>
            <p14:sldId id="1811"/>
            <p14:sldId id="1861"/>
            <p14:sldId id="273"/>
            <p14:sldId id="1809"/>
            <p14:sldId id="1808"/>
            <p14:sldId id="1865"/>
            <p14:sldId id="1807"/>
            <p14:sldId id="1805"/>
          </p14:sldIdLst>
        </p14:section>
        <p14:section name="Parte 3: Identifique y forme su equipo" id="{06CFA270-ECFC-4D61-AB63-7A52BCA21A04}">
          <p14:sldIdLst>
            <p14:sldId id="1362"/>
            <p14:sldId id="1363"/>
            <p14:sldId id="1364"/>
            <p14:sldId id="1846"/>
            <p14:sldId id="1371"/>
            <p14:sldId id="1366"/>
            <p14:sldId id="1368"/>
            <p14:sldId id="286"/>
            <p14:sldId id="1747"/>
            <p14:sldId id="1867"/>
            <p14:sldId id="180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59"/>
    <a:srgbClr val="004B24"/>
    <a:srgbClr val="FFFFFF"/>
    <a:srgbClr val="920000"/>
    <a:srgbClr val="415B9B"/>
    <a:srgbClr val="669947"/>
    <a:srgbClr val="261D07"/>
    <a:srgbClr val="8BA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38" autoAdjust="0"/>
  </p:normalViewPr>
  <p:slideViewPr>
    <p:cSldViewPr snapToGrid="0">
      <p:cViewPr varScale="1">
        <p:scale>
          <a:sx n="43" d="100"/>
          <a:sy n="43" d="100"/>
        </p:scale>
        <p:origin x="1960" y="36"/>
      </p:cViewPr>
      <p:guideLst/>
    </p:cSldViewPr>
  </p:slideViewPr>
  <p:notesTextViewPr>
    <p:cViewPr>
      <p:scale>
        <a:sx n="1" d="1"/>
        <a:sy n="1" d="1"/>
      </p:scale>
      <p:origin x="0" y="-29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a Denison" userId="S::sdenison@farmland.org::d95eb4b4-46f8-48c3-94ed-084891ef2b08" providerId="AD" clId="Web-{2A4391F6-A9A6-4695-1C68-DE6719F08175}"/>
    <pc:docChg chg="modSld">
      <pc:chgData name="Suzanna Denison" userId="S::sdenison@farmland.org::d95eb4b4-46f8-48c3-94ed-084891ef2b08" providerId="AD" clId="Web-{2A4391F6-A9A6-4695-1C68-DE6719F08175}" dt="2022-09-19T16:22:36.455" v="145"/>
      <pc:docMkLst>
        <pc:docMk/>
      </pc:docMkLst>
      <pc:sldChg chg="modNotes">
        <pc:chgData name="Suzanna Denison" userId="S::sdenison@farmland.org::d95eb4b4-46f8-48c3-94ed-084891ef2b08" providerId="AD" clId="Web-{2A4391F6-A9A6-4695-1C68-DE6719F08175}" dt="2022-09-19T16:15:34.073" v="37"/>
        <pc:sldMkLst>
          <pc:docMk/>
          <pc:sldMk cId="109857222" sldId="256"/>
        </pc:sldMkLst>
      </pc:sldChg>
      <pc:sldChg chg="modNotes">
        <pc:chgData name="Suzanna Denison" userId="S::sdenison@farmland.org::d95eb4b4-46f8-48c3-94ed-084891ef2b08" providerId="AD" clId="Web-{2A4391F6-A9A6-4695-1C68-DE6719F08175}" dt="2022-09-19T16:22:36.455" v="145"/>
        <pc:sldMkLst>
          <pc:docMk/>
          <pc:sldMk cId="3286387527" sldId="1824"/>
        </pc:sldMkLst>
      </pc:sldChg>
      <pc:sldChg chg="delCm modNotes">
        <pc:chgData name="Suzanna Denison" userId="S::sdenison@farmland.org::d95eb4b4-46f8-48c3-94ed-084891ef2b08" providerId="AD" clId="Web-{2A4391F6-A9A6-4695-1C68-DE6719F08175}" dt="2022-09-19T16:20:10.546" v="124"/>
        <pc:sldMkLst>
          <pc:docMk/>
          <pc:sldMk cId="2416610037" sldId="1827"/>
        </pc:sldMkLst>
      </pc:sldChg>
      <pc:sldChg chg="modNotes">
        <pc:chgData name="Suzanna Denison" userId="S::sdenison@farmland.org::d95eb4b4-46f8-48c3-94ed-084891ef2b08" providerId="AD" clId="Web-{2A4391F6-A9A6-4695-1C68-DE6719F08175}" dt="2022-09-19T16:16:27.121" v="43"/>
        <pc:sldMkLst>
          <pc:docMk/>
          <pc:sldMk cId="245644910" sldId="1829"/>
        </pc:sldMkLst>
      </pc:sldChg>
      <pc:sldChg chg="delCm modNotes">
        <pc:chgData name="Suzanna Denison" userId="S::sdenison@farmland.org::d95eb4b4-46f8-48c3-94ed-084891ef2b08" providerId="AD" clId="Web-{2A4391F6-A9A6-4695-1C68-DE6719F08175}" dt="2022-09-19T16:21:58.673" v="141"/>
        <pc:sldMkLst>
          <pc:docMk/>
          <pc:sldMk cId="1958633441" sldId="1837"/>
        </pc:sldMkLst>
      </pc:sldChg>
      <pc:sldChg chg="modNotes">
        <pc:chgData name="Suzanna Denison" userId="S::sdenison@farmland.org::d95eb4b4-46f8-48c3-94ed-084891ef2b08" providerId="AD" clId="Web-{2A4391F6-A9A6-4695-1C68-DE6719F08175}" dt="2022-09-19T16:22:14.345" v="143"/>
        <pc:sldMkLst>
          <pc:docMk/>
          <pc:sldMk cId="2778520467" sldId="1848"/>
        </pc:sldMkLst>
      </pc:sldChg>
    </pc:docChg>
  </pc:docChgLst>
  <pc:docChgLst>
    <pc:chgData name="Suzanna Denison" userId="S::sdenison@farmland.org::d95eb4b4-46f8-48c3-94ed-084891ef2b08" providerId="AD" clId="Web-{FE28AD6E-4D77-AF22-8791-24BA1058123F}"/>
    <pc:docChg chg="">
      <pc:chgData name="Suzanna Denison" userId="S::sdenison@farmland.org::d95eb4b4-46f8-48c3-94ed-084891ef2b08" providerId="AD" clId="Web-{FE28AD6E-4D77-AF22-8791-24BA1058123F}" dt="2022-09-20T21:59:30.414" v="0"/>
      <pc:docMkLst>
        <pc:docMk/>
      </pc:docMkLst>
      <pc:sldChg chg="delCm">
        <pc:chgData name="Suzanna Denison" userId="S::sdenison@farmland.org::d95eb4b4-46f8-48c3-94ed-084891ef2b08" providerId="AD" clId="Web-{FE28AD6E-4D77-AF22-8791-24BA1058123F}" dt="2022-09-20T21:59:30.414" v="0"/>
        <pc:sldMkLst>
          <pc:docMk/>
          <pc:sldMk cId="3527717250" sldId="261"/>
        </pc:sldMkLst>
      </pc:sldChg>
    </pc:docChg>
  </pc:docChgLst>
  <pc:docChgLst>
    <pc:chgData name="Corey Thomas" userId="S::cthomas@farmland.org::9237f16a-aa8a-4247-af9d-2394dabcec6b" providerId="AD" clId="Web-{95A54CB0-D9E0-0455-9E6B-470D25DFDBB9}"/>
    <pc:docChg chg="modSld">
      <pc:chgData name="Corey Thomas" userId="S::cthomas@farmland.org::9237f16a-aa8a-4247-af9d-2394dabcec6b" providerId="AD" clId="Web-{95A54CB0-D9E0-0455-9E6B-470D25DFDBB9}" dt="2022-09-14T14:45:06.755" v="23" actId="20577"/>
      <pc:docMkLst>
        <pc:docMk/>
      </pc:docMkLst>
      <pc:sldChg chg="modSp">
        <pc:chgData name="Corey Thomas" userId="S::cthomas@farmland.org::9237f16a-aa8a-4247-af9d-2394dabcec6b" providerId="AD" clId="Web-{95A54CB0-D9E0-0455-9E6B-470D25DFDBB9}" dt="2022-09-14T14:45:06.755" v="23" actId="20577"/>
        <pc:sldMkLst>
          <pc:docMk/>
          <pc:sldMk cId="2894553833" sldId="1800"/>
        </pc:sldMkLst>
        <pc:spChg chg="mod">
          <ac:chgData name="Corey Thomas" userId="S::cthomas@farmland.org::9237f16a-aa8a-4247-af9d-2394dabcec6b" providerId="AD" clId="Web-{95A54CB0-D9E0-0455-9E6B-470D25DFDBB9}" dt="2022-09-14T14:45:06.755" v="23" actId="20577"/>
          <ac:spMkLst>
            <pc:docMk/>
            <pc:sldMk cId="2894553833" sldId="1800"/>
            <ac:spMk id="3" creationId="{0AEE3700-291B-46B5-8395-6FCA435B71DC}"/>
          </ac:spMkLst>
        </pc:spChg>
      </pc:sldChg>
    </pc:docChg>
  </pc:docChgLst>
  <pc:docChgLst>
    <pc:chgData name="Suzanna Denison" userId="S::sdenison@farmland.org::d95eb4b4-46f8-48c3-94ed-084891ef2b08" providerId="AD" clId="Web-{3B576A2A-29B1-C0B4-ED2E-7DBD9EC6E80D}"/>
    <pc:docChg chg="modSld">
      <pc:chgData name="Suzanna Denison" userId="S::sdenison@farmland.org::d95eb4b4-46f8-48c3-94ed-084891ef2b08" providerId="AD" clId="Web-{3B576A2A-29B1-C0B4-ED2E-7DBD9EC6E80D}" dt="2022-09-20T22:50:11.553" v="72"/>
      <pc:docMkLst>
        <pc:docMk/>
      </pc:docMkLst>
      <pc:sldChg chg="modNotes">
        <pc:chgData name="Suzanna Denison" userId="S::sdenison@farmland.org::d95eb4b4-46f8-48c3-94ed-084891ef2b08" providerId="AD" clId="Web-{3B576A2A-29B1-C0B4-ED2E-7DBD9EC6E80D}" dt="2022-09-20T21:38:34.175" v="60"/>
        <pc:sldMkLst>
          <pc:docMk/>
          <pc:sldMk cId="109857222" sldId="256"/>
        </pc:sldMkLst>
      </pc:sldChg>
      <pc:sldChg chg="modNotes">
        <pc:chgData name="Suzanna Denison" userId="S::sdenison@farmland.org::d95eb4b4-46f8-48c3-94ed-084891ef2b08" providerId="AD" clId="Web-{3B576A2A-29B1-C0B4-ED2E-7DBD9EC6E80D}" dt="2022-09-20T22:50:11.553" v="72"/>
        <pc:sldMkLst>
          <pc:docMk/>
          <pc:sldMk cId="2894553833" sldId="1800"/>
        </pc:sldMkLst>
      </pc:sldChg>
      <pc:sldChg chg="modNotes">
        <pc:chgData name="Suzanna Denison" userId="S::sdenison@farmland.org::d95eb4b4-46f8-48c3-94ed-084891ef2b08" providerId="AD" clId="Web-{3B576A2A-29B1-C0B4-ED2E-7DBD9EC6E80D}" dt="2022-09-20T22:23:33.400" v="66"/>
        <pc:sldMkLst>
          <pc:docMk/>
          <pc:sldMk cId="1958633441" sldId="1837"/>
        </pc:sldMkLst>
      </pc:sldChg>
    </pc:docChg>
  </pc:docChgLst>
  <pc:docChgLst>
    <pc:chgData name="Corey Thomas" userId="S::cthomas@farmland.org::9237f16a-aa8a-4247-af9d-2394dabcec6b" providerId="AD" clId="Web-{C885FA2A-7541-3827-DE89-402CAE4B0B92}"/>
    <pc:docChg chg="modSld">
      <pc:chgData name="Corey Thomas" userId="S::cthomas@farmland.org::9237f16a-aa8a-4247-af9d-2394dabcec6b" providerId="AD" clId="Web-{C885FA2A-7541-3827-DE89-402CAE4B0B92}" dt="2022-09-14T11:27:59.255" v="139" actId="20577"/>
      <pc:docMkLst>
        <pc:docMk/>
      </pc:docMkLst>
      <pc:sldChg chg="modSp">
        <pc:chgData name="Corey Thomas" userId="S::cthomas@farmland.org::9237f16a-aa8a-4247-af9d-2394dabcec6b" providerId="AD" clId="Web-{C885FA2A-7541-3827-DE89-402CAE4B0B92}" dt="2022-09-14T11:26:58.722" v="77" actId="20577"/>
        <pc:sldMkLst>
          <pc:docMk/>
          <pc:sldMk cId="3668794312" sldId="1861"/>
        </pc:sldMkLst>
        <pc:graphicFrameChg chg="modGraphic">
          <ac:chgData name="Corey Thomas" userId="S::cthomas@farmland.org::9237f16a-aa8a-4247-af9d-2394dabcec6b" providerId="AD" clId="Web-{C885FA2A-7541-3827-DE89-402CAE4B0B92}" dt="2022-09-14T11:26:58.722" v="77" actId="20577"/>
          <ac:graphicFrameMkLst>
            <pc:docMk/>
            <pc:sldMk cId="3668794312" sldId="1861"/>
            <ac:graphicFrameMk id="14" creationId="{E1021315-3181-50F9-0B32-C6A1B335CC86}"/>
          </ac:graphicFrameMkLst>
        </pc:graphicFrameChg>
      </pc:sldChg>
      <pc:sldChg chg="modSp">
        <pc:chgData name="Corey Thomas" userId="S::cthomas@farmland.org::9237f16a-aa8a-4247-af9d-2394dabcec6b" providerId="AD" clId="Web-{C885FA2A-7541-3827-DE89-402CAE4B0B92}" dt="2022-09-14T11:26:23.205" v="67" actId="20577"/>
        <pc:sldMkLst>
          <pc:docMk/>
          <pc:sldMk cId="3887433554" sldId="1863"/>
        </pc:sldMkLst>
        <pc:graphicFrameChg chg="modGraphic">
          <ac:chgData name="Corey Thomas" userId="S::cthomas@farmland.org::9237f16a-aa8a-4247-af9d-2394dabcec6b" providerId="AD" clId="Web-{C885FA2A-7541-3827-DE89-402CAE4B0B92}" dt="2022-09-14T11:26:23.205" v="67" actId="20577"/>
          <ac:graphicFrameMkLst>
            <pc:docMk/>
            <pc:sldMk cId="3887433554" sldId="1863"/>
            <ac:graphicFrameMk id="14" creationId="{E1021315-3181-50F9-0B32-C6A1B335CC86}"/>
          </ac:graphicFrameMkLst>
        </pc:graphicFrameChg>
      </pc:sldChg>
      <pc:sldChg chg="modSp">
        <pc:chgData name="Corey Thomas" userId="S::cthomas@farmland.org::9237f16a-aa8a-4247-af9d-2394dabcec6b" providerId="AD" clId="Web-{C885FA2A-7541-3827-DE89-402CAE4B0B92}" dt="2022-09-14T11:27:59.255" v="139" actId="20577"/>
        <pc:sldMkLst>
          <pc:docMk/>
          <pc:sldMk cId="621303904" sldId="1865"/>
        </pc:sldMkLst>
        <pc:graphicFrameChg chg="modGraphic">
          <ac:chgData name="Corey Thomas" userId="S::cthomas@farmland.org::9237f16a-aa8a-4247-af9d-2394dabcec6b" providerId="AD" clId="Web-{C885FA2A-7541-3827-DE89-402CAE4B0B92}" dt="2022-09-14T11:27:59.255" v="139" actId="20577"/>
          <ac:graphicFrameMkLst>
            <pc:docMk/>
            <pc:sldMk cId="621303904" sldId="1865"/>
            <ac:graphicFrameMk id="14" creationId="{E1021315-3181-50F9-0B32-C6A1B335CC86}"/>
          </ac:graphicFrameMkLst>
        </pc:graphicFrameChg>
      </pc:sldChg>
    </pc:docChg>
  </pc:docChgLst>
  <pc:docChgLst>
    <pc:chgData name="Corey Thomas" userId="9237f16a-aa8a-4247-af9d-2394dabcec6b" providerId="ADAL" clId="{99CEDD38-2846-46B4-8D13-4AD22E046BB6}"/>
    <pc:docChg chg="modSld">
      <pc:chgData name="Corey Thomas" userId="9237f16a-aa8a-4247-af9d-2394dabcec6b" providerId="ADAL" clId="{99CEDD38-2846-46B4-8D13-4AD22E046BB6}" dt="2024-03-29T11:32:53.733" v="11" actId="20577"/>
      <pc:docMkLst>
        <pc:docMk/>
      </pc:docMkLst>
      <pc:sldChg chg="modNotesTx">
        <pc:chgData name="Corey Thomas" userId="9237f16a-aa8a-4247-af9d-2394dabcec6b" providerId="ADAL" clId="{99CEDD38-2846-46B4-8D13-4AD22E046BB6}" dt="2024-03-29T11:32:53.733" v="11" actId="20577"/>
        <pc:sldMkLst>
          <pc:docMk/>
          <pc:sldMk cId="3957236448" sldId="1371"/>
        </pc:sldMkLst>
      </pc:sldChg>
      <pc:sldChg chg="modNotesTx">
        <pc:chgData name="Corey Thomas" userId="9237f16a-aa8a-4247-af9d-2394dabcec6b" providerId="ADAL" clId="{99CEDD38-2846-46B4-8D13-4AD22E046BB6}" dt="2024-03-29T11:32:27.272" v="8" actId="20577"/>
        <pc:sldMkLst>
          <pc:docMk/>
          <pc:sldMk cId="2427338193" sldId="1807"/>
        </pc:sldMkLst>
      </pc:sldChg>
      <pc:sldChg chg="modNotesTx">
        <pc:chgData name="Corey Thomas" userId="9237f16a-aa8a-4247-af9d-2394dabcec6b" providerId="ADAL" clId="{99CEDD38-2846-46B4-8D13-4AD22E046BB6}" dt="2024-03-29T11:31:51.352" v="5" actId="20577"/>
        <pc:sldMkLst>
          <pc:docMk/>
          <pc:sldMk cId="597147092" sldId="1822"/>
        </pc:sldMkLst>
      </pc:sldChg>
      <pc:sldChg chg="modNotesTx">
        <pc:chgData name="Corey Thomas" userId="9237f16a-aa8a-4247-af9d-2394dabcec6b" providerId="ADAL" clId="{99CEDD38-2846-46B4-8D13-4AD22E046BB6}" dt="2024-03-29T11:31:30.338" v="1" actId="20577"/>
        <pc:sldMkLst>
          <pc:docMk/>
          <pc:sldMk cId="2728833255" sldId="1841"/>
        </pc:sldMkLst>
      </pc:sldChg>
    </pc:docChg>
  </pc:docChgLst>
  <pc:docChgLst>
    <pc:chgData name="Corey Thomas" userId="S::cthomas@farmland.org::9237f16a-aa8a-4247-af9d-2394dabcec6b" providerId="AD" clId="Web-{56B58B98-A158-F740-1F52-4B18EA05D9C3}"/>
    <pc:docChg chg="">
      <pc:chgData name="Corey Thomas" userId="S::cthomas@farmland.org::9237f16a-aa8a-4247-af9d-2394dabcec6b" providerId="AD" clId="Web-{56B58B98-A158-F740-1F52-4B18EA05D9C3}" dt="2022-09-14T15:19:29.597" v="0"/>
      <pc:docMkLst>
        <pc:docMk/>
      </pc:docMkLst>
      <pc:sldChg chg="delCm">
        <pc:chgData name="Corey Thomas" userId="S::cthomas@farmland.org::9237f16a-aa8a-4247-af9d-2394dabcec6b" providerId="AD" clId="Web-{56B58B98-A158-F740-1F52-4B18EA05D9C3}" dt="2022-09-14T15:19:29.597" v="0"/>
        <pc:sldMkLst>
          <pc:docMk/>
          <pc:sldMk cId="597147092" sldId="1822"/>
        </pc:sldMkLst>
      </pc:sldChg>
    </pc:docChg>
  </pc:docChgLst>
  <pc:docChgLst>
    <pc:chgData name="Jennifer Dempsey" userId="S::jdempsey@farmland.org::453b4867-db85-45f9-a52f-843b9a141b3f" providerId="AD" clId="Web-{9B5997E9-413C-5420-9387-8A9750257628}"/>
    <pc:docChg chg="modSld">
      <pc:chgData name="Jennifer Dempsey" userId="S::jdempsey@farmland.org::453b4867-db85-45f9-a52f-843b9a141b3f" providerId="AD" clId="Web-{9B5997E9-413C-5420-9387-8A9750257628}" dt="2023-01-31T20:37:20.577" v="1"/>
      <pc:docMkLst>
        <pc:docMk/>
      </pc:docMkLst>
      <pc:sldChg chg="modNotes">
        <pc:chgData name="Jennifer Dempsey" userId="S::jdempsey@farmland.org::453b4867-db85-45f9-a52f-843b9a141b3f" providerId="AD" clId="Web-{9B5997E9-413C-5420-9387-8A9750257628}" dt="2023-01-31T20:37:20.577" v="1"/>
        <pc:sldMkLst>
          <pc:docMk/>
          <pc:sldMk cId="3788310865" sldId="1864"/>
        </pc:sldMkLst>
      </pc:sldChg>
    </pc:docChg>
  </pc:docChgLst>
  <pc:docChgLst>
    <pc:chgData name="Suzanna Denison" userId="S::sdenison@farmland.org::d95eb4b4-46f8-48c3-94ed-084891ef2b08" providerId="AD" clId="Web-{F7572DC1-021C-313B-DE86-9FA8B13F5108}"/>
    <pc:docChg chg="modSld">
      <pc:chgData name="Suzanna Denison" userId="S::sdenison@farmland.org::d95eb4b4-46f8-48c3-94ed-084891ef2b08" providerId="AD" clId="Web-{F7572DC1-021C-313B-DE86-9FA8B13F5108}" dt="2022-09-19T16:52:34.682" v="234" actId="20577"/>
      <pc:docMkLst>
        <pc:docMk/>
      </pc:docMkLst>
      <pc:sldChg chg="delCm modNotes">
        <pc:chgData name="Suzanna Denison" userId="S::sdenison@farmland.org::d95eb4b4-46f8-48c3-94ed-084891ef2b08" providerId="AD" clId="Web-{F7572DC1-021C-313B-DE86-9FA8B13F5108}" dt="2022-09-19T16:49:41.569" v="201"/>
        <pc:sldMkLst>
          <pc:docMk/>
          <pc:sldMk cId="2977352484" sldId="286"/>
        </pc:sldMkLst>
      </pc:sldChg>
      <pc:sldChg chg="modNotes">
        <pc:chgData name="Suzanna Denison" userId="S::sdenison@farmland.org::d95eb4b4-46f8-48c3-94ed-084891ef2b08" providerId="AD" clId="Web-{F7572DC1-021C-313B-DE86-9FA8B13F5108}" dt="2022-09-19T16:51:41.306" v="228"/>
        <pc:sldMkLst>
          <pc:docMk/>
          <pc:sldMk cId="671640510" sldId="291"/>
        </pc:sldMkLst>
      </pc:sldChg>
      <pc:sldChg chg="modNotes">
        <pc:chgData name="Suzanna Denison" userId="S::sdenison@farmland.org::d95eb4b4-46f8-48c3-94ed-084891ef2b08" providerId="AD" clId="Web-{F7572DC1-021C-313B-DE86-9FA8B13F5108}" dt="2022-09-19T16:41:58.593" v="30"/>
        <pc:sldMkLst>
          <pc:docMk/>
          <pc:sldMk cId="1910623546" sldId="1362"/>
        </pc:sldMkLst>
      </pc:sldChg>
      <pc:sldChg chg="modNotes">
        <pc:chgData name="Suzanna Denison" userId="S::sdenison@farmland.org::d95eb4b4-46f8-48c3-94ed-084891ef2b08" providerId="AD" clId="Web-{F7572DC1-021C-313B-DE86-9FA8B13F5108}" dt="2022-09-19T16:42:30.656" v="53"/>
        <pc:sldMkLst>
          <pc:docMk/>
          <pc:sldMk cId="1107158158" sldId="1363"/>
        </pc:sldMkLst>
      </pc:sldChg>
      <pc:sldChg chg="modNotes">
        <pc:chgData name="Suzanna Denison" userId="S::sdenison@farmland.org::d95eb4b4-46f8-48c3-94ed-084891ef2b08" providerId="AD" clId="Web-{F7572DC1-021C-313B-DE86-9FA8B13F5108}" dt="2022-09-19T16:43:09.735" v="75"/>
        <pc:sldMkLst>
          <pc:docMk/>
          <pc:sldMk cId="2813015304" sldId="1364"/>
        </pc:sldMkLst>
      </pc:sldChg>
      <pc:sldChg chg="modNotes">
        <pc:chgData name="Suzanna Denison" userId="S::sdenison@farmland.org::d95eb4b4-46f8-48c3-94ed-084891ef2b08" providerId="AD" clId="Web-{F7572DC1-021C-313B-DE86-9FA8B13F5108}" dt="2022-09-19T16:43:32.204" v="79"/>
        <pc:sldMkLst>
          <pc:docMk/>
          <pc:sldMk cId="3363733154" sldId="1366"/>
        </pc:sldMkLst>
      </pc:sldChg>
      <pc:sldChg chg="modNotes">
        <pc:chgData name="Suzanna Denison" userId="S::sdenison@farmland.org::d95eb4b4-46f8-48c3-94ed-084891ef2b08" providerId="AD" clId="Web-{F7572DC1-021C-313B-DE86-9FA8B13F5108}" dt="2022-09-19T16:43:45.563" v="81"/>
        <pc:sldMkLst>
          <pc:docMk/>
          <pc:sldMk cId="4268208154" sldId="1368"/>
        </pc:sldMkLst>
      </pc:sldChg>
      <pc:sldChg chg="modNotes">
        <pc:chgData name="Suzanna Denison" userId="S::sdenison@farmland.org::d95eb4b4-46f8-48c3-94ed-084891ef2b08" providerId="AD" clId="Web-{F7572DC1-021C-313B-DE86-9FA8B13F5108}" dt="2022-09-19T16:51:44.368" v="231"/>
        <pc:sldMkLst>
          <pc:docMk/>
          <pc:sldMk cId="369123634" sldId="1747"/>
        </pc:sldMkLst>
      </pc:sldChg>
      <pc:sldChg chg="modSp modNotes">
        <pc:chgData name="Suzanna Denison" userId="S::sdenison@farmland.org::d95eb4b4-46f8-48c3-94ed-084891ef2b08" providerId="AD" clId="Web-{F7572DC1-021C-313B-DE86-9FA8B13F5108}" dt="2022-09-19T16:52:34.682" v="234" actId="20577"/>
        <pc:sldMkLst>
          <pc:docMk/>
          <pc:sldMk cId="2894553833" sldId="1800"/>
        </pc:sldMkLst>
        <pc:spChg chg="mod">
          <ac:chgData name="Suzanna Denison" userId="S::sdenison@farmland.org::d95eb4b4-46f8-48c3-94ed-084891ef2b08" providerId="AD" clId="Web-{F7572DC1-021C-313B-DE86-9FA8B13F5108}" dt="2022-09-19T16:52:34.682" v="234" actId="20577"/>
          <ac:spMkLst>
            <pc:docMk/>
            <pc:sldMk cId="2894553833" sldId="1800"/>
            <ac:spMk id="3" creationId="{0AEE3700-291B-46B5-8395-6FCA435B71DC}"/>
          </ac:spMkLst>
        </pc:spChg>
      </pc:sldChg>
      <pc:sldChg chg="modNotes">
        <pc:chgData name="Suzanna Denison" userId="S::sdenison@farmland.org::d95eb4b4-46f8-48c3-94ed-084891ef2b08" providerId="AD" clId="Web-{F7572DC1-021C-313B-DE86-9FA8B13F5108}" dt="2022-09-19T16:41:34.717" v="6"/>
        <pc:sldMkLst>
          <pc:docMk/>
          <pc:sldMk cId="3386810562" sldId="1805"/>
        </pc:sldMkLst>
      </pc:sldChg>
      <pc:sldChg chg="modNotes">
        <pc:chgData name="Suzanna Denison" userId="S::sdenison@farmland.org::d95eb4b4-46f8-48c3-94ed-084891ef2b08" providerId="AD" clId="Web-{F7572DC1-021C-313B-DE86-9FA8B13F5108}" dt="2022-09-19T16:41:24.889" v="3"/>
        <pc:sldMkLst>
          <pc:docMk/>
          <pc:sldMk cId="2427338193" sldId="1807"/>
        </pc:sldMkLst>
      </pc:sldChg>
      <pc:sldChg chg="modNotes">
        <pc:chgData name="Suzanna Denison" userId="S::sdenison@farmland.org::d95eb4b4-46f8-48c3-94ed-084891ef2b08" providerId="AD" clId="Web-{F7572DC1-021C-313B-DE86-9FA8B13F5108}" dt="2022-09-19T16:43:15.907" v="77"/>
        <pc:sldMkLst>
          <pc:docMk/>
          <pc:sldMk cId="2744048212" sldId="1846"/>
        </pc:sldMkLst>
      </pc:sldChg>
    </pc:docChg>
  </pc:docChgLst>
  <pc:docChgLst>
    <pc:chgData name="Corey Thomas" userId="9237f16a-aa8a-4247-af9d-2394dabcec6b" providerId="ADAL" clId="{1DFA61D2-14DF-470B-BE08-D38AE07F32D8}"/>
    <pc:docChg chg="undo custSel modSld">
      <pc:chgData name="Corey Thomas" userId="9237f16a-aa8a-4247-af9d-2394dabcec6b" providerId="ADAL" clId="{1DFA61D2-14DF-470B-BE08-D38AE07F32D8}" dt="2022-09-14T13:59:43.858" v="53" actId="20577"/>
      <pc:docMkLst>
        <pc:docMk/>
      </pc:docMkLst>
      <pc:sldChg chg="delCm">
        <pc:chgData name="Corey Thomas" userId="9237f16a-aa8a-4247-af9d-2394dabcec6b" providerId="ADAL" clId="{1DFA61D2-14DF-470B-BE08-D38AE07F32D8}" dt="2022-09-14T13:49:59.421" v="14"/>
        <pc:sldMkLst>
          <pc:docMk/>
          <pc:sldMk cId="3807944450" sldId="270"/>
        </pc:sldMkLst>
      </pc:sldChg>
      <pc:sldChg chg="delCm">
        <pc:chgData name="Corey Thomas" userId="9237f16a-aa8a-4247-af9d-2394dabcec6b" providerId="ADAL" clId="{1DFA61D2-14DF-470B-BE08-D38AE07F32D8}" dt="2022-09-14T13:51:22.490" v="16"/>
        <pc:sldMkLst>
          <pc:docMk/>
          <pc:sldMk cId="1640018448" sldId="273"/>
        </pc:sldMkLst>
      </pc:sldChg>
      <pc:sldChg chg="modSp mod delCm modCm">
        <pc:chgData name="Corey Thomas" userId="9237f16a-aa8a-4247-af9d-2394dabcec6b" providerId="ADAL" clId="{1DFA61D2-14DF-470B-BE08-D38AE07F32D8}" dt="2022-09-14T13:58:54.781" v="20"/>
        <pc:sldMkLst>
          <pc:docMk/>
          <pc:sldMk cId="2977352484" sldId="286"/>
        </pc:sldMkLst>
        <pc:spChg chg="mod">
          <ac:chgData name="Corey Thomas" userId="9237f16a-aa8a-4247-af9d-2394dabcec6b" providerId="ADAL" clId="{1DFA61D2-14DF-470B-BE08-D38AE07F32D8}" dt="2022-09-14T12:01:22.940" v="7" actId="1036"/>
          <ac:spMkLst>
            <pc:docMk/>
            <pc:sldMk cId="2977352484" sldId="286"/>
            <ac:spMk id="2" creationId="{F851D7DE-6260-573C-9FA0-FF0D4F75C243}"/>
          </ac:spMkLst>
        </pc:spChg>
      </pc:sldChg>
      <pc:sldChg chg="modSp mod">
        <pc:chgData name="Corey Thomas" userId="9237f16a-aa8a-4247-af9d-2394dabcec6b" providerId="ADAL" clId="{1DFA61D2-14DF-470B-BE08-D38AE07F32D8}" dt="2022-09-14T13:51:48.384" v="19" actId="1076"/>
        <pc:sldMkLst>
          <pc:docMk/>
          <pc:sldMk cId="1910623546" sldId="1362"/>
        </pc:sldMkLst>
        <pc:spChg chg="mod">
          <ac:chgData name="Corey Thomas" userId="9237f16a-aa8a-4247-af9d-2394dabcec6b" providerId="ADAL" clId="{1DFA61D2-14DF-470B-BE08-D38AE07F32D8}" dt="2022-09-14T13:51:48.384" v="19" actId="1076"/>
          <ac:spMkLst>
            <pc:docMk/>
            <pc:sldMk cId="1910623546" sldId="1362"/>
            <ac:spMk id="2" creationId="{42FD9672-B7D3-493A-87E6-7B4B4BB6B42A}"/>
          </ac:spMkLst>
        </pc:spChg>
      </pc:sldChg>
      <pc:sldChg chg="modSp mod">
        <pc:chgData name="Corey Thomas" userId="9237f16a-aa8a-4247-af9d-2394dabcec6b" providerId="ADAL" clId="{1DFA61D2-14DF-470B-BE08-D38AE07F32D8}" dt="2022-09-14T13:59:43.858" v="53" actId="20577"/>
        <pc:sldMkLst>
          <pc:docMk/>
          <pc:sldMk cId="2894553833" sldId="1800"/>
        </pc:sldMkLst>
        <pc:spChg chg="mod">
          <ac:chgData name="Corey Thomas" userId="9237f16a-aa8a-4247-af9d-2394dabcec6b" providerId="ADAL" clId="{1DFA61D2-14DF-470B-BE08-D38AE07F32D8}" dt="2022-09-14T13:59:43.858" v="53" actId="20577"/>
          <ac:spMkLst>
            <pc:docMk/>
            <pc:sldMk cId="2894553833" sldId="1800"/>
            <ac:spMk id="3" creationId="{0AEE3700-291B-46B5-8395-6FCA435B71DC}"/>
          </ac:spMkLst>
        </pc:spChg>
      </pc:sldChg>
      <pc:sldChg chg="delCm">
        <pc:chgData name="Corey Thomas" userId="9237f16a-aa8a-4247-af9d-2394dabcec6b" providerId="ADAL" clId="{1DFA61D2-14DF-470B-BE08-D38AE07F32D8}" dt="2022-09-14T13:51:38.778" v="17"/>
        <pc:sldMkLst>
          <pc:docMk/>
          <pc:sldMk cId="3386810562" sldId="1805"/>
        </pc:sldMkLst>
      </pc:sldChg>
      <pc:sldChg chg="delCm">
        <pc:chgData name="Corey Thomas" userId="9237f16a-aa8a-4247-af9d-2394dabcec6b" providerId="ADAL" clId="{1DFA61D2-14DF-470B-BE08-D38AE07F32D8}" dt="2022-09-14T13:49:50.888" v="13"/>
        <pc:sldMkLst>
          <pc:docMk/>
          <pc:sldMk cId="1214171015" sldId="1817"/>
        </pc:sldMkLst>
      </pc:sldChg>
      <pc:sldChg chg="delCm">
        <pc:chgData name="Corey Thomas" userId="9237f16a-aa8a-4247-af9d-2394dabcec6b" providerId="ADAL" clId="{1DFA61D2-14DF-470B-BE08-D38AE07F32D8}" dt="2022-09-14T13:49:43.798" v="12"/>
        <pc:sldMkLst>
          <pc:docMk/>
          <pc:sldMk cId="3543413250" sldId="1818"/>
        </pc:sldMkLst>
      </pc:sldChg>
      <pc:sldChg chg="delCm modCm">
        <pc:chgData name="Corey Thomas" userId="9237f16a-aa8a-4247-af9d-2394dabcec6b" providerId="ADAL" clId="{1DFA61D2-14DF-470B-BE08-D38AE07F32D8}" dt="2022-09-14T13:46:00.235" v="10"/>
        <pc:sldMkLst>
          <pc:docMk/>
          <pc:sldMk cId="597147092" sldId="1822"/>
        </pc:sldMkLst>
      </pc:sldChg>
      <pc:sldChg chg="delCm">
        <pc:chgData name="Corey Thomas" userId="9237f16a-aa8a-4247-af9d-2394dabcec6b" providerId="ADAL" clId="{1DFA61D2-14DF-470B-BE08-D38AE07F32D8}" dt="2022-09-14T13:46:05.640" v="11"/>
        <pc:sldMkLst>
          <pc:docMk/>
          <pc:sldMk cId="1525688702" sldId="1839"/>
        </pc:sldMkLst>
      </pc:sldChg>
      <pc:sldChg chg="modSp mod">
        <pc:chgData name="Corey Thomas" userId="9237f16a-aa8a-4247-af9d-2394dabcec6b" providerId="ADAL" clId="{1DFA61D2-14DF-470B-BE08-D38AE07F32D8}" dt="2022-09-14T11:54:27.235" v="5" actId="20577"/>
        <pc:sldMkLst>
          <pc:docMk/>
          <pc:sldMk cId="2744048212" sldId="1846"/>
        </pc:sldMkLst>
        <pc:spChg chg="mod">
          <ac:chgData name="Corey Thomas" userId="9237f16a-aa8a-4247-af9d-2394dabcec6b" providerId="ADAL" clId="{1DFA61D2-14DF-470B-BE08-D38AE07F32D8}" dt="2022-09-14T11:54:27.235" v="5" actId="20577"/>
          <ac:spMkLst>
            <pc:docMk/>
            <pc:sldMk cId="2744048212" sldId="1846"/>
            <ac:spMk id="3" creationId="{AF5847E5-0B76-9C41-236A-7FF11393FA4A}"/>
          </ac:spMkLst>
        </pc:spChg>
      </pc:sldChg>
      <pc:sldChg chg="delCm">
        <pc:chgData name="Corey Thomas" userId="9237f16a-aa8a-4247-af9d-2394dabcec6b" providerId="ADAL" clId="{1DFA61D2-14DF-470B-BE08-D38AE07F32D8}" dt="2022-09-14T13:45:13.230" v="8"/>
        <pc:sldMkLst>
          <pc:docMk/>
          <pc:sldMk cId="2778520467" sldId="1848"/>
        </pc:sldMkLst>
      </pc:sldChg>
      <pc:sldChg chg="modSp">
        <pc:chgData name="Corey Thomas" userId="9237f16a-aa8a-4247-af9d-2394dabcec6b" providerId="ADAL" clId="{1DFA61D2-14DF-470B-BE08-D38AE07F32D8}" dt="2022-09-14T13:50:13.863" v="15" actId="20577"/>
        <pc:sldMkLst>
          <pc:docMk/>
          <pc:sldMk cId="3788310865" sldId="1864"/>
        </pc:sldMkLst>
        <pc:graphicFrameChg chg="mod">
          <ac:chgData name="Corey Thomas" userId="9237f16a-aa8a-4247-af9d-2394dabcec6b" providerId="ADAL" clId="{1DFA61D2-14DF-470B-BE08-D38AE07F32D8}" dt="2022-09-14T13:50:13.863" v="15" actId="20577"/>
          <ac:graphicFrameMkLst>
            <pc:docMk/>
            <pc:sldMk cId="3788310865" sldId="1864"/>
            <ac:graphicFrameMk id="14" creationId="{E1021315-3181-50F9-0B32-C6A1B335CC86}"/>
          </ac:graphicFrameMkLst>
        </pc:graphicFrameChg>
      </pc:sldChg>
      <pc:sldChg chg="delCm">
        <pc:chgData name="Corey Thomas" userId="9237f16a-aa8a-4247-af9d-2394dabcec6b" providerId="ADAL" clId="{1DFA61D2-14DF-470B-BE08-D38AE07F32D8}" dt="2022-09-14T13:59:05.816" v="21"/>
        <pc:sldMkLst>
          <pc:docMk/>
          <pc:sldMk cId="871754010" sldId="1867"/>
        </pc:sldMkLst>
      </pc:sldChg>
    </pc:docChg>
  </pc:docChgLst>
  <pc:docChgLst>
    <pc:chgData name="Megan Faller" userId="9d1e07f7-a773-4974-a6b0-b3caef776a66" providerId="ADAL" clId="{FE2C3C8C-9691-43B4-AE61-DAE41C22FC2F}"/>
    <pc:docChg chg="modSld">
      <pc:chgData name="Megan Faller" userId="9d1e07f7-a773-4974-a6b0-b3caef776a66" providerId="ADAL" clId="{FE2C3C8C-9691-43B4-AE61-DAE41C22FC2F}" dt="2023-08-03T15:16:14.390" v="3" actId="20577"/>
      <pc:docMkLst>
        <pc:docMk/>
      </pc:docMkLst>
      <pc:sldChg chg="modNotesTx">
        <pc:chgData name="Megan Faller" userId="9d1e07f7-a773-4974-a6b0-b3caef776a66" providerId="ADAL" clId="{FE2C3C8C-9691-43B4-AE61-DAE41C22FC2F}" dt="2023-08-03T15:16:14.390" v="3" actId="20577"/>
        <pc:sldMkLst>
          <pc:docMk/>
          <pc:sldMk cId="2977352484" sldId="286"/>
        </pc:sldMkLst>
      </pc:sldChg>
      <pc:sldChg chg="modNotesTx">
        <pc:chgData name="Megan Faller" userId="9d1e07f7-a773-4974-a6b0-b3caef776a66" providerId="ADAL" clId="{FE2C3C8C-9691-43B4-AE61-DAE41C22FC2F}" dt="2023-08-03T15:14:49.961" v="2" actId="20577"/>
        <pc:sldMkLst>
          <pc:docMk/>
          <pc:sldMk cId="671640510" sldId="291"/>
        </pc:sldMkLst>
      </pc:sldChg>
      <pc:sldChg chg="modNotesTx">
        <pc:chgData name="Megan Faller" userId="9d1e07f7-a773-4974-a6b0-b3caef776a66" providerId="ADAL" clId="{FE2C3C8C-9691-43B4-AE61-DAE41C22FC2F}" dt="2023-08-03T15:06:58.674" v="0" actId="20577"/>
        <pc:sldMkLst>
          <pc:docMk/>
          <pc:sldMk cId="818714379" sldId="1574"/>
        </pc:sldMkLst>
      </pc:sldChg>
      <pc:sldChg chg="modNotesTx">
        <pc:chgData name="Megan Faller" userId="9d1e07f7-a773-4974-a6b0-b3caef776a66" providerId="ADAL" clId="{FE2C3C8C-9691-43B4-AE61-DAE41C22FC2F}" dt="2023-08-03T15:14:30.527" v="1" actId="20577"/>
        <pc:sldMkLst>
          <pc:docMk/>
          <pc:sldMk cId="369123634" sldId="1747"/>
        </pc:sldMkLst>
      </pc:sldChg>
    </pc:docChg>
  </pc:docChgLst>
  <pc:docChgLst>
    <pc:chgData name="Mallory O'Steen" userId="S::mosteen@farmland.org::fc20f698-94c6-4081-8f06-175299750379" providerId="AD" clId="Web-{86A1D011-3E75-0AA1-854B-6DBCD44A0E89}"/>
    <pc:docChg chg="modSld">
      <pc:chgData name="Mallory O'Steen" userId="S::mosteen@farmland.org::fc20f698-94c6-4081-8f06-175299750379" providerId="AD" clId="Web-{86A1D011-3E75-0AA1-854B-6DBCD44A0E89}" dt="2022-11-30T20:20:20.687" v="1" actId="1076"/>
      <pc:docMkLst>
        <pc:docMk/>
      </pc:docMkLst>
      <pc:sldChg chg="modSp">
        <pc:chgData name="Mallory O'Steen" userId="S::mosteen@farmland.org::fc20f698-94c6-4081-8f06-175299750379" providerId="AD" clId="Web-{86A1D011-3E75-0AA1-854B-6DBCD44A0E89}" dt="2022-11-30T20:20:20.687" v="1" actId="1076"/>
        <pc:sldMkLst>
          <pc:docMk/>
          <pc:sldMk cId="1214171015" sldId="1817"/>
        </pc:sldMkLst>
        <pc:graphicFrameChg chg="mod">
          <ac:chgData name="Mallory O'Steen" userId="S::mosteen@farmland.org::fc20f698-94c6-4081-8f06-175299750379" providerId="AD" clId="Web-{86A1D011-3E75-0AA1-854B-6DBCD44A0E89}" dt="2022-11-30T20:20:20.687" v="1" actId="1076"/>
          <ac:graphicFrameMkLst>
            <pc:docMk/>
            <pc:sldMk cId="1214171015" sldId="1817"/>
            <ac:graphicFrameMk id="11" creationId="{1E08DC9C-0A57-4F07-808E-DD1919D7E043}"/>
          </ac:graphicFrameMkLst>
        </pc:graphicFrameChg>
      </pc:sldChg>
    </pc:docChg>
  </pc:docChgLst>
  <pc:docChgLst>
    <pc:chgData name="Jennifer Dempsey" userId="453b4867-db85-45f9-a52f-843b9a141b3f" providerId="ADAL" clId="{DDF9D85B-0FC0-4888-B995-12701AFF1D5C}"/>
    <pc:docChg chg="sldOrd">
      <pc:chgData name="Jennifer Dempsey" userId="453b4867-db85-45f9-a52f-843b9a141b3f" providerId="ADAL" clId="{DDF9D85B-0FC0-4888-B995-12701AFF1D5C}" dt="2023-01-31T17:26:59.104" v="0" actId="20578"/>
      <pc:docMkLst>
        <pc:docMk/>
      </pc:docMkLst>
      <pc:sldChg chg="ord">
        <pc:chgData name="Jennifer Dempsey" userId="453b4867-db85-45f9-a52f-843b9a141b3f" providerId="ADAL" clId="{DDF9D85B-0FC0-4888-B995-12701AFF1D5C}" dt="2023-01-31T17:26:59.104" v="0" actId="20578"/>
        <pc:sldMkLst>
          <pc:docMk/>
          <pc:sldMk cId="1958633441" sldId="1837"/>
        </pc:sldMkLst>
      </pc:sldChg>
    </pc:docChg>
  </pc:docChgLst>
  <pc:docChgLst>
    <pc:chgData name="Megan Faller" userId="9d1e07f7-a773-4974-a6b0-b3caef776a66" providerId="ADAL" clId="{1ACABD1D-37F6-42DE-AE37-91CDBE925270}"/>
    <pc:docChg chg="undo custSel addSld delSld modSld addMainMaster delMainMaster modMainMaster addSection delSection modSection modNotesMaster">
      <pc:chgData name="Megan Faller" userId="9d1e07f7-a773-4974-a6b0-b3caef776a66" providerId="ADAL" clId="{1ACABD1D-37F6-42DE-AE37-91CDBE925270}" dt="2022-09-17T20:24:57.393" v="2909" actId="20577"/>
      <pc:docMkLst>
        <pc:docMk/>
      </pc:docMkLst>
      <pc:sldChg chg="modSp mod">
        <pc:chgData name="Megan Faller" userId="9d1e07f7-a773-4974-a6b0-b3caef776a66" providerId="ADAL" clId="{1ACABD1D-37F6-42DE-AE37-91CDBE925270}" dt="2022-09-13T17:08:10.011" v="377" actId="404"/>
        <pc:sldMkLst>
          <pc:docMk/>
          <pc:sldMk cId="109857222" sldId="256"/>
        </pc:sldMkLst>
        <pc:spChg chg="mod">
          <ac:chgData name="Megan Faller" userId="9d1e07f7-a773-4974-a6b0-b3caef776a66" providerId="ADAL" clId="{1ACABD1D-37F6-42DE-AE37-91CDBE925270}" dt="2022-09-13T17:08:10.011" v="377" actId="404"/>
          <ac:spMkLst>
            <pc:docMk/>
            <pc:sldMk cId="109857222" sldId="256"/>
            <ac:spMk id="6" creationId="{7BA0520E-D27A-4C15-88D0-5C501A84EBB2}"/>
          </ac:spMkLst>
        </pc:spChg>
      </pc:sldChg>
      <pc:sldChg chg="addSp modSp mod addCm delCm modCm modNotesTx">
        <pc:chgData name="Megan Faller" userId="9d1e07f7-a773-4974-a6b0-b3caef776a66" providerId="ADAL" clId="{1ACABD1D-37F6-42DE-AE37-91CDBE925270}" dt="2022-09-14T13:44:23.334" v="2315"/>
        <pc:sldMkLst>
          <pc:docMk/>
          <pc:sldMk cId="3527717250" sldId="261"/>
        </pc:sldMkLst>
        <pc:spChg chg="add mod">
          <ac:chgData name="Megan Faller" userId="9d1e07f7-a773-4974-a6b0-b3caef776a66" providerId="ADAL" clId="{1ACABD1D-37F6-42DE-AE37-91CDBE925270}" dt="2022-09-14T13:43:59.652" v="2313" actId="1076"/>
          <ac:spMkLst>
            <pc:docMk/>
            <pc:sldMk cId="3527717250" sldId="261"/>
            <ac:spMk id="4" creationId="{FF89BE87-8965-B784-5B8C-DA7E3137AD67}"/>
          </ac:spMkLst>
        </pc:spChg>
        <pc:spChg chg="add mod">
          <ac:chgData name="Megan Faller" userId="9d1e07f7-a773-4974-a6b0-b3caef776a66" providerId="ADAL" clId="{1ACABD1D-37F6-42DE-AE37-91CDBE925270}" dt="2022-09-14T13:44:04.130" v="2314" actId="14100"/>
          <ac:spMkLst>
            <pc:docMk/>
            <pc:sldMk cId="3527717250" sldId="261"/>
            <ac:spMk id="7" creationId="{868BD437-3D1D-3E56-DE75-2603895E8018}"/>
          </ac:spMkLst>
        </pc:spChg>
        <pc:spChg chg="mod">
          <ac:chgData name="Megan Faller" userId="9d1e07f7-a773-4974-a6b0-b3caef776a66" providerId="ADAL" clId="{1ACABD1D-37F6-42DE-AE37-91CDBE925270}" dt="2022-09-13T19:24:55.502" v="2263" actId="404"/>
          <ac:spMkLst>
            <pc:docMk/>
            <pc:sldMk cId="3527717250" sldId="261"/>
            <ac:spMk id="22" creationId="{B5911F23-489E-4D8C-AF77-9B5473A6D5EB}"/>
          </ac:spMkLst>
        </pc:spChg>
      </pc:sldChg>
      <pc:sldChg chg="modSp mod modClrScheme chgLayout">
        <pc:chgData name="Megan Faller" userId="9d1e07f7-a773-4974-a6b0-b3caef776a66" providerId="ADAL" clId="{1ACABD1D-37F6-42DE-AE37-91CDBE925270}" dt="2022-09-13T17:56:17.179" v="829" actId="1076"/>
        <pc:sldMkLst>
          <pc:docMk/>
          <pc:sldMk cId="3807944450" sldId="270"/>
        </pc:sldMkLst>
        <pc:spChg chg="mod ord">
          <ac:chgData name="Megan Faller" userId="9d1e07f7-a773-4974-a6b0-b3caef776a66" providerId="ADAL" clId="{1ACABD1D-37F6-42DE-AE37-91CDBE925270}" dt="2022-09-13T17:54:49.036" v="801" actId="1076"/>
          <ac:spMkLst>
            <pc:docMk/>
            <pc:sldMk cId="3807944450" sldId="270"/>
            <ac:spMk id="6" creationId="{00000000-0000-0000-0000-000000000000}"/>
          </ac:spMkLst>
        </pc:spChg>
        <pc:spChg chg="mod ord">
          <ac:chgData name="Megan Faller" userId="9d1e07f7-a773-4974-a6b0-b3caef776a66" providerId="ADAL" clId="{1ACABD1D-37F6-42DE-AE37-91CDBE925270}" dt="2022-09-13T17:56:17.179" v="829" actId="1076"/>
          <ac:spMkLst>
            <pc:docMk/>
            <pc:sldMk cId="3807944450" sldId="270"/>
            <ac:spMk id="7" creationId="{00000000-0000-0000-0000-000000000000}"/>
          </ac:spMkLst>
        </pc:spChg>
        <pc:graphicFrameChg chg="mod modGraphic">
          <ac:chgData name="Megan Faller" userId="9d1e07f7-a773-4974-a6b0-b3caef776a66" providerId="ADAL" clId="{1ACABD1D-37F6-42DE-AE37-91CDBE925270}" dt="2022-09-13T17:56:13.437" v="828" actId="1076"/>
          <ac:graphicFrameMkLst>
            <pc:docMk/>
            <pc:sldMk cId="3807944450" sldId="270"/>
            <ac:graphicFrameMk id="2" creationId="{00000000-0000-0000-0000-000000000000}"/>
          </ac:graphicFrameMkLst>
        </pc:graphicFrameChg>
      </pc:sldChg>
      <pc:sldChg chg="modSp mod addCm delCm modCm modNotesTx">
        <pc:chgData name="Megan Faller" userId="9d1e07f7-a773-4974-a6b0-b3caef776a66" providerId="ADAL" clId="{1ACABD1D-37F6-42DE-AE37-91CDBE925270}" dt="2022-09-17T20:08:24.124" v="2618"/>
        <pc:sldMkLst>
          <pc:docMk/>
          <pc:sldMk cId="2977352484" sldId="286"/>
        </pc:sldMkLst>
        <pc:spChg chg="mod">
          <ac:chgData name="Megan Faller" userId="9d1e07f7-a773-4974-a6b0-b3caef776a66" providerId="ADAL" clId="{1ACABD1D-37F6-42DE-AE37-91CDBE925270}" dt="2022-09-13T19:27:28.695" v="2307" actId="20577"/>
          <ac:spMkLst>
            <pc:docMk/>
            <pc:sldMk cId="2977352484" sldId="286"/>
            <ac:spMk id="2" creationId="{F851D7DE-6260-573C-9FA0-FF0D4F75C243}"/>
          </ac:spMkLst>
        </pc:spChg>
        <pc:spChg chg="mod">
          <ac:chgData name="Megan Faller" userId="9d1e07f7-a773-4974-a6b0-b3caef776a66" providerId="ADAL" clId="{1ACABD1D-37F6-42DE-AE37-91CDBE925270}" dt="2022-09-17T20:03:46.466" v="2586" actId="21"/>
          <ac:spMkLst>
            <pc:docMk/>
            <pc:sldMk cId="2977352484" sldId="286"/>
            <ac:spMk id="3" creationId="{A973AE3A-B88E-998D-2702-3D98E4750E11}"/>
          </ac:spMkLst>
        </pc:spChg>
      </pc:sldChg>
      <pc:sldChg chg="del">
        <pc:chgData name="Megan Faller" userId="9d1e07f7-a773-4974-a6b0-b3caef776a66" providerId="ADAL" clId="{1ACABD1D-37F6-42DE-AE37-91CDBE925270}" dt="2022-09-13T15:58:28.863" v="3" actId="18676"/>
        <pc:sldMkLst>
          <pc:docMk/>
          <pc:sldMk cId="3217211445" sldId="1319"/>
        </pc:sldMkLst>
      </pc:sldChg>
      <pc:sldChg chg="del">
        <pc:chgData name="Megan Faller" userId="9d1e07f7-a773-4974-a6b0-b3caef776a66" providerId="ADAL" clId="{1ACABD1D-37F6-42DE-AE37-91CDBE925270}" dt="2022-09-13T15:58:28.863" v="3" actId="18676"/>
        <pc:sldMkLst>
          <pc:docMk/>
          <pc:sldMk cId="2370606992" sldId="1337"/>
        </pc:sldMkLst>
      </pc:sldChg>
      <pc:sldChg chg="del">
        <pc:chgData name="Megan Faller" userId="9d1e07f7-a773-4974-a6b0-b3caef776a66" providerId="ADAL" clId="{1ACABD1D-37F6-42DE-AE37-91CDBE925270}" dt="2022-09-13T15:58:28.863" v="3" actId="18676"/>
        <pc:sldMkLst>
          <pc:docMk/>
          <pc:sldMk cId="3640281824" sldId="1338"/>
        </pc:sldMkLst>
      </pc:sldChg>
      <pc:sldChg chg="del">
        <pc:chgData name="Megan Faller" userId="9d1e07f7-a773-4974-a6b0-b3caef776a66" providerId="ADAL" clId="{1ACABD1D-37F6-42DE-AE37-91CDBE925270}" dt="2022-09-13T16:01:36.956" v="13" actId="18676"/>
        <pc:sldMkLst>
          <pc:docMk/>
          <pc:sldMk cId="1008558430" sldId="1343"/>
        </pc:sldMkLst>
      </pc:sldChg>
      <pc:sldChg chg="modSp mod">
        <pc:chgData name="Megan Faller" userId="9d1e07f7-a773-4974-a6b0-b3caef776a66" providerId="ADAL" clId="{1ACABD1D-37F6-42DE-AE37-91CDBE925270}" dt="2022-09-13T18:43:18.675" v="1519" actId="20577"/>
        <pc:sldMkLst>
          <pc:docMk/>
          <pc:sldMk cId="1910623546" sldId="1362"/>
        </pc:sldMkLst>
        <pc:spChg chg="mod">
          <ac:chgData name="Megan Faller" userId="9d1e07f7-a773-4974-a6b0-b3caef776a66" providerId="ADAL" clId="{1ACABD1D-37F6-42DE-AE37-91CDBE925270}" dt="2022-09-13T18:43:18.675" v="1519" actId="20577"/>
          <ac:spMkLst>
            <pc:docMk/>
            <pc:sldMk cId="1910623546" sldId="1362"/>
            <ac:spMk id="2" creationId="{42FD9672-B7D3-493A-87E6-7B4B4BB6B42A}"/>
          </ac:spMkLst>
        </pc:spChg>
      </pc:sldChg>
      <pc:sldChg chg="modSp mod addCm delCm">
        <pc:chgData name="Megan Faller" userId="9d1e07f7-a773-4974-a6b0-b3caef776a66" providerId="ADAL" clId="{1ACABD1D-37F6-42DE-AE37-91CDBE925270}" dt="2022-09-17T20:01:39.125" v="2480"/>
        <pc:sldMkLst>
          <pc:docMk/>
          <pc:sldMk cId="1107158158" sldId="1363"/>
        </pc:sldMkLst>
        <pc:spChg chg="mod">
          <ac:chgData name="Megan Faller" userId="9d1e07f7-a773-4974-a6b0-b3caef776a66" providerId="ADAL" clId="{1ACABD1D-37F6-42DE-AE37-91CDBE925270}" dt="2022-09-13T19:22:50.116" v="2259" actId="20577"/>
          <ac:spMkLst>
            <pc:docMk/>
            <pc:sldMk cId="1107158158" sldId="1363"/>
            <ac:spMk id="16" creationId="{BEF66875-7F41-4DCF-A14E-998DEE4594F0}"/>
          </ac:spMkLst>
        </pc:spChg>
        <pc:spChg chg="mod">
          <ac:chgData name="Megan Faller" userId="9d1e07f7-a773-4974-a6b0-b3caef776a66" providerId="ADAL" clId="{1ACABD1D-37F6-42DE-AE37-91CDBE925270}" dt="2022-09-13T19:04:39.312" v="1898" actId="20577"/>
          <ac:spMkLst>
            <pc:docMk/>
            <pc:sldMk cId="1107158158" sldId="1363"/>
            <ac:spMk id="18" creationId="{5EB3817B-4BA2-4203-B4BD-F730D68BF83E}"/>
          </ac:spMkLst>
        </pc:spChg>
      </pc:sldChg>
      <pc:sldChg chg="addSp delSp modSp mod modClrScheme chgLayout modNotes">
        <pc:chgData name="Megan Faller" userId="9d1e07f7-a773-4974-a6b0-b3caef776a66" providerId="ADAL" clId="{1ACABD1D-37F6-42DE-AE37-91CDBE925270}" dt="2022-09-13T19:15:54.294" v="2091" actId="700"/>
        <pc:sldMkLst>
          <pc:docMk/>
          <pc:sldMk cId="2813015304" sldId="1364"/>
        </pc:sldMkLst>
        <pc:spChg chg="add mod ord">
          <ac:chgData name="Megan Faller" userId="9d1e07f7-a773-4974-a6b0-b3caef776a66" providerId="ADAL" clId="{1ACABD1D-37F6-42DE-AE37-91CDBE925270}" dt="2022-09-13T19:15:54.294" v="2091" actId="700"/>
          <ac:spMkLst>
            <pc:docMk/>
            <pc:sldMk cId="2813015304" sldId="1364"/>
            <ac:spMk id="4" creationId="{77D05205-1472-3CAF-63B6-92BC7A40733E}"/>
          </ac:spMkLst>
        </pc:spChg>
        <pc:spChg chg="add mod ord">
          <ac:chgData name="Megan Faller" userId="9d1e07f7-a773-4974-a6b0-b3caef776a66" providerId="ADAL" clId="{1ACABD1D-37F6-42DE-AE37-91CDBE925270}" dt="2022-09-13T19:15:54.294" v="2091" actId="700"/>
          <ac:spMkLst>
            <pc:docMk/>
            <pc:sldMk cId="2813015304" sldId="1364"/>
            <ac:spMk id="5" creationId="{36E2852C-3CFD-2ADD-56D2-87A4593C6BE5}"/>
          </ac:spMkLst>
        </pc:spChg>
        <pc:spChg chg="del mod">
          <ac:chgData name="Megan Faller" userId="9d1e07f7-a773-4974-a6b0-b3caef776a66" providerId="ADAL" clId="{1ACABD1D-37F6-42DE-AE37-91CDBE925270}" dt="2022-09-13T18:44:02.028" v="1528"/>
          <ac:spMkLst>
            <pc:docMk/>
            <pc:sldMk cId="2813015304" sldId="1364"/>
            <ac:spMk id="19" creationId="{D51F455D-32AD-4D07-84E0-0CE94D4DB427}"/>
          </ac:spMkLst>
        </pc:spChg>
        <pc:spChg chg="del mod">
          <ac:chgData name="Megan Faller" userId="9d1e07f7-a773-4974-a6b0-b3caef776a66" providerId="ADAL" clId="{1ACABD1D-37F6-42DE-AE37-91CDBE925270}" dt="2022-09-13T18:44:17.777" v="1535"/>
          <ac:spMkLst>
            <pc:docMk/>
            <pc:sldMk cId="2813015304" sldId="1364"/>
            <ac:spMk id="21" creationId="{7D6463D8-EC08-43FA-A1EA-509CDFF4B288}"/>
          </ac:spMkLst>
        </pc:spChg>
        <pc:picChg chg="del">
          <ac:chgData name="Megan Faller" userId="9d1e07f7-a773-4974-a6b0-b3caef776a66" providerId="ADAL" clId="{1ACABD1D-37F6-42DE-AE37-91CDBE925270}" dt="2022-09-13T18:43:42.524" v="1521" actId="478"/>
          <ac:picMkLst>
            <pc:docMk/>
            <pc:sldMk cId="2813015304" sldId="1364"/>
            <ac:picMk id="2" creationId="{540D13FC-2FD3-4EB6-9FB4-980B7C4ED439}"/>
          </ac:picMkLst>
        </pc:picChg>
        <pc:picChg chg="del">
          <ac:chgData name="Megan Faller" userId="9d1e07f7-a773-4974-a6b0-b3caef776a66" providerId="ADAL" clId="{1ACABD1D-37F6-42DE-AE37-91CDBE925270}" dt="2022-09-13T19:15:48.442" v="2090" actId="478"/>
          <ac:picMkLst>
            <pc:docMk/>
            <pc:sldMk cId="2813015304" sldId="1364"/>
            <ac:picMk id="3" creationId="{3F5FA87F-F1A7-4755-AB96-D6CFC9368557}"/>
          </ac:picMkLst>
        </pc:picChg>
      </pc:sldChg>
      <pc:sldChg chg="del">
        <pc:chgData name="Megan Faller" userId="9d1e07f7-a773-4974-a6b0-b3caef776a66" providerId="ADAL" clId="{1ACABD1D-37F6-42DE-AE37-91CDBE925270}" dt="2022-09-13T15:58:28.863" v="3" actId="18676"/>
        <pc:sldMkLst>
          <pc:docMk/>
          <pc:sldMk cId="2919949921" sldId="1365"/>
        </pc:sldMkLst>
      </pc:sldChg>
      <pc:sldChg chg="delSp modSp mod modClrScheme chgLayout">
        <pc:chgData name="Megan Faller" userId="9d1e07f7-a773-4974-a6b0-b3caef776a66" providerId="ADAL" clId="{1ACABD1D-37F6-42DE-AE37-91CDBE925270}" dt="2022-09-14T13:54:45.513" v="2353" actId="14100"/>
        <pc:sldMkLst>
          <pc:docMk/>
          <pc:sldMk cId="3363733154" sldId="1366"/>
        </pc:sldMkLst>
        <pc:spChg chg="mod ord">
          <ac:chgData name="Megan Faller" userId="9d1e07f7-a773-4974-a6b0-b3caef776a66" providerId="ADAL" clId="{1ACABD1D-37F6-42DE-AE37-91CDBE925270}" dt="2022-09-13T19:07:26.454" v="1959" actId="20577"/>
          <ac:spMkLst>
            <pc:docMk/>
            <pc:sldMk cId="3363733154" sldId="1366"/>
            <ac:spMk id="2" creationId="{DE2C5CE2-4C0B-457B-8B0B-BB8741D05B4F}"/>
          </ac:spMkLst>
        </pc:spChg>
        <pc:spChg chg="mod ord">
          <ac:chgData name="Megan Faller" userId="9d1e07f7-a773-4974-a6b0-b3caef776a66" providerId="ADAL" clId="{1ACABD1D-37F6-42DE-AE37-91CDBE925270}" dt="2022-09-14T13:54:45.513" v="2353" actId="14100"/>
          <ac:spMkLst>
            <pc:docMk/>
            <pc:sldMk cId="3363733154" sldId="1366"/>
            <ac:spMk id="3" creationId="{40A5CA58-1CD8-4C70-AAD9-E4C8B3627C76}"/>
          </ac:spMkLst>
        </pc:spChg>
        <pc:picChg chg="del mod ord">
          <ac:chgData name="Megan Faller" userId="9d1e07f7-a773-4974-a6b0-b3caef776a66" providerId="ADAL" clId="{1ACABD1D-37F6-42DE-AE37-91CDBE925270}" dt="2022-09-13T19:07:24.030" v="1958" actId="478"/>
          <ac:picMkLst>
            <pc:docMk/>
            <pc:sldMk cId="3363733154" sldId="1366"/>
            <ac:picMk id="4" creationId="{8FDE4A14-B9D3-40A4-BF32-20CBAF3CCFD5}"/>
          </ac:picMkLst>
        </pc:picChg>
      </pc:sldChg>
      <pc:sldChg chg="addSp delSp modSp mod modClrScheme chgLayout modNotes modNotesTx">
        <pc:chgData name="Megan Faller" userId="9d1e07f7-a773-4974-a6b0-b3caef776a66" providerId="ADAL" clId="{1ACABD1D-37F6-42DE-AE37-91CDBE925270}" dt="2022-09-14T13:54:35.425" v="2351" actId="1076"/>
        <pc:sldMkLst>
          <pc:docMk/>
          <pc:sldMk cId="4268208154" sldId="1368"/>
        </pc:sldMkLst>
        <pc:spChg chg="mod">
          <ac:chgData name="Megan Faller" userId="9d1e07f7-a773-4974-a6b0-b3caef776a66" providerId="ADAL" clId="{1ACABD1D-37F6-42DE-AE37-91CDBE925270}" dt="2022-09-14T13:54:32.021" v="2350" actId="404"/>
          <ac:spMkLst>
            <pc:docMk/>
            <pc:sldMk cId="4268208154" sldId="1368"/>
            <ac:spMk id="2" creationId="{30096D19-E9AD-41EF-AE09-4DBC83D840A0}"/>
          </ac:spMkLst>
        </pc:spChg>
        <pc:spChg chg="add mod ord">
          <ac:chgData name="Megan Faller" userId="9d1e07f7-a773-4974-a6b0-b3caef776a66" providerId="ADAL" clId="{1ACABD1D-37F6-42DE-AE37-91CDBE925270}" dt="2022-09-13T19:10:50.889" v="2042" actId="1076"/>
          <ac:spMkLst>
            <pc:docMk/>
            <pc:sldMk cId="4268208154" sldId="1368"/>
            <ac:spMk id="10" creationId="{9B17BA4B-E5B8-8D61-79B5-3F8C22CA7862}"/>
          </ac:spMkLst>
        </pc:spChg>
        <pc:spChg chg="del mod">
          <ac:chgData name="Megan Faller" userId="9d1e07f7-a773-4974-a6b0-b3caef776a66" providerId="ADAL" clId="{1ACABD1D-37F6-42DE-AE37-91CDBE925270}" dt="2022-09-13T19:09:58.687" v="2032"/>
          <ac:spMkLst>
            <pc:docMk/>
            <pc:sldMk cId="4268208154" sldId="1368"/>
            <ac:spMk id="12" creationId="{0BB06AE4-D64C-4F84-9894-E868C347DFA6}"/>
          </ac:spMkLst>
        </pc:spChg>
        <pc:spChg chg="add del mod ord">
          <ac:chgData name="Megan Faller" userId="9d1e07f7-a773-4974-a6b0-b3caef776a66" providerId="ADAL" clId="{1ACABD1D-37F6-42DE-AE37-91CDBE925270}" dt="2022-09-13T19:09:58.685" v="2030" actId="478"/>
          <ac:spMkLst>
            <pc:docMk/>
            <pc:sldMk cId="4268208154" sldId="1368"/>
            <ac:spMk id="13" creationId="{8C710273-C43C-82CD-D8F1-AED665659BBE}"/>
          </ac:spMkLst>
        </pc:spChg>
        <pc:spChg chg="add del mod">
          <ac:chgData name="Megan Faller" userId="9d1e07f7-a773-4974-a6b0-b3caef776a66" providerId="ADAL" clId="{1ACABD1D-37F6-42DE-AE37-91CDBE925270}" dt="2022-09-13T19:10:27.967" v="2040"/>
          <ac:spMkLst>
            <pc:docMk/>
            <pc:sldMk cId="4268208154" sldId="1368"/>
            <ac:spMk id="14" creationId="{9F22A541-0AD3-A628-21DB-7DBDE2BE7046}"/>
          </ac:spMkLst>
        </pc:spChg>
        <pc:spChg chg="add del mod">
          <ac:chgData name="Megan Faller" userId="9d1e07f7-a773-4974-a6b0-b3caef776a66" providerId="ADAL" clId="{1ACABD1D-37F6-42DE-AE37-91CDBE925270}" dt="2022-09-13T19:10:27.967" v="2040"/>
          <ac:spMkLst>
            <pc:docMk/>
            <pc:sldMk cId="4268208154" sldId="1368"/>
            <ac:spMk id="15" creationId="{16884C78-5FFF-A450-AEEE-C8672B55E263}"/>
          </ac:spMkLst>
        </pc:spChg>
        <pc:spChg chg="add del mod ord">
          <ac:chgData name="Megan Faller" userId="9d1e07f7-a773-4974-a6b0-b3caef776a66" providerId="ADAL" clId="{1ACABD1D-37F6-42DE-AE37-91CDBE925270}" dt="2022-09-13T19:11:01.871" v="2044" actId="478"/>
          <ac:spMkLst>
            <pc:docMk/>
            <pc:sldMk cId="4268208154" sldId="1368"/>
            <ac:spMk id="16" creationId="{CD649047-B7E7-F617-B6A4-4D553EB48553}"/>
          </ac:spMkLst>
        </pc:spChg>
        <pc:spChg chg="add del mod">
          <ac:chgData name="Megan Faller" userId="9d1e07f7-a773-4974-a6b0-b3caef776a66" providerId="ADAL" clId="{1ACABD1D-37F6-42DE-AE37-91CDBE925270}" dt="2022-09-13T19:13:54.118" v="2066" actId="478"/>
          <ac:spMkLst>
            <pc:docMk/>
            <pc:sldMk cId="4268208154" sldId="1368"/>
            <ac:spMk id="17" creationId="{FF809178-7476-11FB-6242-FBB24EFCECB3}"/>
          </ac:spMkLst>
        </pc:spChg>
        <pc:spChg chg="del mod">
          <ac:chgData name="Megan Faller" userId="9d1e07f7-a773-4974-a6b0-b3caef776a66" providerId="ADAL" clId="{1ACABD1D-37F6-42DE-AE37-91CDBE925270}" dt="2022-09-13T18:41:39.631" v="1478" actId="478"/>
          <ac:spMkLst>
            <pc:docMk/>
            <pc:sldMk cId="4268208154" sldId="1368"/>
            <ac:spMk id="19" creationId="{D51F455D-32AD-4D07-84E0-0CE94D4DB427}"/>
          </ac:spMkLst>
        </pc:spChg>
        <pc:picChg chg="del">
          <ac:chgData name="Megan Faller" userId="9d1e07f7-a773-4974-a6b0-b3caef776a66" providerId="ADAL" clId="{1ACABD1D-37F6-42DE-AE37-91CDBE925270}" dt="2022-09-13T18:41:28.999" v="1474" actId="478"/>
          <ac:picMkLst>
            <pc:docMk/>
            <pc:sldMk cId="4268208154" sldId="1368"/>
            <ac:picMk id="3" creationId="{19260476-F863-41B5-A59C-BB928B9B6E9E}"/>
          </ac:picMkLst>
        </pc:picChg>
        <pc:picChg chg="del mod">
          <ac:chgData name="Megan Faller" userId="9d1e07f7-a773-4974-a6b0-b3caef776a66" providerId="ADAL" clId="{1ACABD1D-37F6-42DE-AE37-91CDBE925270}" dt="2022-09-13T18:31:33.974" v="1143" actId="478"/>
          <ac:picMkLst>
            <pc:docMk/>
            <pc:sldMk cId="4268208154" sldId="1368"/>
            <ac:picMk id="5" creationId="{7CCE6686-ACBC-4146-91EE-1BDF8223175C}"/>
          </ac:picMkLst>
        </pc:picChg>
        <pc:picChg chg="add del mod">
          <ac:chgData name="Megan Faller" userId="9d1e07f7-a773-4974-a6b0-b3caef776a66" providerId="ADAL" clId="{1ACABD1D-37F6-42DE-AE37-91CDBE925270}" dt="2022-09-13T18:42:53.698" v="1510" actId="478"/>
          <ac:picMkLst>
            <pc:docMk/>
            <pc:sldMk cId="4268208154" sldId="1368"/>
            <ac:picMk id="6" creationId="{613CA894-CB12-F448-23F3-F335B507EC5B}"/>
          </ac:picMkLst>
        </pc:picChg>
        <pc:picChg chg="add mod modCrop">
          <ac:chgData name="Megan Faller" userId="9d1e07f7-a773-4974-a6b0-b3caef776a66" providerId="ADAL" clId="{1ACABD1D-37F6-42DE-AE37-91CDBE925270}" dt="2022-09-14T13:54:35.425" v="2351" actId="1076"/>
          <ac:picMkLst>
            <pc:docMk/>
            <pc:sldMk cId="4268208154" sldId="1368"/>
            <ac:picMk id="9" creationId="{AE4E613E-9152-692F-74E9-28B354D3FE6C}"/>
          </ac:picMkLst>
        </pc:picChg>
      </pc:sldChg>
      <pc:sldChg chg="addSp delSp modSp mod modClrScheme chgLayout modNotes modNotesTx">
        <pc:chgData name="Megan Faller" userId="9d1e07f7-a773-4974-a6b0-b3caef776a66" providerId="ADAL" clId="{1ACABD1D-37F6-42DE-AE37-91CDBE925270}" dt="2022-09-14T19:26:03.463" v="2430" actId="14"/>
        <pc:sldMkLst>
          <pc:docMk/>
          <pc:sldMk cId="3957236448" sldId="1371"/>
        </pc:sldMkLst>
        <pc:spChg chg="mod ord">
          <ac:chgData name="Megan Faller" userId="9d1e07f7-a773-4974-a6b0-b3caef776a66" providerId="ADAL" clId="{1ACABD1D-37F6-42DE-AE37-91CDBE925270}" dt="2022-09-13T19:07:03.145" v="1954" actId="14100"/>
          <ac:spMkLst>
            <pc:docMk/>
            <pc:sldMk cId="3957236448" sldId="1371"/>
            <ac:spMk id="2" creationId="{12A15DC1-F4F1-49EB-9FCE-8E3B5FD00FF8}"/>
          </ac:spMkLst>
        </pc:spChg>
        <pc:spChg chg="add del mod">
          <ac:chgData name="Megan Faller" userId="9d1e07f7-a773-4974-a6b0-b3caef776a66" providerId="ADAL" clId="{1ACABD1D-37F6-42DE-AE37-91CDBE925270}" dt="2022-09-13T19:07:11.037" v="1955" actId="478"/>
          <ac:spMkLst>
            <pc:docMk/>
            <pc:sldMk cId="3957236448" sldId="1371"/>
            <ac:spMk id="3" creationId="{42464041-0617-C51B-0D10-91C20962F49D}"/>
          </ac:spMkLst>
        </pc:spChg>
        <pc:spChg chg="add mod">
          <ac:chgData name="Megan Faller" userId="9d1e07f7-a773-4974-a6b0-b3caef776a66" providerId="ADAL" clId="{1ACABD1D-37F6-42DE-AE37-91CDBE925270}" dt="2022-09-13T19:16:23.933" v="2096" actId="1076"/>
          <ac:spMkLst>
            <pc:docMk/>
            <pc:sldMk cId="3957236448" sldId="1371"/>
            <ac:spMk id="5" creationId="{37A14815-E5E5-F34A-9BE2-36EE4C82D3B6}"/>
          </ac:spMkLst>
        </pc:spChg>
        <pc:spChg chg="add mod">
          <ac:chgData name="Megan Faller" userId="9d1e07f7-a773-4974-a6b0-b3caef776a66" providerId="ADAL" clId="{1ACABD1D-37F6-42DE-AE37-91CDBE925270}" dt="2022-09-13T19:17:02.992" v="2101" actId="206"/>
          <ac:spMkLst>
            <pc:docMk/>
            <pc:sldMk cId="3957236448" sldId="1371"/>
            <ac:spMk id="7" creationId="{30528405-F0DA-3692-624C-AEB85BFD9372}"/>
          </ac:spMkLst>
        </pc:spChg>
        <pc:spChg chg="add mod ord">
          <ac:chgData name="Megan Faller" userId="9d1e07f7-a773-4974-a6b0-b3caef776a66" providerId="ADAL" clId="{1ACABD1D-37F6-42DE-AE37-91CDBE925270}" dt="2022-09-13T19:17:02.992" v="2101" actId="206"/>
          <ac:spMkLst>
            <pc:docMk/>
            <pc:sldMk cId="3957236448" sldId="1371"/>
            <ac:spMk id="9" creationId="{DA4982C3-B64F-41F8-E753-C1394989494D}"/>
          </ac:spMkLst>
        </pc:spChg>
        <pc:grpChg chg="add mod">
          <ac:chgData name="Megan Faller" userId="9d1e07f7-a773-4974-a6b0-b3caef776a66" providerId="ADAL" clId="{1ACABD1D-37F6-42DE-AE37-91CDBE925270}" dt="2022-09-13T19:17:09.951" v="2102" actId="1076"/>
          <ac:grpSpMkLst>
            <pc:docMk/>
            <pc:sldMk cId="3957236448" sldId="1371"/>
            <ac:grpSpMk id="10" creationId="{F25D3023-175B-24F9-E6AF-06391145123A}"/>
          </ac:grpSpMkLst>
        </pc:grpChg>
        <pc:graphicFrameChg chg="del mod ord">
          <ac:chgData name="Megan Faller" userId="9d1e07f7-a773-4974-a6b0-b3caef776a66" providerId="ADAL" clId="{1ACABD1D-37F6-42DE-AE37-91CDBE925270}" dt="2022-09-13T18:56:13.244" v="1772" actId="478"/>
          <ac:graphicFrameMkLst>
            <pc:docMk/>
            <pc:sldMk cId="3957236448" sldId="1371"/>
            <ac:graphicFrameMk id="8" creationId="{BFAA0865-B34B-4ED5-B768-DF9D65402C0E}"/>
          </ac:graphicFrameMkLst>
        </pc:graphicFrameChg>
        <pc:picChg chg="mod">
          <ac:chgData name="Megan Faller" userId="9d1e07f7-a773-4974-a6b0-b3caef776a66" providerId="ADAL" clId="{1ACABD1D-37F6-42DE-AE37-91CDBE925270}" dt="2022-09-13T19:17:02.992" v="2101" actId="206"/>
          <ac:picMkLst>
            <pc:docMk/>
            <pc:sldMk cId="3957236448" sldId="1371"/>
            <ac:picMk id="6" creationId="{384CAF3C-E712-4863-B506-319174A88121}"/>
          </ac:picMkLst>
        </pc:picChg>
      </pc:sldChg>
      <pc:sldChg chg="del">
        <pc:chgData name="Megan Faller" userId="9d1e07f7-a773-4974-a6b0-b3caef776a66" providerId="ADAL" clId="{1ACABD1D-37F6-42DE-AE37-91CDBE925270}" dt="2022-09-13T16:01:36.956" v="13" actId="18676"/>
        <pc:sldMkLst>
          <pc:docMk/>
          <pc:sldMk cId="1210246077" sldId="1375"/>
        </pc:sldMkLst>
      </pc:sldChg>
      <pc:sldChg chg="del">
        <pc:chgData name="Megan Faller" userId="9d1e07f7-a773-4974-a6b0-b3caef776a66" providerId="ADAL" clId="{1ACABD1D-37F6-42DE-AE37-91CDBE925270}" dt="2022-09-13T15:58:28.863" v="3" actId="18676"/>
        <pc:sldMkLst>
          <pc:docMk/>
          <pc:sldMk cId="1955294537" sldId="1378"/>
        </pc:sldMkLst>
      </pc:sldChg>
      <pc:sldChg chg="del">
        <pc:chgData name="Megan Faller" userId="9d1e07f7-a773-4974-a6b0-b3caef776a66" providerId="ADAL" clId="{1ACABD1D-37F6-42DE-AE37-91CDBE925270}" dt="2022-09-13T15:58:28.863" v="3" actId="18676"/>
        <pc:sldMkLst>
          <pc:docMk/>
          <pc:sldMk cId="3346478500" sldId="1394"/>
        </pc:sldMkLst>
      </pc:sldChg>
      <pc:sldChg chg="del">
        <pc:chgData name="Megan Faller" userId="9d1e07f7-a773-4974-a6b0-b3caef776a66" providerId="ADAL" clId="{1ACABD1D-37F6-42DE-AE37-91CDBE925270}" dt="2022-09-13T15:58:28.863" v="3" actId="18676"/>
        <pc:sldMkLst>
          <pc:docMk/>
          <pc:sldMk cId="3692432223" sldId="1395"/>
        </pc:sldMkLst>
      </pc:sldChg>
      <pc:sldChg chg="del">
        <pc:chgData name="Megan Faller" userId="9d1e07f7-a773-4974-a6b0-b3caef776a66" providerId="ADAL" clId="{1ACABD1D-37F6-42DE-AE37-91CDBE925270}" dt="2022-09-13T16:01:36.956" v="13" actId="18676"/>
        <pc:sldMkLst>
          <pc:docMk/>
          <pc:sldMk cId="4240335855" sldId="1494"/>
        </pc:sldMkLst>
      </pc:sldChg>
      <pc:sldChg chg="del">
        <pc:chgData name="Megan Faller" userId="9d1e07f7-a773-4974-a6b0-b3caef776a66" providerId="ADAL" clId="{1ACABD1D-37F6-42DE-AE37-91CDBE925270}" dt="2022-09-13T16:01:36.956" v="13" actId="18676"/>
        <pc:sldMkLst>
          <pc:docMk/>
          <pc:sldMk cId="1602320972" sldId="1495"/>
        </pc:sldMkLst>
      </pc:sldChg>
      <pc:sldChg chg="del">
        <pc:chgData name="Megan Faller" userId="9d1e07f7-a773-4974-a6b0-b3caef776a66" providerId="ADAL" clId="{1ACABD1D-37F6-42DE-AE37-91CDBE925270}" dt="2022-09-13T16:01:36.956" v="13" actId="18676"/>
        <pc:sldMkLst>
          <pc:docMk/>
          <pc:sldMk cId="3567339142" sldId="1496"/>
        </pc:sldMkLst>
      </pc:sldChg>
      <pc:sldChg chg="del">
        <pc:chgData name="Megan Faller" userId="9d1e07f7-a773-4974-a6b0-b3caef776a66" providerId="ADAL" clId="{1ACABD1D-37F6-42DE-AE37-91CDBE925270}" dt="2022-09-13T16:01:36.956" v="13" actId="18676"/>
        <pc:sldMkLst>
          <pc:docMk/>
          <pc:sldMk cId="2670691285" sldId="1497"/>
        </pc:sldMkLst>
      </pc:sldChg>
      <pc:sldChg chg="del">
        <pc:chgData name="Megan Faller" userId="9d1e07f7-a773-4974-a6b0-b3caef776a66" providerId="ADAL" clId="{1ACABD1D-37F6-42DE-AE37-91CDBE925270}" dt="2022-09-13T16:00:12.654" v="7" actId="18676"/>
        <pc:sldMkLst>
          <pc:docMk/>
          <pc:sldMk cId="975247205" sldId="1528"/>
        </pc:sldMkLst>
      </pc:sldChg>
      <pc:sldChg chg="del">
        <pc:chgData name="Megan Faller" userId="9d1e07f7-a773-4974-a6b0-b3caef776a66" providerId="ADAL" clId="{1ACABD1D-37F6-42DE-AE37-91CDBE925270}" dt="2022-09-13T16:00:12.654" v="7" actId="18676"/>
        <pc:sldMkLst>
          <pc:docMk/>
          <pc:sldMk cId="535185170" sldId="1529"/>
        </pc:sldMkLst>
      </pc:sldChg>
      <pc:sldChg chg="del">
        <pc:chgData name="Megan Faller" userId="9d1e07f7-a773-4974-a6b0-b3caef776a66" providerId="ADAL" clId="{1ACABD1D-37F6-42DE-AE37-91CDBE925270}" dt="2022-09-13T16:00:38.629" v="8" actId="18676"/>
        <pc:sldMkLst>
          <pc:docMk/>
          <pc:sldMk cId="1620538229" sldId="1530"/>
        </pc:sldMkLst>
      </pc:sldChg>
      <pc:sldChg chg="del">
        <pc:chgData name="Megan Faller" userId="9d1e07f7-a773-4974-a6b0-b3caef776a66" providerId="ADAL" clId="{1ACABD1D-37F6-42DE-AE37-91CDBE925270}" dt="2022-09-13T16:00:38.629" v="8" actId="18676"/>
        <pc:sldMkLst>
          <pc:docMk/>
          <pc:sldMk cId="57228080" sldId="1531"/>
        </pc:sldMkLst>
      </pc:sldChg>
      <pc:sldChg chg="del">
        <pc:chgData name="Megan Faller" userId="9d1e07f7-a773-4974-a6b0-b3caef776a66" providerId="ADAL" clId="{1ACABD1D-37F6-42DE-AE37-91CDBE925270}" dt="2022-09-13T16:01:11.558" v="11" actId="18676"/>
        <pc:sldMkLst>
          <pc:docMk/>
          <pc:sldMk cId="1903297208" sldId="1532"/>
        </pc:sldMkLst>
      </pc:sldChg>
      <pc:sldChg chg="del">
        <pc:chgData name="Megan Faller" userId="9d1e07f7-a773-4974-a6b0-b3caef776a66" providerId="ADAL" clId="{1ACABD1D-37F6-42DE-AE37-91CDBE925270}" dt="2022-09-13T16:00:38.629" v="8" actId="18676"/>
        <pc:sldMkLst>
          <pc:docMk/>
          <pc:sldMk cId="951309621" sldId="1534"/>
        </pc:sldMkLst>
      </pc:sldChg>
      <pc:sldChg chg="del">
        <pc:chgData name="Megan Faller" userId="9d1e07f7-a773-4974-a6b0-b3caef776a66" providerId="ADAL" clId="{1ACABD1D-37F6-42DE-AE37-91CDBE925270}" dt="2022-09-13T16:01:11.558" v="11" actId="18676"/>
        <pc:sldMkLst>
          <pc:docMk/>
          <pc:sldMk cId="96257897" sldId="1535"/>
        </pc:sldMkLst>
      </pc:sldChg>
      <pc:sldChg chg="del">
        <pc:chgData name="Megan Faller" userId="9d1e07f7-a773-4974-a6b0-b3caef776a66" providerId="ADAL" clId="{1ACABD1D-37F6-42DE-AE37-91CDBE925270}" dt="2022-09-13T16:01:11.558" v="11" actId="18676"/>
        <pc:sldMkLst>
          <pc:docMk/>
          <pc:sldMk cId="2597918859" sldId="1536"/>
        </pc:sldMkLst>
      </pc:sldChg>
      <pc:sldChg chg="del">
        <pc:chgData name="Megan Faller" userId="9d1e07f7-a773-4974-a6b0-b3caef776a66" providerId="ADAL" clId="{1ACABD1D-37F6-42DE-AE37-91CDBE925270}" dt="2022-09-13T16:00:38.629" v="8" actId="18676"/>
        <pc:sldMkLst>
          <pc:docMk/>
          <pc:sldMk cId="2915637119" sldId="1537"/>
        </pc:sldMkLst>
      </pc:sldChg>
      <pc:sldChg chg="del">
        <pc:chgData name="Megan Faller" userId="9d1e07f7-a773-4974-a6b0-b3caef776a66" providerId="ADAL" clId="{1ACABD1D-37F6-42DE-AE37-91CDBE925270}" dt="2022-09-13T16:00:38.629" v="8" actId="18676"/>
        <pc:sldMkLst>
          <pc:docMk/>
          <pc:sldMk cId="3779181948" sldId="1538"/>
        </pc:sldMkLst>
      </pc:sldChg>
      <pc:sldChg chg="del">
        <pc:chgData name="Megan Faller" userId="9d1e07f7-a773-4974-a6b0-b3caef776a66" providerId="ADAL" clId="{1ACABD1D-37F6-42DE-AE37-91CDBE925270}" dt="2022-09-13T16:00:38.629" v="8" actId="18676"/>
        <pc:sldMkLst>
          <pc:docMk/>
          <pc:sldMk cId="2930942894" sldId="1539"/>
        </pc:sldMkLst>
      </pc:sldChg>
      <pc:sldChg chg="del">
        <pc:chgData name="Megan Faller" userId="9d1e07f7-a773-4974-a6b0-b3caef776a66" providerId="ADAL" clId="{1ACABD1D-37F6-42DE-AE37-91CDBE925270}" dt="2022-09-13T16:01:11.558" v="11" actId="18676"/>
        <pc:sldMkLst>
          <pc:docMk/>
          <pc:sldMk cId="2871707118" sldId="1540"/>
        </pc:sldMkLst>
      </pc:sldChg>
      <pc:sldChg chg="del">
        <pc:chgData name="Megan Faller" userId="9d1e07f7-a773-4974-a6b0-b3caef776a66" providerId="ADAL" clId="{1ACABD1D-37F6-42DE-AE37-91CDBE925270}" dt="2022-09-13T16:01:11.558" v="11" actId="18676"/>
        <pc:sldMkLst>
          <pc:docMk/>
          <pc:sldMk cId="432210458" sldId="1541"/>
        </pc:sldMkLst>
      </pc:sldChg>
      <pc:sldChg chg="del">
        <pc:chgData name="Megan Faller" userId="9d1e07f7-a773-4974-a6b0-b3caef776a66" providerId="ADAL" clId="{1ACABD1D-37F6-42DE-AE37-91CDBE925270}" dt="2022-09-13T16:01:11.558" v="11" actId="18676"/>
        <pc:sldMkLst>
          <pc:docMk/>
          <pc:sldMk cId="1417771951" sldId="1542"/>
        </pc:sldMkLst>
      </pc:sldChg>
      <pc:sldChg chg="del">
        <pc:chgData name="Megan Faller" userId="9d1e07f7-a773-4974-a6b0-b3caef776a66" providerId="ADAL" clId="{1ACABD1D-37F6-42DE-AE37-91CDBE925270}" dt="2022-09-13T16:01:11.558" v="11" actId="18676"/>
        <pc:sldMkLst>
          <pc:docMk/>
          <pc:sldMk cId="374860566" sldId="1543"/>
        </pc:sldMkLst>
      </pc:sldChg>
      <pc:sldChg chg="del">
        <pc:chgData name="Megan Faller" userId="9d1e07f7-a773-4974-a6b0-b3caef776a66" providerId="ADAL" clId="{1ACABD1D-37F6-42DE-AE37-91CDBE925270}" dt="2022-09-13T16:01:11.558" v="11" actId="18676"/>
        <pc:sldMkLst>
          <pc:docMk/>
          <pc:sldMk cId="924527543" sldId="1544"/>
        </pc:sldMkLst>
      </pc:sldChg>
      <pc:sldChg chg="del">
        <pc:chgData name="Megan Faller" userId="9d1e07f7-a773-4974-a6b0-b3caef776a66" providerId="ADAL" clId="{1ACABD1D-37F6-42DE-AE37-91CDBE925270}" dt="2022-09-13T16:01:11.558" v="11" actId="18676"/>
        <pc:sldMkLst>
          <pc:docMk/>
          <pc:sldMk cId="1706572933" sldId="1545"/>
        </pc:sldMkLst>
      </pc:sldChg>
      <pc:sldChg chg="del">
        <pc:chgData name="Megan Faller" userId="9d1e07f7-a773-4974-a6b0-b3caef776a66" providerId="ADAL" clId="{1ACABD1D-37F6-42DE-AE37-91CDBE925270}" dt="2022-09-13T16:01:11.558" v="11" actId="18676"/>
        <pc:sldMkLst>
          <pc:docMk/>
          <pc:sldMk cId="2240097094" sldId="1546"/>
        </pc:sldMkLst>
      </pc:sldChg>
      <pc:sldChg chg="del">
        <pc:chgData name="Megan Faller" userId="9d1e07f7-a773-4974-a6b0-b3caef776a66" providerId="ADAL" clId="{1ACABD1D-37F6-42DE-AE37-91CDBE925270}" dt="2022-09-13T16:01:11.558" v="11" actId="18676"/>
        <pc:sldMkLst>
          <pc:docMk/>
          <pc:sldMk cId="817769742" sldId="1547"/>
        </pc:sldMkLst>
      </pc:sldChg>
      <pc:sldChg chg="del">
        <pc:chgData name="Megan Faller" userId="9d1e07f7-a773-4974-a6b0-b3caef776a66" providerId="ADAL" clId="{1ACABD1D-37F6-42DE-AE37-91CDBE925270}" dt="2022-09-13T16:01:11.558" v="11" actId="18676"/>
        <pc:sldMkLst>
          <pc:docMk/>
          <pc:sldMk cId="2237392214" sldId="1548"/>
        </pc:sldMkLst>
      </pc:sldChg>
      <pc:sldChg chg="del">
        <pc:chgData name="Megan Faller" userId="9d1e07f7-a773-4974-a6b0-b3caef776a66" providerId="ADAL" clId="{1ACABD1D-37F6-42DE-AE37-91CDBE925270}" dt="2022-09-13T16:01:11.558" v="11" actId="18676"/>
        <pc:sldMkLst>
          <pc:docMk/>
          <pc:sldMk cId="3810879173" sldId="1549"/>
        </pc:sldMkLst>
      </pc:sldChg>
      <pc:sldChg chg="del">
        <pc:chgData name="Megan Faller" userId="9d1e07f7-a773-4974-a6b0-b3caef776a66" providerId="ADAL" clId="{1ACABD1D-37F6-42DE-AE37-91CDBE925270}" dt="2022-09-13T16:01:11.558" v="11" actId="18676"/>
        <pc:sldMkLst>
          <pc:docMk/>
          <pc:sldMk cId="1128989446" sldId="1550"/>
        </pc:sldMkLst>
      </pc:sldChg>
      <pc:sldChg chg="del">
        <pc:chgData name="Megan Faller" userId="9d1e07f7-a773-4974-a6b0-b3caef776a66" providerId="ADAL" clId="{1ACABD1D-37F6-42DE-AE37-91CDBE925270}" dt="2022-09-13T16:01:11.558" v="11" actId="18676"/>
        <pc:sldMkLst>
          <pc:docMk/>
          <pc:sldMk cId="2233484918" sldId="1551"/>
        </pc:sldMkLst>
      </pc:sldChg>
      <pc:sldChg chg="del">
        <pc:chgData name="Megan Faller" userId="9d1e07f7-a773-4974-a6b0-b3caef776a66" providerId="ADAL" clId="{1ACABD1D-37F6-42DE-AE37-91CDBE925270}" dt="2022-09-13T16:01:11.558" v="11" actId="18676"/>
        <pc:sldMkLst>
          <pc:docMk/>
          <pc:sldMk cId="1205787094" sldId="1552"/>
        </pc:sldMkLst>
      </pc:sldChg>
      <pc:sldChg chg="del">
        <pc:chgData name="Megan Faller" userId="9d1e07f7-a773-4974-a6b0-b3caef776a66" providerId="ADAL" clId="{1ACABD1D-37F6-42DE-AE37-91CDBE925270}" dt="2022-09-13T16:01:11.558" v="11" actId="18676"/>
        <pc:sldMkLst>
          <pc:docMk/>
          <pc:sldMk cId="225223804" sldId="1553"/>
        </pc:sldMkLst>
      </pc:sldChg>
      <pc:sldChg chg="del">
        <pc:chgData name="Megan Faller" userId="9d1e07f7-a773-4974-a6b0-b3caef776a66" providerId="ADAL" clId="{1ACABD1D-37F6-42DE-AE37-91CDBE925270}" dt="2022-09-13T16:01:11.558" v="11" actId="18676"/>
        <pc:sldMkLst>
          <pc:docMk/>
          <pc:sldMk cId="1805505021" sldId="1554"/>
        </pc:sldMkLst>
      </pc:sldChg>
      <pc:sldChg chg="del">
        <pc:chgData name="Megan Faller" userId="9d1e07f7-a773-4974-a6b0-b3caef776a66" providerId="ADAL" clId="{1ACABD1D-37F6-42DE-AE37-91CDBE925270}" dt="2022-09-13T16:01:11.558" v="11" actId="18676"/>
        <pc:sldMkLst>
          <pc:docMk/>
          <pc:sldMk cId="3728595655" sldId="1555"/>
        </pc:sldMkLst>
      </pc:sldChg>
      <pc:sldChg chg="del">
        <pc:chgData name="Megan Faller" userId="9d1e07f7-a773-4974-a6b0-b3caef776a66" providerId="ADAL" clId="{1ACABD1D-37F6-42DE-AE37-91CDBE925270}" dt="2022-09-13T16:01:11.558" v="11" actId="18676"/>
        <pc:sldMkLst>
          <pc:docMk/>
          <pc:sldMk cId="2293027738" sldId="1556"/>
        </pc:sldMkLst>
      </pc:sldChg>
      <pc:sldChg chg="del">
        <pc:chgData name="Megan Faller" userId="9d1e07f7-a773-4974-a6b0-b3caef776a66" providerId="ADAL" clId="{1ACABD1D-37F6-42DE-AE37-91CDBE925270}" dt="2022-09-13T16:01:11.558" v="11" actId="18676"/>
        <pc:sldMkLst>
          <pc:docMk/>
          <pc:sldMk cId="1331934585" sldId="1557"/>
        </pc:sldMkLst>
      </pc:sldChg>
      <pc:sldChg chg="del">
        <pc:chgData name="Megan Faller" userId="9d1e07f7-a773-4974-a6b0-b3caef776a66" providerId="ADAL" clId="{1ACABD1D-37F6-42DE-AE37-91CDBE925270}" dt="2022-09-13T16:01:11.558" v="11" actId="18676"/>
        <pc:sldMkLst>
          <pc:docMk/>
          <pc:sldMk cId="4038431300" sldId="1558"/>
        </pc:sldMkLst>
      </pc:sldChg>
      <pc:sldChg chg="del">
        <pc:chgData name="Megan Faller" userId="9d1e07f7-a773-4974-a6b0-b3caef776a66" providerId="ADAL" clId="{1ACABD1D-37F6-42DE-AE37-91CDBE925270}" dt="2022-09-13T16:01:11.558" v="11" actId="18676"/>
        <pc:sldMkLst>
          <pc:docMk/>
          <pc:sldMk cId="4083485519" sldId="1559"/>
        </pc:sldMkLst>
      </pc:sldChg>
      <pc:sldChg chg="del">
        <pc:chgData name="Megan Faller" userId="9d1e07f7-a773-4974-a6b0-b3caef776a66" providerId="ADAL" clId="{1ACABD1D-37F6-42DE-AE37-91CDBE925270}" dt="2022-09-13T16:01:21.936" v="12" actId="18676"/>
        <pc:sldMkLst>
          <pc:docMk/>
          <pc:sldMk cId="1875105085" sldId="1560"/>
        </pc:sldMkLst>
      </pc:sldChg>
      <pc:sldChg chg="del">
        <pc:chgData name="Megan Faller" userId="9d1e07f7-a773-4974-a6b0-b3caef776a66" providerId="ADAL" clId="{1ACABD1D-37F6-42DE-AE37-91CDBE925270}" dt="2022-09-13T16:01:21.936" v="12" actId="18676"/>
        <pc:sldMkLst>
          <pc:docMk/>
          <pc:sldMk cId="3310319358" sldId="1561"/>
        </pc:sldMkLst>
      </pc:sldChg>
      <pc:sldChg chg="del">
        <pc:chgData name="Megan Faller" userId="9d1e07f7-a773-4974-a6b0-b3caef776a66" providerId="ADAL" clId="{1ACABD1D-37F6-42DE-AE37-91CDBE925270}" dt="2022-09-13T16:01:21.936" v="12" actId="18676"/>
        <pc:sldMkLst>
          <pc:docMk/>
          <pc:sldMk cId="699429191" sldId="1562"/>
        </pc:sldMkLst>
      </pc:sldChg>
      <pc:sldChg chg="del">
        <pc:chgData name="Megan Faller" userId="9d1e07f7-a773-4974-a6b0-b3caef776a66" providerId="ADAL" clId="{1ACABD1D-37F6-42DE-AE37-91CDBE925270}" dt="2022-09-13T16:01:21.936" v="12" actId="18676"/>
        <pc:sldMkLst>
          <pc:docMk/>
          <pc:sldMk cId="598035698" sldId="1563"/>
        </pc:sldMkLst>
      </pc:sldChg>
      <pc:sldChg chg="del">
        <pc:chgData name="Megan Faller" userId="9d1e07f7-a773-4974-a6b0-b3caef776a66" providerId="ADAL" clId="{1ACABD1D-37F6-42DE-AE37-91CDBE925270}" dt="2022-09-13T16:01:11.558" v="11" actId="18676"/>
        <pc:sldMkLst>
          <pc:docMk/>
          <pc:sldMk cId="4060658139" sldId="1564"/>
        </pc:sldMkLst>
      </pc:sldChg>
      <pc:sldChg chg="del">
        <pc:chgData name="Megan Faller" userId="9d1e07f7-a773-4974-a6b0-b3caef776a66" providerId="ADAL" clId="{1ACABD1D-37F6-42DE-AE37-91CDBE925270}" dt="2022-09-13T16:01:21.936" v="12" actId="18676"/>
        <pc:sldMkLst>
          <pc:docMk/>
          <pc:sldMk cId="2694418836" sldId="1565"/>
        </pc:sldMkLst>
      </pc:sldChg>
      <pc:sldChg chg="del">
        <pc:chgData name="Megan Faller" userId="9d1e07f7-a773-4974-a6b0-b3caef776a66" providerId="ADAL" clId="{1ACABD1D-37F6-42DE-AE37-91CDBE925270}" dt="2022-09-13T15:58:21.971" v="1" actId="18676"/>
        <pc:sldMkLst>
          <pc:docMk/>
          <pc:sldMk cId="2590300909" sldId="1567"/>
        </pc:sldMkLst>
      </pc:sldChg>
      <pc:sldChg chg="del">
        <pc:chgData name="Megan Faller" userId="9d1e07f7-a773-4974-a6b0-b3caef776a66" providerId="ADAL" clId="{1ACABD1D-37F6-42DE-AE37-91CDBE925270}" dt="2022-09-13T15:58:21.971" v="1" actId="18676"/>
        <pc:sldMkLst>
          <pc:docMk/>
          <pc:sldMk cId="1796322987" sldId="1568"/>
        </pc:sldMkLst>
      </pc:sldChg>
      <pc:sldChg chg="del">
        <pc:chgData name="Megan Faller" userId="9d1e07f7-a773-4974-a6b0-b3caef776a66" providerId="ADAL" clId="{1ACABD1D-37F6-42DE-AE37-91CDBE925270}" dt="2022-09-13T15:58:19.024" v="0" actId="18676"/>
        <pc:sldMkLst>
          <pc:docMk/>
          <pc:sldMk cId="3963527938" sldId="1572"/>
        </pc:sldMkLst>
      </pc:sldChg>
      <pc:sldChg chg="modSp del mod">
        <pc:chgData name="Megan Faller" userId="9d1e07f7-a773-4974-a6b0-b3caef776a66" providerId="ADAL" clId="{1ACABD1D-37F6-42DE-AE37-91CDBE925270}" dt="2022-09-13T16:30:36.342" v="342" actId="1076"/>
        <pc:sldMkLst>
          <pc:docMk/>
          <pc:sldMk cId="818714379" sldId="1574"/>
        </pc:sldMkLst>
        <pc:spChg chg="mod">
          <ac:chgData name="Megan Faller" userId="9d1e07f7-a773-4974-a6b0-b3caef776a66" providerId="ADAL" clId="{1ACABD1D-37F6-42DE-AE37-91CDBE925270}" dt="2022-09-13T16:30:36.342" v="342" actId="1076"/>
          <ac:spMkLst>
            <pc:docMk/>
            <pc:sldMk cId="818714379" sldId="1574"/>
            <ac:spMk id="4" creationId="{93235C90-63AA-4CF5-B7D2-18445529E1D1}"/>
          </ac:spMkLst>
        </pc:spChg>
      </pc:sldChg>
      <pc:sldChg chg="del">
        <pc:chgData name="Megan Faller" userId="9d1e07f7-a773-4974-a6b0-b3caef776a66" providerId="ADAL" clId="{1ACABD1D-37F6-42DE-AE37-91CDBE925270}" dt="2022-09-13T15:58:19.024" v="0" actId="18676"/>
        <pc:sldMkLst>
          <pc:docMk/>
          <pc:sldMk cId="3273317519" sldId="1575"/>
        </pc:sldMkLst>
      </pc:sldChg>
      <pc:sldChg chg="del">
        <pc:chgData name="Megan Faller" userId="9d1e07f7-a773-4974-a6b0-b3caef776a66" providerId="ADAL" clId="{1ACABD1D-37F6-42DE-AE37-91CDBE925270}" dt="2022-09-13T15:58:19.024" v="0" actId="18676"/>
        <pc:sldMkLst>
          <pc:docMk/>
          <pc:sldMk cId="3834367917" sldId="1576"/>
        </pc:sldMkLst>
      </pc:sldChg>
      <pc:sldChg chg="del">
        <pc:chgData name="Megan Faller" userId="9d1e07f7-a773-4974-a6b0-b3caef776a66" providerId="ADAL" clId="{1ACABD1D-37F6-42DE-AE37-91CDBE925270}" dt="2022-09-13T15:58:24.458" v="2" actId="18676"/>
        <pc:sldMkLst>
          <pc:docMk/>
          <pc:sldMk cId="2285664785" sldId="1577"/>
        </pc:sldMkLst>
      </pc:sldChg>
      <pc:sldChg chg="del">
        <pc:chgData name="Megan Faller" userId="9d1e07f7-a773-4974-a6b0-b3caef776a66" providerId="ADAL" clId="{1ACABD1D-37F6-42DE-AE37-91CDBE925270}" dt="2022-09-13T15:58:24.458" v="2" actId="18676"/>
        <pc:sldMkLst>
          <pc:docMk/>
          <pc:sldMk cId="2421147115" sldId="1578"/>
        </pc:sldMkLst>
      </pc:sldChg>
      <pc:sldChg chg="del">
        <pc:chgData name="Megan Faller" userId="9d1e07f7-a773-4974-a6b0-b3caef776a66" providerId="ADAL" clId="{1ACABD1D-37F6-42DE-AE37-91CDBE925270}" dt="2022-09-13T15:58:24.458" v="2" actId="18676"/>
        <pc:sldMkLst>
          <pc:docMk/>
          <pc:sldMk cId="1421499554" sldId="1579"/>
        </pc:sldMkLst>
      </pc:sldChg>
      <pc:sldChg chg="del">
        <pc:chgData name="Megan Faller" userId="9d1e07f7-a773-4974-a6b0-b3caef776a66" providerId="ADAL" clId="{1ACABD1D-37F6-42DE-AE37-91CDBE925270}" dt="2022-09-13T15:58:19.024" v="0" actId="18676"/>
        <pc:sldMkLst>
          <pc:docMk/>
          <pc:sldMk cId="1252929676" sldId="1582"/>
        </pc:sldMkLst>
      </pc:sldChg>
      <pc:sldChg chg="del">
        <pc:chgData name="Megan Faller" userId="9d1e07f7-a773-4974-a6b0-b3caef776a66" providerId="ADAL" clId="{1ACABD1D-37F6-42DE-AE37-91CDBE925270}" dt="2022-09-13T15:58:24.458" v="2" actId="18676"/>
        <pc:sldMkLst>
          <pc:docMk/>
          <pc:sldMk cId="952630136" sldId="1583"/>
        </pc:sldMkLst>
      </pc:sldChg>
      <pc:sldChg chg="del">
        <pc:chgData name="Megan Faller" userId="9d1e07f7-a773-4974-a6b0-b3caef776a66" providerId="ADAL" clId="{1ACABD1D-37F6-42DE-AE37-91CDBE925270}" dt="2022-09-13T15:58:28.863" v="3" actId="18676"/>
        <pc:sldMkLst>
          <pc:docMk/>
          <pc:sldMk cId="1047347365" sldId="1590"/>
        </pc:sldMkLst>
      </pc:sldChg>
      <pc:sldChg chg="del">
        <pc:chgData name="Megan Faller" userId="9d1e07f7-a773-4974-a6b0-b3caef776a66" providerId="ADAL" clId="{1ACABD1D-37F6-42DE-AE37-91CDBE925270}" dt="2022-09-13T15:58:28.863" v="3" actId="18676"/>
        <pc:sldMkLst>
          <pc:docMk/>
          <pc:sldMk cId="3612020003" sldId="1593"/>
        </pc:sldMkLst>
      </pc:sldChg>
      <pc:sldChg chg="del">
        <pc:chgData name="Megan Faller" userId="9d1e07f7-a773-4974-a6b0-b3caef776a66" providerId="ADAL" clId="{1ACABD1D-37F6-42DE-AE37-91CDBE925270}" dt="2022-09-13T15:58:24.458" v="2" actId="18676"/>
        <pc:sldMkLst>
          <pc:docMk/>
          <pc:sldMk cId="796169350" sldId="1594"/>
        </pc:sldMkLst>
      </pc:sldChg>
      <pc:sldChg chg="del">
        <pc:chgData name="Megan Faller" userId="9d1e07f7-a773-4974-a6b0-b3caef776a66" providerId="ADAL" clId="{1ACABD1D-37F6-42DE-AE37-91CDBE925270}" dt="2022-09-13T15:58:24.458" v="2" actId="18676"/>
        <pc:sldMkLst>
          <pc:docMk/>
          <pc:sldMk cId="3731983979" sldId="1595"/>
        </pc:sldMkLst>
      </pc:sldChg>
      <pc:sldChg chg="del">
        <pc:chgData name="Megan Faller" userId="9d1e07f7-a773-4974-a6b0-b3caef776a66" providerId="ADAL" clId="{1ACABD1D-37F6-42DE-AE37-91CDBE925270}" dt="2022-09-13T15:58:24.458" v="2" actId="18676"/>
        <pc:sldMkLst>
          <pc:docMk/>
          <pc:sldMk cId="621593327" sldId="1604"/>
        </pc:sldMkLst>
      </pc:sldChg>
      <pc:sldChg chg="del">
        <pc:chgData name="Megan Faller" userId="9d1e07f7-a773-4974-a6b0-b3caef776a66" providerId="ADAL" clId="{1ACABD1D-37F6-42DE-AE37-91CDBE925270}" dt="2022-09-13T16:01:11.558" v="11" actId="18676"/>
        <pc:sldMkLst>
          <pc:docMk/>
          <pc:sldMk cId="3996004363" sldId="1610"/>
        </pc:sldMkLst>
      </pc:sldChg>
      <pc:sldChg chg="del">
        <pc:chgData name="Megan Faller" userId="9d1e07f7-a773-4974-a6b0-b3caef776a66" providerId="ADAL" clId="{1ACABD1D-37F6-42DE-AE37-91CDBE925270}" dt="2022-09-13T16:01:36.956" v="13" actId="18676"/>
        <pc:sldMkLst>
          <pc:docMk/>
          <pc:sldMk cId="2355238675" sldId="1618"/>
        </pc:sldMkLst>
      </pc:sldChg>
      <pc:sldChg chg="del">
        <pc:chgData name="Megan Faller" userId="9d1e07f7-a773-4974-a6b0-b3caef776a66" providerId="ADAL" clId="{1ACABD1D-37F6-42DE-AE37-91CDBE925270}" dt="2022-09-13T15:58:24.458" v="2" actId="18676"/>
        <pc:sldMkLst>
          <pc:docMk/>
          <pc:sldMk cId="2084562491" sldId="1619"/>
        </pc:sldMkLst>
      </pc:sldChg>
      <pc:sldChg chg="del">
        <pc:chgData name="Megan Faller" userId="9d1e07f7-a773-4974-a6b0-b3caef776a66" providerId="ADAL" clId="{1ACABD1D-37F6-42DE-AE37-91CDBE925270}" dt="2022-09-13T16:00:12.654" v="7" actId="18676"/>
        <pc:sldMkLst>
          <pc:docMk/>
          <pc:sldMk cId="858252642" sldId="1622"/>
        </pc:sldMkLst>
      </pc:sldChg>
      <pc:sldChg chg="del">
        <pc:chgData name="Megan Faller" userId="9d1e07f7-a773-4974-a6b0-b3caef776a66" providerId="ADAL" clId="{1ACABD1D-37F6-42DE-AE37-91CDBE925270}" dt="2022-09-13T16:00:12.654" v="7" actId="18676"/>
        <pc:sldMkLst>
          <pc:docMk/>
          <pc:sldMk cId="762871421" sldId="1700"/>
        </pc:sldMkLst>
      </pc:sldChg>
      <pc:sldChg chg="del">
        <pc:chgData name="Megan Faller" userId="9d1e07f7-a773-4974-a6b0-b3caef776a66" providerId="ADAL" clId="{1ACABD1D-37F6-42DE-AE37-91CDBE925270}" dt="2022-09-13T15:58:28.863" v="3" actId="18676"/>
        <pc:sldMkLst>
          <pc:docMk/>
          <pc:sldMk cId="18450327" sldId="1731"/>
        </pc:sldMkLst>
      </pc:sldChg>
      <pc:sldChg chg="del">
        <pc:chgData name="Megan Faller" userId="9d1e07f7-a773-4974-a6b0-b3caef776a66" providerId="ADAL" clId="{1ACABD1D-37F6-42DE-AE37-91CDBE925270}" dt="2022-09-13T15:58:28.863" v="3" actId="18676"/>
        <pc:sldMkLst>
          <pc:docMk/>
          <pc:sldMk cId="3644345426" sldId="1739"/>
        </pc:sldMkLst>
      </pc:sldChg>
      <pc:sldChg chg="del">
        <pc:chgData name="Megan Faller" userId="9d1e07f7-a773-4974-a6b0-b3caef776a66" providerId="ADAL" clId="{1ACABD1D-37F6-42DE-AE37-91CDBE925270}" dt="2022-09-13T15:58:21.971" v="1" actId="18676"/>
        <pc:sldMkLst>
          <pc:docMk/>
          <pc:sldMk cId="3953196689" sldId="1740"/>
        </pc:sldMkLst>
      </pc:sldChg>
      <pc:sldChg chg="del">
        <pc:chgData name="Megan Faller" userId="9d1e07f7-a773-4974-a6b0-b3caef776a66" providerId="ADAL" clId="{1ACABD1D-37F6-42DE-AE37-91CDBE925270}" dt="2022-09-13T15:58:28.863" v="3" actId="18676"/>
        <pc:sldMkLst>
          <pc:docMk/>
          <pc:sldMk cId="371861647" sldId="1743"/>
        </pc:sldMkLst>
      </pc:sldChg>
      <pc:sldChg chg="del">
        <pc:chgData name="Megan Faller" userId="9d1e07f7-a773-4974-a6b0-b3caef776a66" providerId="ADAL" clId="{1ACABD1D-37F6-42DE-AE37-91CDBE925270}" dt="2022-09-13T15:58:28.863" v="3" actId="18676"/>
        <pc:sldMkLst>
          <pc:docMk/>
          <pc:sldMk cId="3957002211" sldId="1744"/>
        </pc:sldMkLst>
      </pc:sldChg>
      <pc:sldChg chg="del">
        <pc:chgData name="Megan Faller" userId="9d1e07f7-a773-4974-a6b0-b3caef776a66" providerId="ADAL" clId="{1ACABD1D-37F6-42DE-AE37-91CDBE925270}" dt="2022-09-13T15:58:32.308" v="4" actId="18676"/>
        <pc:sldMkLst>
          <pc:docMk/>
          <pc:sldMk cId="369123634" sldId="1747"/>
        </pc:sldMkLst>
      </pc:sldChg>
      <pc:sldChg chg="del">
        <pc:chgData name="Megan Faller" userId="9d1e07f7-a773-4974-a6b0-b3caef776a66" providerId="ADAL" clId="{1ACABD1D-37F6-42DE-AE37-91CDBE925270}" dt="2022-09-13T15:58:28.863" v="3" actId="18676"/>
        <pc:sldMkLst>
          <pc:docMk/>
          <pc:sldMk cId="3385960035" sldId="1748"/>
        </pc:sldMkLst>
      </pc:sldChg>
      <pc:sldChg chg="del">
        <pc:chgData name="Megan Faller" userId="9d1e07f7-a773-4974-a6b0-b3caef776a66" providerId="ADAL" clId="{1ACABD1D-37F6-42DE-AE37-91CDBE925270}" dt="2022-09-13T15:58:32.308" v="4" actId="18676"/>
        <pc:sldMkLst>
          <pc:docMk/>
          <pc:sldMk cId="3724586054" sldId="1751"/>
        </pc:sldMkLst>
      </pc:sldChg>
      <pc:sldChg chg="del">
        <pc:chgData name="Megan Faller" userId="9d1e07f7-a773-4974-a6b0-b3caef776a66" providerId="ADAL" clId="{1ACABD1D-37F6-42DE-AE37-91CDBE925270}" dt="2022-09-13T15:58:32.308" v="4" actId="18676"/>
        <pc:sldMkLst>
          <pc:docMk/>
          <pc:sldMk cId="671640510" sldId="1752"/>
        </pc:sldMkLst>
      </pc:sldChg>
      <pc:sldChg chg="del">
        <pc:chgData name="Megan Faller" userId="9d1e07f7-a773-4974-a6b0-b3caef776a66" providerId="ADAL" clId="{1ACABD1D-37F6-42DE-AE37-91CDBE925270}" dt="2022-09-13T15:58:32.308" v="4" actId="18676"/>
        <pc:sldMkLst>
          <pc:docMk/>
          <pc:sldMk cId="3881986609" sldId="1783"/>
        </pc:sldMkLst>
      </pc:sldChg>
      <pc:sldChg chg="del">
        <pc:chgData name="Megan Faller" userId="9d1e07f7-a773-4974-a6b0-b3caef776a66" providerId="ADAL" clId="{1ACABD1D-37F6-42DE-AE37-91CDBE925270}" dt="2022-09-13T16:00:12.654" v="7" actId="18676"/>
        <pc:sldMkLst>
          <pc:docMk/>
          <pc:sldMk cId="2201996911" sldId="1784"/>
        </pc:sldMkLst>
      </pc:sldChg>
      <pc:sldChg chg="del">
        <pc:chgData name="Megan Faller" userId="9d1e07f7-a773-4974-a6b0-b3caef776a66" providerId="ADAL" clId="{1ACABD1D-37F6-42DE-AE37-91CDBE925270}" dt="2022-09-13T16:01:36.956" v="13" actId="18676"/>
        <pc:sldMkLst>
          <pc:docMk/>
          <pc:sldMk cId="2587069136" sldId="1785"/>
        </pc:sldMkLst>
      </pc:sldChg>
      <pc:sldChg chg="del">
        <pc:chgData name="Megan Faller" userId="9d1e07f7-a773-4974-a6b0-b3caef776a66" providerId="ADAL" clId="{1ACABD1D-37F6-42DE-AE37-91CDBE925270}" dt="2022-09-13T15:58:28.863" v="3" actId="18676"/>
        <pc:sldMkLst>
          <pc:docMk/>
          <pc:sldMk cId="2379378047" sldId="1793"/>
        </pc:sldMkLst>
      </pc:sldChg>
      <pc:sldChg chg="del">
        <pc:chgData name="Megan Faller" userId="9d1e07f7-a773-4974-a6b0-b3caef776a66" providerId="ADAL" clId="{1ACABD1D-37F6-42DE-AE37-91CDBE925270}" dt="2022-09-13T15:58:28.863" v="3" actId="18676"/>
        <pc:sldMkLst>
          <pc:docMk/>
          <pc:sldMk cId="3576900571" sldId="1795"/>
        </pc:sldMkLst>
      </pc:sldChg>
      <pc:sldChg chg="del">
        <pc:chgData name="Megan Faller" userId="9d1e07f7-a773-4974-a6b0-b3caef776a66" providerId="ADAL" clId="{1ACABD1D-37F6-42DE-AE37-91CDBE925270}" dt="2022-09-13T15:58:28.863" v="3" actId="18676"/>
        <pc:sldMkLst>
          <pc:docMk/>
          <pc:sldMk cId="2583075570" sldId="1796"/>
        </pc:sldMkLst>
      </pc:sldChg>
      <pc:sldChg chg="del">
        <pc:chgData name="Megan Faller" userId="9d1e07f7-a773-4974-a6b0-b3caef776a66" providerId="ADAL" clId="{1ACABD1D-37F6-42DE-AE37-91CDBE925270}" dt="2022-09-13T15:58:28.863" v="3" actId="18676"/>
        <pc:sldMkLst>
          <pc:docMk/>
          <pc:sldMk cId="3851014553" sldId="1798"/>
        </pc:sldMkLst>
      </pc:sldChg>
      <pc:sldChg chg="del">
        <pc:chgData name="Megan Faller" userId="9d1e07f7-a773-4974-a6b0-b3caef776a66" providerId="ADAL" clId="{1ACABD1D-37F6-42DE-AE37-91CDBE925270}" dt="2022-09-13T15:58:28.863" v="3" actId="18676"/>
        <pc:sldMkLst>
          <pc:docMk/>
          <pc:sldMk cId="4179142169" sldId="1799"/>
        </pc:sldMkLst>
      </pc:sldChg>
      <pc:sldChg chg="modSp mod addCm delCm modNotesTx">
        <pc:chgData name="Megan Faller" userId="9d1e07f7-a773-4974-a6b0-b3caef776a66" providerId="ADAL" clId="{1ACABD1D-37F6-42DE-AE37-91CDBE925270}" dt="2022-09-17T20:18:18.201" v="2751" actId="13926"/>
        <pc:sldMkLst>
          <pc:docMk/>
          <pc:sldMk cId="2894553833" sldId="1800"/>
        </pc:sldMkLst>
        <pc:spChg chg="mod">
          <ac:chgData name="Megan Faller" userId="9d1e07f7-a773-4974-a6b0-b3caef776a66" providerId="ADAL" clId="{1ACABD1D-37F6-42DE-AE37-91CDBE925270}" dt="2022-09-17T20:18:18.201" v="2751" actId="13926"/>
          <ac:spMkLst>
            <pc:docMk/>
            <pc:sldMk cId="2894553833" sldId="1800"/>
            <ac:spMk id="3" creationId="{0AEE3700-291B-46B5-8395-6FCA435B71DC}"/>
          </ac:spMkLst>
        </pc:spChg>
        <pc:grpChg chg="mod">
          <ac:chgData name="Megan Faller" userId="9d1e07f7-a773-4974-a6b0-b3caef776a66" providerId="ADAL" clId="{1ACABD1D-37F6-42DE-AE37-91CDBE925270}" dt="2022-09-13T18:30:48.995" v="1141" actId="1076"/>
          <ac:grpSpMkLst>
            <pc:docMk/>
            <pc:sldMk cId="2894553833" sldId="1800"/>
            <ac:grpSpMk id="5" creationId="{931EFA50-9EE7-5E08-3390-B39759CEAA74}"/>
          </ac:grpSpMkLst>
        </pc:grpChg>
      </pc:sldChg>
      <pc:sldChg chg="del">
        <pc:chgData name="Megan Faller" userId="9d1e07f7-a773-4974-a6b0-b3caef776a66" providerId="ADAL" clId="{1ACABD1D-37F6-42DE-AE37-91CDBE925270}" dt="2022-09-13T18:08:38.418" v="1088" actId="2696"/>
        <pc:sldMkLst>
          <pc:docMk/>
          <pc:sldMk cId="3215944233" sldId="1802"/>
        </pc:sldMkLst>
      </pc:sldChg>
      <pc:sldChg chg="del">
        <pc:chgData name="Megan Faller" userId="9d1e07f7-a773-4974-a6b0-b3caef776a66" providerId="ADAL" clId="{1ACABD1D-37F6-42DE-AE37-91CDBE925270}" dt="2022-09-13T19:24:14.499" v="2261" actId="2696"/>
        <pc:sldMkLst>
          <pc:docMk/>
          <pc:sldMk cId="712487989" sldId="1804"/>
        </pc:sldMkLst>
      </pc:sldChg>
      <pc:sldChg chg="modSp mod modClrScheme chgLayout">
        <pc:chgData name="Megan Faller" userId="9d1e07f7-a773-4974-a6b0-b3caef776a66" providerId="ADAL" clId="{1ACABD1D-37F6-42DE-AE37-91CDBE925270}" dt="2022-09-13T18:06:38.719" v="1083" actId="1076"/>
        <pc:sldMkLst>
          <pc:docMk/>
          <pc:sldMk cId="3386810562" sldId="1805"/>
        </pc:sldMkLst>
        <pc:spChg chg="mod ord">
          <ac:chgData name="Megan Faller" userId="9d1e07f7-a773-4974-a6b0-b3caef776a66" providerId="ADAL" clId="{1ACABD1D-37F6-42DE-AE37-91CDBE925270}" dt="2022-09-13T18:06:33.119" v="1082" actId="700"/>
          <ac:spMkLst>
            <pc:docMk/>
            <pc:sldMk cId="3386810562" sldId="1805"/>
            <ac:spMk id="2" creationId="{33ABF6FC-FA36-469B-B93A-C21F0D4A5C4A}"/>
          </ac:spMkLst>
        </pc:spChg>
        <pc:spChg chg="mod ord">
          <ac:chgData name="Megan Faller" userId="9d1e07f7-a773-4974-a6b0-b3caef776a66" providerId="ADAL" clId="{1ACABD1D-37F6-42DE-AE37-91CDBE925270}" dt="2022-09-13T18:06:33.119" v="1082" actId="700"/>
          <ac:spMkLst>
            <pc:docMk/>
            <pc:sldMk cId="3386810562" sldId="1805"/>
            <ac:spMk id="6" creationId="{8E463661-5D8E-495F-90C0-2F37A8202038}"/>
          </ac:spMkLst>
        </pc:spChg>
        <pc:graphicFrameChg chg="mod">
          <ac:chgData name="Megan Faller" userId="9d1e07f7-a773-4974-a6b0-b3caef776a66" providerId="ADAL" clId="{1ACABD1D-37F6-42DE-AE37-91CDBE925270}" dt="2022-09-13T18:06:38.719" v="1083" actId="1076"/>
          <ac:graphicFrameMkLst>
            <pc:docMk/>
            <pc:sldMk cId="3386810562" sldId="1805"/>
            <ac:graphicFrameMk id="8" creationId="{718819FC-370D-4326-A314-6E7A83984796}"/>
          </ac:graphicFrameMkLst>
        </pc:graphicFrameChg>
      </pc:sldChg>
      <pc:sldChg chg="addSp delSp modSp mod modClrScheme delCm modCm chgLayout">
        <pc:chgData name="Megan Faller" userId="9d1e07f7-a773-4974-a6b0-b3caef776a66" providerId="ADAL" clId="{1ACABD1D-37F6-42DE-AE37-91CDBE925270}" dt="2022-09-14T13:51:49.964" v="2349" actId="20577"/>
        <pc:sldMkLst>
          <pc:docMk/>
          <pc:sldMk cId="2427338193" sldId="1807"/>
        </pc:sldMkLst>
        <pc:spChg chg="mod ord">
          <ac:chgData name="Megan Faller" userId="9d1e07f7-a773-4974-a6b0-b3caef776a66" providerId="ADAL" clId="{1ACABD1D-37F6-42DE-AE37-91CDBE925270}" dt="2022-09-14T13:51:42.082" v="2345" actId="20577"/>
          <ac:spMkLst>
            <pc:docMk/>
            <pc:sldMk cId="2427338193" sldId="1807"/>
            <ac:spMk id="2" creationId="{33ABF6FC-FA36-469B-B93A-C21F0D4A5C4A}"/>
          </ac:spMkLst>
        </pc:spChg>
        <pc:spChg chg="add del mod">
          <ac:chgData name="Megan Faller" userId="9d1e07f7-a773-4974-a6b0-b3caef776a66" providerId="ADAL" clId="{1ACABD1D-37F6-42DE-AE37-91CDBE925270}" dt="2022-09-13T18:05:18.411" v="1078"/>
          <ac:spMkLst>
            <pc:docMk/>
            <pc:sldMk cId="2427338193" sldId="1807"/>
            <ac:spMk id="3" creationId="{87CFD058-760C-43FF-83FF-8252B8EDD609}"/>
          </ac:spMkLst>
        </pc:spChg>
        <pc:spChg chg="mod ord">
          <ac:chgData name="Megan Faller" userId="9d1e07f7-a773-4974-a6b0-b3caef776a66" providerId="ADAL" clId="{1ACABD1D-37F6-42DE-AE37-91CDBE925270}" dt="2022-09-13T18:03:50.762" v="888" actId="700"/>
          <ac:spMkLst>
            <pc:docMk/>
            <pc:sldMk cId="2427338193" sldId="1807"/>
            <ac:spMk id="6" creationId="{8E463661-5D8E-495F-90C0-2F37A8202038}"/>
          </ac:spMkLst>
        </pc:spChg>
        <pc:spChg chg="add mod">
          <ac:chgData name="Megan Faller" userId="9d1e07f7-a773-4974-a6b0-b3caef776a66" providerId="ADAL" clId="{1ACABD1D-37F6-42DE-AE37-91CDBE925270}" dt="2022-09-14T13:51:49.964" v="2349" actId="20577"/>
          <ac:spMkLst>
            <pc:docMk/>
            <pc:sldMk cId="2427338193" sldId="1807"/>
            <ac:spMk id="7" creationId="{07FA01CE-FEEE-7FC8-0EDF-987A32F9B491}"/>
          </ac:spMkLst>
        </pc:spChg>
        <pc:graphicFrameChg chg="del mod ord">
          <ac:chgData name="Megan Faller" userId="9d1e07f7-a773-4974-a6b0-b3caef776a66" providerId="ADAL" clId="{1ACABD1D-37F6-42DE-AE37-91CDBE925270}" dt="2022-09-13T18:05:07.030" v="1072" actId="478"/>
          <ac:graphicFrameMkLst>
            <pc:docMk/>
            <pc:sldMk cId="2427338193" sldId="1807"/>
            <ac:graphicFrameMk id="5" creationId="{EC036E7F-1AD5-4FED-9F73-AAA9C505A01F}"/>
          </ac:graphicFrameMkLst>
        </pc:graphicFrameChg>
      </pc:sldChg>
      <pc:sldChg chg="addSp delSp modSp mod modClrScheme chgLayout">
        <pc:chgData name="Megan Faller" userId="9d1e07f7-a773-4974-a6b0-b3caef776a66" providerId="ADAL" clId="{1ACABD1D-37F6-42DE-AE37-91CDBE925270}" dt="2022-09-13T18:02:09.014" v="879" actId="14100"/>
        <pc:sldMkLst>
          <pc:docMk/>
          <pc:sldMk cId="1355040105" sldId="1808"/>
        </pc:sldMkLst>
        <pc:spChg chg="mod ord">
          <ac:chgData name="Megan Faller" userId="9d1e07f7-a773-4974-a6b0-b3caef776a66" providerId="ADAL" clId="{1ACABD1D-37F6-42DE-AE37-91CDBE925270}" dt="2022-09-13T18:01:59.413" v="876" actId="700"/>
          <ac:spMkLst>
            <pc:docMk/>
            <pc:sldMk cId="1355040105" sldId="1808"/>
            <ac:spMk id="2" creationId="{33ABF6FC-FA36-469B-B93A-C21F0D4A5C4A}"/>
          </ac:spMkLst>
        </pc:spChg>
        <pc:spChg chg="add del">
          <ac:chgData name="Megan Faller" userId="9d1e07f7-a773-4974-a6b0-b3caef776a66" providerId="ADAL" clId="{1ACABD1D-37F6-42DE-AE37-91CDBE925270}" dt="2022-09-13T18:01:56.370" v="875" actId="22"/>
          <ac:spMkLst>
            <pc:docMk/>
            <pc:sldMk cId="1355040105" sldId="1808"/>
            <ac:spMk id="4" creationId="{D9489A02-A290-6450-6050-DCD6A82CFD6A}"/>
          </ac:spMkLst>
        </pc:spChg>
        <pc:spChg chg="add del mod ord">
          <ac:chgData name="Megan Faller" userId="9d1e07f7-a773-4974-a6b0-b3caef776a66" providerId="ADAL" clId="{1ACABD1D-37F6-42DE-AE37-91CDBE925270}" dt="2022-09-13T18:02:02.806" v="877" actId="478"/>
          <ac:spMkLst>
            <pc:docMk/>
            <pc:sldMk cId="1355040105" sldId="1808"/>
            <ac:spMk id="5" creationId="{A5830883-37C7-DE00-4B08-F47DB49E51C6}"/>
          </ac:spMkLst>
        </pc:spChg>
        <pc:graphicFrameChg chg="mod ord">
          <ac:chgData name="Megan Faller" userId="9d1e07f7-a773-4974-a6b0-b3caef776a66" providerId="ADAL" clId="{1ACABD1D-37F6-42DE-AE37-91CDBE925270}" dt="2022-09-13T18:02:09.014" v="879" actId="14100"/>
          <ac:graphicFrameMkLst>
            <pc:docMk/>
            <pc:sldMk cId="1355040105" sldId="1808"/>
            <ac:graphicFrameMk id="8" creationId="{3C985275-38F9-476A-B564-2EF6C52DBF11}"/>
          </ac:graphicFrameMkLst>
        </pc:graphicFrameChg>
      </pc:sldChg>
      <pc:sldChg chg="addSp delSp modSp mod modClrScheme chgLayout">
        <pc:chgData name="Megan Faller" userId="9d1e07f7-a773-4974-a6b0-b3caef776a66" providerId="ADAL" clId="{1ACABD1D-37F6-42DE-AE37-91CDBE925270}" dt="2022-09-13T18:01:42.957" v="873" actId="478"/>
        <pc:sldMkLst>
          <pc:docMk/>
          <pc:sldMk cId="3130810954" sldId="1809"/>
        </pc:sldMkLst>
        <pc:spChg chg="mod ord">
          <ac:chgData name="Megan Faller" userId="9d1e07f7-a773-4974-a6b0-b3caef776a66" providerId="ADAL" clId="{1ACABD1D-37F6-42DE-AE37-91CDBE925270}" dt="2022-09-13T18:01:27.854" v="870" actId="700"/>
          <ac:spMkLst>
            <pc:docMk/>
            <pc:sldMk cId="3130810954" sldId="1809"/>
            <ac:spMk id="2" creationId="{33ABF6FC-FA36-469B-B93A-C21F0D4A5C4A}"/>
          </ac:spMkLst>
        </pc:spChg>
        <pc:spChg chg="add del mod ord">
          <ac:chgData name="Megan Faller" userId="9d1e07f7-a773-4974-a6b0-b3caef776a66" providerId="ADAL" clId="{1ACABD1D-37F6-42DE-AE37-91CDBE925270}" dt="2022-09-13T18:01:42.957" v="873" actId="478"/>
          <ac:spMkLst>
            <pc:docMk/>
            <pc:sldMk cId="3130810954" sldId="1809"/>
            <ac:spMk id="3" creationId="{44B84F28-7924-5C0A-F414-84E14AF85CD0}"/>
          </ac:spMkLst>
        </pc:spChg>
        <pc:graphicFrameChg chg="mod ord">
          <ac:chgData name="Megan Faller" userId="9d1e07f7-a773-4974-a6b0-b3caef776a66" providerId="ADAL" clId="{1ACABD1D-37F6-42DE-AE37-91CDBE925270}" dt="2022-09-13T18:01:35.293" v="871" actId="14100"/>
          <ac:graphicFrameMkLst>
            <pc:docMk/>
            <pc:sldMk cId="3130810954" sldId="1809"/>
            <ac:graphicFrameMk id="8" creationId="{3C985275-38F9-476A-B564-2EF6C52DBF11}"/>
          </ac:graphicFrameMkLst>
        </pc:graphicFrameChg>
      </pc:sldChg>
      <pc:sldChg chg="modSp mod addCm delCm modNotesTx">
        <pc:chgData name="Megan Faller" userId="9d1e07f7-a773-4974-a6b0-b3caef776a66" providerId="ADAL" clId="{1ACABD1D-37F6-42DE-AE37-91CDBE925270}" dt="2022-09-17T20:01:25.447" v="2479"/>
        <pc:sldMkLst>
          <pc:docMk/>
          <pc:sldMk cId="3986511558" sldId="1811"/>
        </pc:sldMkLst>
        <pc:spChg chg="mod">
          <ac:chgData name="Megan Faller" userId="9d1e07f7-a773-4974-a6b0-b3caef776a66" providerId="ADAL" clId="{1ACABD1D-37F6-42DE-AE37-91CDBE925270}" dt="2022-09-13T18:00:44.662" v="865" actId="1076"/>
          <ac:spMkLst>
            <pc:docMk/>
            <pc:sldMk cId="3986511558" sldId="1811"/>
            <ac:spMk id="3" creationId="{2601AB25-5747-D01C-218C-9F865BF059AC}"/>
          </ac:spMkLst>
        </pc:spChg>
        <pc:graphicFrameChg chg="mod modGraphic">
          <ac:chgData name="Megan Faller" userId="9d1e07f7-a773-4974-a6b0-b3caef776a66" providerId="ADAL" clId="{1ACABD1D-37F6-42DE-AE37-91CDBE925270}" dt="2022-09-13T18:01:02.262" v="869" actId="207"/>
          <ac:graphicFrameMkLst>
            <pc:docMk/>
            <pc:sldMk cId="3986511558" sldId="1811"/>
            <ac:graphicFrameMk id="5" creationId="{A87AF2AE-0DD9-9ACE-7E11-91E2EF583027}"/>
          </ac:graphicFrameMkLst>
        </pc:graphicFrameChg>
      </pc:sldChg>
      <pc:sldChg chg="modSp mod">
        <pc:chgData name="Megan Faller" userId="9d1e07f7-a773-4974-a6b0-b3caef776a66" providerId="ADAL" clId="{1ACABD1D-37F6-42DE-AE37-91CDBE925270}" dt="2022-09-13T18:00:05.296" v="857" actId="1076"/>
        <pc:sldMkLst>
          <pc:docMk/>
          <pc:sldMk cId="1486971615" sldId="1812"/>
        </pc:sldMkLst>
        <pc:spChg chg="mod">
          <ac:chgData name="Megan Faller" userId="9d1e07f7-a773-4974-a6b0-b3caef776a66" providerId="ADAL" clId="{1ACABD1D-37F6-42DE-AE37-91CDBE925270}" dt="2022-09-13T18:00:05.296" v="857" actId="1076"/>
          <ac:spMkLst>
            <pc:docMk/>
            <pc:sldMk cId="1486971615" sldId="1812"/>
            <ac:spMk id="6" creationId="{87B49D89-20BC-C3EF-E080-D8E3F4397FDC}"/>
          </ac:spMkLst>
        </pc:spChg>
        <pc:graphicFrameChg chg="mod modGraphic">
          <ac:chgData name="Megan Faller" userId="9d1e07f7-a773-4974-a6b0-b3caef776a66" providerId="ADAL" clId="{1ACABD1D-37F6-42DE-AE37-91CDBE925270}" dt="2022-09-13T17:59:59.579" v="856" actId="14861"/>
          <ac:graphicFrameMkLst>
            <pc:docMk/>
            <pc:sldMk cId="1486971615" sldId="1812"/>
            <ac:graphicFrameMk id="4" creationId="{00000000-0000-0000-0000-000000000000}"/>
          </ac:graphicFrameMkLst>
        </pc:graphicFrameChg>
      </pc:sldChg>
      <pc:sldChg chg="modSp mod modClrScheme chgLayout">
        <pc:chgData name="Megan Faller" userId="9d1e07f7-a773-4974-a6b0-b3caef776a66" providerId="ADAL" clId="{1ACABD1D-37F6-42DE-AE37-91CDBE925270}" dt="2022-09-13T17:52:16.171" v="780" actId="700"/>
        <pc:sldMkLst>
          <pc:docMk/>
          <pc:sldMk cId="1214171015" sldId="1817"/>
        </pc:sldMkLst>
        <pc:spChg chg="mod ord">
          <ac:chgData name="Megan Faller" userId="9d1e07f7-a773-4974-a6b0-b3caef776a66" providerId="ADAL" clId="{1ACABD1D-37F6-42DE-AE37-91CDBE925270}" dt="2022-09-13T17:52:16.171" v="780" actId="700"/>
          <ac:spMkLst>
            <pc:docMk/>
            <pc:sldMk cId="1214171015" sldId="1817"/>
            <ac:spMk id="2" creationId="{33ABF6FC-FA36-469B-B93A-C21F0D4A5C4A}"/>
          </ac:spMkLst>
        </pc:spChg>
        <pc:graphicFrameChg chg="mod ord">
          <ac:chgData name="Megan Faller" userId="9d1e07f7-a773-4974-a6b0-b3caef776a66" providerId="ADAL" clId="{1ACABD1D-37F6-42DE-AE37-91CDBE925270}" dt="2022-09-13T17:52:16.171" v="780" actId="700"/>
          <ac:graphicFrameMkLst>
            <pc:docMk/>
            <pc:sldMk cId="1214171015" sldId="1817"/>
            <ac:graphicFrameMk id="11" creationId="{1E08DC9C-0A57-4F07-808E-DD1919D7E043}"/>
          </ac:graphicFrameMkLst>
        </pc:graphicFrameChg>
      </pc:sldChg>
      <pc:sldChg chg="addSp delSp modSp mod chgLayout">
        <pc:chgData name="Megan Faller" userId="9d1e07f7-a773-4974-a6b0-b3caef776a66" providerId="ADAL" clId="{1ACABD1D-37F6-42DE-AE37-91CDBE925270}" dt="2022-09-13T18:03:08.277" v="884" actId="1076"/>
        <pc:sldMkLst>
          <pc:docMk/>
          <pc:sldMk cId="3543413250" sldId="1818"/>
        </pc:sldMkLst>
        <pc:spChg chg="mod ord">
          <ac:chgData name="Megan Faller" userId="9d1e07f7-a773-4974-a6b0-b3caef776a66" providerId="ADAL" clId="{1ACABD1D-37F6-42DE-AE37-91CDBE925270}" dt="2022-09-13T17:47:31.027" v="745" actId="700"/>
          <ac:spMkLst>
            <pc:docMk/>
            <pc:sldMk cId="3543413250" sldId="1818"/>
            <ac:spMk id="2" creationId="{42FD9672-B7D3-493A-87E6-7B4B4BB6B42A}"/>
          </ac:spMkLst>
        </pc:spChg>
        <pc:spChg chg="del">
          <ac:chgData name="Megan Faller" userId="9d1e07f7-a773-4974-a6b0-b3caef776a66" providerId="ADAL" clId="{1ACABD1D-37F6-42DE-AE37-91CDBE925270}" dt="2022-09-13T17:47:31.027" v="745" actId="700"/>
          <ac:spMkLst>
            <pc:docMk/>
            <pc:sldMk cId="3543413250" sldId="1818"/>
            <ac:spMk id="3" creationId="{B07D2929-14E7-33E0-A8FF-BDB2F560D5D4}"/>
          </ac:spMkLst>
        </pc:spChg>
        <pc:spChg chg="add mod ord">
          <ac:chgData name="Megan Faller" userId="9d1e07f7-a773-4974-a6b0-b3caef776a66" providerId="ADAL" clId="{1ACABD1D-37F6-42DE-AE37-91CDBE925270}" dt="2022-09-13T17:47:33.635" v="746" actId="20577"/>
          <ac:spMkLst>
            <pc:docMk/>
            <pc:sldMk cId="3543413250" sldId="1818"/>
            <ac:spMk id="5" creationId="{914CC0FB-F81E-A3A5-1E9A-042D0A4C868E}"/>
          </ac:spMkLst>
        </pc:spChg>
        <pc:spChg chg="mod">
          <ac:chgData name="Megan Faller" userId="9d1e07f7-a773-4974-a6b0-b3caef776a66" providerId="ADAL" clId="{1ACABD1D-37F6-42DE-AE37-91CDBE925270}" dt="2022-09-13T17:49:29.912" v="766" actId="1076"/>
          <ac:spMkLst>
            <pc:docMk/>
            <pc:sldMk cId="3543413250" sldId="1818"/>
            <ac:spMk id="8" creationId="{4C6B956A-F7D7-4C04-B4EE-A1BE3D839E87}"/>
          </ac:spMkLst>
        </pc:spChg>
        <pc:picChg chg="del mod modCrop">
          <ac:chgData name="Megan Faller" userId="9d1e07f7-a773-4974-a6b0-b3caef776a66" providerId="ADAL" clId="{1ACABD1D-37F6-42DE-AE37-91CDBE925270}" dt="2022-09-13T17:47:54.476" v="749" actId="478"/>
          <ac:picMkLst>
            <pc:docMk/>
            <pc:sldMk cId="3543413250" sldId="1818"/>
            <ac:picMk id="4" creationId="{31407072-205D-4E7D-98E3-810B030DA1C1}"/>
          </ac:picMkLst>
        </pc:picChg>
        <pc:picChg chg="add del mod ord modCrop">
          <ac:chgData name="Megan Faller" userId="9d1e07f7-a773-4974-a6b0-b3caef776a66" providerId="ADAL" clId="{1ACABD1D-37F6-42DE-AE37-91CDBE925270}" dt="2022-09-13T17:49:40.544" v="768" actId="478"/>
          <ac:picMkLst>
            <pc:docMk/>
            <pc:sldMk cId="3543413250" sldId="1818"/>
            <ac:picMk id="7" creationId="{01EDAAD6-7599-C6B2-3100-8C80E9CA65C7}"/>
          </ac:picMkLst>
        </pc:picChg>
        <pc:picChg chg="add mod ord modCrop">
          <ac:chgData name="Megan Faller" userId="9d1e07f7-a773-4974-a6b0-b3caef776a66" providerId="ADAL" clId="{1ACABD1D-37F6-42DE-AE37-91CDBE925270}" dt="2022-09-13T18:03:08.277" v="884" actId="1076"/>
          <ac:picMkLst>
            <pc:docMk/>
            <pc:sldMk cId="3543413250" sldId="1818"/>
            <ac:picMk id="10" creationId="{57540F5D-B377-E181-E900-D3BF78BD2828}"/>
          </ac:picMkLst>
        </pc:picChg>
      </pc:sldChg>
      <pc:sldChg chg="addSp delSp modSp mod modClrScheme delCm modCm chgLayout modNotesTx">
        <pc:chgData name="Megan Faller" userId="9d1e07f7-a773-4974-a6b0-b3caef776a66" providerId="ADAL" clId="{1ACABD1D-37F6-42DE-AE37-91CDBE925270}" dt="2022-09-17T20:24:57.393" v="2909" actId="20577"/>
        <pc:sldMkLst>
          <pc:docMk/>
          <pc:sldMk cId="1838431513" sldId="1819"/>
        </pc:sldMkLst>
        <pc:spChg chg="mod ord">
          <ac:chgData name="Megan Faller" userId="9d1e07f7-a773-4974-a6b0-b3caef776a66" providerId="ADAL" clId="{1ACABD1D-37F6-42DE-AE37-91CDBE925270}" dt="2022-09-14T13:48:59.235" v="2341" actId="20577"/>
          <ac:spMkLst>
            <pc:docMk/>
            <pc:sldMk cId="1838431513" sldId="1819"/>
            <ac:spMk id="2" creationId="{32E2A67D-538D-4D70-BC10-93277426B424}"/>
          </ac:spMkLst>
        </pc:spChg>
        <pc:spChg chg="add del mod">
          <ac:chgData name="Megan Faller" userId="9d1e07f7-a773-4974-a6b0-b3caef776a66" providerId="ADAL" clId="{1ACABD1D-37F6-42DE-AE37-91CDBE925270}" dt="2022-09-13T17:45:50.413" v="736"/>
          <ac:spMkLst>
            <pc:docMk/>
            <pc:sldMk cId="1838431513" sldId="1819"/>
            <ac:spMk id="3" creationId="{358703B1-3BCD-C4B0-EA04-3DDCD5D47DF9}"/>
          </ac:spMkLst>
        </pc:spChg>
        <pc:spChg chg="add mod">
          <ac:chgData name="Megan Faller" userId="9d1e07f7-a773-4974-a6b0-b3caef776a66" providerId="ADAL" clId="{1ACABD1D-37F6-42DE-AE37-91CDBE925270}" dt="2022-09-17T20:24:57.393" v="2909" actId="20577"/>
          <ac:spMkLst>
            <pc:docMk/>
            <pc:sldMk cId="1838431513" sldId="1819"/>
            <ac:spMk id="6" creationId="{7C715B82-566D-EF40-E8E3-11E717838B5C}"/>
          </ac:spMkLst>
        </pc:spChg>
        <pc:graphicFrameChg chg="del mod ord">
          <ac:chgData name="Megan Faller" userId="9d1e07f7-a773-4974-a6b0-b3caef776a66" providerId="ADAL" clId="{1ACABD1D-37F6-42DE-AE37-91CDBE925270}" dt="2022-09-13T17:45:37.747" v="730" actId="478"/>
          <ac:graphicFrameMkLst>
            <pc:docMk/>
            <pc:sldMk cId="1838431513" sldId="1819"/>
            <ac:graphicFrameMk id="5" creationId="{E46DE2E9-521D-4139-8AAE-72D7FA3C4897}"/>
          </ac:graphicFrameMkLst>
        </pc:graphicFrameChg>
      </pc:sldChg>
      <pc:sldChg chg="addSp delSp modSp mod modNotes">
        <pc:chgData name="Megan Faller" userId="9d1e07f7-a773-4974-a6b0-b3caef776a66" providerId="ADAL" clId="{1ACABD1D-37F6-42DE-AE37-91CDBE925270}" dt="2022-09-13T18:25:18.458" v="1114" actId="1076"/>
        <pc:sldMkLst>
          <pc:docMk/>
          <pc:sldMk cId="597147092" sldId="1822"/>
        </pc:sldMkLst>
        <pc:spChg chg="add del mod">
          <ac:chgData name="Megan Faller" userId="9d1e07f7-a773-4974-a6b0-b3caef776a66" providerId="ADAL" clId="{1ACABD1D-37F6-42DE-AE37-91CDBE925270}" dt="2022-09-13T17:23:50.121" v="526" actId="478"/>
          <ac:spMkLst>
            <pc:docMk/>
            <pc:sldMk cId="597147092" sldId="1822"/>
            <ac:spMk id="4" creationId="{3EC816C1-B00D-3CCE-2759-829E9EBA4DCE}"/>
          </ac:spMkLst>
        </pc:spChg>
        <pc:spChg chg="del">
          <ac:chgData name="Megan Faller" userId="9d1e07f7-a773-4974-a6b0-b3caef776a66" providerId="ADAL" clId="{1ACABD1D-37F6-42DE-AE37-91CDBE925270}" dt="2022-09-13T17:23:43.004" v="524" actId="478"/>
          <ac:spMkLst>
            <pc:docMk/>
            <pc:sldMk cId="597147092" sldId="1822"/>
            <ac:spMk id="12" creationId="{1B4DAE03-67D1-EFB8-CE33-87F570BF9EEA}"/>
          </ac:spMkLst>
        </pc:spChg>
        <pc:picChg chg="add mod ord modCrop">
          <ac:chgData name="Megan Faller" userId="9d1e07f7-a773-4974-a6b0-b3caef776a66" providerId="ADAL" clId="{1ACABD1D-37F6-42DE-AE37-91CDBE925270}" dt="2022-09-13T17:24:53.255" v="565" actId="1076"/>
          <ac:picMkLst>
            <pc:docMk/>
            <pc:sldMk cId="597147092" sldId="1822"/>
            <ac:picMk id="6" creationId="{D21070B7-8A29-0999-C21E-10A3C130A6BD}"/>
          </ac:picMkLst>
        </pc:picChg>
      </pc:sldChg>
      <pc:sldChg chg="modSp mod delCm">
        <pc:chgData name="Megan Faller" userId="9d1e07f7-a773-4974-a6b0-b3caef776a66" providerId="ADAL" clId="{1ACABD1D-37F6-42DE-AE37-91CDBE925270}" dt="2022-09-13T17:14:58.869" v="448" actId="20577"/>
        <pc:sldMkLst>
          <pc:docMk/>
          <pc:sldMk cId="423375948" sldId="1823"/>
        </pc:sldMkLst>
        <pc:graphicFrameChg chg="mod">
          <ac:chgData name="Megan Faller" userId="9d1e07f7-a773-4974-a6b0-b3caef776a66" providerId="ADAL" clId="{1ACABD1D-37F6-42DE-AE37-91CDBE925270}" dt="2022-09-13T17:14:58.869" v="448" actId="20577"/>
          <ac:graphicFrameMkLst>
            <pc:docMk/>
            <pc:sldMk cId="423375948" sldId="1823"/>
            <ac:graphicFrameMk id="5" creationId="{3A5BE1C0-7EF1-4285-AF9A-5C0B29691710}"/>
          </ac:graphicFrameMkLst>
        </pc:graphicFrameChg>
      </pc:sldChg>
      <pc:sldChg chg="addSp delSp modSp mod modClrScheme delCm chgLayout">
        <pc:chgData name="Megan Faller" userId="9d1e07f7-a773-4974-a6b0-b3caef776a66" providerId="ADAL" clId="{1ACABD1D-37F6-42DE-AE37-91CDBE925270}" dt="2022-09-13T17:19:10.026" v="523" actId="14100"/>
        <pc:sldMkLst>
          <pc:docMk/>
          <pc:sldMk cId="3286387527" sldId="1824"/>
        </pc:sldMkLst>
        <pc:spChg chg="mod ord">
          <ac:chgData name="Megan Faller" userId="9d1e07f7-a773-4974-a6b0-b3caef776a66" providerId="ADAL" clId="{1ACABD1D-37F6-42DE-AE37-91CDBE925270}" dt="2022-09-13T17:12:26.437" v="423" actId="700"/>
          <ac:spMkLst>
            <pc:docMk/>
            <pc:sldMk cId="3286387527" sldId="1824"/>
            <ac:spMk id="4" creationId="{480A1EF1-F9B6-4602-A06A-AAF647603389}"/>
          </ac:spMkLst>
        </pc:spChg>
        <pc:graphicFrameChg chg="mod ord modGraphic">
          <ac:chgData name="Megan Faller" userId="9d1e07f7-a773-4974-a6b0-b3caef776a66" providerId="ADAL" clId="{1ACABD1D-37F6-42DE-AE37-91CDBE925270}" dt="2022-09-13T17:17:16.391" v="462" actId="14100"/>
          <ac:graphicFrameMkLst>
            <pc:docMk/>
            <pc:sldMk cId="3286387527" sldId="1824"/>
            <ac:graphicFrameMk id="13" creationId="{0DACA75C-CFCA-4466-9573-E2D3EF9A80A9}"/>
          </ac:graphicFrameMkLst>
        </pc:graphicFrameChg>
        <pc:picChg chg="add del mod">
          <ac:chgData name="Megan Faller" userId="9d1e07f7-a773-4974-a6b0-b3caef776a66" providerId="ADAL" clId="{1ACABD1D-37F6-42DE-AE37-91CDBE925270}" dt="2022-09-13T17:16:59.232" v="460" actId="478"/>
          <ac:picMkLst>
            <pc:docMk/>
            <pc:sldMk cId="3286387527" sldId="1824"/>
            <ac:picMk id="3" creationId="{1F62A01C-ED2C-3426-0AFC-3BE3685794A7}"/>
          </ac:picMkLst>
        </pc:picChg>
        <pc:picChg chg="add mod">
          <ac:chgData name="Megan Faller" userId="9d1e07f7-a773-4974-a6b0-b3caef776a66" providerId="ADAL" clId="{1ACABD1D-37F6-42DE-AE37-91CDBE925270}" dt="2022-09-13T17:19:10.026" v="523" actId="14100"/>
          <ac:picMkLst>
            <pc:docMk/>
            <pc:sldMk cId="3286387527" sldId="1824"/>
            <ac:picMk id="6" creationId="{99A22FBC-FB80-DE3B-474A-57BBDA197F7B}"/>
          </ac:picMkLst>
        </pc:picChg>
        <pc:picChg chg="mod ord">
          <ac:chgData name="Megan Faller" userId="9d1e07f7-a773-4974-a6b0-b3caef776a66" providerId="ADAL" clId="{1ACABD1D-37F6-42DE-AE37-91CDBE925270}" dt="2022-09-13T17:19:07.897" v="522" actId="14100"/>
          <ac:picMkLst>
            <pc:docMk/>
            <pc:sldMk cId="3286387527" sldId="1824"/>
            <ac:picMk id="10" creationId="{CFAF09BF-4EDE-A37F-737A-D5A2B9ADDBBD}"/>
          </ac:picMkLst>
        </pc:picChg>
      </pc:sldChg>
      <pc:sldChg chg="addSp delSp modSp mod chgLayout">
        <pc:chgData name="Megan Faller" userId="9d1e07f7-a773-4974-a6b0-b3caef776a66" providerId="ADAL" clId="{1ACABD1D-37F6-42DE-AE37-91CDBE925270}" dt="2022-09-13T17:09:16.023" v="389" actId="20577"/>
        <pc:sldMkLst>
          <pc:docMk/>
          <pc:sldMk cId="1420174709" sldId="1825"/>
        </pc:sldMkLst>
        <pc:spChg chg="mod ord">
          <ac:chgData name="Megan Faller" userId="9d1e07f7-a773-4974-a6b0-b3caef776a66" providerId="ADAL" clId="{1ACABD1D-37F6-42DE-AE37-91CDBE925270}" dt="2022-09-13T17:09:16.023" v="389" actId="20577"/>
          <ac:spMkLst>
            <pc:docMk/>
            <pc:sldMk cId="1420174709" sldId="1825"/>
            <ac:spMk id="2" creationId="{42FD9672-B7D3-493A-87E6-7B4B4BB6B42A}"/>
          </ac:spMkLst>
        </pc:spChg>
        <pc:spChg chg="del">
          <ac:chgData name="Megan Faller" userId="9d1e07f7-a773-4974-a6b0-b3caef776a66" providerId="ADAL" clId="{1ACABD1D-37F6-42DE-AE37-91CDBE925270}" dt="2022-09-13T17:07:00.291" v="364" actId="700"/>
          <ac:spMkLst>
            <pc:docMk/>
            <pc:sldMk cId="1420174709" sldId="1825"/>
            <ac:spMk id="3" creationId="{5F781899-3DA4-8137-E25B-48C81E9D712D}"/>
          </ac:spMkLst>
        </pc:spChg>
        <pc:spChg chg="add mod ord">
          <ac:chgData name="Megan Faller" userId="9d1e07f7-a773-4974-a6b0-b3caef776a66" providerId="ADAL" clId="{1ACABD1D-37F6-42DE-AE37-91CDBE925270}" dt="2022-09-13T17:08:57.702" v="384" actId="20577"/>
          <ac:spMkLst>
            <pc:docMk/>
            <pc:sldMk cId="1420174709" sldId="1825"/>
            <ac:spMk id="4" creationId="{72CD32AB-F2DC-24C3-4199-001362DCD5D4}"/>
          </ac:spMkLst>
        </pc:spChg>
        <pc:picChg chg="mod modCrop">
          <ac:chgData name="Megan Faller" userId="9d1e07f7-a773-4974-a6b0-b3caef776a66" providerId="ADAL" clId="{1ACABD1D-37F6-42DE-AE37-91CDBE925270}" dt="2022-09-13T17:08:53.565" v="383" actId="732"/>
          <ac:picMkLst>
            <pc:docMk/>
            <pc:sldMk cId="1420174709" sldId="1825"/>
            <ac:picMk id="5" creationId="{405F73D9-B46F-AFFA-D431-144351EBBDBC}"/>
          </ac:picMkLst>
        </pc:picChg>
      </pc:sldChg>
      <pc:sldChg chg="addSp delSp modSp mod addCm delCm">
        <pc:chgData name="Megan Faller" userId="9d1e07f7-a773-4974-a6b0-b3caef776a66" providerId="ADAL" clId="{1ACABD1D-37F6-42DE-AE37-91CDBE925270}" dt="2022-09-13T16:16:21.337" v="87"/>
        <pc:sldMkLst>
          <pc:docMk/>
          <pc:sldMk cId="2416610037" sldId="1827"/>
        </pc:sldMkLst>
        <pc:spChg chg="add del mod">
          <ac:chgData name="Megan Faller" userId="9d1e07f7-a773-4974-a6b0-b3caef776a66" providerId="ADAL" clId="{1ACABD1D-37F6-42DE-AE37-91CDBE925270}" dt="2022-09-13T16:13:32.008" v="70" actId="478"/>
          <ac:spMkLst>
            <pc:docMk/>
            <pc:sldMk cId="2416610037" sldId="1827"/>
            <ac:spMk id="5" creationId="{D7722675-D8DD-34A6-9E1B-871E0F7616A6}"/>
          </ac:spMkLst>
        </pc:spChg>
        <pc:graphicFrameChg chg="mod modGraphic">
          <ac:chgData name="Megan Faller" userId="9d1e07f7-a773-4974-a6b0-b3caef776a66" providerId="ADAL" clId="{1ACABD1D-37F6-42DE-AE37-91CDBE925270}" dt="2022-09-13T16:15:54.645" v="86" actId="207"/>
          <ac:graphicFrameMkLst>
            <pc:docMk/>
            <pc:sldMk cId="2416610037" sldId="1827"/>
            <ac:graphicFrameMk id="8" creationId="{5628F57F-ADA6-4A75-B322-0CA7EDB890E2}"/>
          </ac:graphicFrameMkLst>
        </pc:graphicFrameChg>
        <pc:picChg chg="del mod">
          <ac:chgData name="Megan Faller" userId="9d1e07f7-a773-4974-a6b0-b3caef776a66" providerId="ADAL" clId="{1ACABD1D-37F6-42DE-AE37-91CDBE925270}" dt="2022-09-13T16:13:07.731" v="68" actId="478"/>
          <ac:picMkLst>
            <pc:docMk/>
            <pc:sldMk cId="2416610037" sldId="1827"/>
            <ac:picMk id="4" creationId="{3FA6BCF9-DD3E-49E2-B604-E01DDCA9EB3B}"/>
          </ac:picMkLst>
        </pc:picChg>
      </pc:sldChg>
      <pc:sldChg chg="addSp delSp modSp mod delCm modNotesTx">
        <pc:chgData name="Megan Faller" userId="9d1e07f7-a773-4974-a6b0-b3caef776a66" providerId="ADAL" clId="{1ACABD1D-37F6-42DE-AE37-91CDBE925270}" dt="2022-09-17T19:58:37.016" v="2432"/>
        <pc:sldMkLst>
          <pc:docMk/>
          <pc:sldMk cId="245644910" sldId="1829"/>
        </pc:sldMkLst>
        <pc:spChg chg="add mod">
          <ac:chgData name="Megan Faller" userId="9d1e07f7-a773-4974-a6b0-b3caef776a66" providerId="ADAL" clId="{1ACABD1D-37F6-42DE-AE37-91CDBE925270}" dt="2022-09-13T16:05:35.668" v="20"/>
          <ac:spMkLst>
            <pc:docMk/>
            <pc:sldMk cId="245644910" sldId="1829"/>
            <ac:spMk id="2" creationId="{0BD8E738-428A-61C8-409B-D5D2BD5ADDCE}"/>
          </ac:spMkLst>
        </pc:spChg>
        <pc:spChg chg="mod">
          <ac:chgData name="Megan Faller" userId="9d1e07f7-a773-4974-a6b0-b3caef776a66" providerId="ADAL" clId="{1ACABD1D-37F6-42DE-AE37-91CDBE925270}" dt="2022-09-13T17:08:21.668" v="378" actId="1076"/>
          <ac:spMkLst>
            <pc:docMk/>
            <pc:sldMk cId="245644910" sldId="1829"/>
            <ac:spMk id="3" creationId="{1B33C238-B80C-4788-B137-AB5CB3D7D63B}"/>
          </ac:spMkLst>
        </pc:spChg>
        <pc:spChg chg="del">
          <ac:chgData name="Megan Faller" userId="9d1e07f7-a773-4974-a6b0-b3caef776a66" providerId="ADAL" clId="{1ACABD1D-37F6-42DE-AE37-91CDBE925270}" dt="2022-09-13T16:05:34.437" v="19" actId="478"/>
          <ac:spMkLst>
            <pc:docMk/>
            <pc:sldMk cId="245644910" sldId="1829"/>
            <ac:spMk id="5" creationId="{797978E9-16DF-4C15-A72C-13E0621C516B}"/>
          </ac:spMkLst>
        </pc:spChg>
      </pc:sldChg>
      <pc:sldChg chg="del">
        <pc:chgData name="Megan Faller" userId="9d1e07f7-a773-4974-a6b0-b3caef776a66" providerId="ADAL" clId="{1ACABD1D-37F6-42DE-AE37-91CDBE925270}" dt="2022-09-13T16:00:12.654" v="7" actId="18676"/>
        <pc:sldMkLst>
          <pc:docMk/>
          <pc:sldMk cId="1815752421" sldId="1833"/>
        </pc:sldMkLst>
      </pc:sldChg>
      <pc:sldChg chg="del">
        <pc:chgData name="Megan Faller" userId="9d1e07f7-a773-4974-a6b0-b3caef776a66" providerId="ADAL" clId="{1ACABD1D-37F6-42DE-AE37-91CDBE925270}" dt="2022-09-13T15:58:19.024" v="0" actId="18676"/>
        <pc:sldMkLst>
          <pc:docMk/>
          <pc:sldMk cId="590629629" sldId="1835"/>
        </pc:sldMkLst>
      </pc:sldChg>
      <pc:sldChg chg="del delCm">
        <pc:chgData name="Megan Faller" userId="9d1e07f7-a773-4974-a6b0-b3caef776a66" providerId="ADAL" clId="{1ACABD1D-37F6-42DE-AE37-91CDBE925270}" dt="2022-09-13T16:12:22.964" v="66" actId="2696"/>
        <pc:sldMkLst>
          <pc:docMk/>
          <pc:sldMk cId="2395331042" sldId="1836"/>
        </pc:sldMkLst>
      </pc:sldChg>
      <pc:sldChg chg="modSp mod modClrScheme addCm delCm chgLayout modNotesTx">
        <pc:chgData name="Megan Faller" userId="9d1e07f7-a773-4974-a6b0-b3caef776a66" providerId="ADAL" clId="{1ACABD1D-37F6-42DE-AE37-91CDBE925270}" dt="2022-09-17T20:19:31.734" v="2831" actId="20577"/>
        <pc:sldMkLst>
          <pc:docMk/>
          <pc:sldMk cId="1958633441" sldId="1837"/>
        </pc:sldMkLst>
        <pc:spChg chg="mod ord">
          <ac:chgData name="Megan Faller" userId="9d1e07f7-a773-4974-a6b0-b3caef776a66" providerId="ADAL" clId="{1ACABD1D-37F6-42DE-AE37-91CDBE925270}" dt="2022-09-14T13:37:05.211" v="2312" actId="2085"/>
          <ac:spMkLst>
            <pc:docMk/>
            <pc:sldMk cId="1958633441" sldId="1837"/>
            <ac:spMk id="2" creationId="{20E5E4DD-BD71-4EB3-B260-E8ED07123F22}"/>
          </ac:spMkLst>
        </pc:spChg>
        <pc:spChg chg="mod ord">
          <ac:chgData name="Megan Faller" userId="9d1e07f7-a773-4974-a6b0-b3caef776a66" providerId="ADAL" clId="{1ACABD1D-37F6-42DE-AE37-91CDBE925270}" dt="2022-09-13T17:06:02.494" v="359" actId="14100"/>
          <ac:spMkLst>
            <pc:docMk/>
            <pc:sldMk cId="1958633441" sldId="1837"/>
            <ac:spMk id="3" creationId="{407BF21E-072D-44DB-BB68-7873B2D0FE77}"/>
          </ac:spMkLst>
        </pc:spChg>
      </pc:sldChg>
      <pc:sldChg chg="addSp delSp modSp mod addCm delCm">
        <pc:chgData name="Megan Faller" userId="9d1e07f7-a773-4974-a6b0-b3caef776a66" providerId="ADAL" clId="{1ACABD1D-37F6-42DE-AE37-91CDBE925270}" dt="2022-09-14T15:30:38.515" v="2429" actId="20577"/>
        <pc:sldMkLst>
          <pc:docMk/>
          <pc:sldMk cId="1525688702" sldId="1839"/>
        </pc:sldMkLst>
        <pc:spChg chg="mod">
          <ac:chgData name="Megan Faller" userId="9d1e07f7-a773-4974-a6b0-b3caef776a66" providerId="ADAL" clId="{1ACABD1D-37F6-42DE-AE37-91CDBE925270}" dt="2022-09-14T15:30:38.515" v="2429" actId="20577"/>
          <ac:spMkLst>
            <pc:docMk/>
            <pc:sldMk cId="1525688702" sldId="1839"/>
            <ac:spMk id="3" creationId="{C7741D5D-7BF3-0594-B520-6FE077AE9262}"/>
          </ac:spMkLst>
        </pc:spChg>
        <pc:picChg chg="add mod modCrop">
          <ac:chgData name="Megan Faller" userId="9d1e07f7-a773-4974-a6b0-b3caef776a66" providerId="ADAL" clId="{1ACABD1D-37F6-42DE-AE37-91CDBE925270}" dt="2022-09-13T17:29:44.296" v="591" actId="1076"/>
          <ac:picMkLst>
            <pc:docMk/>
            <pc:sldMk cId="1525688702" sldId="1839"/>
            <ac:picMk id="5" creationId="{D62F4885-A7F5-F87F-D30B-01DF11B5B66E}"/>
          </ac:picMkLst>
        </pc:picChg>
        <pc:picChg chg="del mod">
          <ac:chgData name="Megan Faller" userId="9d1e07f7-a773-4974-a6b0-b3caef776a66" providerId="ADAL" clId="{1ACABD1D-37F6-42DE-AE37-91CDBE925270}" dt="2022-09-13T17:28:28.933" v="572" actId="478"/>
          <ac:picMkLst>
            <pc:docMk/>
            <pc:sldMk cId="1525688702" sldId="1839"/>
            <ac:picMk id="9" creationId="{F4492298-55D4-4B82-B146-A34CCFF3009C}"/>
          </ac:picMkLst>
        </pc:picChg>
      </pc:sldChg>
      <pc:sldChg chg="del">
        <pc:chgData name="Megan Faller" userId="9d1e07f7-a773-4974-a6b0-b3caef776a66" providerId="ADAL" clId="{1ACABD1D-37F6-42DE-AE37-91CDBE925270}" dt="2022-09-13T16:17:35.356" v="93" actId="2696"/>
        <pc:sldMkLst>
          <pc:docMk/>
          <pc:sldMk cId="3865960596" sldId="1840"/>
        </pc:sldMkLst>
      </pc:sldChg>
      <pc:sldChg chg="addSp delSp modSp mod modClrScheme chgLayout">
        <pc:chgData name="Megan Faller" userId="9d1e07f7-a773-4974-a6b0-b3caef776a66" providerId="ADAL" clId="{1ACABD1D-37F6-42DE-AE37-91CDBE925270}" dt="2022-09-13T17:06:52.719" v="363" actId="700"/>
        <pc:sldMkLst>
          <pc:docMk/>
          <pc:sldMk cId="2728833255" sldId="1841"/>
        </pc:sldMkLst>
        <pc:spChg chg="mod ord">
          <ac:chgData name="Megan Faller" userId="9d1e07f7-a773-4974-a6b0-b3caef776a66" providerId="ADAL" clId="{1ACABD1D-37F6-42DE-AE37-91CDBE925270}" dt="2022-09-13T17:06:52.719" v="363" actId="700"/>
          <ac:spMkLst>
            <pc:docMk/>
            <pc:sldMk cId="2728833255" sldId="1841"/>
            <ac:spMk id="2" creationId="{7556C3C3-E834-4A7A-92A5-952A2CD5FBD5}"/>
          </ac:spMkLst>
        </pc:spChg>
        <pc:spChg chg="add mod">
          <ac:chgData name="Megan Faller" userId="9d1e07f7-a773-4974-a6b0-b3caef776a66" providerId="ADAL" clId="{1ACABD1D-37F6-42DE-AE37-91CDBE925270}" dt="2022-09-13T17:06:43.340" v="362" actId="1076"/>
          <ac:spMkLst>
            <pc:docMk/>
            <pc:sldMk cId="2728833255" sldId="1841"/>
            <ac:spMk id="3" creationId="{EF65E764-A806-F3BB-E361-9CB20AD2E4EA}"/>
          </ac:spMkLst>
        </pc:spChg>
        <pc:spChg chg="del">
          <ac:chgData name="Megan Faller" userId="9d1e07f7-a773-4974-a6b0-b3caef776a66" providerId="ADAL" clId="{1ACABD1D-37F6-42DE-AE37-91CDBE925270}" dt="2022-09-13T17:06:39.415" v="360" actId="478"/>
          <ac:spMkLst>
            <pc:docMk/>
            <pc:sldMk cId="2728833255" sldId="1841"/>
            <ac:spMk id="4" creationId="{D3641A1C-E160-6F60-DB4B-8B19862EF73D}"/>
          </ac:spMkLst>
        </pc:spChg>
        <pc:graphicFrameChg chg="mod ord">
          <ac:chgData name="Megan Faller" userId="9d1e07f7-a773-4974-a6b0-b3caef776a66" providerId="ADAL" clId="{1ACABD1D-37F6-42DE-AE37-91CDBE925270}" dt="2022-09-13T17:06:52.719" v="363" actId="700"/>
          <ac:graphicFrameMkLst>
            <pc:docMk/>
            <pc:sldMk cId="2728833255" sldId="1841"/>
            <ac:graphicFrameMk id="5" creationId="{5CFBB427-3E7F-4090-A679-C5011AF08520}"/>
          </ac:graphicFrameMkLst>
        </pc:graphicFrameChg>
      </pc:sldChg>
      <pc:sldChg chg="addSp delSp modSp mod modClrScheme chgLayout">
        <pc:chgData name="Megan Faller" userId="9d1e07f7-a773-4974-a6b0-b3caef776a66" providerId="ADAL" clId="{1ACABD1D-37F6-42DE-AE37-91CDBE925270}" dt="2022-09-13T19:15:42.636" v="2089" actId="1076"/>
        <pc:sldMkLst>
          <pc:docMk/>
          <pc:sldMk cId="2744048212" sldId="1846"/>
        </pc:sldMkLst>
        <pc:spChg chg="add mod ord">
          <ac:chgData name="Megan Faller" userId="9d1e07f7-a773-4974-a6b0-b3caef776a66" providerId="ADAL" clId="{1ACABD1D-37F6-42DE-AE37-91CDBE925270}" dt="2022-09-13T19:15:42.636" v="2089" actId="1076"/>
          <ac:spMkLst>
            <pc:docMk/>
            <pc:sldMk cId="2744048212" sldId="1846"/>
            <ac:spMk id="2" creationId="{08ED7B8B-990B-5BE0-03D6-ECB92395AA88}"/>
          </ac:spMkLst>
        </pc:spChg>
        <pc:spChg chg="add mod ord">
          <ac:chgData name="Megan Faller" userId="9d1e07f7-a773-4974-a6b0-b3caef776a66" providerId="ADAL" clId="{1ACABD1D-37F6-42DE-AE37-91CDBE925270}" dt="2022-09-13T19:15:39.814" v="2088" actId="1076"/>
          <ac:spMkLst>
            <pc:docMk/>
            <pc:sldMk cId="2744048212" sldId="1846"/>
            <ac:spMk id="3" creationId="{AF5847E5-0B76-9C41-236A-7FF11393FA4A}"/>
          </ac:spMkLst>
        </pc:spChg>
        <pc:spChg chg="mod">
          <ac:chgData name="Megan Faller" userId="9d1e07f7-a773-4974-a6b0-b3caef776a66" providerId="ADAL" clId="{1ACABD1D-37F6-42DE-AE37-91CDBE925270}" dt="2022-09-13T18:49:23.050" v="1564" actId="21"/>
          <ac:spMkLst>
            <pc:docMk/>
            <pc:sldMk cId="2744048212" sldId="1846"/>
            <ac:spMk id="19" creationId="{D51F455D-32AD-4D07-84E0-0CE94D4DB427}"/>
          </ac:spMkLst>
        </pc:spChg>
        <pc:spChg chg="mod">
          <ac:chgData name="Megan Faller" userId="9d1e07f7-a773-4974-a6b0-b3caef776a66" providerId="ADAL" clId="{1ACABD1D-37F6-42DE-AE37-91CDBE925270}" dt="2022-09-13T18:49:04.514" v="1561" actId="27636"/>
          <ac:spMkLst>
            <pc:docMk/>
            <pc:sldMk cId="2744048212" sldId="1846"/>
            <ac:spMk id="21" creationId="{7D6463D8-EC08-43FA-A1EA-509CDFF4B288}"/>
          </ac:spMkLst>
        </pc:spChg>
        <pc:picChg chg="del mod">
          <ac:chgData name="Megan Faller" userId="9d1e07f7-a773-4974-a6b0-b3caef776a66" providerId="ADAL" clId="{1ACABD1D-37F6-42DE-AE37-91CDBE925270}" dt="2022-09-13T18:51:28.575" v="1654" actId="478"/>
          <ac:picMkLst>
            <pc:docMk/>
            <pc:sldMk cId="2744048212" sldId="1846"/>
            <ac:picMk id="6" creationId="{8E141828-A177-434F-81DC-FCCABFF4B2E3}"/>
          </ac:picMkLst>
        </pc:picChg>
        <pc:picChg chg="del">
          <ac:chgData name="Megan Faller" userId="9d1e07f7-a773-4974-a6b0-b3caef776a66" providerId="ADAL" clId="{1ACABD1D-37F6-42DE-AE37-91CDBE925270}" dt="2022-09-13T19:15:30.467" v="2086" actId="478"/>
          <ac:picMkLst>
            <pc:docMk/>
            <pc:sldMk cId="2744048212" sldId="1846"/>
            <ac:picMk id="8" creationId="{7974B522-481A-4985-9B13-2FE7A0B5FE34}"/>
          </ac:picMkLst>
        </pc:picChg>
      </pc:sldChg>
      <pc:sldChg chg="modSp mod modClrScheme delCm chgLayout">
        <pc:chgData name="Megan Faller" userId="9d1e07f7-a773-4974-a6b0-b3caef776a66" providerId="ADAL" clId="{1ACABD1D-37F6-42DE-AE37-91CDBE925270}" dt="2022-09-13T17:11:06.365" v="395"/>
        <pc:sldMkLst>
          <pc:docMk/>
          <pc:sldMk cId="2778520467" sldId="1848"/>
        </pc:sldMkLst>
        <pc:spChg chg="mod ord">
          <ac:chgData name="Megan Faller" userId="9d1e07f7-a773-4974-a6b0-b3caef776a66" providerId="ADAL" clId="{1ACABD1D-37F6-42DE-AE37-91CDBE925270}" dt="2022-09-13T17:10:12.999" v="393" actId="700"/>
          <ac:spMkLst>
            <pc:docMk/>
            <pc:sldMk cId="2778520467" sldId="1848"/>
            <ac:spMk id="2" creationId="{A87B313D-E536-47DE-954F-D263BF1D244C}"/>
          </ac:spMkLst>
        </pc:spChg>
        <pc:graphicFrameChg chg="mod ord">
          <ac:chgData name="Megan Faller" userId="9d1e07f7-a773-4974-a6b0-b3caef776a66" providerId="ADAL" clId="{1ACABD1D-37F6-42DE-AE37-91CDBE925270}" dt="2022-09-13T17:10:35.382" v="394" actId="12100"/>
          <ac:graphicFrameMkLst>
            <pc:docMk/>
            <pc:sldMk cId="2778520467" sldId="1848"/>
            <ac:graphicFrameMk id="5" creationId="{E1DC08E7-C510-430F-883E-1B527ACC5819}"/>
          </ac:graphicFrameMkLst>
        </pc:graphicFrameChg>
      </pc:sldChg>
      <pc:sldChg chg="del">
        <pc:chgData name="Megan Faller" userId="9d1e07f7-a773-4974-a6b0-b3caef776a66" providerId="ADAL" clId="{1ACABD1D-37F6-42DE-AE37-91CDBE925270}" dt="2022-09-13T15:58:28.863" v="3" actId="18676"/>
        <pc:sldMkLst>
          <pc:docMk/>
          <pc:sldMk cId="2683837862" sldId="1849"/>
        </pc:sldMkLst>
      </pc:sldChg>
      <pc:sldChg chg="del">
        <pc:chgData name="Megan Faller" userId="9d1e07f7-a773-4974-a6b0-b3caef776a66" providerId="ADAL" clId="{1ACABD1D-37F6-42DE-AE37-91CDBE925270}" dt="2022-09-13T16:01:21.936" v="12" actId="18676"/>
        <pc:sldMkLst>
          <pc:docMk/>
          <pc:sldMk cId="3964038508" sldId="1859"/>
        </pc:sldMkLst>
      </pc:sldChg>
      <pc:sldChg chg="del">
        <pc:chgData name="Megan Faller" userId="9d1e07f7-a773-4974-a6b0-b3caef776a66" providerId="ADAL" clId="{1ACABD1D-37F6-42DE-AE37-91CDBE925270}" dt="2022-09-13T16:01:11.558" v="11" actId="18676"/>
        <pc:sldMkLst>
          <pc:docMk/>
          <pc:sldMk cId="1167835183" sldId="1860"/>
        </pc:sldMkLst>
      </pc:sldChg>
      <pc:sldChg chg="modSp add mod modNotesTx">
        <pc:chgData name="Megan Faller" userId="9d1e07f7-a773-4974-a6b0-b3caef776a66" providerId="ADAL" clId="{1ACABD1D-37F6-42DE-AE37-91CDBE925270}" dt="2022-09-17T20:09:03.884" v="2619"/>
        <pc:sldMkLst>
          <pc:docMk/>
          <pc:sldMk cId="871754010" sldId="1867"/>
        </pc:sldMkLst>
        <pc:spChg chg="mod">
          <ac:chgData name="Megan Faller" userId="9d1e07f7-a773-4974-a6b0-b3caef776a66" providerId="ADAL" clId="{1ACABD1D-37F6-42DE-AE37-91CDBE925270}" dt="2022-09-13T19:24:35.280" v="2262" actId="404"/>
          <ac:spMkLst>
            <pc:docMk/>
            <pc:sldMk cId="871754010" sldId="1867"/>
            <ac:spMk id="22" creationId="{B5911F23-489E-4D8C-AF77-9B5473A6D5EB}"/>
          </ac:spMkLst>
        </pc:spChg>
      </pc:sldChg>
      <pc:sldChg chg="del">
        <pc:chgData name="Megan Faller" userId="9d1e07f7-a773-4974-a6b0-b3caef776a66" providerId="ADAL" clId="{1ACABD1D-37F6-42DE-AE37-91CDBE925270}" dt="2022-09-13T15:58:21.971" v="1" actId="18676"/>
        <pc:sldMkLst>
          <pc:docMk/>
          <pc:sldMk cId="3527717250" sldId="1945"/>
        </pc:sldMkLst>
      </pc:sldChg>
      <pc:sldChg chg="del">
        <pc:chgData name="Megan Faller" userId="9d1e07f7-a773-4974-a6b0-b3caef776a66" providerId="ADAL" clId="{1ACABD1D-37F6-42DE-AE37-91CDBE925270}" dt="2022-09-13T16:00:38.629" v="8" actId="18676"/>
        <pc:sldMkLst>
          <pc:docMk/>
          <pc:sldMk cId="4160923150" sldId="1946"/>
        </pc:sldMkLst>
      </pc:sldChg>
      <pc:sldChg chg="del">
        <pc:chgData name="Megan Faller" userId="9d1e07f7-a773-4974-a6b0-b3caef776a66" providerId="ADAL" clId="{1ACABD1D-37F6-42DE-AE37-91CDBE925270}" dt="2022-09-13T15:58:28.863" v="3" actId="18676"/>
        <pc:sldMkLst>
          <pc:docMk/>
          <pc:sldMk cId="2977352484" sldId="1947"/>
        </pc:sldMkLst>
      </pc:sldChg>
      <pc:sldChg chg="del">
        <pc:chgData name="Megan Faller" userId="9d1e07f7-a773-4974-a6b0-b3caef776a66" providerId="ADAL" clId="{1ACABD1D-37F6-42DE-AE37-91CDBE925270}" dt="2022-09-13T16:01:11.558" v="11" actId="18676"/>
        <pc:sldMkLst>
          <pc:docMk/>
          <pc:sldMk cId="1647390888" sldId="1948"/>
        </pc:sldMkLst>
      </pc:sldChg>
      <pc:sldMasterChg chg="modSp addSldLayout delSldLayout modSldLayout">
        <pc:chgData name="Megan Faller" userId="9d1e07f7-a773-4974-a6b0-b3caef776a66" providerId="ADAL" clId="{1ACABD1D-37F6-42DE-AE37-91CDBE925270}" dt="2022-09-13T17:44:23.455" v="599" actId="2085"/>
        <pc:sldMasterMkLst>
          <pc:docMk/>
          <pc:sldMasterMk cId="4044377718" sldId="2147483909"/>
        </pc:sldMasterMkLst>
        <pc:spChg chg="mod">
          <ac:chgData name="Megan Faller" userId="9d1e07f7-a773-4974-a6b0-b3caef776a66" providerId="ADAL" clId="{1ACABD1D-37F6-42DE-AE37-91CDBE925270}" dt="2022-09-13T16:28:22.311" v="333" actId="207"/>
          <ac:spMkLst>
            <pc:docMk/>
            <pc:sldMasterMk cId="4044377718" sldId="2147483909"/>
            <ac:spMk id="2" creationId="{00000000-0000-0000-0000-000000000000}"/>
          </ac:spMkLst>
        </pc:spChg>
        <pc:sldLayoutChg chg="addSp delSp modSp mod">
          <pc:chgData name="Megan Faller" userId="9d1e07f7-a773-4974-a6b0-b3caef776a66" providerId="ADAL" clId="{1ACABD1D-37F6-42DE-AE37-91CDBE925270}" dt="2022-09-13T16:29:25.434" v="338" actId="207"/>
          <pc:sldLayoutMkLst>
            <pc:docMk/>
            <pc:sldMasterMk cId="4044377718" sldId="2147483909"/>
            <pc:sldLayoutMk cId="0" sldId="2147483649"/>
          </pc:sldLayoutMkLst>
          <pc:spChg chg="mod">
            <ac:chgData name="Megan Faller" userId="9d1e07f7-a773-4974-a6b0-b3caef776a66" providerId="ADAL" clId="{1ACABD1D-37F6-42DE-AE37-91CDBE925270}" dt="2022-09-13T16:29:25.434" v="338" actId="207"/>
            <ac:spMkLst>
              <pc:docMk/>
              <pc:sldMasterMk cId="4044377718" sldId="2147483909"/>
              <pc:sldLayoutMk cId="0" sldId="2147483649"/>
              <ac:spMk id="15" creationId="{00000000-0000-0000-0000-000000000000}"/>
            </ac:spMkLst>
          </pc:spChg>
          <pc:spChg chg="mod">
            <ac:chgData name="Megan Faller" userId="9d1e07f7-a773-4974-a6b0-b3caef776a66" providerId="ADAL" clId="{1ACABD1D-37F6-42DE-AE37-91CDBE925270}" dt="2022-09-13T16:28:58.661" v="334" actId="403"/>
            <ac:spMkLst>
              <pc:docMk/>
              <pc:sldMasterMk cId="4044377718" sldId="2147483909"/>
              <pc:sldLayoutMk cId="0" sldId="2147483649"/>
              <ac:spMk id="17" creationId="{00000000-0000-0000-0000-000000000000}"/>
            </ac:spMkLst>
          </pc:spChg>
          <pc:picChg chg="add mod">
            <ac:chgData name="Megan Faller" userId="9d1e07f7-a773-4974-a6b0-b3caef776a66" providerId="ADAL" clId="{1ACABD1D-37F6-42DE-AE37-91CDBE925270}" dt="2022-09-13T16:21:46.376" v="208"/>
            <ac:picMkLst>
              <pc:docMk/>
              <pc:sldMasterMk cId="4044377718" sldId="2147483909"/>
              <pc:sldLayoutMk cId="0" sldId="2147483649"/>
              <ac:picMk id="2" creationId="{2EF41CDD-4FB5-207F-C463-25F9A2D4B1AE}"/>
            </ac:picMkLst>
          </pc:picChg>
          <pc:picChg chg="del">
            <ac:chgData name="Megan Faller" userId="9d1e07f7-a773-4974-a6b0-b3caef776a66" providerId="ADAL" clId="{1ACABD1D-37F6-42DE-AE37-91CDBE925270}" dt="2022-09-13T16:21:46.035" v="207" actId="478"/>
            <ac:picMkLst>
              <pc:docMk/>
              <pc:sldMasterMk cId="4044377718" sldId="2147483909"/>
              <pc:sldLayoutMk cId="0" sldId="2147483649"/>
              <ac:picMk id="6" creationId="{E61F68D2-491C-FEC0-00A1-18F1E8922BE2}"/>
            </ac:picMkLst>
          </pc:picChg>
        </pc:sldLayoutChg>
        <pc:sldLayoutChg chg="del">
          <pc:chgData name="Megan Faller" userId="9d1e07f7-a773-4974-a6b0-b3caef776a66" providerId="ADAL" clId="{1ACABD1D-37F6-42DE-AE37-91CDBE925270}" dt="2022-09-13T16:24:12.850" v="248" actId="2696"/>
          <pc:sldLayoutMkLst>
            <pc:docMk/>
            <pc:sldMasterMk cId="4044377718" sldId="2147483909"/>
            <pc:sldLayoutMk cId="0" sldId="2147483650"/>
          </pc:sldLayoutMkLst>
        </pc:sldLayoutChg>
        <pc:sldLayoutChg chg="del">
          <pc:chgData name="Megan Faller" userId="9d1e07f7-a773-4974-a6b0-b3caef776a66" providerId="ADAL" clId="{1ACABD1D-37F6-42DE-AE37-91CDBE925270}" dt="2022-09-13T16:23:58.558" v="243" actId="2696"/>
          <pc:sldLayoutMkLst>
            <pc:docMk/>
            <pc:sldMasterMk cId="4044377718" sldId="2147483909"/>
            <pc:sldLayoutMk cId="0" sldId="2147483651"/>
          </pc:sldLayoutMkLst>
        </pc:sldLayoutChg>
        <pc:sldLayoutChg chg="del">
          <pc:chgData name="Megan Faller" userId="9d1e07f7-a773-4974-a6b0-b3caef776a66" providerId="ADAL" clId="{1ACABD1D-37F6-42DE-AE37-91CDBE925270}" dt="2022-09-13T16:22:53.172" v="227" actId="2696"/>
          <pc:sldLayoutMkLst>
            <pc:docMk/>
            <pc:sldMasterMk cId="4044377718" sldId="2147483909"/>
            <pc:sldLayoutMk cId="0" sldId="2147483652"/>
          </pc:sldLayoutMkLst>
        </pc:sldLayoutChg>
        <pc:sldLayoutChg chg="del">
          <pc:chgData name="Megan Faller" userId="9d1e07f7-a773-4974-a6b0-b3caef776a66" providerId="ADAL" clId="{1ACABD1D-37F6-42DE-AE37-91CDBE925270}" dt="2022-09-13T16:22:25.016" v="217" actId="2696"/>
          <pc:sldLayoutMkLst>
            <pc:docMk/>
            <pc:sldMasterMk cId="4044377718" sldId="2147483909"/>
            <pc:sldLayoutMk cId="3717211930" sldId="2147483671"/>
          </pc:sldLayoutMkLst>
        </pc:sldLayoutChg>
        <pc:sldLayoutChg chg="del">
          <pc:chgData name="Megan Faller" userId="9d1e07f7-a773-4974-a6b0-b3caef776a66" providerId="ADAL" clId="{1ACABD1D-37F6-42DE-AE37-91CDBE925270}" dt="2022-09-13T16:22:28.445" v="218" actId="2696"/>
          <pc:sldLayoutMkLst>
            <pc:docMk/>
            <pc:sldMasterMk cId="4044377718" sldId="2147483909"/>
            <pc:sldLayoutMk cId="3511567688" sldId="2147483672"/>
          </pc:sldLayoutMkLst>
        </pc:sldLayoutChg>
        <pc:sldLayoutChg chg="addSp delSp modSp mod">
          <pc:chgData name="Megan Faller" userId="9d1e07f7-a773-4974-a6b0-b3caef776a66" providerId="ADAL" clId="{1ACABD1D-37F6-42DE-AE37-91CDBE925270}" dt="2022-09-13T16:22:31.114" v="220"/>
          <pc:sldLayoutMkLst>
            <pc:docMk/>
            <pc:sldMasterMk cId="4044377718" sldId="2147483909"/>
            <pc:sldLayoutMk cId="1456887991" sldId="2147483673"/>
          </pc:sldLayoutMkLst>
          <pc:picChg chg="add mod">
            <ac:chgData name="Megan Faller" userId="9d1e07f7-a773-4974-a6b0-b3caef776a66" providerId="ADAL" clId="{1ACABD1D-37F6-42DE-AE37-91CDBE925270}" dt="2022-09-13T16:22:31.114" v="220"/>
            <ac:picMkLst>
              <pc:docMk/>
              <pc:sldMasterMk cId="4044377718" sldId="2147483909"/>
              <pc:sldLayoutMk cId="1456887991" sldId="2147483673"/>
              <ac:picMk id="4" creationId="{5125F65E-E4F1-C7C7-22CA-445AA61D4012}"/>
            </ac:picMkLst>
          </pc:picChg>
          <pc:picChg chg="del">
            <ac:chgData name="Megan Faller" userId="9d1e07f7-a773-4974-a6b0-b3caef776a66" providerId="ADAL" clId="{1ACABD1D-37F6-42DE-AE37-91CDBE925270}" dt="2022-09-13T16:22:30.828" v="219" actId="478"/>
            <ac:picMkLst>
              <pc:docMk/>
              <pc:sldMasterMk cId="4044377718" sldId="2147483909"/>
              <pc:sldLayoutMk cId="1456887991" sldId="2147483673"/>
              <ac:picMk id="6" creationId="{90ED55C0-CC78-6EB2-16BE-D5787E88C501}"/>
            </ac:picMkLst>
          </pc:picChg>
        </pc:sldLayoutChg>
        <pc:sldLayoutChg chg="addSp delSp modSp mod">
          <pc:chgData name="Megan Faller" userId="9d1e07f7-a773-4974-a6b0-b3caef776a66" providerId="ADAL" clId="{1ACABD1D-37F6-42DE-AE37-91CDBE925270}" dt="2022-09-13T16:22:34.330" v="222"/>
          <pc:sldLayoutMkLst>
            <pc:docMk/>
            <pc:sldMasterMk cId="4044377718" sldId="2147483909"/>
            <pc:sldLayoutMk cId="1309980094" sldId="2147483674"/>
          </pc:sldLayoutMkLst>
          <pc:picChg chg="add mod">
            <ac:chgData name="Megan Faller" userId="9d1e07f7-a773-4974-a6b0-b3caef776a66" providerId="ADAL" clId="{1ACABD1D-37F6-42DE-AE37-91CDBE925270}" dt="2022-09-13T16:22:34.330" v="222"/>
            <ac:picMkLst>
              <pc:docMk/>
              <pc:sldMasterMk cId="4044377718" sldId="2147483909"/>
              <pc:sldLayoutMk cId="1309980094" sldId="2147483674"/>
              <ac:picMk id="4" creationId="{E999E109-3CEB-7330-9A1C-FC0B51256DD8}"/>
            </ac:picMkLst>
          </pc:picChg>
          <pc:picChg chg="del">
            <ac:chgData name="Megan Faller" userId="9d1e07f7-a773-4974-a6b0-b3caef776a66" providerId="ADAL" clId="{1ACABD1D-37F6-42DE-AE37-91CDBE925270}" dt="2022-09-13T16:22:34.069" v="221" actId="478"/>
            <ac:picMkLst>
              <pc:docMk/>
              <pc:sldMasterMk cId="4044377718" sldId="2147483909"/>
              <pc:sldLayoutMk cId="1309980094" sldId="2147483674"/>
              <ac:picMk id="8" creationId="{8B4EA626-C017-85D3-C20F-444C36E686B0}"/>
            </ac:picMkLst>
          </pc:picChg>
        </pc:sldLayoutChg>
        <pc:sldLayoutChg chg="addSp delSp modSp mod">
          <pc:chgData name="Megan Faller" userId="9d1e07f7-a773-4974-a6b0-b3caef776a66" providerId="ADAL" clId="{1ACABD1D-37F6-42DE-AE37-91CDBE925270}" dt="2022-09-13T16:22:38.154" v="224"/>
          <pc:sldLayoutMkLst>
            <pc:docMk/>
            <pc:sldMasterMk cId="4044377718" sldId="2147483909"/>
            <pc:sldLayoutMk cId="3832263133" sldId="2147483675"/>
          </pc:sldLayoutMkLst>
          <pc:picChg chg="add mod">
            <ac:chgData name="Megan Faller" userId="9d1e07f7-a773-4974-a6b0-b3caef776a66" providerId="ADAL" clId="{1ACABD1D-37F6-42DE-AE37-91CDBE925270}" dt="2022-09-13T16:22:38.154" v="224"/>
            <ac:picMkLst>
              <pc:docMk/>
              <pc:sldMasterMk cId="4044377718" sldId="2147483909"/>
              <pc:sldLayoutMk cId="3832263133" sldId="2147483675"/>
              <ac:picMk id="4" creationId="{7F70AACE-574D-CE2B-80D1-35A457F2FCB8}"/>
            </ac:picMkLst>
          </pc:picChg>
          <pc:picChg chg="del">
            <ac:chgData name="Megan Faller" userId="9d1e07f7-a773-4974-a6b0-b3caef776a66" providerId="ADAL" clId="{1ACABD1D-37F6-42DE-AE37-91CDBE925270}" dt="2022-09-13T16:22:37.900" v="223" actId="478"/>
            <ac:picMkLst>
              <pc:docMk/>
              <pc:sldMasterMk cId="4044377718" sldId="2147483909"/>
              <pc:sldLayoutMk cId="3832263133" sldId="2147483675"/>
              <ac:picMk id="9" creationId="{BBC010BD-48D2-64ED-66A8-8E7B33F65E14}"/>
            </ac:picMkLst>
          </pc:picChg>
        </pc:sldLayoutChg>
        <pc:sldLayoutChg chg="del">
          <pc:chgData name="Megan Faller" userId="9d1e07f7-a773-4974-a6b0-b3caef776a66" providerId="ADAL" clId="{1ACABD1D-37F6-42DE-AE37-91CDBE925270}" dt="2022-09-13T16:26:08.591" v="306" actId="2696"/>
          <pc:sldLayoutMkLst>
            <pc:docMk/>
            <pc:sldMasterMk cId="4044377718" sldId="2147483909"/>
            <pc:sldLayoutMk cId="668714830" sldId="2147483684"/>
          </pc:sldLayoutMkLst>
        </pc:sldLayoutChg>
        <pc:sldLayoutChg chg="del">
          <pc:chgData name="Megan Faller" userId="9d1e07f7-a773-4974-a6b0-b3caef776a66" providerId="ADAL" clId="{1ACABD1D-37F6-42DE-AE37-91CDBE925270}" dt="2022-09-13T16:27:06.762" v="319" actId="2696"/>
          <pc:sldLayoutMkLst>
            <pc:docMk/>
            <pc:sldMasterMk cId="4044377718" sldId="2147483909"/>
            <pc:sldLayoutMk cId="3771736117" sldId="2147483685"/>
          </pc:sldLayoutMkLst>
        </pc:sldLayoutChg>
        <pc:sldLayoutChg chg="del">
          <pc:chgData name="Megan Faller" userId="9d1e07f7-a773-4974-a6b0-b3caef776a66" providerId="ADAL" clId="{1ACABD1D-37F6-42DE-AE37-91CDBE925270}" dt="2022-09-13T16:27:10.576" v="320" actId="2696"/>
          <pc:sldLayoutMkLst>
            <pc:docMk/>
            <pc:sldMasterMk cId="4044377718" sldId="2147483909"/>
            <pc:sldLayoutMk cId="2063966007" sldId="2147483686"/>
          </pc:sldLayoutMkLst>
        </pc:sldLayoutChg>
        <pc:sldLayoutChg chg="del">
          <pc:chgData name="Megan Faller" userId="9d1e07f7-a773-4974-a6b0-b3caef776a66" providerId="ADAL" clId="{1ACABD1D-37F6-42DE-AE37-91CDBE925270}" dt="2022-09-13T16:27:13.747" v="321" actId="2696"/>
          <pc:sldLayoutMkLst>
            <pc:docMk/>
            <pc:sldMasterMk cId="4044377718" sldId="2147483909"/>
            <pc:sldLayoutMk cId="1723390534" sldId="2147483687"/>
          </pc:sldLayoutMkLst>
        </pc:sldLayoutChg>
        <pc:sldLayoutChg chg="del">
          <pc:chgData name="Megan Faller" userId="9d1e07f7-a773-4974-a6b0-b3caef776a66" providerId="ADAL" clId="{1ACABD1D-37F6-42DE-AE37-91CDBE925270}" dt="2022-09-13T16:25:49.471" v="300" actId="2696"/>
          <pc:sldLayoutMkLst>
            <pc:docMk/>
            <pc:sldMasterMk cId="4044377718" sldId="2147483909"/>
            <pc:sldLayoutMk cId="2424630245" sldId="2147483688"/>
          </pc:sldLayoutMkLst>
        </pc:sldLayoutChg>
        <pc:sldLayoutChg chg="del">
          <pc:chgData name="Megan Faller" userId="9d1e07f7-a773-4974-a6b0-b3caef776a66" providerId="ADAL" clId="{1ACABD1D-37F6-42DE-AE37-91CDBE925270}" dt="2022-09-13T16:25:54.378" v="302" actId="2696"/>
          <pc:sldLayoutMkLst>
            <pc:docMk/>
            <pc:sldMasterMk cId="4044377718" sldId="2147483909"/>
            <pc:sldLayoutMk cId="2316011156" sldId="2147483689"/>
          </pc:sldLayoutMkLst>
        </pc:sldLayoutChg>
        <pc:sldLayoutChg chg="del">
          <pc:chgData name="Megan Faller" userId="9d1e07f7-a773-4974-a6b0-b3caef776a66" providerId="ADAL" clId="{1ACABD1D-37F6-42DE-AE37-91CDBE925270}" dt="2022-09-13T16:22:56.024" v="228" actId="2696"/>
          <pc:sldLayoutMkLst>
            <pc:docMk/>
            <pc:sldMasterMk cId="4044377718" sldId="2147483909"/>
            <pc:sldLayoutMk cId="2912150128" sldId="2147483690"/>
          </pc:sldLayoutMkLst>
        </pc:sldLayoutChg>
        <pc:sldLayoutChg chg="del">
          <pc:chgData name="Megan Faller" userId="9d1e07f7-a773-4974-a6b0-b3caef776a66" providerId="ADAL" clId="{1ACABD1D-37F6-42DE-AE37-91CDBE925270}" dt="2022-09-13T16:24:01.842" v="244" actId="2696"/>
          <pc:sldLayoutMkLst>
            <pc:docMk/>
            <pc:sldMasterMk cId="4044377718" sldId="2147483909"/>
            <pc:sldLayoutMk cId="1758165190" sldId="2147483692"/>
          </pc:sldLayoutMkLst>
        </pc:sldLayoutChg>
        <pc:sldLayoutChg chg="del">
          <pc:chgData name="Megan Faller" userId="9d1e07f7-a773-4974-a6b0-b3caef776a66" providerId="ADAL" clId="{1ACABD1D-37F6-42DE-AE37-91CDBE925270}" dt="2022-09-13T16:27:36.973" v="326" actId="2696"/>
          <pc:sldLayoutMkLst>
            <pc:docMk/>
            <pc:sldMasterMk cId="4044377718" sldId="2147483909"/>
            <pc:sldLayoutMk cId="362536930" sldId="2147483693"/>
          </pc:sldLayoutMkLst>
        </pc:sldLayoutChg>
        <pc:sldLayoutChg chg="del">
          <pc:chgData name="Megan Faller" userId="9d1e07f7-a773-4974-a6b0-b3caef776a66" providerId="ADAL" clId="{1ACABD1D-37F6-42DE-AE37-91CDBE925270}" dt="2022-09-13T16:22:22.625" v="216" actId="2696"/>
          <pc:sldLayoutMkLst>
            <pc:docMk/>
            <pc:sldMasterMk cId="4044377718" sldId="2147483909"/>
            <pc:sldLayoutMk cId="2631715980" sldId="2147483694"/>
          </pc:sldLayoutMkLst>
        </pc:sldLayoutChg>
        <pc:sldLayoutChg chg="del">
          <pc:chgData name="Megan Faller" userId="9d1e07f7-a773-4974-a6b0-b3caef776a66" providerId="ADAL" clId="{1ACABD1D-37F6-42DE-AE37-91CDBE925270}" dt="2022-09-13T16:23:44.074" v="239" actId="2696"/>
          <pc:sldLayoutMkLst>
            <pc:docMk/>
            <pc:sldMasterMk cId="4044377718" sldId="2147483909"/>
            <pc:sldLayoutMk cId="1114399252" sldId="2147483695"/>
          </pc:sldLayoutMkLst>
        </pc:sldLayoutChg>
        <pc:sldLayoutChg chg="del">
          <pc:chgData name="Megan Faller" userId="9d1e07f7-a773-4974-a6b0-b3caef776a66" providerId="ADAL" clId="{1ACABD1D-37F6-42DE-AE37-91CDBE925270}" dt="2022-09-13T16:22:49.677" v="226" actId="2696"/>
          <pc:sldLayoutMkLst>
            <pc:docMk/>
            <pc:sldMasterMk cId="4044377718" sldId="2147483909"/>
            <pc:sldLayoutMk cId="1189921623" sldId="2147483697"/>
          </pc:sldLayoutMkLst>
        </pc:sldLayoutChg>
        <pc:sldLayoutChg chg="addSp delSp modSp mod">
          <pc:chgData name="Megan Faller" userId="9d1e07f7-a773-4974-a6b0-b3caef776a66" providerId="ADAL" clId="{1ACABD1D-37F6-42DE-AE37-91CDBE925270}" dt="2022-09-13T16:25:40.913" v="299"/>
          <pc:sldLayoutMkLst>
            <pc:docMk/>
            <pc:sldMasterMk cId="4044377718" sldId="2147483909"/>
            <pc:sldLayoutMk cId="1962088120" sldId="2147483708"/>
          </pc:sldLayoutMkLst>
          <pc:picChg chg="add mod">
            <ac:chgData name="Megan Faller" userId="9d1e07f7-a773-4974-a6b0-b3caef776a66" providerId="ADAL" clId="{1ACABD1D-37F6-42DE-AE37-91CDBE925270}" dt="2022-09-13T16:25:40.913" v="299"/>
            <ac:picMkLst>
              <pc:docMk/>
              <pc:sldMasterMk cId="4044377718" sldId="2147483909"/>
              <pc:sldLayoutMk cId="1962088120" sldId="2147483708"/>
              <ac:picMk id="4" creationId="{7BD6D507-BD7D-9F5D-3F44-C6D3C718F81C}"/>
            </ac:picMkLst>
          </pc:picChg>
          <pc:picChg chg="del">
            <ac:chgData name="Megan Faller" userId="9d1e07f7-a773-4974-a6b0-b3caef776a66" providerId="ADAL" clId="{1ACABD1D-37F6-42DE-AE37-91CDBE925270}" dt="2022-09-13T16:25:40.643" v="298" actId="478"/>
            <ac:picMkLst>
              <pc:docMk/>
              <pc:sldMasterMk cId="4044377718" sldId="2147483909"/>
              <pc:sldLayoutMk cId="1962088120" sldId="2147483708"/>
              <ac:picMk id="7" creationId="{75ED96B6-CA2A-4DE6-91A8-38F4CF93474A}"/>
            </ac:picMkLst>
          </pc:picChg>
        </pc:sldLayoutChg>
        <pc:sldLayoutChg chg="del">
          <pc:chgData name="Megan Faller" userId="9d1e07f7-a773-4974-a6b0-b3caef776a66" providerId="ADAL" clId="{1ACABD1D-37F6-42DE-AE37-91CDBE925270}" dt="2022-09-13T16:23:38.500" v="238" actId="2696"/>
          <pc:sldLayoutMkLst>
            <pc:docMk/>
            <pc:sldMasterMk cId="4044377718" sldId="2147483909"/>
            <pc:sldLayoutMk cId="1680487757" sldId="2147483709"/>
          </pc:sldLayoutMkLst>
        </pc:sldLayoutChg>
        <pc:sldLayoutChg chg="addSp delSp modSp mod">
          <pc:chgData name="Megan Faller" userId="9d1e07f7-a773-4974-a6b0-b3caef776a66" providerId="ADAL" clId="{1ACABD1D-37F6-42DE-AE37-91CDBE925270}" dt="2022-09-13T16:29:40.968" v="340" actId="207"/>
          <pc:sldLayoutMkLst>
            <pc:docMk/>
            <pc:sldMasterMk cId="4044377718" sldId="2147483909"/>
            <pc:sldLayoutMk cId="1898900075" sldId="2147483717"/>
          </pc:sldLayoutMkLst>
          <pc:spChg chg="mod">
            <ac:chgData name="Megan Faller" userId="9d1e07f7-a773-4974-a6b0-b3caef776a66" providerId="ADAL" clId="{1ACABD1D-37F6-42DE-AE37-91CDBE925270}" dt="2022-09-13T16:29:40.968" v="340" actId="207"/>
            <ac:spMkLst>
              <pc:docMk/>
              <pc:sldMasterMk cId="4044377718" sldId="2147483909"/>
              <pc:sldLayoutMk cId="1898900075" sldId="2147483717"/>
              <ac:spMk id="15" creationId="{00000000-0000-0000-0000-000000000000}"/>
            </ac:spMkLst>
          </pc:spChg>
          <pc:picChg chg="add mod">
            <ac:chgData name="Megan Faller" userId="9d1e07f7-a773-4974-a6b0-b3caef776a66" providerId="ADAL" clId="{1ACABD1D-37F6-42DE-AE37-91CDBE925270}" dt="2022-09-13T16:25:20.631" v="297" actId="1076"/>
            <ac:picMkLst>
              <pc:docMk/>
              <pc:sldMasterMk cId="4044377718" sldId="2147483909"/>
              <pc:sldLayoutMk cId="1898900075" sldId="2147483717"/>
              <ac:picMk id="2" creationId="{09482EF8-959D-1A29-EEF0-4DEBD9581A07}"/>
            </ac:picMkLst>
          </pc:picChg>
          <pc:picChg chg="del">
            <ac:chgData name="Megan Faller" userId="9d1e07f7-a773-4974-a6b0-b3caef776a66" providerId="ADAL" clId="{1ACABD1D-37F6-42DE-AE37-91CDBE925270}" dt="2022-09-13T16:25:15.739" v="295" actId="478"/>
            <ac:picMkLst>
              <pc:docMk/>
              <pc:sldMasterMk cId="4044377718" sldId="2147483909"/>
              <pc:sldLayoutMk cId="1898900075" sldId="2147483717"/>
              <ac:picMk id="3" creationId="{10FEAE91-266C-F540-29C4-A809293E10A0}"/>
            </ac:picMkLst>
          </pc:picChg>
        </pc:sldLayoutChg>
        <pc:sldLayoutChg chg="del">
          <pc:chgData name="Megan Faller" userId="9d1e07f7-a773-4974-a6b0-b3caef776a66" providerId="ADAL" clId="{1ACABD1D-37F6-42DE-AE37-91CDBE925270}" dt="2022-09-13T16:23:53.369" v="241" actId="2696"/>
          <pc:sldLayoutMkLst>
            <pc:docMk/>
            <pc:sldMasterMk cId="4044377718" sldId="2147483909"/>
            <pc:sldLayoutMk cId="11447202" sldId="2147483720"/>
          </pc:sldLayoutMkLst>
        </pc:sldLayoutChg>
        <pc:sldLayoutChg chg="del">
          <pc:chgData name="Megan Faller" userId="9d1e07f7-a773-4974-a6b0-b3caef776a66" providerId="ADAL" clId="{1ACABD1D-37F6-42DE-AE37-91CDBE925270}" dt="2022-09-13T16:24:07.554" v="246" actId="2696"/>
          <pc:sldLayoutMkLst>
            <pc:docMk/>
            <pc:sldMasterMk cId="4044377718" sldId="2147483909"/>
            <pc:sldLayoutMk cId="4185211885" sldId="2147483735"/>
          </pc:sldLayoutMkLst>
        </pc:sldLayoutChg>
        <pc:sldLayoutChg chg="del">
          <pc:chgData name="Megan Faller" userId="9d1e07f7-a773-4974-a6b0-b3caef776a66" providerId="ADAL" clId="{1ACABD1D-37F6-42DE-AE37-91CDBE925270}" dt="2022-09-13T16:24:10.704" v="247" actId="2696"/>
          <pc:sldLayoutMkLst>
            <pc:docMk/>
            <pc:sldMasterMk cId="4044377718" sldId="2147483909"/>
            <pc:sldLayoutMk cId="2261275148" sldId="2147483736"/>
          </pc:sldLayoutMkLst>
        </pc:sldLayoutChg>
        <pc:sldLayoutChg chg="del">
          <pc:chgData name="Megan Faller" userId="9d1e07f7-a773-4974-a6b0-b3caef776a66" providerId="ADAL" clId="{1ACABD1D-37F6-42DE-AE37-91CDBE925270}" dt="2022-09-13T16:27:26.285" v="323" actId="2696"/>
          <pc:sldLayoutMkLst>
            <pc:docMk/>
            <pc:sldMasterMk cId="4044377718" sldId="2147483909"/>
            <pc:sldLayoutMk cId="4148483417" sldId="2147483834"/>
          </pc:sldLayoutMkLst>
        </pc:sldLayoutChg>
        <pc:sldLayoutChg chg="del">
          <pc:chgData name="Megan Faller" userId="9d1e07f7-a773-4974-a6b0-b3caef776a66" providerId="ADAL" clId="{1ACABD1D-37F6-42DE-AE37-91CDBE925270}" dt="2022-09-13T16:23:04.372" v="231" actId="2696"/>
          <pc:sldLayoutMkLst>
            <pc:docMk/>
            <pc:sldMasterMk cId="4044377718" sldId="2147483909"/>
            <pc:sldLayoutMk cId="3340063548" sldId="2147483838"/>
          </pc:sldLayoutMkLst>
        </pc:sldLayoutChg>
        <pc:sldLayoutChg chg="del">
          <pc:chgData name="Megan Faller" userId="9d1e07f7-a773-4974-a6b0-b3caef776a66" providerId="ADAL" clId="{1ACABD1D-37F6-42DE-AE37-91CDBE925270}" dt="2022-09-13T16:24:20.628" v="249" actId="2696"/>
          <pc:sldLayoutMkLst>
            <pc:docMk/>
            <pc:sldMasterMk cId="4044377718" sldId="2147483909"/>
            <pc:sldLayoutMk cId="3771736117" sldId="2147483851"/>
          </pc:sldLayoutMkLst>
        </pc:sldLayoutChg>
        <pc:sldLayoutChg chg="del">
          <pc:chgData name="Megan Faller" userId="9d1e07f7-a773-4974-a6b0-b3caef776a66" providerId="ADAL" clId="{1ACABD1D-37F6-42DE-AE37-91CDBE925270}" dt="2022-09-13T16:24:26.556" v="250" actId="2696"/>
          <pc:sldLayoutMkLst>
            <pc:docMk/>
            <pc:sldMasterMk cId="4044377718" sldId="2147483909"/>
            <pc:sldLayoutMk cId="0" sldId="2147483852"/>
          </pc:sldLayoutMkLst>
        </pc:sldLayoutChg>
        <pc:sldLayoutChg chg="del">
          <pc:chgData name="Megan Faller" userId="9d1e07f7-a773-4974-a6b0-b3caef776a66" providerId="ADAL" clId="{1ACABD1D-37F6-42DE-AE37-91CDBE925270}" dt="2022-09-13T16:27:21.285" v="322" actId="2696"/>
          <pc:sldLayoutMkLst>
            <pc:docMk/>
            <pc:sldMasterMk cId="4044377718" sldId="2147483909"/>
            <pc:sldLayoutMk cId="3289806042" sldId="2147483853"/>
          </pc:sldLayoutMkLst>
        </pc:sldLayoutChg>
        <pc:sldLayoutChg chg="addSp modSp">
          <pc:chgData name="Megan Faller" userId="9d1e07f7-a773-4974-a6b0-b3caef776a66" providerId="ADAL" clId="{1ACABD1D-37F6-42DE-AE37-91CDBE925270}" dt="2022-09-13T16:27:28.808" v="324"/>
          <pc:sldLayoutMkLst>
            <pc:docMk/>
            <pc:sldMasterMk cId="4044377718" sldId="2147483909"/>
            <pc:sldLayoutMk cId="3918490000" sldId="2147483854"/>
          </pc:sldLayoutMkLst>
          <pc:picChg chg="add mod">
            <ac:chgData name="Megan Faller" userId="9d1e07f7-a773-4974-a6b0-b3caef776a66" providerId="ADAL" clId="{1ACABD1D-37F6-42DE-AE37-91CDBE925270}" dt="2022-09-13T16:27:28.808" v="324"/>
            <ac:picMkLst>
              <pc:docMk/>
              <pc:sldMasterMk cId="4044377718" sldId="2147483909"/>
              <pc:sldLayoutMk cId="3918490000" sldId="2147483854"/>
              <ac:picMk id="4" creationId="{1A09F16C-ED3F-F444-2354-5216CC1A922F}"/>
            </ac:picMkLst>
          </pc:picChg>
        </pc:sldLayoutChg>
        <pc:sldLayoutChg chg="del">
          <pc:chgData name="Megan Faller" userId="9d1e07f7-a773-4974-a6b0-b3caef776a66" providerId="ADAL" clId="{1ACABD1D-37F6-42DE-AE37-91CDBE925270}" dt="2022-09-13T16:25:58.974" v="304" actId="2696"/>
          <pc:sldLayoutMkLst>
            <pc:docMk/>
            <pc:sldMasterMk cId="4044377718" sldId="2147483909"/>
            <pc:sldLayoutMk cId="2912150128" sldId="2147483855"/>
          </pc:sldLayoutMkLst>
        </pc:sldLayoutChg>
        <pc:sldLayoutChg chg="del">
          <pc:chgData name="Megan Faller" userId="9d1e07f7-a773-4974-a6b0-b3caef776a66" providerId="ADAL" clId="{1ACABD1D-37F6-42DE-AE37-91CDBE925270}" dt="2022-09-13T16:27:47.996" v="331" actId="2696"/>
          <pc:sldLayoutMkLst>
            <pc:docMk/>
            <pc:sldMasterMk cId="4044377718" sldId="2147483909"/>
            <pc:sldLayoutMk cId="3979388468" sldId="2147483856"/>
          </pc:sldLayoutMkLst>
        </pc:sldLayoutChg>
        <pc:sldLayoutChg chg="del">
          <pc:chgData name="Megan Faller" userId="9d1e07f7-a773-4974-a6b0-b3caef776a66" providerId="ADAL" clId="{1ACABD1D-37F6-42DE-AE37-91CDBE925270}" dt="2022-09-13T16:27:33.713" v="325" actId="2696"/>
          <pc:sldLayoutMkLst>
            <pc:docMk/>
            <pc:sldMasterMk cId="4044377718" sldId="2147483909"/>
            <pc:sldLayoutMk cId="504565359" sldId="2147483857"/>
          </pc:sldLayoutMkLst>
        </pc:sldLayoutChg>
        <pc:sldLayoutChg chg="del">
          <pc:chgData name="Megan Faller" userId="9d1e07f7-a773-4974-a6b0-b3caef776a66" providerId="ADAL" clId="{1ACABD1D-37F6-42DE-AE37-91CDBE925270}" dt="2022-09-13T16:27:50.077" v="332" actId="2696"/>
          <pc:sldLayoutMkLst>
            <pc:docMk/>
            <pc:sldMasterMk cId="4044377718" sldId="2147483909"/>
            <pc:sldLayoutMk cId="4158042197" sldId="2147483858"/>
          </pc:sldLayoutMkLst>
        </pc:sldLayoutChg>
        <pc:sldLayoutChg chg="del">
          <pc:chgData name="Megan Faller" userId="9d1e07f7-a773-4974-a6b0-b3caef776a66" providerId="ADAL" clId="{1ACABD1D-37F6-42DE-AE37-91CDBE925270}" dt="2022-09-13T16:22:57.962" v="229" actId="2696"/>
          <pc:sldLayoutMkLst>
            <pc:docMk/>
            <pc:sldMasterMk cId="4044377718" sldId="2147483909"/>
            <pc:sldLayoutMk cId="3191373693" sldId="2147483904"/>
          </pc:sldLayoutMkLst>
        </pc:sldLayoutChg>
        <pc:sldLayoutChg chg="del">
          <pc:chgData name="Megan Faller" userId="9d1e07f7-a773-4974-a6b0-b3caef776a66" providerId="ADAL" clId="{1ACABD1D-37F6-42DE-AE37-91CDBE925270}" dt="2022-09-13T16:26:03.215" v="305" actId="2696"/>
          <pc:sldLayoutMkLst>
            <pc:docMk/>
            <pc:sldMasterMk cId="4044377718" sldId="2147483909"/>
            <pc:sldLayoutMk cId="3460000482" sldId="2147483906"/>
          </pc:sldLayoutMkLst>
        </pc:sldLayoutChg>
        <pc:sldLayoutChg chg="del">
          <pc:chgData name="Megan Faller" userId="9d1e07f7-a773-4974-a6b0-b3caef776a66" providerId="ADAL" clId="{1ACABD1D-37F6-42DE-AE37-91CDBE925270}" dt="2022-09-13T16:23:56.778" v="242" actId="2696"/>
          <pc:sldLayoutMkLst>
            <pc:docMk/>
            <pc:sldMasterMk cId="4044377718" sldId="2147483909"/>
            <pc:sldLayoutMk cId="462427922" sldId="2147483912"/>
          </pc:sldLayoutMkLst>
        </pc:sldLayoutChg>
        <pc:sldLayoutChg chg="addSp delSp modSp mod setBg">
          <pc:chgData name="Megan Faller" userId="9d1e07f7-a773-4974-a6b0-b3caef776a66" providerId="ADAL" clId="{1ACABD1D-37F6-42DE-AE37-91CDBE925270}" dt="2022-09-13T17:44:23.455" v="599" actId="2085"/>
          <pc:sldLayoutMkLst>
            <pc:docMk/>
            <pc:sldMasterMk cId="4044377718" sldId="2147483909"/>
            <pc:sldLayoutMk cId="1561235745" sldId="2147483913"/>
          </pc:sldLayoutMkLst>
          <pc:spChg chg="mod">
            <ac:chgData name="Megan Faller" userId="9d1e07f7-a773-4974-a6b0-b3caef776a66" providerId="ADAL" clId="{1ACABD1D-37F6-42DE-AE37-91CDBE925270}" dt="2022-09-13T17:43:53.779" v="594" actId="207"/>
            <ac:spMkLst>
              <pc:docMk/>
              <pc:sldMasterMk cId="4044377718" sldId="2147483909"/>
              <pc:sldLayoutMk cId="1561235745" sldId="2147483913"/>
              <ac:spMk id="2" creationId="{00000000-0000-0000-0000-000000000000}"/>
            </ac:spMkLst>
          </pc:spChg>
          <pc:spChg chg="mod">
            <ac:chgData name="Megan Faller" userId="9d1e07f7-a773-4974-a6b0-b3caef776a66" providerId="ADAL" clId="{1ACABD1D-37F6-42DE-AE37-91CDBE925270}" dt="2022-09-13T16:26:40.069" v="315" actId="207"/>
            <ac:spMkLst>
              <pc:docMk/>
              <pc:sldMasterMk cId="4044377718" sldId="2147483909"/>
              <pc:sldLayoutMk cId="1561235745" sldId="2147483913"/>
              <ac:spMk id="3" creationId="{00000000-0000-0000-0000-000000000000}"/>
            </ac:spMkLst>
          </pc:spChg>
          <pc:spChg chg="mod">
            <ac:chgData name="Megan Faller" userId="9d1e07f7-a773-4974-a6b0-b3caef776a66" providerId="ADAL" clId="{1ACABD1D-37F6-42DE-AE37-91CDBE925270}" dt="2022-09-13T17:44:23.455" v="599" actId="2085"/>
            <ac:spMkLst>
              <pc:docMk/>
              <pc:sldMasterMk cId="4044377718" sldId="2147483909"/>
              <pc:sldLayoutMk cId="1561235745" sldId="2147483913"/>
              <ac:spMk id="5" creationId="{00000000-0000-0000-0000-000000000000}"/>
            </ac:spMkLst>
          </pc:spChg>
          <pc:spChg chg="mod">
            <ac:chgData name="Megan Faller" userId="9d1e07f7-a773-4974-a6b0-b3caef776a66" providerId="ADAL" clId="{1ACABD1D-37F6-42DE-AE37-91CDBE925270}" dt="2022-09-13T17:44:17.253" v="598" actId="2085"/>
            <ac:spMkLst>
              <pc:docMk/>
              <pc:sldMasterMk cId="4044377718" sldId="2147483909"/>
              <pc:sldLayoutMk cId="1561235745" sldId="2147483913"/>
              <ac:spMk id="8" creationId="{00000000-0000-0000-0000-000000000000}"/>
            </ac:spMkLst>
          </pc:spChg>
          <pc:picChg chg="add mod">
            <ac:chgData name="Megan Faller" userId="9d1e07f7-a773-4974-a6b0-b3caef776a66" providerId="ADAL" clId="{1ACABD1D-37F6-42DE-AE37-91CDBE925270}" dt="2022-09-13T16:26:14.163" v="308"/>
            <ac:picMkLst>
              <pc:docMk/>
              <pc:sldMasterMk cId="4044377718" sldId="2147483909"/>
              <pc:sldLayoutMk cId="1561235745" sldId="2147483913"/>
              <ac:picMk id="4" creationId="{ACC6ABC0-FD22-BA51-8257-A4024627AAAE}"/>
            </ac:picMkLst>
          </pc:picChg>
          <pc:picChg chg="del">
            <ac:chgData name="Megan Faller" userId="9d1e07f7-a773-4974-a6b0-b3caef776a66" providerId="ADAL" clId="{1ACABD1D-37F6-42DE-AE37-91CDBE925270}" dt="2022-09-13T16:26:12.941" v="307" actId="478"/>
            <ac:picMkLst>
              <pc:docMk/>
              <pc:sldMasterMk cId="4044377718" sldId="2147483909"/>
              <pc:sldLayoutMk cId="1561235745" sldId="2147483913"/>
              <ac:picMk id="7" creationId="{02DFEE92-B9C3-6401-AE97-BA91E9A2E480}"/>
            </ac:picMkLst>
          </pc:picChg>
        </pc:sldLayoutChg>
        <pc:sldLayoutChg chg="del">
          <pc:chgData name="Megan Faller" userId="9d1e07f7-a773-4974-a6b0-b3caef776a66" providerId="ADAL" clId="{1ACABD1D-37F6-42DE-AE37-91CDBE925270}" dt="2022-09-13T16:23:02.448" v="230" actId="2696"/>
          <pc:sldLayoutMkLst>
            <pc:docMk/>
            <pc:sldMasterMk cId="4044377718" sldId="2147483909"/>
            <pc:sldLayoutMk cId="0" sldId="2147483924"/>
          </pc:sldLayoutMkLst>
        </pc:sldLayoutChg>
        <pc:sldLayoutChg chg="del">
          <pc:chgData name="Megan Faller" userId="9d1e07f7-a773-4974-a6b0-b3caef776a66" providerId="ADAL" clId="{1ACABD1D-37F6-42DE-AE37-91CDBE925270}" dt="2022-09-13T16:23:26.306" v="235" actId="2696"/>
          <pc:sldLayoutMkLst>
            <pc:docMk/>
            <pc:sldMasterMk cId="4044377718" sldId="2147483909"/>
            <pc:sldLayoutMk cId="1130649595" sldId="2147483927"/>
          </pc:sldLayoutMkLst>
        </pc:sldLayoutChg>
        <pc:sldLayoutChg chg="del">
          <pc:chgData name="Megan Faller" userId="9d1e07f7-a773-4974-a6b0-b3caef776a66" providerId="ADAL" clId="{1ACABD1D-37F6-42DE-AE37-91CDBE925270}" dt="2022-09-13T16:23:18.245" v="233" actId="2696"/>
          <pc:sldLayoutMkLst>
            <pc:docMk/>
            <pc:sldMasterMk cId="4044377718" sldId="2147483909"/>
            <pc:sldLayoutMk cId="440344209" sldId="2147483935"/>
          </pc:sldLayoutMkLst>
        </pc:sldLayoutChg>
        <pc:sldLayoutChg chg="del">
          <pc:chgData name="Megan Faller" userId="9d1e07f7-a773-4974-a6b0-b3caef776a66" providerId="ADAL" clId="{1ACABD1D-37F6-42DE-AE37-91CDBE925270}" dt="2022-09-13T16:23:20.122" v="234" actId="2696"/>
          <pc:sldLayoutMkLst>
            <pc:docMk/>
            <pc:sldMasterMk cId="4044377718" sldId="2147483909"/>
            <pc:sldLayoutMk cId="11447202" sldId="2147483936"/>
          </pc:sldLayoutMkLst>
        </pc:sldLayoutChg>
        <pc:sldLayoutChg chg="addSp delSp modSp del mod">
          <pc:chgData name="Megan Faller" userId="9d1e07f7-a773-4974-a6b0-b3caef776a66" providerId="ADAL" clId="{1ACABD1D-37F6-42DE-AE37-91CDBE925270}" dt="2022-09-13T16:29:10.050" v="337" actId="2696"/>
          <pc:sldLayoutMkLst>
            <pc:docMk/>
            <pc:sldMasterMk cId="4044377718" sldId="2147483909"/>
            <pc:sldLayoutMk cId="3481567232" sldId="2147483939"/>
          </pc:sldLayoutMkLst>
          <pc:picChg chg="add mod">
            <ac:chgData name="Megan Faller" userId="9d1e07f7-a773-4974-a6b0-b3caef776a66" providerId="ADAL" clId="{1ACABD1D-37F6-42DE-AE37-91CDBE925270}" dt="2022-09-13T16:21:53.560" v="210"/>
            <ac:picMkLst>
              <pc:docMk/>
              <pc:sldMasterMk cId="4044377718" sldId="2147483909"/>
              <pc:sldLayoutMk cId="3481567232" sldId="2147483939"/>
              <ac:picMk id="2" creationId="{245A5D5A-1C2D-F158-5550-596C4D9BA6B9}"/>
            </ac:picMkLst>
          </pc:picChg>
          <pc:picChg chg="del">
            <ac:chgData name="Megan Faller" userId="9d1e07f7-a773-4974-a6b0-b3caef776a66" providerId="ADAL" clId="{1ACABD1D-37F6-42DE-AE37-91CDBE925270}" dt="2022-09-13T16:21:52.147" v="209" actId="478"/>
            <ac:picMkLst>
              <pc:docMk/>
              <pc:sldMasterMk cId="4044377718" sldId="2147483909"/>
              <pc:sldLayoutMk cId="3481567232" sldId="2147483939"/>
              <ac:picMk id="6" creationId="{B8F1AC5E-FAA1-255D-1C66-28DA84B125FD}"/>
            </ac:picMkLst>
          </pc:picChg>
        </pc:sldLayoutChg>
        <pc:sldLayoutChg chg="del">
          <pc:chgData name="Megan Faller" userId="9d1e07f7-a773-4974-a6b0-b3caef776a66" providerId="ADAL" clId="{1ACABD1D-37F6-42DE-AE37-91CDBE925270}" dt="2022-09-13T16:24:29.369" v="251" actId="2696"/>
          <pc:sldLayoutMkLst>
            <pc:docMk/>
            <pc:sldMasterMk cId="4044377718" sldId="2147483909"/>
            <pc:sldLayoutMk cId="462427922" sldId="2147483940"/>
          </pc:sldLayoutMkLst>
        </pc:sldLayoutChg>
        <pc:sldLayoutChg chg="del">
          <pc:chgData name="Megan Faller" userId="9d1e07f7-a773-4974-a6b0-b3caef776a66" providerId="ADAL" clId="{1ACABD1D-37F6-42DE-AE37-91CDBE925270}" dt="2022-09-13T16:23:51.332" v="240" actId="2696"/>
          <pc:sldLayoutMkLst>
            <pc:docMk/>
            <pc:sldMasterMk cId="4044377718" sldId="2147483909"/>
            <pc:sldLayoutMk cId="440344209" sldId="2147483941"/>
          </pc:sldLayoutMkLst>
        </pc:sldLayoutChg>
        <pc:sldLayoutChg chg="del">
          <pc:chgData name="Megan Faller" userId="9d1e07f7-a773-4974-a6b0-b3caef776a66" providerId="ADAL" clId="{1ACABD1D-37F6-42DE-AE37-91CDBE925270}" dt="2022-09-13T16:22:47.409" v="225" actId="2696"/>
          <pc:sldLayoutMkLst>
            <pc:docMk/>
            <pc:sldMasterMk cId="4044377718" sldId="2147483909"/>
            <pc:sldLayoutMk cId="1090256859" sldId="2147483946"/>
          </pc:sldLayoutMkLst>
        </pc:sldLayoutChg>
        <pc:sldLayoutChg chg="addSp delSp modSp del mod">
          <pc:chgData name="Megan Faller" userId="9d1e07f7-a773-4974-a6b0-b3caef776a66" providerId="ADAL" clId="{1ACABD1D-37F6-42DE-AE37-91CDBE925270}" dt="2022-09-13T16:29:49.312" v="341" actId="2696"/>
          <pc:sldLayoutMkLst>
            <pc:docMk/>
            <pc:sldMasterMk cId="4044377718" sldId="2147483909"/>
            <pc:sldLayoutMk cId="961663585" sldId="2147483949"/>
          </pc:sldLayoutMkLst>
          <pc:picChg chg="add del mod">
            <ac:chgData name="Megan Faller" userId="9d1e07f7-a773-4974-a6b0-b3caef776a66" providerId="ADAL" clId="{1ACABD1D-37F6-42DE-AE37-91CDBE925270}" dt="2022-09-13T16:22:15.100" v="214" actId="478"/>
            <ac:picMkLst>
              <pc:docMk/>
              <pc:sldMasterMk cId="4044377718" sldId="2147483909"/>
              <pc:sldLayoutMk cId="961663585" sldId="2147483949"/>
              <ac:picMk id="2" creationId="{63EB20C5-D522-533A-319B-BB3839E5806E}"/>
            </ac:picMkLst>
          </pc:picChg>
          <pc:picChg chg="add mod">
            <ac:chgData name="Megan Faller" userId="9d1e07f7-a773-4974-a6b0-b3caef776a66" providerId="ADAL" clId="{1ACABD1D-37F6-42DE-AE37-91CDBE925270}" dt="2022-09-13T16:22:16.056" v="215"/>
            <ac:picMkLst>
              <pc:docMk/>
              <pc:sldMasterMk cId="4044377718" sldId="2147483909"/>
              <pc:sldLayoutMk cId="961663585" sldId="2147483949"/>
              <ac:picMk id="3" creationId="{D0C4CD38-CA6E-71B7-128D-584A31D98E36}"/>
            </ac:picMkLst>
          </pc:picChg>
          <pc:picChg chg="del">
            <ac:chgData name="Megan Faller" userId="9d1e07f7-a773-4974-a6b0-b3caef776a66" providerId="ADAL" clId="{1ACABD1D-37F6-42DE-AE37-91CDBE925270}" dt="2022-09-13T16:21:58.163" v="211" actId="478"/>
            <ac:picMkLst>
              <pc:docMk/>
              <pc:sldMasterMk cId="4044377718" sldId="2147483909"/>
              <pc:sldLayoutMk cId="961663585" sldId="2147483949"/>
              <ac:picMk id="5" creationId="{0FB4788C-66D1-C31E-C3C8-12BA01B886D0}"/>
            </ac:picMkLst>
          </pc:picChg>
        </pc:sldLayoutChg>
        <pc:sldLayoutChg chg="del">
          <pc:chgData name="Megan Faller" userId="9d1e07f7-a773-4974-a6b0-b3caef776a66" providerId="ADAL" clId="{1ACABD1D-37F6-42DE-AE37-91CDBE925270}" dt="2022-09-13T16:23:16.355" v="232" actId="2696"/>
          <pc:sldLayoutMkLst>
            <pc:docMk/>
            <pc:sldMasterMk cId="4044377718" sldId="2147483909"/>
            <pc:sldLayoutMk cId="942516152" sldId="2147483950"/>
          </pc:sldLayoutMkLst>
        </pc:sldLayoutChg>
        <pc:sldLayoutChg chg="add del mod modTransition">
          <pc:chgData name="Megan Faller" userId="9d1e07f7-a773-4974-a6b0-b3caef776a66" providerId="ADAL" clId="{1ACABD1D-37F6-42DE-AE37-91CDBE925270}" dt="2022-09-13T16:29:07.753" v="336" actId="2890"/>
          <pc:sldLayoutMkLst>
            <pc:docMk/>
            <pc:sldMasterMk cId="4044377718" sldId="2147483909"/>
            <pc:sldLayoutMk cId="2101727445" sldId="2147483950"/>
          </pc:sldLayoutMkLst>
        </pc:sldLayoutChg>
        <pc:sldLayoutChg chg="del">
          <pc:chgData name="Megan Faller" userId="9d1e07f7-a773-4974-a6b0-b3caef776a66" providerId="ADAL" clId="{1ACABD1D-37F6-42DE-AE37-91CDBE925270}" dt="2022-09-13T16:24:04.294" v="245" actId="2696"/>
          <pc:sldLayoutMkLst>
            <pc:docMk/>
            <pc:sldMasterMk cId="4044377718" sldId="2147483909"/>
            <pc:sldLayoutMk cId="2814163153" sldId="2147483951"/>
          </pc:sldLayoutMkLst>
        </pc:sldLayoutChg>
        <pc:sldLayoutChg chg="del">
          <pc:chgData name="Megan Faller" userId="9d1e07f7-a773-4974-a6b0-b3caef776a66" providerId="ADAL" clId="{1ACABD1D-37F6-42DE-AE37-91CDBE925270}" dt="2022-09-13T16:27:38.831" v="327" actId="2696"/>
          <pc:sldLayoutMkLst>
            <pc:docMk/>
            <pc:sldMasterMk cId="4044377718" sldId="2147483909"/>
            <pc:sldLayoutMk cId="2713476176" sldId="2147483952"/>
          </pc:sldLayoutMkLst>
        </pc:sldLayoutChg>
        <pc:sldLayoutChg chg="add del mod modTransition">
          <pc:chgData name="Megan Faller" userId="9d1e07f7-a773-4974-a6b0-b3caef776a66" providerId="ADAL" clId="{1ACABD1D-37F6-42DE-AE37-91CDBE925270}" dt="2022-09-13T16:23:32.534" v="237" actId="2696"/>
          <pc:sldLayoutMkLst>
            <pc:docMk/>
            <pc:sldMasterMk cId="4044377718" sldId="2147483909"/>
            <pc:sldLayoutMk cId="352068590" sldId="2147483953"/>
          </pc:sldLayoutMkLst>
        </pc:sldLayoutChg>
        <pc:sldLayoutChg chg="new del mod">
          <pc:chgData name="Megan Faller" userId="9d1e07f7-a773-4974-a6b0-b3caef776a66" providerId="ADAL" clId="{1ACABD1D-37F6-42DE-AE37-91CDBE925270}" dt="2022-09-13T16:20:45.543" v="202" actId="11236"/>
          <pc:sldLayoutMkLst>
            <pc:docMk/>
            <pc:sldMasterMk cId="4044377718" sldId="2147483909"/>
            <pc:sldLayoutMk cId="1275205813" sldId="2147483953"/>
          </pc:sldLayoutMkLst>
        </pc:sldLayoutChg>
        <pc:sldLayoutChg chg="del">
          <pc:chgData name="Megan Faller" userId="9d1e07f7-a773-4974-a6b0-b3caef776a66" providerId="ADAL" clId="{1ACABD1D-37F6-42DE-AE37-91CDBE925270}" dt="2022-09-13T16:27:41.315" v="328" actId="2696"/>
          <pc:sldLayoutMkLst>
            <pc:docMk/>
            <pc:sldMasterMk cId="4044377718" sldId="2147483909"/>
            <pc:sldLayoutMk cId="3151669533" sldId="2147484567"/>
          </pc:sldLayoutMkLst>
        </pc:sldLayoutChg>
        <pc:sldLayoutChg chg="del">
          <pc:chgData name="Megan Faller" userId="9d1e07f7-a773-4974-a6b0-b3caef776a66" providerId="ADAL" clId="{1ACABD1D-37F6-42DE-AE37-91CDBE925270}" dt="2022-09-13T16:27:44.038" v="329" actId="2696"/>
          <pc:sldLayoutMkLst>
            <pc:docMk/>
            <pc:sldMasterMk cId="4044377718" sldId="2147483909"/>
            <pc:sldLayoutMk cId="2011394461" sldId="2147484568"/>
          </pc:sldLayoutMkLst>
        </pc:sldLayoutChg>
        <pc:sldLayoutChg chg="del">
          <pc:chgData name="Megan Faller" userId="9d1e07f7-a773-4974-a6b0-b3caef776a66" providerId="ADAL" clId="{1ACABD1D-37F6-42DE-AE37-91CDBE925270}" dt="2022-09-13T16:27:45.703" v="330" actId="2696"/>
          <pc:sldLayoutMkLst>
            <pc:docMk/>
            <pc:sldMasterMk cId="4044377718" sldId="2147483909"/>
            <pc:sldLayoutMk cId="3406292977" sldId="2147484569"/>
          </pc:sldLayoutMkLst>
        </pc:sldLayoutChg>
        <pc:sldLayoutChg chg="add del mod modTransition">
          <pc:chgData name="Megan Faller" userId="9d1e07f7-a773-4974-a6b0-b3caef776a66" providerId="ADAL" clId="{1ACABD1D-37F6-42DE-AE37-91CDBE925270}" dt="2022-09-13T16:25:56.223" v="303" actId="2696"/>
          <pc:sldLayoutMkLst>
            <pc:docMk/>
            <pc:sldMasterMk cId="4044377718" sldId="2147483909"/>
            <pc:sldLayoutMk cId="3064879175" sldId="2147484570"/>
          </pc:sldLayoutMkLst>
        </pc:sldLayoutChg>
      </pc:sldMasterChg>
      <pc:sldMasterChg chg="del delSldLayout">
        <pc:chgData name="Megan Faller" userId="9d1e07f7-a773-4974-a6b0-b3caef776a66" providerId="ADAL" clId="{1ACABD1D-37F6-42DE-AE37-91CDBE925270}" dt="2022-09-13T16:25:02.139" v="294" actId="2696"/>
        <pc:sldMasterMkLst>
          <pc:docMk/>
          <pc:sldMasterMk cId="2484164055" sldId="2147484121"/>
        </pc:sldMasterMkLst>
        <pc:sldLayoutChg chg="del">
          <pc:chgData name="Megan Faller" userId="9d1e07f7-a773-4974-a6b0-b3caef776a66" providerId="ADAL" clId="{1ACABD1D-37F6-42DE-AE37-91CDBE925270}" dt="2022-09-13T16:25:02.087" v="281" actId="2696"/>
          <pc:sldLayoutMkLst>
            <pc:docMk/>
            <pc:sldMasterMk cId="2484164055" sldId="2147484121"/>
            <pc:sldLayoutMk cId="1440174817" sldId="2147484122"/>
          </pc:sldLayoutMkLst>
        </pc:sldLayoutChg>
        <pc:sldLayoutChg chg="del">
          <pc:chgData name="Megan Faller" userId="9d1e07f7-a773-4974-a6b0-b3caef776a66" providerId="ADAL" clId="{1ACABD1D-37F6-42DE-AE37-91CDBE925270}" dt="2022-09-13T16:25:02.091" v="282" actId="2696"/>
          <pc:sldLayoutMkLst>
            <pc:docMk/>
            <pc:sldMasterMk cId="2484164055" sldId="2147484121"/>
            <pc:sldLayoutMk cId="665241775" sldId="2147484123"/>
          </pc:sldLayoutMkLst>
        </pc:sldLayoutChg>
        <pc:sldLayoutChg chg="del">
          <pc:chgData name="Megan Faller" userId="9d1e07f7-a773-4974-a6b0-b3caef776a66" providerId="ADAL" clId="{1ACABD1D-37F6-42DE-AE37-91CDBE925270}" dt="2022-09-13T16:25:02.093" v="283" actId="2696"/>
          <pc:sldLayoutMkLst>
            <pc:docMk/>
            <pc:sldMasterMk cId="2484164055" sldId="2147484121"/>
            <pc:sldLayoutMk cId="1000564690" sldId="2147484124"/>
          </pc:sldLayoutMkLst>
        </pc:sldLayoutChg>
        <pc:sldLayoutChg chg="del">
          <pc:chgData name="Megan Faller" userId="9d1e07f7-a773-4974-a6b0-b3caef776a66" providerId="ADAL" clId="{1ACABD1D-37F6-42DE-AE37-91CDBE925270}" dt="2022-09-13T16:25:02.096" v="284" actId="2696"/>
          <pc:sldLayoutMkLst>
            <pc:docMk/>
            <pc:sldMasterMk cId="2484164055" sldId="2147484121"/>
            <pc:sldLayoutMk cId="3215385144" sldId="2147484125"/>
          </pc:sldLayoutMkLst>
        </pc:sldLayoutChg>
        <pc:sldLayoutChg chg="del">
          <pc:chgData name="Megan Faller" userId="9d1e07f7-a773-4974-a6b0-b3caef776a66" providerId="ADAL" clId="{1ACABD1D-37F6-42DE-AE37-91CDBE925270}" dt="2022-09-13T16:25:02.100" v="285" actId="2696"/>
          <pc:sldLayoutMkLst>
            <pc:docMk/>
            <pc:sldMasterMk cId="2484164055" sldId="2147484121"/>
            <pc:sldLayoutMk cId="3838769771" sldId="2147484126"/>
          </pc:sldLayoutMkLst>
        </pc:sldLayoutChg>
        <pc:sldLayoutChg chg="del">
          <pc:chgData name="Megan Faller" userId="9d1e07f7-a773-4974-a6b0-b3caef776a66" providerId="ADAL" clId="{1ACABD1D-37F6-42DE-AE37-91CDBE925270}" dt="2022-09-13T16:25:02.104" v="286" actId="2696"/>
          <pc:sldLayoutMkLst>
            <pc:docMk/>
            <pc:sldMasterMk cId="2484164055" sldId="2147484121"/>
            <pc:sldLayoutMk cId="957302902" sldId="2147484127"/>
          </pc:sldLayoutMkLst>
        </pc:sldLayoutChg>
        <pc:sldLayoutChg chg="del">
          <pc:chgData name="Megan Faller" userId="9d1e07f7-a773-4974-a6b0-b3caef776a66" providerId="ADAL" clId="{1ACABD1D-37F6-42DE-AE37-91CDBE925270}" dt="2022-09-13T16:25:02.107" v="287" actId="2696"/>
          <pc:sldLayoutMkLst>
            <pc:docMk/>
            <pc:sldMasterMk cId="2484164055" sldId="2147484121"/>
            <pc:sldLayoutMk cId="1762705562" sldId="2147484128"/>
          </pc:sldLayoutMkLst>
        </pc:sldLayoutChg>
        <pc:sldLayoutChg chg="del">
          <pc:chgData name="Megan Faller" userId="9d1e07f7-a773-4974-a6b0-b3caef776a66" providerId="ADAL" clId="{1ACABD1D-37F6-42DE-AE37-91CDBE925270}" dt="2022-09-13T16:25:02.110" v="288" actId="2696"/>
          <pc:sldLayoutMkLst>
            <pc:docMk/>
            <pc:sldMasterMk cId="2484164055" sldId="2147484121"/>
            <pc:sldLayoutMk cId="292530606" sldId="2147484129"/>
          </pc:sldLayoutMkLst>
        </pc:sldLayoutChg>
        <pc:sldLayoutChg chg="del">
          <pc:chgData name="Megan Faller" userId="9d1e07f7-a773-4974-a6b0-b3caef776a66" providerId="ADAL" clId="{1ACABD1D-37F6-42DE-AE37-91CDBE925270}" dt="2022-09-13T16:25:02.113" v="289" actId="2696"/>
          <pc:sldLayoutMkLst>
            <pc:docMk/>
            <pc:sldMasterMk cId="2484164055" sldId="2147484121"/>
            <pc:sldLayoutMk cId="495212575" sldId="2147484130"/>
          </pc:sldLayoutMkLst>
        </pc:sldLayoutChg>
        <pc:sldLayoutChg chg="del">
          <pc:chgData name="Megan Faller" userId="9d1e07f7-a773-4974-a6b0-b3caef776a66" providerId="ADAL" clId="{1ACABD1D-37F6-42DE-AE37-91CDBE925270}" dt="2022-09-13T16:25:02.117" v="290" actId="2696"/>
          <pc:sldLayoutMkLst>
            <pc:docMk/>
            <pc:sldMasterMk cId="2484164055" sldId="2147484121"/>
            <pc:sldLayoutMk cId="3655937838" sldId="2147484131"/>
          </pc:sldLayoutMkLst>
        </pc:sldLayoutChg>
        <pc:sldLayoutChg chg="del">
          <pc:chgData name="Megan Faller" userId="9d1e07f7-a773-4974-a6b0-b3caef776a66" providerId="ADAL" clId="{1ACABD1D-37F6-42DE-AE37-91CDBE925270}" dt="2022-09-13T16:25:02.129" v="291" actId="2696"/>
          <pc:sldLayoutMkLst>
            <pc:docMk/>
            <pc:sldMasterMk cId="2484164055" sldId="2147484121"/>
            <pc:sldLayoutMk cId="2724398905" sldId="2147484132"/>
          </pc:sldLayoutMkLst>
        </pc:sldLayoutChg>
        <pc:sldLayoutChg chg="del">
          <pc:chgData name="Megan Faller" userId="9d1e07f7-a773-4974-a6b0-b3caef776a66" providerId="ADAL" clId="{1ACABD1D-37F6-42DE-AE37-91CDBE925270}" dt="2022-09-13T16:25:02.133" v="292" actId="2696"/>
          <pc:sldLayoutMkLst>
            <pc:docMk/>
            <pc:sldMasterMk cId="2484164055" sldId="2147484121"/>
            <pc:sldLayoutMk cId="3733247555" sldId="2147484133"/>
          </pc:sldLayoutMkLst>
        </pc:sldLayoutChg>
        <pc:sldLayoutChg chg="del">
          <pc:chgData name="Megan Faller" userId="9d1e07f7-a773-4974-a6b0-b3caef776a66" providerId="ADAL" clId="{1ACABD1D-37F6-42DE-AE37-91CDBE925270}" dt="2022-09-13T16:25:02.136" v="293" actId="2696"/>
          <pc:sldLayoutMkLst>
            <pc:docMk/>
            <pc:sldMasterMk cId="2484164055" sldId="2147484121"/>
            <pc:sldLayoutMk cId="2756145751" sldId="2147484134"/>
          </pc:sldLayoutMkLst>
        </pc:sldLayoutChg>
      </pc:sldMasterChg>
      <pc:sldMasterChg chg="del delSldLayout">
        <pc:chgData name="Megan Faller" userId="9d1e07f7-a773-4974-a6b0-b3caef776a66" providerId="ADAL" clId="{1ACABD1D-37F6-42DE-AE37-91CDBE925270}" dt="2022-09-13T16:24:42.223" v="264" actId="2696"/>
        <pc:sldMasterMkLst>
          <pc:docMk/>
          <pc:sldMasterMk cId="1841781050" sldId="2147484359"/>
        </pc:sldMasterMkLst>
        <pc:sldLayoutChg chg="del">
          <pc:chgData name="Megan Faller" userId="9d1e07f7-a773-4974-a6b0-b3caef776a66" providerId="ADAL" clId="{1ACABD1D-37F6-42DE-AE37-91CDBE925270}" dt="2022-09-13T16:24:42.186" v="252" actId="2696"/>
          <pc:sldLayoutMkLst>
            <pc:docMk/>
            <pc:sldMasterMk cId="1841781050" sldId="2147484359"/>
            <pc:sldLayoutMk cId="1896194437" sldId="2147484360"/>
          </pc:sldLayoutMkLst>
        </pc:sldLayoutChg>
        <pc:sldLayoutChg chg="del">
          <pc:chgData name="Megan Faller" userId="9d1e07f7-a773-4974-a6b0-b3caef776a66" providerId="ADAL" clId="{1ACABD1D-37F6-42DE-AE37-91CDBE925270}" dt="2022-09-13T16:24:42.189" v="253" actId="2696"/>
          <pc:sldLayoutMkLst>
            <pc:docMk/>
            <pc:sldMasterMk cId="1841781050" sldId="2147484359"/>
            <pc:sldLayoutMk cId="1829995812" sldId="2147484361"/>
          </pc:sldLayoutMkLst>
        </pc:sldLayoutChg>
        <pc:sldLayoutChg chg="del">
          <pc:chgData name="Megan Faller" userId="9d1e07f7-a773-4974-a6b0-b3caef776a66" providerId="ADAL" clId="{1ACABD1D-37F6-42DE-AE37-91CDBE925270}" dt="2022-09-13T16:24:42.192" v="254" actId="2696"/>
          <pc:sldLayoutMkLst>
            <pc:docMk/>
            <pc:sldMasterMk cId="1841781050" sldId="2147484359"/>
            <pc:sldLayoutMk cId="605679725" sldId="2147484362"/>
          </pc:sldLayoutMkLst>
        </pc:sldLayoutChg>
        <pc:sldLayoutChg chg="del">
          <pc:chgData name="Megan Faller" userId="9d1e07f7-a773-4974-a6b0-b3caef776a66" providerId="ADAL" clId="{1ACABD1D-37F6-42DE-AE37-91CDBE925270}" dt="2022-09-13T16:24:42.193" v="255" actId="2696"/>
          <pc:sldLayoutMkLst>
            <pc:docMk/>
            <pc:sldMasterMk cId="1841781050" sldId="2147484359"/>
            <pc:sldLayoutMk cId="3225509926" sldId="2147484363"/>
          </pc:sldLayoutMkLst>
        </pc:sldLayoutChg>
        <pc:sldLayoutChg chg="del">
          <pc:chgData name="Megan Faller" userId="9d1e07f7-a773-4974-a6b0-b3caef776a66" providerId="ADAL" clId="{1ACABD1D-37F6-42DE-AE37-91CDBE925270}" dt="2022-09-13T16:24:42.196" v="256" actId="2696"/>
          <pc:sldLayoutMkLst>
            <pc:docMk/>
            <pc:sldMasterMk cId="1841781050" sldId="2147484359"/>
            <pc:sldLayoutMk cId="3797853912" sldId="2147484364"/>
          </pc:sldLayoutMkLst>
        </pc:sldLayoutChg>
        <pc:sldLayoutChg chg="del">
          <pc:chgData name="Megan Faller" userId="9d1e07f7-a773-4974-a6b0-b3caef776a66" providerId="ADAL" clId="{1ACABD1D-37F6-42DE-AE37-91CDBE925270}" dt="2022-09-13T16:24:42.201" v="257" actId="2696"/>
          <pc:sldLayoutMkLst>
            <pc:docMk/>
            <pc:sldMasterMk cId="1841781050" sldId="2147484359"/>
            <pc:sldLayoutMk cId="2988218271" sldId="2147484365"/>
          </pc:sldLayoutMkLst>
        </pc:sldLayoutChg>
        <pc:sldLayoutChg chg="del">
          <pc:chgData name="Megan Faller" userId="9d1e07f7-a773-4974-a6b0-b3caef776a66" providerId="ADAL" clId="{1ACABD1D-37F6-42DE-AE37-91CDBE925270}" dt="2022-09-13T16:24:42.205" v="258" actId="2696"/>
          <pc:sldLayoutMkLst>
            <pc:docMk/>
            <pc:sldMasterMk cId="1841781050" sldId="2147484359"/>
            <pc:sldLayoutMk cId="3814060415" sldId="2147484366"/>
          </pc:sldLayoutMkLst>
        </pc:sldLayoutChg>
        <pc:sldLayoutChg chg="del">
          <pc:chgData name="Megan Faller" userId="9d1e07f7-a773-4974-a6b0-b3caef776a66" providerId="ADAL" clId="{1ACABD1D-37F6-42DE-AE37-91CDBE925270}" dt="2022-09-13T16:24:42.208" v="259" actId="2696"/>
          <pc:sldLayoutMkLst>
            <pc:docMk/>
            <pc:sldMasterMk cId="1841781050" sldId="2147484359"/>
            <pc:sldLayoutMk cId="1281883058" sldId="2147484367"/>
          </pc:sldLayoutMkLst>
        </pc:sldLayoutChg>
        <pc:sldLayoutChg chg="del">
          <pc:chgData name="Megan Faller" userId="9d1e07f7-a773-4974-a6b0-b3caef776a66" providerId="ADAL" clId="{1ACABD1D-37F6-42DE-AE37-91CDBE925270}" dt="2022-09-13T16:24:42.211" v="260" actId="2696"/>
          <pc:sldLayoutMkLst>
            <pc:docMk/>
            <pc:sldMasterMk cId="1841781050" sldId="2147484359"/>
            <pc:sldLayoutMk cId="3438947768" sldId="2147484368"/>
          </pc:sldLayoutMkLst>
        </pc:sldLayoutChg>
        <pc:sldLayoutChg chg="del">
          <pc:chgData name="Megan Faller" userId="9d1e07f7-a773-4974-a6b0-b3caef776a66" providerId="ADAL" clId="{1ACABD1D-37F6-42DE-AE37-91CDBE925270}" dt="2022-09-13T16:24:42.213" v="261" actId="2696"/>
          <pc:sldLayoutMkLst>
            <pc:docMk/>
            <pc:sldMasterMk cId="1841781050" sldId="2147484359"/>
            <pc:sldLayoutMk cId="3746691856" sldId="2147484369"/>
          </pc:sldLayoutMkLst>
        </pc:sldLayoutChg>
        <pc:sldLayoutChg chg="del">
          <pc:chgData name="Megan Faller" userId="9d1e07f7-a773-4974-a6b0-b3caef776a66" providerId="ADAL" clId="{1ACABD1D-37F6-42DE-AE37-91CDBE925270}" dt="2022-09-13T16:24:42.216" v="262" actId="2696"/>
          <pc:sldLayoutMkLst>
            <pc:docMk/>
            <pc:sldMasterMk cId="1841781050" sldId="2147484359"/>
            <pc:sldLayoutMk cId="3395990711" sldId="2147484370"/>
          </pc:sldLayoutMkLst>
        </pc:sldLayoutChg>
        <pc:sldLayoutChg chg="del">
          <pc:chgData name="Megan Faller" userId="9d1e07f7-a773-4974-a6b0-b3caef776a66" providerId="ADAL" clId="{1ACABD1D-37F6-42DE-AE37-91CDBE925270}" dt="2022-09-13T16:24:42.220" v="263" actId="2696"/>
          <pc:sldLayoutMkLst>
            <pc:docMk/>
            <pc:sldMasterMk cId="1841781050" sldId="2147484359"/>
            <pc:sldLayoutMk cId="3491306539" sldId="2147484371"/>
          </pc:sldLayoutMkLst>
        </pc:sldLayoutChg>
      </pc:sldMasterChg>
      <pc:sldMasterChg chg="del delSldLayout">
        <pc:chgData name="Megan Faller" userId="9d1e07f7-a773-4974-a6b0-b3caef776a66" providerId="ADAL" clId="{1ACABD1D-37F6-42DE-AE37-91CDBE925270}" dt="2022-09-13T16:24:45.443" v="266" actId="2696"/>
        <pc:sldMasterMkLst>
          <pc:docMk/>
          <pc:sldMasterMk cId="2667485142" sldId="2147484540"/>
        </pc:sldMasterMkLst>
        <pc:sldLayoutChg chg="del">
          <pc:chgData name="Megan Faller" userId="9d1e07f7-a773-4974-a6b0-b3caef776a66" providerId="ADAL" clId="{1ACABD1D-37F6-42DE-AE37-91CDBE925270}" dt="2022-09-13T16:24:45.440" v="265" actId="2696"/>
          <pc:sldLayoutMkLst>
            <pc:docMk/>
            <pc:sldMasterMk cId="2667485142" sldId="2147484540"/>
            <pc:sldLayoutMk cId="3636127525" sldId="2147484541"/>
          </pc:sldLayoutMkLst>
        </pc:sldLayoutChg>
      </pc:sldMasterChg>
      <pc:sldMasterChg chg="del delSldLayout">
        <pc:chgData name="Megan Faller" userId="9d1e07f7-a773-4974-a6b0-b3caef776a66" providerId="ADAL" clId="{1ACABD1D-37F6-42DE-AE37-91CDBE925270}" dt="2022-09-13T16:24:48.123" v="279" actId="2696"/>
        <pc:sldMasterMkLst>
          <pc:docMk/>
          <pc:sldMasterMk cId="3969745341" sldId="2147484553"/>
        </pc:sldMasterMkLst>
        <pc:sldLayoutChg chg="del">
          <pc:chgData name="Megan Faller" userId="9d1e07f7-a773-4974-a6b0-b3caef776a66" providerId="ADAL" clId="{1ACABD1D-37F6-42DE-AE37-91CDBE925270}" dt="2022-09-13T16:24:48.083" v="267" actId="2696"/>
          <pc:sldLayoutMkLst>
            <pc:docMk/>
            <pc:sldMasterMk cId="3969745341" sldId="2147484553"/>
            <pc:sldLayoutMk cId="1038894373" sldId="2147484554"/>
          </pc:sldLayoutMkLst>
        </pc:sldLayoutChg>
        <pc:sldLayoutChg chg="del">
          <pc:chgData name="Megan Faller" userId="9d1e07f7-a773-4974-a6b0-b3caef776a66" providerId="ADAL" clId="{1ACABD1D-37F6-42DE-AE37-91CDBE925270}" dt="2022-09-13T16:24:48.087" v="268" actId="2696"/>
          <pc:sldLayoutMkLst>
            <pc:docMk/>
            <pc:sldMasterMk cId="3969745341" sldId="2147484553"/>
            <pc:sldLayoutMk cId="391008983" sldId="2147484555"/>
          </pc:sldLayoutMkLst>
        </pc:sldLayoutChg>
        <pc:sldLayoutChg chg="del">
          <pc:chgData name="Megan Faller" userId="9d1e07f7-a773-4974-a6b0-b3caef776a66" providerId="ADAL" clId="{1ACABD1D-37F6-42DE-AE37-91CDBE925270}" dt="2022-09-13T16:24:48.091" v="269" actId="2696"/>
          <pc:sldLayoutMkLst>
            <pc:docMk/>
            <pc:sldMasterMk cId="3969745341" sldId="2147484553"/>
            <pc:sldLayoutMk cId="1211753774" sldId="2147484556"/>
          </pc:sldLayoutMkLst>
        </pc:sldLayoutChg>
        <pc:sldLayoutChg chg="del">
          <pc:chgData name="Megan Faller" userId="9d1e07f7-a773-4974-a6b0-b3caef776a66" providerId="ADAL" clId="{1ACABD1D-37F6-42DE-AE37-91CDBE925270}" dt="2022-09-13T16:24:48.093" v="270" actId="2696"/>
          <pc:sldLayoutMkLst>
            <pc:docMk/>
            <pc:sldMasterMk cId="3969745341" sldId="2147484553"/>
            <pc:sldLayoutMk cId="4290342642" sldId="2147484557"/>
          </pc:sldLayoutMkLst>
        </pc:sldLayoutChg>
        <pc:sldLayoutChg chg="del">
          <pc:chgData name="Megan Faller" userId="9d1e07f7-a773-4974-a6b0-b3caef776a66" providerId="ADAL" clId="{1ACABD1D-37F6-42DE-AE37-91CDBE925270}" dt="2022-09-13T16:24:48.096" v="271" actId="2696"/>
          <pc:sldLayoutMkLst>
            <pc:docMk/>
            <pc:sldMasterMk cId="3969745341" sldId="2147484553"/>
            <pc:sldLayoutMk cId="2281001434" sldId="2147484558"/>
          </pc:sldLayoutMkLst>
        </pc:sldLayoutChg>
        <pc:sldLayoutChg chg="del">
          <pc:chgData name="Megan Faller" userId="9d1e07f7-a773-4974-a6b0-b3caef776a66" providerId="ADAL" clId="{1ACABD1D-37F6-42DE-AE37-91CDBE925270}" dt="2022-09-13T16:24:48.100" v="272" actId="2696"/>
          <pc:sldLayoutMkLst>
            <pc:docMk/>
            <pc:sldMasterMk cId="3969745341" sldId="2147484553"/>
            <pc:sldLayoutMk cId="1533566890" sldId="2147484559"/>
          </pc:sldLayoutMkLst>
        </pc:sldLayoutChg>
        <pc:sldLayoutChg chg="del">
          <pc:chgData name="Megan Faller" userId="9d1e07f7-a773-4974-a6b0-b3caef776a66" providerId="ADAL" clId="{1ACABD1D-37F6-42DE-AE37-91CDBE925270}" dt="2022-09-13T16:24:48.103" v="273" actId="2696"/>
          <pc:sldLayoutMkLst>
            <pc:docMk/>
            <pc:sldMasterMk cId="3969745341" sldId="2147484553"/>
            <pc:sldLayoutMk cId="4215692955" sldId="2147484560"/>
          </pc:sldLayoutMkLst>
        </pc:sldLayoutChg>
        <pc:sldLayoutChg chg="del">
          <pc:chgData name="Megan Faller" userId="9d1e07f7-a773-4974-a6b0-b3caef776a66" providerId="ADAL" clId="{1ACABD1D-37F6-42DE-AE37-91CDBE925270}" dt="2022-09-13T16:24:48.106" v="274" actId="2696"/>
          <pc:sldLayoutMkLst>
            <pc:docMk/>
            <pc:sldMasterMk cId="3969745341" sldId="2147484553"/>
            <pc:sldLayoutMk cId="3958056082" sldId="2147484561"/>
          </pc:sldLayoutMkLst>
        </pc:sldLayoutChg>
        <pc:sldLayoutChg chg="del">
          <pc:chgData name="Megan Faller" userId="9d1e07f7-a773-4974-a6b0-b3caef776a66" providerId="ADAL" clId="{1ACABD1D-37F6-42DE-AE37-91CDBE925270}" dt="2022-09-13T16:24:48.109" v="275" actId="2696"/>
          <pc:sldLayoutMkLst>
            <pc:docMk/>
            <pc:sldMasterMk cId="3969745341" sldId="2147484553"/>
            <pc:sldLayoutMk cId="2596641263" sldId="2147484562"/>
          </pc:sldLayoutMkLst>
        </pc:sldLayoutChg>
        <pc:sldLayoutChg chg="del">
          <pc:chgData name="Megan Faller" userId="9d1e07f7-a773-4974-a6b0-b3caef776a66" providerId="ADAL" clId="{1ACABD1D-37F6-42DE-AE37-91CDBE925270}" dt="2022-09-13T16:24:48.112" v="276" actId="2696"/>
          <pc:sldLayoutMkLst>
            <pc:docMk/>
            <pc:sldMasterMk cId="3969745341" sldId="2147484553"/>
            <pc:sldLayoutMk cId="670784218" sldId="2147484563"/>
          </pc:sldLayoutMkLst>
        </pc:sldLayoutChg>
        <pc:sldLayoutChg chg="del">
          <pc:chgData name="Megan Faller" userId="9d1e07f7-a773-4974-a6b0-b3caef776a66" providerId="ADAL" clId="{1ACABD1D-37F6-42DE-AE37-91CDBE925270}" dt="2022-09-13T16:24:48.116" v="277" actId="2696"/>
          <pc:sldLayoutMkLst>
            <pc:docMk/>
            <pc:sldMasterMk cId="3969745341" sldId="2147484553"/>
            <pc:sldLayoutMk cId="1244414688" sldId="2147484564"/>
          </pc:sldLayoutMkLst>
        </pc:sldLayoutChg>
        <pc:sldLayoutChg chg="del">
          <pc:chgData name="Megan Faller" userId="9d1e07f7-a773-4974-a6b0-b3caef776a66" providerId="ADAL" clId="{1ACABD1D-37F6-42DE-AE37-91CDBE925270}" dt="2022-09-13T16:24:48.119" v="278" actId="2696"/>
          <pc:sldLayoutMkLst>
            <pc:docMk/>
            <pc:sldMasterMk cId="3969745341" sldId="2147484553"/>
            <pc:sldLayoutMk cId="3872712621" sldId="2147484565"/>
          </pc:sldLayoutMkLst>
        </pc:sldLayoutChg>
      </pc:sldMasterChg>
      <pc:sldMasterChg chg="new del mod addSldLayout delSldLayout">
        <pc:chgData name="Megan Faller" userId="9d1e07f7-a773-4974-a6b0-b3caef776a66" providerId="ADAL" clId="{1ACABD1D-37F6-42DE-AE37-91CDBE925270}" dt="2022-09-13T16:21:10.692" v="204" actId="6938"/>
        <pc:sldMasterMkLst>
          <pc:docMk/>
          <pc:sldMasterMk cId="1561241158" sldId="2147484574"/>
        </pc:sldMasterMkLst>
        <pc:sldLayoutChg chg="new del replId">
          <pc:chgData name="Megan Faller" userId="9d1e07f7-a773-4974-a6b0-b3caef776a66" providerId="ADAL" clId="{1ACABD1D-37F6-42DE-AE37-91CDBE925270}" dt="2022-09-13T16:21:10.692" v="204" actId="6938"/>
          <pc:sldLayoutMkLst>
            <pc:docMk/>
            <pc:sldMasterMk cId="1561241158" sldId="2147484574"/>
            <pc:sldLayoutMk cId="464215635" sldId="2147484575"/>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788533914" sldId="2147484576"/>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2318853731" sldId="2147484577"/>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4229325187" sldId="2147484578"/>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3278722892" sldId="2147484579"/>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4003603201" sldId="2147484580"/>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163835304" sldId="2147484581"/>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318342063" sldId="2147484582"/>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39669815" sldId="2147484583"/>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849335877" sldId="2147484584"/>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2511490772" sldId="2147484585"/>
          </pc:sldLayoutMkLst>
        </pc:sldLayoutChg>
      </pc:sldMasterChg>
      <pc:sldMasterChg chg="new del mod addSldLayout delSldLayout">
        <pc:chgData name="Megan Faller" userId="9d1e07f7-a773-4974-a6b0-b3caef776a66" providerId="ADAL" clId="{1ACABD1D-37F6-42DE-AE37-91CDBE925270}" dt="2022-09-13T16:21:22.322" v="206" actId="6938"/>
        <pc:sldMasterMkLst>
          <pc:docMk/>
          <pc:sldMasterMk cId="3317681643" sldId="2147484574"/>
        </pc:sldMasterMkLst>
        <pc:sldLayoutChg chg="new del replId">
          <pc:chgData name="Megan Faller" userId="9d1e07f7-a773-4974-a6b0-b3caef776a66" providerId="ADAL" clId="{1ACABD1D-37F6-42DE-AE37-91CDBE925270}" dt="2022-09-13T16:21:22.322" v="206" actId="6938"/>
          <pc:sldLayoutMkLst>
            <pc:docMk/>
            <pc:sldMasterMk cId="3317681643" sldId="2147484574"/>
            <pc:sldLayoutMk cId="2743104" sldId="2147484575"/>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571354638" sldId="2147484576"/>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655895280" sldId="2147484577"/>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872209124" sldId="2147484578"/>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440619234" sldId="2147484579"/>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516158124" sldId="2147484580"/>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327039292" sldId="2147484581"/>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417050782" sldId="2147484582"/>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136887284" sldId="2147484583"/>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1873866229" sldId="2147484584"/>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479290634" sldId="2147484585"/>
          </pc:sldLayoutMkLst>
        </pc:sldLayoutChg>
      </pc:sldMasterChg>
    </pc:docChg>
  </pc:docChgLst>
  <pc:docChgLst>
    <pc:chgData name="Suzanna Denison" userId="S::sdenison@farmland.org::d95eb4b4-46f8-48c3-94ed-084891ef2b08" providerId="AD" clId="Web-{7D338D9A-3401-C859-05F1-32FB5F6D3247}"/>
    <pc:docChg chg="modSld">
      <pc:chgData name="Suzanna Denison" userId="S::sdenison@farmland.org::d95eb4b4-46f8-48c3-94ed-084891ef2b08" providerId="AD" clId="Web-{7D338D9A-3401-C859-05F1-32FB5F6D3247}" dt="2022-09-19T16:40:35.477" v="199"/>
      <pc:docMkLst>
        <pc:docMk/>
      </pc:docMkLst>
      <pc:sldChg chg="modNotes">
        <pc:chgData name="Suzanna Denison" userId="S::sdenison@farmland.org::d95eb4b4-46f8-48c3-94ed-084891ef2b08" providerId="AD" clId="Web-{7D338D9A-3401-C859-05F1-32FB5F6D3247}" dt="2022-09-19T16:35:11.079" v="151"/>
        <pc:sldMkLst>
          <pc:docMk/>
          <pc:sldMk cId="3807944450" sldId="270"/>
        </pc:sldMkLst>
      </pc:sldChg>
      <pc:sldChg chg="modNotes">
        <pc:chgData name="Suzanna Denison" userId="S::sdenison@farmland.org::d95eb4b4-46f8-48c3-94ed-084891ef2b08" providerId="AD" clId="Web-{7D338D9A-3401-C859-05F1-32FB5F6D3247}" dt="2022-09-19T16:40:35.477" v="199"/>
        <pc:sldMkLst>
          <pc:docMk/>
          <pc:sldMk cId="2427338193" sldId="1807"/>
        </pc:sldMkLst>
      </pc:sldChg>
      <pc:sldChg chg="modNotes">
        <pc:chgData name="Suzanna Denison" userId="S::sdenison@farmland.org::d95eb4b4-46f8-48c3-94ed-084891ef2b08" providerId="AD" clId="Web-{7D338D9A-3401-C859-05F1-32FB5F6D3247}" dt="2022-09-19T16:36:32.034" v="165"/>
        <pc:sldMkLst>
          <pc:docMk/>
          <pc:sldMk cId="1355040105" sldId="1808"/>
        </pc:sldMkLst>
      </pc:sldChg>
      <pc:sldChg chg="modNotes">
        <pc:chgData name="Suzanna Denison" userId="S::sdenison@farmland.org::d95eb4b4-46f8-48c3-94ed-084891ef2b08" providerId="AD" clId="Web-{7D338D9A-3401-C859-05F1-32FB5F6D3247}" dt="2022-09-19T16:35:52.783" v="155"/>
        <pc:sldMkLst>
          <pc:docMk/>
          <pc:sldMk cId="3130810954" sldId="1809"/>
        </pc:sldMkLst>
      </pc:sldChg>
      <pc:sldChg chg="modNotes">
        <pc:chgData name="Suzanna Denison" userId="S::sdenison@farmland.org::d95eb4b4-46f8-48c3-94ed-084891ef2b08" providerId="AD" clId="Web-{7D338D9A-3401-C859-05F1-32FB5F6D3247}" dt="2022-09-19T16:32:03.294" v="102"/>
        <pc:sldMkLst>
          <pc:docMk/>
          <pc:sldMk cId="1486971615" sldId="1812"/>
        </pc:sldMkLst>
      </pc:sldChg>
      <pc:sldChg chg="modNotes">
        <pc:chgData name="Suzanna Denison" userId="S::sdenison@farmland.org::d95eb4b4-46f8-48c3-94ed-084891ef2b08" providerId="AD" clId="Web-{7D338D9A-3401-C859-05F1-32FB5F6D3247}" dt="2022-09-19T16:31:29.246" v="87"/>
        <pc:sldMkLst>
          <pc:docMk/>
          <pc:sldMk cId="4082073778" sldId="1816"/>
        </pc:sldMkLst>
      </pc:sldChg>
      <pc:sldChg chg="modNotes">
        <pc:chgData name="Suzanna Denison" userId="S::sdenison@farmland.org::d95eb4b4-46f8-48c3-94ed-084891ef2b08" providerId="AD" clId="Web-{7D338D9A-3401-C859-05F1-32FB5F6D3247}" dt="2022-09-19T16:29:11.274" v="69"/>
        <pc:sldMkLst>
          <pc:docMk/>
          <pc:sldMk cId="1214171015" sldId="1817"/>
        </pc:sldMkLst>
      </pc:sldChg>
      <pc:sldChg chg="modNotes">
        <pc:chgData name="Suzanna Denison" userId="S::sdenison@farmland.org::d95eb4b4-46f8-48c3-94ed-084891ef2b08" providerId="AD" clId="Web-{7D338D9A-3401-C859-05F1-32FB5F6D3247}" dt="2022-09-19T16:34:34.375" v="127"/>
        <pc:sldMkLst>
          <pc:docMk/>
          <pc:sldMk cId="3543413250" sldId="1818"/>
        </pc:sldMkLst>
      </pc:sldChg>
      <pc:sldChg chg="modNotes">
        <pc:chgData name="Suzanna Denison" userId="S::sdenison@farmland.org::d95eb4b4-46f8-48c3-94ed-084891ef2b08" providerId="AD" clId="Web-{7D338D9A-3401-C859-05F1-32FB5F6D3247}" dt="2022-09-19T16:33:53.155" v="118"/>
        <pc:sldMkLst>
          <pc:docMk/>
          <pc:sldMk cId="1838431513" sldId="1819"/>
        </pc:sldMkLst>
      </pc:sldChg>
      <pc:sldChg chg="modNotes">
        <pc:chgData name="Suzanna Denison" userId="S::sdenison@farmland.org::d95eb4b4-46f8-48c3-94ed-084891ef2b08" providerId="AD" clId="Web-{7D338D9A-3401-C859-05F1-32FB5F6D3247}" dt="2022-09-19T16:25:18.800" v="14"/>
        <pc:sldMkLst>
          <pc:docMk/>
          <pc:sldMk cId="3622112537" sldId="1820"/>
        </pc:sldMkLst>
      </pc:sldChg>
      <pc:sldChg chg="modNotes">
        <pc:chgData name="Suzanna Denison" userId="S::sdenison@farmland.org::d95eb4b4-46f8-48c3-94ed-084891ef2b08" providerId="AD" clId="Web-{7D338D9A-3401-C859-05F1-32FB5F6D3247}" dt="2022-09-19T16:24:45.909" v="5"/>
        <pc:sldMkLst>
          <pc:docMk/>
          <pc:sldMk cId="597147092" sldId="1822"/>
        </pc:sldMkLst>
      </pc:sldChg>
      <pc:sldChg chg="modNotes">
        <pc:chgData name="Suzanna Denison" userId="S::sdenison@farmland.org::d95eb4b4-46f8-48c3-94ed-084891ef2b08" providerId="AD" clId="Web-{7D338D9A-3401-C859-05F1-32FB5F6D3247}" dt="2022-09-19T16:24:31.034" v="3"/>
        <pc:sldMkLst>
          <pc:docMk/>
          <pc:sldMk cId="423375948" sldId="1823"/>
        </pc:sldMkLst>
      </pc:sldChg>
      <pc:sldChg chg="modNotes">
        <pc:chgData name="Suzanna Denison" userId="S::sdenison@farmland.org::d95eb4b4-46f8-48c3-94ed-084891ef2b08" providerId="AD" clId="Web-{7D338D9A-3401-C859-05F1-32FB5F6D3247}" dt="2022-09-19T16:23:58.861" v="1"/>
        <pc:sldMkLst>
          <pc:docMk/>
          <pc:sldMk cId="3286387527" sldId="1824"/>
        </pc:sldMkLst>
      </pc:sldChg>
      <pc:sldChg chg="modNotes">
        <pc:chgData name="Suzanna Denison" userId="S::sdenison@farmland.org::d95eb4b4-46f8-48c3-94ed-084891ef2b08" providerId="AD" clId="Web-{7D338D9A-3401-C859-05F1-32FB5F6D3247}" dt="2022-09-19T16:24:52.784" v="8"/>
        <pc:sldMkLst>
          <pc:docMk/>
          <pc:sldMk cId="1525688702" sldId="1839"/>
        </pc:sldMkLst>
      </pc:sldChg>
      <pc:sldChg chg="modNotes">
        <pc:chgData name="Suzanna Denison" userId="S::sdenison@farmland.org::d95eb4b4-46f8-48c3-94ed-084891ef2b08" providerId="AD" clId="Web-{7D338D9A-3401-C859-05F1-32FB5F6D3247}" dt="2022-09-19T16:31:54.590" v="98"/>
        <pc:sldMkLst>
          <pc:docMk/>
          <pc:sldMk cId="3788310865" sldId="1864"/>
        </pc:sldMkLst>
      </pc:sldChg>
      <pc:sldChg chg="modNotes">
        <pc:chgData name="Suzanna Denison" userId="S::sdenison@farmland.org::d95eb4b4-46f8-48c3-94ed-084891ef2b08" providerId="AD" clId="Web-{7D338D9A-3401-C859-05F1-32FB5F6D3247}" dt="2022-09-19T16:36:40.644" v="168"/>
        <pc:sldMkLst>
          <pc:docMk/>
          <pc:sldMk cId="621303904" sldId="1865"/>
        </pc:sldMkLst>
      </pc:sldChg>
      <pc:sldChg chg="modNotes">
        <pc:chgData name="Suzanna Denison" userId="S::sdenison@farmland.org::d95eb4b4-46f8-48c3-94ed-084891ef2b08" providerId="AD" clId="Web-{7D338D9A-3401-C859-05F1-32FB5F6D3247}" dt="2022-09-19T16:32:24.185" v="104"/>
        <pc:sldMkLst>
          <pc:docMk/>
          <pc:sldMk cId="2675527266" sldId="1866"/>
        </pc:sldMkLst>
      </pc:sldChg>
    </pc:docChg>
  </pc:docChgLst>
</pc:chgInfo>
</file>

<file path=ppt/diagrams/_rels/data7.xml.rels><?xml version="1.0" encoding="UTF-8" standalone="yes"?>
<Relationships xmlns="http://schemas.openxmlformats.org/package/2006/relationships"><Relationship Id="rId1" Type="http://schemas.openxmlformats.org/officeDocument/2006/relationships/hyperlink" Target="http://www.annualcreditreport.com/"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www.annualcreditreport.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s-ES" dirty="0">
              <a:solidFill>
                <a:schemeClr val="bg2"/>
              </a:solidFill>
            </a:rPr>
            <a:t>Asignar</a:t>
          </a: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69475F63-18FC-4AFA-B8C3-6498D3BD870D}">
      <dgm:prSet/>
      <dgm:spPr/>
      <dgm:t>
        <a:bodyPr/>
        <a:lstStyle/>
        <a:p>
          <a:r>
            <a:rPr lang="es-ES" dirty="0">
              <a:solidFill>
                <a:srgbClr val="004B24"/>
              </a:solidFill>
            </a:rPr>
            <a:t>Asignar valores a los activos incluidos en la transferencia.</a:t>
          </a:r>
        </a:p>
      </dgm:t>
    </dgm:pt>
    <dgm:pt modelId="{669E5C2C-6E94-4E44-8DFD-6C42034B7F41}" type="parTrans" cxnId="{2371BDE3-E10C-4E47-A8C0-58BA8745A582}">
      <dgm:prSet/>
      <dgm:spPr/>
      <dgm:t>
        <a:bodyPr/>
        <a:lstStyle/>
        <a:p>
          <a:endParaRPr lang="en-US"/>
        </a:p>
      </dgm:t>
    </dgm:pt>
    <dgm:pt modelId="{58B677AE-A48C-4FB0-8980-B80B6AA05F4D}" type="sibTrans" cxnId="{2371BDE3-E10C-4E47-A8C0-58BA8745A582}">
      <dgm:prSet/>
      <dgm:spPr/>
      <dgm:t>
        <a:bodyPr/>
        <a:lstStyle/>
        <a:p>
          <a:endParaRPr lang="en-US"/>
        </a:p>
      </dgm:t>
    </dgm:pt>
    <dgm:pt modelId="{A0BA519D-6A51-48F1-8E31-57C458961D06}">
      <dgm:prSet/>
      <dgm:spPr/>
      <dgm:t>
        <a:bodyPr/>
        <a:lstStyle/>
        <a:p>
          <a:r>
            <a:rPr lang="es-ES" dirty="0">
              <a:solidFill>
                <a:schemeClr val="bg2"/>
              </a:solidFill>
            </a:rPr>
            <a:t>Identificar</a:t>
          </a:r>
        </a:p>
      </dgm:t>
    </dgm:pt>
    <dgm:pt modelId="{881FA9A9-B627-4842-B237-7DDA69B20765}" type="parTrans" cxnId="{0FD4AE14-6518-43E4-90BC-22E267A28CFB}">
      <dgm:prSet/>
      <dgm:spPr/>
      <dgm:t>
        <a:bodyPr/>
        <a:lstStyle/>
        <a:p>
          <a:endParaRPr lang="en-US"/>
        </a:p>
      </dgm:t>
    </dgm:pt>
    <dgm:pt modelId="{5958D02C-0CE4-4921-9D96-48A2A30C5329}" type="sibTrans" cxnId="{0FD4AE14-6518-43E4-90BC-22E267A28CFB}">
      <dgm:prSet/>
      <dgm:spPr/>
      <dgm:t>
        <a:bodyPr/>
        <a:lstStyle/>
        <a:p>
          <a:endParaRPr lang="en-US"/>
        </a:p>
      </dgm:t>
    </dgm:pt>
    <dgm:pt modelId="{F814FF3B-87D4-480B-8F03-1DDF8666CBA4}">
      <dgm:prSet/>
      <dgm:spPr/>
      <dgm:t>
        <a:bodyPr/>
        <a:lstStyle/>
        <a:p>
          <a:pPr rtl="0"/>
          <a:r>
            <a:rPr lang="es-ES" dirty="0">
              <a:solidFill>
                <a:srgbClr val="004B24"/>
              </a:solidFill>
            </a:rPr>
            <a:t>Identificar los estados financieros más comunes y aprender a utilizarlos.</a:t>
          </a:r>
        </a:p>
      </dgm:t>
    </dgm:pt>
    <dgm:pt modelId="{96418664-1BEC-4BE9-A46D-64A4CE8571A6}" type="parTrans" cxnId="{9BDD61F4-3080-4AD7-8905-DA8509601D0F}">
      <dgm:prSet/>
      <dgm:spPr/>
      <dgm:t>
        <a:bodyPr/>
        <a:lstStyle/>
        <a:p>
          <a:endParaRPr lang="en-US"/>
        </a:p>
      </dgm:t>
    </dgm:pt>
    <dgm:pt modelId="{A72038F0-7E12-4F72-A0D1-503666D8FE95}" type="sibTrans" cxnId="{9BDD61F4-3080-4AD7-8905-DA8509601D0F}">
      <dgm:prSet/>
      <dgm:spPr/>
      <dgm:t>
        <a:bodyPr/>
        <a:lstStyle/>
        <a:p>
          <a:endParaRPr lang="en-US"/>
        </a:p>
      </dgm:t>
    </dgm:pt>
    <dgm:pt modelId="{6BE135B2-222D-4377-9C21-4E56FF7E9754}">
      <dgm:prSet custT="1"/>
      <dgm:spPr/>
      <dgm:t>
        <a:bodyPr/>
        <a:lstStyle/>
        <a:p>
          <a:r>
            <a:rPr lang="es-ES" sz="3200" dirty="0">
              <a:solidFill>
                <a:schemeClr val="bg2"/>
              </a:solidFill>
            </a:rPr>
            <a:t>Definir</a:t>
          </a:r>
        </a:p>
      </dgm:t>
    </dgm:pt>
    <dgm:pt modelId="{DEB6B0E3-8D0F-49BF-9CFB-4E2799004D5F}" type="parTrans" cxnId="{A393D04D-47F9-46D7-92F0-B3E876AA5492}">
      <dgm:prSet/>
      <dgm:spPr/>
      <dgm:t>
        <a:bodyPr/>
        <a:lstStyle/>
        <a:p>
          <a:endParaRPr lang="en-US"/>
        </a:p>
      </dgm:t>
    </dgm:pt>
    <dgm:pt modelId="{44CDCB0C-3996-4E3E-967D-A1956B298705}" type="sibTrans" cxnId="{A393D04D-47F9-46D7-92F0-B3E876AA5492}">
      <dgm:prSet/>
      <dgm:spPr/>
      <dgm:t>
        <a:bodyPr/>
        <a:lstStyle/>
        <a:p>
          <a:endParaRPr lang="en-US"/>
        </a:p>
      </dgm:t>
    </dgm:pt>
    <dgm:pt modelId="{CAD14EE0-56E9-462F-A1C5-084283EECC3C}">
      <dgm:prSet/>
      <dgm:spPr/>
      <dgm:t>
        <a:bodyPr/>
        <a:lstStyle/>
        <a:p>
          <a:pPr rtl="0"/>
          <a:r>
            <a:rPr lang="es-ES" dirty="0">
              <a:solidFill>
                <a:srgbClr val="004B24"/>
              </a:solidFill>
            </a:rPr>
            <a:t>Definir los términos financieros clave.</a:t>
          </a:r>
        </a:p>
      </dgm:t>
    </dgm:pt>
    <dgm:pt modelId="{6AB0A395-0FDE-45AB-A5C0-218DA9E82D4B}" type="parTrans" cxnId="{62876425-0FAB-4D2F-93A5-D93897E87F21}">
      <dgm:prSet/>
      <dgm:spPr/>
      <dgm:t>
        <a:bodyPr/>
        <a:lstStyle/>
        <a:p>
          <a:endParaRPr lang="en-US"/>
        </a:p>
      </dgm:t>
    </dgm:pt>
    <dgm:pt modelId="{3E524589-170B-4CB1-A697-8C669D7720F5}" type="sibTrans" cxnId="{62876425-0FAB-4D2F-93A5-D93897E87F21}">
      <dgm:prSet/>
      <dgm:spPr/>
      <dgm:t>
        <a:bodyPr/>
        <a:lstStyle/>
        <a:p>
          <a:endParaRPr lang="en-US"/>
        </a:p>
      </dgm:t>
    </dgm:pt>
    <dgm:pt modelId="{E01E7DAF-703A-49A1-8676-9B554FAFEDF2}">
      <dgm:prSet/>
      <dgm:spPr/>
      <dgm:t>
        <a:bodyPr/>
        <a:lstStyle/>
        <a:p>
          <a:pPr rtl="0"/>
          <a:r>
            <a:rPr lang="es-ES" dirty="0">
              <a:solidFill>
                <a:srgbClr val="004B24"/>
              </a:solidFill>
            </a:rPr>
            <a:t>Describir los distintos tipos de asesores y lo que hay que tener en cuenta al contratarlos.</a:t>
          </a:r>
        </a:p>
      </dgm:t>
    </dgm:pt>
    <dgm:pt modelId="{C5C2E589-EFD0-447F-9A0C-4CF9BA0AB1F2}" type="parTrans" cxnId="{B712A6BA-1F7F-44BF-9F02-6EE4950BDC65}">
      <dgm:prSet/>
      <dgm:spPr/>
      <dgm:t>
        <a:bodyPr/>
        <a:lstStyle/>
        <a:p>
          <a:endParaRPr lang="en-US"/>
        </a:p>
      </dgm:t>
    </dgm:pt>
    <dgm:pt modelId="{4D1AA7DA-2B96-4656-A316-F1D669140E94}" type="sibTrans" cxnId="{B712A6BA-1F7F-44BF-9F02-6EE4950BDC65}">
      <dgm:prSet/>
      <dgm:spPr/>
      <dgm:t>
        <a:bodyPr/>
        <a:lstStyle/>
        <a:p>
          <a:endParaRPr lang="en-US"/>
        </a:p>
      </dgm:t>
    </dgm:pt>
    <dgm:pt modelId="{8BBAC0F2-9947-41D9-A7A8-272E873AE564}">
      <dgm:prSet/>
      <dgm:spPr/>
      <dgm:t>
        <a:bodyPr/>
        <a:lstStyle/>
        <a:p>
          <a:pPr rtl="0"/>
          <a:r>
            <a:rPr lang="es-ES" dirty="0">
              <a:solidFill>
                <a:schemeClr val="bg2"/>
              </a:solidFill>
            </a:rPr>
            <a:t>Describir</a:t>
          </a:r>
        </a:p>
      </dgm:t>
    </dgm:pt>
    <dgm:pt modelId="{3A9E897C-E275-496F-A582-62A1BEEE943D}" type="parTrans" cxnId="{383344B9-8C6F-493A-81EC-C833A60A5AE0}">
      <dgm:prSet/>
      <dgm:spPr/>
      <dgm:t>
        <a:bodyPr/>
        <a:lstStyle/>
        <a:p>
          <a:endParaRPr lang="en-US"/>
        </a:p>
      </dgm:t>
    </dgm:pt>
    <dgm:pt modelId="{D0606E3B-24BC-41FD-A3B1-35232BE33D01}" type="sibTrans" cxnId="{383344B9-8C6F-493A-81EC-C833A60A5AE0}">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0" presStyleCnt="4">
        <dgm:presLayoutVars>
          <dgm:chMax val="0"/>
          <dgm:chPref val="0"/>
        </dgm:presLayoutVars>
      </dgm:prSet>
      <dgm:spPr/>
    </dgm:pt>
    <dgm:pt modelId="{0BE95AC5-8FB7-4DC4-8F1A-625016A2D04F}" type="pres">
      <dgm:prSet presAssocID="{12AC166E-8221-4DF4-BFD0-11921D005D10}" presName="desTx" presStyleLbl="alignAccFollowNode1" presStyleIdx="0" presStyleCnt="4">
        <dgm:presLayoutVars/>
      </dgm:prSet>
      <dgm:spPr/>
    </dgm:pt>
    <dgm:pt modelId="{7112948C-BDC7-4CF1-9BD3-BAC0DA4E6E0B}" type="pres">
      <dgm:prSet presAssocID="{A44558AA-B3A2-4F35-BFFB-8BAE508A8622}" presName="space" presStyleCnt="0"/>
      <dgm:spPr/>
    </dgm:pt>
    <dgm:pt modelId="{5F7C7C9E-7C61-4541-8C68-505F7D47E258}" type="pres">
      <dgm:prSet presAssocID="{6BE135B2-222D-4377-9C21-4E56FF7E9754}" presName="composite" presStyleCnt="0"/>
      <dgm:spPr/>
    </dgm:pt>
    <dgm:pt modelId="{41A4AFD0-BF4E-4742-AC1C-400A5E784DF3}" type="pres">
      <dgm:prSet presAssocID="{6BE135B2-222D-4377-9C21-4E56FF7E9754}" presName="parTx" presStyleLbl="alignNode1" presStyleIdx="1" presStyleCnt="4">
        <dgm:presLayoutVars>
          <dgm:chMax val="0"/>
          <dgm:chPref val="0"/>
        </dgm:presLayoutVars>
      </dgm:prSet>
      <dgm:spPr/>
    </dgm:pt>
    <dgm:pt modelId="{B2367A59-38AE-4FC6-9B91-30BB0967C111}" type="pres">
      <dgm:prSet presAssocID="{6BE135B2-222D-4377-9C21-4E56FF7E9754}" presName="desTx" presStyleLbl="alignAccFollowNode1" presStyleIdx="1" presStyleCnt="4">
        <dgm:presLayoutVars/>
      </dgm:prSet>
      <dgm:spPr/>
    </dgm:pt>
    <dgm:pt modelId="{E6F90E9D-8523-4AA3-99E4-2342C8241BC3}" type="pres">
      <dgm:prSet presAssocID="{44CDCB0C-3996-4E3E-967D-A1956B298705}" presName="space" presStyleCnt="0"/>
      <dgm:spPr/>
    </dgm:pt>
    <dgm:pt modelId="{254A7547-3B29-4B9D-81AC-CDFC0E05328D}" type="pres">
      <dgm:prSet presAssocID="{A0BA519D-6A51-48F1-8E31-57C458961D06}" presName="composite" presStyleCnt="0"/>
      <dgm:spPr/>
    </dgm:pt>
    <dgm:pt modelId="{0DE04845-50EB-4C7F-A329-25A42F98D061}" type="pres">
      <dgm:prSet presAssocID="{A0BA519D-6A51-48F1-8E31-57C458961D06}" presName="parTx" presStyleLbl="alignNode1" presStyleIdx="2" presStyleCnt="4">
        <dgm:presLayoutVars>
          <dgm:chMax val="0"/>
          <dgm:chPref val="0"/>
        </dgm:presLayoutVars>
      </dgm:prSet>
      <dgm:spPr/>
    </dgm:pt>
    <dgm:pt modelId="{97D051E2-1B71-4989-B4DD-3077EAF5FE6F}" type="pres">
      <dgm:prSet presAssocID="{A0BA519D-6A51-48F1-8E31-57C458961D06}" presName="desTx" presStyleLbl="alignAccFollowNode1" presStyleIdx="2" presStyleCnt="4">
        <dgm:presLayoutVars/>
      </dgm:prSet>
      <dgm:spPr/>
    </dgm:pt>
    <dgm:pt modelId="{5C6C1B74-7000-4B29-9971-052822C93A46}" type="pres">
      <dgm:prSet presAssocID="{5958D02C-0CE4-4921-9D96-48A2A30C5329}" presName="space" presStyleCnt="0"/>
      <dgm:spPr/>
    </dgm:pt>
    <dgm:pt modelId="{50CDDD4F-EF7D-4999-8CA0-99EB095705AD}" type="pres">
      <dgm:prSet presAssocID="{8BBAC0F2-9947-41D9-A7A8-272E873AE564}" presName="composite" presStyleCnt="0"/>
      <dgm:spPr/>
    </dgm:pt>
    <dgm:pt modelId="{1B08F5A7-3E95-4761-A363-0E22267C3014}" type="pres">
      <dgm:prSet presAssocID="{8BBAC0F2-9947-41D9-A7A8-272E873AE564}" presName="parTx" presStyleLbl="alignNode1" presStyleIdx="3" presStyleCnt="4">
        <dgm:presLayoutVars>
          <dgm:chMax val="0"/>
          <dgm:chPref val="0"/>
        </dgm:presLayoutVars>
      </dgm:prSet>
      <dgm:spPr/>
    </dgm:pt>
    <dgm:pt modelId="{ED765395-0533-4F18-AD80-2EB59CEE9EC6}" type="pres">
      <dgm:prSet presAssocID="{8BBAC0F2-9947-41D9-A7A8-272E873AE564}" presName="desTx" presStyleLbl="alignAccFollowNode1" presStyleIdx="3" presStyleCnt="4">
        <dgm:presLayoutVars/>
      </dgm:prSet>
      <dgm:spPr/>
    </dgm:pt>
  </dgm:ptLst>
  <dgm:cxnLst>
    <dgm:cxn modelId="{0FD4AE14-6518-43E4-90BC-22E267A28CFB}" srcId="{4A32CDC9-0D03-4045-AE31-FC3872F222D1}" destId="{A0BA519D-6A51-48F1-8E31-57C458961D06}" srcOrd="2" destOrd="0" parTransId="{881FA9A9-B627-4842-B237-7DDA69B20765}" sibTransId="{5958D02C-0CE4-4921-9D96-48A2A30C5329}"/>
    <dgm:cxn modelId="{B715FE22-D0F9-467C-BA15-D09099E55C4E}" type="presOf" srcId="{CAD14EE0-56E9-462F-A1C5-084283EECC3C}" destId="{B2367A59-38AE-4FC6-9B91-30BB0967C111}" srcOrd="0" destOrd="0" presId="urn:microsoft.com/office/officeart/2016/7/layout/ChevronBlockProcess"/>
    <dgm:cxn modelId="{802B1425-8AA6-41C9-936F-8A2DD2BB7301}" type="presOf" srcId="{F814FF3B-87D4-480B-8F03-1DDF8666CBA4}" destId="{97D051E2-1B71-4989-B4DD-3077EAF5FE6F}" srcOrd="0" destOrd="0" presId="urn:microsoft.com/office/officeart/2016/7/layout/ChevronBlockProcess"/>
    <dgm:cxn modelId="{62876425-0FAB-4D2F-93A5-D93897E87F21}" srcId="{6BE135B2-222D-4377-9C21-4E56FF7E9754}" destId="{CAD14EE0-56E9-462F-A1C5-084283EECC3C}" srcOrd="0" destOrd="0" parTransId="{6AB0A395-0FDE-45AB-A5C0-218DA9E82D4B}" sibTransId="{3E524589-170B-4CB1-A697-8C669D7720F5}"/>
    <dgm:cxn modelId="{B3C02828-3C4B-48E4-9801-E96F878AAC08}" type="presOf" srcId="{12AC166E-8221-4DF4-BFD0-11921D005D10}" destId="{953E3457-61CE-40E3-B107-2E0BC3AC262D}" srcOrd="0" destOrd="0" presId="urn:microsoft.com/office/officeart/2016/7/layout/ChevronBlockProcess"/>
    <dgm:cxn modelId="{5FA81535-EB40-42E3-A3F7-8739E04B0ABA}" type="presOf" srcId="{A0BA519D-6A51-48F1-8E31-57C458961D06}" destId="{0DE04845-50EB-4C7F-A329-25A42F98D061}" srcOrd="0" destOrd="0" presId="urn:microsoft.com/office/officeart/2016/7/layout/ChevronBlockProcess"/>
    <dgm:cxn modelId="{D33BD03A-7CE8-480A-AB86-67BAEFF07CDF}" type="presOf" srcId="{8BBAC0F2-9947-41D9-A7A8-272E873AE564}" destId="{1B08F5A7-3E95-4761-A363-0E22267C3014}" srcOrd="0" destOrd="0" presId="urn:microsoft.com/office/officeart/2016/7/layout/ChevronBlockProcess"/>
    <dgm:cxn modelId="{E5E42849-F02E-41C4-9B7F-D26BB8C65377}" type="presOf" srcId="{E01E7DAF-703A-49A1-8676-9B554FAFEDF2}" destId="{ED765395-0533-4F18-AD80-2EB59CEE9EC6}" srcOrd="0" destOrd="0" presId="urn:microsoft.com/office/officeart/2016/7/layout/ChevronBlockProcess"/>
    <dgm:cxn modelId="{A393D04D-47F9-46D7-92F0-B3E876AA5492}" srcId="{4A32CDC9-0D03-4045-AE31-FC3872F222D1}" destId="{6BE135B2-222D-4377-9C21-4E56FF7E9754}" srcOrd="1" destOrd="0" parTransId="{DEB6B0E3-8D0F-49BF-9CFB-4E2799004D5F}" sibTransId="{44CDCB0C-3996-4E3E-967D-A1956B298705}"/>
    <dgm:cxn modelId="{8E90637F-A237-435A-95DC-CF00F20D0076}" type="presOf" srcId="{4A32CDC9-0D03-4045-AE31-FC3872F222D1}" destId="{36F88898-3875-4EF7-8222-55A2869178DC}" srcOrd="0" destOrd="0" presId="urn:microsoft.com/office/officeart/2016/7/layout/ChevronBlockProcess"/>
    <dgm:cxn modelId="{A8C27187-CF20-4314-99BD-82CD32F574C3}" type="presOf" srcId="{69475F63-18FC-4AFA-B8C3-6498D3BD870D}" destId="{0BE95AC5-8FB7-4DC4-8F1A-625016A2D04F}" srcOrd="0" destOrd="0" presId="urn:microsoft.com/office/officeart/2016/7/layout/ChevronBlockProcess"/>
    <dgm:cxn modelId="{383344B9-8C6F-493A-81EC-C833A60A5AE0}" srcId="{4A32CDC9-0D03-4045-AE31-FC3872F222D1}" destId="{8BBAC0F2-9947-41D9-A7A8-272E873AE564}" srcOrd="3" destOrd="0" parTransId="{3A9E897C-E275-496F-A582-62A1BEEE943D}" sibTransId="{D0606E3B-24BC-41FD-A3B1-35232BE33D01}"/>
    <dgm:cxn modelId="{B712A6BA-1F7F-44BF-9F02-6EE4950BDC65}" srcId="{8BBAC0F2-9947-41D9-A7A8-272E873AE564}" destId="{E01E7DAF-703A-49A1-8676-9B554FAFEDF2}" srcOrd="0" destOrd="0" parTransId="{C5C2E589-EFD0-447F-9A0C-4CF9BA0AB1F2}" sibTransId="{4D1AA7DA-2B96-4656-A316-F1D669140E94}"/>
    <dgm:cxn modelId="{72115FD1-EEE2-4074-B69A-D2707E3CB6A7}" type="presOf" srcId="{6BE135B2-222D-4377-9C21-4E56FF7E9754}" destId="{41A4AFD0-BF4E-4742-AC1C-400A5E784DF3}" srcOrd="0" destOrd="0" presId="urn:microsoft.com/office/officeart/2016/7/layout/ChevronBlockProcess"/>
    <dgm:cxn modelId="{2371BDE3-E10C-4E47-A8C0-58BA8745A582}" srcId="{12AC166E-8221-4DF4-BFD0-11921D005D10}" destId="{69475F63-18FC-4AFA-B8C3-6498D3BD870D}" srcOrd="0" destOrd="0" parTransId="{669E5C2C-6E94-4E44-8DFD-6C42034B7F41}" sibTransId="{58B677AE-A48C-4FB0-8980-B80B6AA05F4D}"/>
    <dgm:cxn modelId="{BC1F7DF0-8EEA-46D2-B802-E17451A84CEA}" srcId="{4A32CDC9-0D03-4045-AE31-FC3872F222D1}" destId="{12AC166E-8221-4DF4-BFD0-11921D005D10}" srcOrd="0" destOrd="0" parTransId="{94A28ADC-0CFD-407D-9CF4-A74822662B76}" sibTransId="{A44558AA-B3A2-4F35-BFFB-8BAE508A8622}"/>
    <dgm:cxn modelId="{9BDD61F4-3080-4AD7-8905-DA8509601D0F}" srcId="{A0BA519D-6A51-48F1-8E31-57C458961D06}" destId="{F814FF3B-87D4-480B-8F03-1DDF8666CBA4}" srcOrd="0" destOrd="0" parTransId="{96418664-1BEC-4BE9-A46D-64A4CE8571A6}" sibTransId="{A72038F0-7E12-4F72-A0D1-503666D8FE95}"/>
    <dgm:cxn modelId="{C33C0935-49CF-4467-B50E-96DC71E860D5}" type="presParOf" srcId="{36F88898-3875-4EF7-8222-55A2869178DC}" destId="{F1986A8B-39A1-401A-AE6D-DAFD6940CEB1}" srcOrd="0" destOrd="0" presId="urn:microsoft.com/office/officeart/2016/7/layout/ChevronBlockProcess"/>
    <dgm:cxn modelId="{8F3F3579-D93D-4892-8F33-E96FBC2CFA86}" type="presParOf" srcId="{F1986A8B-39A1-401A-AE6D-DAFD6940CEB1}" destId="{953E3457-61CE-40E3-B107-2E0BC3AC262D}" srcOrd="0" destOrd="0" presId="urn:microsoft.com/office/officeart/2016/7/layout/ChevronBlockProcess"/>
    <dgm:cxn modelId="{91607E9B-3798-4FE6-B9D6-0B66955672AD}" type="presParOf" srcId="{F1986A8B-39A1-401A-AE6D-DAFD6940CEB1}" destId="{0BE95AC5-8FB7-4DC4-8F1A-625016A2D04F}" srcOrd="1" destOrd="0" presId="urn:microsoft.com/office/officeart/2016/7/layout/ChevronBlockProcess"/>
    <dgm:cxn modelId="{F8563C4B-1B7B-4A39-81FE-FBF17BBF1D9E}" type="presParOf" srcId="{36F88898-3875-4EF7-8222-55A2869178DC}" destId="{7112948C-BDC7-4CF1-9BD3-BAC0DA4E6E0B}" srcOrd="1" destOrd="0" presId="urn:microsoft.com/office/officeart/2016/7/layout/ChevronBlockProcess"/>
    <dgm:cxn modelId="{A2F4E8BF-DEFD-4B05-AB0F-8FE8D45DFAEB}" type="presParOf" srcId="{36F88898-3875-4EF7-8222-55A2869178DC}" destId="{5F7C7C9E-7C61-4541-8C68-505F7D47E258}" srcOrd="2" destOrd="0" presId="urn:microsoft.com/office/officeart/2016/7/layout/ChevronBlockProcess"/>
    <dgm:cxn modelId="{6753711E-F7E4-4897-98F8-1EA68B90D5C3}" type="presParOf" srcId="{5F7C7C9E-7C61-4541-8C68-505F7D47E258}" destId="{41A4AFD0-BF4E-4742-AC1C-400A5E784DF3}" srcOrd="0" destOrd="0" presId="urn:microsoft.com/office/officeart/2016/7/layout/ChevronBlockProcess"/>
    <dgm:cxn modelId="{174FCE08-20FE-410B-A497-4B799DBFF865}" type="presParOf" srcId="{5F7C7C9E-7C61-4541-8C68-505F7D47E258}" destId="{B2367A59-38AE-4FC6-9B91-30BB0967C111}" srcOrd="1" destOrd="0" presId="urn:microsoft.com/office/officeart/2016/7/layout/ChevronBlockProcess"/>
    <dgm:cxn modelId="{B175D8A6-9E39-4E86-A3B1-73A49B2D7C0E}" type="presParOf" srcId="{36F88898-3875-4EF7-8222-55A2869178DC}" destId="{E6F90E9D-8523-4AA3-99E4-2342C8241BC3}" srcOrd="3" destOrd="0" presId="urn:microsoft.com/office/officeart/2016/7/layout/ChevronBlockProcess"/>
    <dgm:cxn modelId="{A4AE41A1-5D17-4379-B644-EDDDBFD4D432}" type="presParOf" srcId="{36F88898-3875-4EF7-8222-55A2869178DC}" destId="{254A7547-3B29-4B9D-81AC-CDFC0E05328D}" srcOrd="4" destOrd="0" presId="urn:microsoft.com/office/officeart/2016/7/layout/ChevronBlockProcess"/>
    <dgm:cxn modelId="{FC1AF683-C40B-411E-9402-E4740BD4643E}" type="presParOf" srcId="{254A7547-3B29-4B9D-81AC-CDFC0E05328D}" destId="{0DE04845-50EB-4C7F-A329-25A42F98D061}" srcOrd="0" destOrd="0" presId="urn:microsoft.com/office/officeart/2016/7/layout/ChevronBlockProcess"/>
    <dgm:cxn modelId="{6E854133-4886-47A0-82C5-BF212F037C77}" type="presParOf" srcId="{254A7547-3B29-4B9D-81AC-CDFC0E05328D}" destId="{97D051E2-1B71-4989-B4DD-3077EAF5FE6F}" srcOrd="1" destOrd="0" presId="urn:microsoft.com/office/officeart/2016/7/layout/ChevronBlockProcess"/>
    <dgm:cxn modelId="{A9C0A98E-589A-4D9D-910C-0F4F63A6A74F}" type="presParOf" srcId="{36F88898-3875-4EF7-8222-55A2869178DC}" destId="{5C6C1B74-7000-4B29-9971-052822C93A46}" srcOrd="5" destOrd="0" presId="urn:microsoft.com/office/officeart/2016/7/layout/ChevronBlockProcess"/>
    <dgm:cxn modelId="{6843120A-EA73-4777-B6ED-9DA35AC510AE}" type="presParOf" srcId="{36F88898-3875-4EF7-8222-55A2869178DC}" destId="{50CDDD4F-EF7D-4999-8CA0-99EB095705AD}" srcOrd="6" destOrd="0" presId="urn:microsoft.com/office/officeart/2016/7/layout/ChevronBlockProcess"/>
    <dgm:cxn modelId="{6CE665E6-EF61-47BF-A85D-A6C4D5D28508}" type="presParOf" srcId="{50CDDD4F-EF7D-4999-8CA0-99EB095705AD}" destId="{1B08F5A7-3E95-4761-A363-0E22267C3014}" srcOrd="0" destOrd="0" presId="urn:microsoft.com/office/officeart/2016/7/layout/ChevronBlockProcess"/>
    <dgm:cxn modelId="{A402429E-9771-4074-A635-6954F8828127}" type="presParOf" srcId="{50CDDD4F-EF7D-4999-8CA0-99EB095705AD}" destId="{ED765395-0533-4F18-AD80-2EB59CEE9EC6}"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6D45BC-9C99-4A3A-9DD2-A4255B4290CF}" type="doc">
      <dgm:prSet loTypeId="urn:microsoft.com/office/officeart/2005/8/layout/equation1" loCatId="process" qsTypeId="urn:microsoft.com/office/officeart/2005/8/quickstyle/simple2" qsCatId="simple" csTypeId="urn:microsoft.com/office/officeart/2005/8/colors/accent1_2" csCatId="accent1" phldr="1"/>
      <dgm:spPr/>
      <dgm:t>
        <a:bodyPr/>
        <a:lstStyle/>
        <a:p>
          <a:endParaRPr lang="en-US"/>
        </a:p>
      </dgm:t>
    </dgm:pt>
    <dgm:pt modelId="{905382CB-933B-4A90-8E8A-8DF3CE9C0CC5}">
      <dgm:prSet custT="1"/>
      <dgm:spPr/>
      <dgm:t>
        <a:bodyPr/>
        <a:lstStyle/>
        <a:p>
          <a:pPr rtl="0"/>
          <a:r>
            <a:rPr lang="es-ES" sz="2600" dirty="0"/>
            <a:t>Ingresos</a:t>
          </a:r>
        </a:p>
        <a:p>
          <a:pPr rtl="0"/>
          <a:r>
            <a:rPr lang="es-ES" sz="2000" dirty="0"/>
            <a:t>Ingresos y ventas</a:t>
          </a:r>
        </a:p>
      </dgm:t>
    </dgm:pt>
    <dgm:pt modelId="{155FD784-D4AE-45C6-9CDC-CA172A0E24FD}" type="parTrans" cxnId="{1CB41419-BCD1-4E95-A577-B50C214F13CF}">
      <dgm:prSet/>
      <dgm:spPr/>
      <dgm:t>
        <a:bodyPr/>
        <a:lstStyle/>
        <a:p>
          <a:endParaRPr lang="en-US"/>
        </a:p>
      </dgm:t>
    </dgm:pt>
    <dgm:pt modelId="{23252802-0F9A-4EB2-8B22-9648F2C0020D}" type="sibTrans" cxnId="{1CB41419-BCD1-4E95-A577-B50C214F13CF}">
      <dgm:prSet custT="1"/>
      <dgm:spPr>
        <a:solidFill>
          <a:schemeClr val="tx1"/>
        </a:solidFill>
      </dgm:spPr>
      <dgm:t>
        <a:bodyPr/>
        <a:lstStyle/>
        <a:p>
          <a:endParaRPr lang="en-US" sz="900" dirty="0"/>
        </a:p>
      </dgm:t>
    </dgm:pt>
    <dgm:pt modelId="{13C77BA6-5C7D-46D0-B655-EED90A811C9B}">
      <dgm:prSet custT="1"/>
      <dgm:spPr/>
      <dgm:t>
        <a:bodyPr/>
        <a:lstStyle/>
        <a:p>
          <a:pPr rtl="0"/>
          <a:r>
            <a:rPr lang="es-ES" sz="2600" dirty="0"/>
            <a:t>Gastos</a:t>
          </a:r>
        </a:p>
        <a:p>
          <a:pPr rtl="0"/>
          <a:r>
            <a:rPr lang="es-ES" sz="2000" dirty="0"/>
            <a:t>Suministros, nómina, etc. </a:t>
          </a:r>
        </a:p>
      </dgm:t>
    </dgm:pt>
    <dgm:pt modelId="{D278EB31-5517-4E16-81B7-2BB9AF7E8B43}" type="parTrans" cxnId="{5313E5F9-BEA7-4D99-8E5D-8A0579C78E9F}">
      <dgm:prSet/>
      <dgm:spPr/>
      <dgm:t>
        <a:bodyPr/>
        <a:lstStyle/>
        <a:p>
          <a:endParaRPr lang="en-US"/>
        </a:p>
      </dgm:t>
    </dgm:pt>
    <dgm:pt modelId="{F7AEBB29-3721-45EA-BCFB-DE340BAE5E90}" type="sibTrans" cxnId="{5313E5F9-BEA7-4D99-8E5D-8A0579C78E9F}">
      <dgm:prSet/>
      <dgm:spPr>
        <a:solidFill>
          <a:schemeClr val="tx1"/>
        </a:solidFill>
      </dgm:spPr>
      <dgm:t>
        <a:bodyPr/>
        <a:lstStyle/>
        <a:p>
          <a:endParaRPr lang="en-US" dirty="0"/>
        </a:p>
      </dgm:t>
    </dgm:pt>
    <dgm:pt modelId="{44533EE8-0F92-43A7-9EC3-6EB377033331}">
      <dgm:prSet custT="1"/>
      <dgm:spPr/>
      <dgm:t>
        <a:bodyPr/>
        <a:lstStyle/>
        <a:p>
          <a:pPr rtl="0"/>
          <a:r>
            <a:rPr lang="es-ES" sz="2800" dirty="0"/>
            <a:t>Ingresos netos</a:t>
          </a:r>
        </a:p>
      </dgm:t>
    </dgm:pt>
    <dgm:pt modelId="{7F412F41-5421-4634-A578-B327DFB83AA7}" type="parTrans" cxnId="{D8B051F2-1619-4CD5-9C02-D22BA9BBA616}">
      <dgm:prSet/>
      <dgm:spPr/>
      <dgm:t>
        <a:bodyPr/>
        <a:lstStyle/>
        <a:p>
          <a:endParaRPr lang="en-US"/>
        </a:p>
      </dgm:t>
    </dgm:pt>
    <dgm:pt modelId="{32D20DEC-351E-48A1-ABBC-063647C58067}" type="sibTrans" cxnId="{D8B051F2-1619-4CD5-9C02-D22BA9BBA616}">
      <dgm:prSet/>
      <dgm:spPr/>
      <dgm:t>
        <a:bodyPr/>
        <a:lstStyle/>
        <a:p>
          <a:endParaRPr lang="en-US"/>
        </a:p>
      </dgm:t>
    </dgm:pt>
    <dgm:pt modelId="{4C3F8135-6423-4B98-9019-DD39E1F01C9C}" type="pres">
      <dgm:prSet presAssocID="{276D45BC-9C99-4A3A-9DD2-A4255B4290CF}" presName="linearFlow" presStyleCnt="0">
        <dgm:presLayoutVars>
          <dgm:dir/>
          <dgm:resizeHandles val="exact"/>
        </dgm:presLayoutVars>
      </dgm:prSet>
      <dgm:spPr/>
    </dgm:pt>
    <dgm:pt modelId="{3531AE9B-4E72-4746-A370-E641F0535F84}" type="pres">
      <dgm:prSet presAssocID="{905382CB-933B-4A90-8E8A-8DF3CE9C0CC5}" presName="node" presStyleLbl="node1" presStyleIdx="0" presStyleCnt="3" custLinFactNeighborX="-929" custLinFactNeighborY="2884">
        <dgm:presLayoutVars>
          <dgm:bulletEnabled val="1"/>
        </dgm:presLayoutVars>
      </dgm:prSet>
      <dgm:spPr/>
    </dgm:pt>
    <dgm:pt modelId="{C2E85D0B-260E-4305-95A6-DAD6840E169B}" type="pres">
      <dgm:prSet presAssocID="{23252802-0F9A-4EB2-8B22-9648F2C0020D}" presName="spacerL" presStyleCnt="0"/>
      <dgm:spPr/>
    </dgm:pt>
    <dgm:pt modelId="{3BAB57E3-52CB-4F34-8AD6-99B1E9997D3F}" type="pres">
      <dgm:prSet presAssocID="{23252802-0F9A-4EB2-8B22-9648F2C0020D}" presName="sibTrans" presStyleLbl="sibTrans2D1" presStyleIdx="0" presStyleCnt="2" custAng="0" custScaleX="52277" custScaleY="48319" custLinFactNeighborX="-29394" custLinFactNeighborY="8397"/>
      <dgm:spPr>
        <a:prstGeom prst="mathMinus">
          <a:avLst/>
        </a:prstGeom>
      </dgm:spPr>
    </dgm:pt>
    <dgm:pt modelId="{D38B923B-D15A-4D7B-9EC2-7065300D982C}" type="pres">
      <dgm:prSet presAssocID="{23252802-0F9A-4EB2-8B22-9648F2C0020D}" presName="spacerR" presStyleCnt="0"/>
      <dgm:spPr/>
    </dgm:pt>
    <dgm:pt modelId="{40C55F71-8EAB-4512-B513-0FCF8B59BB2C}" type="pres">
      <dgm:prSet presAssocID="{13C77BA6-5C7D-46D0-B655-EED90A811C9B}" presName="node" presStyleLbl="node1" presStyleIdx="1" presStyleCnt="3" custScaleX="105327" custScaleY="101253">
        <dgm:presLayoutVars>
          <dgm:bulletEnabled val="1"/>
        </dgm:presLayoutVars>
      </dgm:prSet>
      <dgm:spPr/>
    </dgm:pt>
    <dgm:pt modelId="{664329AE-4B06-4ED3-8B48-FD33C5F05C81}" type="pres">
      <dgm:prSet presAssocID="{F7AEBB29-3721-45EA-BCFB-DE340BAE5E90}" presName="spacerL" presStyleCnt="0"/>
      <dgm:spPr/>
    </dgm:pt>
    <dgm:pt modelId="{C8DBAE77-D4E3-4E94-971D-BED6FBA6B7B0}" type="pres">
      <dgm:prSet presAssocID="{F7AEBB29-3721-45EA-BCFB-DE340BAE5E90}" presName="sibTrans" presStyleLbl="sibTrans2D1" presStyleIdx="1" presStyleCnt="2" custScaleX="61296" custScaleY="47667" custLinFactNeighborY="6902"/>
      <dgm:spPr/>
    </dgm:pt>
    <dgm:pt modelId="{4F04D003-ECEE-4147-9254-BBA7BDC20A7F}" type="pres">
      <dgm:prSet presAssocID="{F7AEBB29-3721-45EA-BCFB-DE340BAE5E90}" presName="spacerR" presStyleCnt="0"/>
      <dgm:spPr/>
    </dgm:pt>
    <dgm:pt modelId="{60996CF7-8BE7-41FC-834B-ED49D830A8D1}" type="pres">
      <dgm:prSet presAssocID="{44533EE8-0F92-43A7-9EC3-6EB377033331}" presName="node" presStyleLbl="node1" presStyleIdx="2" presStyleCnt="3">
        <dgm:presLayoutVars>
          <dgm:bulletEnabled val="1"/>
        </dgm:presLayoutVars>
      </dgm:prSet>
      <dgm:spPr/>
    </dgm:pt>
  </dgm:ptLst>
  <dgm:cxnLst>
    <dgm:cxn modelId="{1CB41419-BCD1-4E95-A577-B50C214F13CF}" srcId="{276D45BC-9C99-4A3A-9DD2-A4255B4290CF}" destId="{905382CB-933B-4A90-8E8A-8DF3CE9C0CC5}" srcOrd="0" destOrd="0" parTransId="{155FD784-D4AE-45C6-9CDC-CA172A0E24FD}" sibTransId="{23252802-0F9A-4EB2-8B22-9648F2C0020D}"/>
    <dgm:cxn modelId="{4D81192B-7991-457E-88ED-C9BCB9D53DC8}" type="presOf" srcId="{23252802-0F9A-4EB2-8B22-9648F2C0020D}" destId="{3BAB57E3-52CB-4F34-8AD6-99B1E9997D3F}" srcOrd="0" destOrd="0" presId="urn:microsoft.com/office/officeart/2005/8/layout/equation1"/>
    <dgm:cxn modelId="{CCFFC68D-A0D9-49CC-A85A-9DA2DB85C604}" type="presOf" srcId="{905382CB-933B-4A90-8E8A-8DF3CE9C0CC5}" destId="{3531AE9B-4E72-4746-A370-E641F0535F84}" srcOrd="0" destOrd="0" presId="urn:microsoft.com/office/officeart/2005/8/layout/equation1"/>
    <dgm:cxn modelId="{AD841D9A-8D08-4387-891D-4EAE5683942C}" type="presOf" srcId="{44533EE8-0F92-43A7-9EC3-6EB377033331}" destId="{60996CF7-8BE7-41FC-834B-ED49D830A8D1}" srcOrd="0" destOrd="0" presId="urn:microsoft.com/office/officeart/2005/8/layout/equation1"/>
    <dgm:cxn modelId="{98E136AC-6B6A-46B1-A28E-CD723B00C2D1}" type="presOf" srcId="{276D45BC-9C99-4A3A-9DD2-A4255B4290CF}" destId="{4C3F8135-6423-4B98-9019-DD39E1F01C9C}" srcOrd="0" destOrd="0" presId="urn:microsoft.com/office/officeart/2005/8/layout/equation1"/>
    <dgm:cxn modelId="{7429FDE0-4409-422C-9466-F0D09FAE77CE}" type="presOf" srcId="{13C77BA6-5C7D-46D0-B655-EED90A811C9B}" destId="{40C55F71-8EAB-4512-B513-0FCF8B59BB2C}" srcOrd="0" destOrd="0" presId="urn:microsoft.com/office/officeart/2005/8/layout/equation1"/>
    <dgm:cxn modelId="{F524B2E5-302B-4F89-A653-93F4E8A454DF}" type="presOf" srcId="{F7AEBB29-3721-45EA-BCFB-DE340BAE5E90}" destId="{C8DBAE77-D4E3-4E94-971D-BED6FBA6B7B0}" srcOrd="0" destOrd="0" presId="urn:microsoft.com/office/officeart/2005/8/layout/equation1"/>
    <dgm:cxn modelId="{D8B051F2-1619-4CD5-9C02-D22BA9BBA616}" srcId="{276D45BC-9C99-4A3A-9DD2-A4255B4290CF}" destId="{44533EE8-0F92-43A7-9EC3-6EB377033331}" srcOrd="2" destOrd="0" parTransId="{7F412F41-5421-4634-A578-B327DFB83AA7}" sibTransId="{32D20DEC-351E-48A1-ABBC-063647C58067}"/>
    <dgm:cxn modelId="{5313E5F9-BEA7-4D99-8E5D-8A0579C78E9F}" srcId="{276D45BC-9C99-4A3A-9DD2-A4255B4290CF}" destId="{13C77BA6-5C7D-46D0-B655-EED90A811C9B}" srcOrd="1" destOrd="0" parTransId="{D278EB31-5517-4E16-81B7-2BB9AF7E8B43}" sibTransId="{F7AEBB29-3721-45EA-BCFB-DE340BAE5E90}"/>
    <dgm:cxn modelId="{CD90D005-7170-44BE-8637-39EE0CE8E80F}" type="presParOf" srcId="{4C3F8135-6423-4B98-9019-DD39E1F01C9C}" destId="{3531AE9B-4E72-4746-A370-E641F0535F84}" srcOrd="0" destOrd="0" presId="urn:microsoft.com/office/officeart/2005/8/layout/equation1"/>
    <dgm:cxn modelId="{7D4181F0-5500-4ED0-B586-800900315101}" type="presParOf" srcId="{4C3F8135-6423-4B98-9019-DD39E1F01C9C}" destId="{C2E85D0B-260E-4305-95A6-DAD6840E169B}" srcOrd="1" destOrd="0" presId="urn:microsoft.com/office/officeart/2005/8/layout/equation1"/>
    <dgm:cxn modelId="{CE1E9253-EC52-4DD0-A4BD-E9023E48117A}" type="presParOf" srcId="{4C3F8135-6423-4B98-9019-DD39E1F01C9C}" destId="{3BAB57E3-52CB-4F34-8AD6-99B1E9997D3F}" srcOrd="2" destOrd="0" presId="urn:microsoft.com/office/officeart/2005/8/layout/equation1"/>
    <dgm:cxn modelId="{983BE6B0-6222-4823-B1CF-B54F21417998}" type="presParOf" srcId="{4C3F8135-6423-4B98-9019-DD39E1F01C9C}" destId="{D38B923B-D15A-4D7B-9EC2-7065300D982C}" srcOrd="3" destOrd="0" presId="urn:microsoft.com/office/officeart/2005/8/layout/equation1"/>
    <dgm:cxn modelId="{754B1A5B-82C6-491B-A8F8-8192AD843FD9}" type="presParOf" srcId="{4C3F8135-6423-4B98-9019-DD39E1F01C9C}" destId="{40C55F71-8EAB-4512-B513-0FCF8B59BB2C}" srcOrd="4" destOrd="0" presId="urn:microsoft.com/office/officeart/2005/8/layout/equation1"/>
    <dgm:cxn modelId="{7237A148-7F77-4743-AB07-DED14670C9F6}" type="presParOf" srcId="{4C3F8135-6423-4B98-9019-DD39E1F01C9C}" destId="{664329AE-4B06-4ED3-8B48-FD33C5F05C81}" srcOrd="5" destOrd="0" presId="urn:microsoft.com/office/officeart/2005/8/layout/equation1"/>
    <dgm:cxn modelId="{F1D4C289-18FB-4B5E-B13F-478B89D11658}" type="presParOf" srcId="{4C3F8135-6423-4B98-9019-DD39E1F01C9C}" destId="{C8DBAE77-D4E3-4E94-971D-BED6FBA6B7B0}" srcOrd="6" destOrd="0" presId="urn:microsoft.com/office/officeart/2005/8/layout/equation1"/>
    <dgm:cxn modelId="{92AF1859-D237-45BF-A64E-6E883E97B1F8}" type="presParOf" srcId="{4C3F8135-6423-4B98-9019-DD39E1F01C9C}" destId="{4F04D003-ECEE-4147-9254-BBA7BDC20A7F}" srcOrd="7" destOrd="0" presId="urn:microsoft.com/office/officeart/2005/8/layout/equation1"/>
    <dgm:cxn modelId="{2E3A1E2C-8B3C-4902-882E-895506CFA8DB}" type="presParOf" srcId="{4C3F8135-6423-4B98-9019-DD39E1F01C9C}" destId="{60996CF7-8BE7-41FC-834B-ED49D830A8D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s-ES" dirty="0"/>
            <a:t>Propietarios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pPr rtl="0"/>
          <a:r>
            <a:rPr lang="es-ES" dirty="0"/>
            <a:t>Para determinar la cantidad de ingresos que debe sustituir tras la transferencia.</a:t>
          </a:r>
          <a:r>
            <a:rPr lang="es-ES" dirty="0">
              <a:latin typeface="Arial"/>
            </a:rPr>
            <a:t> </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s-ES" dirty="0"/>
            <a:t>Productores entrantes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s-ES" dirty="0">
              <a:latin typeface="Arial"/>
            </a:rPr>
            <a:t>Evaluar el valor a largo plazo del negocio.</a:t>
          </a:r>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9595AB3A-6268-47FC-91CD-A1C2336F3514}">
      <dgm:prSet/>
      <dgm:spPr/>
      <dgm:t>
        <a:bodyPr/>
        <a:lstStyle/>
        <a:p>
          <a:pPr rtl="0"/>
          <a:r>
            <a:rPr lang="es-ES" dirty="0"/>
            <a:t>Para </a:t>
          </a:r>
          <a:r>
            <a:rPr lang="es-ES" dirty="0">
              <a:latin typeface="Arial"/>
            </a:rPr>
            <a:t>demostrar que</a:t>
          </a:r>
          <a:r>
            <a:rPr lang="es-ES" dirty="0"/>
            <a:t> el negocio es rentable.</a:t>
          </a:r>
        </a:p>
      </dgm:t>
    </dgm:pt>
    <dgm:pt modelId="{E85323C4-DF63-44AF-8DE5-A1D4ECE31814}" type="parTrans" cxnId="{22FCCA57-D21B-4C8F-B4B2-9966BC3A9D34}">
      <dgm:prSet/>
      <dgm:spPr/>
      <dgm:t>
        <a:bodyPr/>
        <a:lstStyle/>
        <a:p>
          <a:endParaRPr lang="en-US"/>
        </a:p>
      </dgm:t>
    </dgm:pt>
    <dgm:pt modelId="{188249AC-321D-4E5B-AD0C-242EE45C0206}" type="sibTrans" cxnId="{22FCCA57-D21B-4C8F-B4B2-9966BC3A9D34}">
      <dgm:prSet/>
      <dgm:spPr/>
      <dgm:t>
        <a:bodyPr/>
        <a:lstStyle/>
        <a:p>
          <a:endParaRPr lang="en-US"/>
        </a:p>
      </dgm:t>
    </dgm:pt>
    <dgm:pt modelId="{B6D726B4-18DE-40ED-8EAA-DD82B3BB6A59}">
      <dgm:prSet/>
      <dgm:spPr/>
      <dgm:t>
        <a:bodyPr/>
        <a:lstStyle/>
        <a:p>
          <a:pPr rtl="0"/>
          <a:r>
            <a:rPr lang="es-ES" dirty="0"/>
            <a:t>Para </a:t>
          </a:r>
          <a:r>
            <a:rPr lang="es-ES" dirty="0">
              <a:latin typeface="Arial"/>
            </a:rPr>
            <a:t>demostrar</a:t>
          </a:r>
          <a:r>
            <a:rPr lang="es-ES" dirty="0"/>
            <a:t> si el negocio es rentable.</a:t>
          </a:r>
        </a:p>
      </dgm:t>
    </dgm:pt>
    <dgm:pt modelId="{0352F076-FB01-4C9A-8749-1E61E9AE50B7}" type="parTrans" cxnId="{7FE0030D-8F58-46A9-B1EA-7BC98B3800CB}">
      <dgm:prSet/>
      <dgm:spPr/>
      <dgm:t>
        <a:bodyPr/>
        <a:lstStyle/>
        <a:p>
          <a:endParaRPr lang="en-US"/>
        </a:p>
      </dgm:t>
    </dgm:pt>
    <dgm:pt modelId="{DDEBC407-70EC-4DB0-A91B-AC9333C4C669}" type="sibTrans" cxnId="{7FE0030D-8F58-46A9-B1EA-7BC98B3800CB}">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EEDF2909-FD87-4378-B248-885CF738BC83}" type="presOf" srcId="{35A37345-45F8-455D-BEB4-B8CA1A97AA25}" destId="{25604EF7-0042-412C-8C95-D1D1702A4B77}" srcOrd="1" destOrd="0" presId="urn:microsoft.com/office/officeart/2005/8/layout/list1"/>
    <dgm:cxn modelId="{7FE0030D-8F58-46A9-B1EA-7BC98B3800CB}" srcId="{756818A5-B460-4159-9F59-C9578BFA7497}" destId="{B6D726B4-18DE-40ED-8EAA-DD82B3BB6A59}" srcOrd="1" destOrd="0" parTransId="{0352F076-FB01-4C9A-8749-1E61E9AE50B7}" sibTransId="{DDEBC407-70EC-4DB0-A91B-AC9333C4C669}"/>
    <dgm:cxn modelId="{5B6F7D18-1097-4707-B6FE-CC57C3E5AAD2}" type="presOf" srcId="{C8911D37-B36A-47DB-9EB0-E75735942DD3}" destId="{F93F082F-6A52-4765-9B25-C547C404BDB6}" srcOrd="0" destOrd="0" presId="urn:microsoft.com/office/officeart/2005/8/layout/list1"/>
    <dgm:cxn modelId="{946CE35B-D101-470D-BF90-17050CA16B37}" type="presOf" srcId="{756818A5-B460-4159-9F59-C9578BFA7497}" destId="{A8E01BA3-88BF-4827-9F64-A03B55B94CF8}" srcOrd="0" destOrd="0" presId="urn:microsoft.com/office/officeart/2005/8/layout/list1"/>
    <dgm:cxn modelId="{0CFEBF6A-5906-4AEF-80F2-6702BD1777D7}" type="presOf" srcId="{9595AB3A-6268-47FC-91CD-A1C2336F3514}" destId="{F93F082F-6A52-4765-9B25-C547C404BDB6}" srcOrd="0" destOrd="1" presId="urn:microsoft.com/office/officeart/2005/8/layout/list1"/>
    <dgm:cxn modelId="{0F7CFA74-BE9E-4BBF-8861-27C30DBCE6C4}" type="presOf" srcId="{4198CFE9-D136-4822-A589-18655197D402}" destId="{BE8623F1-8DD4-4476-A4D7-A31893253964}" srcOrd="0" destOrd="0" presId="urn:microsoft.com/office/officeart/2005/8/layout/list1"/>
    <dgm:cxn modelId="{22FCCA57-D21B-4C8F-B4B2-9966BC3A9D34}" srcId="{35A37345-45F8-455D-BEB4-B8CA1A97AA25}" destId="{9595AB3A-6268-47FC-91CD-A1C2336F3514}" srcOrd="1" destOrd="0" parTransId="{E85323C4-DF63-44AF-8DE5-A1D4ECE31814}" sibTransId="{188249AC-321D-4E5B-AD0C-242EE45C0206}"/>
    <dgm:cxn modelId="{92CE0680-2722-46AE-A08C-2ADAE0886206}" type="presOf" srcId="{730838B6-B92A-4B6F-9356-0128892D6179}" destId="{AABDC414-8582-4A79-88FC-F3C3963EB5A4}" srcOrd="0" destOrd="0" presId="urn:microsoft.com/office/officeart/2005/8/layout/list1"/>
    <dgm:cxn modelId="{C2157F99-327A-41DD-9AD6-AB54565C7188}" type="presOf" srcId="{B6D726B4-18DE-40ED-8EAA-DD82B3BB6A59}" destId="{BE8623F1-8DD4-4476-A4D7-A31893253964}" srcOrd="0" destOrd="1" presId="urn:microsoft.com/office/officeart/2005/8/layout/list1"/>
    <dgm:cxn modelId="{B84BEEB4-CF6F-4305-887D-FB45BF800BEF}" type="presOf" srcId="{35A37345-45F8-455D-BEB4-B8CA1A97AA25}" destId="{F98EEE66-E138-4D9F-8BB6-B3F12B52156E}" srcOrd="0"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C75A22C2-5403-478B-8EDA-89263B656B84}" type="presOf" srcId="{756818A5-B460-4159-9F59-C9578BFA7497}" destId="{5FBB7AF8-CCAB-45CE-AD46-206048039FF3}" srcOrd="1"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827DCEFC-EABB-4772-BC70-DE42D37FD4FC}" srcId="{730838B6-B92A-4B6F-9356-0128892D6179}" destId="{756818A5-B460-4159-9F59-C9578BFA7497}" srcOrd="1" destOrd="0" parTransId="{9DCBAACF-1811-4949-8C30-D2A3762CFF54}" sibTransId="{63063DBB-85F4-4526-BF8E-3239E70AD9A4}"/>
    <dgm:cxn modelId="{2E05E368-23F8-41D7-BF41-7B0195EB5B6E}" type="presParOf" srcId="{AABDC414-8582-4A79-88FC-F3C3963EB5A4}" destId="{DD7DB463-326D-4865-8CCD-061C74D1FFA9}" srcOrd="0" destOrd="0" presId="urn:microsoft.com/office/officeart/2005/8/layout/list1"/>
    <dgm:cxn modelId="{B54A93F3-778C-4C44-9B91-BE2AD3C029D6}" type="presParOf" srcId="{DD7DB463-326D-4865-8CCD-061C74D1FFA9}" destId="{F98EEE66-E138-4D9F-8BB6-B3F12B52156E}" srcOrd="0" destOrd="0" presId="urn:microsoft.com/office/officeart/2005/8/layout/list1"/>
    <dgm:cxn modelId="{7F44D6B9-F360-4076-A896-0E61DE96BDA2}" type="presParOf" srcId="{DD7DB463-326D-4865-8CCD-061C74D1FFA9}" destId="{25604EF7-0042-412C-8C95-D1D1702A4B77}" srcOrd="1" destOrd="0" presId="urn:microsoft.com/office/officeart/2005/8/layout/list1"/>
    <dgm:cxn modelId="{E4AEDB78-F895-4D51-8302-83B92BBEF671}" type="presParOf" srcId="{AABDC414-8582-4A79-88FC-F3C3963EB5A4}" destId="{1267D4C5-3704-4CFC-A025-BDCABF9935C1}" srcOrd="1" destOrd="0" presId="urn:microsoft.com/office/officeart/2005/8/layout/list1"/>
    <dgm:cxn modelId="{38943CAE-E3E4-4902-AE2A-652C3E968715}" type="presParOf" srcId="{AABDC414-8582-4A79-88FC-F3C3963EB5A4}" destId="{F93F082F-6A52-4765-9B25-C547C404BDB6}" srcOrd="2" destOrd="0" presId="urn:microsoft.com/office/officeart/2005/8/layout/list1"/>
    <dgm:cxn modelId="{6F30E6FF-5AA0-45FE-B40C-15495CE47614}" type="presParOf" srcId="{AABDC414-8582-4A79-88FC-F3C3963EB5A4}" destId="{8FE8C85F-C3EC-4D8B-BF2A-ABFADAB3B3F6}" srcOrd="3" destOrd="0" presId="urn:microsoft.com/office/officeart/2005/8/layout/list1"/>
    <dgm:cxn modelId="{017AC0BC-B15A-43DE-9133-6F4EEB4729D2}" type="presParOf" srcId="{AABDC414-8582-4A79-88FC-F3C3963EB5A4}" destId="{613C6704-D781-4C51-B82D-BB7D06E0E530}" srcOrd="4" destOrd="0" presId="urn:microsoft.com/office/officeart/2005/8/layout/list1"/>
    <dgm:cxn modelId="{1D657712-567B-48CC-9FB6-B031A0F65EF8}" type="presParOf" srcId="{613C6704-D781-4C51-B82D-BB7D06E0E530}" destId="{A8E01BA3-88BF-4827-9F64-A03B55B94CF8}" srcOrd="0" destOrd="0" presId="urn:microsoft.com/office/officeart/2005/8/layout/list1"/>
    <dgm:cxn modelId="{B7C06BE3-724C-413D-9B2B-97AF0A3F05A4}" type="presParOf" srcId="{613C6704-D781-4C51-B82D-BB7D06E0E530}" destId="{5FBB7AF8-CCAB-45CE-AD46-206048039FF3}" srcOrd="1" destOrd="0" presId="urn:microsoft.com/office/officeart/2005/8/layout/list1"/>
    <dgm:cxn modelId="{33E99DEE-E83B-4D6D-A2D0-3FC380A7EFA3}" type="presParOf" srcId="{AABDC414-8582-4A79-88FC-F3C3963EB5A4}" destId="{5DBA3EB8-820A-4A77-9FB8-E274F8C17037}" srcOrd="5" destOrd="0" presId="urn:microsoft.com/office/officeart/2005/8/layout/list1"/>
    <dgm:cxn modelId="{17D152E4-B847-48CF-8949-537B3EEFF38C}"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s-ES" dirty="0"/>
            <a:t>Propietarios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s-ES" dirty="0"/>
            <a:t>Para demostrar que la operación es viable y puede generar efectivo para cubrir las obligaciones.</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s-ES" dirty="0"/>
            <a:t>Productores entrantes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s-ES" dirty="0"/>
            <a:t>Para evaluar si el negocio </a:t>
          </a:r>
          <a:r>
            <a:rPr lang="es-ES" dirty="0">
              <a:latin typeface="Arial"/>
            </a:rPr>
            <a:t>generará o necesitará efectivo.</a:t>
          </a:r>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49A6C96D-5099-4569-BE4E-437AA19BD673}" type="presOf" srcId="{756818A5-B460-4159-9F59-C9578BFA7497}" destId="{5FBB7AF8-CCAB-45CE-AD46-206048039FF3}" srcOrd="1" destOrd="0" presId="urn:microsoft.com/office/officeart/2005/8/layout/list1"/>
    <dgm:cxn modelId="{96431B7E-404A-41E3-8CB9-9EF0C61DD88B}" type="presOf" srcId="{C8911D37-B36A-47DB-9EB0-E75735942DD3}" destId="{F93F082F-6A52-4765-9B25-C547C404BDB6}" srcOrd="0" destOrd="0" presId="urn:microsoft.com/office/officeart/2005/8/layout/list1"/>
    <dgm:cxn modelId="{80BC9CA6-5D08-4B8B-B83B-2D0565445E9C}" type="presOf" srcId="{35A37345-45F8-455D-BEB4-B8CA1A97AA25}" destId="{F98EEE66-E138-4D9F-8BB6-B3F12B52156E}" srcOrd="0" destOrd="0" presId="urn:microsoft.com/office/officeart/2005/8/layout/list1"/>
    <dgm:cxn modelId="{C50A99AC-A7AC-4248-AA0C-F23BD3F7AB16}" type="presOf" srcId="{730838B6-B92A-4B6F-9356-0128892D6179}" destId="{AABDC414-8582-4A79-88FC-F3C3963EB5A4}" srcOrd="0" destOrd="0" presId="urn:microsoft.com/office/officeart/2005/8/layout/list1"/>
    <dgm:cxn modelId="{A4AE9FAC-EBB7-4DDC-B537-9EFDE8DF1318}" type="presOf" srcId="{4198CFE9-D136-4822-A589-18655197D402}" destId="{BE8623F1-8DD4-4476-A4D7-A31893253964}" srcOrd="0"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4983ECD0-C429-4D64-91FD-2B83DB045512}" srcId="{756818A5-B460-4159-9F59-C9578BFA7497}" destId="{4198CFE9-D136-4822-A589-18655197D402}" srcOrd="0" destOrd="0" parTransId="{6098D74B-49E7-429B-A642-F85AB27DCE85}" sibTransId="{70CD54EF-8C8C-4ED2-B9EF-B9A1E5F6FF73}"/>
    <dgm:cxn modelId="{70F51FDB-3BE1-471C-8ED2-3EB22ACEE0E3}" type="presOf" srcId="{35A37345-45F8-455D-BEB4-B8CA1A97AA25}" destId="{25604EF7-0042-412C-8C95-D1D1702A4B77}" srcOrd="1" destOrd="0" presId="urn:microsoft.com/office/officeart/2005/8/layout/list1"/>
    <dgm:cxn modelId="{FEAB25DE-FB5B-4663-983D-5676BFA73ED9}" srcId="{730838B6-B92A-4B6F-9356-0128892D6179}" destId="{35A37345-45F8-455D-BEB4-B8CA1A97AA25}" srcOrd="0" destOrd="0" parTransId="{ECACDE83-67FA-42EB-A754-B872A78A4FE1}" sibTransId="{9542E25C-6F60-4817-9FE9-7B327FB67700}"/>
    <dgm:cxn modelId="{69DE46F9-8A8F-4592-8CF6-F4AC42C4B66E}" type="presOf" srcId="{756818A5-B460-4159-9F59-C9578BFA7497}" destId="{A8E01BA3-88BF-4827-9F64-A03B55B94CF8}" srcOrd="0"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11CF7E93-760B-493F-B481-28618825B9AB}" type="presParOf" srcId="{AABDC414-8582-4A79-88FC-F3C3963EB5A4}" destId="{DD7DB463-326D-4865-8CCD-061C74D1FFA9}" srcOrd="0" destOrd="0" presId="urn:microsoft.com/office/officeart/2005/8/layout/list1"/>
    <dgm:cxn modelId="{5FACD792-62AE-49E5-A982-B5131543377B}" type="presParOf" srcId="{DD7DB463-326D-4865-8CCD-061C74D1FFA9}" destId="{F98EEE66-E138-4D9F-8BB6-B3F12B52156E}" srcOrd="0" destOrd="0" presId="urn:microsoft.com/office/officeart/2005/8/layout/list1"/>
    <dgm:cxn modelId="{1B9E615B-FEE9-4A17-B397-D2577DCA0BDB}" type="presParOf" srcId="{DD7DB463-326D-4865-8CCD-061C74D1FFA9}" destId="{25604EF7-0042-412C-8C95-D1D1702A4B77}" srcOrd="1" destOrd="0" presId="urn:microsoft.com/office/officeart/2005/8/layout/list1"/>
    <dgm:cxn modelId="{B0A8C995-EC08-4F76-99E2-C13335E13D47}" type="presParOf" srcId="{AABDC414-8582-4A79-88FC-F3C3963EB5A4}" destId="{1267D4C5-3704-4CFC-A025-BDCABF9935C1}" srcOrd="1" destOrd="0" presId="urn:microsoft.com/office/officeart/2005/8/layout/list1"/>
    <dgm:cxn modelId="{22B591E2-F8EB-4219-96F4-35F75323DDFE}" type="presParOf" srcId="{AABDC414-8582-4A79-88FC-F3C3963EB5A4}" destId="{F93F082F-6A52-4765-9B25-C547C404BDB6}" srcOrd="2" destOrd="0" presId="urn:microsoft.com/office/officeart/2005/8/layout/list1"/>
    <dgm:cxn modelId="{F73FABC9-87E3-49D6-A758-E9DBF3AF233E}" type="presParOf" srcId="{AABDC414-8582-4A79-88FC-F3C3963EB5A4}" destId="{8FE8C85F-C3EC-4D8B-BF2A-ABFADAB3B3F6}" srcOrd="3" destOrd="0" presId="urn:microsoft.com/office/officeart/2005/8/layout/list1"/>
    <dgm:cxn modelId="{D555E195-6B53-4A36-9300-50ABDA0404D5}" type="presParOf" srcId="{AABDC414-8582-4A79-88FC-F3C3963EB5A4}" destId="{613C6704-D781-4C51-B82D-BB7D06E0E530}" srcOrd="4" destOrd="0" presId="urn:microsoft.com/office/officeart/2005/8/layout/list1"/>
    <dgm:cxn modelId="{D253926A-10F7-4946-A27B-BA9F03984573}" type="presParOf" srcId="{613C6704-D781-4C51-B82D-BB7D06E0E530}" destId="{A8E01BA3-88BF-4827-9F64-A03B55B94CF8}" srcOrd="0" destOrd="0" presId="urn:microsoft.com/office/officeart/2005/8/layout/list1"/>
    <dgm:cxn modelId="{1E2D5867-EFA7-431A-9325-00D43ACDB611}" type="presParOf" srcId="{613C6704-D781-4C51-B82D-BB7D06E0E530}" destId="{5FBB7AF8-CCAB-45CE-AD46-206048039FF3}" srcOrd="1" destOrd="0" presId="urn:microsoft.com/office/officeart/2005/8/layout/list1"/>
    <dgm:cxn modelId="{97439A1E-555D-48CA-8AF2-1D3BBFD8DDCB}" type="presParOf" srcId="{AABDC414-8582-4A79-88FC-F3C3963EB5A4}" destId="{5DBA3EB8-820A-4A77-9FB8-E274F8C17037}" srcOrd="5" destOrd="0" presId="urn:microsoft.com/office/officeart/2005/8/layout/list1"/>
    <dgm:cxn modelId="{D5261943-6A50-4220-BBB5-5C6FC827DFA1}"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972CA-8030-41D7-8817-8798082B986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69B8A18-A3E1-463E-98C4-78A2A8A731BC}">
      <dgm:prSet custT="1"/>
      <dgm:spPr/>
      <dgm:t>
        <a:bodyPr/>
        <a:lstStyle/>
        <a:p>
          <a:r>
            <a:rPr lang="es-ES" sz="2800" dirty="0"/>
            <a:t>Gastos</a:t>
          </a:r>
        </a:p>
      </dgm:t>
    </dgm:pt>
    <dgm:pt modelId="{8D022BE9-7AF7-482E-8317-988B6C1B19DD}" type="parTrans" cxnId="{96174DEC-5CAF-47F3-BA87-0A81D97C2852}">
      <dgm:prSet/>
      <dgm:spPr/>
      <dgm:t>
        <a:bodyPr/>
        <a:lstStyle/>
        <a:p>
          <a:endParaRPr lang="en-US"/>
        </a:p>
      </dgm:t>
    </dgm:pt>
    <dgm:pt modelId="{C3066FF9-D24E-4450-8FCB-2F8794C0BC71}" type="sibTrans" cxnId="{96174DEC-5CAF-47F3-BA87-0A81D97C2852}">
      <dgm:prSet/>
      <dgm:spPr/>
      <dgm:t>
        <a:bodyPr/>
        <a:lstStyle/>
        <a:p>
          <a:endParaRPr lang="en-US"/>
        </a:p>
      </dgm:t>
    </dgm:pt>
    <dgm:pt modelId="{DC74F3FC-9583-4D93-9DCA-65761B0CBA94}">
      <dgm:prSet/>
      <dgm:spPr/>
      <dgm:t>
        <a:bodyPr/>
        <a:lstStyle/>
        <a:p>
          <a:r>
            <a:rPr lang="es-ES" dirty="0"/>
            <a:t>Alimentación y vivienda</a:t>
          </a:r>
        </a:p>
      </dgm:t>
    </dgm:pt>
    <dgm:pt modelId="{3978023B-CBC7-446B-B8AA-9CFCA75A195B}" type="parTrans" cxnId="{25000848-632C-40E5-A3C1-572CD2507B92}">
      <dgm:prSet/>
      <dgm:spPr/>
      <dgm:t>
        <a:bodyPr/>
        <a:lstStyle/>
        <a:p>
          <a:endParaRPr lang="en-US"/>
        </a:p>
      </dgm:t>
    </dgm:pt>
    <dgm:pt modelId="{10E930C1-4BBD-4AB7-8D8B-3B022986C26E}" type="sibTrans" cxnId="{25000848-632C-40E5-A3C1-572CD2507B92}">
      <dgm:prSet/>
      <dgm:spPr/>
      <dgm:t>
        <a:bodyPr/>
        <a:lstStyle/>
        <a:p>
          <a:endParaRPr lang="en-US"/>
        </a:p>
      </dgm:t>
    </dgm:pt>
    <dgm:pt modelId="{F8408FD5-B2C3-4E29-9526-C081165075F3}">
      <dgm:prSet/>
      <dgm:spPr/>
      <dgm:t>
        <a:bodyPr/>
        <a:lstStyle/>
        <a:p>
          <a:r>
            <a:rPr lang="es-ES" dirty="0"/>
            <a:t>Atención médica</a:t>
          </a:r>
        </a:p>
      </dgm:t>
    </dgm:pt>
    <dgm:pt modelId="{025E3128-B230-4E52-9A3B-965CD8910E1B}" type="parTrans" cxnId="{C61DF12A-BE81-466A-95DE-3E18B1B48849}">
      <dgm:prSet/>
      <dgm:spPr/>
      <dgm:t>
        <a:bodyPr/>
        <a:lstStyle/>
        <a:p>
          <a:endParaRPr lang="en-US"/>
        </a:p>
      </dgm:t>
    </dgm:pt>
    <dgm:pt modelId="{EECE1F3D-71A6-4B25-8AEC-FDF61FF1E55F}" type="sibTrans" cxnId="{C61DF12A-BE81-466A-95DE-3E18B1B48849}">
      <dgm:prSet/>
      <dgm:spPr/>
      <dgm:t>
        <a:bodyPr/>
        <a:lstStyle/>
        <a:p>
          <a:endParaRPr lang="en-US"/>
        </a:p>
      </dgm:t>
    </dgm:pt>
    <dgm:pt modelId="{593B23B6-4B78-4FC8-8842-406898E71F02}">
      <dgm:prSet/>
      <dgm:spPr/>
      <dgm:t>
        <a:bodyPr/>
        <a:lstStyle/>
        <a:p>
          <a:r>
            <a:rPr lang="es-ES" dirty="0"/>
            <a:t>Educación y/o</a:t>
          </a:r>
        </a:p>
      </dgm:t>
    </dgm:pt>
    <dgm:pt modelId="{4D605907-F051-46AA-AAB6-4CB107BD2774}" type="parTrans" cxnId="{A7072766-9AE0-4CDE-804D-C5FA50BFB168}">
      <dgm:prSet/>
      <dgm:spPr/>
      <dgm:t>
        <a:bodyPr/>
        <a:lstStyle/>
        <a:p>
          <a:endParaRPr lang="en-US"/>
        </a:p>
      </dgm:t>
    </dgm:pt>
    <dgm:pt modelId="{FC8CBE45-C77A-4ED7-8F38-379FA7CEA3F5}" type="sibTrans" cxnId="{A7072766-9AE0-4CDE-804D-C5FA50BFB168}">
      <dgm:prSet/>
      <dgm:spPr/>
      <dgm:t>
        <a:bodyPr/>
        <a:lstStyle/>
        <a:p>
          <a:endParaRPr lang="en-US"/>
        </a:p>
      </dgm:t>
    </dgm:pt>
    <dgm:pt modelId="{492858B0-C22C-4207-A936-49ABE47B0EC6}">
      <dgm:prSet/>
      <dgm:spPr/>
      <dgm:t>
        <a:bodyPr/>
        <a:lstStyle/>
        <a:p>
          <a:r>
            <a:rPr lang="es-ES" dirty="0"/>
            <a:t>Jubilación</a:t>
          </a:r>
        </a:p>
      </dgm:t>
    </dgm:pt>
    <dgm:pt modelId="{030442E7-8D35-43C8-968F-B048B7AB14F3}" type="parTrans" cxnId="{4B2F8994-D08F-423B-B380-119478F2E8F4}">
      <dgm:prSet/>
      <dgm:spPr/>
      <dgm:t>
        <a:bodyPr/>
        <a:lstStyle/>
        <a:p>
          <a:endParaRPr lang="en-US"/>
        </a:p>
      </dgm:t>
    </dgm:pt>
    <dgm:pt modelId="{A05738CA-544F-4A5C-816A-8403C7B4D0AB}" type="sibTrans" cxnId="{4B2F8994-D08F-423B-B380-119478F2E8F4}">
      <dgm:prSet/>
      <dgm:spPr/>
      <dgm:t>
        <a:bodyPr/>
        <a:lstStyle/>
        <a:p>
          <a:endParaRPr lang="en-US"/>
        </a:p>
      </dgm:t>
    </dgm:pt>
    <dgm:pt modelId="{61E2D372-3576-461B-987A-830D2FE6B04A}">
      <dgm:prSet custT="1"/>
      <dgm:spPr/>
      <dgm:t>
        <a:bodyPr/>
        <a:lstStyle/>
        <a:p>
          <a:r>
            <a:rPr lang="es-ES" sz="2800" dirty="0"/>
            <a:t>Fuentes de ingresos</a:t>
          </a:r>
        </a:p>
      </dgm:t>
    </dgm:pt>
    <dgm:pt modelId="{1805DC6A-ECF0-4FCE-916C-B070013F0115}" type="parTrans" cxnId="{430EF1A9-3488-4E7E-A21D-8662233641A8}">
      <dgm:prSet/>
      <dgm:spPr/>
      <dgm:t>
        <a:bodyPr/>
        <a:lstStyle/>
        <a:p>
          <a:endParaRPr lang="en-US"/>
        </a:p>
      </dgm:t>
    </dgm:pt>
    <dgm:pt modelId="{463AB951-F6AD-488E-84A5-1381095E126E}" type="sibTrans" cxnId="{430EF1A9-3488-4E7E-A21D-8662233641A8}">
      <dgm:prSet/>
      <dgm:spPr/>
      <dgm:t>
        <a:bodyPr/>
        <a:lstStyle/>
        <a:p>
          <a:endParaRPr lang="en-US"/>
        </a:p>
      </dgm:t>
    </dgm:pt>
    <dgm:pt modelId="{FB9AABFC-9FFA-48D4-8F2F-3D9FFD9F9321}">
      <dgm:prSet/>
      <dgm:spPr/>
      <dgm:t>
        <a:bodyPr/>
        <a:lstStyle/>
        <a:p>
          <a:r>
            <a:rPr lang="es-ES" dirty="0"/>
            <a:t>De la explotación agrícola/ganadera </a:t>
          </a:r>
        </a:p>
      </dgm:t>
    </dgm:pt>
    <dgm:pt modelId="{D952A83C-6051-4461-AD10-19EE687E35D3}" type="parTrans" cxnId="{3BB20D5D-70FB-4BAF-B9A8-10774DD34759}">
      <dgm:prSet/>
      <dgm:spPr/>
      <dgm:t>
        <a:bodyPr/>
        <a:lstStyle/>
        <a:p>
          <a:endParaRPr lang="en-US"/>
        </a:p>
      </dgm:t>
    </dgm:pt>
    <dgm:pt modelId="{20081345-4A6C-4375-9AC3-AEF40C28EE43}" type="sibTrans" cxnId="{3BB20D5D-70FB-4BAF-B9A8-10774DD34759}">
      <dgm:prSet/>
      <dgm:spPr/>
      <dgm:t>
        <a:bodyPr/>
        <a:lstStyle/>
        <a:p>
          <a:endParaRPr lang="en-US"/>
        </a:p>
      </dgm:t>
    </dgm:pt>
    <dgm:pt modelId="{7BD156D5-247E-49AC-B024-15CB26F4CEA7}">
      <dgm:prSet/>
      <dgm:spPr/>
      <dgm:t>
        <a:bodyPr/>
        <a:lstStyle/>
        <a:p>
          <a:r>
            <a:rPr lang="es-ES" dirty="0"/>
            <a:t>De trabajo fuera de la granja</a:t>
          </a:r>
        </a:p>
      </dgm:t>
    </dgm:pt>
    <dgm:pt modelId="{B8BEBC1D-5ED4-47E0-AE66-F8EF7388E303}" type="parTrans" cxnId="{3249C893-E376-4173-862C-9634F44B7201}">
      <dgm:prSet/>
      <dgm:spPr/>
      <dgm:t>
        <a:bodyPr/>
        <a:lstStyle/>
        <a:p>
          <a:endParaRPr lang="en-US"/>
        </a:p>
      </dgm:t>
    </dgm:pt>
    <dgm:pt modelId="{587A07F9-2C5F-4FE1-9AA1-0FA2348D287D}" type="sibTrans" cxnId="{3249C893-E376-4173-862C-9634F44B7201}">
      <dgm:prSet/>
      <dgm:spPr/>
      <dgm:t>
        <a:bodyPr/>
        <a:lstStyle/>
        <a:p>
          <a:endParaRPr lang="en-US"/>
        </a:p>
      </dgm:t>
    </dgm:pt>
    <dgm:pt modelId="{892A0306-768E-4093-A139-EBD45868A6B0}">
      <dgm:prSet/>
      <dgm:spPr/>
      <dgm:t>
        <a:bodyPr/>
        <a:lstStyle/>
        <a:p>
          <a:r>
            <a:rPr lang="es-ES" dirty="0"/>
            <a:t>Ahorro e inversión</a:t>
          </a:r>
        </a:p>
      </dgm:t>
    </dgm:pt>
    <dgm:pt modelId="{EA4E4669-ABCC-4B39-99F2-81A492854B74}" type="parTrans" cxnId="{F6EE0033-05F1-4459-AC1B-E0779B8E0E33}">
      <dgm:prSet/>
      <dgm:spPr/>
      <dgm:t>
        <a:bodyPr/>
        <a:lstStyle/>
        <a:p>
          <a:endParaRPr lang="en-US"/>
        </a:p>
      </dgm:t>
    </dgm:pt>
    <dgm:pt modelId="{7EF78FF2-DAFB-434C-A971-D276A2619AB0}" type="sibTrans" cxnId="{F6EE0033-05F1-4459-AC1B-E0779B8E0E33}">
      <dgm:prSet/>
      <dgm:spPr/>
      <dgm:t>
        <a:bodyPr/>
        <a:lstStyle/>
        <a:p>
          <a:endParaRPr lang="en-US"/>
        </a:p>
      </dgm:t>
    </dgm:pt>
    <dgm:pt modelId="{425886B5-3D7C-45FB-A9BB-F9046FE6F66F}" type="pres">
      <dgm:prSet presAssocID="{4B3972CA-8030-41D7-8817-8798082B9864}" presName="Name0" presStyleCnt="0">
        <dgm:presLayoutVars>
          <dgm:dir/>
          <dgm:animLvl val="lvl"/>
          <dgm:resizeHandles val="exact"/>
        </dgm:presLayoutVars>
      </dgm:prSet>
      <dgm:spPr/>
    </dgm:pt>
    <dgm:pt modelId="{FBF748ED-8057-4BCF-80FF-884FC73AEDFD}" type="pres">
      <dgm:prSet presAssocID="{569B8A18-A3E1-463E-98C4-78A2A8A731BC}" presName="composite" presStyleCnt="0"/>
      <dgm:spPr/>
    </dgm:pt>
    <dgm:pt modelId="{76EDEE40-7444-451B-A3C4-B8B89B3B3EB0}" type="pres">
      <dgm:prSet presAssocID="{569B8A18-A3E1-463E-98C4-78A2A8A731BC}" presName="parTx" presStyleLbl="alignNode1" presStyleIdx="0" presStyleCnt="2">
        <dgm:presLayoutVars>
          <dgm:chMax val="0"/>
          <dgm:chPref val="0"/>
          <dgm:bulletEnabled val="1"/>
        </dgm:presLayoutVars>
      </dgm:prSet>
      <dgm:spPr/>
    </dgm:pt>
    <dgm:pt modelId="{96EBAD69-0B3C-43CC-872B-B8228F5B1002}" type="pres">
      <dgm:prSet presAssocID="{569B8A18-A3E1-463E-98C4-78A2A8A731BC}" presName="desTx" presStyleLbl="alignAccFollowNode1" presStyleIdx="0" presStyleCnt="2">
        <dgm:presLayoutVars>
          <dgm:bulletEnabled val="1"/>
        </dgm:presLayoutVars>
      </dgm:prSet>
      <dgm:spPr/>
    </dgm:pt>
    <dgm:pt modelId="{8B1815FF-E698-4537-A36A-CF08276AB18A}" type="pres">
      <dgm:prSet presAssocID="{C3066FF9-D24E-4450-8FCB-2F8794C0BC71}" presName="space" presStyleCnt="0"/>
      <dgm:spPr/>
    </dgm:pt>
    <dgm:pt modelId="{ECAD7C83-5671-4664-B700-BF2B94AD9D0D}" type="pres">
      <dgm:prSet presAssocID="{61E2D372-3576-461B-987A-830D2FE6B04A}" presName="composite" presStyleCnt="0"/>
      <dgm:spPr/>
    </dgm:pt>
    <dgm:pt modelId="{AC5C001B-F12C-4264-9EA3-8DE2902B86D9}" type="pres">
      <dgm:prSet presAssocID="{61E2D372-3576-461B-987A-830D2FE6B04A}" presName="parTx" presStyleLbl="alignNode1" presStyleIdx="1" presStyleCnt="2">
        <dgm:presLayoutVars>
          <dgm:chMax val="0"/>
          <dgm:chPref val="0"/>
          <dgm:bulletEnabled val="1"/>
        </dgm:presLayoutVars>
      </dgm:prSet>
      <dgm:spPr/>
    </dgm:pt>
    <dgm:pt modelId="{0D608406-04C8-43E0-BF9A-34AD51F87282}" type="pres">
      <dgm:prSet presAssocID="{61E2D372-3576-461B-987A-830D2FE6B04A}" presName="desTx" presStyleLbl="alignAccFollowNode1" presStyleIdx="1" presStyleCnt="2">
        <dgm:presLayoutVars>
          <dgm:bulletEnabled val="1"/>
        </dgm:presLayoutVars>
      </dgm:prSet>
      <dgm:spPr/>
    </dgm:pt>
  </dgm:ptLst>
  <dgm:cxnLst>
    <dgm:cxn modelId="{598ADE0A-C07A-4B0D-9BB2-D98791A43A12}" type="presOf" srcId="{569B8A18-A3E1-463E-98C4-78A2A8A731BC}" destId="{76EDEE40-7444-451B-A3C4-B8B89B3B3EB0}" srcOrd="0" destOrd="0" presId="urn:microsoft.com/office/officeart/2005/8/layout/hList1"/>
    <dgm:cxn modelId="{C5986514-8E0B-4376-B261-6325CD963908}" type="presOf" srcId="{7BD156D5-247E-49AC-B024-15CB26F4CEA7}" destId="{0D608406-04C8-43E0-BF9A-34AD51F87282}" srcOrd="0" destOrd="1" presId="urn:microsoft.com/office/officeart/2005/8/layout/hList1"/>
    <dgm:cxn modelId="{D19A221D-E96C-4AEF-BF3E-AF4453857853}" type="presOf" srcId="{61E2D372-3576-461B-987A-830D2FE6B04A}" destId="{AC5C001B-F12C-4264-9EA3-8DE2902B86D9}" srcOrd="0" destOrd="0" presId="urn:microsoft.com/office/officeart/2005/8/layout/hList1"/>
    <dgm:cxn modelId="{C61DF12A-BE81-466A-95DE-3E18B1B48849}" srcId="{569B8A18-A3E1-463E-98C4-78A2A8A731BC}" destId="{F8408FD5-B2C3-4E29-9526-C081165075F3}" srcOrd="1" destOrd="0" parTransId="{025E3128-B230-4E52-9A3B-965CD8910E1B}" sibTransId="{EECE1F3D-71A6-4B25-8AEC-FDF61FF1E55F}"/>
    <dgm:cxn modelId="{F6EE0033-05F1-4459-AC1B-E0779B8E0E33}" srcId="{61E2D372-3576-461B-987A-830D2FE6B04A}" destId="{892A0306-768E-4093-A139-EBD45868A6B0}" srcOrd="2" destOrd="0" parTransId="{EA4E4669-ABCC-4B39-99F2-81A492854B74}" sibTransId="{7EF78FF2-DAFB-434C-A971-D276A2619AB0}"/>
    <dgm:cxn modelId="{26B16F37-39B7-45A6-97BC-C7AFE975BECA}" type="presOf" srcId="{492858B0-C22C-4207-A936-49ABE47B0EC6}" destId="{96EBAD69-0B3C-43CC-872B-B8228F5B1002}" srcOrd="0" destOrd="3" presId="urn:microsoft.com/office/officeart/2005/8/layout/hList1"/>
    <dgm:cxn modelId="{266D4A3F-72A8-407E-82EB-5E7835E652EA}" type="presOf" srcId="{593B23B6-4B78-4FC8-8842-406898E71F02}" destId="{96EBAD69-0B3C-43CC-872B-B8228F5B1002}" srcOrd="0" destOrd="2" presId="urn:microsoft.com/office/officeart/2005/8/layout/hList1"/>
    <dgm:cxn modelId="{3BB20D5D-70FB-4BAF-B9A8-10774DD34759}" srcId="{61E2D372-3576-461B-987A-830D2FE6B04A}" destId="{FB9AABFC-9FFA-48D4-8F2F-3D9FFD9F9321}" srcOrd="0" destOrd="0" parTransId="{D952A83C-6051-4461-AD10-19EE687E35D3}" sibTransId="{20081345-4A6C-4375-9AC3-AEF40C28EE43}"/>
    <dgm:cxn modelId="{16C0355F-F7D4-4F39-B1A3-6136B22CFFE4}" type="presOf" srcId="{DC74F3FC-9583-4D93-9DCA-65761B0CBA94}" destId="{96EBAD69-0B3C-43CC-872B-B8228F5B1002}" srcOrd="0" destOrd="0" presId="urn:microsoft.com/office/officeart/2005/8/layout/hList1"/>
    <dgm:cxn modelId="{A7072766-9AE0-4CDE-804D-C5FA50BFB168}" srcId="{569B8A18-A3E1-463E-98C4-78A2A8A731BC}" destId="{593B23B6-4B78-4FC8-8842-406898E71F02}" srcOrd="2" destOrd="0" parTransId="{4D605907-F051-46AA-AAB6-4CB107BD2774}" sibTransId="{FC8CBE45-C77A-4ED7-8F38-379FA7CEA3F5}"/>
    <dgm:cxn modelId="{25000848-632C-40E5-A3C1-572CD2507B92}" srcId="{569B8A18-A3E1-463E-98C4-78A2A8A731BC}" destId="{DC74F3FC-9583-4D93-9DCA-65761B0CBA94}" srcOrd="0" destOrd="0" parTransId="{3978023B-CBC7-446B-B8AA-9CFCA75A195B}" sibTransId="{10E930C1-4BBD-4AB7-8D8B-3B022986C26E}"/>
    <dgm:cxn modelId="{3249C893-E376-4173-862C-9634F44B7201}" srcId="{61E2D372-3576-461B-987A-830D2FE6B04A}" destId="{7BD156D5-247E-49AC-B024-15CB26F4CEA7}" srcOrd="1" destOrd="0" parTransId="{B8BEBC1D-5ED4-47E0-AE66-F8EF7388E303}" sibTransId="{587A07F9-2C5F-4FE1-9AA1-0FA2348D287D}"/>
    <dgm:cxn modelId="{4B2F8994-D08F-423B-B380-119478F2E8F4}" srcId="{569B8A18-A3E1-463E-98C4-78A2A8A731BC}" destId="{492858B0-C22C-4207-A936-49ABE47B0EC6}" srcOrd="3" destOrd="0" parTransId="{030442E7-8D35-43C8-968F-B048B7AB14F3}" sibTransId="{A05738CA-544F-4A5C-816A-8403C7B4D0AB}"/>
    <dgm:cxn modelId="{430EF1A9-3488-4E7E-A21D-8662233641A8}" srcId="{4B3972CA-8030-41D7-8817-8798082B9864}" destId="{61E2D372-3576-461B-987A-830D2FE6B04A}" srcOrd="1" destOrd="0" parTransId="{1805DC6A-ECF0-4FCE-916C-B070013F0115}" sibTransId="{463AB951-F6AD-488E-84A5-1381095E126E}"/>
    <dgm:cxn modelId="{38084AB0-CAB3-4A70-89A7-4548A0858ECB}" type="presOf" srcId="{892A0306-768E-4093-A139-EBD45868A6B0}" destId="{0D608406-04C8-43E0-BF9A-34AD51F87282}" srcOrd="0" destOrd="2" presId="urn:microsoft.com/office/officeart/2005/8/layout/hList1"/>
    <dgm:cxn modelId="{9C77F6B5-8076-4AAD-AED4-6F7396C18D5F}" type="presOf" srcId="{4B3972CA-8030-41D7-8817-8798082B9864}" destId="{425886B5-3D7C-45FB-A9BB-F9046FE6F66F}" srcOrd="0" destOrd="0" presId="urn:microsoft.com/office/officeart/2005/8/layout/hList1"/>
    <dgm:cxn modelId="{9276E8CC-6229-4F2C-AD77-2B417A95ECB0}" type="presOf" srcId="{FB9AABFC-9FFA-48D4-8F2F-3D9FFD9F9321}" destId="{0D608406-04C8-43E0-BF9A-34AD51F87282}" srcOrd="0" destOrd="0" presId="urn:microsoft.com/office/officeart/2005/8/layout/hList1"/>
    <dgm:cxn modelId="{96174DEC-5CAF-47F3-BA87-0A81D97C2852}" srcId="{4B3972CA-8030-41D7-8817-8798082B9864}" destId="{569B8A18-A3E1-463E-98C4-78A2A8A731BC}" srcOrd="0" destOrd="0" parTransId="{8D022BE9-7AF7-482E-8317-988B6C1B19DD}" sibTransId="{C3066FF9-D24E-4450-8FCB-2F8794C0BC71}"/>
    <dgm:cxn modelId="{1EC510F7-A666-40B7-A353-26984CA2AFC7}" type="presOf" srcId="{F8408FD5-B2C3-4E29-9526-C081165075F3}" destId="{96EBAD69-0B3C-43CC-872B-B8228F5B1002}" srcOrd="0" destOrd="1" presId="urn:microsoft.com/office/officeart/2005/8/layout/hList1"/>
    <dgm:cxn modelId="{18AB1EBF-DC21-4E5E-B0A3-7483F0BF99C6}" type="presParOf" srcId="{425886B5-3D7C-45FB-A9BB-F9046FE6F66F}" destId="{FBF748ED-8057-4BCF-80FF-884FC73AEDFD}" srcOrd="0" destOrd="0" presId="urn:microsoft.com/office/officeart/2005/8/layout/hList1"/>
    <dgm:cxn modelId="{AA228945-A08D-4355-8AEA-50438D1D2A73}" type="presParOf" srcId="{FBF748ED-8057-4BCF-80FF-884FC73AEDFD}" destId="{76EDEE40-7444-451B-A3C4-B8B89B3B3EB0}" srcOrd="0" destOrd="0" presId="urn:microsoft.com/office/officeart/2005/8/layout/hList1"/>
    <dgm:cxn modelId="{3EBA7DB8-950F-4EB7-84E2-45190182AAD7}" type="presParOf" srcId="{FBF748ED-8057-4BCF-80FF-884FC73AEDFD}" destId="{96EBAD69-0B3C-43CC-872B-B8228F5B1002}" srcOrd="1" destOrd="0" presId="urn:microsoft.com/office/officeart/2005/8/layout/hList1"/>
    <dgm:cxn modelId="{6EEF0C96-0F94-41CD-993D-A3E4E2BB8D85}" type="presParOf" srcId="{425886B5-3D7C-45FB-A9BB-F9046FE6F66F}" destId="{8B1815FF-E698-4537-A36A-CF08276AB18A}" srcOrd="1" destOrd="0" presId="urn:microsoft.com/office/officeart/2005/8/layout/hList1"/>
    <dgm:cxn modelId="{93C0B308-9DE8-45DA-8634-9306A2D3B43B}" type="presParOf" srcId="{425886B5-3D7C-45FB-A9BB-F9046FE6F66F}" destId="{ECAD7C83-5671-4664-B700-BF2B94AD9D0D}" srcOrd="2" destOrd="0" presId="urn:microsoft.com/office/officeart/2005/8/layout/hList1"/>
    <dgm:cxn modelId="{4547CAC0-C297-483D-B1E8-0E806CB4115D}" type="presParOf" srcId="{ECAD7C83-5671-4664-B700-BF2B94AD9D0D}" destId="{AC5C001B-F12C-4264-9EA3-8DE2902B86D9}" srcOrd="0" destOrd="0" presId="urn:microsoft.com/office/officeart/2005/8/layout/hList1"/>
    <dgm:cxn modelId="{86121354-43A6-4101-8624-197F4AD02BBF}" type="presParOf" srcId="{ECAD7C83-5671-4664-B700-BF2B94AD9D0D}" destId="{0D608406-04C8-43E0-BF9A-34AD51F872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3972CA-8030-41D7-8817-8798082B9864}"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569B8A18-A3E1-463E-98C4-78A2A8A731BC}">
      <dgm:prSet/>
      <dgm:spPr/>
      <dgm:t>
        <a:bodyPr/>
        <a:lstStyle/>
        <a:p>
          <a:r>
            <a:rPr lang="es-ES" dirty="0"/>
            <a:t>Gastos</a:t>
          </a:r>
        </a:p>
      </dgm:t>
    </dgm:pt>
    <dgm:pt modelId="{8D022BE9-7AF7-482E-8317-988B6C1B19DD}" type="parTrans" cxnId="{96174DEC-5CAF-47F3-BA87-0A81D97C2852}">
      <dgm:prSet/>
      <dgm:spPr/>
      <dgm:t>
        <a:bodyPr/>
        <a:lstStyle/>
        <a:p>
          <a:endParaRPr lang="en-US"/>
        </a:p>
      </dgm:t>
    </dgm:pt>
    <dgm:pt modelId="{C3066FF9-D24E-4450-8FCB-2F8794C0BC71}" type="sibTrans" cxnId="{96174DEC-5CAF-47F3-BA87-0A81D97C2852}">
      <dgm:prSet/>
      <dgm:spPr/>
      <dgm:t>
        <a:bodyPr/>
        <a:lstStyle/>
        <a:p>
          <a:endParaRPr lang="en-US"/>
        </a:p>
      </dgm:t>
    </dgm:pt>
    <dgm:pt modelId="{DC74F3FC-9583-4D93-9DCA-65761B0CBA94}">
      <dgm:prSet/>
      <dgm:spPr/>
      <dgm:t>
        <a:bodyPr/>
        <a:lstStyle/>
        <a:p>
          <a:r>
            <a:rPr lang="es-ES" dirty="0"/>
            <a:t>Trabajo</a:t>
          </a:r>
        </a:p>
      </dgm:t>
    </dgm:pt>
    <dgm:pt modelId="{3978023B-CBC7-446B-B8AA-9CFCA75A195B}" type="parTrans" cxnId="{25000848-632C-40E5-A3C1-572CD2507B92}">
      <dgm:prSet/>
      <dgm:spPr/>
      <dgm:t>
        <a:bodyPr/>
        <a:lstStyle/>
        <a:p>
          <a:endParaRPr lang="en-US"/>
        </a:p>
      </dgm:t>
    </dgm:pt>
    <dgm:pt modelId="{10E930C1-4BBD-4AB7-8D8B-3B022986C26E}" type="sibTrans" cxnId="{25000848-632C-40E5-A3C1-572CD2507B92}">
      <dgm:prSet/>
      <dgm:spPr/>
      <dgm:t>
        <a:bodyPr/>
        <a:lstStyle/>
        <a:p>
          <a:endParaRPr lang="en-US"/>
        </a:p>
      </dgm:t>
    </dgm:pt>
    <dgm:pt modelId="{F8408FD5-B2C3-4E29-9526-C081165075F3}">
      <dgm:prSet/>
      <dgm:spPr/>
      <dgm:t>
        <a:bodyPr/>
        <a:lstStyle/>
        <a:p>
          <a:r>
            <a:rPr lang="es-ES" dirty="0"/>
            <a:t>Insumos agrícolas</a:t>
          </a:r>
        </a:p>
      </dgm:t>
    </dgm:pt>
    <dgm:pt modelId="{025E3128-B230-4E52-9A3B-965CD8910E1B}" type="parTrans" cxnId="{C61DF12A-BE81-466A-95DE-3E18B1B48849}">
      <dgm:prSet/>
      <dgm:spPr/>
      <dgm:t>
        <a:bodyPr/>
        <a:lstStyle/>
        <a:p>
          <a:endParaRPr lang="en-US"/>
        </a:p>
      </dgm:t>
    </dgm:pt>
    <dgm:pt modelId="{EECE1F3D-71A6-4B25-8AEC-FDF61FF1E55F}" type="sibTrans" cxnId="{C61DF12A-BE81-466A-95DE-3E18B1B48849}">
      <dgm:prSet/>
      <dgm:spPr/>
      <dgm:t>
        <a:bodyPr/>
        <a:lstStyle/>
        <a:p>
          <a:endParaRPr lang="en-US"/>
        </a:p>
      </dgm:t>
    </dgm:pt>
    <dgm:pt modelId="{593B23B6-4B78-4FC8-8842-406898E71F02}">
      <dgm:prSet/>
      <dgm:spPr/>
      <dgm:t>
        <a:bodyPr/>
        <a:lstStyle/>
        <a:p>
          <a:r>
            <a:rPr lang="es-ES" dirty="0"/>
            <a:t>Equipos</a:t>
          </a:r>
        </a:p>
      </dgm:t>
    </dgm:pt>
    <dgm:pt modelId="{4D605907-F051-46AA-AAB6-4CB107BD2774}" type="parTrans" cxnId="{A7072766-9AE0-4CDE-804D-C5FA50BFB168}">
      <dgm:prSet/>
      <dgm:spPr/>
      <dgm:t>
        <a:bodyPr/>
        <a:lstStyle/>
        <a:p>
          <a:endParaRPr lang="en-US"/>
        </a:p>
      </dgm:t>
    </dgm:pt>
    <dgm:pt modelId="{FC8CBE45-C77A-4ED7-8F38-379FA7CEA3F5}" type="sibTrans" cxnId="{A7072766-9AE0-4CDE-804D-C5FA50BFB168}">
      <dgm:prSet/>
      <dgm:spPr/>
      <dgm:t>
        <a:bodyPr/>
        <a:lstStyle/>
        <a:p>
          <a:endParaRPr lang="en-US"/>
        </a:p>
      </dgm:t>
    </dgm:pt>
    <dgm:pt modelId="{492858B0-C22C-4207-A936-49ABE47B0EC6}">
      <dgm:prSet/>
      <dgm:spPr/>
      <dgm:t>
        <a:bodyPr/>
        <a:lstStyle/>
        <a:p>
          <a:r>
            <a:rPr lang="es-ES" dirty="0"/>
            <a:t>Costos de transferencia de la explotación agrícola</a:t>
          </a:r>
        </a:p>
      </dgm:t>
    </dgm:pt>
    <dgm:pt modelId="{030442E7-8D35-43C8-968F-B048B7AB14F3}" type="parTrans" cxnId="{4B2F8994-D08F-423B-B380-119478F2E8F4}">
      <dgm:prSet/>
      <dgm:spPr/>
      <dgm:t>
        <a:bodyPr/>
        <a:lstStyle/>
        <a:p>
          <a:endParaRPr lang="en-US"/>
        </a:p>
      </dgm:t>
    </dgm:pt>
    <dgm:pt modelId="{A05738CA-544F-4A5C-816A-8403C7B4D0AB}" type="sibTrans" cxnId="{4B2F8994-D08F-423B-B380-119478F2E8F4}">
      <dgm:prSet/>
      <dgm:spPr/>
      <dgm:t>
        <a:bodyPr/>
        <a:lstStyle/>
        <a:p>
          <a:endParaRPr lang="en-US"/>
        </a:p>
      </dgm:t>
    </dgm:pt>
    <dgm:pt modelId="{61E2D372-3576-461B-987A-830D2FE6B04A}">
      <dgm:prSet/>
      <dgm:spPr/>
      <dgm:t>
        <a:bodyPr/>
        <a:lstStyle/>
        <a:p>
          <a:r>
            <a:rPr lang="es-ES" dirty="0"/>
            <a:t>Ingresos</a:t>
          </a:r>
        </a:p>
      </dgm:t>
    </dgm:pt>
    <dgm:pt modelId="{1805DC6A-ECF0-4FCE-916C-B070013F0115}" type="parTrans" cxnId="{430EF1A9-3488-4E7E-A21D-8662233641A8}">
      <dgm:prSet/>
      <dgm:spPr/>
      <dgm:t>
        <a:bodyPr/>
        <a:lstStyle/>
        <a:p>
          <a:endParaRPr lang="en-US"/>
        </a:p>
      </dgm:t>
    </dgm:pt>
    <dgm:pt modelId="{463AB951-F6AD-488E-84A5-1381095E126E}" type="sibTrans" cxnId="{430EF1A9-3488-4E7E-A21D-8662233641A8}">
      <dgm:prSet/>
      <dgm:spPr/>
      <dgm:t>
        <a:bodyPr/>
        <a:lstStyle/>
        <a:p>
          <a:endParaRPr lang="en-US"/>
        </a:p>
      </dgm:t>
    </dgm:pt>
    <dgm:pt modelId="{CC8B489B-43DE-436A-979D-54E7D8B2B1B2}">
      <dgm:prSet/>
      <dgm:spPr/>
      <dgm:t>
        <a:bodyPr/>
        <a:lstStyle/>
        <a:p>
          <a:r>
            <a:rPr lang="es-ES" dirty="0"/>
            <a:t>Ventas al por menor </a:t>
          </a:r>
        </a:p>
      </dgm:t>
    </dgm:pt>
    <dgm:pt modelId="{B242AA49-D34B-4CEE-A776-B927BAD96FBA}" type="parTrans" cxnId="{7702F96F-1B57-4E3E-ADA9-25CD5BAC159A}">
      <dgm:prSet/>
      <dgm:spPr/>
      <dgm:t>
        <a:bodyPr/>
        <a:lstStyle/>
        <a:p>
          <a:endParaRPr lang="en-US"/>
        </a:p>
      </dgm:t>
    </dgm:pt>
    <dgm:pt modelId="{3641B14A-A509-4DA2-8BFF-69AE37484AD5}" type="sibTrans" cxnId="{7702F96F-1B57-4E3E-ADA9-25CD5BAC159A}">
      <dgm:prSet/>
      <dgm:spPr/>
      <dgm:t>
        <a:bodyPr/>
        <a:lstStyle/>
        <a:p>
          <a:endParaRPr lang="en-US"/>
        </a:p>
      </dgm:t>
    </dgm:pt>
    <dgm:pt modelId="{2D64A229-004F-4972-9A4B-D6EFA2E30CE7}">
      <dgm:prSet/>
      <dgm:spPr/>
      <dgm:t>
        <a:bodyPr/>
        <a:lstStyle/>
        <a:p>
          <a:r>
            <a:rPr lang="es-ES" dirty="0"/>
            <a:t>Programas gubernamentales</a:t>
          </a:r>
        </a:p>
      </dgm:t>
    </dgm:pt>
    <dgm:pt modelId="{6DEAF650-9C9C-4B3B-B0D6-25D77FDA65DF}" type="parTrans" cxnId="{285BB0DA-D23B-48A6-89FD-3A0073124F4D}">
      <dgm:prSet/>
      <dgm:spPr/>
      <dgm:t>
        <a:bodyPr/>
        <a:lstStyle/>
        <a:p>
          <a:endParaRPr lang="en-US"/>
        </a:p>
      </dgm:t>
    </dgm:pt>
    <dgm:pt modelId="{AA88B88A-BE2B-4FD9-8F47-D577ADF5B465}" type="sibTrans" cxnId="{285BB0DA-D23B-48A6-89FD-3A0073124F4D}">
      <dgm:prSet/>
      <dgm:spPr/>
      <dgm:t>
        <a:bodyPr/>
        <a:lstStyle/>
        <a:p>
          <a:endParaRPr lang="en-US"/>
        </a:p>
      </dgm:t>
    </dgm:pt>
    <dgm:pt modelId="{FD8B90E3-9030-4635-BD05-4A144449036A}">
      <dgm:prSet/>
      <dgm:spPr/>
      <dgm:t>
        <a:bodyPr/>
        <a:lstStyle/>
        <a:p>
          <a:r>
            <a:rPr lang="es-ES" dirty="0"/>
            <a:t>Ahorro e inversión</a:t>
          </a:r>
        </a:p>
      </dgm:t>
    </dgm:pt>
    <dgm:pt modelId="{2B0E8168-5898-4627-BF2A-FE84BBDB4A7F}" type="parTrans" cxnId="{C13DB0A1-906C-443C-8FD0-CE1093FCD85B}">
      <dgm:prSet/>
      <dgm:spPr/>
      <dgm:t>
        <a:bodyPr/>
        <a:lstStyle/>
        <a:p>
          <a:endParaRPr lang="en-US"/>
        </a:p>
      </dgm:t>
    </dgm:pt>
    <dgm:pt modelId="{2244C5D8-D3EE-44A0-84C4-205E0D917F4F}" type="sibTrans" cxnId="{C13DB0A1-906C-443C-8FD0-CE1093FCD85B}">
      <dgm:prSet/>
      <dgm:spPr/>
      <dgm:t>
        <a:bodyPr/>
        <a:lstStyle/>
        <a:p>
          <a:endParaRPr lang="en-US"/>
        </a:p>
      </dgm:t>
    </dgm:pt>
    <dgm:pt modelId="{69D0ED9D-5C1A-4C32-8A77-59A95FAE2AC8}">
      <dgm:prSet/>
      <dgm:spPr/>
      <dgm:t>
        <a:bodyPr/>
        <a:lstStyle/>
        <a:p>
          <a:r>
            <a:rPr lang="es-ES" dirty="0"/>
            <a:t>Ventas al por mayor</a:t>
          </a:r>
        </a:p>
      </dgm:t>
    </dgm:pt>
    <dgm:pt modelId="{746A5A98-187C-448D-9C77-10C405DB917D}" type="parTrans" cxnId="{99594C6B-D523-42F6-985C-8FC450B0D03A}">
      <dgm:prSet/>
      <dgm:spPr/>
      <dgm:t>
        <a:bodyPr/>
        <a:lstStyle/>
        <a:p>
          <a:endParaRPr lang="en-US"/>
        </a:p>
      </dgm:t>
    </dgm:pt>
    <dgm:pt modelId="{22810E66-F34B-40C7-8D82-F2CF0D1E1261}" type="sibTrans" cxnId="{99594C6B-D523-42F6-985C-8FC450B0D03A}">
      <dgm:prSet/>
      <dgm:spPr/>
      <dgm:t>
        <a:bodyPr/>
        <a:lstStyle/>
        <a:p>
          <a:endParaRPr lang="en-US"/>
        </a:p>
      </dgm:t>
    </dgm:pt>
    <dgm:pt modelId="{0E75AD3C-BAB6-4E87-8696-ABB20BD5D6A8}" type="pres">
      <dgm:prSet presAssocID="{4B3972CA-8030-41D7-8817-8798082B9864}" presName="Name0" presStyleCnt="0">
        <dgm:presLayoutVars>
          <dgm:dir/>
          <dgm:animLvl val="lvl"/>
          <dgm:resizeHandles val="exact"/>
        </dgm:presLayoutVars>
      </dgm:prSet>
      <dgm:spPr/>
    </dgm:pt>
    <dgm:pt modelId="{392CB998-E246-4877-9F3D-051104060F7B}" type="pres">
      <dgm:prSet presAssocID="{569B8A18-A3E1-463E-98C4-78A2A8A731BC}" presName="composite" presStyleCnt="0"/>
      <dgm:spPr/>
    </dgm:pt>
    <dgm:pt modelId="{ADC31079-7889-46B2-94A7-7C05FE1FF79C}" type="pres">
      <dgm:prSet presAssocID="{569B8A18-A3E1-463E-98C4-78A2A8A731BC}" presName="parTx" presStyleLbl="alignNode1" presStyleIdx="0" presStyleCnt="2">
        <dgm:presLayoutVars>
          <dgm:chMax val="0"/>
          <dgm:chPref val="0"/>
          <dgm:bulletEnabled val="1"/>
        </dgm:presLayoutVars>
      </dgm:prSet>
      <dgm:spPr/>
    </dgm:pt>
    <dgm:pt modelId="{D11F35AE-5659-4C98-AE34-A6B89B3E4001}" type="pres">
      <dgm:prSet presAssocID="{569B8A18-A3E1-463E-98C4-78A2A8A731BC}" presName="desTx" presStyleLbl="alignAccFollowNode1" presStyleIdx="0" presStyleCnt="2">
        <dgm:presLayoutVars>
          <dgm:bulletEnabled val="1"/>
        </dgm:presLayoutVars>
      </dgm:prSet>
      <dgm:spPr/>
    </dgm:pt>
    <dgm:pt modelId="{492A177B-5B15-46AB-8A58-81D93187FAA0}" type="pres">
      <dgm:prSet presAssocID="{C3066FF9-D24E-4450-8FCB-2F8794C0BC71}" presName="space" presStyleCnt="0"/>
      <dgm:spPr/>
    </dgm:pt>
    <dgm:pt modelId="{F4F4DF3F-AEA5-4C84-8D53-929FBC8F7A91}" type="pres">
      <dgm:prSet presAssocID="{61E2D372-3576-461B-987A-830D2FE6B04A}" presName="composite" presStyleCnt="0"/>
      <dgm:spPr/>
    </dgm:pt>
    <dgm:pt modelId="{4D1B6E6F-226C-40B2-8C33-19871565B2A9}" type="pres">
      <dgm:prSet presAssocID="{61E2D372-3576-461B-987A-830D2FE6B04A}" presName="parTx" presStyleLbl="alignNode1" presStyleIdx="1" presStyleCnt="2">
        <dgm:presLayoutVars>
          <dgm:chMax val="0"/>
          <dgm:chPref val="0"/>
          <dgm:bulletEnabled val="1"/>
        </dgm:presLayoutVars>
      </dgm:prSet>
      <dgm:spPr/>
    </dgm:pt>
    <dgm:pt modelId="{5ACD4ACA-9C9B-4FBE-9F43-59073E5DEAD9}" type="pres">
      <dgm:prSet presAssocID="{61E2D372-3576-461B-987A-830D2FE6B04A}" presName="desTx" presStyleLbl="alignAccFollowNode1" presStyleIdx="1" presStyleCnt="2">
        <dgm:presLayoutVars>
          <dgm:bulletEnabled val="1"/>
        </dgm:presLayoutVars>
      </dgm:prSet>
      <dgm:spPr/>
    </dgm:pt>
  </dgm:ptLst>
  <dgm:cxnLst>
    <dgm:cxn modelId="{5E7C6A05-C9CB-43B2-9900-294D1216E274}" type="presOf" srcId="{CC8B489B-43DE-436A-979D-54E7D8B2B1B2}" destId="{5ACD4ACA-9C9B-4FBE-9F43-59073E5DEAD9}" srcOrd="0" destOrd="1" presId="urn:microsoft.com/office/officeart/2005/8/layout/hList1"/>
    <dgm:cxn modelId="{C1C19A09-8655-49F6-A66F-FFC91A7EA028}" type="presOf" srcId="{61E2D372-3576-461B-987A-830D2FE6B04A}" destId="{4D1B6E6F-226C-40B2-8C33-19871565B2A9}" srcOrd="0" destOrd="0" presId="urn:microsoft.com/office/officeart/2005/8/layout/hList1"/>
    <dgm:cxn modelId="{344C400A-E372-4144-A2E3-FB6C473924E9}" type="presOf" srcId="{2D64A229-004F-4972-9A4B-D6EFA2E30CE7}" destId="{5ACD4ACA-9C9B-4FBE-9F43-59073E5DEAD9}" srcOrd="0" destOrd="2" presId="urn:microsoft.com/office/officeart/2005/8/layout/hList1"/>
    <dgm:cxn modelId="{8A67BD12-D8ED-4C68-A6CF-E1A5C106D88A}" type="presOf" srcId="{69D0ED9D-5C1A-4C32-8A77-59A95FAE2AC8}" destId="{5ACD4ACA-9C9B-4FBE-9F43-59073E5DEAD9}" srcOrd="0" destOrd="0" presId="urn:microsoft.com/office/officeart/2005/8/layout/hList1"/>
    <dgm:cxn modelId="{C61DF12A-BE81-466A-95DE-3E18B1B48849}" srcId="{569B8A18-A3E1-463E-98C4-78A2A8A731BC}" destId="{F8408FD5-B2C3-4E29-9526-C081165075F3}" srcOrd="1" destOrd="0" parTransId="{025E3128-B230-4E52-9A3B-965CD8910E1B}" sibTransId="{EECE1F3D-71A6-4B25-8AEC-FDF61FF1E55F}"/>
    <dgm:cxn modelId="{CD6DB738-D5D3-4B4F-9D1C-00A3F0F3164D}" type="presOf" srcId="{F8408FD5-B2C3-4E29-9526-C081165075F3}" destId="{D11F35AE-5659-4C98-AE34-A6B89B3E4001}" srcOrd="0" destOrd="1" presId="urn:microsoft.com/office/officeart/2005/8/layout/hList1"/>
    <dgm:cxn modelId="{A7072766-9AE0-4CDE-804D-C5FA50BFB168}" srcId="{569B8A18-A3E1-463E-98C4-78A2A8A731BC}" destId="{593B23B6-4B78-4FC8-8842-406898E71F02}" srcOrd="2" destOrd="0" parTransId="{4D605907-F051-46AA-AAB6-4CB107BD2774}" sibTransId="{FC8CBE45-C77A-4ED7-8F38-379FA7CEA3F5}"/>
    <dgm:cxn modelId="{25000848-632C-40E5-A3C1-572CD2507B92}" srcId="{569B8A18-A3E1-463E-98C4-78A2A8A731BC}" destId="{DC74F3FC-9583-4D93-9DCA-65761B0CBA94}" srcOrd="0" destOrd="0" parTransId="{3978023B-CBC7-446B-B8AA-9CFCA75A195B}" sibTransId="{10E930C1-4BBD-4AB7-8D8B-3B022986C26E}"/>
    <dgm:cxn modelId="{99594C6B-D523-42F6-985C-8FC450B0D03A}" srcId="{61E2D372-3576-461B-987A-830D2FE6B04A}" destId="{69D0ED9D-5C1A-4C32-8A77-59A95FAE2AC8}" srcOrd="0" destOrd="0" parTransId="{746A5A98-187C-448D-9C77-10C405DB917D}" sibTransId="{22810E66-F34B-40C7-8D82-F2CF0D1E1261}"/>
    <dgm:cxn modelId="{7702F96F-1B57-4E3E-ADA9-25CD5BAC159A}" srcId="{61E2D372-3576-461B-987A-830D2FE6B04A}" destId="{CC8B489B-43DE-436A-979D-54E7D8B2B1B2}" srcOrd="1" destOrd="0" parTransId="{B242AA49-D34B-4CEE-A776-B927BAD96FBA}" sibTransId="{3641B14A-A509-4DA2-8BFF-69AE37484AD5}"/>
    <dgm:cxn modelId="{9CF9C258-F714-4B12-946B-983A329421E6}" type="presOf" srcId="{4B3972CA-8030-41D7-8817-8798082B9864}" destId="{0E75AD3C-BAB6-4E87-8696-ABB20BD5D6A8}" srcOrd="0" destOrd="0" presId="urn:microsoft.com/office/officeart/2005/8/layout/hList1"/>
    <dgm:cxn modelId="{33627C7B-9AAB-4B05-94B3-9173888027D9}" type="presOf" srcId="{FD8B90E3-9030-4635-BD05-4A144449036A}" destId="{5ACD4ACA-9C9B-4FBE-9F43-59073E5DEAD9}" srcOrd="0" destOrd="3" presId="urn:microsoft.com/office/officeart/2005/8/layout/hList1"/>
    <dgm:cxn modelId="{4B2F8994-D08F-423B-B380-119478F2E8F4}" srcId="{569B8A18-A3E1-463E-98C4-78A2A8A731BC}" destId="{492858B0-C22C-4207-A936-49ABE47B0EC6}" srcOrd="3" destOrd="0" parTransId="{030442E7-8D35-43C8-968F-B048B7AB14F3}" sibTransId="{A05738CA-544F-4A5C-816A-8403C7B4D0AB}"/>
    <dgm:cxn modelId="{C13DB0A1-906C-443C-8FD0-CE1093FCD85B}" srcId="{61E2D372-3576-461B-987A-830D2FE6B04A}" destId="{FD8B90E3-9030-4635-BD05-4A144449036A}" srcOrd="3" destOrd="0" parTransId="{2B0E8168-5898-4627-BF2A-FE84BBDB4A7F}" sibTransId="{2244C5D8-D3EE-44A0-84C4-205E0D917F4F}"/>
    <dgm:cxn modelId="{F22B80A9-B46A-496A-AC61-6F2EB6899857}" type="presOf" srcId="{DC74F3FC-9583-4D93-9DCA-65761B0CBA94}" destId="{D11F35AE-5659-4C98-AE34-A6B89B3E4001}" srcOrd="0" destOrd="0" presId="urn:microsoft.com/office/officeart/2005/8/layout/hList1"/>
    <dgm:cxn modelId="{430EF1A9-3488-4E7E-A21D-8662233641A8}" srcId="{4B3972CA-8030-41D7-8817-8798082B9864}" destId="{61E2D372-3576-461B-987A-830D2FE6B04A}" srcOrd="1" destOrd="0" parTransId="{1805DC6A-ECF0-4FCE-916C-B070013F0115}" sibTransId="{463AB951-F6AD-488E-84A5-1381095E126E}"/>
    <dgm:cxn modelId="{193240C7-26F7-4C39-9457-F72A23175E02}" type="presOf" srcId="{593B23B6-4B78-4FC8-8842-406898E71F02}" destId="{D11F35AE-5659-4C98-AE34-A6B89B3E4001}" srcOrd="0" destOrd="2" presId="urn:microsoft.com/office/officeart/2005/8/layout/hList1"/>
    <dgm:cxn modelId="{181E6BCB-019F-4083-9863-A9FAAB7110D5}" type="presOf" srcId="{569B8A18-A3E1-463E-98C4-78A2A8A731BC}" destId="{ADC31079-7889-46B2-94A7-7C05FE1FF79C}" srcOrd="0" destOrd="0" presId="urn:microsoft.com/office/officeart/2005/8/layout/hList1"/>
    <dgm:cxn modelId="{285BB0DA-D23B-48A6-89FD-3A0073124F4D}" srcId="{61E2D372-3576-461B-987A-830D2FE6B04A}" destId="{2D64A229-004F-4972-9A4B-D6EFA2E30CE7}" srcOrd="2" destOrd="0" parTransId="{6DEAF650-9C9C-4B3B-B0D6-25D77FDA65DF}" sibTransId="{AA88B88A-BE2B-4FD9-8F47-D577ADF5B465}"/>
    <dgm:cxn modelId="{96174DEC-5CAF-47F3-BA87-0A81D97C2852}" srcId="{4B3972CA-8030-41D7-8817-8798082B9864}" destId="{569B8A18-A3E1-463E-98C4-78A2A8A731BC}" srcOrd="0" destOrd="0" parTransId="{8D022BE9-7AF7-482E-8317-988B6C1B19DD}" sibTransId="{C3066FF9-D24E-4450-8FCB-2F8794C0BC71}"/>
    <dgm:cxn modelId="{EF16CEFA-5EE1-44E0-A39F-2E81FB54BDD9}" type="presOf" srcId="{492858B0-C22C-4207-A936-49ABE47B0EC6}" destId="{D11F35AE-5659-4C98-AE34-A6B89B3E4001}" srcOrd="0" destOrd="3" presId="urn:microsoft.com/office/officeart/2005/8/layout/hList1"/>
    <dgm:cxn modelId="{BDC42B3B-B323-411E-9507-013C95F33FF0}" type="presParOf" srcId="{0E75AD3C-BAB6-4E87-8696-ABB20BD5D6A8}" destId="{392CB998-E246-4877-9F3D-051104060F7B}" srcOrd="0" destOrd="0" presId="urn:microsoft.com/office/officeart/2005/8/layout/hList1"/>
    <dgm:cxn modelId="{8ABBBBBB-BECD-4E76-A56E-FA3DBDF659E5}" type="presParOf" srcId="{392CB998-E246-4877-9F3D-051104060F7B}" destId="{ADC31079-7889-46B2-94A7-7C05FE1FF79C}" srcOrd="0" destOrd="0" presId="urn:microsoft.com/office/officeart/2005/8/layout/hList1"/>
    <dgm:cxn modelId="{B0353F01-EC2C-4145-9BCC-8B56E9C917F9}" type="presParOf" srcId="{392CB998-E246-4877-9F3D-051104060F7B}" destId="{D11F35AE-5659-4C98-AE34-A6B89B3E4001}" srcOrd="1" destOrd="0" presId="urn:microsoft.com/office/officeart/2005/8/layout/hList1"/>
    <dgm:cxn modelId="{0933944E-4C6F-4A18-94CF-336BB4F82618}" type="presParOf" srcId="{0E75AD3C-BAB6-4E87-8696-ABB20BD5D6A8}" destId="{492A177B-5B15-46AB-8A58-81D93187FAA0}" srcOrd="1" destOrd="0" presId="urn:microsoft.com/office/officeart/2005/8/layout/hList1"/>
    <dgm:cxn modelId="{A5D828B4-5540-43F3-9918-3FFA542DB79E}" type="presParOf" srcId="{0E75AD3C-BAB6-4E87-8696-ABB20BD5D6A8}" destId="{F4F4DF3F-AEA5-4C84-8D53-929FBC8F7A91}" srcOrd="2" destOrd="0" presId="urn:microsoft.com/office/officeart/2005/8/layout/hList1"/>
    <dgm:cxn modelId="{5AEEEDB5-4F5A-4958-B9C9-8C22CEB93C36}" type="presParOf" srcId="{F4F4DF3F-AEA5-4C84-8D53-929FBC8F7A91}" destId="{4D1B6E6F-226C-40B2-8C33-19871565B2A9}" srcOrd="0" destOrd="0" presId="urn:microsoft.com/office/officeart/2005/8/layout/hList1"/>
    <dgm:cxn modelId="{6BFB5764-E32D-4D53-A42E-51802DD19DFF}" type="presParOf" srcId="{F4F4DF3F-AEA5-4C84-8D53-929FBC8F7A91}" destId="{5ACD4ACA-9C9B-4FBE-9F43-59073E5DEAD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s-ES" dirty="0"/>
            <a:t>Propietarios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s-ES" dirty="0"/>
            <a:t>Para saber cuánto necesita obtener de la venta de activos para cubrir sus necesidades futuras. </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s-ES" dirty="0"/>
            <a:t>Productores entrantes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s-ES" dirty="0">
              <a:latin typeface="Arial"/>
            </a:rPr>
            <a:t>Para evaluar cuántos ingresos puede obtener del negocio.</a:t>
          </a:r>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E51F9685-DC8E-4159-B949-134004A9F65A}">
      <dgm:prSet/>
      <dgm:spPr/>
      <dgm:t>
        <a:bodyPr/>
        <a:lstStyle/>
        <a:p>
          <a:r>
            <a:rPr lang="es-ES" dirty="0"/>
            <a:t>Para determinar si dispone de recursos para sufragar el costo de los asesores profesionales. </a:t>
          </a:r>
        </a:p>
      </dgm:t>
    </dgm:pt>
    <dgm:pt modelId="{1B14B9F9-280A-408A-8249-CB6C889CDCD0}" type="parTrans" cxnId="{F58834EA-3281-401B-8BB7-1102BD2A79EB}">
      <dgm:prSet/>
      <dgm:spPr/>
      <dgm:t>
        <a:bodyPr/>
        <a:lstStyle/>
        <a:p>
          <a:endParaRPr lang="es-419"/>
        </a:p>
      </dgm:t>
    </dgm:pt>
    <dgm:pt modelId="{90CC3D53-0B8B-49FA-AA52-76DCD8B72FCF}" type="sibTrans" cxnId="{F58834EA-3281-401B-8BB7-1102BD2A79EB}">
      <dgm:prSet/>
      <dgm:spPr/>
      <dgm:t>
        <a:bodyPr/>
        <a:lstStyle/>
        <a:p>
          <a:endParaRPr lang="es-419"/>
        </a:p>
      </dgm:t>
    </dgm:pt>
    <dgm:pt modelId="{09179895-7528-4915-85E4-ADC3DE9691F1}">
      <dgm:prSet phldr="0"/>
      <dgm:spPr/>
      <dgm:t>
        <a:bodyPr/>
        <a:lstStyle/>
        <a:p>
          <a:pPr rtl="0"/>
          <a:r>
            <a:rPr lang="es-ES" dirty="0">
              <a:latin typeface="Arial"/>
            </a:rPr>
            <a:t>Para saber si se necesita la renta no agrícola.</a:t>
          </a:r>
        </a:p>
      </dgm:t>
    </dgm:pt>
    <dgm:pt modelId="{BA57B0EE-9655-44B9-8F0F-A13D70933D98}" type="parTrans" cxnId="{E1D91542-C496-4701-8D48-D631BFDC5BB3}">
      <dgm:prSet/>
      <dgm:spPr/>
      <dgm:t>
        <a:bodyPr/>
        <a:lstStyle/>
        <a:p>
          <a:endParaRPr lang="es-419"/>
        </a:p>
      </dgm:t>
    </dgm:pt>
    <dgm:pt modelId="{D2633FB0-9AC1-402E-9FF5-ED88A809B64D}" type="sibTrans" cxnId="{E1D91542-C496-4701-8D48-D631BFDC5BB3}">
      <dgm:prSet/>
      <dgm:spPr/>
      <dgm:t>
        <a:bodyPr/>
        <a:lstStyle/>
        <a:p>
          <a:endParaRPr lang="es-419"/>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0B471A1D-9663-4DAD-8E09-270EE79E955F}" type="presOf" srcId="{E51F9685-DC8E-4159-B949-134004A9F65A}" destId="{F93F082F-6A52-4765-9B25-C547C404BDB6}" srcOrd="0" destOrd="1" presId="urn:microsoft.com/office/officeart/2005/8/layout/list1"/>
    <dgm:cxn modelId="{B9E47434-9769-4175-B9A7-A2ADB30DC7CE}" type="presOf" srcId="{C8911D37-B36A-47DB-9EB0-E75735942DD3}" destId="{F93F082F-6A52-4765-9B25-C547C404BDB6}" srcOrd="0" destOrd="0" presId="urn:microsoft.com/office/officeart/2005/8/layout/list1"/>
    <dgm:cxn modelId="{88048A3D-7F6C-466D-BABE-4B504727A08F}" type="presOf" srcId="{730838B6-B92A-4B6F-9356-0128892D6179}" destId="{AABDC414-8582-4A79-88FC-F3C3963EB5A4}" srcOrd="0" destOrd="0" presId="urn:microsoft.com/office/officeart/2005/8/layout/list1"/>
    <dgm:cxn modelId="{E1D91542-C496-4701-8D48-D631BFDC5BB3}" srcId="{756818A5-B460-4159-9F59-C9578BFA7497}" destId="{09179895-7528-4915-85E4-ADC3DE9691F1}" srcOrd="1" destOrd="0" parTransId="{BA57B0EE-9655-44B9-8F0F-A13D70933D98}" sibTransId="{D2633FB0-9AC1-402E-9FF5-ED88A809B64D}"/>
    <dgm:cxn modelId="{13FF5D47-53FB-4CCD-86E8-5423A1E30612}" type="presOf" srcId="{756818A5-B460-4159-9F59-C9578BFA7497}" destId="{A8E01BA3-88BF-4827-9F64-A03B55B94CF8}" srcOrd="0" destOrd="0" presId="urn:microsoft.com/office/officeart/2005/8/layout/list1"/>
    <dgm:cxn modelId="{D4919D6A-AC99-46E9-BB59-22480D4BF011}" type="presOf" srcId="{4198CFE9-D136-4822-A589-18655197D402}" destId="{BE8623F1-8DD4-4476-A4D7-A31893253964}" srcOrd="0" destOrd="0" presId="urn:microsoft.com/office/officeart/2005/8/layout/list1"/>
    <dgm:cxn modelId="{46463D7E-601F-4984-AC25-1C1D4FB5A846}" type="presOf" srcId="{35A37345-45F8-455D-BEB4-B8CA1A97AA25}" destId="{F98EEE66-E138-4D9F-8BB6-B3F12B52156E}" srcOrd="0"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97C160C8-9EC2-4FA8-8840-F397AAA9E3FE}" type="presOf" srcId="{09179895-7528-4915-85E4-ADC3DE9691F1}" destId="{BE8623F1-8DD4-4476-A4D7-A31893253964}" srcOrd="0" destOrd="1"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C2ABFFD3-0FCB-4DF0-B5DF-C4A59B2784C2}" type="presOf" srcId="{35A37345-45F8-455D-BEB4-B8CA1A97AA25}" destId="{25604EF7-0042-412C-8C95-D1D1702A4B77}" srcOrd="1" destOrd="0" presId="urn:microsoft.com/office/officeart/2005/8/layout/list1"/>
    <dgm:cxn modelId="{FEAB25DE-FB5B-4663-983D-5676BFA73ED9}" srcId="{730838B6-B92A-4B6F-9356-0128892D6179}" destId="{35A37345-45F8-455D-BEB4-B8CA1A97AA25}" srcOrd="0" destOrd="0" parTransId="{ECACDE83-67FA-42EB-A754-B872A78A4FE1}" sibTransId="{9542E25C-6F60-4817-9FE9-7B327FB67700}"/>
    <dgm:cxn modelId="{F58834EA-3281-401B-8BB7-1102BD2A79EB}" srcId="{35A37345-45F8-455D-BEB4-B8CA1A97AA25}" destId="{E51F9685-DC8E-4159-B949-134004A9F65A}" srcOrd="1" destOrd="0" parTransId="{1B14B9F9-280A-408A-8249-CB6C889CDCD0}" sibTransId="{90CC3D53-0B8B-49FA-AA52-76DCD8B72FCF}"/>
    <dgm:cxn modelId="{262BB1EB-CBE9-4660-987F-6772160A1F65}" type="presOf" srcId="{756818A5-B460-4159-9F59-C9578BFA7497}" destId="{5FBB7AF8-CCAB-45CE-AD46-206048039FF3}" srcOrd="1"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64C1A8DD-A713-42AE-B705-26FB7428510F}" type="presParOf" srcId="{AABDC414-8582-4A79-88FC-F3C3963EB5A4}" destId="{DD7DB463-326D-4865-8CCD-061C74D1FFA9}" srcOrd="0" destOrd="0" presId="urn:microsoft.com/office/officeart/2005/8/layout/list1"/>
    <dgm:cxn modelId="{385F5522-47E9-4551-AFBA-B8C1C95D009A}" type="presParOf" srcId="{DD7DB463-326D-4865-8CCD-061C74D1FFA9}" destId="{F98EEE66-E138-4D9F-8BB6-B3F12B52156E}" srcOrd="0" destOrd="0" presId="urn:microsoft.com/office/officeart/2005/8/layout/list1"/>
    <dgm:cxn modelId="{078B2D60-F508-4FB8-9910-1464F2F336C8}" type="presParOf" srcId="{DD7DB463-326D-4865-8CCD-061C74D1FFA9}" destId="{25604EF7-0042-412C-8C95-D1D1702A4B77}" srcOrd="1" destOrd="0" presId="urn:microsoft.com/office/officeart/2005/8/layout/list1"/>
    <dgm:cxn modelId="{56E9B998-D1A7-44A8-A41D-BC32F15F35DA}" type="presParOf" srcId="{AABDC414-8582-4A79-88FC-F3C3963EB5A4}" destId="{1267D4C5-3704-4CFC-A025-BDCABF9935C1}" srcOrd="1" destOrd="0" presId="urn:microsoft.com/office/officeart/2005/8/layout/list1"/>
    <dgm:cxn modelId="{240592CE-B670-4143-B93E-732ED021971A}" type="presParOf" srcId="{AABDC414-8582-4A79-88FC-F3C3963EB5A4}" destId="{F93F082F-6A52-4765-9B25-C547C404BDB6}" srcOrd="2" destOrd="0" presId="urn:microsoft.com/office/officeart/2005/8/layout/list1"/>
    <dgm:cxn modelId="{644AEC4B-DF2E-4E50-88D2-02A1A9F605B2}" type="presParOf" srcId="{AABDC414-8582-4A79-88FC-F3C3963EB5A4}" destId="{8FE8C85F-C3EC-4D8B-BF2A-ABFADAB3B3F6}" srcOrd="3" destOrd="0" presId="urn:microsoft.com/office/officeart/2005/8/layout/list1"/>
    <dgm:cxn modelId="{9BF6DE1D-CC16-4941-B598-680B4431EAC3}" type="presParOf" srcId="{AABDC414-8582-4A79-88FC-F3C3963EB5A4}" destId="{613C6704-D781-4C51-B82D-BB7D06E0E530}" srcOrd="4" destOrd="0" presId="urn:microsoft.com/office/officeart/2005/8/layout/list1"/>
    <dgm:cxn modelId="{697772F6-997C-432E-8B75-14E583E59FC8}" type="presParOf" srcId="{613C6704-D781-4C51-B82D-BB7D06E0E530}" destId="{A8E01BA3-88BF-4827-9F64-A03B55B94CF8}" srcOrd="0" destOrd="0" presId="urn:microsoft.com/office/officeart/2005/8/layout/list1"/>
    <dgm:cxn modelId="{D6514B4C-3A5B-490F-AAB4-361396A2FC03}" type="presParOf" srcId="{613C6704-D781-4C51-B82D-BB7D06E0E530}" destId="{5FBB7AF8-CCAB-45CE-AD46-206048039FF3}" srcOrd="1" destOrd="0" presId="urn:microsoft.com/office/officeart/2005/8/layout/list1"/>
    <dgm:cxn modelId="{EF4893DF-B057-4FCD-86FE-D712C8EC4261}" type="presParOf" srcId="{AABDC414-8582-4A79-88FC-F3C3963EB5A4}" destId="{5DBA3EB8-820A-4A77-9FB8-E274F8C17037}" srcOrd="5" destOrd="0" presId="urn:microsoft.com/office/officeart/2005/8/layout/list1"/>
    <dgm:cxn modelId="{A1EB16A8-0FD0-4F4F-92CF-D6E41D33DD3E}"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6C79801-14E3-4BDE-A83F-67390EB3C6FD}"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FF5D9BBC-FB7A-4FF7-AC05-2996186A097E}">
      <dgm:prSet/>
      <dgm:spPr/>
      <dgm:t>
        <a:bodyPr/>
        <a:lstStyle/>
        <a:p>
          <a:pPr rtl="0"/>
          <a:r>
            <a:rPr lang="es-ES" dirty="0">
              <a:latin typeface="Arial"/>
            </a:rPr>
            <a:t>¿Están de acuerdo en el valor de los activos?</a:t>
          </a:r>
        </a:p>
      </dgm:t>
    </dgm:pt>
    <dgm:pt modelId="{444124FF-8371-40C9-BEB0-C58678D923C1}" type="parTrans" cxnId="{AB1D540E-E1E5-47ED-898D-FC39705BE6CE}">
      <dgm:prSet/>
      <dgm:spPr/>
      <dgm:t>
        <a:bodyPr/>
        <a:lstStyle/>
        <a:p>
          <a:endParaRPr lang="en-US"/>
        </a:p>
      </dgm:t>
    </dgm:pt>
    <dgm:pt modelId="{A51E38C6-1D72-45F9-8A4C-ED10BA1D221F}" type="sibTrans" cxnId="{AB1D540E-E1E5-47ED-898D-FC39705BE6CE}">
      <dgm:prSet/>
      <dgm:spPr/>
      <dgm:t>
        <a:bodyPr/>
        <a:lstStyle/>
        <a:p>
          <a:endParaRPr lang="en-US"/>
        </a:p>
      </dgm:t>
    </dgm:pt>
    <dgm:pt modelId="{43DFFFCE-4797-41EC-B78A-0D31267BFB10}">
      <dgm:prSet phldr="0"/>
      <dgm:spPr/>
      <dgm:t>
        <a:bodyPr/>
        <a:lstStyle/>
        <a:p>
          <a:pPr rtl="0"/>
          <a:r>
            <a:rPr lang="es-ES" dirty="0">
              <a:latin typeface="Arial"/>
            </a:rPr>
            <a:t>¿Está dispuesto a compartir información financiera clave con la otra parte?</a:t>
          </a:r>
        </a:p>
      </dgm:t>
    </dgm:pt>
    <dgm:pt modelId="{D0C024FA-27CF-4508-8B0C-9E7987CD9724}" type="parTrans" cxnId="{8DD97624-DAAF-4F69-AA18-4170FC45EBC9}">
      <dgm:prSet/>
      <dgm:spPr/>
      <dgm:t>
        <a:bodyPr/>
        <a:lstStyle/>
        <a:p>
          <a:endParaRPr lang="en-US"/>
        </a:p>
      </dgm:t>
    </dgm:pt>
    <dgm:pt modelId="{63115FC2-9E86-4A80-8F1F-899F3447006F}" type="sibTrans" cxnId="{8DD97624-DAAF-4F69-AA18-4170FC45EBC9}">
      <dgm:prSet/>
      <dgm:spPr/>
      <dgm:t>
        <a:bodyPr/>
        <a:lstStyle/>
        <a:p>
          <a:endParaRPr lang="en-US"/>
        </a:p>
      </dgm:t>
    </dgm:pt>
    <dgm:pt modelId="{B218088A-87D6-4150-89C5-DE83C7274C39}">
      <dgm:prSet phldr="0"/>
      <dgm:spPr/>
      <dgm:t>
        <a:bodyPr/>
        <a:lstStyle/>
        <a:p>
          <a:pPr rtl="0"/>
          <a:r>
            <a:rPr lang="es-ES" dirty="0">
              <a:latin typeface="Arial"/>
            </a:rPr>
            <a:t>¿Qué hacer ante los déficits presupuestarios? </a:t>
          </a:r>
        </a:p>
      </dgm:t>
    </dgm:pt>
    <dgm:pt modelId="{F6E1CDD1-5693-44CC-9945-ADA49D37ABED}" type="parTrans" cxnId="{4098E164-EB2F-448A-8EC6-D29C6D3F0EBE}">
      <dgm:prSet/>
      <dgm:spPr/>
      <dgm:t>
        <a:bodyPr/>
        <a:lstStyle/>
        <a:p>
          <a:endParaRPr lang="en-US"/>
        </a:p>
      </dgm:t>
    </dgm:pt>
    <dgm:pt modelId="{D2852549-2C57-435B-89F5-499C1E3C88BE}" type="sibTrans" cxnId="{4098E164-EB2F-448A-8EC6-D29C6D3F0EBE}">
      <dgm:prSet/>
      <dgm:spPr/>
      <dgm:t>
        <a:bodyPr/>
        <a:lstStyle/>
        <a:p>
          <a:endParaRPr lang="en-US"/>
        </a:p>
      </dgm:t>
    </dgm:pt>
    <dgm:pt modelId="{810E6898-BB76-4E43-B245-CC913E89377E}" type="pres">
      <dgm:prSet presAssocID="{96C79801-14E3-4BDE-A83F-67390EB3C6FD}" presName="vert0" presStyleCnt="0">
        <dgm:presLayoutVars>
          <dgm:dir/>
          <dgm:animOne val="branch"/>
          <dgm:animLvl val="lvl"/>
        </dgm:presLayoutVars>
      </dgm:prSet>
      <dgm:spPr/>
    </dgm:pt>
    <dgm:pt modelId="{30F17917-9415-4A5F-8EAB-10DD2546EA8F}" type="pres">
      <dgm:prSet presAssocID="{FF5D9BBC-FB7A-4FF7-AC05-2996186A097E}" presName="thickLine" presStyleLbl="alignNode1" presStyleIdx="0" presStyleCnt="3"/>
      <dgm:spPr/>
    </dgm:pt>
    <dgm:pt modelId="{F4AAE97C-E334-41F2-8DAC-BF93CF219FC7}" type="pres">
      <dgm:prSet presAssocID="{FF5D9BBC-FB7A-4FF7-AC05-2996186A097E}" presName="horz1" presStyleCnt="0"/>
      <dgm:spPr/>
    </dgm:pt>
    <dgm:pt modelId="{6E317160-84E6-41EF-BDE7-C07DA9D0BACA}" type="pres">
      <dgm:prSet presAssocID="{FF5D9BBC-FB7A-4FF7-AC05-2996186A097E}" presName="tx1" presStyleLbl="revTx" presStyleIdx="0" presStyleCnt="3"/>
      <dgm:spPr/>
    </dgm:pt>
    <dgm:pt modelId="{994B1C95-4245-481F-A7E6-C1626CF148FD}" type="pres">
      <dgm:prSet presAssocID="{FF5D9BBC-FB7A-4FF7-AC05-2996186A097E}" presName="vert1" presStyleCnt="0"/>
      <dgm:spPr/>
    </dgm:pt>
    <dgm:pt modelId="{E2FCE6D4-84C5-48A5-BB9E-CA12DC775840}" type="pres">
      <dgm:prSet presAssocID="{43DFFFCE-4797-41EC-B78A-0D31267BFB10}" presName="thickLine" presStyleLbl="alignNode1" presStyleIdx="1" presStyleCnt="3"/>
      <dgm:spPr/>
    </dgm:pt>
    <dgm:pt modelId="{BD936150-B29F-4DF2-824B-2B572B15D4C3}" type="pres">
      <dgm:prSet presAssocID="{43DFFFCE-4797-41EC-B78A-0D31267BFB10}" presName="horz1" presStyleCnt="0"/>
      <dgm:spPr/>
    </dgm:pt>
    <dgm:pt modelId="{543F3BA6-9424-4BA5-99D9-0A1BB71EB49F}" type="pres">
      <dgm:prSet presAssocID="{43DFFFCE-4797-41EC-B78A-0D31267BFB10}" presName="tx1" presStyleLbl="revTx" presStyleIdx="1" presStyleCnt="3"/>
      <dgm:spPr/>
    </dgm:pt>
    <dgm:pt modelId="{A3DC860D-45EB-4015-A197-CAD28351E976}" type="pres">
      <dgm:prSet presAssocID="{43DFFFCE-4797-41EC-B78A-0D31267BFB10}" presName="vert1" presStyleCnt="0"/>
      <dgm:spPr/>
    </dgm:pt>
    <dgm:pt modelId="{6967A1BB-17EE-4487-9070-A6ADB9EDB65B}" type="pres">
      <dgm:prSet presAssocID="{B218088A-87D6-4150-89C5-DE83C7274C39}" presName="thickLine" presStyleLbl="alignNode1" presStyleIdx="2" presStyleCnt="3"/>
      <dgm:spPr/>
    </dgm:pt>
    <dgm:pt modelId="{3644F62E-439D-4450-9B21-A7E526CFE2DB}" type="pres">
      <dgm:prSet presAssocID="{B218088A-87D6-4150-89C5-DE83C7274C39}" presName="horz1" presStyleCnt="0"/>
      <dgm:spPr/>
    </dgm:pt>
    <dgm:pt modelId="{749527B6-00DA-4FD6-AF75-BB27FC09A053}" type="pres">
      <dgm:prSet presAssocID="{B218088A-87D6-4150-89C5-DE83C7274C39}" presName="tx1" presStyleLbl="revTx" presStyleIdx="2" presStyleCnt="3"/>
      <dgm:spPr/>
    </dgm:pt>
    <dgm:pt modelId="{19E67B7A-DFDD-421F-A489-5D7202BB1ACA}" type="pres">
      <dgm:prSet presAssocID="{B218088A-87D6-4150-89C5-DE83C7274C39}" presName="vert1" presStyleCnt="0"/>
      <dgm:spPr/>
    </dgm:pt>
  </dgm:ptLst>
  <dgm:cxnLst>
    <dgm:cxn modelId="{AB1D540E-E1E5-47ED-898D-FC39705BE6CE}" srcId="{96C79801-14E3-4BDE-A83F-67390EB3C6FD}" destId="{FF5D9BBC-FB7A-4FF7-AC05-2996186A097E}" srcOrd="0" destOrd="0" parTransId="{444124FF-8371-40C9-BEB0-C58678D923C1}" sibTransId="{A51E38C6-1D72-45F9-8A4C-ED10BA1D221F}"/>
    <dgm:cxn modelId="{B335E51D-9DD3-4F5B-8C9E-BDF00B9963C5}" type="presOf" srcId="{B218088A-87D6-4150-89C5-DE83C7274C39}" destId="{749527B6-00DA-4FD6-AF75-BB27FC09A053}" srcOrd="0" destOrd="0" presId="urn:microsoft.com/office/officeart/2008/layout/LinedList"/>
    <dgm:cxn modelId="{8DD97624-DAAF-4F69-AA18-4170FC45EBC9}" srcId="{96C79801-14E3-4BDE-A83F-67390EB3C6FD}" destId="{43DFFFCE-4797-41EC-B78A-0D31267BFB10}" srcOrd="1" destOrd="0" parTransId="{D0C024FA-27CF-4508-8B0C-9E7987CD9724}" sibTransId="{63115FC2-9E86-4A80-8F1F-899F3447006F}"/>
    <dgm:cxn modelId="{4098E164-EB2F-448A-8EC6-D29C6D3F0EBE}" srcId="{96C79801-14E3-4BDE-A83F-67390EB3C6FD}" destId="{B218088A-87D6-4150-89C5-DE83C7274C39}" srcOrd="2" destOrd="0" parTransId="{F6E1CDD1-5693-44CC-9945-ADA49D37ABED}" sibTransId="{D2852549-2C57-435B-89F5-499C1E3C88BE}"/>
    <dgm:cxn modelId="{5638BD7C-CD51-4F05-A900-E3673219EAD2}" type="presOf" srcId="{FF5D9BBC-FB7A-4FF7-AC05-2996186A097E}" destId="{6E317160-84E6-41EF-BDE7-C07DA9D0BACA}" srcOrd="0" destOrd="0" presId="urn:microsoft.com/office/officeart/2008/layout/LinedList"/>
    <dgm:cxn modelId="{270F4EB3-3E6F-49AE-9C9C-9D91F2EEB280}" type="presOf" srcId="{43DFFFCE-4797-41EC-B78A-0D31267BFB10}" destId="{543F3BA6-9424-4BA5-99D9-0A1BB71EB49F}" srcOrd="0" destOrd="0" presId="urn:microsoft.com/office/officeart/2008/layout/LinedList"/>
    <dgm:cxn modelId="{F96588CA-6916-403B-9ADC-6CEA247C7B72}" type="presOf" srcId="{96C79801-14E3-4BDE-A83F-67390EB3C6FD}" destId="{810E6898-BB76-4E43-B245-CC913E89377E}" srcOrd="0" destOrd="0" presId="urn:microsoft.com/office/officeart/2008/layout/LinedList"/>
    <dgm:cxn modelId="{359F1D4B-3B6E-4CE1-8C3E-B5DCF941B8F9}" type="presParOf" srcId="{810E6898-BB76-4E43-B245-CC913E89377E}" destId="{30F17917-9415-4A5F-8EAB-10DD2546EA8F}" srcOrd="0" destOrd="0" presId="urn:microsoft.com/office/officeart/2008/layout/LinedList"/>
    <dgm:cxn modelId="{92928885-31B1-4D00-A1A8-A7B0F21FD128}" type="presParOf" srcId="{810E6898-BB76-4E43-B245-CC913E89377E}" destId="{F4AAE97C-E334-41F2-8DAC-BF93CF219FC7}" srcOrd="1" destOrd="0" presId="urn:microsoft.com/office/officeart/2008/layout/LinedList"/>
    <dgm:cxn modelId="{891681DD-ADCB-401C-A9EB-F863955DD3FD}" type="presParOf" srcId="{F4AAE97C-E334-41F2-8DAC-BF93CF219FC7}" destId="{6E317160-84E6-41EF-BDE7-C07DA9D0BACA}" srcOrd="0" destOrd="0" presId="urn:microsoft.com/office/officeart/2008/layout/LinedList"/>
    <dgm:cxn modelId="{88A5ABAA-F9D9-48DD-9F20-7DB51B9B15A2}" type="presParOf" srcId="{F4AAE97C-E334-41F2-8DAC-BF93CF219FC7}" destId="{994B1C95-4245-481F-A7E6-C1626CF148FD}" srcOrd="1" destOrd="0" presId="urn:microsoft.com/office/officeart/2008/layout/LinedList"/>
    <dgm:cxn modelId="{C72E56BE-B6DF-4605-8F9A-03C08FDDDD9E}" type="presParOf" srcId="{810E6898-BB76-4E43-B245-CC913E89377E}" destId="{E2FCE6D4-84C5-48A5-BB9E-CA12DC775840}" srcOrd="2" destOrd="0" presId="urn:microsoft.com/office/officeart/2008/layout/LinedList"/>
    <dgm:cxn modelId="{2FDE443F-1A61-42CA-A2C8-D46A247C4FA7}" type="presParOf" srcId="{810E6898-BB76-4E43-B245-CC913E89377E}" destId="{BD936150-B29F-4DF2-824B-2B572B15D4C3}" srcOrd="3" destOrd="0" presId="urn:microsoft.com/office/officeart/2008/layout/LinedList"/>
    <dgm:cxn modelId="{948E1526-CCA0-4067-8DC0-C4AAE2787641}" type="presParOf" srcId="{BD936150-B29F-4DF2-824B-2B572B15D4C3}" destId="{543F3BA6-9424-4BA5-99D9-0A1BB71EB49F}" srcOrd="0" destOrd="0" presId="urn:microsoft.com/office/officeart/2008/layout/LinedList"/>
    <dgm:cxn modelId="{A7CB21E5-69E6-4614-B631-8496942F7D25}" type="presParOf" srcId="{BD936150-B29F-4DF2-824B-2B572B15D4C3}" destId="{A3DC860D-45EB-4015-A197-CAD28351E976}" srcOrd="1" destOrd="0" presId="urn:microsoft.com/office/officeart/2008/layout/LinedList"/>
    <dgm:cxn modelId="{BFBB97B8-A888-4925-844F-3F920611E4C9}" type="presParOf" srcId="{810E6898-BB76-4E43-B245-CC913E89377E}" destId="{6967A1BB-17EE-4487-9070-A6ADB9EDB65B}" srcOrd="4" destOrd="0" presId="urn:microsoft.com/office/officeart/2008/layout/LinedList"/>
    <dgm:cxn modelId="{002733AF-02DE-44E1-942E-540A8EBB6655}" type="presParOf" srcId="{810E6898-BB76-4E43-B245-CC913E89377E}" destId="{3644F62E-439D-4450-9B21-A7E526CFE2DB}" srcOrd="5" destOrd="0" presId="urn:microsoft.com/office/officeart/2008/layout/LinedList"/>
    <dgm:cxn modelId="{3BC27E58-9C4D-4765-AE5A-D2CFB97961AD}" type="presParOf" srcId="{3644F62E-439D-4450-9B21-A7E526CFE2DB}" destId="{749527B6-00DA-4FD6-AF75-BB27FC09A053}" srcOrd="0" destOrd="0" presId="urn:microsoft.com/office/officeart/2008/layout/LinedList"/>
    <dgm:cxn modelId="{CC36EC1D-382D-40EF-B0B1-069D5D32D3E3}" type="presParOf" srcId="{3644F62E-439D-4450-9B21-A7E526CFE2DB}" destId="{19E67B7A-DFDD-421F-A489-5D7202BB1AC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1EDE5D-4D4C-49A6-A1F5-8100CF5D92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5E09BAF-0C54-4607-941B-69FB93B87FA2}">
      <dgm:prSet/>
      <dgm:spPr/>
      <dgm:t>
        <a:bodyPr/>
        <a:lstStyle/>
        <a:p>
          <a:r>
            <a:rPr lang="es-ES" dirty="0"/>
            <a:t>Los Objetivos SMART son:</a:t>
          </a:r>
        </a:p>
      </dgm:t>
    </dgm:pt>
    <dgm:pt modelId="{96C73E41-37CA-46DB-A2BE-22682367A5C3}" type="parTrans" cxnId="{58E19FA9-B493-4955-92C7-16ABF25917D5}">
      <dgm:prSet/>
      <dgm:spPr/>
      <dgm:t>
        <a:bodyPr/>
        <a:lstStyle/>
        <a:p>
          <a:endParaRPr lang="en-US"/>
        </a:p>
      </dgm:t>
    </dgm:pt>
    <dgm:pt modelId="{EB60EE1F-5C88-4CFD-A661-F5F17A8016D0}" type="sibTrans" cxnId="{58E19FA9-B493-4955-92C7-16ABF25917D5}">
      <dgm:prSet/>
      <dgm:spPr/>
      <dgm:t>
        <a:bodyPr/>
        <a:lstStyle/>
        <a:p>
          <a:endParaRPr lang="en-US"/>
        </a:p>
      </dgm:t>
    </dgm:pt>
    <dgm:pt modelId="{11CC6AC9-537E-454F-BF18-FBB35C47297E}">
      <dgm:prSet/>
      <dgm:spPr/>
      <dgm:t>
        <a:bodyPr/>
        <a:lstStyle/>
        <a:p>
          <a:r>
            <a:rPr lang="es-ES" dirty="0"/>
            <a:t>S = Específicos</a:t>
          </a:r>
        </a:p>
      </dgm:t>
    </dgm:pt>
    <dgm:pt modelId="{8449AD54-482C-46D7-BC5A-DE68DF843162}" type="parTrans" cxnId="{4C3CA634-F441-497A-A7F2-AC4A5E89FAD0}">
      <dgm:prSet/>
      <dgm:spPr/>
      <dgm:t>
        <a:bodyPr/>
        <a:lstStyle/>
        <a:p>
          <a:endParaRPr lang="en-US"/>
        </a:p>
      </dgm:t>
    </dgm:pt>
    <dgm:pt modelId="{66063136-D233-4F71-8106-221F28A0924E}" type="sibTrans" cxnId="{4C3CA634-F441-497A-A7F2-AC4A5E89FAD0}">
      <dgm:prSet/>
      <dgm:spPr/>
      <dgm:t>
        <a:bodyPr/>
        <a:lstStyle/>
        <a:p>
          <a:endParaRPr lang="en-US"/>
        </a:p>
      </dgm:t>
    </dgm:pt>
    <dgm:pt modelId="{55365577-394B-4258-A58C-2F322B36C6C6}">
      <dgm:prSet/>
      <dgm:spPr/>
      <dgm:t>
        <a:bodyPr/>
        <a:lstStyle/>
        <a:p>
          <a:r>
            <a:rPr lang="es-ES" dirty="0"/>
            <a:t>M = Mensurables</a:t>
          </a:r>
        </a:p>
      </dgm:t>
    </dgm:pt>
    <dgm:pt modelId="{41CCD293-B1BE-4E35-B9D8-8E904130A7BE}" type="parTrans" cxnId="{7219FF02-303C-4644-AFFF-B93EE72782B0}">
      <dgm:prSet/>
      <dgm:spPr/>
      <dgm:t>
        <a:bodyPr/>
        <a:lstStyle/>
        <a:p>
          <a:endParaRPr lang="en-US"/>
        </a:p>
      </dgm:t>
    </dgm:pt>
    <dgm:pt modelId="{B417D683-80F5-48F8-A446-1008577A142C}" type="sibTrans" cxnId="{7219FF02-303C-4644-AFFF-B93EE72782B0}">
      <dgm:prSet/>
      <dgm:spPr/>
      <dgm:t>
        <a:bodyPr/>
        <a:lstStyle/>
        <a:p>
          <a:endParaRPr lang="en-US"/>
        </a:p>
      </dgm:t>
    </dgm:pt>
    <dgm:pt modelId="{14493165-A74D-4E79-83FB-BBA2EC9CA84A}">
      <dgm:prSet/>
      <dgm:spPr/>
      <dgm:t>
        <a:bodyPr/>
        <a:lstStyle/>
        <a:p>
          <a:r>
            <a:rPr lang="es-ES" dirty="0"/>
            <a:t>A = Alcanzables</a:t>
          </a:r>
        </a:p>
      </dgm:t>
    </dgm:pt>
    <dgm:pt modelId="{47303FD5-A77E-41ED-9A02-3993F497C456}" type="parTrans" cxnId="{E1D74460-5D7B-4306-9FB8-E28A2A37F8F7}">
      <dgm:prSet/>
      <dgm:spPr/>
      <dgm:t>
        <a:bodyPr/>
        <a:lstStyle/>
        <a:p>
          <a:endParaRPr lang="en-US"/>
        </a:p>
      </dgm:t>
    </dgm:pt>
    <dgm:pt modelId="{BEF24B30-A69B-476B-AD4F-BFDC2FC3D14D}" type="sibTrans" cxnId="{E1D74460-5D7B-4306-9FB8-E28A2A37F8F7}">
      <dgm:prSet/>
      <dgm:spPr/>
      <dgm:t>
        <a:bodyPr/>
        <a:lstStyle/>
        <a:p>
          <a:endParaRPr lang="en-US"/>
        </a:p>
      </dgm:t>
    </dgm:pt>
    <dgm:pt modelId="{1B716914-0271-47A5-BB7A-100CD9A93E84}">
      <dgm:prSet/>
      <dgm:spPr/>
      <dgm:t>
        <a:bodyPr/>
        <a:lstStyle/>
        <a:p>
          <a:r>
            <a:rPr lang="es-ES" dirty="0"/>
            <a:t>R = Centrados en Resultados</a:t>
          </a:r>
        </a:p>
      </dgm:t>
    </dgm:pt>
    <dgm:pt modelId="{F9A14154-D063-4F92-A62D-5C7C522E2B22}" type="parTrans" cxnId="{5BC130FD-3D4A-4BBA-9853-9236D51CE662}">
      <dgm:prSet/>
      <dgm:spPr/>
      <dgm:t>
        <a:bodyPr/>
        <a:lstStyle/>
        <a:p>
          <a:endParaRPr lang="en-US"/>
        </a:p>
      </dgm:t>
    </dgm:pt>
    <dgm:pt modelId="{7630D98E-2980-42C2-B5BE-041A529BDFFF}" type="sibTrans" cxnId="{5BC130FD-3D4A-4BBA-9853-9236D51CE662}">
      <dgm:prSet/>
      <dgm:spPr/>
      <dgm:t>
        <a:bodyPr/>
        <a:lstStyle/>
        <a:p>
          <a:endParaRPr lang="en-US"/>
        </a:p>
      </dgm:t>
    </dgm:pt>
    <dgm:pt modelId="{A5D5B7FB-FD03-4E52-AC83-70B554B9851E}">
      <dgm:prSet/>
      <dgm:spPr/>
      <dgm:t>
        <a:bodyPr/>
        <a:lstStyle/>
        <a:p>
          <a:r>
            <a:rPr lang="es-ES" dirty="0"/>
            <a:t>T = Limitados en el tiempo</a:t>
          </a:r>
        </a:p>
      </dgm:t>
    </dgm:pt>
    <dgm:pt modelId="{FE956705-DEBD-4152-9987-2B97A7E415C3}" type="parTrans" cxnId="{0F04F2A3-C12E-4D04-84F9-272FAED07B7F}">
      <dgm:prSet/>
      <dgm:spPr/>
      <dgm:t>
        <a:bodyPr/>
        <a:lstStyle/>
        <a:p>
          <a:endParaRPr lang="en-US"/>
        </a:p>
      </dgm:t>
    </dgm:pt>
    <dgm:pt modelId="{98C1407B-8421-42D1-9639-C93A8E706B6A}" type="sibTrans" cxnId="{0F04F2A3-C12E-4D04-84F9-272FAED07B7F}">
      <dgm:prSet/>
      <dgm:spPr/>
      <dgm:t>
        <a:bodyPr/>
        <a:lstStyle/>
        <a:p>
          <a:endParaRPr lang="en-US"/>
        </a:p>
      </dgm:t>
    </dgm:pt>
    <dgm:pt modelId="{0936EDF5-4D3A-4EE5-BA2A-47B608C503EE}" type="pres">
      <dgm:prSet presAssocID="{C41EDE5D-4D4C-49A6-A1F5-8100CF5D9202}" presName="diagram" presStyleCnt="0">
        <dgm:presLayoutVars>
          <dgm:dir/>
          <dgm:resizeHandles val="exact"/>
        </dgm:presLayoutVars>
      </dgm:prSet>
      <dgm:spPr/>
    </dgm:pt>
    <dgm:pt modelId="{85E42F69-F5CF-4F13-942F-09747E02831B}" type="pres">
      <dgm:prSet presAssocID="{35E09BAF-0C54-4607-941B-69FB93B87FA2}" presName="node" presStyleLbl="node1" presStyleIdx="0" presStyleCnt="6">
        <dgm:presLayoutVars>
          <dgm:bulletEnabled val="1"/>
        </dgm:presLayoutVars>
      </dgm:prSet>
      <dgm:spPr/>
    </dgm:pt>
    <dgm:pt modelId="{F357D3DD-5A8A-46C3-AD29-12F06FE5A53F}" type="pres">
      <dgm:prSet presAssocID="{EB60EE1F-5C88-4CFD-A661-F5F17A8016D0}" presName="sibTrans" presStyleCnt="0"/>
      <dgm:spPr/>
    </dgm:pt>
    <dgm:pt modelId="{E9C4B794-2FFB-408B-982B-0D962A2B2E7B}" type="pres">
      <dgm:prSet presAssocID="{11CC6AC9-537E-454F-BF18-FBB35C47297E}" presName="node" presStyleLbl="node1" presStyleIdx="1" presStyleCnt="6">
        <dgm:presLayoutVars>
          <dgm:bulletEnabled val="1"/>
        </dgm:presLayoutVars>
      </dgm:prSet>
      <dgm:spPr/>
    </dgm:pt>
    <dgm:pt modelId="{151DA8B0-8B2D-474D-AE1D-B73C077EBBCF}" type="pres">
      <dgm:prSet presAssocID="{66063136-D233-4F71-8106-221F28A0924E}" presName="sibTrans" presStyleCnt="0"/>
      <dgm:spPr/>
    </dgm:pt>
    <dgm:pt modelId="{21573782-04F7-4C2D-BE35-37D448628DD1}" type="pres">
      <dgm:prSet presAssocID="{55365577-394B-4258-A58C-2F322B36C6C6}" presName="node" presStyleLbl="node1" presStyleIdx="2" presStyleCnt="6">
        <dgm:presLayoutVars>
          <dgm:bulletEnabled val="1"/>
        </dgm:presLayoutVars>
      </dgm:prSet>
      <dgm:spPr/>
    </dgm:pt>
    <dgm:pt modelId="{E7252181-B17C-4E29-846A-7006053721ED}" type="pres">
      <dgm:prSet presAssocID="{B417D683-80F5-48F8-A446-1008577A142C}" presName="sibTrans" presStyleCnt="0"/>
      <dgm:spPr/>
    </dgm:pt>
    <dgm:pt modelId="{5FEC948B-1F5A-453C-B92F-2BBCBCAA290C}" type="pres">
      <dgm:prSet presAssocID="{14493165-A74D-4E79-83FB-BBA2EC9CA84A}" presName="node" presStyleLbl="node1" presStyleIdx="3" presStyleCnt="6">
        <dgm:presLayoutVars>
          <dgm:bulletEnabled val="1"/>
        </dgm:presLayoutVars>
      </dgm:prSet>
      <dgm:spPr/>
    </dgm:pt>
    <dgm:pt modelId="{2AC0BBAA-697D-4D63-93F6-6A770896E12E}" type="pres">
      <dgm:prSet presAssocID="{BEF24B30-A69B-476B-AD4F-BFDC2FC3D14D}" presName="sibTrans" presStyleCnt="0"/>
      <dgm:spPr/>
    </dgm:pt>
    <dgm:pt modelId="{838AF428-9B07-427D-AA83-31B495E90422}" type="pres">
      <dgm:prSet presAssocID="{1B716914-0271-47A5-BB7A-100CD9A93E84}" presName="node" presStyleLbl="node1" presStyleIdx="4" presStyleCnt="6">
        <dgm:presLayoutVars>
          <dgm:bulletEnabled val="1"/>
        </dgm:presLayoutVars>
      </dgm:prSet>
      <dgm:spPr/>
    </dgm:pt>
    <dgm:pt modelId="{0A5F1512-3E32-4AD4-AE34-85A05FC3197E}" type="pres">
      <dgm:prSet presAssocID="{7630D98E-2980-42C2-B5BE-041A529BDFFF}" presName="sibTrans" presStyleCnt="0"/>
      <dgm:spPr/>
    </dgm:pt>
    <dgm:pt modelId="{43697883-8123-41D8-A2C6-4BC5B1E71039}" type="pres">
      <dgm:prSet presAssocID="{A5D5B7FB-FD03-4E52-AC83-70B554B9851E}" presName="node" presStyleLbl="node1" presStyleIdx="5" presStyleCnt="6">
        <dgm:presLayoutVars>
          <dgm:bulletEnabled val="1"/>
        </dgm:presLayoutVars>
      </dgm:prSet>
      <dgm:spPr/>
    </dgm:pt>
  </dgm:ptLst>
  <dgm:cxnLst>
    <dgm:cxn modelId="{7219FF02-303C-4644-AFFF-B93EE72782B0}" srcId="{C41EDE5D-4D4C-49A6-A1F5-8100CF5D9202}" destId="{55365577-394B-4258-A58C-2F322B36C6C6}" srcOrd="2" destOrd="0" parTransId="{41CCD293-B1BE-4E35-B9D8-8E904130A7BE}" sibTransId="{B417D683-80F5-48F8-A446-1008577A142C}"/>
    <dgm:cxn modelId="{4C3CA634-F441-497A-A7F2-AC4A5E89FAD0}" srcId="{C41EDE5D-4D4C-49A6-A1F5-8100CF5D9202}" destId="{11CC6AC9-537E-454F-BF18-FBB35C47297E}" srcOrd="1" destOrd="0" parTransId="{8449AD54-482C-46D7-BC5A-DE68DF843162}" sibTransId="{66063136-D233-4F71-8106-221F28A0924E}"/>
    <dgm:cxn modelId="{E1D74460-5D7B-4306-9FB8-E28A2A37F8F7}" srcId="{C41EDE5D-4D4C-49A6-A1F5-8100CF5D9202}" destId="{14493165-A74D-4E79-83FB-BBA2EC9CA84A}" srcOrd="3" destOrd="0" parTransId="{47303FD5-A77E-41ED-9A02-3993F497C456}" sibTransId="{BEF24B30-A69B-476B-AD4F-BFDC2FC3D14D}"/>
    <dgm:cxn modelId="{D8A7DB63-81E1-4853-A7BE-3B5F42189E40}" type="presOf" srcId="{C41EDE5D-4D4C-49A6-A1F5-8100CF5D9202}" destId="{0936EDF5-4D3A-4EE5-BA2A-47B608C503EE}" srcOrd="0" destOrd="0" presId="urn:microsoft.com/office/officeart/2005/8/layout/default"/>
    <dgm:cxn modelId="{08C81444-9A25-4728-B9A1-3BE50FC1E470}" type="presOf" srcId="{55365577-394B-4258-A58C-2F322B36C6C6}" destId="{21573782-04F7-4C2D-BE35-37D448628DD1}" srcOrd="0" destOrd="0" presId="urn:microsoft.com/office/officeart/2005/8/layout/default"/>
    <dgm:cxn modelId="{B8D88A50-9821-4B6D-82C9-E0B0F9944B17}" type="presOf" srcId="{A5D5B7FB-FD03-4E52-AC83-70B554B9851E}" destId="{43697883-8123-41D8-A2C6-4BC5B1E71039}" srcOrd="0" destOrd="0" presId="urn:microsoft.com/office/officeart/2005/8/layout/default"/>
    <dgm:cxn modelId="{ADC1BB72-72B5-430B-ABE4-EAEB1596AC31}" type="presOf" srcId="{35E09BAF-0C54-4607-941B-69FB93B87FA2}" destId="{85E42F69-F5CF-4F13-942F-09747E02831B}" srcOrd="0" destOrd="0" presId="urn:microsoft.com/office/officeart/2005/8/layout/default"/>
    <dgm:cxn modelId="{4E479382-D1E5-4BDA-B553-D0AAD6146186}" type="presOf" srcId="{11CC6AC9-537E-454F-BF18-FBB35C47297E}" destId="{E9C4B794-2FFB-408B-982B-0D962A2B2E7B}" srcOrd="0" destOrd="0" presId="urn:microsoft.com/office/officeart/2005/8/layout/default"/>
    <dgm:cxn modelId="{0F04F2A3-C12E-4D04-84F9-272FAED07B7F}" srcId="{C41EDE5D-4D4C-49A6-A1F5-8100CF5D9202}" destId="{A5D5B7FB-FD03-4E52-AC83-70B554B9851E}" srcOrd="5" destOrd="0" parTransId="{FE956705-DEBD-4152-9987-2B97A7E415C3}" sibTransId="{98C1407B-8421-42D1-9639-C93A8E706B6A}"/>
    <dgm:cxn modelId="{58E19FA9-B493-4955-92C7-16ABF25917D5}" srcId="{C41EDE5D-4D4C-49A6-A1F5-8100CF5D9202}" destId="{35E09BAF-0C54-4607-941B-69FB93B87FA2}" srcOrd="0" destOrd="0" parTransId="{96C73E41-37CA-46DB-A2BE-22682367A5C3}" sibTransId="{EB60EE1F-5C88-4CFD-A661-F5F17A8016D0}"/>
    <dgm:cxn modelId="{4C6742B0-8EB2-4461-9DD7-76B0FF191216}" type="presOf" srcId="{1B716914-0271-47A5-BB7A-100CD9A93E84}" destId="{838AF428-9B07-427D-AA83-31B495E90422}" srcOrd="0" destOrd="0" presId="urn:microsoft.com/office/officeart/2005/8/layout/default"/>
    <dgm:cxn modelId="{D0B48EBC-4FBC-40EC-8DE1-3B1C44456549}" type="presOf" srcId="{14493165-A74D-4E79-83FB-BBA2EC9CA84A}" destId="{5FEC948B-1F5A-453C-B92F-2BBCBCAA290C}" srcOrd="0" destOrd="0" presId="urn:microsoft.com/office/officeart/2005/8/layout/default"/>
    <dgm:cxn modelId="{5BC130FD-3D4A-4BBA-9853-9236D51CE662}" srcId="{C41EDE5D-4D4C-49A6-A1F5-8100CF5D9202}" destId="{1B716914-0271-47A5-BB7A-100CD9A93E84}" srcOrd="4" destOrd="0" parTransId="{F9A14154-D063-4F92-A62D-5C7C522E2B22}" sibTransId="{7630D98E-2980-42C2-B5BE-041A529BDFFF}"/>
    <dgm:cxn modelId="{5C1E54E5-E3FB-400B-AF46-5A85E6DAD882}" type="presParOf" srcId="{0936EDF5-4D3A-4EE5-BA2A-47B608C503EE}" destId="{85E42F69-F5CF-4F13-942F-09747E02831B}" srcOrd="0" destOrd="0" presId="urn:microsoft.com/office/officeart/2005/8/layout/default"/>
    <dgm:cxn modelId="{E7EA7D40-5AD8-4715-A69E-323545B6D7DA}" type="presParOf" srcId="{0936EDF5-4D3A-4EE5-BA2A-47B608C503EE}" destId="{F357D3DD-5A8A-46C3-AD29-12F06FE5A53F}" srcOrd="1" destOrd="0" presId="urn:microsoft.com/office/officeart/2005/8/layout/default"/>
    <dgm:cxn modelId="{CC45E55B-D6B1-42BC-B5CB-1ACDA6E38CAB}" type="presParOf" srcId="{0936EDF5-4D3A-4EE5-BA2A-47B608C503EE}" destId="{E9C4B794-2FFB-408B-982B-0D962A2B2E7B}" srcOrd="2" destOrd="0" presId="urn:microsoft.com/office/officeart/2005/8/layout/default"/>
    <dgm:cxn modelId="{59BE3038-AA75-49D7-A942-3199EFF129E9}" type="presParOf" srcId="{0936EDF5-4D3A-4EE5-BA2A-47B608C503EE}" destId="{151DA8B0-8B2D-474D-AE1D-B73C077EBBCF}" srcOrd="3" destOrd="0" presId="urn:microsoft.com/office/officeart/2005/8/layout/default"/>
    <dgm:cxn modelId="{A8F60798-3B0A-46EE-B51D-94A4F4777B98}" type="presParOf" srcId="{0936EDF5-4D3A-4EE5-BA2A-47B608C503EE}" destId="{21573782-04F7-4C2D-BE35-37D448628DD1}" srcOrd="4" destOrd="0" presId="urn:microsoft.com/office/officeart/2005/8/layout/default"/>
    <dgm:cxn modelId="{1B8D22B5-375E-49B7-BBE1-FAB505BE874C}" type="presParOf" srcId="{0936EDF5-4D3A-4EE5-BA2A-47B608C503EE}" destId="{E7252181-B17C-4E29-846A-7006053721ED}" srcOrd="5" destOrd="0" presId="urn:microsoft.com/office/officeart/2005/8/layout/default"/>
    <dgm:cxn modelId="{021CC7DC-2F66-4F5E-A596-8899AD8FFCC4}" type="presParOf" srcId="{0936EDF5-4D3A-4EE5-BA2A-47B608C503EE}" destId="{5FEC948B-1F5A-453C-B92F-2BBCBCAA290C}" srcOrd="6" destOrd="0" presId="urn:microsoft.com/office/officeart/2005/8/layout/default"/>
    <dgm:cxn modelId="{850CA494-FF32-40C6-AE91-2ADB97ED90BF}" type="presParOf" srcId="{0936EDF5-4D3A-4EE5-BA2A-47B608C503EE}" destId="{2AC0BBAA-697D-4D63-93F6-6A770896E12E}" srcOrd="7" destOrd="0" presId="urn:microsoft.com/office/officeart/2005/8/layout/default"/>
    <dgm:cxn modelId="{F3B0CF84-F1B8-4B32-A8EA-A721FABAED0E}" type="presParOf" srcId="{0936EDF5-4D3A-4EE5-BA2A-47B608C503EE}" destId="{838AF428-9B07-427D-AA83-31B495E90422}" srcOrd="8" destOrd="0" presId="urn:microsoft.com/office/officeart/2005/8/layout/default"/>
    <dgm:cxn modelId="{1E280BD4-E1BB-43ED-A050-87B5230F8D5D}" type="presParOf" srcId="{0936EDF5-4D3A-4EE5-BA2A-47B608C503EE}" destId="{0A5F1512-3E32-4AD4-AE34-85A05FC3197E}" srcOrd="9" destOrd="0" presId="urn:microsoft.com/office/officeart/2005/8/layout/default"/>
    <dgm:cxn modelId="{0A26F0CE-CCFA-4420-AD1B-58B49DCFCAC5}" type="presParOf" srcId="{0936EDF5-4D3A-4EE5-BA2A-47B608C503EE}" destId="{43697883-8123-41D8-A2C6-4BC5B1E7103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792B18-5929-4937-8302-8BD4A96C422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3CF2FC5-4AA6-4D2B-A1EF-6B94C72831A8}">
      <dgm:prSet/>
      <dgm:spPr/>
      <dgm:t>
        <a:bodyPr/>
        <a:lstStyle/>
        <a:p>
          <a:r>
            <a:rPr lang="es-ES" b="1" dirty="0"/>
            <a:t>Los activos pueden incluir: </a:t>
          </a:r>
        </a:p>
      </dgm:t>
    </dgm:pt>
    <dgm:pt modelId="{B797719D-EA57-495F-B907-E510C00BAE77}" type="parTrans" cxnId="{7000B185-71D5-4A69-AB40-591180159BF3}">
      <dgm:prSet/>
      <dgm:spPr/>
      <dgm:t>
        <a:bodyPr/>
        <a:lstStyle/>
        <a:p>
          <a:endParaRPr lang="en-US"/>
        </a:p>
      </dgm:t>
    </dgm:pt>
    <dgm:pt modelId="{A63C8FCE-39EC-43ED-88FC-E80850E1F146}" type="sibTrans" cxnId="{7000B185-71D5-4A69-AB40-591180159BF3}">
      <dgm:prSet/>
      <dgm:spPr/>
      <dgm:t>
        <a:bodyPr/>
        <a:lstStyle/>
        <a:p>
          <a:endParaRPr lang="en-US"/>
        </a:p>
      </dgm:t>
    </dgm:pt>
    <dgm:pt modelId="{846F06AE-8C54-41EF-866C-5BD946B7B8B5}">
      <dgm:prSet/>
      <dgm:spPr/>
      <dgm:t>
        <a:bodyPr/>
        <a:lstStyle/>
        <a:p>
          <a:r>
            <a:rPr lang="es-ES" dirty="0"/>
            <a:t>Efectivo, ahorros y bienes inmuebles</a:t>
          </a:r>
        </a:p>
      </dgm:t>
    </dgm:pt>
    <dgm:pt modelId="{2637179F-E97B-4702-8664-3B353FAE5E8C}" type="parTrans" cxnId="{6A873A0A-1442-4ED3-909B-B5EB1F6D59DE}">
      <dgm:prSet/>
      <dgm:spPr/>
      <dgm:t>
        <a:bodyPr/>
        <a:lstStyle/>
        <a:p>
          <a:endParaRPr lang="en-US"/>
        </a:p>
      </dgm:t>
    </dgm:pt>
    <dgm:pt modelId="{D16624E6-521D-4E71-8D19-14C67F136AB0}" type="sibTrans" cxnId="{6A873A0A-1442-4ED3-909B-B5EB1F6D59DE}">
      <dgm:prSet/>
      <dgm:spPr/>
      <dgm:t>
        <a:bodyPr/>
        <a:lstStyle/>
        <a:p>
          <a:endParaRPr lang="en-US"/>
        </a:p>
      </dgm:t>
    </dgm:pt>
    <dgm:pt modelId="{406ADF1C-CF91-431E-95F3-132CC4F314F4}">
      <dgm:prSet/>
      <dgm:spPr/>
      <dgm:t>
        <a:bodyPr/>
        <a:lstStyle/>
        <a:p>
          <a:r>
            <a:rPr lang="es-ES" dirty="0"/>
            <a:t>Redes sociales y acceso a los recursos</a:t>
          </a:r>
        </a:p>
      </dgm:t>
    </dgm:pt>
    <dgm:pt modelId="{46BEFFED-02AB-47EC-896D-E9664BB089E1}" type="parTrans" cxnId="{16BCF3DA-DB63-4EEB-AA69-21F454D8494E}">
      <dgm:prSet/>
      <dgm:spPr/>
      <dgm:t>
        <a:bodyPr/>
        <a:lstStyle/>
        <a:p>
          <a:endParaRPr lang="en-US"/>
        </a:p>
      </dgm:t>
    </dgm:pt>
    <dgm:pt modelId="{A767E261-CF3C-4037-A4E5-2432823230CF}" type="sibTrans" cxnId="{16BCF3DA-DB63-4EEB-AA69-21F454D8494E}">
      <dgm:prSet/>
      <dgm:spPr/>
      <dgm:t>
        <a:bodyPr/>
        <a:lstStyle/>
        <a:p>
          <a:endParaRPr lang="en-US"/>
        </a:p>
      </dgm:t>
    </dgm:pt>
    <dgm:pt modelId="{E059887D-1C92-4373-AE40-260C56198A17}">
      <dgm:prSet/>
      <dgm:spPr/>
      <dgm:t>
        <a:bodyPr/>
        <a:lstStyle/>
        <a:p>
          <a:r>
            <a:rPr lang="es-ES" dirty="0"/>
            <a:t>Marcas, cuota de mercado, fidelidad de los clientes, trabajadores y gerentes calificados</a:t>
          </a:r>
        </a:p>
      </dgm:t>
    </dgm:pt>
    <dgm:pt modelId="{DD31D1E5-E0B4-40B5-8286-990EAB31C0E1}" type="parTrans" cxnId="{F9DF6DAA-BA78-4194-8889-76E9EE453749}">
      <dgm:prSet/>
      <dgm:spPr/>
      <dgm:t>
        <a:bodyPr/>
        <a:lstStyle/>
        <a:p>
          <a:endParaRPr lang="en-US"/>
        </a:p>
      </dgm:t>
    </dgm:pt>
    <dgm:pt modelId="{64171B1D-3C98-4CAF-849E-6AF3CAE166C9}" type="sibTrans" cxnId="{F9DF6DAA-BA78-4194-8889-76E9EE453749}">
      <dgm:prSet/>
      <dgm:spPr/>
      <dgm:t>
        <a:bodyPr/>
        <a:lstStyle/>
        <a:p>
          <a:endParaRPr lang="en-US"/>
        </a:p>
      </dgm:t>
    </dgm:pt>
    <dgm:pt modelId="{C7C7079F-9BAA-44BF-BB3C-98F38FBF5B26}">
      <dgm:prSet/>
      <dgm:spPr/>
      <dgm:t>
        <a:bodyPr/>
        <a:lstStyle/>
        <a:p>
          <a:r>
            <a:rPr lang="es-ES" dirty="0"/>
            <a:t>Posición en una familia, sociedad o cargo en una institución</a:t>
          </a:r>
        </a:p>
      </dgm:t>
    </dgm:pt>
    <dgm:pt modelId="{319B740E-EF44-4D34-933E-17D38BAE9534}" type="parTrans" cxnId="{FFE67FF6-E920-4905-9C0E-9003D0BC26C7}">
      <dgm:prSet/>
      <dgm:spPr/>
      <dgm:t>
        <a:bodyPr/>
        <a:lstStyle/>
        <a:p>
          <a:endParaRPr lang="en-US"/>
        </a:p>
      </dgm:t>
    </dgm:pt>
    <dgm:pt modelId="{9DC998E0-351E-4BF5-A1B1-F73F962771AA}" type="sibTrans" cxnId="{FFE67FF6-E920-4905-9C0E-9003D0BC26C7}">
      <dgm:prSet/>
      <dgm:spPr/>
      <dgm:t>
        <a:bodyPr/>
        <a:lstStyle/>
        <a:p>
          <a:endParaRPr lang="en-US"/>
        </a:p>
      </dgm:t>
    </dgm:pt>
    <dgm:pt modelId="{48E18718-53E8-44EE-A74D-7B3AA3E9C94E}">
      <dgm:prSet/>
      <dgm:spPr/>
      <dgm:t>
        <a:bodyPr/>
        <a:lstStyle/>
        <a:p>
          <a:r>
            <a:rPr lang="es-ES" dirty="0"/>
            <a:t>Tierras, edificaciones y equipos</a:t>
          </a:r>
        </a:p>
      </dgm:t>
    </dgm:pt>
    <dgm:pt modelId="{7AB2746C-6F93-4785-83CA-61E2EF9A6425}" type="parTrans" cxnId="{36EC0BE6-9BE6-48A3-A599-9CA05CD5EAAE}">
      <dgm:prSet/>
      <dgm:spPr/>
      <dgm:t>
        <a:bodyPr/>
        <a:lstStyle/>
        <a:p>
          <a:endParaRPr lang="en-US"/>
        </a:p>
      </dgm:t>
    </dgm:pt>
    <dgm:pt modelId="{B2770F53-8FD2-4512-9500-6CDF4B27E2A3}" type="sibTrans" cxnId="{36EC0BE6-9BE6-48A3-A599-9CA05CD5EAAE}">
      <dgm:prSet/>
      <dgm:spPr/>
      <dgm:t>
        <a:bodyPr/>
        <a:lstStyle/>
        <a:p>
          <a:endParaRPr lang="en-US"/>
        </a:p>
      </dgm:t>
    </dgm:pt>
    <dgm:pt modelId="{05E3455D-1CD8-413E-9CB4-EA2B44B237E5}" type="pres">
      <dgm:prSet presAssocID="{52792B18-5929-4937-8302-8BD4A96C4226}" presName="linear" presStyleCnt="0">
        <dgm:presLayoutVars>
          <dgm:dir/>
          <dgm:animLvl val="lvl"/>
          <dgm:resizeHandles val="exact"/>
        </dgm:presLayoutVars>
      </dgm:prSet>
      <dgm:spPr/>
    </dgm:pt>
    <dgm:pt modelId="{7F24A9A9-B1D7-4A46-A59A-48327B7D9B9F}" type="pres">
      <dgm:prSet presAssocID="{23CF2FC5-4AA6-4D2B-A1EF-6B94C72831A8}" presName="parentLin" presStyleCnt="0"/>
      <dgm:spPr/>
    </dgm:pt>
    <dgm:pt modelId="{B40FB555-B1A1-4911-A68E-BBBBEB01265B}" type="pres">
      <dgm:prSet presAssocID="{23CF2FC5-4AA6-4D2B-A1EF-6B94C72831A8}" presName="parentLeftMargin" presStyleLbl="node1" presStyleIdx="0" presStyleCnt="1"/>
      <dgm:spPr/>
    </dgm:pt>
    <dgm:pt modelId="{E6DA56DE-E2D2-4ACC-80E1-2EEA22E55C8D}" type="pres">
      <dgm:prSet presAssocID="{23CF2FC5-4AA6-4D2B-A1EF-6B94C72831A8}" presName="parentText" presStyleLbl="node1" presStyleIdx="0" presStyleCnt="1">
        <dgm:presLayoutVars>
          <dgm:chMax val="0"/>
          <dgm:bulletEnabled val="1"/>
        </dgm:presLayoutVars>
      </dgm:prSet>
      <dgm:spPr/>
    </dgm:pt>
    <dgm:pt modelId="{0D6AB7E4-FB58-458D-8C8B-03B4193EFDB1}" type="pres">
      <dgm:prSet presAssocID="{23CF2FC5-4AA6-4D2B-A1EF-6B94C72831A8}" presName="negativeSpace" presStyleCnt="0"/>
      <dgm:spPr/>
    </dgm:pt>
    <dgm:pt modelId="{C41D509D-B5D7-447F-95C8-EF841E36CB50}" type="pres">
      <dgm:prSet presAssocID="{23CF2FC5-4AA6-4D2B-A1EF-6B94C72831A8}" presName="childText" presStyleLbl="conFgAcc1" presStyleIdx="0" presStyleCnt="1" custLinFactNeighborX="1901">
        <dgm:presLayoutVars>
          <dgm:bulletEnabled val="1"/>
        </dgm:presLayoutVars>
      </dgm:prSet>
      <dgm:spPr/>
    </dgm:pt>
  </dgm:ptLst>
  <dgm:cxnLst>
    <dgm:cxn modelId="{6A873A0A-1442-4ED3-909B-B5EB1F6D59DE}" srcId="{23CF2FC5-4AA6-4D2B-A1EF-6B94C72831A8}" destId="{846F06AE-8C54-41EF-866C-5BD946B7B8B5}" srcOrd="0" destOrd="0" parTransId="{2637179F-E97B-4702-8664-3B353FAE5E8C}" sibTransId="{D16624E6-521D-4E71-8D19-14C67F136AB0}"/>
    <dgm:cxn modelId="{6EF62210-FD69-444E-B61F-209DF61B4271}" type="presOf" srcId="{48E18718-53E8-44EE-A74D-7B3AA3E9C94E}" destId="{C41D509D-B5D7-447F-95C8-EF841E36CB50}" srcOrd="0" destOrd="1" presId="urn:microsoft.com/office/officeart/2005/8/layout/list1"/>
    <dgm:cxn modelId="{DCB7C118-DE82-40C7-A8D8-391DCD4F2A38}" type="presOf" srcId="{E059887D-1C92-4373-AE40-260C56198A17}" destId="{C41D509D-B5D7-447F-95C8-EF841E36CB50}" srcOrd="0" destOrd="2" presId="urn:microsoft.com/office/officeart/2005/8/layout/list1"/>
    <dgm:cxn modelId="{2983742C-7D19-4440-B15C-50B86B4245EB}" type="presOf" srcId="{52792B18-5929-4937-8302-8BD4A96C4226}" destId="{05E3455D-1CD8-413E-9CB4-EA2B44B237E5}" srcOrd="0" destOrd="0" presId="urn:microsoft.com/office/officeart/2005/8/layout/list1"/>
    <dgm:cxn modelId="{4F04982C-BAB0-4656-89FE-7F586EED7C9C}" type="presOf" srcId="{23CF2FC5-4AA6-4D2B-A1EF-6B94C72831A8}" destId="{E6DA56DE-E2D2-4ACC-80E1-2EEA22E55C8D}" srcOrd="1" destOrd="0" presId="urn:microsoft.com/office/officeart/2005/8/layout/list1"/>
    <dgm:cxn modelId="{FD6FF741-BAE2-4E08-A68D-0CC789B20516}" type="presOf" srcId="{23CF2FC5-4AA6-4D2B-A1EF-6B94C72831A8}" destId="{B40FB555-B1A1-4911-A68E-BBBBEB01265B}" srcOrd="0" destOrd="0" presId="urn:microsoft.com/office/officeart/2005/8/layout/list1"/>
    <dgm:cxn modelId="{204E7448-7F7D-4E3F-81BF-B04D49938FB5}" type="presOf" srcId="{846F06AE-8C54-41EF-866C-5BD946B7B8B5}" destId="{C41D509D-B5D7-447F-95C8-EF841E36CB50}" srcOrd="0" destOrd="0" presId="urn:microsoft.com/office/officeart/2005/8/layout/list1"/>
    <dgm:cxn modelId="{A4F30354-3FDB-4803-9DA4-D1A8CE0993B3}" type="presOf" srcId="{C7C7079F-9BAA-44BF-BB3C-98F38FBF5B26}" destId="{C41D509D-B5D7-447F-95C8-EF841E36CB50}" srcOrd="0" destOrd="4" presId="urn:microsoft.com/office/officeart/2005/8/layout/list1"/>
    <dgm:cxn modelId="{B1948275-5AE4-47EE-835B-CF4C86215758}" type="presOf" srcId="{406ADF1C-CF91-431E-95F3-132CC4F314F4}" destId="{C41D509D-B5D7-447F-95C8-EF841E36CB50}" srcOrd="0" destOrd="3" presId="urn:microsoft.com/office/officeart/2005/8/layout/list1"/>
    <dgm:cxn modelId="{7000B185-71D5-4A69-AB40-591180159BF3}" srcId="{52792B18-5929-4937-8302-8BD4A96C4226}" destId="{23CF2FC5-4AA6-4D2B-A1EF-6B94C72831A8}" srcOrd="0" destOrd="0" parTransId="{B797719D-EA57-495F-B907-E510C00BAE77}" sibTransId="{A63C8FCE-39EC-43ED-88FC-E80850E1F146}"/>
    <dgm:cxn modelId="{F9DF6DAA-BA78-4194-8889-76E9EE453749}" srcId="{23CF2FC5-4AA6-4D2B-A1EF-6B94C72831A8}" destId="{E059887D-1C92-4373-AE40-260C56198A17}" srcOrd="2" destOrd="0" parTransId="{DD31D1E5-E0B4-40B5-8286-990EAB31C0E1}" sibTransId="{64171B1D-3C98-4CAF-849E-6AF3CAE166C9}"/>
    <dgm:cxn modelId="{16BCF3DA-DB63-4EEB-AA69-21F454D8494E}" srcId="{23CF2FC5-4AA6-4D2B-A1EF-6B94C72831A8}" destId="{406ADF1C-CF91-431E-95F3-132CC4F314F4}" srcOrd="3" destOrd="0" parTransId="{46BEFFED-02AB-47EC-896D-E9664BB089E1}" sibTransId="{A767E261-CF3C-4037-A4E5-2432823230CF}"/>
    <dgm:cxn modelId="{36EC0BE6-9BE6-48A3-A599-9CA05CD5EAAE}" srcId="{23CF2FC5-4AA6-4D2B-A1EF-6B94C72831A8}" destId="{48E18718-53E8-44EE-A74D-7B3AA3E9C94E}" srcOrd="1" destOrd="0" parTransId="{7AB2746C-6F93-4785-83CA-61E2EF9A6425}" sibTransId="{B2770F53-8FD2-4512-9500-6CDF4B27E2A3}"/>
    <dgm:cxn modelId="{FFE67FF6-E920-4905-9C0E-9003D0BC26C7}" srcId="{23CF2FC5-4AA6-4D2B-A1EF-6B94C72831A8}" destId="{C7C7079F-9BAA-44BF-BB3C-98F38FBF5B26}" srcOrd="4" destOrd="0" parTransId="{319B740E-EF44-4D34-933E-17D38BAE9534}" sibTransId="{9DC998E0-351E-4BF5-A1B1-F73F962771AA}"/>
    <dgm:cxn modelId="{9F00A3FE-8765-42E2-9404-1E2009D1232C}" type="presParOf" srcId="{05E3455D-1CD8-413E-9CB4-EA2B44B237E5}" destId="{7F24A9A9-B1D7-4A46-A59A-48327B7D9B9F}" srcOrd="0" destOrd="0" presId="urn:microsoft.com/office/officeart/2005/8/layout/list1"/>
    <dgm:cxn modelId="{DDD6D922-45C6-4CF9-8264-4EF7E11E508C}" type="presParOf" srcId="{7F24A9A9-B1D7-4A46-A59A-48327B7D9B9F}" destId="{B40FB555-B1A1-4911-A68E-BBBBEB01265B}" srcOrd="0" destOrd="0" presId="urn:microsoft.com/office/officeart/2005/8/layout/list1"/>
    <dgm:cxn modelId="{A41C0474-3816-4424-91EE-464F1FF41D1D}" type="presParOf" srcId="{7F24A9A9-B1D7-4A46-A59A-48327B7D9B9F}" destId="{E6DA56DE-E2D2-4ACC-80E1-2EEA22E55C8D}" srcOrd="1" destOrd="0" presId="urn:microsoft.com/office/officeart/2005/8/layout/list1"/>
    <dgm:cxn modelId="{E9B9998C-1C51-462E-951D-D7CD49089BCC}" type="presParOf" srcId="{05E3455D-1CD8-413E-9CB4-EA2B44B237E5}" destId="{0D6AB7E4-FB58-458D-8C8B-03B4193EFDB1}" srcOrd="1" destOrd="0" presId="urn:microsoft.com/office/officeart/2005/8/layout/list1"/>
    <dgm:cxn modelId="{29C570C2-D829-4E4D-91AD-1F1634CFC276}" type="presParOf" srcId="{05E3455D-1CD8-413E-9CB4-EA2B44B237E5}" destId="{C41D509D-B5D7-447F-95C8-EF841E36CB5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355CB8-F2C8-43C2-977A-FFD2589723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E0E6E4-CECD-4EB4-9945-FAF1AAD1C596}">
      <dgm:prSet custT="1"/>
      <dgm:spPr/>
      <dgm:t>
        <a:bodyPr/>
        <a:lstStyle/>
        <a:p>
          <a:pPr rtl="0"/>
          <a:r>
            <a:rPr lang="es-ES" sz="3600" dirty="0"/>
            <a:t>Tierras</a:t>
          </a:r>
          <a:r>
            <a:rPr lang="es-ES" sz="3000" dirty="0">
              <a:latin typeface="Arial"/>
            </a:rPr>
            <a:t> </a:t>
          </a:r>
        </a:p>
        <a:p>
          <a:pPr rtl="0"/>
          <a:r>
            <a:rPr lang="es-ES" sz="2200" dirty="0">
              <a:latin typeface="Arial"/>
            </a:rPr>
            <a:t>y otros</a:t>
          </a:r>
          <a:r>
            <a:rPr lang="es-ES" sz="2200" dirty="0"/>
            <a:t> activos materiales.</a:t>
          </a:r>
        </a:p>
      </dgm:t>
    </dgm:pt>
    <dgm:pt modelId="{EE89F4E3-81A1-4644-844B-0992A56E9037}" type="parTrans" cxnId="{57BAC82B-1738-4740-A03F-FA7A811BB1E9}">
      <dgm:prSet/>
      <dgm:spPr/>
      <dgm:t>
        <a:bodyPr/>
        <a:lstStyle/>
        <a:p>
          <a:endParaRPr lang="en-US"/>
        </a:p>
      </dgm:t>
    </dgm:pt>
    <dgm:pt modelId="{3135D93B-818B-4726-B1DE-712D860BA5A8}" type="sibTrans" cxnId="{57BAC82B-1738-4740-A03F-FA7A811BB1E9}">
      <dgm:prSet/>
      <dgm:spPr/>
      <dgm:t>
        <a:bodyPr/>
        <a:lstStyle/>
        <a:p>
          <a:endParaRPr lang="en-US"/>
        </a:p>
      </dgm:t>
    </dgm:pt>
    <dgm:pt modelId="{9838DFE9-6135-49A3-B869-8CB750A975C9}">
      <dgm:prSet custT="1"/>
      <dgm:spPr/>
      <dgm:t>
        <a:bodyPr/>
        <a:lstStyle/>
        <a:p>
          <a:pPr>
            <a:spcAft>
              <a:spcPts val="1200"/>
            </a:spcAft>
          </a:pPr>
          <a:r>
            <a:rPr lang="es-ES" sz="3600" dirty="0"/>
            <a:t>Administración </a:t>
          </a:r>
        </a:p>
        <a:p>
          <a:pPr>
            <a:spcAft>
              <a:spcPts val="1200"/>
            </a:spcAft>
          </a:pPr>
          <a:r>
            <a:rPr lang="es-ES" sz="2200" dirty="0"/>
            <a:t>y activos inmateriales.</a:t>
          </a:r>
        </a:p>
      </dgm:t>
    </dgm:pt>
    <dgm:pt modelId="{FE1D7C9B-E43D-4679-877D-AAD4D37775A0}" type="parTrans" cxnId="{EA1F70F6-9C23-4CD2-8B7F-75F654F7F30A}">
      <dgm:prSet/>
      <dgm:spPr/>
      <dgm:t>
        <a:bodyPr/>
        <a:lstStyle/>
        <a:p>
          <a:endParaRPr lang="en-US"/>
        </a:p>
      </dgm:t>
    </dgm:pt>
    <dgm:pt modelId="{F14BEA6D-1452-491D-ADD1-C740EB49122A}" type="sibTrans" cxnId="{EA1F70F6-9C23-4CD2-8B7F-75F654F7F30A}">
      <dgm:prSet/>
      <dgm:spPr/>
      <dgm:t>
        <a:bodyPr/>
        <a:lstStyle/>
        <a:p>
          <a:endParaRPr lang="en-US"/>
        </a:p>
      </dgm:t>
    </dgm:pt>
    <dgm:pt modelId="{9A7D312E-619F-4D00-8E70-62FEE33FC06B}" type="pres">
      <dgm:prSet presAssocID="{8D355CB8-F2C8-43C2-977A-FFD25897231F}" presName="diagram" presStyleCnt="0">
        <dgm:presLayoutVars>
          <dgm:dir/>
          <dgm:resizeHandles val="exact"/>
        </dgm:presLayoutVars>
      </dgm:prSet>
      <dgm:spPr/>
    </dgm:pt>
    <dgm:pt modelId="{9A5DBB10-5696-48C5-9844-85D7EDF51D0C}" type="pres">
      <dgm:prSet presAssocID="{CBE0E6E4-CECD-4EB4-9945-FAF1AAD1C596}" presName="node" presStyleLbl="node1" presStyleIdx="0" presStyleCnt="2" custScaleY="90909">
        <dgm:presLayoutVars>
          <dgm:bulletEnabled val="1"/>
        </dgm:presLayoutVars>
      </dgm:prSet>
      <dgm:spPr/>
    </dgm:pt>
    <dgm:pt modelId="{60A22F8F-4EE1-4AEA-89C3-98763C802E7E}" type="pres">
      <dgm:prSet presAssocID="{3135D93B-818B-4726-B1DE-712D860BA5A8}" presName="sibTrans" presStyleCnt="0"/>
      <dgm:spPr/>
    </dgm:pt>
    <dgm:pt modelId="{7A9F5F15-AFAB-4935-B0A2-5E49F4E92E71}" type="pres">
      <dgm:prSet presAssocID="{9838DFE9-6135-49A3-B869-8CB750A975C9}" presName="node" presStyleLbl="node1" presStyleIdx="1" presStyleCnt="2">
        <dgm:presLayoutVars>
          <dgm:bulletEnabled val="1"/>
        </dgm:presLayoutVars>
      </dgm:prSet>
      <dgm:spPr/>
    </dgm:pt>
  </dgm:ptLst>
  <dgm:cxnLst>
    <dgm:cxn modelId="{57BAC82B-1738-4740-A03F-FA7A811BB1E9}" srcId="{8D355CB8-F2C8-43C2-977A-FFD25897231F}" destId="{CBE0E6E4-CECD-4EB4-9945-FAF1AAD1C596}" srcOrd="0" destOrd="0" parTransId="{EE89F4E3-81A1-4644-844B-0992A56E9037}" sibTransId="{3135D93B-818B-4726-B1DE-712D860BA5A8}"/>
    <dgm:cxn modelId="{B4F074B0-B157-451F-A6FF-29BDE6309E57}" type="presOf" srcId="{9838DFE9-6135-49A3-B869-8CB750A975C9}" destId="{7A9F5F15-AFAB-4935-B0A2-5E49F4E92E71}" srcOrd="0" destOrd="0" presId="urn:microsoft.com/office/officeart/2005/8/layout/default"/>
    <dgm:cxn modelId="{19AC00B6-3227-42DA-9EC2-8E6F74E7D332}" type="presOf" srcId="{8D355CB8-F2C8-43C2-977A-FFD25897231F}" destId="{9A7D312E-619F-4D00-8E70-62FEE33FC06B}" srcOrd="0" destOrd="0" presId="urn:microsoft.com/office/officeart/2005/8/layout/default"/>
    <dgm:cxn modelId="{2F5D68D7-B2E0-4D5C-872C-1926A7B68A17}" type="presOf" srcId="{CBE0E6E4-CECD-4EB4-9945-FAF1AAD1C596}" destId="{9A5DBB10-5696-48C5-9844-85D7EDF51D0C}" srcOrd="0" destOrd="0" presId="urn:microsoft.com/office/officeart/2005/8/layout/default"/>
    <dgm:cxn modelId="{EA1F70F6-9C23-4CD2-8B7F-75F654F7F30A}" srcId="{8D355CB8-F2C8-43C2-977A-FFD25897231F}" destId="{9838DFE9-6135-49A3-B869-8CB750A975C9}" srcOrd="1" destOrd="0" parTransId="{FE1D7C9B-E43D-4679-877D-AAD4D37775A0}" sibTransId="{F14BEA6D-1452-491D-ADD1-C740EB49122A}"/>
    <dgm:cxn modelId="{ACE6BF42-4CE9-42E1-ACE6-50FA2BD7F1EC}" type="presParOf" srcId="{9A7D312E-619F-4D00-8E70-62FEE33FC06B}" destId="{9A5DBB10-5696-48C5-9844-85D7EDF51D0C}" srcOrd="0" destOrd="0" presId="urn:microsoft.com/office/officeart/2005/8/layout/default"/>
    <dgm:cxn modelId="{53A4947C-12FD-42FA-BC6E-7E20A28CEFE9}" type="presParOf" srcId="{9A7D312E-619F-4D00-8E70-62FEE33FC06B}" destId="{60A22F8F-4EE1-4AEA-89C3-98763C802E7E}" srcOrd="1" destOrd="0" presId="urn:microsoft.com/office/officeart/2005/8/layout/default"/>
    <dgm:cxn modelId="{163F478D-1959-434D-B9AE-EBF3CC3EA453}" type="presParOf" srcId="{9A7D312E-619F-4D00-8E70-62FEE33FC06B}" destId="{7A9F5F15-AFAB-4935-B0A2-5E49F4E92E7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E8AB6C-7B02-4119-BD32-D8F74D9249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A3359F-3826-4241-BF33-1C1BEE52B6AC}">
      <dgm:prSet/>
      <dgm:spPr/>
      <dgm:t>
        <a:bodyPr/>
        <a:lstStyle/>
        <a:p>
          <a:pPr rtl="0"/>
          <a:r>
            <a:rPr lang="es-ES" dirty="0"/>
            <a:t>Evaluar el valor de las tierras.</a:t>
          </a:r>
        </a:p>
      </dgm:t>
    </dgm:pt>
    <dgm:pt modelId="{364B1E6F-A729-400C-A022-CD4662167FD3}" type="parTrans" cxnId="{8FCF3B2D-F1FB-4795-BB1C-F21EDB2A9589}">
      <dgm:prSet/>
      <dgm:spPr/>
      <dgm:t>
        <a:bodyPr/>
        <a:lstStyle/>
        <a:p>
          <a:endParaRPr lang="en-US"/>
        </a:p>
      </dgm:t>
    </dgm:pt>
    <dgm:pt modelId="{B9892BFB-B29B-4972-91EE-47EAE3B5356F}" type="sibTrans" cxnId="{8FCF3B2D-F1FB-4795-BB1C-F21EDB2A9589}">
      <dgm:prSet/>
      <dgm:spPr/>
      <dgm:t>
        <a:bodyPr/>
        <a:lstStyle/>
        <a:p>
          <a:endParaRPr lang="en-US"/>
        </a:p>
      </dgm:t>
    </dgm:pt>
    <dgm:pt modelId="{011CBC9C-AFD6-4BB3-A7F9-CDEB70C75DC5}">
      <dgm:prSet/>
      <dgm:spPr/>
      <dgm:t>
        <a:bodyPr/>
        <a:lstStyle/>
        <a:p>
          <a:pPr rtl="0"/>
          <a:r>
            <a:rPr lang="es-ES" dirty="0"/>
            <a:t>No es necesario evaluar el negocio.</a:t>
          </a:r>
        </a:p>
      </dgm:t>
    </dgm:pt>
    <dgm:pt modelId="{D58F5FFD-FB25-4F5C-8A6D-6796A8DABE37}" type="parTrans" cxnId="{EA5AB1C8-F2EF-4AF9-9079-9863DBFB0A3C}">
      <dgm:prSet/>
      <dgm:spPr/>
      <dgm:t>
        <a:bodyPr/>
        <a:lstStyle/>
        <a:p>
          <a:endParaRPr lang="en-US"/>
        </a:p>
      </dgm:t>
    </dgm:pt>
    <dgm:pt modelId="{7313D885-E9D1-435F-9721-9A110492E828}" type="sibTrans" cxnId="{EA5AB1C8-F2EF-4AF9-9079-9863DBFB0A3C}">
      <dgm:prSet/>
      <dgm:spPr/>
      <dgm:t>
        <a:bodyPr/>
        <a:lstStyle/>
        <a:p>
          <a:endParaRPr lang="en-US"/>
        </a:p>
      </dgm:t>
    </dgm:pt>
    <dgm:pt modelId="{384048F5-DDE7-4484-800A-68AA3D696725}">
      <dgm:prSet/>
      <dgm:spPr/>
      <dgm:t>
        <a:bodyPr/>
        <a:lstStyle/>
        <a:p>
          <a:pPr rtl="0"/>
          <a:r>
            <a:rPr lang="es-ES" dirty="0"/>
            <a:t>Evaluar el valor de los edificios, equipos, etc.</a:t>
          </a:r>
        </a:p>
      </dgm:t>
    </dgm:pt>
    <dgm:pt modelId="{A1FC0D1E-423F-4686-A871-070FE5AEE24E}" type="parTrans" cxnId="{08981136-78DD-4CFA-A3E7-DD615D557DB3}">
      <dgm:prSet/>
      <dgm:spPr/>
      <dgm:t>
        <a:bodyPr/>
        <a:lstStyle/>
        <a:p>
          <a:endParaRPr lang="en-US"/>
        </a:p>
      </dgm:t>
    </dgm:pt>
    <dgm:pt modelId="{302DBCBE-ADEA-418E-B45E-D19C04CD4DC7}" type="sibTrans" cxnId="{08981136-78DD-4CFA-A3E7-DD615D557DB3}">
      <dgm:prSet/>
      <dgm:spPr/>
      <dgm:t>
        <a:bodyPr/>
        <a:lstStyle/>
        <a:p>
          <a:endParaRPr lang="en-US"/>
        </a:p>
      </dgm:t>
    </dgm:pt>
    <dgm:pt modelId="{4B02E5B5-2692-4357-BC3F-C9337B7CCABC}" type="pres">
      <dgm:prSet presAssocID="{CBE8AB6C-7B02-4119-BD32-D8F74D924988}" presName="linear" presStyleCnt="0">
        <dgm:presLayoutVars>
          <dgm:animLvl val="lvl"/>
          <dgm:resizeHandles val="exact"/>
        </dgm:presLayoutVars>
      </dgm:prSet>
      <dgm:spPr/>
    </dgm:pt>
    <dgm:pt modelId="{7DE1B294-BB13-4C12-8A87-1AADF1075D37}" type="pres">
      <dgm:prSet presAssocID="{CEA3359F-3826-4241-BF33-1C1BEE52B6AC}" presName="parentText" presStyleLbl="node1" presStyleIdx="0" presStyleCnt="3">
        <dgm:presLayoutVars>
          <dgm:chMax val="0"/>
          <dgm:bulletEnabled val="1"/>
        </dgm:presLayoutVars>
      </dgm:prSet>
      <dgm:spPr/>
    </dgm:pt>
    <dgm:pt modelId="{68D82394-C764-4F44-BB94-B0B5E63C082F}" type="pres">
      <dgm:prSet presAssocID="{B9892BFB-B29B-4972-91EE-47EAE3B5356F}" presName="spacer" presStyleCnt="0"/>
      <dgm:spPr/>
    </dgm:pt>
    <dgm:pt modelId="{A72B0507-ABE8-409D-8352-37FCDB71BA77}" type="pres">
      <dgm:prSet presAssocID="{384048F5-DDE7-4484-800A-68AA3D696725}" presName="parentText" presStyleLbl="node1" presStyleIdx="1" presStyleCnt="3">
        <dgm:presLayoutVars>
          <dgm:chMax val="0"/>
          <dgm:bulletEnabled val="1"/>
        </dgm:presLayoutVars>
      </dgm:prSet>
      <dgm:spPr/>
    </dgm:pt>
    <dgm:pt modelId="{CF415749-4F10-49E9-954F-D0BBA6A0EDE6}" type="pres">
      <dgm:prSet presAssocID="{302DBCBE-ADEA-418E-B45E-D19C04CD4DC7}" presName="spacer" presStyleCnt="0"/>
      <dgm:spPr/>
    </dgm:pt>
    <dgm:pt modelId="{9BF1C924-4236-4815-AAB1-56F020E0F7A9}" type="pres">
      <dgm:prSet presAssocID="{011CBC9C-AFD6-4BB3-A7F9-CDEB70C75DC5}" presName="parentText" presStyleLbl="node1" presStyleIdx="2" presStyleCnt="3">
        <dgm:presLayoutVars>
          <dgm:chMax val="0"/>
          <dgm:bulletEnabled val="1"/>
        </dgm:presLayoutVars>
      </dgm:prSet>
      <dgm:spPr/>
    </dgm:pt>
  </dgm:ptLst>
  <dgm:cxnLst>
    <dgm:cxn modelId="{DA40972C-7295-4F71-93E3-91AE7580AC18}" type="presOf" srcId="{384048F5-DDE7-4484-800A-68AA3D696725}" destId="{A72B0507-ABE8-409D-8352-37FCDB71BA77}" srcOrd="0" destOrd="0" presId="urn:microsoft.com/office/officeart/2005/8/layout/vList2"/>
    <dgm:cxn modelId="{8FCF3B2D-F1FB-4795-BB1C-F21EDB2A9589}" srcId="{CBE8AB6C-7B02-4119-BD32-D8F74D924988}" destId="{CEA3359F-3826-4241-BF33-1C1BEE52B6AC}" srcOrd="0" destOrd="0" parTransId="{364B1E6F-A729-400C-A022-CD4662167FD3}" sibTransId="{B9892BFB-B29B-4972-91EE-47EAE3B5356F}"/>
    <dgm:cxn modelId="{08981136-78DD-4CFA-A3E7-DD615D557DB3}" srcId="{CBE8AB6C-7B02-4119-BD32-D8F74D924988}" destId="{384048F5-DDE7-4484-800A-68AA3D696725}" srcOrd="1" destOrd="0" parTransId="{A1FC0D1E-423F-4686-A871-070FE5AEE24E}" sibTransId="{302DBCBE-ADEA-418E-B45E-D19C04CD4DC7}"/>
    <dgm:cxn modelId="{6D61229B-7FF4-4312-9CE0-873F098C21E5}" type="presOf" srcId="{011CBC9C-AFD6-4BB3-A7F9-CDEB70C75DC5}" destId="{9BF1C924-4236-4815-AAB1-56F020E0F7A9}" srcOrd="0" destOrd="0" presId="urn:microsoft.com/office/officeart/2005/8/layout/vList2"/>
    <dgm:cxn modelId="{E96E01AD-9A42-465B-AF88-26E2B92C1543}" type="presOf" srcId="{CBE8AB6C-7B02-4119-BD32-D8F74D924988}" destId="{4B02E5B5-2692-4357-BC3F-C9337B7CCABC}" srcOrd="0" destOrd="0" presId="urn:microsoft.com/office/officeart/2005/8/layout/vList2"/>
    <dgm:cxn modelId="{EA5AB1C8-F2EF-4AF9-9079-9863DBFB0A3C}" srcId="{CBE8AB6C-7B02-4119-BD32-D8F74D924988}" destId="{011CBC9C-AFD6-4BB3-A7F9-CDEB70C75DC5}" srcOrd="2" destOrd="0" parTransId="{D58F5FFD-FB25-4F5C-8A6D-6796A8DABE37}" sibTransId="{7313D885-E9D1-435F-9721-9A110492E828}"/>
    <dgm:cxn modelId="{AFA134F1-FE03-4726-AB51-6AB4A0D780DA}" type="presOf" srcId="{CEA3359F-3826-4241-BF33-1C1BEE52B6AC}" destId="{7DE1B294-BB13-4C12-8A87-1AADF1075D37}" srcOrd="0" destOrd="0" presId="urn:microsoft.com/office/officeart/2005/8/layout/vList2"/>
    <dgm:cxn modelId="{4531C5BE-0102-46FA-9669-5A2EC5B25A64}" type="presParOf" srcId="{4B02E5B5-2692-4357-BC3F-C9337B7CCABC}" destId="{7DE1B294-BB13-4C12-8A87-1AADF1075D37}" srcOrd="0" destOrd="0" presId="urn:microsoft.com/office/officeart/2005/8/layout/vList2"/>
    <dgm:cxn modelId="{EB68E059-A107-422C-A293-5B151C4648B7}" type="presParOf" srcId="{4B02E5B5-2692-4357-BC3F-C9337B7CCABC}" destId="{68D82394-C764-4F44-BB94-B0B5E63C082F}" srcOrd="1" destOrd="0" presId="urn:microsoft.com/office/officeart/2005/8/layout/vList2"/>
    <dgm:cxn modelId="{5E795070-44A0-4059-8270-B4625813A25A}" type="presParOf" srcId="{4B02E5B5-2692-4357-BC3F-C9337B7CCABC}" destId="{A72B0507-ABE8-409D-8352-37FCDB71BA77}" srcOrd="2" destOrd="0" presId="urn:microsoft.com/office/officeart/2005/8/layout/vList2"/>
    <dgm:cxn modelId="{FD57D89A-2324-428E-B5E1-3A8CFD0408EA}" type="presParOf" srcId="{4B02E5B5-2692-4357-BC3F-C9337B7CCABC}" destId="{CF415749-4F10-49E9-954F-D0BBA6A0EDE6}" srcOrd="3" destOrd="0" presId="urn:microsoft.com/office/officeart/2005/8/layout/vList2"/>
    <dgm:cxn modelId="{C0132EA6-1ED1-4A76-939B-D8D76AC38FAC}" type="presParOf" srcId="{4B02E5B5-2692-4357-BC3F-C9337B7CCABC}" destId="{9BF1C924-4236-4815-AAB1-56F020E0F7A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85A74C-15E3-4F22-ACAE-C98138F695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6C7059-8DF7-46C3-83E5-CAB99C6E6E41}">
      <dgm:prSet/>
      <dgm:spPr/>
      <dgm:t>
        <a:bodyPr/>
        <a:lstStyle/>
        <a:p>
          <a:r>
            <a:rPr lang="es-ES" dirty="0"/>
            <a:t>Evaluar la adecuación a los objetivos</a:t>
          </a:r>
        </a:p>
      </dgm:t>
    </dgm:pt>
    <dgm:pt modelId="{48FE10CD-F747-4983-94DA-2A552C28EABA}" type="parTrans" cxnId="{360E474B-57D2-47AF-B7AB-3D7994B806E1}">
      <dgm:prSet/>
      <dgm:spPr/>
      <dgm:t>
        <a:bodyPr/>
        <a:lstStyle/>
        <a:p>
          <a:endParaRPr lang="en-US"/>
        </a:p>
      </dgm:t>
    </dgm:pt>
    <dgm:pt modelId="{CAD4B3FA-BC1C-47FB-88B8-022E3B585A5D}" type="sibTrans" cxnId="{360E474B-57D2-47AF-B7AB-3D7994B806E1}">
      <dgm:prSet/>
      <dgm:spPr/>
      <dgm:t>
        <a:bodyPr/>
        <a:lstStyle/>
        <a:p>
          <a:endParaRPr lang="en-US"/>
        </a:p>
      </dgm:t>
    </dgm:pt>
    <dgm:pt modelId="{73623B02-CCE6-44AE-8098-6443A13DDB6D}">
      <dgm:prSet/>
      <dgm:spPr/>
      <dgm:t>
        <a:bodyPr/>
        <a:lstStyle/>
        <a:p>
          <a:r>
            <a:rPr lang="es-ES" dirty="0"/>
            <a:t>Estimación del costo de las mejoras necesarias</a:t>
          </a:r>
        </a:p>
      </dgm:t>
    </dgm:pt>
    <dgm:pt modelId="{4A503D79-42E3-4015-A280-8490C8ACC1AA}" type="parTrans" cxnId="{8F9BF31B-33D6-49CD-8DD2-AEF2DFC40013}">
      <dgm:prSet/>
      <dgm:spPr/>
      <dgm:t>
        <a:bodyPr/>
        <a:lstStyle/>
        <a:p>
          <a:endParaRPr lang="en-US"/>
        </a:p>
      </dgm:t>
    </dgm:pt>
    <dgm:pt modelId="{C73917BD-8F04-431F-A769-B0E6C352C5A6}" type="sibTrans" cxnId="{8F9BF31B-33D6-49CD-8DD2-AEF2DFC40013}">
      <dgm:prSet/>
      <dgm:spPr/>
      <dgm:t>
        <a:bodyPr/>
        <a:lstStyle/>
        <a:p>
          <a:endParaRPr lang="en-US"/>
        </a:p>
      </dgm:t>
    </dgm:pt>
    <dgm:pt modelId="{00E0D9D8-AA46-41C4-8CA7-5710FB9D216F}">
      <dgm:prSet/>
      <dgm:spPr/>
      <dgm:t>
        <a:bodyPr/>
        <a:lstStyle/>
        <a:p>
          <a:r>
            <a:rPr lang="es-ES" dirty="0"/>
            <a:t>Evaluar la rentabilidad</a:t>
          </a:r>
        </a:p>
      </dgm:t>
    </dgm:pt>
    <dgm:pt modelId="{34EFFE97-4E4F-4EE4-A9F8-3D5CEC9BE704}" type="parTrans" cxnId="{7F1A93C6-F119-4D04-B888-37F432074460}">
      <dgm:prSet/>
      <dgm:spPr/>
      <dgm:t>
        <a:bodyPr/>
        <a:lstStyle/>
        <a:p>
          <a:endParaRPr lang="en-US"/>
        </a:p>
      </dgm:t>
    </dgm:pt>
    <dgm:pt modelId="{96F72199-E119-4C22-89A9-EC7FA3FE5C65}" type="sibTrans" cxnId="{7F1A93C6-F119-4D04-B888-37F432074460}">
      <dgm:prSet/>
      <dgm:spPr/>
      <dgm:t>
        <a:bodyPr/>
        <a:lstStyle/>
        <a:p>
          <a:endParaRPr lang="en-US"/>
        </a:p>
      </dgm:t>
    </dgm:pt>
    <dgm:pt modelId="{933EFDEC-0488-4F1F-8F5D-6C51F875E62E}">
      <dgm:prSet/>
      <dgm:spPr/>
      <dgm:t>
        <a:bodyPr/>
        <a:lstStyle/>
        <a:p>
          <a:r>
            <a:rPr lang="es-ES" dirty="0"/>
            <a:t>Determinar si el negocio tiene valor más allá de sus activos materiales</a:t>
          </a:r>
        </a:p>
      </dgm:t>
    </dgm:pt>
    <dgm:pt modelId="{29757F4E-B263-422F-857A-735833DF105F}" type="parTrans" cxnId="{D8B25AA0-21A9-44B9-8E96-7B331E76091D}">
      <dgm:prSet/>
      <dgm:spPr/>
      <dgm:t>
        <a:bodyPr/>
        <a:lstStyle/>
        <a:p>
          <a:endParaRPr lang="en-US"/>
        </a:p>
      </dgm:t>
    </dgm:pt>
    <dgm:pt modelId="{3AD9E572-464D-4CBA-AD48-693CAEBF4A4A}" type="sibTrans" cxnId="{D8B25AA0-21A9-44B9-8E96-7B331E76091D}">
      <dgm:prSet/>
      <dgm:spPr/>
      <dgm:t>
        <a:bodyPr/>
        <a:lstStyle/>
        <a:p>
          <a:endParaRPr lang="en-US"/>
        </a:p>
      </dgm:t>
    </dgm:pt>
    <dgm:pt modelId="{CB635D21-EDC6-4747-8A16-D9ADE75F595F}" type="pres">
      <dgm:prSet presAssocID="{C785A74C-15E3-4F22-ACAE-C98138F69580}" presName="linear" presStyleCnt="0">
        <dgm:presLayoutVars>
          <dgm:animLvl val="lvl"/>
          <dgm:resizeHandles val="exact"/>
        </dgm:presLayoutVars>
      </dgm:prSet>
      <dgm:spPr/>
    </dgm:pt>
    <dgm:pt modelId="{E8314820-DF54-4C6F-97E7-154B0EB50E9B}" type="pres">
      <dgm:prSet presAssocID="{A66C7059-8DF7-46C3-83E5-CAB99C6E6E41}" presName="parentText" presStyleLbl="node1" presStyleIdx="0" presStyleCnt="4">
        <dgm:presLayoutVars>
          <dgm:chMax val="0"/>
          <dgm:bulletEnabled val="1"/>
        </dgm:presLayoutVars>
      </dgm:prSet>
      <dgm:spPr/>
    </dgm:pt>
    <dgm:pt modelId="{3AA45135-47CB-40AA-B0C3-F5972D6C5C89}" type="pres">
      <dgm:prSet presAssocID="{CAD4B3FA-BC1C-47FB-88B8-022E3B585A5D}" presName="spacer" presStyleCnt="0"/>
      <dgm:spPr/>
    </dgm:pt>
    <dgm:pt modelId="{E0B39AD4-7C6F-41E1-8EEC-881DE6DD35DA}" type="pres">
      <dgm:prSet presAssocID="{73623B02-CCE6-44AE-8098-6443A13DDB6D}" presName="parentText" presStyleLbl="node1" presStyleIdx="1" presStyleCnt="4">
        <dgm:presLayoutVars>
          <dgm:chMax val="0"/>
          <dgm:bulletEnabled val="1"/>
        </dgm:presLayoutVars>
      </dgm:prSet>
      <dgm:spPr/>
    </dgm:pt>
    <dgm:pt modelId="{4D8659E3-3360-4955-9159-86E309C44064}" type="pres">
      <dgm:prSet presAssocID="{C73917BD-8F04-431F-A769-B0E6C352C5A6}" presName="spacer" presStyleCnt="0"/>
      <dgm:spPr/>
    </dgm:pt>
    <dgm:pt modelId="{B34DDB7F-DAFE-438D-A60B-67A91D057710}" type="pres">
      <dgm:prSet presAssocID="{00E0D9D8-AA46-41C4-8CA7-5710FB9D216F}" presName="parentText" presStyleLbl="node1" presStyleIdx="2" presStyleCnt="4">
        <dgm:presLayoutVars>
          <dgm:chMax val="0"/>
          <dgm:bulletEnabled val="1"/>
        </dgm:presLayoutVars>
      </dgm:prSet>
      <dgm:spPr/>
    </dgm:pt>
    <dgm:pt modelId="{E4C67197-9096-4658-ACE0-DCEBB3D2126B}" type="pres">
      <dgm:prSet presAssocID="{96F72199-E119-4C22-89A9-EC7FA3FE5C65}" presName="spacer" presStyleCnt="0"/>
      <dgm:spPr/>
    </dgm:pt>
    <dgm:pt modelId="{412EDFCE-DA0E-4136-B3D5-9116577B8224}" type="pres">
      <dgm:prSet presAssocID="{933EFDEC-0488-4F1F-8F5D-6C51F875E62E}" presName="parentText" presStyleLbl="node1" presStyleIdx="3" presStyleCnt="4">
        <dgm:presLayoutVars>
          <dgm:chMax val="0"/>
          <dgm:bulletEnabled val="1"/>
        </dgm:presLayoutVars>
      </dgm:prSet>
      <dgm:spPr/>
    </dgm:pt>
  </dgm:ptLst>
  <dgm:cxnLst>
    <dgm:cxn modelId="{8F9BF31B-33D6-49CD-8DD2-AEF2DFC40013}" srcId="{C785A74C-15E3-4F22-ACAE-C98138F69580}" destId="{73623B02-CCE6-44AE-8098-6443A13DDB6D}" srcOrd="1" destOrd="0" parTransId="{4A503D79-42E3-4015-A280-8490C8ACC1AA}" sibTransId="{C73917BD-8F04-431F-A769-B0E6C352C5A6}"/>
    <dgm:cxn modelId="{4C26FE27-7222-4803-BC5F-A7A0A7DEF91B}" type="presOf" srcId="{A66C7059-8DF7-46C3-83E5-CAB99C6E6E41}" destId="{E8314820-DF54-4C6F-97E7-154B0EB50E9B}" srcOrd="0" destOrd="0" presId="urn:microsoft.com/office/officeart/2005/8/layout/vList2"/>
    <dgm:cxn modelId="{3A06435B-C644-4313-AB1D-746A40A1D1C9}" type="presOf" srcId="{73623B02-CCE6-44AE-8098-6443A13DDB6D}" destId="{E0B39AD4-7C6F-41E1-8EEC-881DE6DD35DA}" srcOrd="0" destOrd="0" presId="urn:microsoft.com/office/officeart/2005/8/layout/vList2"/>
    <dgm:cxn modelId="{242F955E-4958-443E-B9D0-973F081E9F14}" type="presOf" srcId="{00E0D9D8-AA46-41C4-8CA7-5710FB9D216F}" destId="{B34DDB7F-DAFE-438D-A60B-67A91D057710}" srcOrd="0" destOrd="0" presId="urn:microsoft.com/office/officeart/2005/8/layout/vList2"/>
    <dgm:cxn modelId="{360E474B-57D2-47AF-B7AB-3D7994B806E1}" srcId="{C785A74C-15E3-4F22-ACAE-C98138F69580}" destId="{A66C7059-8DF7-46C3-83E5-CAB99C6E6E41}" srcOrd="0" destOrd="0" parTransId="{48FE10CD-F747-4983-94DA-2A552C28EABA}" sibTransId="{CAD4B3FA-BC1C-47FB-88B8-022E3B585A5D}"/>
    <dgm:cxn modelId="{AFC5A68B-195C-4CF6-BF06-4A59EA799999}" type="presOf" srcId="{933EFDEC-0488-4F1F-8F5D-6C51F875E62E}" destId="{412EDFCE-DA0E-4136-B3D5-9116577B8224}" srcOrd="0" destOrd="0" presId="urn:microsoft.com/office/officeart/2005/8/layout/vList2"/>
    <dgm:cxn modelId="{2BBAC39E-D490-495A-9814-1521F62296D0}" type="presOf" srcId="{C785A74C-15E3-4F22-ACAE-C98138F69580}" destId="{CB635D21-EDC6-4747-8A16-D9ADE75F595F}" srcOrd="0" destOrd="0" presId="urn:microsoft.com/office/officeart/2005/8/layout/vList2"/>
    <dgm:cxn modelId="{D8B25AA0-21A9-44B9-8E96-7B331E76091D}" srcId="{C785A74C-15E3-4F22-ACAE-C98138F69580}" destId="{933EFDEC-0488-4F1F-8F5D-6C51F875E62E}" srcOrd="3" destOrd="0" parTransId="{29757F4E-B263-422F-857A-735833DF105F}" sibTransId="{3AD9E572-464D-4CBA-AD48-693CAEBF4A4A}"/>
    <dgm:cxn modelId="{7F1A93C6-F119-4D04-B888-37F432074460}" srcId="{C785A74C-15E3-4F22-ACAE-C98138F69580}" destId="{00E0D9D8-AA46-41C4-8CA7-5710FB9D216F}" srcOrd="2" destOrd="0" parTransId="{34EFFE97-4E4F-4EE4-A9F8-3D5CEC9BE704}" sibTransId="{96F72199-E119-4C22-89A9-EC7FA3FE5C65}"/>
    <dgm:cxn modelId="{72350289-9D1D-4CEB-9C38-F520DF863CCE}" type="presParOf" srcId="{CB635D21-EDC6-4747-8A16-D9ADE75F595F}" destId="{E8314820-DF54-4C6F-97E7-154B0EB50E9B}" srcOrd="0" destOrd="0" presId="urn:microsoft.com/office/officeart/2005/8/layout/vList2"/>
    <dgm:cxn modelId="{F2F25532-87EF-45E3-827A-75F528B362F5}" type="presParOf" srcId="{CB635D21-EDC6-4747-8A16-D9ADE75F595F}" destId="{3AA45135-47CB-40AA-B0C3-F5972D6C5C89}" srcOrd="1" destOrd="0" presId="urn:microsoft.com/office/officeart/2005/8/layout/vList2"/>
    <dgm:cxn modelId="{66A4A35E-4B98-404F-B0EE-F910DC55F487}" type="presParOf" srcId="{CB635D21-EDC6-4747-8A16-D9ADE75F595F}" destId="{E0B39AD4-7C6F-41E1-8EEC-881DE6DD35DA}" srcOrd="2" destOrd="0" presId="urn:microsoft.com/office/officeart/2005/8/layout/vList2"/>
    <dgm:cxn modelId="{B123CEA9-6A27-4FB5-BB24-84E40119970E}" type="presParOf" srcId="{CB635D21-EDC6-4747-8A16-D9ADE75F595F}" destId="{4D8659E3-3360-4955-9159-86E309C44064}" srcOrd="3" destOrd="0" presId="urn:microsoft.com/office/officeart/2005/8/layout/vList2"/>
    <dgm:cxn modelId="{3BDE9013-4DD8-4EB4-95DF-CA9D7FA1D796}" type="presParOf" srcId="{CB635D21-EDC6-4747-8A16-D9ADE75F595F}" destId="{B34DDB7F-DAFE-438D-A60B-67A91D057710}" srcOrd="4" destOrd="0" presId="urn:microsoft.com/office/officeart/2005/8/layout/vList2"/>
    <dgm:cxn modelId="{E1875A7B-5D3B-4F53-A9B8-8DA507B12E4F}" type="presParOf" srcId="{CB635D21-EDC6-4747-8A16-D9ADE75F595F}" destId="{E4C67197-9096-4658-ACE0-DCEBB3D2126B}" srcOrd="5" destOrd="0" presId="urn:microsoft.com/office/officeart/2005/8/layout/vList2"/>
    <dgm:cxn modelId="{A6348C42-D572-4961-B952-152C6C189759}" type="presParOf" srcId="{CB635D21-EDC6-4747-8A16-D9ADE75F595F}" destId="{412EDFCE-DA0E-4136-B3D5-9116577B822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7B6C2F-1BD6-4942-8DA9-48FE0E013369}" type="doc">
      <dgm:prSet loTypeId="urn:microsoft.com/office/officeart/2011/layout/TabList" loCatId="list" qsTypeId="urn:microsoft.com/office/officeart/2005/8/quickstyle/simple1" qsCatId="simple" csTypeId="urn:microsoft.com/office/officeart/2005/8/colors/accent0_1" csCatId="mainScheme" phldr="1"/>
      <dgm:spPr/>
      <dgm:t>
        <a:bodyPr/>
        <a:lstStyle/>
        <a:p>
          <a:endParaRPr lang="en-US"/>
        </a:p>
      </dgm:t>
    </dgm:pt>
    <dgm:pt modelId="{EDFBFBE5-D577-414F-841A-09F1B9876391}">
      <dgm:prSet custT="1"/>
      <dgm:spPr>
        <a:solidFill>
          <a:schemeClr val="bg2"/>
        </a:solidFill>
      </dgm:spPr>
      <dgm:t>
        <a:bodyPr/>
        <a:lstStyle/>
        <a:p>
          <a:r>
            <a:rPr lang="es-ES" sz="2800" b="1" dirty="0"/>
            <a:t>Desarrollar</a:t>
          </a:r>
        </a:p>
      </dgm:t>
    </dgm:pt>
    <dgm:pt modelId="{17C8590A-9AF3-40F6-9F23-3B647F4E65DF}" type="parTrans" cxnId="{9B49BE62-09D6-4EB8-9BF6-2209935D6A55}">
      <dgm:prSet/>
      <dgm:spPr/>
      <dgm:t>
        <a:bodyPr/>
        <a:lstStyle/>
        <a:p>
          <a:endParaRPr lang="en-US"/>
        </a:p>
      </dgm:t>
    </dgm:pt>
    <dgm:pt modelId="{5D97C47C-8D2F-4DE7-AFF5-BAA77CA35590}" type="sibTrans" cxnId="{9B49BE62-09D6-4EB8-9BF6-2209935D6A55}">
      <dgm:prSet/>
      <dgm:spPr/>
      <dgm:t>
        <a:bodyPr/>
        <a:lstStyle/>
        <a:p>
          <a:endParaRPr lang="en-US"/>
        </a:p>
      </dgm:t>
    </dgm:pt>
    <dgm:pt modelId="{0C3BFB12-EB31-4408-8614-F723A74004C7}">
      <dgm:prSet custT="1"/>
      <dgm:spPr>
        <a:ln w="3175"/>
      </dgm:spPr>
      <dgm:t>
        <a:bodyPr/>
        <a:lstStyle/>
        <a:p>
          <a:r>
            <a:rPr lang="es-ES" sz="2200" dirty="0"/>
            <a:t> </a:t>
          </a:r>
          <a:r>
            <a:rPr lang="es-ES" sz="2400" dirty="0"/>
            <a:t>Elabore un balance personal</a:t>
          </a:r>
          <a:r>
            <a:rPr lang="es-ES" sz="2200" dirty="0"/>
            <a:t>.</a:t>
          </a:r>
        </a:p>
      </dgm:t>
    </dgm:pt>
    <dgm:pt modelId="{C2452248-22F4-4613-990A-0CD38C4AE103}" type="parTrans" cxnId="{7CAEC107-091D-4BB2-831F-AFDD6D92E7E3}">
      <dgm:prSet/>
      <dgm:spPr/>
      <dgm:t>
        <a:bodyPr/>
        <a:lstStyle/>
        <a:p>
          <a:endParaRPr lang="en-US"/>
        </a:p>
      </dgm:t>
    </dgm:pt>
    <dgm:pt modelId="{B51EF490-B24B-4D77-A093-1B8FBEFFF69E}" type="sibTrans" cxnId="{7CAEC107-091D-4BB2-831F-AFDD6D92E7E3}">
      <dgm:prSet/>
      <dgm:spPr/>
      <dgm:t>
        <a:bodyPr/>
        <a:lstStyle/>
        <a:p>
          <a:endParaRPr lang="en-US"/>
        </a:p>
      </dgm:t>
    </dgm:pt>
    <dgm:pt modelId="{148B8EF3-59D4-4CAE-82D7-AA82BA311426}">
      <dgm:prSet custT="1"/>
      <dgm:spPr>
        <a:solidFill>
          <a:schemeClr val="bg2"/>
        </a:solidFill>
      </dgm:spPr>
      <dgm:t>
        <a:bodyPr/>
        <a:lstStyle/>
        <a:p>
          <a:r>
            <a:rPr lang="es-ES" sz="2800" b="1" dirty="0"/>
            <a:t>Obtener</a:t>
          </a:r>
        </a:p>
      </dgm:t>
    </dgm:pt>
    <dgm:pt modelId="{4AEBFD9C-1FAB-4E23-994D-D88E0A9B2551}" type="parTrans" cxnId="{87F5AB35-DA10-4659-BC5B-927096D87F48}">
      <dgm:prSet/>
      <dgm:spPr/>
      <dgm:t>
        <a:bodyPr/>
        <a:lstStyle/>
        <a:p>
          <a:endParaRPr lang="en-US"/>
        </a:p>
      </dgm:t>
    </dgm:pt>
    <dgm:pt modelId="{983297C0-85E2-484C-A2A0-02D57345ACD9}" type="sibTrans" cxnId="{87F5AB35-DA10-4659-BC5B-927096D87F48}">
      <dgm:prSet/>
      <dgm:spPr/>
      <dgm:t>
        <a:bodyPr/>
        <a:lstStyle/>
        <a:p>
          <a:endParaRPr lang="en-US"/>
        </a:p>
      </dgm:t>
    </dgm:pt>
    <dgm:pt modelId="{1E3FF528-1AAB-4E5A-8591-1F38C93427D7}">
      <dgm:prSet custT="1"/>
      <dgm:spPr/>
      <dgm:t>
        <a:bodyPr/>
        <a:lstStyle/>
        <a:p>
          <a:r>
            <a:rPr lang="es-ES" sz="2000" dirty="0"/>
            <a:t> </a:t>
          </a:r>
          <a:r>
            <a:rPr lang="es-ES" sz="2400" dirty="0"/>
            <a:t>Obtenga un informe crediticio gratuito en:   </a:t>
          </a:r>
          <a:br>
            <a:rPr lang="es-ES" sz="2400" dirty="0"/>
          </a:br>
          <a:r>
            <a:rPr lang="es-ES" sz="2400" dirty="0"/>
            <a:t> </a:t>
          </a:r>
          <a:r>
            <a:rPr lang="es-ES" sz="2400" dirty="0">
              <a:hlinkClick xmlns:r="http://schemas.openxmlformats.org/officeDocument/2006/relationships" r:id="rId1"/>
            </a:rPr>
            <a:t>www.AnnualCreditReport.com</a:t>
          </a:r>
        </a:p>
      </dgm:t>
    </dgm:pt>
    <dgm:pt modelId="{7B3582F4-8425-43B2-B88F-30309D467E04}" type="parTrans" cxnId="{260CE82E-035F-46AB-809E-A9CA787C1FE0}">
      <dgm:prSet/>
      <dgm:spPr/>
      <dgm:t>
        <a:bodyPr/>
        <a:lstStyle/>
        <a:p>
          <a:endParaRPr lang="en-US"/>
        </a:p>
      </dgm:t>
    </dgm:pt>
    <dgm:pt modelId="{50D66D8C-32EC-4F29-BB6A-C40BC4B2DAE9}" type="sibTrans" cxnId="{260CE82E-035F-46AB-809E-A9CA787C1FE0}">
      <dgm:prSet/>
      <dgm:spPr/>
      <dgm:t>
        <a:bodyPr/>
        <a:lstStyle/>
        <a:p>
          <a:endParaRPr lang="en-US"/>
        </a:p>
      </dgm:t>
    </dgm:pt>
    <dgm:pt modelId="{ED5682B6-DDF8-4EDB-8758-8120C57E2931}">
      <dgm:prSet custT="1"/>
      <dgm:spPr>
        <a:solidFill>
          <a:schemeClr val="bg2"/>
        </a:solidFill>
      </dgm:spPr>
      <dgm:t>
        <a:bodyPr/>
        <a:lstStyle/>
        <a:p>
          <a:r>
            <a:rPr lang="es-ES" sz="2800" b="1" dirty="0"/>
            <a:t>Inventario</a:t>
          </a:r>
        </a:p>
      </dgm:t>
    </dgm:pt>
    <dgm:pt modelId="{F95C0618-F048-49F5-A408-9099698C57F2}" type="parTrans" cxnId="{2ED3F389-6AF0-4A69-BC12-50C84E39BA4E}">
      <dgm:prSet/>
      <dgm:spPr/>
      <dgm:t>
        <a:bodyPr/>
        <a:lstStyle/>
        <a:p>
          <a:endParaRPr lang="en-US"/>
        </a:p>
      </dgm:t>
    </dgm:pt>
    <dgm:pt modelId="{48D96539-008D-4557-9A7B-58296C4CBDA3}" type="sibTrans" cxnId="{2ED3F389-6AF0-4A69-BC12-50C84E39BA4E}">
      <dgm:prSet/>
      <dgm:spPr/>
      <dgm:t>
        <a:bodyPr/>
        <a:lstStyle/>
        <a:p>
          <a:endParaRPr lang="en-US"/>
        </a:p>
      </dgm:t>
    </dgm:pt>
    <dgm:pt modelId="{F0702436-F52B-447E-9EE0-04C51FFD3DCA}">
      <dgm:prSet custT="1"/>
      <dgm:spPr/>
      <dgm:t>
        <a:bodyPr/>
        <a:lstStyle/>
        <a:p>
          <a:r>
            <a:rPr lang="es-ES" sz="2400" dirty="0"/>
            <a:t>Inventario de las deudas y otros pasivos.</a:t>
          </a:r>
        </a:p>
      </dgm:t>
    </dgm:pt>
    <dgm:pt modelId="{D1C62BAF-E568-4CBB-B9A4-275FABFA868F}" type="parTrans" cxnId="{53947679-60BF-4D8D-8028-3F58BF6B23EC}">
      <dgm:prSet/>
      <dgm:spPr/>
      <dgm:t>
        <a:bodyPr/>
        <a:lstStyle/>
        <a:p>
          <a:endParaRPr lang="en-US"/>
        </a:p>
      </dgm:t>
    </dgm:pt>
    <dgm:pt modelId="{C0DBF689-CE44-4A53-B6FC-F7D23CA2A32C}" type="sibTrans" cxnId="{53947679-60BF-4D8D-8028-3F58BF6B23EC}">
      <dgm:prSet/>
      <dgm:spPr/>
      <dgm:t>
        <a:bodyPr/>
        <a:lstStyle/>
        <a:p>
          <a:endParaRPr lang="en-US"/>
        </a:p>
      </dgm:t>
    </dgm:pt>
    <dgm:pt modelId="{727D8A4F-F29D-4B84-9A17-417255CFB50E}">
      <dgm:prSet custT="1"/>
      <dgm:spPr>
        <a:solidFill>
          <a:schemeClr val="bg2"/>
        </a:solidFill>
      </dgm:spPr>
      <dgm:t>
        <a:bodyPr/>
        <a:lstStyle/>
        <a:p>
          <a:r>
            <a:rPr lang="es-ES" sz="2800" b="1" dirty="0"/>
            <a:t>Crear</a:t>
          </a:r>
        </a:p>
      </dgm:t>
    </dgm:pt>
    <dgm:pt modelId="{6D85F129-82FC-448B-A21F-DF35CDD5E9F6}" type="parTrans" cxnId="{A9B1C5FC-868D-4650-B244-4684D801FAE7}">
      <dgm:prSet/>
      <dgm:spPr/>
      <dgm:t>
        <a:bodyPr/>
        <a:lstStyle/>
        <a:p>
          <a:endParaRPr lang="en-US"/>
        </a:p>
      </dgm:t>
    </dgm:pt>
    <dgm:pt modelId="{21A0EED6-851A-4104-A788-07B3922FF1D4}" type="sibTrans" cxnId="{A9B1C5FC-868D-4650-B244-4684D801FAE7}">
      <dgm:prSet/>
      <dgm:spPr/>
      <dgm:t>
        <a:bodyPr/>
        <a:lstStyle/>
        <a:p>
          <a:endParaRPr lang="en-US"/>
        </a:p>
      </dgm:t>
    </dgm:pt>
    <dgm:pt modelId="{EC2AD433-F681-443C-87D4-AFF9DF03EDE2}">
      <dgm:prSet custT="1"/>
      <dgm:spPr>
        <a:solidFill>
          <a:schemeClr val="bg2"/>
        </a:solidFill>
      </dgm:spPr>
      <dgm:t>
        <a:bodyPr/>
        <a:lstStyle/>
        <a:p>
          <a:r>
            <a:rPr lang="es-ES" sz="2800" b="1" dirty="0"/>
            <a:t>Proyectar</a:t>
          </a:r>
        </a:p>
      </dgm:t>
    </dgm:pt>
    <dgm:pt modelId="{375B31D0-D3D4-4BB3-A95C-9158F3F1ED8B}" type="parTrans" cxnId="{2B7DDA95-FC69-4618-BC9F-25A592BA855E}">
      <dgm:prSet/>
      <dgm:spPr/>
      <dgm:t>
        <a:bodyPr/>
        <a:lstStyle/>
        <a:p>
          <a:endParaRPr lang="en-US"/>
        </a:p>
      </dgm:t>
    </dgm:pt>
    <dgm:pt modelId="{4F8FF754-1783-4AE4-8847-D78178FAB6FF}" type="sibTrans" cxnId="{2B7DDA95-FC69-4618-BC9F-25A592BA855E}">
      <dgm:prSet/>
      <dgm:spPr/>
      <dgm:t>
        <a:bodyPr/>
        <a:lstStyle/>
        <a:p>
          <a:endParaRPr lang="en-US"/>
        </a:p>
      </dgm:t>
    </dgm:pt>
    <dgm:pt modelId="{6E48D524-6CC1-4C62-9A33-48FFDBA6D0FA}">
      <dgm:prSet custT="1"/>
      <dgm:spPr>
        <a:ln w="3175"/>
      </dgm:spPr>
      <dgm:t>
        <a:bodyPr/>
        <a:lstStyle/>
        <a:p>
          <a:pPr rtl="0"/>
          <a:r>
            <a:rPr lang="es-ES" sz="2400" dirty="0"/>
            <a:t> Elabore el borrador de un estado de flujo </a:t>
          </a:r>
          <a:br>
            <a:rPr lang="es-ES" sz="2400" dirty="0"/>
          </a:br>
          <a:r>
            <a:rPr lang="es-ES" sz="2400" dirty="0"/>
            <a:t> de efectivo y un presupuesto.</a:t>
          </a:r>
        </a:p>
      </dgm:t>
    </dgm:pt>
    <dgm:pt modelId="{7F4297BF-86C1-42E2-A51D-10546AEC0627}" type="parTrans" cxnId="{23E43258-3304-455A-82E0-14D3DBB66F71}">
      <dgm:prSet/>
      <dgm:spPr/>
      <dgm:t>
        <a:bodyPr/>
        <a:lstStyle/>
        <a:p>
          <a:endParaRPr lang="en-US"/>
        </a:p>
      </dgm:t>
    </dgm:pt>
    <dgm:pt modelId="{26E02E9F-83F2-47A4-BE7B-20A20F340AB9}" type="sibTrans" cxnId="{23E43258-3304-455A-82E0-14D3DBB66F71}">
      <dgm:prSet/>
      <dgm:spPr/>
      <dgm:t>
        <a:bodyPr/>
        <a:lstStyle/>
        <a:p>
          <a:endParaRPr lang="en-US"/>
        </a:p>
      </dgm:t>
    </dgm:pt>
    <dgm:pt modelId="{C98D8F3F-9C93-408E-A56F-D24FF919522B}">
      <dgm:prSet custT="1"/>
      <dgm:spPr/>
      <dgm:t>
        <a:bodyPr/>
        <a:lstStyle/>
        <a:p>
          <a:r>
            <a:rPr lang="es-ES" sz="2200" dirty="0"/>
            <a:t> </a:t>
          </a:r>
          <a:r>
            <a:rPr lang="es-ES" sz="2400" dirty="0"/>
            <a:t>Cree una cuenta de resultados</a:t>
          </a:r>
          <a:r>
            <a:rPr lang="es-ES" sz="2200" dirty="0"/>
            <a:t>.</a:t>
          </a:r>
        </a:p>
      </dgm:t>
    </dgm:pt>
    <dgm:pt modelId="{0B25A9BB-ED99-49FC-B43E-8203A886551D}" type="sibTrans" cxnId="{CD4C52E1-70A1-4769-B759-8E98B6D49247}">
      <dgm:prSet/>
      <dgm:spPr/>
      <dgm:t>
        <a:bodyPr/>
        <a:lstStyle/>
        <a:p>
          <a:endParaRPr lang="en-US"/>
        </a:p>
      </dgm:t>
    </dgm:pt>
    <dgm:pt modelId="{479A4B34-AB57-40BC-81FC-870BFD4B7EBD}" type="parTrans" cxnId="{CD4C52E1-70A1-4769-B759-8E98B6D49247}">
      <dgm:prSet/>
      <dgm:spPr/>
      <dgm:t>
        <a:bodyPr/>
        <a:lstStyle/>
        <a:p>
          <a:endParaRPr lang="en-US"/>
        </a:p>
      </dgm:t>
    </dgm:pt>
    <dgm:pt modelId="{4F450906-07BC-46A9-93D9-551B18A83A90}" type="pres">
      <dgm:prSet presAssocID="{C87B6C2F-1BD6-4942-8DA9-48FE0E013369}" presName="Name0" presStyleCnt="0">
        <dgm:presLayoutVars>
          <dgm:chMax/>
          <dgm:chPref val="3"/>
          <dgm:dir/>
          <dgm:animOne val="branch"/>
          <dgm:animLvl val="lvl"/>
        </dgm:presLayoutVars>
      </dgm:prSet>
      <dgm:spPr/>
    </dgm:pt>
    <dgm:pt modelId="{2E2216FE-D88D-43E1-9E9A-57765D36CC0B}" type="pres">
      <dgm:prSet presAssocID="{EDFBFBE5-D577-414F-841A-09F1B9876391}" presName="composite" presStyleCnt="0"/>
      <dgm:spPr/>
    </dgm:pt>
    <dgm:pt modelId="{9F71B4E4-6834-4C41-9660-CEF5E36F270B}" type="pres">
      <dgm:prSet presAssocID="{EDFBFBE5-D577-414F-841A-09F1B9876391}" presName="FirstChild" presStyleLbl="revTx" presStyleIdx="0" presStyleCnt="5" custScaleY="52330" custLinFactNeighborY="-5077">
        <dgm:presLayoutVars>
          <dgm:chMax val="0"/>
          <dgm:chPref val="0"/>
          <dgm:bulletEnabled val="1"/>
        </dgm:presLayoutVars>
      </dgm:prSet>
      <dgm:spPr/>
    </dgm:pt>
    <dgm:pt modelId="{5E32A71E-7DFF-47B4-A4A7-F491C0F0E959}" type="pres">
      <dgm:prSet presAssocID="{EDFBFBE5-D577-414F-841A-09F1B9876391}" presName="Parent" presStyleLbl="alignNode1" presStyleIdx="0" presStyleCnt="5">
        <dgm:presLayoutVars>
          <dgm:chMax val="3"/>
          <dgm:chPref val="3"/>
          <dgm:bulletEnabled val="1"/>
        </dgm:presLayoutVars>
      </dgm:prSet>
      <dgm:spPr/>
    </dgm:pt>
    <dgm:pt modelId="{6F7D6178-6EC6-4DA2-8EB0-D502B242F914}" type="pres">
      <dgm:prSet presAssocID="{EDFBFBE5-D577-414F-841A-09F1B9876391}" presName="Accent" presStyleLbl="parChTrans1D1" presStyleIdx="0" presStyleCnt="5"/>
      <dgm:spPr/>
    </dgm:pt>
    <dgm:pt modelId="{1C563288-2AEC-44AF-A21F-445288757AEC}" type="pres">
      <dgm:prSet presAssocID="{5D97C47C-8D2F-4DE7-AFF5-BAA77CA35590}" presName="sibTrans" presStyleCnt="0"/>
      <dgm:spPr/>
    </dgm:pt>
    <dgm:pt modelId="{317882DD-F64A-47E8-BF53-9316D9F8D57F}" type="pres">
      <dgm:prSet presAssocID="{148B8EF3-59D4-4CAE-82D7-AA82BA311426}" presName="composite" presStyleCnt="0"/>
      <dgm:spPr/>
    </dgm:pt>
    <dgm:pt modelId="{23675505-664A-4E45-AFE7-7B25EB243385}" type="pres">
      <dgm:prSet presAssocID="{148B8EF3-59D4-4CAE-82D7-AA82BA311426}" presName="FirstChild" presStyleLbl="revTx" presStyleIdx="1" presStyleCnt="5" custScaleY="76118">
        <dgm:presLayoutVars>
          <dgm:chMax val="0"/>
          <dgm:chPref val="0"/>
          <dgm:bulletEnabled val="1"/>
        </dgm:presLayoutVars>
      </dgm:prSet>
      <dgm:spPr/>
    </dgm:pt>
    <dgm:pt modelId="{83DD1558-81EF-4511-9CD7-A0DF114E3E20}" type="pres">
      <dgm:prSet presAssocID="{148B8EF3-59D4-4CAE-82D7-AA82BA311426}" presName="Parent" presStyleLbl="alignNode1" presStyleIdx="1" presStyleCnt="5" custLinFactNeighborY="-1909">
        <dgm:presLayoutVars>
          <dgm:chMax val="3"/>
          <dgm:chPref val="3"/>
          <dgm:bulletEnabled val="1"/>
        </dgm:presLayoutVars>
      </dgm:prSet>
      <dgm:spPr/>
    </dgm:pt>
    <dgm:pt modelId="{332D364A-073B-47AF-A113-4FE34F88E9AD}" type="pres">
      <dgm:prSet presAssocID="{148B8EF3-59D4-4CAE-82D7-AA82BA311426}" presName="Accent" presStyleLbl="parChTrans1D1" presStyleIdx="1" presStyleCnt="5"/>
      <dgm:spPr/>
    </dgm:pt>
    <dgm:pt modelId="{6643ED3A-349B-45DD-9316-2E91F0E47077}" type="pres">
      <dgm:prSet presAssocID="{983297C0-85E2-484C-A2A0-02D57345ACD9}" presName="sibTrans" presStyleCnt="0"/>
      <dgm:spPr/>
    </dgm:pt>
    <dgm:pt modelId="{DB6CFD22-4954-404C-8F58-55F4EF7C210E}" type="pres">
      <dgm:prSet presAssocID="{ED5682B6-DDF8-4EDB-8758-8120C57E2931}" presName="composite" presStyleCnt="0"/>
      <dgm:spPr/>
    </dgm:pt>
    <dgm:pt modelId="{1E57321F-63DD-4653-A0D1-096AFA29EC07}" type="pres">
      <dgm:prSet presAssocID="{ED5682B6-DDF8-4EDB-8758-8120C57E2931}" presName="FirstChild" presStyleLbl="revTx" presStyleIdx="2" presStyleCnt="5" custLinFactNeighborY="-26807">
        <dgm:presLayoutVars>
          <dgm:chMax val="0"/>
          <dgm:chPref val="0"/>
          <dgm:bulletEnabled val="1"/>
        </dgm:presLayoutVars>
      </dgm:prSet>
      <dgm:spPr/>
    </dgm:pt>
    <dgm:pt modelId="{0AC94B79-6259-4822-90EF-942D11071C67}" type="pres">
      <dgm:prSet presAssocID="{ED5682B6-DDF8-4EDB-8758-8120C57E2931}" presName="Parent" presStyleLbl="alignNode1" presStyleIdx="2" presStyleCnt="5">
        <dgm:presLayoutVars>
          <dgm:chMax val="3"/>
          <dgm:chPref val="3"/>
          <dgm:bulletEnabled val="1"/>
        </dgm:presLayoutVars>
      </dgm:prSet>
      <dgm:spPr/>
    </dgm:pt>
    <dgm:pt modelId="{F85FAE7A-8E28-4E81-ADCD-7A3253D742DE}" type="pres">
      <dgm:prSet presAssocID="{ED5682B6-DDF8-4EDB-8758-8120C57E2931}" presName="Accent" presStyleLbl="parChTrans1D1" presStyleIdx="2" presStyleCnt="5"/>
      <dgm:spPr/>
    </dgm:pt>
    <dgm:pt modelId="{2F0827D8-6997-4212-A69A-76633B95BAF3}" type="pres">
      <dgm:prSet presAssocID="{48D96539-008D-4557-9A7B-58296C4CBDA3}" presName="sibTrans" presStyleCnt="0"/>
      <dgm:spPr/>
    </dgm:pt>
    <dgm:pt modelId="{0812C1B5-20F6-4C30-BD67-C2B742F4A2E5}" type="pres">
      <dgm:prSet presAssocID="{727D8A4F-F29D-4B84-9A17-417255CFB50E}" presName="composite" presStyleCnt="0"/>
      <dgm:spPr/>
    </dgm:pt>
    <dgm:pt modelId="{092CC7FB-2701-44AA-A995-CD517C7C9167}" type="pres">
      <dgm:prSet presAssocID="{727D8A4F-F29D-4B84-9A17-417255CFB50E}" presName="FirstChild" presStyleLbl="revTx" presStyleIdx="3" presStyleCnt="5" custScaleY="47056">
        <dgm:presLayoutVars>
          <dgm:chMax val="0"/>
          <dgm:chPref val="0"/>
          <dgm:bulletEnabled val="1"/>
        </dgm:presLayoutVars>
      </dgm:prSet>
      <dgm:spPr/>
    </dgm:pt>
    <dgm:pt modelId="{6F7905B7-41E0-4979-A45E-E3CAFBAEE973}" type="pres">
      <dgm:prSet presAssocID="{727D8A4F-F29D-4B84-9A17-417255CFB50E}" presName="Parent" presStyleLbl="alignNode1" presStyleIdx="3" presStyleCnt="5">
        <dgm:presLayoutVars>
          <dgm:chMax val="3"/>
          <dgm:chPref val="3"/>
          <dgm:bulletEnabled val="1"/>
        </dgm:presLayoutVars>
      </dgm:prSet>
      <dgm:spPr/>
    </dgm:pt>
    <dgm:pt modelId="{88E8FBAE-C5AB-4989-A6E6-33EC1FBF3BC2}" type="pres">
      <dgm:prSet presAssocID="{727D8A4F-F29D-4B84-9A17-417255CFB50E}" presName="Accent" presStyleLbl="parChTrans1D1" presStyleIdx="3" presStyleCnt="5"/>
      <dgm:spPr/>
    </dgm:pt>
    <dgm:pt modelId="{0B3DF07D-3959-45B8-AA8C-EC6A82ACEA8B}" type="pres">
      <dgm:prSet presAssocID="{21A0EED6-851A-4104-A788-07B3922FF1D4}" presName="sibTrans" presStyleCnt="0"/>
      <dgm:spPr/>
    </dgm:pt>
    <dgm:pt modelId="{253827BD-8A21-4F39-8CE4-872A82A8C0F5}" type="pres">
      <dgm:prSet presAssocID="{EC2AD433-F681-443C-87D4-AFF9DF03EDE2}" presName="composite" presStyleCnt="0"/>
      <dgm:spPr/>
    </dgm:pt>
    <dgm:pt modelId="{22854349-AFBA-4E8D-81B6-B3500ACAA758}" type="pres">
      <dgm:prSet presAssocID="{EC2AD433-F681-443C-87D4-AFF9DF03EDE2}" presName="FirstChild" presStyleLbl="revTx" presStyleIdx="4" presStyleCnt="5">
        <dgm:presLayoutVars>
          <dgm:chMax val="0"/>
          <dgm:chPref val="0"/>
          <dgm:bulletEnabled val="1"/>
        </dgm:presLayoutVars>
      </dgm:prSet>
      <dgm:spPr/>
    </dgm:pt>
    <dgm:pt modelId="{1C6B23C3-0A7D-4498-ADD3-845EB99E499C}" type="pres">
      <dgm:prSet presAssocID="{EC2AD433-F681-443C-87D4-AFF9DF03EDE2}" presName="Parent" presStyleLbl="alignNode1" presStyleIdx="4" presStyleCnt="5">
        <dgm:presLayoutVars>
          <dgm:chMax val="3"/>
          <dgm:chPref val="3"/>
          <dgm:bulletEnabled val="1"/>
        </dgm:presLayoutVars>
      </dgm:prSet>
      <dgm:spPr/>
    </dgm:pt>
    <dgm:pt modelId="{9A977A13-C2B6-4DFE-BFA6-575A2AFDC934}" type="pres">
      <dgm:prSet presAssocID="{EC2AD433-F681-443C-87D4-AFF9DF03EDE2}" presName="Accent" presStyleLbl="parChTrans1D1" presStyleIdx="4" presStyleCnt="5"/>
      <dgm:spPr/>
    </dgm:pt>
  </dgm:ptLst>
  <dgm:cxnLst>
    <dgm:cxn modelId="{F630C106-FA7C-4D7C-883D-DEADEE204CB1}" type="presOf" srcId="{148B8EF3-59D4-4CAE-82D7-AA82BA311426}" destId="{83DD1558-81EF-4511-9CD7-A0DF114E3E20}" srcOrd="0" destOrd="0" presId="urn:microsoft.com/office/officeart/2011/layout/TabList"/>
    <dgm:cxn modelId="{7CAEC107-091D-4BB2-831F-AFDD6D92E7E3}" srcId="{EDFBFBE5-D577-414F-841A-09F1B9876391}" destId="{0C3BFB12-EB31-4408-8614-F723A74004C7}" srcOrd="0" destOrd="0" parTransId="{C2452248-22F4-4613-990A-0CD38C4AE103}" sibTransId="{B51EF490-B24B-4D77-A093-1B8FBEFFF69E}"/>
    <dgm:cxn modelId="{61EBE10D-2B46-4046-BFDF-8270A43AC640}" type="presOf" srcId="{1E3FF528-1AAB-4E5A-8591-1F38C93427D7}" destId="{23675505-664A-4E45-AFE7-7B25EB243385}" srcOrd="0" destOrd="0" presId="urn:microsoft.com/office/officeart/2011/layout/TabList"/>
    <dgm:cxn modelId="{70BE2B12-293B-4EE9-8D77-062F957DD0C0}" type="presOf" srcId="{C98D8F3F-9C93-408E-A56F-D24FF919522B}" destId="{092CC7FB-2701-44AA-A995-CD517C7C9167}" srcOrd="0" destOrd="0" presId="urn:microsoft.com/office/officeart/2011/layout/TabList"/>
    <dgm:cxn modelId="{FFBDD92B-3CC6-4A5C-B49E-A9EC64EF75CF}" type="presOf" srcId="{6E48D524-6CC1-4C62-9A33-48FFDBA6D0FA}" destId="{22854349-AFBA-4E8D-81B6-B3500ACAA758}" srcOrd="0" destOrd="0" presId="urn:microsoft.com/office/officeart/2011/layout/TabList"/>
    <dgm:cxn modelId="{260CE82E-035F-46AB-809E-A9CA787C1FE0}" srcId="{148B8EF3-59D4-4CAE-82D7-AA82BA311426}" destId="{1E3FF528-1AAB-4E5A-8591-1F38C93427D7}" srcOrd="0" destOrd="0" parTransId="{7B3582F4-8425-43B2-B88F-30309D467E04}" sibTransId="{50D66D8C-32EC-4F29-BB6A-C40BC4B2DAE9}"/>
    <dgm:cxn modelId="{3F473232-21C4-4E77-B60B-BD008047E03B}" type="presOf" srcId="{ED5682B6-DDF8-4EDB-8758-8120C57E2931}" destId="{0AC94B79-6259-4822-90EF-942D11071C67}" srcOrd="0" destOrd="0" presId="urn:microsoft.com/office/officeart/2011/layout/TabList"/>
    <dgm:cxn modelId="{87F5AB35-DA10-4659-BC5B-927096D87F48}" srcId="{C87B6C2F-1BD6-4942-8DA9-48FE0E013369}" destId="{148B8EF3-59D4-4CAE-82D7-AA82BA311426}" srcOrd="1" destOrd="0" parTransId="{4AEBFD9C-1FAB-4E23-994D-D88E0A9B2551}" sibTransId="{983297C0-85E2-484C-A2A0-02D57345ACD9}"/>
    <dgm:cxn modelId="{9B49BE62-09D6-4EB8-9BF6-2209935D6A55}" srcId="{C87B6C2F-1BD6-4942-8DA9-48FE0E013369}" destId="{EDFBFBE5-D577-414F-841A-09F1B9876391}" srcOrd="0" destOrd="0" parTransId="{17C8590A-9AF3-40F6-9F23-3B647F4E65DF}" sibTransId="{5D97C47C-8D2F-4DE7-AFF5-BAA77CA35590}"/>
    <dgm:cxn modelId="{DA8FD96D-42C4-427E-81B1-46CCD76E3D8F}" type="presOf" srcId="{0C3BFB12-EB31-4408-8614-F723A74004C7}" destId="{9F71B4E4-6834-4C41-9660-CEF5E36F270B}" srcOrd="0" destOrd="0" presId="urn:microsoft.com/office/officeart/2011/layout/TabList"/>
    <dgm:cxn modelId="{42D05F70-685B-4553-9C27-C0FD4FA84114}" type="presOf" srcId="{EDFBFBE5-D577-414F-841A-09F1B9876391}" destId="{5E32A71E-7DFF-47B4-A4A7-F491C0F0E959}" srcOrd="0" destOrd="0" presId="urn:microsoft.com/office/officeart/2011/layout/TabList"/>
    <dgm:cxn modelId="{2DE8E057-8A7B-49D0-A7EA-12D9C13ED98F}" type="presOf" srcId="{F0702436-F52B-447E-9EE0-04C51FFD3DCA}" destId="{1E57321F-63DD-4653-A0D1-096AFA29EC07}" srcOrd="0" destOrd="0" presId="urn:microsoft.com/office/officeart/2011/layout/TabList"/>
    <dgm:cxn modelId="{23E43258-3304-455A-82E0-14D3DBB66F71}" srcId="{EC2AD433-F681-443C-87D4-AFF9DF03EDE2}" destId="{6E48D524-6CC1-4C62-9A33-48FFDBA6D0FA}" srcOrd="0" destOrd="0" parTransId="{7F4297BF-86C1-42E2-A51D-10546AEC0627}" sibTransId="{26E02E9F-83F2-47A4-BE7B-20A20F340AB9}"/>
    <dgm:cxn modelId="{53947679-60BF-4D8D-8028-3F58BF6B23EC}" srcId="{ED5682B6-DDF8-4EDB-8758-8120C57E2931}" destId="{F0702436-F52B-447E-9EE0-04C51FFD3DCA}" srcOrd="0" destOrd="0" parTransId="{D1C62BAF-E568-4CBB-B9A4-275FABFA868F}" sibTransId="{C0DBF689-CE44-4A53-B6FC-F7D23CA2A32C}"/>
    <dgm:cxn modelId="{2ED3F389-6AF0-4A69-BC12-50C84E39BA4E}" srcId="{C87B6C2F-1BD6-4942-8DA9-48FE0E013369}" destId="{ED5682B6-DDF8-4EDB-8758-8120C57E2931}" srcOrd="2" destOrd="0" parTransId="{F95C0618-F048-49F5-A408-9099698C57F2}" sibTransId="{48D96539-008D-4557-9A7B-58296C4CBDA3}"/>
    <dgm:cxn modelId="{2B7DDA95-FC69-4618-BC9F-25A592BA855E}" srcId="{C87B6C2F-1BD6-4942-8DA9-48FE0E013369}" destId="{EC2AD433-F681-443C-87D4-AFF9DF03EDE2}" srcOrd="4" destOrd="0" parTransId="{375B31D0-D3D4-4BB3-A95C-9158F3F1ED8B}" sibTransId="{4F8FF754-1783-4AE4-8847-D78178FAB6FF}"/>
    <dgm:cxn modelId="{9508C59F-1ED6-4A51-8071-FFA2DA395115}" type="presOf" srcId="{C87B6C2F-1BD6-4942-8DA9-48FE0E013369}" destId="{4F450906-07BC-46A9-93D9-551B18A83A90}" srcOrd="0" destOrd="0" presId="urn:microsoft.com/office/officeart/2011/layout/TabList"/>
    <dgm:cxn modelId="{1D4159B3-57F3-4AEA-B934-63DBA45D7AB8}" type="presOf" srcId="{EC2AD433-F681-443C-87D4-AFF9DF03EDE2}" destId="{1C6B23C3-0A7D-4498-ADD3-845EB99E499C}" srcOrd="0" destOrd="0" presId="urn:microsoft.com/office/officeart/2011/layout/TabList"/>
    <dgm:cxn modelId="{CD4C52E1-70A1-4769-B759-8E98B6D49247}" srcId="{727D8A4F-F29D-4B84-9A17-417255CFB50E}" destId="{C98D8F3F-9C93-408E-A56F-D24FF919522B}" srcOrd="0" destOrd="0" parTransId="{479A4B34-AB57-40BC-81FC-870BFD4B7EBD}" sibTransId="{0B25A9BB-ED99-49FC-B43E-8203A886551D}"/>
    <dgm:cxn modelId="{B538E7EF-189B-44DB-B31B-E230F25A03E2}" type="presOf" srcId="{727D8A4F-F29D-4B84-9A17-417255CFB50E}" destId="{6F7905B7-41E0-4979-A45E-E3CAFBAEE973}" srcOrd="0" destOrd="0" presId="urn:microsoft.com/office/officeart/2011/layout/TabList"/>
    <dgm:cxn modelId="{A9B1C5FC-868D-4650-B244-4684D801FAE7}" srcId="{C87B6C2F-1BD6-4942-8DA9-48FE0E013369}" destId="{727D8A4F-F29D-4B84-9A17-417255CFB50E}" srcOrd="3" destOrd="0" parTransId="{6D85F129-82FC-448B-A21F-DF35CDD5E9F6}" sibTransId="{21A0EED6-851A-4104-A788-07B3922FF1D4}"/>
    <dgm:cxn modelId="{B6C25C62-C100-4142-B09A-119735A533E9}" type="presParOf" srcId="{4F450906-07BC-46A9-93D9-551B18A83A90}" destId="{2E2216FE-D88D-43E1-9E9A-57765D36CC0B}" srcOrd="0" destOrd="0" presId="urn:microsoft.com/office/officeart/2011/layout/TabList"/>
    <dgm:cxn modelId="{72055053-647B-4F29-BEDE-EFFF88568B75}" type="presParOf" srcId="{2E2216FE-D88D-43E1-9E9A-57765D36CC0B}" destId="{9F71B4E4-6834-4C41-9660-CEF5E36F270B}" srcOrd="0" destOrd="0" presId="urn:microsoft.com/office/officeart/2011/layout/TabList"/>
    <dgm:cxn modelId="{8BA722E9-695C-42A3-946C-071910E606A4}" type="presParOf" srcId="{2E2216FE-D88D-43E1-9E9A-57765D36CC0B}" destId="{5E32A71E-7DFF-47B4-A4A7-F491C0F0E959}" srcOrd="1" destOrd="0" presId="urn:microsoft.com/office/officeart/2011/layout/TabList"/>
    <dgm:cxn modelId="{B4871074-FD4F-4D15-BDD0-AABD3F30AB77}" type="presParOf" srcId="{2E2216FE-D88D-43E1-9E9A-57765D36CC0B}" destId="{6F7D6178-6EC6-4DA2-8EB0-D502B242F914}" srcOrd="2" destOrd="0" presId="urn:microsoft.com/office/officeart/2011/layout/TabList"/>
    <dgm:cxn modelId="{784A2EDF-CCD8-46EA-95F1-5E31F4AD3483}" type="presParOf" srcId="{4F450906-07BC-46A9-93D9-551B18A83A90}" destId="{1C563288-2AEC-44AF-A21F-445288757AEC}" srcOrd="1" destOrd="0" presId="urn:microsoft.com/office/officeart/2011/layout/TabList"/>
    <dgm:cxn modelId="{541C1CA7-E531-4D23-BE3A-9882F2DBAA96}" type="presParOf" srcId="{4F450906-07BC-46A9-93D9-551B18A83A90}" destId="{317882DD-F64A-47E8-BF53-9316D9F8D57F}" srcOrd="2" destOrd="0" presId="urn:microsoft.com/office/officeart/2011/layout/TabList"/>
    <dgm:cxn modelId="{6904EC83-D43E-48E2-A71E-5D3A08152A27}" type="presParOf" srcId="{317882DD-F64A-47E8-BF53-9316D9F8D57F}" destId="{23675505-664A-4E45-AFE7-7B25EB243385}" srcOrd="0" destOrd="0" presId="urn:microsoft.com/office/officeart/2011/layout/TabList"/>
    <dgm:cxn modelId="{86A0752F-4659-43B6-B201-17018FD065D7}" type="presParOf" srcId="{317882DD-F64A-47E8-BF53-9316D9F8D57F}" destId="{83DD1558-81EF-4511-9CD7-A0DF114E3E20}" srcOrd="1" destOrd="0" presId="urn:microsoft.com/office/officeart/2011/layout/TabList"/>
    <dgm:cxn modelId="{00F5C578-769A-49EB-9348-5213AC87ED26}" type="presParOf" srcId="{317882DD-F64A-47E8-BF53-9316D9F8D57F}" destId="{332D364A-073B-47AF-A113-4FE34F88E9AD}" srcOrd="2" destOrd="0" presId="urn:microsoft.com/office/officeart/2011/layout/TabList"/>
    <dgm:cxn modelId="{DE9BEB44-81B6-47CD-8CE5-D6D2EA2BE927}" type="presParOf" srcId="{4F450906-07BC-46A9-93D9-551B18A83A90}" destId="{6643ED3A-349B-45DD-9316-2E91F0E47077}" srcOrd="3" destOrd="0" presId="urn:microsoft.com/office/officeart/2011/layout/TabList"/>
    <dgm:cxn modelId="{9711742A-A727-4F67-84CC-5DE703A061E1}" type="presParOf" srcId="{4F450906-07BC-46A9-93D9-551B18A83A90}" destId="{DB6CFD22-4954-404C-8F58-55F4EF7C210E}" srcOrd="4" destOrd="0" presId="urn:microsoft.com/office/officeart/2011/layout/TabList"/>
    <dgm:cxn modelId="{354F060C-A324-4E86-BF10-A5945783CEE5}" type="presParOf" srcId="{DB6CFD22-4954-404C-8F58-55F4EF7C210E}" destId="{1E57321F-63DD-4653-A0D1-096AFA29EC07}" srcOrd="0" destOrd="0" presId="urn:microsoft.com/office/officeart/2011/layout/TabList"/>
    <dgm:cxn modelId="{07D8EE9D-7B00-4B48-8215-D81D4CA9B636}" type="presParOf" srcId="{DB6CFD22-4954-404C-8F58-55F4EF7C210E}" destId="{0AC94B79-6259-4822-90EF-942D11071C67}" srcOrd="1" destOrd="0" presId="urn:microsoft.com/office/officeart/2011/layout/TabList"/>
    <dgm:cxn modelId="{AE84D15B-6F7D-4B95-A1E9-E7015CE372DA}" type="presParOf" srcId="{DB6CFD22-4954-404C-8F58-55F4EF7C210E}" destId="{F85FAE7A-8E28-4E81-ADCD-7A3253D742DE}" srcOrd="2" destOrd="0" presId="urn:microsoft.com/office/officeart/2011/layout/TabList"/>
    <dgm:cxn modelId="{88C02B1C-2F4A-4453-A70A-3210BA730D62}" type="presParOf" srcId="{4F450906-07BC-46A9-93D9-551B18A83A90}" destId="{2F0827D8-6997-4212-A69A-76633B95BAF3}" srcOrd="5" destOrd="0" presId="urn:microsoft.com/office/officeart/2011/layout/TabList"/>
    <dgm:cxn modelId="{D8C54CD2-6EA2-4F24-998F-5A65312C4F31}" type="presParOf" srcId="{4F450906-07BC-46A9-93D9-551B18A83A90}" destId="{0812C1B5-20F6-4C30-BD67-C2B742F4A2E5}" srcOrd="6" destOrd="0" presId="urn:microsoft.com/office/officeart/2011/layout/TabList"/>
    <dgm:cxn modelId="{3FEEC5F0-C6A1-44CF-BB96-756660C2D2A1}" type="presParOf" srcId="{0812C1B5-20F6-4C30-BD67-C2B742F4A2E5}" destId="{092CC7FB-2701-44AA-A995-CD517C7C9167}" srcOrd="0" destOrd="0" presId="urn:microsoft.com/office/officeart/2011/layout/TabList"/>
    <dgm:cxn modelId="{5C6A0BCE-D3F0-4B90-82BA-40BF57BE3528}" type="presParOf" srcId="{0812C1B5-20F6-4C30-BD67-C2B742F4A2E5}" destId="{6F7905B7-41E0-4979-A45E-E3CAFBAEE973}" srcOrd="1" destOrd="0" presId="urn:microsoft.com/office/officeart/2011/layout/TabList"/>
    <dgm:cxn modelId="{089B2465-1733-458C-B114-D899D535DB80}" type="presParOf" srcId="{0812C1B5-20F6-4C30-BD67-C2B742F4A2E5}" destId="{88E8FBAE-C5AB-4989-A6E6-33EC1FBF3BC2}" srcOrd="2" destOrd="0" presId="urn:microsoft.com/office/officeart/2011/layout/TabList"/>
    <dgm:cxn modelId="{98E83155-D2ED-49E2-962E-2E4282221AD6}" type="presParOf" srcId="{4F450906-07BC-46A9-93D9-551B18A83A90}" destId="{0B3DF07D-3959-45B8-AA8C-EC6A82ACEA8B}" srcOrd="7" destOrd="0" presId="urn:microsoft.com/office/officeart/2011/layout/TabList"/>
    <dgm:cxn modelId="{76BC743B-0DD6-4792-A623-00E9C5875A2F}" type="presParOf" srcId="{4F450906-07BC-46A9-93D9-551B18A83A90}" destId="{253827BD-8A21-4F39-8CE4-872A82A8C0F5}" srcOrd="8" destOrd="0" presId="urn:microsoft.com/office/officeart/2011/layout/TabList"/>
    <dgm:cxn modelId="{A511A7A8-491B-45B0-A064-42B4C4FBCECC}" type="presParOf" srcId="{253827BD-8A21-4F39-8CE4-872A82A8C0F5}" destId="{22854349-AFBA-4E8D-81B6-B3500ACAA758}" srcOrd="0" destOrd="0" presId="urn:microsoft.com/office/officeart/2011/layout/TabList"/>
    <dgm:cxn modelId="{608E2BAB-75F3-455D-90B9-D192243323B4}" type="presParOf" srcId="{253827BD-8A21-4F39-8CE4-872A82A8C0F5}" destId="{1C6B23C3-0A7D-4498-ADD3-845EB99E499C}" srcOrd="1" destOrd="0" presId="urn:microsoft.com/office/officeart/2011/layout/TabList"/>
    <dgm:cxn modelId="{64FB398B-4398-43B4-9D16-79CC7EC94C2C}" type="presParOf" srcId="{253827BD-8A21-4F39-8CE4-872A82A8C0F5}" destId="{9A977A13-C2B6-4DFE-BFA6-575A2AFDC934}" srcOrd="2" destOrd="0" presId="urn:microsoft.com/office/officeart/2011/layout/TabList"/>
  </dgm:cxnLst>
  <dgm:bg/>
  <dgm:whole>
    <a:ln w="3175"/>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76D45BC-9C99-4A3A-9DD2-A4255B4290C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05382CB-933B-4A90-8E8A-8DF3CE9C0CC5}">
      <dgm:prSet custT="1"/>
      <dgm:spPr/>
      <dgm:t>
        <a:bodyPr/>
        <a:lstStyle/>
        <a:p>
          <a:pPr rtl="0"/>
          <a:r>
            <a:rPr lang="es-ES" sz="3000" dirty="0"/>
            <a:t>Activos</a:t>
          </a:r>
        </a:p>
        <a:p>
          <a:pPr rtl="0"/>
          <a:r>
            <a:rPr lang="es-ES" sz="2000" dirty="0"/>
            <a:t>Lo que posee</a:t>
          </a:r>
        </a:p>
      </dgm:t>
    </dgm:pt>
    <dgm:pt modelId="{155FD784-D4AE-45C6-9CDC-CA172A0E24FD}" type="parTrans" cxnId="{1CB41419-BCD1-4E95-A577-B50C214F13CF}">
      <dgm:prSet/>
      <dgm:spPr/>
      <dgm:t>
        <a:bodyPr/>
        <a:lstStyle/>
        <a:p>
          <a:endParaRPr lang="en-US"/>
        </a:p>
      </dgm:t>
    </dgm:pt>
    <dgm:pt modelId="{23252802-0F9A-4EB2-8B22-9648F2C0020D}" type="sibTrans" cxnId="{1CB41419-BCD1-4E95-A577-B50C214F13CF}">
      <dgm:prSet/>
      <dgm:spPr/>
      <dgm:t>
        <a:bodyPr/>
        <a:lstStyle/>
        <a:p>
          <a:endParaRPr lang="en-US"/>
        </a:p>
      </dgm:t>
    </dgm:pt>
    <dgm:pt modelId="{13C77BA6-5C7D-46D0-B655-EED90A811C9B}">
      <dgm:prSet custT="1"/>
      <dgm:spPr/>
      <dgm:t>
        <a:bodyPr/>
        <a:lstStyle/>
        <a:p>
          <a:pPr rtl="0"/>
          <a:r>
            <a:rPr lang="es-ES" sz="3000" dirty="0"/>
            <a:t>Pasivos</a:t>
          </a:r>
        </a:p>
        <a:p>
          <a:pPr rtl="0"/>
          <a:r>
            <a:rPr lang="es-ES" sz="2000" dirty="0"/>
            <a:t>Lo que debe</a:t>
          </a:r>
        </a:p>
      </dgm:t>
    </dgm:pt>
    <dgm:pt modelId="{D278EB31-5517-4E16-81B7-2BB9AF7E8B43}" type="parTrans" cxnId="{5313E5F9-BEA7-4D99-8E5D-8A0579C78E9F}">
      <dgm:prSet/>
      <dgm:spPr/>
      <dgm:t>
        <a:bodyPr/>
        <a:lstStyle/>
        <a:p>
          <a:endParaRPr lang="en-US"/>
        </a:p>
      </dgm:t>
    </dgm:pt>
    <dgm:pt modelId="{F7AEBB29-3721-45EA-BCFB-DE340BAE5E90}" type="sibTrans" cxnId="{5313E5F9-BEA7-4D99-8E5D-8A0579C78E9F}">
      <dgm:prSet/>
      <dgm:spPr/>
      <dgm:t>
        <a:bodyPr/>
        <a:lstStyle/>
        <a:p>
          <a:endParaRPr lang="en-US"/>
        </a:p>
      </dgm:t>
    </dgm:pt>
    <dgm:pt modelId="{44533EE8-0F92-43A7-9EC3-6EB377033331}">
      <dgm:prSet custT="1"/>
      <dgm:spPr/>
      <dgm:t>
        <a:bodyPr/>
        <a:lstStyle/>
        <a:p>
          <a:pPr rtl="0"/>
          <a:r>
            <a:rPr lang="es-ES" sz="2400" dirty="0"/>
            <a:t>Patrimonio neto</a:t>
          </a:r>
        </a:p>
      </dgm:t>
    </dgm:pt>
    <dgm:pt modelId="{7F412F41-5421-4634-A578-B327DFB83AA7}" type="parTrans" cxnId="{D8B051F2-1619-4CD5-9C02-D22BA9BBA616}">
      <dgm:prSet/>
      <dgm:spPr/>
      <dgm:t>
        <a:bodyPr/>
        <a:lstStyle/>
        <a:p>
          <a:endParaRPr lang="en-US"/>
        </a:p>
      </dgm:t>
    </dgm:pt>
    <dgm:pt modelId="{32D20DEC-351E-48A1-ABBC-063647C58067}" type="sibTrans" cxnId="{D8B051F2-1619-4CD5-9C02-D22BA9BBA616}">
      <dgm:prSet/>
      <dgm:spPr/>
      <dgm:t>
        <a:bodyPr/>
        <a:lstStyle/>
        <a:p>
          <a:endParaRPr lang="en-US"/>
        </a:p>
      </dgm:t>
    </dgm:pt>
    <dgm:pt modelId="{BA2CA6C4-D907-47DD-9780-BA94E419FE34}" type="pres">
      <dgm:prSet presAssocID="{276D45BC-9C99-4A3A-9DD2-A4255B4290CF}" presName="CompostProcess" presStyleCnt="0">
        <dgm:presLayoutVars>
          <dgm:dir/>
          <dgm:resizeHandles val="exact"/>
        </dgm:presLayoutVars>
      </dgm:prSet>
      <dgm:spPr/>
    </dgm:pt>
    <dgm:pt modelId="{326B2C21-86A1-46B0-ACD0-0C7B56F4A843}" type="pres">
      <dgm:prSet presAssocID="{276D45BC-9C99-4A3A-9DD2-A4255B4290CF}" presName="arrow" presStyleLbl="bgShp" presStyleIdx="0" presStyleCnt="1" custScaleX="117647" custScaleY="99780" custLinFactNeighborX="-1225" custLinFactNeighborY="769"/>
      <dgm:spPr/>
    </dgm:pt>
    <dgm:pt modelId="{BEA342E3-A368-4B73-A41A-A6999818A9A0}" type="pres">
      <dgm:prSet presAssocID="{276D45BC-9C99-4A3A-9DD2-A4255B4290CF}" presName="linearProcess" presStyleCnt="0"/>
      <dgm:spPr/>
    </dgm:pt>
    <dgm:pt modelId="{54D7317F-BAED-4D7F-AEB4-169BE27F997C}" type="pres">
      <dgm:prSet presAssocID="{905382CB-933B-4A90-8E8A-8DF3CE9C0CC5}" presName="textNode" presStyleLbl="node1" presStyleIdx="0" presStyleCnt="3" custScaleX="80885" custLinFactNeighborX="-87213" custLinFactNeighborY="0">
        <dgm:presLayoutVars>
          <dgm:bulletEnabled val="1"/>
        </dgm:presLayoutVars>
      </dgm:prSet>
      <dgm:spPr/>
    </dgm:pt>
    <dgm:pt modelId="{752374F4-BEC8-4E0D-99CA-B08268C9C35A}" type="pres">
      <dgm:prSet presAssocID="{23252802-0F9A-4EB2-8B22-9648F2C0020D}" presName="sibTrans" presStyleCnt="0"/>
      <dgm:spPr/>
    </dgm:pt>
    <dgm:pt modelId="{ECA95ECE-D66E-4899-8EC5-5E5AF7F4A826}" type="pres">
      <dgm:prSet presAssocID="{13C77BA6-5C7D-46D0-B655-EED90A811C9B}" presName="textNode" presStyleLbl="node1" presStyleIdx="1" presStyleCnt="3" custScaleX="89823" custLinFactNeighborX="-38853" custLinFactNeighborY="1922">
        <dgm:presLayoutVars>
          <dgm:bulletEnabled val="1"/>
        </dgm:presLayoutVars>
      </dgm:prSet>
      <dgm:spPr/>
    </dgm:pt>
    <dgm:pt modelId="{29180D1E-C7FE-430D-A27F-2271DDA09D53}" type="pres">
      <dgm:prSet presAssocID="{F7AEBB29-3721-45EA-BCFB-DE340BAE5E90}" presName="sibTrans" presStyleCnt="0"/>
      <dgm:spPr/>
    </dgm:pt>
    <dgm:pt modelId="{2B886751-C205-4BAA-9518-16024D06973F}" type="pres">
      <dgm:prSet presAssocID="{44533EE8-0F92-43A7-9EC3-6EB377033331}" presName="textNode" presStyleLbl="node1" presStyleIdx="2" presStyleCnt="3" custScaleX="67298" custLinFactNeighborX="-17490" custLinFactNeighborY="0">
        <dgm:presLayoutVars>
          <dgm:bulletEnabled val="1"/>
        </dgm:presLayoutVars>
      </dgm:prSet>
      <dgm:spPr/>
    </dgm:pt>
  </dgm:ptLst>
  <dgm:cxnLst>
    <dgm:cxn modelId="{11BEB00B-0BC2-481B-92A8-E6D78BA89929}" type="presOf" srcId="{276D45BC-9C99-4A3A-9DD2-A4255B4290CF}" destId="{BA2CA6C4-D907-47DD-9780-BA94E419FE34}" srcOrd="0" destOrd="0" presId="urn:microsoft.com/office/officeart/2005/8/layout/hProcess9"/>
    <dgm:cxn modelId="{CCB7BF13-46F7-4BC5-882E-4FD817EEC83A}" type="presOf" srcId="{13C77BA6-5C7D-46D0-B655-EED90A811C9B}" destId="{ECA95ECE-D66E-4899-8EC5-5E5AF7F4A826}" srcOrd="0" destOrd="0" presId="urn:microsoft.com/office/officeart/2005/8/layout/hProcess9"/>
    <dgm:cxn modelId="{1CB41419-BCD1-4E95-A577-B50C214F13CF}" srcId="{276D45BC-9C99-4A3A-9DD2-A4255B4290CF}" destId="{905382CB-933B-4A90-8E8A-8DF3CE9C0CC5}" srcOrd="0" destOrd="0" parTransId="{155FD784-D4AE-45C6-9CDC-CA172A0E24FD}" sibTransId="{23252802-0F9A-4EB2-8B22-9648F2C0020D}"/>
    <dgm:cxn modelId="{66FE2386-4011-4A59-A7FE-151CDA1954A7}" type="presOf" srcId="{905382CB-933B-4A90-8E8A-8DF3CE9C0CC5}" destId="{54D7317F-BAED-4D7F-AEB4-169BE27F997C}" srcOrd="0" destOrd="0" presId="urn:microsoft.com/office/officeart/2005/8/layout/hProcess9"/>
    <dgm:cxn modelId="{F27EA1DD-F5ED-4274-BF24-8BCC325A1F7E}" type="presOf" srcId="{44533EE8-0F92-43A7-9EC3-6EB377033331}" destId="{2B886751-C205-4BAA-9518-16024D06973F}" srcOrd="0" destOrd="0" presId="urn:microsoft.com/office/officeart/2005/8/layout/hProcess9"/>
    <dgm:cxn modelId="{D8B051F2-1619-4CD5-9C02-D22BA9BBA616}" srcId="{276D45BC-9C99-4A3A-9DD2-A4255B4290CF}" destId="{44533EE8-0F92-43A7-9EC3-6EB377033331}" srcOrd="2" destOrd="0" parTransId="{7F412F41-5421-4634-A578-B327DFB83AA7}" sibTransId="{32D20DEC-351E-48A1-ABBC-063647C58067}"/>
    <dgm:cxn modelId="{5313E5F9-BEA7-4D99-8E5D-8A0579C78E9F}" srcId="{276D45BC-9C99-4A3A-9DD2-A4255B4290CF}" destId="{13C77BA6-5C7D-46D0-B655-EED90A811C9B}" srcOrd="1" destOrd="0" parTransId="{D278EB31-5517-4E16-81B7-2BB9AF7E8B43}" sibTransId="{F7AEBB29-3721-45EA-BCFB-DE340BAE5E90}"/>
    <dgm:cxn modelId="{01BF0F6E-CFF2-448D-B65B-C30F69708B3C}" type="presParOf" srcId="{BA2CA6C4-D907-47DD-9780-BA94E419FE34}" destId="{326B2C21-86A1-46B0-ACD0-0C7B56F4A843}" srcOrd="0" destOrd="0" presId="urn:microsoft.com/office/officeart/2005/8/layout/hProcess9"/>
    <dgm:cxn modelId="{CEB5A796-E9AC-4FE5-B2F4-E24024B465BB}" type="presParOf" srcId="{BA2CA6C4-D907-47DD-9780-BA94E419FE34}" destId="{BEA342E3-A368-4B73-A41A-A6999818A9A0}" srcOrd="1" destOrd="0" presId="urn:microsoft.com/office/officeart/2005/8/layout/hProcess9"/>
    <dgm:cxn modelId="{7B8739E8-D181-4EB9-8062-38391B80E723}" type="presParOf" srcId="{BEA342E3-A368-4B73-A41A-A6999818A9A0}" destId="{54D7317F-BAED-4D7F-AEB4-169BE27F997C}" srcOrd="0" destOrd="0" presId="urn:microsoft.com/office/officeart/2005/8/layout/hProcess9"/>
    <dgm:cxn modelId="{C772B425-BED2-4C9E-BF48-B9D29556D611}" type="presParOf" srcId="{BEA342E3-A368-4B73-A41A-A6999818A9A0}" destId="{752374F4-BEC8-4E0D-99CA-B08268C9C35A}" srcOrd="1" destOrd="0" presId="urn:microsoft.com/office/officeart/2005/8/layout/hProcess9"/>
    <dgm:cxn modelId="{7D9304C2-6E75-4D48-9FF6-E7FCD91FB3B1}" type="presParOf" srcId="{BEA342E3-A368-4B73-A41A-A6999818A9A0}" destId="{ECA95ECE-D66E-4899-8EC5-5E5AF7F4A826}" srcOrd="2" destOrd="0" presId="urn:microsoft.com/office/officeart/2005/8/layout/hProcess9"/>
    <dgm:cxn modelId="{054DDE85-F1D8-4510-ABD0-E3340AEE2248}" type="presParOf" srcId="{BEA342E3-A368-4B73-A41A-A6999818A9A0}" destId="{29180D1E-C7FE-430D-A27F-2271DDA09D53}" srcOrd="3" destOrd="0" presId="urn:microsoft.com/office/officeart/2005/8/layout/hProcess9"/>
    <dgm:cxn modelId="{33CF89BA-4EC5-476A-8083-BFBB85982FFD}" type="presParOf" srcId="{BEA342E3-A368-4B73-A41A-A6999818A9A0}" destId="{2B886751-C205-4BAA-9518-16024D06973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s-ES" dirty="0"/>
            <a:t>Propietarios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s-ES" dirty="0"/>
            <a:t>Para evaluar si el agricultor entrante dispone de recursos para la adquisición de activos, de costos de transacción asociados a una herencia y/o para realizar inversiones en la explotación. ​</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s-ES" dirty="0"/>
            <a:t>Productores entrantes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r>
            <a:rPr lang="es-ES" dirty="0"/>
            <a:t>Evaluar cuánto debe el propietario que pudiera afectar al precio de venta. </a:t>
          </a:r>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762E4440-C500-41D7-B3F2-146363B36FAD}" type="presOf" srcId="{C8911D37-B36A-47DB-9EB0-E75735942DD3}" destId="{F93F082F-6A52-4765-9B25-C547C404BDB6}" srcOrd="0" destOrd="0" presId="urn:microsoft.com/office/officeart/2005/8/layout/list1"/>
    <dgm:cxn modelId="{E4F78C7D-B7D3-4A53-B58C-0BB9F22E3596}" type="presOf" srcId="{35A37345-45F8-455D-BEB4-B8CA1A97AA25}" destId="{25604EF7-0042-412C-8C95-D1D1702A4B77}" srcOrd="1" destOrd="0" presId="urn:microsoft.com/office/officeart/2005/8/layout/list1"/>
    <dgm:cxn modelId="{48E48783-5F58-4570-8EDF-60A72BC7C622}" type="presOf" srcId="{35A37345-45F8-455D-BEB4-B8CA1A97AA25}" destId="{F98EEE66-E138-4D9F-8BB6-B3F12B52156E}" srcOrd="0" destOrd="0" presId="urn:microsoft.com/office/officeart/2005/8/layout/list1"/>
    <dgm:cxn modelId="{B398528F-A241-44DD-9088-3E18B548CEBD}" type="presOf" srcId="{4198CFE9-D136-4822-A589-18655197D402}" destId="{BE8623F1-8DD4-4476-A4D7-A31893253964}" srcOrd="0" destOrd="0" presId="urn:microsoft.com/office/officeart/2005/8/layout/list1"/>
    <dgm:cxn modelId="{4FF534AB-3729-4853-93FC-75CACD12C8F3}" type="presOf" srcId="{756818A5-B460-4159-9F59-C9578BFA7497}" destId="{A8E01BA3-88BF-4827-9F64-A03B55B94CF8}" srcOrd="0"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759E75C3-9986-4336-AD8E-BB5A0B5F9356}" type="presOf" srcId="{730838B6-B92A-4B6F-9356-0128892D6179}" destId="{AABDC414-8582-4A79-88FC-F3C3963EB5A4}" srcOrd="0" destOrd="0" presId="urn:microsoft.com/office/officeart/2005/8/layout/list1"/>
    <dgm:cxn modelId="{CA2B17C4-3FA8-4846-BC01-5C2027656A7C}" type="presOf" srcId="{756818A5-B460-4159-9F59-C9578BFA7497}" destId="{5FBB7AF8-CCAB-45CE-AD46-206048039FF3}" srcOrd="1"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827DCEFC-EABB-4772-BC70-DE42D37FD4FC}" srcId="{730838B6-B92A-4B6F-9356-0128892D6179}" destId="{756818A5-B460-4159-9F59-C9578BFA7497}" srcOrd="1" destOrd="0" parTransId="{9DCBAACF-1811-4949-8C30-D2A3762CFF54}" sibTransId="{63063DBB-85F4-4526-BF8E-3239E70AD9A4}"/>
    <dgm:cxn modelId="{39494E44-BA9C-44C9-A429-E732BABB883C}" type="presParOf" srcId="{AABDC414-8582-4A79-88FC-F3C3963EB5A4}" destId="{DD7DB463-326D-4865-8CCD-061C74D1FFA9}" srcOrd="0" destOrd="0" presId="urn:microsoft.com/office/officeart/2005/8/layout/list1"/>
    <dgm:cxn modelId="{776FA80E-F4C9-435A-BAB5-4227C8F88101}" type="presParOf" srcId="{DD7DB463-326D-4865-8CCD-061C74D1FFA9}" destId="{F98EEE66-E138-4D9F-8BB6-B3F12B52156E}" srcOrd="0" destOrd="0" presId="urn:microsoft.com/office/officeart/2005/8/layout/list1"/>
    <dgm:cxn modelId="{6453EFB4-E1F6-47C7-9848-E4D7D7C39C73}" type="presParOf" srcId="{DD7DB463-326D-4865-8CCD-061C74D1FFA9}" destId="{25604EF7-0042-412C-8C95-D1D1702A4B77}" srcOrd="1" destOrd="0" presId="urn:microsoft.com/office/officeart/2005/8/layout/list1"/>
    <dgm:cxn modelId="{6B6C03DE-00A9-4444-AF7D-94171B97840A}" type="presParOf" srcId="{AABDC414-8582-4A79-88FC-F3C3963EB5A4}" destId="{1267D4C5-3704-4CFC-A025-BDCABF9935C1}" srcOrd="1" destOrd="0" presId="urn:microsoft.com/office/officeart/2005/8/layout/list1"/>
    <dgm:cxn modelId="{D15ED91A-3B60-4BB1-A66D-F194EF2F2A50}" type="presParOf" srcId="{AABDC414-8582-4A79-88FC-F3C3963EB5A4}" destId="{F93F082F-6A52-4765-9B25-C547C404BDB6}" srcOrd="2" destOrd="0" presId="urn:microsoft.com/office/officeart/2005/8/layout/list1"/>
    <dgm:cxn modelId="{1A55228F-1D4E-4001-8766-3D65E5090F0B}" type="presParOf" srcId="{AABDC414-8582-4A79-88FC-F3C3963EB5A4}" destId="{8FE8C85F-C3EC-4D8B-BF2A-ABFADAB3B3F6}" srcOrd="3" destOrd="0" presId="urn:microsoft.com/office/officeart/2005/8/layout/list1"/>
    <dgm:cxn modelId="{2FA7EDCC-245C-430B-A45A-F4DA48BEB2DE}" type="presParOf" srcId="{AABDC414-8582-4A79-88FC-F3C3963EB5A4}" destId="{613C6704-D781-4C51-B82D-BB7D06E0E530}" srcOrd="4" destOrd="0" presId="urn:microsoft.com/office/officeart/2005/8/layout/list1"/>
    <dgm:cxn modelId="{4F748910-9192-404F-B1EA-30035D7F275D}" type="presParOf" srcId="{613C6704-D781-4C51-B82D-BB7D06E0E530}" destId="{A8E01BA3-88BF-4827-9F64-A03B55B94CF8}" srcOrd="0" destOrd="0" presId="urn:microsoft.com/office/officeart/2005/8/layout/list1"/>
    <dgm:cxn modelId="{9287EADA-7966-4108-82CE-0EB24CE42318}" type="presParOf" srcId="{613C6704-D781-4C51-B82D-BB7D06E0E530}" destId="{5FBB7AF8-CCAB-45CE-AD46-206048039FF3}" srcOrd="1" destOrd="0" presId="urn:microsoft.com/office/officeart/2005/8/layout/list1"/>
    <dgm:cxn modelId="{12B810BB-23F5-4EFE-AB32-BCDDDE8B792B}" type="presParOf" srcId="{AABDC414-8582-4A79-88FC-F3C3963EB5A4}" destId="{5DBA3EB8-820A-4A77-9FB8-E274F8C17037}" srcOrd="5" destOrd="0" presId="urn:microsoft.com/office/officeart/2005/8/layout/list1"/>
    <dgm:cxn modelId="{99A9D2B7-C0C4-4142-AB18-A38B2B74B106}"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3457-61CE-40E3-B107-2E0BC3AC262D}">
      <dsp:nvSpPr>
        <dsp:cNvPr id="0" name=""/>
        <dsp:cNvSpPr/>
      </dsp:nvSpPr>
      <dsp:spPr>
        <a:xfrm>
          <a:off x="9863" y="418889"/>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bg2"/>
              </a:solidFill>
            </a:rPr>
            <a:t>Asignar</a:t>
          </a:r>
        </a:p>
      </dsp:txBody>
      <dsp:txXfrm>
        <a:off x="205004" y="418889"/>
        <a:ext cx="1777954" cy="650471"/>
      </dsp:txXfrm>
    </dsp:sp>
    <dsp:sp modelId="{0BE95AC5-8FB7-4DC4-8F1A-625016A2D04F}">
      <dsp:nvSpPr>
        <dsp:cNvPr id="0" name=""/>
        <dsp:cNvSpPr/>
      </dsp:nvSpPr>
      <dsp:spPr>
        <a:xfrm>
          <a:off x="9863" y="1069360"/>
          <a:ext cx="1973095" cy="23338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a:lnSpc>
              <a:spcPct val="90000"/>
            </a:lnSpc>
            <a:spcBef>
              <a:spcPct val="0"/>
            </a:spcBef>
            <a:spcAft>
              <a:spcPct val="35000"/>
            </a:spcAft>
            <a:buNone/>
          </a:pPr>
          <a:r>
            <a:rPr lang="es-ES" sz="2000" kern="1200" dirty="0">
              <a:solidFill>
                <a:srgbClr val="004B24"/>
              </a:solidFill>
            </a:rPr>
            <a:t>Asignar valores a los activos incluidos en la transferencia.</a:t>
          </a:r>
        </a:p>
      </dsp:txBody>
      <dsp:txXfrm>
        <a:off x="9863" y="1069360"/>
        <a:ext cx="1973095" cy="2333815"/>
      </dsp:txXfrm>
    </dsp:sp>
    <dsp:sp modelId="{41A4AFD0-BF4E-4742-AC1C-400A5E784DF3}">
      <dsp:nvSpPr>
        <dsp:cNvPr id="0" name=""/>
        <dsp:cNvSpPr/>
      </dsp:nvSpPr>
      <dsp:spPr>
        <a:xfrm>
          <a:off x="2135320" y="418889"/>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bg2"/>
              </a:solidFill>
            </a:rPr>
            <a:t>Definir</a:t>
          </a:r>
        </a:p>
      </dsp:txBody>
      <dsp:txXfrm>
        <a:off x="2330461" y="418889"/>
        <a:ext cx="1777954" cy="650471"/>
      </dsp:txXfrm>
    </dsp:sp>
    <dsp:sp modelId="{B2367A59-38AE-4FC6-9B91-30BB0967C111}">
      <dsp:nvSpPr>
        <dsp:cNvPr id="0" name=""/>
        <dsp:cNvSpPr/>
      </dsp:nvSpPr>
      <dsp:spPr>
        <a:xfrm>
          <a:off x="2135320" y="1069360"/>
          <a:ext cx="1973095" cy="23338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s-ES" sz="2000" kern="1200" dirty="0">
              <a:solidFill>
                <a:srgbClr val="004B24"/>
              </a:solidFill>
            </a:rPr>
            <a:t>Definir los términos financieros clave.</a:t>
          </a:r>
        </a:p>
      </dsp:txBody>
      <dsp:txXfrm>
        <a:off x="2135320" y="1069360"/>
        <a:ext cx="1973095" cy="2333815"/>
      </dsp:txXfrm>
    </dsp:sp>
    <dsp:sp modelId="{0DE04845-50EB-4C7F-A329-25A42F98D061}">
      <dsp:nvSpPr>
        <dsp:cNvPr id="0" name=""/>
        <dsp:cNvSpPr/>
      </dsp:nvSpPr>
      <dsp:spPr>
        <a:xfrm>
          <a:off x="4260777" y="418889"/>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bg2"/>
              </a:solidFill>
            </a:rPr>
            <a:t>Identificar</a:t>
          </a:r>
        </a:p>
      </dsp:txBody>
      <dsp:txXfrm>
        <a:off x="4455918" y="418889"/>
        <a:ext cx="1777954" cy="650471"/>
      </dsp:txXfrm>
    </dsp:sp>
    <dsp:sp modelId="{97D051E2-1B71-4989-B4DD-3077EAF5FE6F}">
      <dsp:nvSpPr>
        <dsp:cNvPr id="0" name=""/>
        <dsp:cNvSpPr/>
      </dsp:nvSpPr>
      <dsp:spPr>
        <a:xfrm>
          <a:off x="4260777" y="1069360"/>
          <a:ext cx="1973095" cy="23338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s-ES" sz="2000" kern="1200" dirty="0">
              <a:solidFill>
                <a:srgbClr val="004B24"/>
              </a:solidFill>
            </a:rPr>
            <a:t>Identificar los estados financieros más comunes y aprender a utilizarlos.</a:t>
          </a:r>
        </a:p>
      </dsp:txBody>
      <dsp:txXfrm>
        <a:off x="4260777" y="1069360"/>
        <a:ext cx="1973095" cy="2333815"/>
      </dsp:txXfrm>
    </dsp:sp>
    <dsp:sp modelId="{1B08F5A7-3E95-4761-A363-0E22267C3014}">
      <dsp:nvSpPr>
        <dsp:cNvPr id="0" name=""/>
        <dsp:cNvSpPr/>
      </dsp:nvSpPr>
      <dsp:spPr>
        <a:xfrm>
          <a:off x="6386234" y="418889"/>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rtl="0">
            <a:lnSpc>
              <a:spcPct val="90000"/>
            </a:lnSpc>
            <a:spcBef>
              <a:spcPct val="0"/>
            </a:spcBef>
            <a:spcAft>
              <a:spcPct val="35000"/>
            </a:spcAft>
            <a:buNone/>
          </a:pPr>
          <a:r>
            <a:rPr lang="es-ES" sz="2800" kern="1200" dirty="0">
              <a:solidFill>
                <a:schemeClr val="bg2"/>
              </a:solidFill>
            </a:rPr>
            <a:t>Describir</a:t>
          </a:r>
        </a:p>
      </dsp:txBody>
      <dsp:txXfrm>
        <a:off x="6581375" y="418889"/>
        <a:ext cx="1777954" cy="650471"/>
      </dsp:txXfrm>
    </dsp:sp>
    <dsp:sp modelId="{ED765395-0533-4F18-AD80-2EB59CEE9EC6}">
      <dsp:nvSpPr>
        <dsp:cNvPr id="0" name=""/>
        <dsp:cNvSpPr/>
      </dsp:nvSpPr>
      <dsp:spPr>
        <a:xfrm>
          <a:off x="6386234" y="1069360"/>
          <a:ext cx="1973095" cy="23338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s-ES" sz="2000" kern="1200" dirty="0">
              <a:solidFill>
                <a:srgbClr val="004B24"/>
              </a:solidFill>
            </a:rPr>
            <a:t>Describir los distintos tipos de asesores y lo que hay que tener en cuenta al contratarlos.</a:t>
          </a:r>
        </a:p>
      </dsp:txBody>
      <dsp:txXfrm>
        <a:off x="6386234" y="1069360"/>
        <a:ext cx="1973095" cy="23338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1AE9B-4E72-4746-A370-E641F0535F84}">
      <dsp:nvSpPr>
        <dsp:cNvPr id="0" name=""/>
        <dsp:cNvSpPr/>
      </dsp:nvSpPr>
      <dsp:spPr>
        <a:xfrm>
          <a:off x="1189" y="1037354"/>
          <a:ext cx="2075956" cy="207595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s-ES" sz="2600" kern="1200" dirty="0"/>
            <a:t>Ingresos</a:t>
          </a:r>
        </a:p>
        <a:p>
          <a:pPr marL="0" lvl="0" indent="0" algn="ctr" defTabSz="1155700" rtl="0">
            <a:lnSpc>
              <a:spcPct val="90000"/>
            </a:lnSpc>
            <a:spcBef>
              <a:spcPct val="0"/>
            </a:spcBef>
            <a:spcAft>
              <a:spcPct val="35000"/>
            </a:spcAft>
            <a:buNone/>
          </a:pPr>
          <a:r>
            <a:rPr lang="es-ES" sz="2000" kern="1200" dirty="0"/>
            <a:t>Ingresos y ventas</a:t>
          </a:r>
        </a:p>
      </dsp:txBody>
      <dsp:txXfrm>
        <a:off x="305206" y="1341371"/>
        <a:ext cx="1467922" cy="1467922"/>
      </dsp:txXfrm>
    </dsp:sp>
    <dsp:sp modelId="{3BAB57E3-52CB-4F34-8AD6-99B1E9997D3F}">
      <dsp:nvSpPr>
        <dsp:cNvPr id="0" name=""/>
        <dsp:cNvSpPr/>
      </dsp:nvSpPr>
      <dsp:spPr>
        <a:xfrm>
          <a:off x="2197730" y="1825672"/>
          <a:ext cx="629443" cy="581787"/>
        </a:xfrm>
        <a:prstGeom prst="mathMinus">
          <a:avLst/>
        </a:prstGeom>
        <a:solidFill>
          <a:schemeClr val="tx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281163" y="2048147"/>
        <a:ext cx="462577" cy="136837"/>
      </dsp:txXfrm>
    </dsp:sp>
    <dsp:sp modelId="{40C55F71-8EAB-4512-B513-0FCF8B59BB2C}">
      <dsp:nvSpPr>
        <dsp:cNvPr id="0" name=""/>
        <dsp:cNvSpPr/>
      </dsp:nvSpPr>
      <dsp:spPr>
        <a:xfrm>
          <a:off x="3045290" y="964477"/>
          <a:ext cx="2186542" cy="210196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s-ES" sz="2600" kern="1200" dirty="0"/>
            <a:t>Gastos</a:t>
          </a:r>
        </a:p>
        <a:p>
          <a:pPr marL="0" lvl="0" indent="0" algn="ctr" defTabSz="1155700" rtl="0">
            <a:lnSpc>
              <a:spcPct val="90000"/>
            </a:lnSpc>
            <a:spcBef>
              <a:spcPct val="0"/>
            </a:spcBef>
            <a:spcAft>
              <a:spcPct val="35000"/>
            </a:spcAft>
            <a:buNone/>
          </a:pPr>
          <a:r>
            <a:rPr lang="es-ES" sz="2000" kern="1200" dirty="0"/>
            <a:t>Suministros, nómina, etc. </a:t>
          </a:r>
        </a:p>
      </dsp:txBody>
      <dsp:txXfrm>
        <a:off x="3365502" y="1272303"/>
        <a:ext cx="1546118" cy="1486316"/>
      </dsp:txXfrm>
    </dsp:sp>
    <dsp:sp modelId="{C8DBAE77-D4E3-4E94-971D-BED6FBA6B7B0}">
      <dsp:nvSpPr>
        <dsp:cNvPr id="0" name=""/>
        <dsp:cNvSpPr/>
      </dsp:nvSpPr>
      <dsp:spPr>
        <a:xfrm>
          <a:off x="5400400" y="1811597"/>
          <a:ext cx="738037" cy="573936"/>
        </a:xfrm>
        <a:prstGeom prst="mathEqual">
          <a:avLst/>
        </a:prstGeom>
        <a:solidFill>
          <a:schemeClr val="tx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5498227" y="1929828"/>
        <a:ext cx="542383" cy="337474"/>
      </dsp:txXfrm>
    </dsp:sp>
    <dsp:sp modelId="{60996CF7-8BE7-41FC-834B-ED49D830A8D1}">
      <dsp:nvSpPr>
        <dsp:cNvPr id="0" name=""/>
        <dsp:cNvSpPr/>
      </dsp:nvSpPr>
      <dsp:spPr>
        <a:xfrm>
          <a:off x="6307005" y="977483"/>
          <a:ext cx="2075956" cy="207595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s-ES" sz="2800" kern="1200" dirty="0"/>
            <a:t>Ingresos netos</a:t>
          </a:r>
        </a:p>
      </dsp:txBody>
      <dsp:txXfrm>
        <a:off x="6611022" y="1281500"/>
        <a:ext cx="1467922" cy="14679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521122"/>
          <a:ext cx="8229600" cy="1913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228600" lvl="1" indent="-228600" algn="l" defTabSz="1200150" rtl="0">
            <a:lnSpc>
              <a:spcPct val="90000"/>
            </a:lnSpc>
            <a:spcBef>
              <a:spcPct val="0"/>
            </a:spcBef>
            <a:spcAft>
              <a:spcPct val="15000"/>
            </a:spcAft>
            <a:buChar char="•"/>
          </a:pPr>
          <a:r>
            <a:rPr lang="es-ES" sz="2700" kern="1200" dirty="0"/>
            <a:t>Para determinar la cantidad de ingresos que debe sustituir tras la transferencia.</a:t>
          </a:r>
          <a:r>
            <a:rPr lang="es-ES" sz="2700" kern="1200" dirty="0">
              <a:latin typeface="Arial"/>
            </a:rPr>
            <a:t> </a:t>
          </a:r>
        </a:p>
        <a:p>
          <a:pPr marL="228600" lvl="1" indent="-228600" algn="l" defTabSz="1200150" rtl="0">
            <a:lnSpc>
              <a:spcPct val="90000"/>
            </a:lnSpc>
            <a:spcBef>
              <a:spcPct val="0"/>
            </a:spcBef>
            <a:spcAft>
              <a:spcPct val="15000"/>
            </a:spcAft>
            <a:buChar char="•"/>
          </a:pPr>
          <a:r>
            <a:rPr lang="es-ES" sz="2700" kern="1200" dirty="0"/>
            <a:t>Para </a:t>
          </a:r>
          <a:r>
            <a:rPr lang="es-ES" sz="2700" kern="1200" dirty="0">
              <a:latin typeface="Arial"/>
            </a:rPr>
            <a:t>demostrar que</a:t>
          </a:r>
          <a:r>
            <a:rPr lang="es-ES" sz="2700" kern="1200" dirty="0"/>
            <a:t> el negocio es rentable.</a:t>
          </a:r>
        </a:p>
      </dsp:txBody>
      <dsp:txXfrm>
        <a:off x="0" y="521122"/>
        <a:ext cx="8229600" cy="1913625"/>
      </dsp:txXfrm>
    </dsp:sp>
    <dsp:sp modelId="{25604EF7-0042-412C-8C95-D1D1702A4B77}">
      <dsp:nvSpPr>
        <dsp:cNvPr id="0" name=""/>
        <dsp:cNvSpPr/>
      </dsp:nvSpPr>
      <dsp:spPr>
        <a:xfrm>
          <a:off x="411480" y="122602"/>
          <a:ext cx="576072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s-ES" sz="2700" kern="1200" dirty="0"/>
            <a:t>Propietarios</a:t>
          </a:r>
        </a:p>
      </dsp:txBody>
      <dsp:txXfrm>
        <a:off x="450388" y="161510"/>
        <a:ext cx="5682904" cy="719224"/>
      </dsp:txXfrm>
    </dsp:sp>
    <dsp:sp modelId="{BE8623F1-8DD4-4476-A4D7-A31893253964}">
      <dsp:nvSpPr>
        <dsp:cNvPr id="0" name=""/>
        <dsp:cNvSpPr/>
      </dsp:nvSpPr>
      <dsp:spPr>
        <a:xfrm>
          <a:off x="0" y="2979067"/>
          <a:ext cx="8229600" cy="1530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228600" lvl="1" indent="-228600" algn="l" defTabSz="1200150" rtl="0">
            <a:lnSpc>
              <a:spcPct val="90000"/>
            </a:lnSpc>
            <a:spcBef>
              <a:spcPct val="0"/>
            </a:spcBef>
            <a:spcAft>
              <a:spcPct val="15000"/>
            </a:spcAft>
            <a:buChar char="•"/>
          </a:pPr>
          <a:r>
            <a:rPr lang="es-ES" sz="2700" kern="1200" dirty="0">
              <a:latin typeface="Arial"/>
            </a:rPr>
            <a:t>Evaluar el valor a largo plazo del negocio.</a:t>
          </a:r>
        </a:p>
        <a:p>
          <a:pPr marL="228600" lvl="1" indent="-228600" algn="l" defTabSz="1200150" rtl="0">
            <a:lnSpc>
              <a:spcPct val="90000"/>
            </a:lnSpc>
            <a:spcBef>
              <a:spcPct val="0"/>
            </a:spcBef>
            <a:spcAft>
              <a:spcPct val="15000"/>
            </a:spcAft>
            <a:buChar char="•"/>
          </a:pPr>
          <a:r>
            <a:rPr lang="es-ES" sz="2700" kern="1200" dirty="0"/>
            <a:t>Para </a:t>
          </a:r>
          <a:r>
            <a:rPr lang="es-ES" sz="2700" kern="1200" dirty="0">
              <a:latin typeface="Arial"/>
            </a:rPr>
            <a:t>demostrar</a:t>
          </a:r>
          <a:r>
            <a:rPr lang="es-ES" sz="2700" kern="1200" dirty="0"/>
            <a:t> si el negocio es rentable.</a:t>
          </a:r>
        </a:p>
      </dsp:txBody>
      <dsp:txXfrm>
        <a:off x="0" y="2979067"/>
        <a:ext cx="8229600" cy="1530900"/>
      </dsp:txXfrm>
    </dsp:sp>
    <dsp:sp modelId="{5FBB7AF8-CCAB-45CE-AD46-206048039FF3}">
      <dsp:nvSpPr>
        <dsp:cNvPr id="0" name=""/>
        <dsp:cNvSpPr/>
      </dsp:nvSpPr>
      <dsp:spPr>
        <a:xfrm>
          <a:off x="411480" y="2580547"/>
          <a:ext cx="576072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s-ES" sz="2700" kern="1200" dirty="0"/>
            <a:t>Productores entrantes</a:t>
          </a:r>
        </a:p>
      </dsp:txBody>
      <dsp:txXfrm>
        <a:off x="450388" y="2619455"/>
        <a:ext cx="5682904" cy="7192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456660"/>
          <a:ext cx="8229600" cy="19640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a:lnSpc>
              <a:spcPct val="90000"/>
            </a:lnSpc>
            <a:spcBef>
              <a:spcPct val="0"/>
            </a:spcBef>
            <a:spcAft>
              <a:spcPct val="15000"/>
            </a:spcAft>
            <a:buChar char="•"/>
          </a:pPr>
          <a:r>
            <a:rPr lang="es-ES" sz="2900" kern="1200" dirty="0"/>
            <a:t>Para demostrar que la operación es viable y puede generar efectivo para cubrir las obligaciones.</a:t>
          </a:r>
        </a:p>
      </dsp:txBody>
      <dsp:txXfrm>
        <a:off x="0" y="456660"/>
        <a:ext cx="8229600" cy="1964025"/>
      </dsp:txXfrm>
    </dsp:sp>
    <dsp:sp modelId="{25604EF7-0042-412C-8C95-D1D1702A4B77}">
      <dsp:nvSpPr>
        <dsp:cNvPr id="0" name=""/>
        <dsp:cNvSpPr/>
      </dsp:nvSpPr>
      <dsp:spPr>
        <a:xfrm>
          <a:off x="411480" y="28620"/>
          <a:ext cx="5760720"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89050">
            <a:lnSpc>
              <a:spcPct val="90000"/>
            </a:lnSpc>
            <a:spcBef>
              <a:spcPct val="0"/>
            </a:spcBef>
            <a:spcAft>
              <a:spcPct val="35000"/>
            </a:spcAft>
            <a:buNone/>
          </a:pPr>
          <a:r>
            <a:rPr lang="es-ES" sz="2900" kern="1200" dirty="0"/>
            <a:t>Propietarios</a:t>
          </a:r>
        </a:p>
      </dsp:txBody>
      <dsp:txXfrm>
        <a:off x="453270" y="70410"/>
        <a:ext cx="5677140" cy="772500"/>
      </dsp:txXfrm>
    </dsp:sp>
    <dsp:sp modelId="{BE8623F1-8DD4-4476-A4D7-A31893253964}">
      <dsp:nvSpPr>
        <dsp:cNvPr id="0" name=""/>
        <dsp:cNvSpPr/>
      </dsp:nvSpPr>
      <dsp:spPr>
        <a:xfrm>
          <a:off x="0" y="3005325"/>
          <a:ext cx="8229600" cy="1598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rtl="0">
            <a:lnSpc>
              <a:spcPct val="90000"/>
            </a:lnSpc>
            <a:spcBef>
              <a:spcPct val="0"/>
            </a:spcBef>
            <a:spcAft>
              <a:spcPct val="15000"/>
            </a:spcAft>
            <a:buChar char="•"/>
          </a:pPr>
          <a:r>
            <a:rPr lang="es-ES" sz="2900" kern="1200" dirty="0"/>
            <a:t>Para evaluar si el negocio </a:t>
          </a:r>
          <a:r>
            <a:rPr lang="es-ES" sz="2900" kern="1200" dirty="0">
              <a:latin typeface="Arial"/>
            </a:rPr>
            <a:t>generará o necesitará efectivo.</a:t>
          </a:r>
        </a:p>
      </dsp:txBody>
      <dsp:txXfrm>
        <a:off x="0" y="3005325"/>
        <a:ext cx="8229600" cy="1598625"/>
      </dsp:txXfrm>
    </dsp:sp>
    <dsp:sp modelId="{5FBB7AF8-CCAB-45CE-AD46-206048039FF3}">
      <dsp:nvSpPr>
        <dsp:cNvPr id="0" name=""/>
        <dsp:cNvSpPr/>
      </dsp:nvSpPr>
      <dsp:spPr>
        <a:xfrm>
          <a:off x="411480" y="2577285"/>
          <a:ext cx="5760720"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89050">
            <a:lnSpc>
              <a:spcPct val="90000"/>
            </a:lnSpc>
            <a:spcBef>
              <a:spcPct val="0"/>
            </a:spcBef>
            <a:spcAft>
              <a:spcPct val="35000"/>
            </a:spcAft>
            <a:buNone/>
          </a:pPr>
          <a:r>
            <a:rPr lang="es-ES" sz="2900" kern="1200" dirty="0"/>
            <a:t>Productores entrantes</a:t>
          </a:r>
        </a:p>
      </dsp:txBody>
      <dsp:txXfrm>
        <a:off x="453270" y="2619075"/>
        <a:ext cx="5677140" cy="772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DEE40-7444-451B-A3C4-B8B89B3B3EB0}">
      <dsp:nvSpPr>
        <dsp:cNvPr id="0" name=""/>
        <dsp:cNvSpPr/>
      </dsp:nvSpPr>
      <dsp:spPr>
        <a:xfrm>
          <a:off x="40" y="173072"/>
          <a:ext cx="3845569"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kern="1200" dirty="0"/>
            <a:t>Gastos</a:t>
          </a:r>
        </a:p>
      </dsp:txBody>
      <dsp:txXfrm>
        <a:off x="40" y="173072"/>
        <a:ext cx="3845569" cy="892800"/>
      </dsp:txXfrm>
    </dsp:sp>
    <dsp:sp modelId="{96EBAD69-0B3C-43CC-872B-B8228F5B1002}">
      <dsp:nvSpPr>
        <dsp:cNvPr id="0" name=""/>
        <dsp:cNvSpPr/>
      </dsp:nvSpPr>
      <dsp:spPr>
        <a:xfrm>
          <a:off x="40" y="1065872"/>
          <a:ext cx="3845569" cy="301555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S" sz="3100" kern="1200" dirty="0"/>
            <a:t>Alimentación y vivienda</a:t>
          </a:r>
        </a:p>
        <a:p>
          <a:pPr marL="285750" lvl="1" indent="-285750" algn="l" defTabSz="1377950">
            <a:lnSpc>
              <a:spcPct val="90000"/>
            </a:lnSpc>
            <a:spcBef>
              <a:spcPct val="0"/>
            </a:spcBef>
            <a:spcAft>
              <a:spcPct val="15000"/>
            </a:spcAft>
            <a:buChar char="•"/>
          </a:pPr>
          <a:r>
            <a:rPr lang="es-ES" sz="3100" kern="1200" dirty="0"/>
            <a:t>Atención médica</a:t>
          </a:r>
        </a:p>
        <a:p>
          <a:pPr marL="285750" lvl="1" indent="-285750" algn="l" defTabSz="1377950">
            <a:lnSpc>
              <a:spcPct val="90000"/>
            </a:lnSpc>
            <a:spcBef>
              <a:spcPct val="0"/>
            </a:spcBef>
            <a:spcAft>
              <a:spcPct val="15000"/>
            </a:spcAft>
            <a:buChar char="•"/>
          </a:pPr>
          <a:r>
            <a:rPr lang="es-ES" sz="3100" kern="1200" dirty="0"/>
            <a:t>Educación y/o</a:t>
          </a:r>
        </a:p>
        <a:p>
          <a:pPr marL="285750" lvl="1" indent="-285750" algn="l" defTabSz="1377950">
            <a:lnSpc>
              <a:spcPct val="90000"/>
            </a:lnSpc>
            <a:spcBef>
              <a:spcPct val="0"/>
            </a:spcBef>
            <a:spcAft>
              <a:spcPct val="15000"/>
            </a:spcAft>
            <a:buChar char="•"/>
          </a:pPr>
          <a:r>
            <a:rPr lang="es-ES" sz="3100" kern="1200" dirty="0"/>
            <a:t>Jubilación</a:t>
          </a:r>
        </a:p>
      </dsp:txBody>
      <dsp:txXfrm>
        <a:off x="40" y="1065872"/>
        <a:ext cx="3845569" cy="3015554"/>
      </dsp:txXfrm>
    </dsp:sp>
    <dsp:sp modelId="{AC5C001B-F12C-4264-9EA3-8DE2902B86D9}">
      <dsp:nvSpPr>
        <dsp:cNvPr id="0" name=""/>
        <dsp:cNvSpPr/>
      </dsp:nvSpPr>
      <dsp:spPr>
        <a:xfrm>
          <a:off x="4383989" y="173072"/>
          <a:ext cx="3845569"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kern="1200" dirty="0"/>
            <a:t>Fuentes de ingresos</a:t>
          </a:r>
        </a:p>
      </dsp:txBody>
      <dsp:txXfrm>
        <a:off x="4383989" y="173072"/>
        <a:ext cx="3845569" cy="892800"/>
      </dsp:txXfrm>
    </dsp:sp>
    <dsp:sp modelId="{0D608406-04C8-43E0-BF9A-34AD51F87282}">
      <dsp:nvSpPr>
        <dsp:cNvPr id="0" name=""/>
        <dsp:cNvSpPr/>
      </dsp:nvSpPr>
      <dsp:spPr>
        <a:xfrm>
          <a:off x="4383989" y="1065872"/>
          <a:ext cx="3845569" cy="301555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S" sz="3100" kern="1200" dirty="0"/>
            <a:t>De la explotación agrícola/ganadera </a:t>
          </a:r>
        </a:p>
        <a:p>
          <a:pPr marL="285750" lvl="1" indent="-285750" algn="l" defTabSz="1377950">
            <a:lnSpc>
              <a:spcPct val="90000"/>
            </a:lnSpc>
            <a:spcBef>
              <a:spcPct val="0"/>
            </a:spcBef>
            <a:spcAft>
              <a:spcPct val="15000"/>
            </a:spcAft>
            <a:buChar char="•"/>
          </a:pPr>
          <a:r>
            <a:rPr lang="es-ES" sz="3100" kern="1200" dirty="0"/>
            <a:t>De trabajo fuera de la granja</a:t>
          </a:r>
        </a:p>
        <a:p>
          <a:pPr marL="285750" lvl="1" indent="-285750" algn="l" defTabSz="1377950">
            <a:lnSpc>
              <a:spcPct val="90000"/>
            </a:lnSpc>
            <a:spcBef>
              <a:spcPct val="0"/>
            </a:spcBef>
            <a:spcAft>
              <a:spcPct val="15000"/>
            </a:spcAft>
            <a:buChar char="•"/>
          </a:pPr>
          <a:r>
            <a:rPr lang="es-ES" sz="3100" kern="1200" dirty="0"/>
            <a:t>Ahorro e inversión</a:t>
          </a:r>
        </a:p>
      </dsp:txBody>
      <dsp:txXfrm>
        <a:off x="4383989" y="1065872"/>
        <a:ext cx="3845569" cy="30155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31079-7889-46B2-94A7-7C05FE1FF79C}">
      <dsp:nvSpPr>
        <dsp:cNvPr id="0" name=""/>
        <dsp:cNvSpPr/>
      </dsp:nvSpPr>
      <dsp:spPr>
        <a:xfrm>
          <a:off x="39" y="7074"/>
          <a:ext cx="3801670" cy="864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s-ES" sz="3000" kern="1200" dirty="0"/>
            <a:t>Gastos</a:t>
          </a:r>
        </a:p>
      </dsp:txBody>
      <dsp:txXfrm>
        <a:off x="39" y="7074"/>
        <a:ext cx="3801670" cy="864000"/>
      </dsp:txXfrm>
    </dsp:sp>
    <dsp:sp modelId="{D11F35AE-5659-4C98-AE34-A6B89B3E4001}">
      <dsp:nvSpPr>
        <dsp:cNvPr id="0" name=""/>
        <dsp:cNvSpPr/>
      </dsp:nvSpPr>
      <dsp:spPr>
        <a:xfrm>
          <a:off x="39" y="871074"/>
          <a:ext cx="3801670" cy="33763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s-ES" sz="3000" kern="1200" dirty="0"/>
            <a:t>Trabajo</a:t>
          </a:r>
        </a:p>
        <a:p>
          <a:pPr marL="285750" lvl="1" indent="-285750" algn="l" defTabSz="1333500">
            <a:lnSpc>
              <a:spcPct val="90000"/>
            </a:lnSpc>
            <a:spcBef>
              <a:spcPct val="0"/>
            </a:spcBef>
            <a:spcAft>
              <a:spcPct val="15000"/>
            </a:spcAft>
            <a:buChar char="•"/>
          </a:pPr>
          <a:r>
            <a:rPr lang="es-ES" sz="3000" kern="1200" dirty="0"/>
            <a:t>Insumos agrícolas</a:t>
          </a:r>
        </a:p>
        <a:p>
          <a:pPr marL="285750" lvl="1" indent="-285750" algn="l" defTabSz="1333500">
            <a:lnSpc>
              <a:spcPct val="90000"/>
            </a:lnSpc>
            <a:spcBef>
              <a:spcPct val="0"/>
            </a:spcBef>
            <a:spcAft>
              <a:spcPct val="15000"/>
            </a:spcAft>
            <a:buChar char="•"/>
          </a:pPr>
          <a:r>
            <a:rPr lang="es-ES" sz="3000" kern="1200" dirty="0"/>
            <a:t>Equipos</a:t>
          </a:r>
        </a:p>
        <a:p>
          <a:pPr marL="285750" lvl="1" indent="-285750" algn="l" defTabSz="1333500">
            <a:lnSpc>
              <a:spcPct val="90000"/>
            </a:lnSpc>
            <a:spcBef>
              <a:spcPct val="0"/>
            </a:spcBef>
            <a:spcAft>
              <a:spcPct val="15000"/>
            </a:spcAft>
            <a:buChar char="•"/>
          </a:pPr>
          <a:r>
            <a:rPr lang="es-ES" sz="3000" kern="1200" dirty="0"/>
            <a:t>Costos de transferencia de la explotación agrícola</a:t>
          </a:r>
        </a:p>
      </dsp:txBody>
      <dsp:txXfrm>
        <a:off x="39" y="871074"/>
        <a:ext cx="3801670" cy="3376350"/>
      </dsp:txXfrm>
    </dsp:sp>
    <dsp:sp modelId="{4D1B6E6F-226C-40B2-8C33-19871565B2A9}">
      <dsp:nvSpPr>
        <dsp:cNvPr id="0" name=""/>
        <dsp:cNvSpPr/>
      </dsp:nvSpPr>
      <dsp:spPr>
        <a:xfrm>
          <a:off x="4333944" y="7074"/>
          <a:ext cx="3801670" cy="864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s-ES" sz="3000" kern="1200" dirty="0"/>
            <a:t>Ingresos</a:t>
          </a:r>
        </a:p>
      </dsp:txBody>
      <dsp:txXfrm>
        <a:off x="4333944" y="7074"/>
        <a:ext cx="3801670" cy="864000"/>
      </dsp:txXfrm>
    </dsp:sp>
    <dsp:sp modelId="{5ACD4ACA-9C9B-4FBE-9F43-59073E5DEAD9}">
      <dsp:nvSpPr>
        <dsp:cNvPr id="0" name=""/>
        <dsp:cNvSpPr/>
      </dsp:nvSpPr>
      <dsp:spPr>
        <a:xfrm>
          <a:off x="4333944" y="871074"/>
          <a:ext cx="3801670" cy="33763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s-ES" sz="3000" kern="1200" dirty="0"/>
            <a:t>Ventas al por mayor</a:t>
          </a:r>
        </a:p>
        <a:p>
          <a:pPr marL="285750" lvl="1" indent="-285750" algn="l" defTabSz="1333500">
            <a:lnSpc>
              <a:spcPct val="90000"/>
            </a:lnSpc>
            <a:spcBef>
              <a:spcPct val="0"/>
            </a:spcBef>
            <a:spcAft>
              <a:spcPct val="15000"/>
            </a:spcAft>
            <a:buChar char="•"/>
          </a:pPr>
          <a:r>
            <a:rPr lang="es-ES" sz="3000" kern="1200" dirty="0"/>
            <a:t>Ventas al por menor </a:t>
          </a:r>
        </a:p>
        <a:p>
          <a:pPr marL="285750" lvl="1" indent="-285750" algn="l" defTabSz="1333500">
            <a:lnSpc>
              <a:spcPct val="90000"/>
            </a:lnSpc>
            <a:spcBef>
              <a:spcPct val="0"/>
            </a:spcBef>
            <a:spcAft>
              <a:spcPct val="15000"/>
            </a:spcAft>
            <a:buChar char="•"/>
          </a:pPr>
          <a:r>
            <a:rPr lang="es-ES" sz="3000" kern="1200" dirty="0"/>
            <a:t>Programas gubernamentales</a:t>
          </a:r>
        </a:p>
        <a:p>
          <a:pPr marL="285750" lvl="1" indent="-285750" algn="l" defTabSz="1333500">
            <a:lnSpc>
              <a:spcPct val="90000"/>
            </a:lnSpc>
            <a:spcBef>
              <a:spcPct val="0"/>
            </a:spcBef>
            <a:spcAft>
              <a:spcPct val="15000"/>
            </a:spcAft>
            <a:buChar char="•"/>
          </a:pPr>
          <a:r>
            <a:rPr lang="es-ES" sz="3000" kern="1200" dirty="0"/>
            <a:t>Ahorro e inversión</a:t>
          </a:r>
        </a:p>
      </dsp:txBody>
      <dsp:txXfrm>
        <a:off x="4333944" y="871074"/>
        <a:ext cx="3801670" cy="33763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399284"/>
          <a:ext cx="8229600" cy="2003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Para saber cuánto necesita obtener de la venta de activos para cubrir sus necesidades futuras. </a:t>
          </a:r>
        </a:p>
        <a:p>
          <a:pPr marL="228600" lvl="1" indent="-228600" algn="l" defTabSz="1066800">
            <a:lnSpc>
              <a:spcPct val="90000"/>
            </a:lnSpc>
            <a:spcBef>
              <a:spcPct val="0"/>
            </a:spcBef>
            <a:spcAft>
              <a:spcPct val="15000"/>
            </a:spcAft>
            <a:buChar char="•"/>
          </a:pPr>
          <a:r>
            <a:rPr lang="es-ES" sz="2400" kern="1200" dirty="0"/>
            <a:t>Para determinar si dispone de recursos para sufragar el costo de los asesores profesionales. </a:t>
          </a:r>
        </a:p>
      </dsp:txBody>
      <dsp:txXfrm>
        <a:off x="0" y="399284"/>
        <a:ext cx="8229600" cy="2003400"/>
      </dsp:txXfrm>
    </dsp:sp>
    <dsp:sp modelId="{25604EF7-0042-412C-8C95-D1D1702A4B77}">
      <dsp:nvSpPr>
        <dsp:cNvPr id="0" name=""/>
        <dsp:cNvSpPr/>
      </dsp:nvSpPr>
      <dsp:spPr>
        <a:xfrm>
          <a:off x="411480" y="45044"/>
          <a:ext cx="5760720"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s-ES" sz="2400" kern="1200" dirty="0"/>
            <a:t>Propietarios</a:t>
          </a:r>
        </a:p>
      </dsp:txBody>
      <dsp:txXfrm>
        <a:off x="446065" y="79629"/>
        <a:ext cx="5691550" cy="639310"/>
      </dsp:txXfrm>
    </dsp:sp>
    <dsp:sp modelId="{BE8623F1-8DD4-4476-A4D7-A31893253964}">
      <dsp:nvSpPr>
        <dsp:cNvPr id="0" name=""/>
        <dsp:cNvSpPr/>
      </dsp:nvSpPr>
      <dsp:spPr>
        <a:xfrm>
          <a:off x="0" y="2886525"/>
          <a:ext cx="8229600" cy="170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rtl="0">
            <a:lnSpc>
              <a:spcPct val="90000"/>
            </a:lnSpc>
            <a:spcBef>
              <a:spcPct val="0"/>
            </a:spcBef>
            <a:spcAft>
              <a:spcPct val="15000"/>
            </a:spcAft>
            <a:buChar char="•"/>
          </a:pPr>
          <a:r>
            <a:rPr lang="es-ES" sz="2400" kern="1200" dirty="0">
              <a:latin typeface="Arial"/>
            </a:rPr>
            <a:t>Para evaluar cuántos ingresos puede obtener del negocio.</a:t>
          </a:r>
        </a:p>
        <a:p>
          <a:pPr marL="228600" lvl="1" indent="-228600" algn="l" defTabSz="1066800" rtl="0">
            <a:lnSpc>
              <a:spcPct val="90000"/>
            </a:lnSpc>
            <a:spcBef>
              <a:spcPct val="0"/>
            </a:spcBef>
            <a:spcAft>
              <a:spcPct val="15000"/>
            </a:spcAft>
            <a:buChar char="•"/>
          </a:pPr>
          <a:r>
            <a:rPr lang="es-ES" sz="2400" kern="1200" dirty="0">
              <a:latin typeface="Arial"/>
            </a:rPr>
            <a:t>Para saber si se necesita la renta no agrícola.</a:t>
          </a:r>
        </a:p>
      </dsp:txBody>
      <dsp:txXfrm>
        <a:off x="0" y="2886525"/>
        <a:ext cx="8229600" cy="1701000"/>
      </dsp:txXfrm>
    </dsp:sp>
    <dsp:sp modelId="{5FBB7AF8-CCAB-45CE-AD46-206048039FF3}">
      <dsp:nvSpPr>
        <dsp:cNvPr id="0" name=""/>
        <dsp:cNvSpPr/>
      </dsp:nvSpPr>
      <dsp:spPr>
        <a:xfrm>
          <a:off x="411480" y="2532285"/>
          <a:ext cx="5760720"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s-ES" sz="2400" kern="1200" dirty="0"/>
            <a:t>Productores entrantes</a:t>
          </a:r>
        </a:p>
      </dsp:txBody>
      <dsp:txXfrm>
        <a:off x="446065" y="2566870"/>
        <a:ext cx="5691550" cy="639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17917-9415-4A5F-8EAB-10DD2546EA8F}">
      <dsp:nvSpPr>
        <dsp:cNvPr id="0" name=""/>
        <dsp:cNvSpPr/>
      </dsp:nvSpPr>
      <dsp:spPr>
        <a:xfrm>
          <a:off x="0" y="2077"/>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E317160-84E6-41EF-BDE7-C07DA9D0BACA}">
      <dsp:nvSpPr>
        <dsp:cNvPr id="0" name=""/>
        <dsp:cNvSpPr/>
      </dsp:nvSpPr>
      <dsp:spPr>
        <a:xfrm>
          <a:off x="0" y="2077"/>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s-ES" sz="3000" kern="1200" dirty="0">
              <a:latin typeface="Arial"/>
            </a:rPr>
            <a:t>¿Están de acuerdo en el valor de los activos?</a:t>
          </a:r>
        </a:p>
      </dsp:txBody>
      <dsp:txXfrm>
        <a:off x="0" y="2077"/>
        <a:ext cx="7092574" cy="1416887"/>
      </dsp:txXfrm>
    </dsp:sp>
    <dsp:sp modelId="{E2FCE6D4-84C5-48A5-BB9E-CA12DC775840}">
      <dsp:nvSpPr>
        <dsp:cNvPr id="0" name=""/>
        <dsp:cNvSpPr/>
      </dsp:nvSpPr>
      <dsp:spPr>
        <a:xfrm>
          <a:off x="0" y="1418965"/>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43F3BA6-9424-4BA5-99D9-0A1BB71EB49F}">
      <dsp:nvSpPr>
        <dsp:cNvPr id="0" name=""/>
        <dsp:cNvSpPr/>
      </dsp:nvSpPr>
      <dsp:spPr>
        <a:xfrm>
          <a:off x="0" y="1418965"/>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s-ES" sz="3000" kern="1200" dirty="0">
              <a:latin typeface="Arial"/>
            </a:rPr>
            <a:t>¿Está dispuesto a compartir información financiera clave con la otra parte?</a:t>
          </a:r>
        </a:p>
      </dsp:txBody>
      <dsp:txXfrm>
        <a:off x="0" y="1418965"/>
        <a:ext cx="7092574" cy="1416887"/>
      </dsp:txXfrm>
    </dsp:sp>
    <dsp:sp modelId="{6967A1BB-17EE-4487-9070-A6ADB9EDB65B}">
      <dsp:nvSpPr>
        <dsp:cNvPr id="0" name=""/>
        <dsp:cNvSpPr/>
      </dsp:nvSpPr>
      <dsp:spPr>
        <a:xfrm>
          <a:off x="0" y="2835853"/>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49527B6-00DA-4FD6-AF75-BB27FC09A053}">
      <dsp:nvSpPr>
        <dsp:cNvPr id="0" name=""/>
        <dsp:cNvSpPr/>
      </dsp:nvSpPr>
      <dsp:spPr>
        <a:xfrm>
          <a:off x="0" y="2835853"/>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s-ES" sz="3000" kern="1200" dirty="0">
              <a:latin typeface="Arial"/>
            </a:rPr>
            <a:t>¿Qué hacer ante los déficits presupuestarios? </a:t>
          </a:r>
        </a:p>
      </dsp:txBody>
      <dsp:txXfrm>
        <a:off x="0" y="2835853"/>
        <a:ext cx="7092574" cy="1416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42F69-F5CF-4F13-942F-09747E02831B}">
      <dsp:nvSpPr>
        <dsp:cNvPr id="0" name=""/>
        <dsp:cNvSpPr/>
      </dsp:nvSpPr>
      <dsp:spPr>
        <a:xfrm>
          <a:off x="0"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Los Objetivos SMART son:</a:t>
          </a:r>
        </a:p>
      </dsp:txBody>
      <dsp:txXfrm>
        <a:off x="0" y="455612"/>
        <a:ext cx="2571749" cy="1543050"/>
      </dsp:txXfrm>
    </dsp:sp>
    <dsp:sp modelId="{E9C4B794-2FFB-408B-982B-0D962A2B2E7B}">
      <dsp:nvSpPr>
        <dsp:cNvPr id="0" name=""/>
        <dsp:cNvSpPr/>
      </dsp:nvSpPr>
      <dsp:spPr>
        <a:xfrm>
          <a:off x="2828925"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S = Específicos</a:t>
          </a:r>
        </a:p>
      </dsp:txBody>
      <dsp:txXfrm>
        <a:off x="2828925" y="455612"/>
        <a:ext cx="2571749" cy="1543050"/>
      </dsp:txXfrm>
    </dsp:sp>
    <dsp:sp modelId="{21573782-04F7-4C2D-BE35-37D448628DD1}">
      <dsp:nvSpPr>
        <dsp:cNvPr id="0" name=""/>
        <dsp:cNvSpPr/>
      </dsp:nvSpPr>
      <dsp:spPr>
        <a:xfrm>
          <a:off x="5657849"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M = Mensurables</a:t>
          </a:r>
        </a:p>
      </dsp:txBody>
      <dsp:txXfrm>
        <a:off x="5657849" y="455612"/>
        <a:ext cx="2571749" cy="1543050"/>
      </dsp:txXfrm>
    </dsp:sp>
    <dsp:sp modelId="{5FEC948B-1F5A-453C-B92F-2BBCBCAA290C}">
      <dsp:nvSpPr>
        <dsp:cNvPr id="0" name=""/>
        <dsp:cNvSpPr/>
      </dsp:nvSpPr>
      <dsp:spPr>
        <a:xfrm>
          <a:off x="0"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A = Alcanzables</a:t>
          </a:r>
        </a:p>
      </dsp:txBody>
      <dsp:txXfrm>
        <a:off x="0" y="2255837"/>
        <a:ext cx="2571749" cy="1543050"/>
      </dsp:txXfrm>
    </dsp:sp>
    <dsp:sp modelId="{838AF428-9B07-427D-AA83-31B495E90422}">
      <dsp:nvSpPr>
        <dsp:cNvPr id="0" name=""/>
        <dsp:cNvSpPr/>
      </dsp:nvSpPr>
      <dsp:spPr>
        <a:xfrm>
          <a:off x="2828925"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R = Centrados en Resultados</a:t>
          </a:r>
        </a:p>
      </dsp:txBody>
      <dsp:txXfrm>
        <a:off x="2828925" y="2255837"/>
        <a:ext cx="2571749" cy="1543050"/>
      </dsp:txXfrm>
    </dsp:sp>
    <dsp:sp modelId="{43697883-8123-41D8-A2C6-4BC5B1E71039}">
      <dsp:nvSpPr>
        <dsp:cNvPr id="0" name=""/>
        <dsp:cNvSpPr/>
      </dsp:nvSpPr>
      <dsp:spPr>
        <a:xfrm>
          <a:off x="5657849"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T = Limitados en el tiempo</a:t>
          </a:r>
        </a:p>
      </dsp:txBody>
      <dsp:txXfrm>
        <a:off x="5657849" y="2255837"/>
        <a:ext cx="2571749" cy="154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509D-B5D7-447F-95C8-EF841E36CB50}">
      <dsp:nvSpPr>
        <dsp:cNvPr id="0" name=""/>
        <dsp:cNvSpPr/>
      </dsp:nvSpPr>
      <dsp:spPr>
        <a:xfrm>
          <a:off x="0" y="582985"/>
          <a:ext cx="8229600" cy="3487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228600" lvl="1" indent="-228600" algn="l" defTabSz="1200150">
            <a:lnSpc>
              <a:spcPct val="90000"/>
            </a:lnSpc>
            <a:spcBef>
              <a:spcPct val="0"/>
            </a:spcBef>
            <a:spcAft>
              <a:spcPct val="15000"/>
            </a:spcAft>
            <a:buChar char="•"/>
          </a:pPr>
          <a:r>
            <a:rPr lang="es-ES" sz="2700" kern="1200" dirty="0"/>
            <a:t>Efectivo, ahorros y bienes inmuebles</a:t>
          </a:r>
        </a:p>
        <a:p>
          <a:pPr marL="228600" lvl="1" indent="-228600" algn="l" defTabSz="1200150">
            <a:lnSpc>
              <a:spcPct val="90000"/>
            </a:lnSpc>
            <a:spcBef>
              <a:spcPct val="0"/>
            </a:spcBef>
            <a:spcAft>
              <a:spcPct val="15000"/>
            </a:spcAft>
            <a:buChar char="•"/>
          </a:pPr>
          <a:r>
            <a:rPr lang="es-ES" sz="2700" kern="1200" dirty="0"/>
            <a:t>Tierras, edificaciones y equipos</a:t>
          </a:r>
        </a:p>
        <a:p>
          <a:pPr marL="228600" lvl="1" indent="-228600" algn="l" defTabSz="1200150">
            <a:lnSpc>
              <a:spcPct val="90000"/>
            </a:lnSpc>
            <a:spcBef>
              <a:spcPct val="0"/>
            </a:spcBef>
            <a:spcAft>
              <a:spcPct val="15000"/>
            </a:spcAft>
            <a:buChar char="•"/>
          </a:pPr>
          <a:r>
            <a:rPr lang="es-ES" sz="2700" kern="1200" dirty="0"/>
            <a:t>Marcas, cuota de mercado, fidelidad de los clientes, trabajadores y gerentes calificados</a:t>
          </a:r>
        </a:p>
        <a:p>
          <a:pPr marL="228600" lvl="1" indent="-228600" algn="l" defTabSz="1200150">
            <a:lnSpc>
              <a:spcPct val="90000"/>
            </a:lnSpc>
            <a:spcBef>
              <a:spcPct val="0"/>
            </a:spcBef>
            <a:spcAft>
              <a:spcPct val="15000"/>
            </a:spcAft>
            <a:buChar char="•"/>
          </a:pPr>
          <a:r>
            <a:rPr lang="es-ES" sz="2700" kern="1200" dirty="0"/>
            <a:t>Redes sociales y acceso a los recursos</a:t>
          </a:r>
        </a:p>
        <a:p>
          <a:pPr marL="228600" lvl="1" indent="-228600" algn="l" defTabSz="1200150">
            <a:lnSpc>
              <a:spcPct val="90000"/>
            </a:lnSpc>
            <a:spcBef>
              <a:spcPct val="0"/>
            </a:spcBef>
            <a:spcAft>
              <a:spcPct val="15000"/>
            </a:spcAft>
            <a:buChar char="•"/>
          </a:pPr>
          <a:r>
            <a:rPr lang="es-ES" sz="2700" kern="1200" dirty="0"/>
            <a:t>Posición en una familia, sociedad o cargo en una institución</a:t>
          </a:r>
        </a:p>
      </dsp:txBody>
      <dsp:txXfrm>
        <a:off x="0" y="582985"/>
        <a:ext cx="8229600" cy="3487050"/>
      </dsp:txXfrm>
    </dsp:sp>
    <dsp:sp modelId="{E6DA56DE-E2D2-4ACC-80E1-2EEA22E55C8D}">
      <dsp:nvSpPr>
        <dsp:cNvPr id="0" name=""/>
        <dsp:cNvSpPr/>
      </dsp:nvSpPr>
      <dsp:spPr>
        <a:xfrm>
          <a:off x="411480" y="184464"/>
          <a:ext cx="576072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s-ES" sz="2700" b="1" kern="1200" dirty="0"/>
            <a:t>Los activos pueden incluir: </a:t>
          </a:r>
        </a:p>
      </dsp:txBody>
      <dsp:txXfrm>
        <a:off x="450388" y="223372"/>
        <a:ext cx="568290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DBB10-5696-48C5-9844-85D7EDF51D0C}">
      <dsp:nvSpPr>
        <dsp:cNvPr id="0" name=""/>
        <dsp:cNvSpPr/>
      </dsp:nvSpPr>
      <dsp:spPr>
        <a:xfrm>
          <a:off x="0" y="480"/>
          <a:ext cx="3583138" cy="19544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s-ES" sz="3600" kern="1200" dirty="0"/>
            <a:t>Tierras</a:t>
          </a:r>
          <a:r>
            <a:rPr lang="es-ES" sz="3000" kern="1200" dirty="0">
              <a:latin typeface="Arial"/>
            </a:rPr>
            <a:t> </a:t>
          </a:r>
        </a:p>
        <a:p>
          <a:pPr marL="0" lvl="0" indent="0" algn="ctr" defTabSz="1600200" rtl="0">
            <a:lnSpc>
              <a:spcPct val="90000"/>
            </a:lnSpc>
            <a:spcBef>
              <a:spcPct val="0"/>
            </a:spcBef>
            <a:spcAft>
              <a:spcPct val="35000"/>
            </a:spcAft>
            <a:buNone/>
          </a:pPr>
          <a:r>
            <a:rPr lang="es-ES" sz="2200" kern="1200" dirty="0">
              <a:latin typeface="Arial"/>
            </a:rPr>
            <a:t>y otros</a:t>
          </a:r>
          <a:r>
            <a:rPr lang="es-ES" sz="2200" kern="1200" dirty="0"/>
            <a:t> activos materiales.</a:t>
          </a:r>
        </a:p>
      </dsp:txBody>
      <dsp:txXfrm>
        <a:off x="0" y="480"/>
        <a:ext cx="3583138" cy="1954436"/>
      </dsp:txXfrm>
    </dsp:sp>
    <dsp:sp modelId="{7A9F5F15-AFAB-4935-B0A2-5E49F4E92E71}">
      <dsp:nvSpPr>
        <dsp:cNvPr id="0" name=""/>
        <dsp:cNvSpPr/>
      </dsp:nvSpPr>
      <dsp:spPr>
        <a:xfrm>
          <a:off x="0" y="2313230"/>
          <a:ext cx="3583138" cy="21498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ts val="1200"/>
            </a:spcAft>
            <a:buNone/>
          </a:pPr>
          <a:r>
            <a:rPr lang="es-ES" sz="3600" kern="1200" dirty="0"/>
            <a:t>Administración </a:t>
          </a:r>
        </a:p>
        <a:p>
          <a:pPr marL="0" lvl="0" indent="0" algn="ctr" defTabSz="1600200">
            <a:lnSpc>
              <a:spcPct val="90000"/>
            </a:lnSpc>
            <a:spcBef>
              <a:spcPct val="0"/>
            </a:spcBef>
            <a:spcAft>
              <a:spcPts val="1200"/>
            </a:spcAft>
            <a:buNone/>
          </a:pPr>
          <a:r>
            <a:rPr lang="es-ES" sz="2200" kern="1200" dirty="0"/>
            <a:t>y activos inmateriales.</a:t>
          </a:r>
        </a:p>
      </dsp:txBody>
      <dsp:txXfrm>
        <a:off x="0" y="2313230"/>
        <a:ext cx="3583138" cy="21498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1B294-BB13-4C12-8A87-1AADF1075D37}">
      <dsp:nvSpPr>
        <dsp:cNvPr id="0" name=""/>
        <dsp:cNvSpPr/>
      </dsp:nvSpPr>
      <dsp:spPr>
        <a:xfrm>
          <a:off x="0" y="79380"/>
          <a:ext cx="3805049"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kern="1200" dirty="0"/>
            <a:t>Evaluar el valor de las tierras.</a:t>
          </a:r>
        </a:p>
      </dsp:txBody>
      <dsp:txXfrm>
        <a:off x="50889" y="130269"/>
        <a:ext cx="3703271" cy="940692"/>
      </dsp:txXfrm>
    </dsp:sp>
    <dsp:sp modelId="{A72B0507-ABE8-409D-8352-37FCDB71BA77}">
      <dsp:nvSpPr>
        <dsp:cNvPr id="0" name=""/>
        <dsp:cNvSpPr/>
      </dsp:nvSpPr>
      <dsp:spPr>
        <a:xfrm>
          <a:off x="0" y="1199610"/>
          <a:ext cx="3805049"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kern="1200" dirty="0"/>
            <a:t>Evaluar el valor de los edificios, equipos, etc.</a:t>
          </a:r>
        </a:p>
      </dsp:txBody>
      <dsp:txXfrm>
        <a:off x="50889" y="1250499"/>
        <a:ext cx="3703271" cy="940692"/>
      </dsp:txXfrm>
    </dsp:sp>
    <dsp:sp modelId="{9BF1C924-4236-4815-AAB1-56F020E0F7A9}">
      <dsp:nvSpPr>
        <dsp:cNvPr id="0" name=""/>
        <dsp:cNvSpPr/>
      </dsp:nvSpPr>
      <dsp:spPr>
        <a:xfrm>
          <a:off x="0" y="2319840"/>
          <a:ext cx="3805049"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kern="1200" dirty="0"/>
            <a:t>No es necesario evaluar el negocio.</a:t>
          </a:r>
        </a:p>
      </dsp:txBody>
      <dsp:txXfrm>
        <a:off x="50889" y="2370729"/>
        <a:ext cx="3703271" cy="940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14820-DF54-4C6F-97E7-154B0EB50E9B}">
      <dsp:nvSpPr>
        <dsp:cNvPr id="0" name=""/>
        <dsp:cNvSpPr/>
      </dsp:nvSpPr>
      <dsp:spPr>
        <a:xfrm>
          <a:off x="0" y="60794"/>
          <a:ext cx="4282440" cy="11679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Evaluar la adecuación a los objetivos</a:t>
          </a:r>
        </a:p>
      </dsp:txBody>
      <dsp:txXfrm>
        <a:off x="57015" y="117809"/>
        <a:ext cx="4168410" cy="1053922"/>
      </dsp:txXfrm>
    </dsp:sp>
    <dsp:sp modelId="{E0B39AD4-7C6F-41E1-8EEC-881DE6DD35DA}">
      <dsp:nvSpPr>
        <dsp:cNvPr id="0" name=""/>
        <dsp:cNvSpPr/>
      </dsp:nvSpPr>
      <dsp:spPr>
        <a:xfrm>
          <a:off x="0" y="1292107"/>
          <a:ext cx="4282440" cy="11679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Estimación del costo de las mejoras necesarias</a:t>
          </a:r>
        </a:p>
      </dsp:txBody>
      <dsp:txXfrm>
        <a:off x="57015" y="1349122"/>
        <a:ext cx="4168410" cy="1053922"/>
      </dsp:txXfrm>
    </dsp:sp>
    <dsp:sp modelId="{B34DDB7F-DAFE-438D-A60B-67A91D057710}">
      <dsp:nvSpPr>
        <dsp:cNvPr id="0" name=""/>
        <dsp:cNvSpPr/>
      </dsp:nvSpPr>
      <dsp:spPr>
        <a:xfrm>
          <a:off x="0" y="2523420"/>
          <a:ext cx="4282440" cy="11679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Evaluar la rentabilidad</a:t>
          </a:r>
        </a:p>
      </dsp:txBody>
      <dsp:txXfrm>
        <a:off x="57015" y="2580435"/>
        <a:ext cx="4168410" cy="1053922"/>
      </dsp:txXfrm>
    </dsp:sp>
    <dsp:sp modelId="{412EDFCE-DA0E-4136-B3D5-9116577B8224}">
      <dsp:nvSpPr>
        <dsp:cNvPr id="0" name=""/>
        <dsp:cNvSpPr/>
      </dsp:nvSpPr>
      <dsp:spPr>
        <a:xfrm>
          <a:off x="0" y="3754732"/>
          <a:ext cx="4282440" cy="11679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Determinar si el negocio tiene valor más allá de sus activos materiales</a:t>
          </a:r>
        </a:p>
      </dsp:txBody>
      <dsp:txXfrm>
        <a:off x="57015" y="3811747"/>
        <a:ext cx="4168410" cy="1053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77A13-C2B6-4DFE-BFA6-575A2AFDC934}">
      <dsp:nvSpPr>
        <dsp:cNvPr id="0" name=""/>
        <dsp:cNvSpPr/>
      </dsp:nvSpPr>
      <dsp:spPr>
        <a:xfrm>
          <a:off x="0" y="4251517"/>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E8FBAE-C5AB-4989-A6E6-33EC1FBF3BC2}">
      <dsp:nvSpPr>
        <dsp:cNvPr id="0" name=""/>
        <dsp:cNvSpPr/>
      </dsp:nvSpPr>
      <dsp:spPr>
        <a:xfrm>
          <a:off x="0" y="3393640"/>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5FAE7A-8E28-4E81-ADCD-7A3253D742DE}">
      <dsp:nvSpPr>
        <dsp:cNvPr id="0" name=""/>
        <dsp:cNvSpPr/>
      </dsp:nvSpPr>
      <dsp:spPr>
        <a:xfrm>
          <a:off x="0" y="2535763"/>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D364A-073B-47AF-A113-4FE34F88E9AD}">
      <dsp:nvSpPr>
        <dsp:cNvPr id="0" name=""/>
        <dsp:cNvSpPr/>
      </dsp:nvSpPr>
      <dsp:spPr>
        <a:xfrm>
          <a:off x="0" y="1677885"/>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D6178-6EC6-4DA2-8EB0-D502B242F914}">
      <dsp:nvSpPr>
        <dsp:cNvPr id="0" name=""/>
        <dsp:cNvSpPr/>
      </dsp:nvSpPr>
      <dsp:spPr>
        <a:xfrm>
          <a:off x="0" y="820008"/>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1B4E4-6834-4C41-9660-CEF5E36F270B}">
      <dsp:nvSpPr>
        <dsp:cNvPr id="0" name=""/>
        <dsp:cNvSpPr/>
      </dsp:nvSpPr>
      <dsp:spPr>
        <a:xfrm>
          <a:off x="2139695" y="156240"/>
          <a:ext cx="6089904" cy="427549"/>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s-ES" sz="2200" kern="1200" dirty="0"/>
            <a:t> </a:t>
          </a:r>
          <a:r>
            <a:rPr lang="es-ES" sz="2400" kern="1200" dirty="0"/>
            <a:t>Elabore un balance personal</a:t>
          </a:r>
          <a:r>
            <a:rPr lang="es-ES" sz="2200" kern="1200" dirty="0"/>
            <a:t>.</a:t>
          </a:r>
        </a:p>
      </dsp:txBody>
      <dsp:txXfrm>
        <a:off x="2139695" y="156240"/>
        <a:ext cx="6089904" cy="427549"/>
      </dsp:txXfrm>
    </dsp:sp>
    <dsp:sp modelId="{5E32A71E-7DFF-47B4-A4A7-F491C0F0E959}">
      <dsp:nvSpPr>
        <dsp:cNvPr id="0" name=""/>
        <dsp:cNvSpPr/>
      </dsp:nvSpPr>
      <dsp:spPr>
        <a:xfrm>
          <a:off x="0" y="2982"/>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Desarrollar</a:t>
          </a:r>
        </a:p>
      </dsp:txBody>
      <dsp:txXfrm>
        <a:off x="39891" y="42873"/>
        <a:ext cx="2059914" cy="777135"/>
      </dsp:txXfrm>
    </dsp:sp>
    <dsp:sp modelId="{23675505-664A-4E45-AFE7-7B25EB243385}">
      <dsp:nvSpPr>
        <dsp:cNvPr id="0" name=""/>
        <dsp:cNvSpPr/>
      </dsp:nvSpPr>
      <dsp:spPr>
        <a:xfrm>
          <a:off x="2139695" y="958420"/>
          <a:ext cx="6089904" cy="621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s-ES" sz="2000" kern="1200" dirty="0"/>
            <a:t> </a:t>
          </a:r>
          <a:r>
            <a:rPr lang="es-ES" sz="2400" kern="1200" dirty="0"/>
            <a:t>Obtenga un informe crediticio gratuito en:   </a:t>
          </a:r>
          <a:br>
            <a:rPr lang="es-ES" sz="2400" kern="1200" dirty="0"/>
          </a:br>
          <a:r>
            <a:rPr lang="es-ES" sz="2400" kern="1200" dirty="0"/>
            <a:t> </a:t>
          </a:r>
          <a:r>
            <a:rPr lang="es-ES" sz="2400" kern="1200" dirty="0">
              <a:hlinkClick xmlns:r="http://schemas.openxmlformats.org/officeDocument/2006/relationships" r:id="rId1"/>
            </a:rPr>
            <a:t>www.AnnualCreditReport.com</a:t>
          </a:r>
        </a:p>
      </dsp:txBody>
      <dsp:txXfrm>
        <a:off x="2139695" y="958420"/>
        <a:ext cx="6089904" cy="621903"/>
      </dsp:txXfrm>
    </dsp:sp>
    <dsp:sp modelId="{83DD1558-81EF-4511-9CD7-A0DF114E3E20}">
      <dsp:nvSpPr>
        <dsp:cNvPr id="0" name=""/>
        <dsp:cNvSpPr/>
      </dsp:nvSpPr>
      <dsp:spPr>
        <a:xfrm>
          <a:off x="0" y="845262"/>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Obtener</a:t>
          </a:r>
        </a:p>
      </dsp:txBody>
      <dsp:txXfrm>
        <a:off x="39891" y="885153"/>
        <a:ext cx="2059914" cy="777135"/>
      </dsp:txXfrm>
    </dsp:sp>
    <dsp:sp modelId="{1E57321F-63DD-4653-A0D1-096AFA29EC07}">
      <dsp:nvSpPr>
        <dsp:cNvPr id="0" name=""/>
        <dsp:cNvSpPr/>
      </dsp:nvSpPr>
      <dsp:spPr>
        <a:xfrm>
          <a:off x="2139695" y="1499716"/>
          <a:ext cx="6089904" cy="81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s-ES" sz="2400" kern="1200" dirty="0"/>
            <a:t>Inventario de las deudas y otros pasivos.</a:t>
          </a:r>
        </a:p>
      </dsp:txBody>
      <dsp:txXfrm>
        <a:off x="2139695" y="1499716"/>
        <a:ext cx="6089904" cy="817026"/>
      </dsp:txXfrm>
    </dsp:sp>
    <dsp:sp modelId="{0AC94B79-6259-4822-90EF-942D11071C67}">
      <dsp:nvSpPr>
        <dsp:cNvPr id="0" name=""/>
        <dsp:cNvSpPr/>
      </dsp:nvSpPr>
      <dsp:spPr>
        <a:xfrm>
          <a:off x="0" y="1718736"/>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Inventario</a:t>
          </a:r>
        </a:p>
      </dsp:txBody>
      <dsp:txXfrm>
        <a:off x="39891" y="1758627"/>
        <a:ext cx="2059914" cy="777135"/>
      </dsp:txXfrm>
    </dsp:sp>
    <dsp:sp modelId="{092CC7FB-2701-44AA-A995-CD517C7C9167}">
      <dsp:nvSpPr>
        <dsp:cNvPr id="0" name=""/>
        <dsp:cNvSpPr/>
      </dsp:nvSpPr>
      <dsp:spPr>
        <a:xfrm>
          <a:off x="2139695" y="2792897"/>
          <a:ext cx="6089904" cy="38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s-ES" sz="2200" kern="1200" dirty="0"/>
            <a:t> </a:t>
          </a:r>
          <a:r>
            <a:rPr lang="es-ES" sz="2400" kern="1200" dirty="0"/>
            <a:t>Cree una cuenta de resultados</a:t>
          </a:r>
          <a:r>
            <a:rPr lang="es-ES" sz="2200" kern="1200" dirty="0"/>
            <a:t>.</a:t>
          </a:r>
        </a:p>
      </dsp:txBody>
      <dsp:txXfrm>
        <a:off x="2139695" y="2792897"/>
        <a:ext cx="6089904" cy="384459"/>
      </dsp:txXfrm>
    </dsp:sp>
    <dsp:sp modelId="{6F7905B7-41E0-4979-A45E-E3CAFBAEE973}">
      <dsp:nvSpPr>
        <dsp:cNvPr id="0" name=""/>
        <dsp:cNvSpPr/>
      </dsp:nvSpPr>
      <dsp:spPr>
        <a:xfrm>
          <a:off x="0" y="2576614"/>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Crear</a:t>
          </a:r>
        </a:p>
      </dsp:txBody>
      <dsp:txXfrm>
        <a:off x="39891" y="2616505"/>
        <a:ext cx="2059914" cy="777135"/>
      </dsp:txXfrm>
    </dsp:sp>
    <dsp:sp modelId="{22854349-AFBA-4E8D-81B6-B3500ACAA758}">
      <dsp:nvSpPr>
        <dsp:cNvPr id="0" name=""/>
        <dsp:cNvSpPr/>
      </dsp:nvSpPr>
      <dsp:spPr>
        <a:xfrm>
          <a:off x="2139695" y="3434491"/>
          <a:ext cx="6089904" cy="817026"/>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rtl="0">
            <a:lnSpc>
              <a:spcPct val="90000"/>
            </a:lnSpc>
            <a:spcBef>
              <a:spcPct val="0"/>
            </a:spcBef>
            <a:spcAft>
              <a:spcPct val="35000"/>
            </a:spcAft>
            <a:buNone/>
          </a:pPr>
          <a:r>
            <a:rPr lang="es-ES" sz="2400" kern="1200" dirty="0"/>
            <a:t> Elabore el borrador de un estado de flujo </a:t>
          </a:r>
          <a:br>
            <a:rPr lang="es-ES" sz="2400" kern="1200" dirty="0"/>
          </a:br>
          <a:r>
            <a:rPr lang="es-ES" sz="2400" kern="1200" dirty="0"/>
            <a:t> de efectivo y un presupuesto.</a:t>
          </a:r>
        </a:p>
      </dsp:txBody>
      <dsp:txXfrm>
        <a:off x="2139695" y="3434491"/>
        <a:ext cx="6089904" cy="817026"/>
      </dsp:txXfrm>
    </dsp:sp>
    <dsp:sp modelId="{1C6B23C3-0A7D-4498-ADD3-845EB99E499C}">
      <dsp:nvSpPr>
        <dsp:cNvPr id="0" name=""/>
        <dsp:cNvSpPr/>
      </dsp:nvSpPr>
      <dsp:spPr>
        <a:xfrm>
          <a:off x="0" y="3434491"/>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Proyectar</a:t>
          </a:r>
        </a:p>
      </dsp:txBody>
      <dsp:txXfrm>
        <a:off x="39891" y="3474382"/>
        <a:ext cx="2059914" cy="7771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B2C21-86A1-46B0-ACD0-0C7B56F4A843}">
      <dsp:nvSpPr>
        <dsp:cNvPr id="0" name=""/>
        <dsp:cNvSpPr/>
      </dsp:nvSpPr>
      <dsp:spPr>
        <a:xfrm>
          <a:off x="0" y="8868"/>
          <a:ext cx="8385712" cy="40220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7317F-BAED-4D7F-AEB4-169BE27F997C}">
      <dsp:nvSpPr>
        <dsp:cNvPr id="0" name=""/>
        <dsp:cNvSpPr/>
      </dsp:nvSpPr>
      <dsp:spPr>
        <a:xfrm>
          <a:off x="195828" y="1209277"/>
          <a:ext cx="2183209"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ES" sz="3000" kern="1200" dirty="0"/>
            <a:t>Activos</a:t>
          </a:r>
        </a:p>
        <a:p>
          <a:pPr marL="0" lvl="0" indent="0" algn="ctr" defTabSz="1333500" rtl="0">
            <a:lnSpc>
              <a:spcPct val="90000"/>
            </a:lnSpc>
            <a:spcBef>
              <a:spcPct val="0"/>
            </a:spcBef>
            <a:spcAft>
              <a:spcPct val="35000"/>
            </a:spcAft>
            <a:buNone/>
          </a:pPr>
          <a:r>
            <a:rPr lang="es-ES" sz="2000" kern="1200" dirty="0"/>
            <a:t>Lo que posee</a:t>
          </a:r>
        </a:p>
      </dsp:txBody>
      <dsp:txXfrm>
        <a:off x="274537" y="1287986"/>
        <a:ext cx="2025791" cy="1454951"/>
      </dsp:txXfrm>
    </dsp:sp>
    <dsp:sp modelId="{ECA95ECE-D66E-4899-8EC5-5E5AF7F4A826}">
      <dsp:nvSpPr>
        <dsp:cNvPr id="0" name=""/>
        <dsp:cNvSpPr/>
      </dsp:nvSpPr>
      <dsp:spPr>
        <a:xfrm>
          <a:off x="3001090" y="1240266"/>
          <a:ext cx="2424459"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ES" sz="3000" kern="1200" dirty="0"/>
            <a:t>Pasivos</a:t>
          </a:r>
        </a:p>
        <a:p>
          <a:pPr marL="0" lvl="0" indent="0" algn="ctr" defTabSz="1333500" rtl="0">
            <a:lnSpc>
              <a:spcPct val="90000"/>
            </a:lnSpc>
            <a:spcBef>
              <a:spcPct val="0"/>
            </a:spcBef>
            <a:spcAft>
              <a:spcPct val="35000"/>
            </a:spcAft>
            <a:buNone/>
          </a:pPr>
          <a:r>
            <a:rPr lang="es-ES" sz="2000" kern="1200" dirty="0"/>
            <a:t>Lo que debe</a:t>
          </a:r>
        </a:p>
      </dsp:txBody>
      <dsp:txXfrm>
        <a:off x="3079799" y="1318975"/>
        <a:ext cx="2267041" cy="1454951"/>
      </dsp:txXfrm>
    </dsp:sp>
    <dsp:sp modelId="{2B886751-C205-4BAA-9518-16024D06973F}">
      <dsp:nvSpPr>
        <dsp:cNvPr id="0" name=""/>
        <dsp:cNvSpPr/>
      </dsp:nvSpPr>
      <dsp:spPr>
        <a:xfrm>
          <a:off x="5934408" y="1209277"/>
          <a:ext cx="1816475"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ES" sz="2400" kern="1200" dirty="0"/>
            <a:t>Patrimonio neto</a:t>
          </a:r>
        </a:p>
      </dsp:txBody>
      <dsp:txXfrm>
        <a:off x="6013117" y="1287986"/>
        <a:ext cx="1659057" cy="1454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378472"/>
          <a:ext cx="8229600" cy="2362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20700" rIns="638708" bIns="177800" numCol="1" spcCol="1270" anchor="t" anchorCtr="0">
          <a:noAutofit/>
        </a:bodyPr>
        <a:lstStyle/>
        <a:p>
          <a:pPr marL="228600" lvl="1" indent="-228600" algn="l" defTabSz="1111250">
            <a:lnSpc>
              <a:spcPct val="90000"/>
            </a:lnSpc>
            <a:spcBef>
              <a:spcPct val="0"/>
            </a:spcBef>
            <a:spcAft>
              <a:spcPct val="15000"/>
            </a:spcAft>
            <a:buChar char="•"/>
          </a:pPr>
          <a:r>
            <a:rPr lang="es-ES" sz="2500" kern="1200" dirty="0"/>
            <a:t>Para evaluar si el agricultor entrante dispone de recursos para la adquisición de activos, de costos de transacción asociados a una herencia y/o para realizar inversiones en la explotación. ​</a:t>
          </a:r>
        </a:p>
      </dsp:txBody>
      <dsp:txXfrm>
        <a:off x="0" y="378472"/>
        <a:ext cx="8229600" cy="2362500"/>
      </dsp:txXfrm>
    </dsp:sp>
    <dsp:sp modelId="{25604EF7-0042-412C-8C95-D1D1702A4B77}">
      <dsp:nvSpPr>
        <dsp:cNvPr id="0" name=""/>
        <dsp:cNvSpPr/>
      </dsp:nvSpPr>
      <dsp:spPr>
        <a:xfrm>
          <a:off x="411480" y="9472"/>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11250">
            <a:lnSpc>
              <a:spcPct val="90000"/>
            </a:lnSpc>
            <a:spcBef>
              <a:spcPct val="0"/>
            </a:spcBef>
            <a:spcAft>
              <a:spcPct val="35000"/>
            </a:spcAft>
            <a:buNone/>
          </a:pPr>
          <a:r>
            <a:rPr lang="es-ES" sz="2500" kern="1200" dirty="0"/>
            <a:t>Propietarios</a:t>
          </a:r>
        </a:p>
      </dsp:txBody>
      <dsp:txXfrm>
        <a:off x="447506" y="45498"/>
        <a:ext cx="5688668" cy="665948"/>
      </dsp:txXfrm>
    </dsp:sp>
    <dsp:sp modelId="{BE8623F1-8DD4-4476-A4D7-A31893253964}">
      <dsp:nvSpPr>
        <dsp:cNvPr id="0" name=""/>
        <dsp:cNvSpPr/>
      </dsp:nvSpPr>
      <dsp:spPr>
        <a:xfrm>
          <a:off x="0" y="3244972"/>
          <a:ext cx="8229600" cy="1378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20700" rIns="638708" bIns="177800" numCol="1" spcCol="1270" anchor="t" anchorCtr="0">
          <a:noAutofit/>
        </a:bodyPr>
        <a:lstStyle/>
        <a:p>
          <a:pPr marL="228600" lvl="1" indent="-228600" algn="l" defTabSz="1111250">
            <a:lnSpc>
              <a:spcPct val="90000"/>
            </a:lnSpc>
            <a:spcBef>
              <a:spcPct val="0"/>
            </a:spcBef>
            <a:spcAft>
              <a:spcPct val="15000"/>
            </a:spcAft>
            <a:buChar char="•"/>
          </a:pPr>
          <a:r>
            <a:rPr lang="es-ES" sz="2500" kern="1200" dirty="0"/>
            <a:t>Evaluar cuánto debe el propietario que pudiera afectar al precio de venta. </a:t>
          </a:r>
        </a:p>
      </dsp:txBody>
      <dsp:txXfrm>
        <a:off x="0" y="3244972"/>
        <a:ext cx="8229600" cy="1378125"/>
      </dsp:txXfrm>
    </dsp:sp>
    <dsp:sp modelId="{5FBB7AF8-CCAB-45CE-AD46-206048039FF3}">
      <dsp:nvSpPr>
        <dsp:cNvPr id="0" name=""/>
        <dsp:cNvSpPr/>
      </dsp:nvSpPr>
      <dsp:spPr>
        <a:xfrm>
          <a:off x="411480" y="2875972"/>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11250">
            <a:lnSpc>
              <a:spcPct val="90000"/>
            </a:lnSpc>
            <a:spcBef>
              <a:spcPct val="0"/>
            </a:spcBef>
            <a:spcAft>
              <a:spcPct val="35000"/>
            </a:spcAft>
            <a:buNone/>
          </a:pPr>
          <a:r>
            <a:rPr lang="es-ES" sz="2500" kern="1200" dirty="0"/>
            <a:t>Productores entrantes</a:t>
          </a:r>
        </a:p>
      </dsp:txBody>
      <dsp:txXfrm>
        <a:off x="447506" y="2911998"/>
        <a:ext cx="5688668" cy="665948"/>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03246" y="392029"/>
            <a:ext cx="2835465" cy="1881939"/>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2586184"/>
            <a:ext cx="5608320" cy="5955631"/>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3232BA-6C0C-4670-90D1-18704CB5AC04}" type="slidenum">
              <a:rPr lang="en-US" smtClean="0"/>
              <a:t>‹#›</a:t>
            </a:fld>
            <a:endParaRPr lang="en-US" dirty="0"/>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módulo es el segundo de cinco módulos (o talleres) consecutivos del </a:t>
            </a:r>
            <a:r>
              <a:rPr lang="es-ES" i="1" dirty="0"/>
              <a:t>Plan de Estudios de Transición de Tierras a una Nueva Generación</a:t>
            </a:r>
            <a:r>
              <a:rPr lang="es-ES" dirty="0"/>
              <a:t>, diseñado para ayudar a los participantes a adquirir los conocimientos básicos necesarios para participar en un proceso de transferencia de una explotación agrícola, ganadera o de tierras. </a:t>
            </a:r>
          </a:p>
          <a:p>
            <a:endParaRPr lang="en-US" dirty="0"/>
          </a:p>
          <a:p>
            <a:r>
              <a:rPr lang="es-ES" dirty="0"/>
              <a:t>Este módulo prepara a los participantes para evaluar su posición financiera y sus necesidades, así como la posición y las necesidades de la otra parte e identificar a los asesores clave para apoyar el proceso de transferencia.</a:t>
            </a:r>
          </a:p>
          <a:p>
            <a:endParaRPr lang="en-US" dirty="0"/>
          </a:p>
          <a:p>
            <a:r>
              <a:rPr lang="es-ES" dirty="0"/>
              <a:t>Los objetivos del aprendizaje incluyen:</a:t>
            </a:r>
          </a:p>
          <a:p>
            <a:pPr marL="171450" indent="-171450">
              <a:buFont typeface="Arial"/>
              <a:buChar char="•"/>
            </a:pPr>
            <a:r>
              <a:rPr lang="es-ES" dirty="0"/>
              <a:t>Asignar valores a los activos incluidos en la transferencia. </a:t>
            </a:r>
          </a:p>
          <a:p>
            <a:pPr marL="171450" indent="-171450">
              <a:buFont typeface="Arial"/>
              <a:buChar char="•"/>
            </a:pPr>
            <a:r>
              <a:rPr lang="es-ES" dirty="0"/>
              <a:t>Definir los términos financieros clave. </a:t>
            </a:r>
          </a:p>
          <a:p>
            <a:pPr marL="171450" indent="-171450">
              <a:buFont typeface="Arial"/>
              <a:buChar char="•"/>
            </a:pPr>
            <a:r>
              <a:rPr lang="es-ES" dirty="0"/>
              <a:t>Identificar los estados financieros más comunes y aprender a utilizarlos. </a:t>
            </a:r>
          </a:p>
          <a:p>
            <a:pPr marL="171450" indent="-171450">
              <a:buFont typeface="Arial"/>
              <a:buChar char="•"/>
            </a:pPr>
            <a:r>
              <a:rPr lang="es-ES" dirty="0"/>
              <a:t>Describir los distintos tipos de asesores y lo que hay que tener en cuenta al contratarlos.</a:t>
            </a:r>
          </a:p>
          <a:p>
            <a:endParaRPr lang="en-US" dirty="0">
              <a:cs typeface="Calibri" panose="020F0502020204030204"/>
            </a:endParaRPr>
          </a:p>
          <a:p>
            <a:r>
              <a:rPr lang="es-ES" u="sng" dirty="0">
                <a:cs typeface="Calibri"/>
              </a:rPr>
              <a:t>Instrucciones para el(la) capacitador(a):</a:t>
            </a:r>
          </a:p>
          <a:p>
            <a:r>
              <a:rPr lang="es-ES" dirty="0"/>
              <a:t>Revisar el </a:t>
            </a:r>
            <a:r>
              <a:rPr lang="es-ES" i="1" dirty="0">
                <a:cs typeface="Calibri"/>
              </a:rPr>
              <a:t>Plan de Enseñanza</a:t>
            </a:r>
            <a:r>
              <a:rPr lang="es-ES" dirty="0"/>
              <a:t> del Módulo 2</a:t>
            </a:r>
          </a:p>
        </p:txBody>
      </p:sp>
      <p:sp>
        <p:nvSpPr>
          <p:cNvPr id="4" name="Slide Number Placeholder 3"/>
          <p:cNvSpPr>
            <a:spLocks noGrp="1"/>
          </p:cNvSpPr>
          <p:nvPr>
            <p:ph type="sldNum" sz="quarter" idx="5"/>
          </p:nvPr>
        </p:nvSpPr>
        <p:spPr/>
        <p:txBody>
          <a:bodyPr/>
          <a:lstStyle/>
          <a:p>
            <a:fld id="{88270509-1DB1-4995-B5C1-B3BFFD2B04AA}" type="slidenum">
              <a:rPr lang="en-US" smtClean="0"/>
              <a:pPr/>
              <a:t>1</a:t>
            </a:fld>
            <a:endParaRPr lang="en-US" dirty="0"/>
          </a:p>
        </p:txBody>
      </p:sp>
      <p:sp>
        <p:nvSpPr>
          <p:cNvPr id="7" name="Slide Image Placeholder 6">
            <a:extLst>
              <a:ext uri="{FF2B5EF4-FFF2-40B4-BE49-F238E27FC236}">
                <a16:creationId xmlns:a16="http://schemas.microsoft.com/office/drawing/2014/main" id="{45ADF251-DA08-88DA-8492-9679E2027970}"/>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33843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En el primer taller hablamos a grandes rasgos de lo que implica la transferencia de una explotación agrícola o ganadera: ¿se trata sólo de tierras baldías o de tierras con estructuras, como una casa, graneros, cobertizos o vallas? ¿Y los equipos? ¿O la transferencia incluye algún aspecto de la explotación agrícola o ganadera existente? </a:t>
            </a:r>
          </a:p>
          <a:p>
            <a:endParaRPr lang="en-US" dirty="0"/>
          </a:p>
          <a:p>
            <a:r>
              <a:rPr lang="es-ES" dirty="0"/>
              <a:t>La complejidad de la transferencia depende en parte de las respuestas a estas preguntas.   </a:t>
            </a:r>
          </a:p>
          <a:p>
            <a:endParaRPr lang="en-US" dirty="0"/>
          </a:p>
          <a:p>
            <a:r>
              <a:rPr lang="es-ES" dirty="0"/>
              <a:t>Una transferencia puede incluir sólo tierras y/u otros "activos materiales". Los activos materiales son bienes físicos como edificaciones, vallas, equipos, etc. </a:t>
            </a:r>
          </a:p>
          <a:p>
            <a:endParaRPr lang="en-US" dirty="0"/>
          </a:p>
          <a:p>
            <a:r>
              <a:rPr lang="es-ES" dirty="0"/>
              <a:t>Puede incluir "activos intangibles", como el modelo de negocio, la marca, la cartera de clientes, la patente, etc., que no son bienes físicos.  Por lo general, los activos inmateriales sólo se valoran cuando cambian de manos. </a:t>
            </a:r>
          </a:p>
          <a:p>
            <a:endParaRPr lang="en-US" dirty="0"/>
          </a:p>
          <a:p>
            <a:r>
              <a:rPr lang="es-ES" dirty="0"/>
              <a:t>O la transferencia puede incluir ambas cosas.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10</a:t>
            </a:fld>
            <a:endParaRPr lang="en-US" dirty="0"/>
          </a:p>
        </p:txBody>
      </p:sp>
      <p:sp>
        <p:nvSpPr>
          <p:cNvPr id="7" name="Slide Image Placeholder 6">
            <a:extLst>
              <a:ext uri="{FF2B5EF4-FFF2-40B4-BE49-F238E27FC236}">
                <a16:creationId xmlns:a16="http://schemas.microsoft.com/office/drawing/2014/main" id="{CE870985-6953-430E-A367-2F1513099EC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403070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transferencia de tierras baldías y otros activos materiales es el tipo de transferencia más sencilla. El agricultor entrante arrienda, compra o recibe en donación o herencia tierras, edificaciones, equipos, etc. </a:t>
            </a:r>
          </a:p>
          <a:p>
            <a:endParaRPr lang="en-US" dirty="0"/>
          </a:p>
          <a:p>
            <a:r>
              <a:rPr lang="es-ES" dirty="0"/>
              <a:t>En el caso de los arrendamientos y las ventas, todo se reduce al precio de los activos. Llegar a un acuerdo sobre estos valores será el centro de sus conversaciones. En el caso de regalos</a:t>
            </a:r>
            <a:r>
              <a:rPr lang="es-ES" baseline="0" dirty="0"/>
              <a:t> </a:t>
            </a:r>
            <a:r>
              <a:rPr lang="es-ES" dirty="0"/>
              <a:t>y herencias, puede que tenga que determinar el valor de los bienes a efectos fiscales o para repartir los bienes entre los miembros de la familia y otros herederos. </a:t>
            </a:r>
          </a:p>
          <a:p>
            <a:endParaRPr lang="en-US" dirty="0"/>
          </a:p>
          <a:p>
            <a:r>
              <a:rPr lang="es-ES" dirty="0"/>
              <a:t>Puede estimar el valor de las tierras obteniendo datos del tasador local del impuesto sobre bienes inmuebles, comparando ventas recientes de tierras comparables o consultando con su oficina de la Extensión local, que a menudo genera tarifas de alquiler para áreas y/o productos específicos. Además, el Servicio Nacional de Estadísticas Agrícolas (</a:t>
            </a:r>
            <a:r>
              <a:rPr lang="es-ES" i="1" dirty="0"/>
              <a:t>National Agricultural Statistics Service</a:t>
            </a:r>
            <a:r>
              <a:rPr lang="es-ES" dirty="0"/>
              <a:t>, NASS) del Departamento de Agricultura de EE.UU. (USDA), que realiza el Censo Agrícola, también publica anualmente los valores de las tierras y los alquileres en efectivo. Por último, puede consultar a un agente inmobiliario local familiarizado con las ventas comparables y/o los precios de alquiler locales. </a:t>
            </a:r>
          </a:p>
          <a:p>
            <a:endParaRPr lang="en-US" dirty="0"/>
          </a:p>
          <a:p>
            <a:r>
              <a:rPr lang="es-ES" dirty="0"/>
              <a:t>Para obtener una valoración más definitiva, tendrá que contratar a un tasador. </a:t>
            </a:r>
          </a:p>
        </p:txBody>
      </p:sp>
      <p:sp>
        <p:nvSpPr>
          <p:cNvPr id="4" name="Slide Number Placeholder 3"/>
          <p:cNvSpPr>
            <a:spLocks noGrp="1"/>
          </p:cNvSpPr>
          <p:nvPr>
            <p:ph type="sldNum" sz="quarter" idx="5"/>
          </p:nvPr>
        </p:nvSpPr>
        <p:spPr/>
        <p:txBody>
          <a:bodyPr/>
          <a:lstStyle/>
          <a:p>
            <a:fld id="{88270509-1DB1-4995-B5C1-B3BFFD2B04AA}" type="slidenum">
              <a:rPr lang="en-US" smtClean="0"/>
              <a:pPr/>
              <a:t>11</a:t>
            </a:fld>
            <a:endParaRPr lang="en-US" dirty="0"/>
          </a:p>
        </p:txBody>
      </p:sp>
      <p:sp>
        <p:nvSpPr>
          <p:cNvPr id="7" name="Slide Image Placeholder 6">
            <a:extLst>
              <a:ext uri="{FF2B5EF4-FFF2-40B4-BE49-F238E27FC236}">
                <a16:creationId xmlns:a16="http://schemas.microsoft.com/office/drawing/2014/main" id="{83D0670B-972F-1565-1D9F-98E442013DF8}"/>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35858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45419" y="1865374"/>
            <a:ext cx="5608320" cy="7327838"/>
          </a:xfrm>
        </p:spPr>
        <p:txBody>
          <a:bodyPr/>
          <a:lstStyle/>
          <a:p>
            <a:r>
              <a:rPr lang="es-ES" dirty="0"/>
              <a:t>Transferir un negocio en marcha es más complicado. Si participa en una transferencia que incluya el negocio, asegúrese de lo siguiente :</a:t>
            </a:r>
          </a:p>
          <a:p>
            <a:endParaRPr lang="en-US" dirty="0"/>
          </a:p>
          <a:p>
            <a:r>
              <a:rPr lang="es-ES" dirty="0"/>
              <a:t>1. Evaluar si el negocio existente se ajusta a los objetivos del nuevo agricultor. Por ejemplo, si un nuevo agricultor quiere dedicarse a un cultivo diferente, como pasar de producir leche a cultivar hortalizas, puede haber un desajuste. Es posible que el agricultor entrante no pueda utilizar la infraestructura actual, aunque el propietario piense que estos activos tienen mucho valor. Se trata de "costos irrecuperables", dinero que ya se ha gastado y no puede recuperarse. Los propietarios pueden evitar los costos irrecuperables recuperando activos o vendiéndolos a terceros. </a:t>
            </a:r>
            <a:endParaRPr lang="en-US" dirty="0"/>
          </a:p>
          <a:p>
            <a:r>
              <a:rPr lang="es-ES" dirty="0"/>
              <a:t>2. Incluso si hay coincidencia en cuanto al tipo de operación, ¿se necesitarán inversiones para ponerse al día en el mantenimiento o actualizar los equipos o las instalaciones? Esto podría afectar la cantidad que el nuevo agricultor está dispuesto a pagar. </a:t>
            </a:r>
            <a:endParaRPr lang="en-US" dirty="0"/>
          </a:p>
          <a:p>
            <a:r>
              <a:rPr lang="es-ES" dirty="0"/>
              <a:t>3. ¿Es rentable el negocio? En la próxima sección, trataremos los principales estados financieros que le ayudarán a evaluarlo. Tenga en cuenta que puede ser especialmente difícil pedirle esto a los miembros de la familia. Considere la posibilidad de utilizar la planificación de escenarios para lo que debe cambiar o podría tener que cambiar. </a:t>
            </a:r>
            <a:endParaRPr lang="en-US" dirty="0">
              <a:cs typeface="Calibri" panose="020F0502020204030204"/>
            </a:endParaRPr>
          </a:p>
          <a:p>
            <a:pPr lvl="0"/>
            <a:r>
              <a:rPr lang="es-ES" dirty="0"/>
              <a:t>4. ¿El negocio tiene valor más allá de los activos materiales? Esto es inusual, pero es posible. Un ejemplo es un centro de jardinería minorista rentable con una clientela consolidada, empleados calificados y una marca conocida. En este caso, los aspectos intangibles del negocio aportan valor por encima del valor de los activos tangibles porque se trata de un negocio rentable que los nuevos propietarios pueden continuar en su forma actual. Aun así, incluso en este caso, el principal valor de del negocio puede estar en sus bienes inmuebles. Los activos intangibles pueden incluir contratos existentes, listas y relaciones de clientes, marcas, secretos comerciales, derechos de agua u otros permisos transferibles. Si alguno es de utilidad para el nuevo propietario, ambas partes tendrán que ponerse de acuerdo sobre su valor.  </a:t>
            </a:r>
            <a:endParaRPr lang="en-US" dirty="0"/>
          </a:p>
          <a:p>
            <a:r>
              <a:rPr lang="es-ES" dirty="0"/>
              <a:t>Determinar el valor de un negocio en marcha no es una ciencia exacta. Existen varios enfoques para la valoración de los negocios, algunos de ellos basados en estados financieros, que veremos en la siguiente sección. </a:t>
            </a:r>
          </a:p>
          <a:p>
            <a:r>
              <a:rPr lang="es-ES" dirty="0"/>
              <a:t>Normalmente, se basa en la rentabilidad del negocio existente. Esta evaluación se basa en una revisión de los principales estados financieros. Una consideración clave es si la rentabilidad se transferirá (es decir, si el beneficio está demasiado ligado al propietario vendedor, como las relaciones comerciales personales, la experiencia en el sector o el talento único, entonces eso hace que el negocio sea menos valioso como negocio en marcha). </a:t>
            </a:r>
          </a:p>
        </p:txBody>
      </p:sp>
      <p:sp>
        <p:nvSpPr>
          <p:cNvPr id="4" name="Slide Number Placeholder 3"/>
          <p:cNvSpPr>
            <a:spLocks noGrp="1"/>
          </p:cNvSpPr>
          <p:nvPr>
            <p:ph type="sldNum" sz="quarter" idx="5"/>
          </p:nvPr>
        </p:nvSpPr>
        <p:spPr/>
        <p:txBody>
          <a:bodyPr/>
          <a:lstStyle/>
          <a:p>
            <a:fld id="{20F99AC1-5AA4-49A2-8A31-29032D8E4CBF}" type="slidenum">
              <a:rPr lang="en-US"/>
              <a:pPr/>
              <a:t>12</a:t>
            </a:fld>
            <a:endParaRPr lang="en-US" dirty="0"/>
          </a:p>
        </p:txBody>
      </p:sp>
      <p:sp>
        <p:nvSpPr>
          <p:cNvPr id="7" name="Slide Image Placeholder 6">
            <a:extLst>
              <a:ext uri="{FF2B5EF4-FFF2-40B4-BE49-F238E27FC236}">
                <a16:creationId xmlns:a16="http://schemas.microsoft.com/office/drawing/2014/main" id="{92A113D5-6DA6-1738-15C7-EC8FCFB3E6EB}"/>
              </a:ext>
            </a:extLst>
          </p:cNvPr>
          <p:cNvSpPr>
            <a:spLocks noGrp="1" noRot="1" noChangeAspect="1"/>
          </p:cNvSpPr>
          <p:nvPr>
            <p:ph type="sldImg"/>
          </p:nvPr>
        </p:nvSpPr>
        <p:spPr>
          <a:xfrm>
            <a:off x="2452688" y="184150"/>
            <a:ext cx="2105025" cy="1577975"/>
          </a:xfrm>
        </p:spPr>
      </p:sp>
    </p:spTree>
    <p:extLst>
      <p:ext uri="{BB962C8B-B14F-4D97-AF65-F5344CB8AC3E}">
        <p14:creationId xmlns:p14="http://schemas.microsoft.com/office/powerpoint/2010/main" val="32720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Por último, si la transferencia incluye la explotación agrícola o ganadera, tendrá que decidir cómo traspasar la administración de la explotación. Esto se aplica a todas las partes involucradas (propietarios, productores entrantes, miembros de la familia que trabajan juntos u otros acuerdos). </a:t>
            </a:r>
          </a:p>
          <a:p>
            <a:endParaRPr lang="en-US" dirty="0"/>
          </a:p>
          <a:p>
            <a:r>
              <a:rPr lang="es-ES" dirty="0"/>
              <a:t>Esto puede ser difícil, por lo que una comunicación abierta y honesta es fundamental.</a:t>
            </a:r>
          </a:p>
          <a:p>
            <a:endParaRPr lang="en-US" dirty="0"/>
          </a:p>
          <a:p>
            <a:r>
              <a:rPr lang="es-ES" dirty="0"/>
              <a:t>Los nuevos agricultores deben plantearse si tienen los conocimientos y la experiencia suficientes para dirigir la explotación agrícola. Considere todos los aspectos de la operación: planificación, producción, comercialización, finanzas y mano de obra. </a:t>
            </a:r>
          </a:p>
          <a:p>
            <a:pPr lvl="0"/>
            <a:r>
              <a:rPr lang="es-ES" dirty="0"/>
              <a:t>Los propietarios actuales deben pensar si están dispuestos a compartir sus conocimientos y su experiencia. Si es así, esto puede formar parte de la negociación. </a:t>
            </a:r>
          </a:p>
          <a:p>
            <a:pPr lvl="0"/>
            <a:endParaRPr lang="en-US" dirty="0"/>
          </a:p>
          <a:p>
            <a:r>
              <a:rPr lang="es-ES" dirty="0"/>
              <a:t>Ambas partes deben ponerse de acuerdo sobre cómo transferir la toma de decisiones en todas las partes de la operación. La transferencia de la administración puede realizarse de una sola vez o a lo largo del tiempo. Una transferencia gradual podría permitir a los nuevos productores trabajar codo con codo con los actuales propietarios durante un periodo determinado para ayudarles a transmitir la información y los conocimientos esenciales.</a:t>
            </a:r>
          </a:p>
          <a:p>
            <a:endParaRPr lang="en-US" dirty="0"/>
          </a:p>
          <a:p>
            <a:r>
              <a:rPr lang="es-ES" dirty="0"/>
              <a:t>En el próximo módulo abordaremos las herramientas de</a:t>
            </a:r>
            <a:r>
              <a:rPr lang="es-ES" baseline="0" dirty="0"/>
              <a:t> negocios </a:t>
            </a:r>
            <a:r>
              <a:rPr lang="es-ES" dirty="0"/>
              <a:t>utilizadas para transferir la administración de las explotaciones agrícolas o ganaderas. Entre ellas se incluyen la forma de estructurar la operación y los contratos entre propietarios de negocios, como los acuerdos de compraventa y explotación.</a:t>
            </a:r>
          </a:p>
          <a:p>
            <a:endParaRPr lang="en-US" dirty="0"/>
          </a:p>
          <a:p>
            <a:pPr lvl="0"/>
            <a:endParaRPr lang="en-US" dirty="0"/>
          </a:p>
        </p:txBody>
      </p:sp>
      <p:sp>
        <p:nvSpPr>
          <p:cNvPr id="4" name="Slide Number Placeholder 3"/>
          <p:cNvSpPr>
            <a:spLocks noGrp="1"/>
          </p:cNvSpPr>
          <p:nvPr>
            <p:ph type="sldNum" sz="quarter" idx="5"/>
          </p:nvPr>
        </p:nvSpPr>
        <p:spPr/>
        <p:txBody>
          <a:bodyPr/>
          <a:lstStyle/>
          <a:p>
            <a:fld id="{88270509-1DB1-4995-B5C1-B3BFFD2B04AA}" type="slidenum">
              <a:rPr lang="en-US" smtClean="0"/>
              <a:pPr/>
              <a:t>13</a:t>
            </a:fld>
            <a:endParaRPr lang="en-US" dirty="0"/>
          </a:p>
        </p:txBody>
      </p:sp>
      <p:sp>
        <p:nvSpPr>
          <p:cNvPr id="7" name="Slide Image Placeholder 6">
            <a:extLst>
              <a:ext uri="{FF2B5EF4-FFF2-40B4-BE49-F238E27FC236}">
                <a16:creationId xmlns:a16="http://schemas.microsoft.com/office/drawing/2014/main" id="{BD7815B6-C12E-25FB-EC06-197F8DF338D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2409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1pPr>
            <a:lvl2pPr marL="763198" indent="-293538"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2pPr>
            <a:lvl3pPr marL="1174151"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3pPr>
            <a:lvl4pPr marL="1643812"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4pPr>
            <a:lvl5pPr marL="2113472"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5pPr>
            <a:lvl6pPr marL="2583132"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6pPr>
            <a:lvl7pPr marL="305279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7pPr>
            <a:lvl8pPr marL="352245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8pPr>
            <a:lvl9pPr marL="399211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9pPr>
          </a:lstStyle>
          <a:p>
            <a:fld id="{2ECEF29C-B0AF-486E-A62E-C8D9001BF88B}" type="slidenum">
              <a:rPr lang="en-US"/>
              <a:pPr/>
              <a:t>14</a:t>
            </a:fld>
            <a:endParaRPr lang="en-US" dirty="0"/>
          </a:p>
        </p:txBody>
      </p:sp>
      <p:sp>
        <p:nvSpPr>
          <p:cNvPr id="29700" name="Rectangle 3"/>
          <p:cNvSpPr>
            <a:spLocks noGrp="1" noChangeArrowheads="1"/>
          </p:cNvSpPr>
          <p:nvPr>
            <p:ph type="body" idx="1"/>
          </p:nvPr>
        </p:nvSpPr>
        <p:spPr/>
        <p:txBody>
          <a:bodyPr/>
          <a:lstStyle/>
          <a:p>
            <a:r>
              <a:rPr lang="es-ES" dirty="0"/>
              <a:t>Ahora es el momento de estimar el valor de los activos involucrados en su situación de transferencia. En el primer taller, usted mencionó las "cosas" que le gustaría adquirir o transferir para ayudarle a alcanzar sus objetivos. Vamos a utilizar la </a:t>
            </a:r>
            <a:r>
              <a:rPr lang="es-ES" i="1" dirty="0"/>
              <a:t>Hoja de Trabajo de Inventario de Activos</a:t>
            </a:r>
            <a:r>
              <a:rPr lang="es-ES" dirty="0"/>
              <a:t> para empezar a asignar números a los elementos que ha identificado.</a:t>
            </a:r>
          </a:p>
        </p:txBody>
      </p:sp>
      <p:sp>
        <p:nvSpPr>
          <p:cNvPr id="4" name="Slide Image Placeholder 3">
            <a:extLst>
              <a:ext uri="{FF2B5EF4-FFF2-40B4-BE49-F238E27FC236}">
                <a16:creationId xmlns:a16="http://schemas.microsoft.com/office/drawing/2014/main" id="{B2C24F5A-5342-1239-C464-B86F9ABEDD0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85434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cs typeface="Calibri"/>
              </a:rPr>
              <a:t>Actividad práctica</a:t>
            </a:r>
          </a:p>
          <a:p>
            <a:r>
              <a:rPr lang="es-ES" dirty="0"/>
              <a:t>Dedique 10 minutos a revisar la </a:t>
            </a:r>
            <a:r>
              <a:rPr lang="es-ES" i="1" dirty="0"/>
              <a:t>Hoja de Trabajo de Inventario de Activos</a:t>
            </a:r>
            <a:r>
              <a:rPr lang="es-ES" dirty="0"/>
              <a:t> de activos y a completar la </a:t>
            </a:r>
            <a:r>
              <a:rPr lang="es-ES" i="1" dirty="0"/>
              <a:t>Hoja Informativa de Inventario de Activos</a:t>
            </a:r>
            <a:r>
              <a:rPr lang="es-ES" dirty="0"/>
              <a:t>. </a:t>
            </a:r>
          </a:p>
          <a:p>
            <a:endParaRPr lang="en-US" dirty="0"/>
          </a:p>
          <a:p>
            <a:r>
              <a:rPr lang="es-ES" dirty="0"/>
              <a:t>Mencione los activos que desea adquirir o transferir. Esto podría incluir tierras, edificaciones, equipos y/o aspectos de la explotación agrícola o ganadera existente. Para cada artículo, incluya una breve descripción. Por ejemplo, si quiere adquirir tierras, anote los acres y el uso actual de las tierras. Podrían ser 25 acres de tierra de cultivo. </a:t>
            </a:r>
          </a:p>
          <a:p>
            <a:endParaRPr lang="en-US" dirty="0"/>
          </a:p>
          <a:p>
            <a:r>
              <a:rPr lang="es-ES" dirty="0"/>
              <a:t>Considere el estado de cada activo. Fíjese en cuáles están en buen estado de funcionamiento y cuáles requerirían dinero o tiempo para hacerlos utilizables. Puede que necesite contratar profesionales o consultar con personas de su red para hacer esta evaluación. Si es así, tome nota.</a:t>
            </a:r>
          </a:p>
          <a:p>
            <a:endParaRPr lang="en-US" dirty="0"/>
          </a:p>
          <a:p>
            <a:r>
              <a:rPr lang="es-ES" dirty="0"/>
              <a:t>Estime el valor de cada activo. Consulte la </a:t>
            </a:r>
            <a:r>
              <a:rPr lang="es-ES" i="1" dirty="0"/>
              <a:t>Hoja de Trabajo de Inventario de Activos</a:t>
            </a:r>
            <a:r>
              <a:rPr lang="es-ES" dirty="0"/>
              <a:t> para obtener más información.</a:t>
            </a:r>
          </a:p>
          <a:p>
            <a:endParaRPr lang="en-US" dirty="0"/>
          </a:p>
          <a:p>
            <a:r>
              <a:rPr lang="es-ES" dirty="0"/>
              <a:t>¿Cuáles puede permitirse y cuáles son los más esenciales para su negocio? Basándose en esta información, establezca prioridades entre estos elementos. Esto puede ayudarle a reducir su lista a los elementos más necesarios para avanzar en las conversaciones con la otra parte. </a:t>
            </a:r>
          </a:p>
          <a:p>
            <a:endParaRPr lang="en-US" dirty="0"/>
          </a:p>
          <a:p>
            <a:r>
              <a:rPr lang="es-ES" dirty="0"/>
              <a:t>Ahora vamos a dar la vuelta a la sala y a compartir nuestras ideas y reflexiones.</a:t>
            </a:r>
          </a:p>
          <a:p>
            <a:endParaRPr lang="en-US" dirty="0">
              <a:cs typeface="Calibri"/>
            </a:endParaRPr>
          </a:p>
          <a:p>
            <a:r>
              <a:rPr lang="es-ES" u="sng" dirty="0"/>
              <a:t>Instrucciones para el(la) capacitador(a):</a:t>
            </a:r>
          </a:p>
          <a:p>
            <a:r>
              <a:rPr lang="es-ES" dirty="0"/>
              <a:t>Consulte las instrucciones en el Plan de Enseñanza y los pasos sugeridos en el Manual de Capacitación.</a:t>
            </a:r>
          </a:p>
          <a:p>
            <a:endParaRPr lang="en-US" dirty="0">
              <a:cs typeface="Calibri" panose="020F0502020204030204"/>
            </a:endParaRPr>
          </a:p>
          <a:p>
            <a:r>
              <a:rPr lang="es-ES" dirty="0"/>
              <a:t>Reúna de nuevo al grupo para que compartan sus reflexiones.</a:t>
            </a:r>
          </a:p>
        </p:txBody>
      </p:sp>
      <p:sp>
        <p:nvSpPr>
          <p:cNvPr id="4" name="Slide Number Placeholder 3"/>
          <p:cNvSpPr>
            <a:spLocks noGrp="1"/>
          </p:cNvSpPr>
          <p:nvPr>
            <p:ph type="sldNum" sz="quarter" idx="5"/>
          </p:nvPr>
        </p:nvSpPr>
        <p:spPr/>
        <p:txBody>
          <a:bodyPr/>
          <a:lstStyle/>
          <a:p>
            <a:fld id="{20F99AC1-5AA4-49A2-8A31-29032D8E4CBF}" type="slidenum">
              <a:rPr lang="en-US"/>
              <a:pPr/>
              <a:t>15</a:t>
            </a:fld>
            <a:endParaRPr lang="en-US" dirty="0"/>
          </a:p>
        </p:txBody>
      </p:sp>
      <p:sp>
        <p:nvSpPr>
          <p:cNvPr id="7" name="Slide Image Placeholder 6">
            <a:extLst>
              <a:ext uri="{FF2B5EF4-FFF2-40B4-BE49-F238E27FC236}">
                <a16:creationId xmlns:a16="http://schemas.microsoft.com/office/drawing/2014/main" id="{F9CFC06C-2D3E-4843-67E2-5B7EEC7F9E7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06365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ha clarificado su situación actual y hacia dónde quiere ir, es hora de pensar en lo que necesita para llegar hasta allí.</a:t>
            </a:r>
          </a:p>
          <a:p>
            <a:endParaRPr lang="en-US" dirty="0"/>
          </a:p>
          <a:p>
            <a:r>
              <a:rPr lang="es-ES" dirty="0"/>
              <a:t>¿Cuánto le costará o le rendirá la transferencia?</a:t>
            </a:r>
          </a:p>
          <a:p>
            <a:endParaRPr lang="en-US" dirty="0"/>
          </a:p>
          <a:p>
            <a:r>
              <a:rPr lang="es-ES" dirty="0"/>
              <a:t>La razón para evaluar su situación financiera es establecer un consentimiento con los conocimientos necesarios: saber lo que espera invertir en el negocio y lo que espera obtener.</a:t>
            </a:r>
          </a:p>
          <a:p>
            <a:endParaRPr lang="en-US" dirty="0"/>
          </a:p>
          <a:p>
            <a:r>
              <a:rPr lang="es-ES" dirty="0"/>
              <a:t>El agricultor o ganadero principiante debe ser informado de que es posible que sólo pueda comprar una parte del negocio debido a su situación financiera. Y eso está bien.  Empezar con componentes de la explotación es una forma distinta y válida de entrar en la agricultura.  Por ejemplo, un agricultor o ganadero principiante que adquiera un negocio familiar puede comprar el equipo existente, pero no las tierras.  La atención debe centrarse entonces en el control de las tierras mediante el arrendamiento o el derecho de tanteo que traslade las decisiones sobre la propiedad de las tierras a un momento futuro en el que el agricultor o ganadero principiante pueda permitírselo.  </a:t>
            </a:r>
          </a:p>
          <a:p>
            <a:endParaRPr lang="en-US" dirty="0"/>
          </a:p>
          <a:p>
            <a:r>
              <a:rPr lang="es-ES" dirty="0"/>
              <a:t>Más allá del consentimiento fundamentado en el conocimiento, la siguiente mejor razón para disponer de datos financieros precisos es poder pedir ayuda.  Un plan de negocios es una forma estructurada de pedir ayuda a los demás para alcanzar los objetivos del agricultor o ganadero principiante.</a:t>
            </a:r>
          </a:p>
        </p:txBody>
      </p:sp>
      <p:sp>
        <p:nvSpPr>
          <p:cNvPr id="4" name="Slide Number Placeholder 3"/>
          <p:cNvSpPr>
            <a:spLocks noGrp="1"/>
          </p:cNvSpPr>
          <p:nvPr>
            <p:ph type="sldNum" sz="quarter" idx="5"/>
          </p:nvPr>
        </p:nvSpPr>
        <p:spPr/>
        <p:txBody>
          <a:bodyPr/>
          <a:lstStyle/>
          <a:p>
            <a:fld id="{20F99AC1-5AA4-49A2-8A31-29032D8E4CBF}" type="slidenum">
              <a:rPr lang="en-US"/>
              <a:pPr/>
              <a:t>16</a:t>
            </a:fld>
            <a:endParaRPr lang="en-US" dirty="0"/>
          </a:p>
        </p:txBody>
      </p:sp>
      <p:sp>
        <p:nvSpPr>
          <p:cNvPr id="7" name="Slide Image Placeholder 6">
            <a:extLst>
              <a:ext uri="{FF2B5EF4-FFF2-40B4-BE49-F238E27FC236}">
                <a16:creationId xmlns:a16="http://schemas.microsoft.com/office/drawing/2014/main" id="{693A29A9-7EA0-8A75-9EE1-BA3300FAE8D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8213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ya tiene algunas cifras iniciales, es importante que evalúe su situación financiera para determinar lo que se puede permitir. Para ello:</a:t>
            </a:r>
          </a:p>
          <a:p>
            <a:endParaRPr lang="en-US" dirty="0"/>
          </a:p>
          <a:p>
            <a:r>
              <a:rPr lang="es-ES" dirty="0"/>
              <a:t>Elabore un balance personal actualizado;</a:t>
            </a:r>
          </a:p>
          <a:p>
            <a:r>
              <a:rPr lang="es-ES" dirty="0"/>
              <a:t>Cree una cuenta de resultados; y</a:t>
            </a:r>
          </a:p>
          <a:p>
            <a:r>
              <a:rPr lang="es-ES" dirty="0"/>
              <a:t>Elabore un estado de flujo de efectivo y un presupuesto (que es básicamente un estado de tesorería prospectivo).</a:t>
            </a:r>
          </a:p>
          <a:p>
            <a:endParaRPr lang="en-US" dirty="0"/>
          </a:p>
          <a:p>
            <a:r>
              <a:rPr lang="es-ES" dirty="0"/>
              <a:t>Voy a revisar cada uno de los estados financieros e incluso le ayudaré a elaborar un presupuesto.</a:t>
            </a:r>
          </a:p>
          <a:p>
            <a:endParaRPr lang="en-US" dirty="0"/>
          </a:p>
          <a:p>
            <a:r>
              <a:rPr lang="es-ES" dirty="0"/>
              <a:t>Le explicaré cómo puede utilizarlos para saber cuánto dinero puede destinar a la adquisición de activos O para conocer su flujo de ingresos y su capacidad para hacer frente a las obligaciones financieras durante la jubilación y demostrar la rentabilidad de su negocio. También hablaré de cómo puede utilizar estos mismos estados financieros para evaluar la posición financiera de la otra parte y así informar las conversaciones durante el proceso de transferencia de la explotación agrícola. </a:t>
            </a:r>
          </a:p>
          <a:p>
            <a:endParaRPr lang="en-US" dirty="0"/>
          </a:p>
          <a:p>
            <a:r>
              <a:rPr lang="es-ES" dirty="0"/>
              <a:t>Antes de empezar, quería señalar que, para evaluar su posición, también es importante obtener un informe crediticio actualizado para usted y sus posibles socios. Puede obtenerlo gratuitamente en Annual Credit Report.com. Añadí información sobre este sitio web a la lista de recursos. Es fundamental identificar cualquier información negativa que pueda aparecer en el informe y asegurarse de corregir o impugnar cualquier información incorrecta antes de acudir a un prestamista.</a:t>
            </a:r>
          </a:p>
          <a:p>
            <a:endParaRPr lang="en-US" dirty="0"/>
          </a:p>
          <a:p>
            <a:r>
              <a:rPr lang="es-ES" dirty="0"/>
              <a:t>También es importante hacer un inventario de las deudas o préstamos que pueda tener. Esto forma parte de la elaboración de un balance, pero es bueno especificar las deudas pendientes por separado, para poder incluir más información. Además del monto adeudado (que es lo que figura en el balance), se mencionan las condiciones específicas: tipos de interés, duración del compromiso y pagos.</a:t>
            </a:r>
          </a:p>
        </p:txBody>
      </p:sp>
      <p:sp>
        <p:nvSpPr>
          <p:cNvPr id="4" name="Slide Number Placeholder 3"/>
          <p:cNvSpPr>
            <a:spLocks noGrp="1"/>
          </p:cNvSpPr>
          <p:nvPr>
            <p:ph type="sldNum" sz="quarter" idx="5"/>
          </p:nvPr>
        </p:nvSpPr>
        <p:spPr/>
        <p:txBody>
          <a:bodyPr/>
          <a:lstStyle/>
          <a:p>
            <a:fld id="{20F99AC1-5AA4-49A2-8A31-29032D8E4CBF}" type="slidenum">
              <a:rPr lang="en-US"/>
              <a:pPr/>
              <a:t>17</a:t>
            </a:fld>
            <a:endParaRPr lang="en-US" dirty="0"/>
          </a:p>
        </p:txBody>
      </p:sp>
      <p:sp>
        <p:nvSpPr>
          <p:cNvPr id="7" name="Slide Image Placeholder 6">
            <a:extLst>
              <a:ext uri="{FF2B5EF4-FFF2-40B4-BE49-F238E27FC236}">
                <a16:creationId xmlns:a16="http://schemas.microsoft.com/office/drawing/2014/main" id="{F137F2B9-48E2-F932-1123-4BF24841715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34553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Pasemos ahora al balance. El balance es una imagen actual de la salud financiera de sus cuentas personales y/o de su negocio en un momento determinado. Coloque en una lista sus activos (las cosas que usted posee) y sus pasivos (las cantidades que usted le debe a otros). Este es un ejemplo de balance empresarial sencillo. Algunos agricultores combinan sus balances empresariales y personales, otros los mantienen separados. </a:t>
            </a:r>
          </a:p>
          <a:p>
            <a:endParaRPr lang="en-US" dirty="0"/>
          </a:p>
          <a:p>
            <a:r>
              <a:rPr lang="es-ES" dirty="0"/>
              <a:t>Esta información le ayuda a usted a determinar su cuenta de resultados.  La utilizan los bancos o acreedores cuando usted pide un préstamo o alquila tierras. </a:t>
            </a:r>
          </a:p>
          <a:p>
            <a:r>
              <a:rPr lang="es-ES" dirty="0"/>
              <a:t>La transferencia de su explotación agrícola puede requerir algún tipo de inversión inicial, ya sea una compra o un arrendamiento. Por lo tanto, es importante conocer y comprender su patrimonio neto.</a:t>
            </a:r>
          </a:p>
          <a:p>
            <a:endParaRPr lang="en-US" dirty="0"/>
          </a:p>
          <a:p>
            <a:r>
              <a:rPr lang="es-ES" dirty="0"/>
              <a:t>Les repartí unos cuantos modelos de balances para que los revisen. He incluido distintos tipos de explotaciones agrícolas. Tómese un minuto para ver lo que figura como activo: las cosas que posee el productor y que tienen valor. Para el productor de hortalizas, algunos ejemplos de activos son el dinero en efectivo en una cuenta corriente, las cuentas por cobrar, los tractores y la maquinaria agrícola, los edificios y las tierras. Ahora fíjense en los pasivos de la lista. Incluye las cuentas por pagar, el préstamo para equipos y la hipoteca. </a:t>
            </a:r>
          </a:p>
          <a:p>
            <a:endParaRPr lang="en-US" dirty="0">
              <a:cs typeface="Calibri" panose="020F0502020204030204"/>
            </a:endParaRPr>
          </a:p>
          <a:p>
            <a:r>
              <a:rPr lang="es-ES" u="sng" dirty="0">
                <a:cs typeface="Calibri"/>
              </a:rPr>
              <a:t>Instrucciones para el(la) capacitador(a):</a:t>
            </a:r>
          </a:p>
          <a:p>
            <a:r>
              <a:rPr lang="es-ES" dirty="0"/>
              <a:t>Consulte las instrucciones en el Plan de Enseñanza y los pasos sugeridos en el Manual de Capacitación.</a:t>
            </a:r>
          </a:p>
        </p:txBody>
      </p:sp>
      <p:sp>
        <p:nvSpPr>
          <p:cNvPr id="4" name="Slide Number Placeholder 3"/>
          <p:cNvSpPr>
            <a:spLocks noGrp="1"/>
          </p:cNvSpPr>
          <p:nvPr>
            <p:ph type="sldNum" sz="quarter" idx="10"/>
          </p:nvPr>
        </p:nvSpPr>
        <p:spPr/>
        <p:txBody>
          <a:bodyPr/>
          <a:lstStyle/>
          <a:p>
            <a:fld id="{0052CB30-4EDB-41D5-9479-C6B377E3F4A8}" type="slidenum">
              <a:rPr lang="en-US" smtClean="0"/>
              <a:pPr/>
              <a:t>18</a:t>
            </a:fld>
            <a:endParaRPr lang="en-US" dirty="0"/>
          </a:p>
        </p:txBody>
      </p:sp>
      <p:sp>
        <p:nvSpPr>
          <p:cNvPr id="7" name="Slide Image Placeholder 6">
            <a:extLst>
              <a:ext uri="{FF2B5EF4-FFF2-40B4-BE49-F238E27FC236}">
                <a16:creationId xmlns:a16="http://schemas.microsoft.com/office/drawing/2014/main" id="{D7A29B60-7AEC-D585-8B77-965B8DA8FD4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87842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saque la </a:t>
            </a:r>
            <a:r>
              <a:rPr lang="es-ES" i="1" dirty="0"/>
              <a:t>Hoja de Cálculo del Balance</a:t>
            </a:r>
            <a:r>
              <a:rPr lang="es-ES" dirty="0"/>
              <a:t>. </a:t>
            </a:r>
          </a:p>
          <a:p>
            <a:endParaRPr lang="en-US" dirty="0"/>
          </a:p>
          <a:p>
            <a:r>
              <a:rPr lang="es-ES" dirty="0"/>
              <a:t>Tómese un par de minutos para hacer una lista de todas las cosas que posee (financiadas o no). No se preocupe si no sabe el valor exacto en dólares: puede investigarlo y colocarlo más adelante. </a:t>
            </a:r>
          </a:p>
          <a:p>
            <a:endParaRPr lang="en-US" dirty="0"/>
          </a:p>
          <a:p>
            <a:r>
              <a:rPr lang="es-ES" dirty="0"/>
              <a:t>Ahora haga una lista de todo lo que usted le debe a otras personas: préstamos para automóviles, préstamos para estudios, préstamos personales, hipotecas, etc. Anote las partidas más importantes. Puede hacerlo en casa. </a:t>
            </a:r>
          </a:p>
          <a:p>
            <a:endParaRPr lang="en-US" dirty="0"/>
          </a:p>
          <a:p>
            <a:r>
              <a:rPr lang="es-ES" dirty="0"/>
              <a:t>Una vez que haya hecho la lista de sus activos y pasivos, podrá determinar su patrimonio neto (lo que se conoce como capital del propietario en el caso de un negocio). Reste la suma de sus pasivos, lo que usted debe, al total de todos sus activos.</a:t>
            </a:r>
          </a:p>
        </p:txBody>
      </p:sp>
      <p:sp>
        <p:nvSpPr>
          <p:cNvPr id="4" name="Slide Number Placeholder 3"/>
          <p:cNvSpPr>
            <a:spLocks noGrp="1"/>
          </p:cNvSpPr>
          <p:nvPr>
            <p:ph type="sldNum" sz="quarter" idx="10"/>
          </p:nvPr>
        </p:nvSpPr>
        <p:spPr/>
        <p:txBody>
          <a:bodyPr/>
          <a:lstStyle/>
          <a:p>
            <a:fld id="{0052CB30-4EDB-41D5-9479-C6B377E3F4A8}" type="slidenum">
              <a:rPr lang="en-US" smtClean="0"/>
              <a:pPr/>
              <a:t>19</a:t>
            </a:fld>
            <a:endParaRPr lang="en-US" dirty="0"/>
          </a:p>
        </p:txBody>
      </p:sp>
      <p:sp>
        <p:nvSpPr>
          <p:cNvPr id="7" name="Slide Image Placeholder 6">
            <a:extLst>
              <a:ext uri="{FF2B5EF4-FFF2-40B4-BE49-F238E27FC236}">
                <a16:creationId xmlns:a16="http://schemas.microsoft.com/office/drawing/2014/main" id="{C57EEC08-C6AC-39E5-882F-9E195D221A3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5735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Bienvenidos a este taller. Este es el segundo de 5 módulos o talleres que American Farmland Trust ha creado, a fin de ayudarle a prepararse para formar parte de un proceso de transferencia de una explotación agrícola o ganadera.  </a:t>
            </a:r>
          </a:p>
          <a:p>
            <a:endParaRPr lang="en-US" dirty="0"/>
          </a:p>
          <a:p>
            <a:r>
              <a:rPr lang="es-ES" dirty="0"/>
              <a:t>Hemos comprobado que la mayoría de las capacitaciones en este sentido sobre transferencias de explotaciones agrícolas y ganaderas abarcan la sucesión y/o la planificación patrimonial en el seno de familias de agricultores, y principalmente desde el punto de vista de la generación más veterana. </a:t>
            </a:r>
          </a:p>
          <a:p>
            <a:endParaRPr lang="en-US" dirty="0"/>
          </a:p>
          <a:p>
            <a:r>
              <a:rPr lang="es-ES" dirty="0"/>
              <a:t>Dado que las transferencias de tierras se producen cada vez más entre personas no emparentadas, hemos intentado que nuestra capacitación sea lo más inclusiva posible: para los que proceden de familias de agricultores y para los que no; para los productores más jóvenes o principiantes, así como para los propietarios de tierras que buscan a alguien que se haga cargo de la administración de sus tierras, de su explotación o de ambas cosas. </a:t>
            </a:r>
          </a:p>
          <a:p>
            <a:endParaRPr lang="en-US" dirty="0"/>
          </a:p>
          <a:p>
            <a:r>
              <a:rPr lang="es-ES" dirty="0"/>
              <a:t>Fue diseñado especialmente para las personas que tienen tierras o negocios agrícolas o ganaderos en mente y que, al menos, hayan empezado a hablar con alguien sobre su transferencia: desde agricultores y ganaderos jóvenes y principiantes hasta propietarios de tierras que estén por jubilarse o planificando sus herencias, o que quieran poner tierras a disposición de una nueva generación. </a:t>
            </a:r>
          </a:p>
          <a:p>
            <a:endParaRPr lang="en-US" u="sng" dirty="0"/>
          </a:p>
          <a:p>
            <a:r>
              <a:rPr lang="es-ES" u="sng" dirty="0"/>
              <a:t>Instrucciones para el(la) capacitador(a):</a:t>
            </a:r>
          </a:p>
          <a:p>
            <a:r>
              <a:rPr lang="es-ES" dirty="0"/>
              <a:t>Pida a los ponentes y capacitadores que se presenten</a:t>
            </a:r>
          </a:p>
          <a:p>
            <a:endParaRPr lang="en-US" dirty="0"/>
          </a:p>
          <a:p>
            <a:r>
              <a:rPr lang="es-ES" dirty="0"/>
              <a:t>Revise el orden del día del taller</a:t>
            </a:r>
          </a:p>
          <a:p>
            <a:endParaRPr lang="en-US" dirty="0"/>
          </a:p>
          <a:p>
            <a:r>
              <a:rPr lang="es-ES" dirty="0"/>
              <a:t>Pida a los participantes que se presenten</a:t>
            </a:r>
          </a:p>
        </p:txBody>
      </p:sp>
      <p:sp>
        <p:nvSpPr>
          <p:cNvPr id="4" name="Slide Number Placeholder 3"/>
          <p:cNvSpPr>
            <a:spLocks noGrp="1"/>
          </p:cNvSpPr>
          <p:nvPr>
            <p:ph type="sldNum" sz="quarter" idx="5"/>
          </p:nvPr>
        </p:nvSpPr>
        <p:spPr/>
        <p:txBody>
          <a:bodyPr/>
          <a:lstStyle/>
          <a:p>
            <a:fld id="{88270509-1DB1-4995-B5C1-B3BFFD2B04AA}" type="slidenum">
              <a:rPr lang="en-US" smtClean="0"/>
              <a:pPr/>
              <a:t>2</a:t>
            </a:fld>
            <a:endParaRPr lang="en-US" dirty="0"/>
          </a:p>
        </p:txBody>
      </p:sp>
      <p:sp>
        <p:nvSpPr>
          <p:cNvPr id="7" name="Slide Image Placeholder 6">
            <a:extLst>
              <a:ext uri="{FF2B5EF4-FFF2-40B4-BE49-F238E27FC236}">
                <a16:creationId xmlns:a16="http://schemas.microsoft.com/office/drawing/2014/main" id="{90FE0A33-A1D7-4AA1-DC26-0900BE10FE9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7184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Utilice un balance para determinar:</a:t>
            </a:r>
          </a:p>
          <a:p>
            <a:endParaRPr lang="en-US" dirty="0"/>
          </a:p>
          <a:p>
            <a:r>
              <a:rPr lang="es-ES" dirty="0"/>
              <a:t>Si el agricultor entrante dispone de recursos para destinar a la adquisición de los activos, de costos de transacción asociados a una herencia y/o de inversiones en la explotación (es decir, un pago inicial). </a:t>
            </a:r>
          </a:p>
          <a:p>
            <a:endParaRPr lang="en-US" dirty="0"/>
          </a:p>
          <a:p>
            <a:r>
              <a:rPr lang="es-ES" dirty="0"/>
              <a:t>El balance podría mostrarle cuánto debe el propietario. Esto afectará el precio de venta de los activos materiales. Si va a comprar el negocio, el balance puede ayudarle a evaluar su rentabilidad.</a:t>
            </a:r>
          </a:p>
        </p:txBody>
      </p:sp>
      <p:sp>
        <p:nvSpPr>
          <p:cNvPr id="4" name="Slide Number Placeholder 3"/>
          <p:cNvSpPr>
            <a:spLocks noGrp="1"/>
          </p:cNvSpPr>
          <p:nvPr>
            <p:ph type="sldNum" sz="quarter" idx="5"/>
          </p:nvPr>
        </p:nvSpPr>
        <p:spPr/>
        <p:txBody>
          <a:bodyPr/>
          <a:lstStyle/>
          <a:p>
            <a:fld id="{F33232BA-6C0C-4670-90D1-18704CB5AC04}" type="slidenum">
              <a:rPr lang="en-US" smtClean="0"/>
              <a:pPr/>
              <a:t>20</a:t>
            </a:fld>
            <a:endParaRPr lang="en-US" dirty="0"/>
          </a:p>
        </p:txBody>
      </p:sp>
      <p:sp>
        <p:nvSpPr>
          <p:cNvPr id="7" name="Slide Image Placeholder 6">
            <a:extLst>
              <a:ext uri="{FF2B5EF4-FFF2-40B4-BE49-F238E27FC236}">
                <a16:creationId xmlns:a16="http://schemas.microsoft.com/office/drawing/2014/main" id="{E28CB8BA-763E-E607-ADC2-9E54660261B1}"/>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23225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Los ingresos declarados detallan de dónde viene su dinero y adónde va. También se conoce como cuenta de ganancias o cuenta de ganancias y pérdidas. </a:t>
            </a:r>
          </a:p>
          <a:p>
            <a:endParaRPr lang="en-US" dirty="0"/>
          </a:p>
          <a:p>
            <a:r>
              <a:rPr lang="es-ES" dirty="0"/>
              <a:t>Una cuenta de resultados muestra los ingresos o pérdidas netos del negocio durante un periodo de tiempo determinado. </a:t>
            </a:r>
          </a:p>
          <a:p>
            <a:endParaRPr lang="en-US" dirty="0"/>
          </a:p>
          <a:p>
            <a:r>
              <a:rPr lang="es-ES" dirty="0"/>
              <a:t>La cuenta de resultados generará cifras que podrá introducir en el estado de flujo de efectivo.</a:t>
            </a:r>
          </a:p>
        </p:txBody>
      </p:sp>
      <p:sp>
        <p:nvSpPr>
          <p:cNvPr id="4" name="Slide Number Placeholder 3"/>
          <p:cNvSpPr>
            <a:spLocks noGrp="1"/>
          </p:cNvSpPr>
          <p:nvPr>
            <p:ph type="sldNum" sz="quarter" idx="5"/>
          </p:nvPr>
        </p:nvSpPr>
        <p:spPr/>
        <p:txBody>
          <a:bodyPr/>
          <a:lstStyle/>
          <a:p>
            <a:fld id="{88270509-1DB1-4995-B5C1-B3BFFD2B04AA}" type="slidenum">
              <a:rPr lang="en-US" smtClean="0"/>
              <a:pPr/>
              <a:t>21</a:t>
            </a:fld>
            <a:endParaRPr lang="en-US" dirty="0"/>
          </a:p>
        </p:txBody>
      </p:sp>
      <p:sp>
        <p:nvSpPr>
          <p:cNvPr id="7" name="Slide Image Placeholder 6">
            <a:extLst>
              <a:ext uri="{FF2B5EF4-FFF2-40B4-BE49-F238E27FC236}">
                <a16:creationId xmlns:a16="http://schemas.microsoft.com/office/drawing/2014/main" id="{68242B7B-0FD6-A215-0071-57BE8E9E69D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09652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Revise los</a:t>
            </a:r>
            <a:r>
              <a:rPr lang="es-ES" baseline="0" dirty="0"/>
              <a:t> ejemplos de</a:t>
            </a:r>
            <a:r>
              <a:rPr lang="es-ES" dirty="0"/>
              <a:t> cuentas de resultados. Fíjese en el número de categorías de los gastos. Cuando elabore su propia cuenta de resultados, asegúrese de mencionar todos los gastos de su explotación agrícola o ganadera. </a:t>
            </a:r>
          </a:p>
          <a:p>
            <a:pPr lvl="0"/>
            <a:endParaRPr lang="en-US" dirty="0"/>
          </a:p>
          <a:p>
            <a:r>
              <a:rPr lang="es-ES" dirty="0"/>
              <a:t>Tenga en cuenta también que los préstamos no se clasifican como ingresos. Usted se ganó ese dinero. Lo tomó prestado y tendrá que devolverlo. </a:t>
            </a:r>
          </a:p>
          <a:p>
            <a:endParaRPr lang="en-US" dirty="0"/>
          </a:p>
          <a:p>
            <a:r>
              <a:rPr lang="es-ES" dirty="0"/>
              <a:t>Una vez que haya colocado todos sus gastos, puede restarlos de sus ingresos para determinar sus ingresos netos.</a:t>
            </a:r>
          </a:p>
          <a:p>
            <a:endParaRPr lang="en-US" dirty="0"/>
          </a:p>
          <a:p>
            <a:endParaRPr lang="en-US" dirty="0"/>
          </a:p>
        </p:txBody>
      </p:sp>
      <p:sp>
        <p:nvSpPr>
          <p:cNvPr id="4" name="Slide Number Placeholder 3"/>
          <p:cNvSpPr>
            <a:spLocks noGrp="1"/>
          </p:cNvSpPr>
          <p:nvPr>
            <p:ph type="sldNum" sz="quarter" idx="10"/>
          </p:nvPr>
        </p:nvSpPr>
        <p:spPr/>
        <p:txBody>
          <a:bodyPr/>
          <a:lstStyle/>
          <a:p>
            <a:fld id="{0052CB30-4EDB-41D5-9479-C6B377E3F4A8}" type="slidenum">
              <a:rPr lang="en-US" smtClean="0"/>
              <a:pPr/>
              <a:t>22</a:t>
            </a:fld>
            <a:endParaRPr lang="en-US" dirty="0"/>
          </a:p>
        </p:txBody>
      </p:sp>
      <p:sp>
        <p:nvSpPr>
          <p:cNvPr id="7" name="Slide Image Placeholder 6">
            <a:extLst>
              <a:ext uri="{FF2B5EF4-FFF2-40B4-BE49-F238E27FC236}">
                <a16:creationId xmlns:a16="http://schemas.microsoft.com/office/drawing/2014/main" id="{14FB847E-636F-A0AB-4CF3-AC6C83E8CD33}"/>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701358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Utilice la cuenta de resultados para evaluar lo siguiente :</a:t>
            </a:r>
          </a:p>
          <a:p>
            <a:endParaRPr lang="en-US" dirty="0"/>
          </a:p>
          <a:p>
            <a:pPr lvl="0"/>
            <a:r>
              <a:rPr lang="es-ES" dirty="0"/>
              <a:t>Los propietarios pueden utilizar las cuentas de resultados para determinar cuántos ingresos necesitan reponer tras la transferencia y demostrar al agricultor entrante que el negocio es rentable (y tiene valor). Si su situación de transferencia afecta a una explotación agrícola o ganadera, es bueno recordar que es más fácil transferir un negocio rentable que uno que está perdiendo dinero.  Si el negocio está perdiendo dinero, considere una transferencia más sencilla de tierras y otros activos materiales. </a:t>
            </a:r>
          </a:p>
          <a:p>
            <a:pPr lvl="0"/>
            <a:endParaRPr lang="en-US" dirty="0"/>
          </a:p>
          <a:p>
            <a:endParaRPr lang="en-US" dirty="0"/>
          </a:p>
          <a:p>
            <a:r>
              <a:rPr lang="es-ES" dirty="0"/>
              <a:t>Los nuevos agricultores pueden utilizar su propia cuenta de resultados para decidir cuántos ingresos necesitan obtener de la explotación agrícola en comparación con otras fuentes de ingresos. Utilice la cuenta de resultados facilitada por el propietario actual para evaluar si el negocio es rentable y merece la pena adquirirlo.</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23</a:t>
            </a:fld>
            <a:endParaRPr lang="en-US" dirty="0"/>
          </a:p>
        </p:txBody>
      </p:sp>
      <p:sp>
        <p:nvSpPr>
          <p:cNvPr id="7" name="Slide Image Placeholder 6">
            <a:extLst>
              <a:ext uri="{FF2B5EF4-FFF2-40B4-BE49-F238E27FC236}">
                <a16:creationId xmlns:a16="http://schemas.microsoft.com/office/drawing/2014/main" id="{CF1BAF6D-3A3F-7E4F-5C0B-7A75821530DE}"/>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08209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El estado de flujo de efectivo muestra de dónde viene el efectivo y adónde va. Indica cómo y cuándo una explotación agrícola o ganadera paga sus facturas. Se diferencia de la cuenta de resultados porque incluye todas las fuentes y usos de efectivo. </a:t>
            </a:r>
          </a:p>
          <a:p>
            <a:endParaRPr lang="en-US" dirty="0"/>
          </a:p>
          <a:p>
            <a:r>
              <a:rPr lang="es-ES" dirty="0"/>
              <a:t>Tiene tres componentes:</a:t>
            </a:r>
          </a:p>
          <a:p>
            <a:endParaRPr lang="en-US" dirty="0"/>
          </a:p>
          <a:p>
            <a:r>
              <a:rPr lang="es-ES" dirty="0"/>
              <a:t>El flujo de efectivo de las operaciones es el dinero generado por las actividades de su negocio;</a:t>
            </a:r>
          </a:p>
          <a:p>
            <a:r>
              <a:rPr lang="es-ES" dirty="0"/>
              <a:t>El flujo de efectivo de las inversiones que hacen un seguimiento del dinero procedente de la inversión y de la compraventa de activos;</a:t>
            </a:r>
          </a:p>
          <a:p>
            <a:r>
              <a:rPr lang="es-ES" dirty="0"/>
              <a:t>El flujo de efectivo de la financiación registra el dinero recibido de los prestamistas o devuelto a los prestamistas.</a:t>
            </a:r>
          </a:p>
          <a:p>
            <a:endParaRPr lang="en-US" dirty="0"/>
          </a:p>
          <a:p>
            <a:r>
              <a:rPr lang="es-ES" dirty="0"/>
              <a:t>Revise los estados de flujo de efectivo de muestra, para ver cómo se comparan los ingresos de las actividades de explotación con el efectivo procedente de otras fuentes. </a:t>
            </a:r>
          </a:p>
        </p:txBody>
      </p:sp>
      <p:sp>
        <p:nvSpPr>
          <p:cNvPr id="4" name="Slide Number Placeholder 3"/>
          <p:cNvSpPr>
            <a:spLocks noGrp="1"/>
          </p:cNvSpPr>
          <p:nvPr>
            <p:ph type="sldNum" sz="quarter" idx="5"/>
          </p:nvPr>
        </p:nvSpPr>
        <p:spPr/>
        <p:txBody>
          <a:bodyPr/>
          <a:lstStyle/>
          <a:p>
            <a:fld id="{20F99AC1-5AA4-49A2-8A31-29032D8E4CBF}" type="slidenum">
              <a:rPr lang="en-US"/>
              <a:pPr/>
              <a:t>24</a:t>
            </a:fld>
            <a:endParaRPr lang="en-US" dirty="0"/>
          </a:p>
        </p:txBody>
      </p:sp>
      <p:sp>
        <p:nvSpPr>
          <p:cNvPr id="7" name="Slide Image Placeholder 6">
            <a:extLst>
              <a:ext uri="{FF2B5EF4-FFF2-40B4-BE49-F238E27FC236}">
                <a16:creationId xmlns:a16="http://schemas.microsoft.com/office/drawing/2014/main" id="{36DACC54-EBD4-F740-C800-43B7CAFFCDB0}"/>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0063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Utilice el estado de flujo de efectivo para determinar lo siguiente :</a:t>
            </a:r>
          </a:p>
          <a:p>
            <a:endParaRPr lang="en-US" dirty="0"/>
          </a:p>
          <a:p>
            <a:r>
              <a:rPr lang="es-ES" dirty="0"/>
              <a:t>Los propietarios pueden utilizar el estado de flujo de efectivo para determinar si la operación genera suficiente efectivo proveniente de las operaciones para cubrir nuevas obligaciones de deuda. </a:t>
            </a:r>
          </a:p>
          <a:p>
            <a:endParaRPr lang="en-US" dirty="0"/>
          </a:p>
          <a:p>
            <a:r>
              <a:rPr lang="es-ES" dirty="0"/>
              <a:t>Los agricultores entrantes utilizan la cuenta de resultados del propietario actual para determinar si el negocio es viable y tiene valor más allá del valor de los activos materiales. </a:t>
            </a:r>
          </a:p>
        </p:txBody>
      </p:sp>
      <p:sp>
        <p:nvSpPr>
          <p:cNvPr id="4" name="Slide Number Placeholder 3"/>
          <p:cNvSpPr>
            <a:spLocks noGrp="1"/>
          </p:cNvSpPr>
          <p:nvPr>
            <p:ph type="sldNum" sz="quarter" idx="5"/>
          </p:nvPr>
        </p:nvSpPr>
        <p:spPr/>
        <p:txBody>
          <a:bodyPr/>
          <a:lstStyle/>
          <a:p>
            <a:fld id="{F33232BA-6C0C-4670-90D1-18704CB5AC04}" type="slidenum">
              <a:rPr lang="en-US" smtClean="0"/>
              <a:pPr/>
              <a:t>25</a:t>
            </a:fld>
            <a:endParaRPr lang="en-US" dirty="0"/>
          </a:p>
        </p:txBody>
      </p:sp>
      <p:sp>
        <p:nvSpPr>
          <p:cNvPr id="7" name="Slide Image Placeholder 6">
            <a:extLst>
              <a:ext uri="{FF2B5EF4-FFF2-40B4-BE49-F238E27FC236}">
                <a16:creationId xmlns:a16="http://schemas.microsoft.com/office/drawing/2014/main" id="{292CEFCC-0E07-9C01-C3F4-11103575535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5527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En resumen, hemos hablado de tres estados financieros clave: </a:t>
            </a:r>
          </a:p>
          <a:p>
            <a:endParaRPr lang="en-US" dirty="0"/>
          </a:p>
          <a:p>
            <a:r>
              <a:rPr lang="es-ES" dirty="0"/>
              <a:t>El Balance, que le indica su situación financiera actual;</a:t>
            </a:r>
          </a:p>
          <a:p>
            <a:r>
              <a:rPr lang="es-ES" dirty="0"/>
              <a:t>La Cuenta de Resultados, que le dice si está ganando o perdiendo dinero en su negocio; y </a:t>
            </a:r>
          </a:p>
          <a:p>
            <a:r>
              <a:rPr lang="es-ES" dirty="0"/>
              <a:t>El Estado de Flujo de Efectivo, que registra de dónde viene el efectivo y a dónde va.  </a:t>
            </a:r>
          </a:p>
          <a:p>
            <a:endParaRPr lang="en-US" dirty="0"/>
          </a:p>
          <a:p>
            <a:r>
              <a:rPr lang="es-ES" dirty="0"/>
              <a:t>Si no puede obtener estos estados financieros clave de las personas de la otra parte, es un signo de menor apertura y confianza y puede dificultar que se satisfagan las necesidades de cada parte en la transferencia.</a:t>
            </a:r>
          </a:p>
          <a:p>
            <a:endParaRPr lang="en-US" dirty="0"/>
          </a:p>
        </p:txBody>
      </p:sp>
      <p:sp>
        <p:nvSpPr>
          <p:cNvPr id="4" name="Slide Number Placeholder 3"/>
          <p:cNvSpPr>
            <a:spLocks noGrp="1"/>
          </p:cNvSpPr>
          <p:nvPr>
            <p:ph type="sldNum" sz="quarter" idx="10"/>
          </p:nvPr>
        </p:nvSpPr>
        <p:spPr/>
        <p:txBody>
          <a:bodyPr/>
          <a:lstStyle/>
          <a:p>
            <a:fld id="{0052CB30-4EDB-41D5-9479-C6B377E3F4A8}" type="slidenum">
              <a:rPr lang="en-US" smtClean="0"/>
              <a:pPr/>
              <a:t>26</a:t>
            </a:fld>
            <a:endParaRPr lang="en-US" dirty="0"/>
          </a:p>
        </p:txBody>
      </p:sp>
      <p:sp>
        <p:nvSpPr>
          <p:cNvPr id="7" name="Slide Image Placeholder 6">
            <a:extLst>
              <a:ext uri="{FF2B5EF4-FFF2-40B4-BE49-F238E27FC236}">
                <a16:creationId xmlns:a16="http://schemas.microsoft.com/office/drawing/2014/main" id="{75227D6A-D3A8-6460-E51B-872812787412}"/>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318515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conoce su situación financiera actual, piense en sus necesidades financieras futuras.  </a:t>
            </a:r>
          </a:p>
          <a:p>
            <a:endParaRPr lang="en-US" dirty="0"/>
          </a:p>
          <a:p>
            <a:r>
              <a:rPr lang="es-ES" dirty="0"/>
              <a:t>Empecemos por considerar sus gastos de manutención personales. Estas son las cosas que necesita poder permitirse con o sin su negocio agrícola o ganadero. Algunas de las más importantes son: </a:t>
            </a:r>
          </a:p>
          <a:p>
            <a:r>
              <a:rPr lang="es-ES" dirty="0"/>
              <a:t>Vivienda </a:t>
            </a:r>
          </a:p>
          <a:p>
            <a:r>
              <a:rPr lang="es-ES" dirty="0"/>
              <a:t>Alimentación y comestibles </a:t>
            </a:r>
          </a:p>
          <a:p>
            <a:r>
              <a:rPr lang="es-ES" dirty="0"/>
              <a:t>Atención médica</a:t>
            </a:r>
          </a:p>
          <a:p>
            <a:r>
              <a:rPr lang="es-ES" dirty="0"/>
              <a:t>Otras podrían ser:</a:t>
            </a:r>
          </a:p>
          <a:p>
            <a:r>
              <a:rPr lang="es-ES" dirty="0"/>
              <a:t>Educación</a:t>
            </a:r>
          </a:p>
          <a:p>
            <a:r>
              <a:rPr lang="es-ES" dirty="0"/>
              <a:t>Jubilación</a:t>
            </a:r>
          </a:p>
          <a:p>
            <a:r>
              <a:rPr lang="es-ES" dirty="0"/>
              <a:t>Vacaciones y actividades de ocio</a:t>
            </a:r>
          </a:p>
          <a:p>
            <a:endParaRPr lang="en-US" dirty="0"/>
          </a:p>
          <a:p>
            <a:r>
              <a:rPr lang="es-ES" dirty="0"/>
              <a:t>A continuación, piense en sus futuras fuentes de ingresos. Cuánto espera que provenga de una empresa agrícola en comparación con las fuentes no agrícolas, incluidas las cuentas de jubilación, si procede.</a:t>
            </a:r>
          </a:p>
          <a:p>
            <a:endParaRPr lang="en-US" dirty="0"/>
          </a:p>
          <a:p>
            <a:r>
              <a:rPr lang="es-ES" dirty="0"/>
              <a:t>La forma más sencilla de elaborar un presupuesto es analizar sus gastos anteriores. Revise su estado de flujo de efectivo. Piense en lo que va a cambiar con la nueva situación. </a:t>
            </a:r>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27</a:t>
            </a:fld>
            <a:endParaRPr lang="en-US" dirty="0"/>
          </a:p>
        </p:txBody>
      </p:sp>
      <p:sp>
        <p:nvSpPr>
          <p:cNvPr id="7" name="Slide Image Placeholder 6">
            <a:extLst>
              <a:ext uri="{FF2B5EF4-FFF2-40B4-BE49-F238E27FC236}">
                <a16:creationId xmlns:a16="http://schemas.microsoft.com/office/drawing/2014/main" id="{B880A803-CDEB-1C1C-2913-BC56E39DD54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403044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 continuación, los nuevos agricultores deben presupuestar los gastos e ingresos futuros del negocio. Es posible que esto ya sea parte de su plan de negocios. Si no lo ha hecho todavía, introduzca las fuentes previstas de ingresos y gastos en la hoja de trabajo del presupuesto del negocio. </a:t>
            </a:r>
          </a:p>
          <a:p>
            <a:endParaRPr lang="en-US" dirty="0"/>
          </a:p>
          <a:p>
            <a:r>
              <a:rPr lang="es-ES" dirty="0"/>
              <a:t>Los gastos del negocio clave pueden incluir:</a:t>
            </a:r>
          </a:p>
          <a:p>
            <a:r>
              <a:rPr lang="es-ES" dirty="0"/>
              <a:t>1. Trabajo</a:t>
            </a:r>
          </a:p>
          <a:p>
            <a:r>
              <a:rPr lang="es-ES" dirty="0"/>
              <a:t>2. Insumos agrícolas, como semillas y fertilizantes</a:t>
            </a:r>
          </a:p>
          <a:p>
            <a:r>
              <a:rPr lang="es-ES" dirty="0"/>
              <a:t>3. Equipos</a:t>
            </a:r>
          </a:p>
          <a:p>
            <a:endParaRPr lang="en-US" dirty="0"/>
          </a:p>
          <a:p>
            <a:r>
              <a:rPr lang="es-ES" dirty="0"/>
              <a:t>Además, asegúrese de detallar los costos asociados a la transferencia. Estos pueden incluir:</a:t>
            </a:r>
          </a:p>
          <a:p>
            <a:r>
              <a:rPr lang="es-ES" dirty="0"/>
              <a:t>1. Contratación de asesores profesionales. Puede pedir presupuestos a estos profesionales.</a:t>
            </a:r>
          </a:p>
          <a:p>
            <a:r>
              <a:rPr lang="es-ES" dirty="0"/>
              <a:t>2. Para el agricultor entrante, el precio de compra de las tierras, otros activos y, potencialmente, un negocio existente. Asegúrese de saber cuánto valen los activos que desea adquirir. Puede que necesite contratar a un tasador.</a:t>
            </a:r>
          </a:p>
          <a:p>
            <a:r>
              <a:rPr lang="es-ES" dirty="0"/>
              <a:t>3. Para el agricultor saliente, disposiciones para los herederos. </a:t>
            </a:r>
          </a:p>
          <a:p>
            <a:r>
              <a:rPr lang="es-ES" dirty="0"/>
              <a:t>4. Costos de transacción, como honorarios de abogados, gastos de registro, impuestos, costos de financiación, etc.</a:t>
            </a:r>
          </a:p>
          <a:p>
            <a:endParaRPr lang="en-US" dirty="0"/>
          </a:p>
          <a:p>
            <a:r>
              <a:rPr lang="es-ES" dirty="0"/>
              <a:t>Registre los flujos estimados de ingresos procedentes de ventas al por menor o al por mayor y cualquier ingreso procedente de programas gubernamentales.</a:t>
            </a:r>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28</a:t>
            </a:fld>
            <a:endParaRPr lang="en-US" dirty="0"/>
          </a:p>
        </p:txBody>
      </p:sp>
      <p:sp>
        <p:nvSpPr>
          <p:cNvPr id="7" name="Slide Image Placeholder 6">
            <a:extLst>
              <a:ext uri="{FF2B5EF4-FFF2-40B4-BE49-F238E27FC236}">
                <a16:creationId xmlns:a16="http://schemas.microsoft.com/office/drawing/2014/main" id="{34820B1D-44C8-6897-B31B-C08D0F7574F7}"/>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192409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Utilice el presupuesto para evaluar lo siguiente:</a:t>
            </a:r>
          </a:p>
          <a:p>
            <a:pPr lvl="0"/>
            <a:r>
              <a:rPr lang="es-ES" dirty="0"/>
              <a:t>Los propietarios actuales pueden utilizar un presupuesto para determinar la cantidad que necesitan obtener de la venta de sus activos para cubrir sus necesidades futuras. También, si disponen de efectivo para cubrir el costo de los asesores. Si no, podría incluirse en el precio de venta.</a:t>
            </a:r>
          </a:p>
          <a:p>
            <a:endParaRPr lang="en-US" dirty="0"/>
          </a:p>
          <a:p>
            <a:r>
              <a:rPr lang="es-ES" dirty="0"/>
              <a:t>Los nuevos agricultores pueden utilizar el presupuesto para determinar qué ingresos necesitarán obtener de la explotación y si son suficientes para cubrir los gastos de subsistencia. Además, para saber si tienen dinero en mano o necesitarán pedir prestado para adquirir activos y/o cubrir los costos de la transacción.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dirty="0"/>
          </a:p>
        </p:txBody>
      </p:sp>
      <p:sp>
        <p:nvSpPr>
          <p:cNvPr id="7" name="Slide Image Placeholder 6">
            <a:extLst>
              <a:ext uri="{FF2B5EF4-FFF2-40B4-BE49-F238E27FC236}">
                <a16:creationId xmlns:a16="http://schemas.microsoft.com/office/drawing/2014/main" id="{BD0A1D34-B4FB-EF9E-43C5-15286376DED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1864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plan de estudios fue creado por American Farmland Trust con el apoyo de un equipo educativo nacional de asesores y un grupo de expertos en la materia.</a:t>
            </a:r>
          </a:p>
          <a:p>
            <a:endParaRPr lang="en-US" dirty="0"/>
          </a:p>
          <a:p>
            <a:r>
              <a:rPr lang="es-ES" dirty="0"/>
              <a:t>Fue posible gracias a una subvención del Premio del Programa de Desarrollo de Agricultores y Ganaderos Principiantes del USDA #2020 - 49400 – 3325, con el apoyo adicional de Farm Credit y los miembros de la AFT (</a:t>
            </a:r>
            <a:r>
              <a:rPr lang="es-ES" i="1" dirty="0"/>
              <a:t>Advanced Food Technology</a:t>
            </a:r>
            <a:r>
              <a:rPr lang="es-ES" dirty="0"/>
              <a:t>). </a:t>
            </a:r>
          </a:p>
          <a:p>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3</a:t>
            </a:fld>
            <a:endParaRPr lang="en-US" noProof="0" dirty="0"/>
          </a:p>
        </p:txBody>
      </p:sp>
      <p:sp>
        <p:nvSpPr>
          <p:cNvPr id="7" name="Slide Image Placeholder 6">
            <a:extLst>
              <a:ext uri="{FF2B5EF4-FFF2-40B4-BE49-F238E27FC236}">
                <a16:creationId xmlns:a16="http://schemas.microsoft.com/office/drawing/2014/main" id="{65BCD503-4B6C-3FFC-D862-6F4BDC93089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92648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cs typeface="Calibri"/>
              </a:rPr>
              <a:t>Actividad práctica</a:t>
            </a:r>
          </a:p>
          <a:p>
            <a:endParaRPr lang="en-US" u="sng" dirty="0"/>
          </a:p>
          <a:p>
            <a:r>
              <a:rPr lang="es-ES" dirty="0"/>
              <a:t>Vamos a practicar la elaboración de un presupuesto utilizando la </a:t>
            </a:r>
            <a:r>
              <a:rPr lang="es-ES" i="1" dirty="0"/>
              <a:t>Hoja de Trabajo del Presupuesto</a:t>
            </a:r>
            <a:r>
              <a:rPr lang="es-ES" dirty="0"/>
              <a:t>. Si muchos de sus gastos siguen siendo los mismos después de la transferencia, puede utilizar la información de su Estado de Flujo de Efectivo. Pero si las cosas van a cambiar drásticamente, puede empezar de cero.</a:t>
            </a:r>
          </a:p>
          <a:p>
            <a:endParaRPr lang="en-US" dirty="0"/>
          </a:p>
          <a:p>
            <a:r>
              <a:rPr lang="es-ES" dirty="0"/>
              <a:t>1. Tómese unos 10 minutos para llenar sus ingresos y gastos anuales. Asegúrese de incluir los ingresos y gastos de su transferencia.</a:t>
            </a:r>
            <a:endParaRPr lang="en-US" dirty="0"/>
          </a:p>
          <a:p>
            <a:r>
              <a:rPr lang="es-ES" dirty="0"/>
              <a:t>2. A mitad de camino, hable con su pareja sobre los nuevos ingresos o gastos relacionados con la transferencia. Para nuevos gastos, como la adquisición de activos o la cobertura de los costos de la transacción, ¿tiene dinero disponible o necesitará pedir un préstamo?  Tome notas. En el caso de nuevos ingresos, como el producto de la venta de activos o los ingresos procedentes de un contrato de explotación, ¿son suficientes para cubrir sus necesidades futuras? </a:t>
            </a:r>
            <a:endParaRPr lang="en-US" dirty="0"/>
          </a:p>
          <a:p>
            <a:r>
              <a:rPr lang="es-ES" dirty="0"/>
              <a:t>3. A continuación, note los lugares en los que le falta información. </a:t>
            </a:r>
            <a:endParaRPr lang="en-US" dirty="0"/>
          </a:p>
          <a:p>
            <a:r>
              <a:rPr lang="es-ES" dirty="0"/>
              <a:t>4. Tómese un minuto para identificar los siguientes pasos.</a:t>
            </a:r>
          </a:p>
          <a:p>
            <a:endParaRPr lang="en-US" dirty="0"/>
          </a:p>
          <a:p>
            <a:r>
              <a:rPr lang="es-ES" dirty="0"/>
              <a:t>Para terminar, el presupuesto es otra herramienta financiera. Puede ayudar a ambas partes a planificar los costos de la transferencia, que podrían incluir asesores profesionales, pagos para adquirir activos, servicio de la deuda y mejoras en la operación. También puede ayudar a calcular cuántos ingresos se necesitan de la explotación agrícola para cubrir las necesidades financieras personales. Si hay un déficit presupuestario, las dos partes pueden estudiar la forma en que el agricultor entrante adquiera activos por etapas. Puede ayudar al propietario a determinar cuánto necesita obtener de la venta de sus activos para cubrir sus necesidades futuras.</a:t>
            </a:r>
          </a:p>
          <a:p>
            <a:endParaRPr lang="en-US" dirty="0">
              <a:cs typeface="Calibri"/>
            </a:endParaRPr>
          </a:p>
          <a:p>
            <a:r>
              <a:rPr lang="es-ES" u="sng" dirty="0"/>
              <a:t>Instrucciones para el(la) capacitador(a):</a:t>
            </a:r>
          </a:p>
          <a:p>
            <a:r>
              <a:rPr lang="es-ES" dirty="0"/>
              <a:t>Consulte las instrucciones en el Plan de Enseñanza y los pasos sugeridos en el Manual de Capacitación.</a:t>
            </a:r>
          </a:p>
        </p:txBody>
      </p:sp>
      <p:sp>
        <p:nvSpPr>
          <p:cNvPr id="4" name="Slide Number Placeholder 3"/>
          <p:cNvSpPr>
            <a:spLocks noGrp="1"/>
          </p:cNvSpPr>
          <p:nvPr>
            <p:ph type="sldNum" sz="quarter" idx="5"/>
          </p:nvPr>
        </p:nvSpPr>
        <p:spPr/>
        <p:txBody>
          <a:bodyPr/>
          <a:lstStyle/>
          <a:p>
            <a:fld id="{20F99AC1-5AA4-49A2-8A31-29032D8E4CBF}" type="slidenum">
              <a:rPr lang="en-US"/>
              <a:pPr/>
              <a:t>30</a:t>
            </a:fld>
            <a:endParaRPr lang="en-US" dirty="0"/>
          </a:p>
        </p:txBody>
      </p:sp>
      <p:sp>
        <p:nvSpPr>
          <p:cNvPr id="7" name="Slide Image Placeholder 6">
            <a:extLst>
              <a:ext uri="{FF2B5EF4-FFF2-40B4-BE49-F238E27FC236}">
                <a16:creationId xmlns:a16="http://schemas.microsoft.com/office/drawing/2014/main" id="{F9C30C37-7493-B902-62B0-6311DF721B7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465702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Al fin y al cabo, trabajar con los estados financieros y crear un presupuesto prospectivo ayuda a ambas partes a entender lo que necesitan de la transferencia. También puede ayudarle a identificar algunas de las conversaciones críticas que deben producirse para hacer avanzar el proceso. Por ejemplo: </a:t>
            </a:r>
          </a:p>
          <a:p>
            <a:endParaRPr lang="en-US" dirty="0"/>
          </a:p>
          <a:p>
            <a:r>
              <a:rPr lang="es-ES" dirty="0"/>
              <a:t>¿Están de acuerdo en el valor de los activos? </a:t>
            </a:r>
          </a:p>
          <a:p>
            <a:endParaRPr lang="en-US" dirty="0">
              <a:cs typeface="Calibri" panose="020F0502020204030204"/>
            </a:endParaRPr>
          </a:p>
          <a:p>
            <a:r>
              <a:rPr lang="es-ES" dirty="0"/>
              <a:t>¿Están ambas partes dispuestas a compartir información financiera?</a:t>
            </a:r>
          </a:p>
          <a:p>
            <a:endParaRPr lang="en-US" dirty="0"/>
          </a:p>
          <a:p>
            <a:r>
              <a:rPr lang="es-ES" dirty="0"/>
              <a:t>¿Cómo conciliar los déficits en futuros presupuestos? </a:t>
            </a:r>
          </a:p>
          <a:p>
            <a:endParaRPr lang="en-US" dirty="0"/>
          </a:p>
          <a:p>
            <a:r>
              <a:rPr lang="es-ES" dirty="0"/>
              <a:t>Como parte de su tarea para la casa, intentará averiguar lo que la otra parte cree que valen los activos involucrados en la transferencia. Los casos en los que las cifras estén muy alejadas necesitarán más conversaciones.  También terminará su presupuesto y determinará si tiene dinero en mano o necesita pedir un préstamo para adquirir activos o experiencia O si los ingresos de la venta de activos o los ingresos de un acuerdo de explotación son suficientes para cubrir sus necesidades futuras.  Este es otro punto en el que la falta de información puede requerir más conversaciones con la otra parte. </a:t>
            </a:r>
          </a:p>
          <a:p>
            <a:endParaRPr lang="en-US" dirty="0"/>
          </a:p>
          <a:p>
            <a:r>
              <a:rPr lang="es-ES" dirty="0"/>
              <a:t>Retomaremos estos temas en los módulos 4 y 5. Algunas de estas conversaciones pueden resultar difíciles y es posible que usted necesite apoyo profesional. Hablemos de los miembros del equipo. </a:t>
            </a:r>
          </a:p>
        </p:txBody>
      </p:sp>
      <p:sp>
        <p:nvSpPr>
          <p:cNvPr id="4" name="Slide Number Placeholder 3"/>
          <p:cNvSpPr>
            <a:spLocks noGrp="1"/>
          </p:cNvSpPr>
          <p:nvPr>
            <p:ph type="sldNum" sz="quarter" idx="5"/>
          </p:nvPr>
        </p:nvSpPr>
        <p:spPr/>
        <p:txBody>
          <a:bodyPr/>
          <a:lstStyle/>
          <a:p>
            <a:fld id="{20F99AC1-5AA4-49A2-8A31-29032D8E4CBF}" type="slidenum">
              <a:rPr lang="en-US"/>
              <a:pPr/>
              <a:t>31</a:t>
            </a:fld>
            <a:endParaRPr lang="en-US" dirty="0"/>
          </a:p>
        </p:txBody>
      </p:sp>
      <p:sp>
        <p:nvSpPr>
          <p:cNvPr id="7" name="Slide Image Placeholder 6">
            <a:extLst>
              <a:ext uri="{FF2B5EF4-FFF2-40B4-BE49-F238E27FC236}">
                <a16:creationId xmlns:a16="http://schemas.microsoft.com/office/drawing/2014/main" id="{1BB089B9-25C9-2680-0CFE-6FF72A3400F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45854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lvl="0"/>
            <a:fld id="{20F99AC1-5AA4-49A2-8A31-29032D8E4CBF}" type="slidenum">
              <a:rPr lang="en-US" noProof="0" smtClean="0"/>
              <a:pPr lvl="0"/>
              <a:t>32</a:t>
            </a:fld>
            <a:endParaRPr lang="en-US" noProof="0" dirty="0"/>
          </a:p>
        </p:txBody>
      </p:sp>
      <p:sp>
        <p:nvSpPr>
          <p:cNvPr id="6" name="Slide Image Placeholder 5">
            <a:extLst>
              <a:ext uri="{FF2B5EF4-FFF2-40B4-BE49-F238E27FC236}">
                <a16:creationId xmlns:a16="http://schemas.microsoft.com/office/drawing/2014/main" id="{8DE16157-871E-F282-C1A3-8B7D4A009113}"/>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0AC8E221-634A-9EC0-8DCA-2B1962E45967}"/>
              </a:ext>
            </a:extLst>
          </p:cNvPr>
          <p:cNvSpPr>
            <a:spLocks noGrp="1"/>
          </p:cNvSpPr>
          <p:nvPr>
            <p:ph type="body" idx="1"/>
          </p:nvPr>
        </p:nvSpPr>
        <p:spPr/>
        <p:txBody>
          <a:bodyPr/>
          <a:lstStyle/>
          <a:p>
            <a:r>
              <a:rPr lang="es-ES" dirty="0"/>
              <a:t>En esta sección, identificaremos y formaremos su equipo.</a:t>
            </a:r>
          </a:p>
        </p:txBody>
      </p:sp>
    </p:spTree>
    <p:extLst>
      <p:ext uri="{BB962C8B-B14F-4D97-AF65-F5344CB8AC3E}">
        <p14:creationId xmlns:p14="http://schemas.microsoft.com/office/powerpoint/2010/main" val="2927676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Dado lo mucho que necesita saber, la realidad de la que parte de la información es difícil de conseguir y que algunas conversaciones son difíciles de tener, es una buena idea consultar con asesores profesionales para que le guíen a través de las diferentes partes del proceso de transferencia de una explotación agrícola o ganadera. Transferir una explotación agrícola o ganadera es un gran compromiso. Es importante formar un equipo que proteja sus intereses y le ayude a navegar por el proceso. Sus asesores pueden ayudarle a equilibrar el poder en su situación de transferencia.</a:t>
            </a:r>
          </a:p>
          <a:p>
            <a:endParaRPr lang="en-US" dirty="0"/>
          </a:p>
          <a:p>
            <a:r>
              <a:rPr lang="es-ES" dirty="0"/>
              <a:t>Para empezar, estos son algunos de los profesionales con los que probablemente querrá trabajar. Puede empezar con cualquiera de ellos, pero al final es probable que trabaje con varios, si no con todos. Las siguientes diapositivas tratarán sobre cada uno de ellos.</a:t>
            </a:r>
          </a:p>
          <a:p>
            <a:r>
              <a:rPr lang="es-ES" dirty="0"/>
              <a:t>Si usted es un nuevo agricultor o ganadero, es posible que también desee contratar a un asesor agrícola para recorrer la propiedad con usted, alguien como un agente de la Extensión o del Servicio de Conservación de Recursos Naturales (Extension Agent or From the Natural Resource Conservation Service, NRCS) o su distrito local de conservación. Puede que incluso quiera trabajar con un ingeniero. </a:t>
            </a: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33</a:t>
            </a:fld>
            <a:endParaRPr lang="en-US" noProof="0" dirty="0"/>
          </a:p>
        </p:txBody>
      </p:sp>
      <p:sp>
        <p:nvSpPr>
          <p:cNvPr id="7" name="Slide Image Placeholder 6">
            <a:extLst>
              <a:ext uri="{FF2B5EF4-FFF2-40B4-BE49-F238E27FC236}">
                <a16:creationId xmlns:a16="http://schemas.microsoft.com/office/drawing/2014/main" id="{89E3D86F-EBFA-C82C-ED0D-6B526C56093F}"/>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4342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Un Contador Público Autorizado (Certified Public Accountant, CPA) u otro contable calificado es un miembro muy importante de su equipo, no sólo para ayudarle a comprar las tierras, sino también en el futuro para ayudarle a administrar su negocio y preparar sus impuestos. Pueden ayudarle a elaborar estados financieros, comprender su situación fiscal a corto y largo plazo y preparar sus impuestos.</a:t>
            </a:r>
          </a:p>
          <a:p>
            <a:endParaRPr lang="en-US" dirty="0"/>
          </a:p>
          <a:p>
            <a:r>
              <a:rPr lang="es-ES" dirty="0"/>
              <a:t>El "de boca en boca" es una buena forma de identificar candidatos. Hable con las personas que conozca que se dediquen a la agricultura en la zona para que le ayuden a encontrar un contable adecuado. Pregunte por ahí... La Extensión, la Oficina de Agricultura, el Crédito Agrícola u otros agricultores y ganaderos son buenas fuentes.</a:t>
            </a: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34</a:t>
            </a:fld>
            <a:endParaRPr lang="en-US" noProof="0" dirty="0"/>
          </a:p>
        </p:txBody>
      </p:sp>
      <p:sp>
        <p:nvSpPr>
          <p:cNvPr id="7" name="Slide Image Placeholder 6">
            <a:extLst>
              <a:ext uri="{FF2B5EF4-FFF2-40B4-BE49-F238E27FC236}">
                <a16:creationId xmlns:a16="http://schemas.microsoft.com/office/drawing/2014/main" id="{199FB469-B0D2-F801-8FCC-8FCD6FEBA69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672516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El abogado adecuado para usted depende de una mezcla de experiencia, personalidad y precio de los servicios jurídicos. He aquí algunos aspectos a tener en cuenta. </a:t>
            </a:r>
          </a:p>
          <a:p>
            <a:r>
              <a:rPr lang="es-ES" dirty="0"/>
              <a:t>Para empezar, busque a alguien que tenga experiencia trabajando con agricultores y negocios agrícolas. </a:t>
            </a:r>
          </a:p>
          <a:p>
            <a:r>
              <a:rPr lang="es-ES" dirty="0"/>
              <a:t>Averigüe si tienen experiencia trabajando con el tipo de operación que usted tiene o piensa tener. Usted necesita a alguien que "entienda" su operación, ya sea porque tiene experiencia con clientes similares o porque está muy dispuesto a aprender y a escuchar. </a:t>
            </a:r>
          </a:p>
          <a:p>
            <a:r>
              <a:rPr lang="es-ES" dirty="0"/>
              <a:t>Encuentre también a alguien con quien se sienta cómodo preguntando y hablando. Si no parecen interesados en entender su negocio o si usted no se siente escuchado, busque a otro. </a:t>
            </a:r>
          </a:p>
          <a:p>
            <a:r>
              <a:rPr lang="es-ES" dirty="0"/>
              <a:t>Asegúrese también de que son receptivos y responden en un plazo razonable. No espere respuestas inmediatas a las llamadas y correos electrónicos, ya que es probable que su abogado esté ocupado, así que pregúnteles cuánto tiempo suelen tardar en responder a los clientes, por ejemplo, en 1 o 2 días laborables. La relación cliente-abogado es una calle de doble sentido. Los abogados buscan clientes que encajen en el modelo de negocio de su bufete y, por lo general, también quieren asegurarse de que su experiencia se ajusta a las necesidades del cliente. Si un abogado rechaza trabajar con usted, recuerde que no es algo personal y pídale que le recomiende otro abogado que se adapte mejor a sus necesidades.</a:t>
            </a:r>
          </a:p>
          <a:p>
            <a:r>
              <a:rPr lang="es-ES" dirty="0"/>
              <a:t>Si aún no tiene un abogado, hable con otros agricultores de la zona que hayan contratado abogados, especialmente los que tengan operaciones similares a las suyas. Si pertenece a una organización agraria, pregunte qué abogados atienden con frecuencia a sus miembros. Si conoce a algún abogado, pregúntele. Los abogados suelen conocer a otros abogados. También podría llamar a la clínica de una facultad de derecho relacionada con la agricultura o podría ver si el colegio de abogados del estado tiene un directorio de abogados certificados en el estado o un número de teléfono al que pueda llamar para pedir referencias. </a:t>
            </a: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35</a:t>
            </a:fld>
            <a:endParaRPr lang="en-US" noProof="0" dirty="0"/>
          </a:p>
        </p:txBody>
      </p:sp>
      <p:sp>
        <p:nvSpPr>
          <p:cNvPr id="7" name="Slide Image Placeholder 6">
            <a:extLst>
              <a:ext uri="{FF2B5EF4-FFF2-40B4-BE49-F238E27FC236}">
                <a16:creationId xmlns:a16="http://schemas.microsoft.com/office/drawing/2014/main" id="{F94A15D2-F509-9943-BEFA-B03A52B76594}"/>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98179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2586184"/>
            <a:ext cx="5608320" cy="3658205"/>
          </a:xfrm>
        </p:spPr>
        <p:txBody>
          <a:bodyPr/>
          <a:lstStyle/>
          <a:p>
            <a:r>
              <a:rPr lang="es-ES" dirty="0"/>
              <a:t>Hay varias formas de utilizar las tasaciones en las situaciones de transferencia de explotaciones. Las más comunes son:</a:t>
            </a:r>
          </a:p>
          <a:p>
            <a:pPr marL="171450" lvl="0" indent="-171450">
              <a:buFont typeface="Arial" panose="020B0604020202020204" pitchFamily="34" charset="0"/>
              <a:buChar char="•"/>
            </a:pPr>
            <a:r>
              <a:rPr lang="es-ES" dirty="0"/>
              <a:t>Negociar un precio;</a:t>
            </a:r>
          </a:p>
          <a:p>
            <a:pPr marL="171450" lvl="0" indent="-171450">
              <a:buFont typeface="Arial" panose="020B0604020202020204" pitchFamily="34" charset="0"/>
              <a:buChar char="•"/>
            </a:pPr>
            <a:r>
              <a:rPr lang="es-ES" dirty="0"/>
              <a:t>Solicitar un préstamo a un prestamista; y</a:t>
            </a:r>
          </a:p>
          <a:p>
            <a:pPr marL="171450" lvl="0" indent="-171450">
              <a:buFont typeface="Arial" panose="020B0604020202020204" pitchFamily="34" charset="0"/>
              <a:buChar char="•"/>
            </a:pPr>
            <a:r>
              <a:rPr lang="es-ES" dirty="0"/>
              <a:t>En liquidaciones de herencia.</a:t>
            </a:r>
          </a:p>
          <a:p>
            <a:r>
              <a:rPr lang="es-ES" dirty="0"/>
              <a:t>Dado que determinar el valor de los bienes inmuebles es tanto un arte como una ciencia, conviene recurrir a un tasador profesional. </a:t>
            </a:r>
            <a:endParaRPr lang="en-US" dirty="0"/>
          </a:p>
          <a:p>
            <a:r>
              <a:rPr lang="es-ES" dirty="0"/>
              <a:t>Para determinar un valor, los tasadores revisan los valores locales de las tierras agrícolas y otros factores, tales como la economía general, la economía agrícola local, las ventas comparables, el uso que se da a las tierras y las políticas locales, como la zonificación. </a:t>
            </a:r>
            <a:endParaRPr lang="en-US" dirty="0"/>
          </a:p>
          <a:p>
            <a:r>
              <a:rPr lang="es-ES" dirty="0"/>
              <a:t>A la hora de contratar a un tasador, busque a alguien con licencia que conozca los bienes inmuebles de la explotación agrícola o ganadera y las condiciones locales. El “de boca en boca" es una buena forma de encontrar a alguien. </a:t>
            </a:r>
            <a:endParaRPr lang="en-US" dirty="0"/>
          </a:p>
          <a:p>
            <a:r>
              <a:rPr lang="es-ES" dirty="0"/>
              <a:t>Otra buena forma de hacerlo es a través de la Sociedad Americana de Administradores de Granjas y Tasadores Rurales (</a:t>
            </a:r>
            <a:r>
              <a:rPr lang="es-ES" i="1" dirty="0"/>
              <a:t>American Society of Farm Managers and Rural Appraisers</a:t>
            </a:r>
            <a:r>
              <a:rPr lang="es-ES" dirty="0"/>
              <a:t>, ASFMRA), que cuenta con un servicio de "búsqueda de expertos". La ASFMRA está compuesta por más de 2,100 de los mejores expertos en tasación y administración de tierras del país.</a:t>
            </a:r>
          </a:p>
        </p:txBody>
      </p:sp>
      <p:sp>
        <p:nvSpPr>
          <p:cNvPr id="4" name="Slide Number Placeholder 3"/>
          <p:cNvSpPr>
            <a:spLocks noGrp="1"/>
          </p:cNvSpPr>
          <p:nvPr>
            <p:ph type="sldNum" sz="quarter" idx="5"/>
          </p:nvPr>
        </p:nvSpPr>
        <p:spPr/>
        <p:txBody>
          <a:bodyPr/>
          <a:lstStyle/>
          <a:p>
            <a:fld id="{88270509-1DB1-4995-B5C1-B3BFFD2B04AA}" type="slidenum">
              <a:rPr lang="en-US" smtClean="0"/>
              <a:pPr/>
              <a:t>36</a:t>
            </a:fld>
            <a:endParaRPr lang="en-US" dirty="0"/>
          </a:p>
        </p:txBody>
      </p:sp>
      <p:sp>
        <p:nvSpPr>
          <p:cNvPr id="7" name="Slide Image Placeholder 6">
            <a:extLst>
              <a:ext uri="{FF2B5EF4-FFF2-40B4-BE49-F238E27FC236}">
                <a16:creationId xmlns:a16="http://schemas.microsoft.com/office/drawing/2014/main" id="{D6506256-1DBD-0A77-AEDD-A255D4722D0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070617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Los agricultores y ganaderos tienen muchas habilidades, pero las finanzas no suelen ser una de ellas. Aunque puede que le vaya muy bien las operaciones cotidianas, es posible que no dedique mucho tiempo a analizar los resultados pasados y presentes y mucho menos a hacer previsiones para el futuro. Sin embargo, se trata de consideraciones importantes para ambas partes en una situación de transferencia de explotación agrícola o ganadera. Especialmente si sus objetivos no son todos financieros; planificar el futuro requiere habilidad y, a menudo, diplomacia. </a:t>
            </a:r>
          </a:p>
          <a:p>
            <a:endParaRPr lang="en-US" dirty="0"/>
          </a:p>
          <a:p>
            <a:r>
              <a:rPr lang="es-ES" dirty="0"/>
              <a:t>Aquí es donde un asesor financiero puede ayudar. Un asesor financiero tiene una visión neutral de su operación y le dará recomendaciones sobre inversiones, formas de recortar gastos y le ayudará a prever necesidades futuras.</a:t>
            </a:r>
          </a:p>
          <a:p>
            <a:endParaRPr lang="en-US" dirty="0"/>
          </a:p>
          <a:p>
            <a:r>
              <a:rPr lang="es-ES" dirty="0"/>
              <a:t>Pueden ayudarle con el análisis del flujo de efectivo y la planificación fiscal. </a:t>
            </a:r>
          </a:p>
          <a:p>
            <a:endParaRPr lang="en-US" dirty="0"/>
          </a:p>
          <a:p>
            <a:r>
              <a:rPr lang="es-ES" dirty="0"/>
              <a:t>Al elegir un asesor financiero, busque un planificador financiero certificado.</a:t>
            </a:r>
          </a:p>
          <a:p>
            <a:endParaRPr lang="en-US" dirty="0"/>
          </a:p>
          <a:p>
            <a:r>
              <a:rPr lang="es-ES" dirty="0"/>
              <a:t>Busque a alguien que le escuche, que se comunique bien y que tenga buenas habilidades interpersonales, así como formación y experiencia. Es muy importante encontrar a alguien de confianza. </a:t>
            </a:r>
          </a:p>
          <a:p>
            <a:endParaRPr lang="en-US" dirty="0"/>
          </a:p>
          <a:p>
            <a:r>
              <a:rPr lang="es-ES" dirty="0"/>
              <a:t>Para encontrar un asesor financiero, puede comunicarse con el Farm Bureau o la institución de crédito agrícola (</a:t>
            </a:r>
            <a:r>
              <a:rPr lang="es-ES"/>
              <a:t>Farm Credit) </a:t>
            </a:r>
            <a:r>
              <a:rPr lang="es-ES" dirty="0"/>
              <a:t>de su estado o localidad. Los bancos comerciales suelen ofrecer servicios de planificación o asesoramiento financiero, pero dependiendo de dónde se encuentre usted, es posible que no sepan mucho de agricultura. </a:t>
            </a:r>
          </a:p>
          <a:p>
            <a:endParaRPr lang="en-US" dirty="0"/>
          </a:p>
          <a:p>
            <a:r>
              <a:rPr lang="es-ES" dirty="0"/>
              <a:t>Al igual que con los demás posibles asesores, siempre es bueno preguntar a otros agricultores o ganaderos y a personas que conozca para encontrar a alguien que se adapte bien a sus necesidades. </a:t>
            </a:r>
          </a:p>
        </p:txBody>
      </p:sp>
      <p:sp>
        <p:nvSpPr>
          <p:cNvPr id="4" name="Slide Number Placeholder 3"/>
          <p:cNvSpPr>
            <a:spLocks noGrp="1"/>
          </p:cNvSpPr>
          <p:nvPr>
            <p:ph type="sldNum" sz="quarter" idx="5"/>
          </p:nvPr>
        </p:nvSpPr>
        <p:spPr/>
        <p:txBody>
          <a:bodyPr/>
          <a:lstStyle/>
          <a:p>
            <a:pPr lvl="0"/>
            <a:fld id="{6145F6E3-A983-4E35-88C2-65DC0F2E4105}" type="slidenum">
              <a:rPr lang="en-US" noProof="0" smtClean="0"/>
              <a:pPr lvl="0"/>
              <a:t>37</a:t>
            </a:fld>
            <a:endParaRPr lang="en-US" noProof="0" dirty="0"/>
          </a:p>
        </p:txBody>
      </p:sp>
      <p:sp>
        <p:nvSpPr>
          <p:cNvPr id="7" name="Slide Image Placeholder 6">
            <a:extLst>
              <a:ext uri="{FF2B5EF4-FFF2-40B4-BE49-F238E27FC236}">
                <a16:creationId xmlns:a16="http://schemas.microsoft.com/office/drawing/2014/main" id="{04A26187-4089-0243-590E-E638DA2939B1}"/>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944716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Los mediadores son consultores de gestión de conflictos que se perciben como neutrales y justos. Están formados en técnicas de comunicación y procesos y para respetar a todas las partes involucradas en el conflicto o disputa. No toman partido, ni emiten juicios o decisiones, sino que ayudan a guiar a las partes hacia una resolución en la que todos salgan ganando.</a:t>
            </a:r>
          </a:p>
          <a:p>
            <a:endParaRPr lang="en-US" dirty="0"/>
          </a:p>
          <a:p>
            <a:r>
              <a:rPr lang="es-ES" dirty="0"/>
              <a:t>Los mediadores ayudan a resolver problemas que amenacen la transferencia de una explotación agrícola o su viabilidad. Puede tratarse de problemas interpersonales, financieros o conflictos emocionales. </a:t>
            </a:r>
          </a:p>
          <a:p>
            <a:r>
              <a:rPr lang="es-ES" dirty="0"/>
              <a:t>Un mediador puede ser un miembro importante de su equipo, ya que es probable que surjan conflictos que pueden hacer descarrilar la transferencia o incluso la viabilidad de la explotación agrícola. Son especialmente útiles si el conflicto es emocional, complejo y va en aumento o si la posición personal o profesional de usted limita su capacidad de intervención. </a:t>
            </a:r>
          </a:p>
          <a:p>
            <a:endParaRPr lang="en-US" dirty="0"/>
          </a:p>
          <a:p>
            <a:r>
              <a:rPr lang="es-ES" dirty="0"/>
              <a:t>Cuando busque un mediador, busque a alguien emocionalmente estable que tenga integridad y sensibilidad. Busque también buenas aptitudes para las entrevistas, comunicación verbal y no verbal, capacidad de escucha, capacidad para definir y clarificar asuntos, capacidad de resolución de problemas y organización.</a:t>
            </a:r>
          </a:p>
          <a:p>
            <a:endParaRPr lang="en-US" dirty="0"/>
          </a:p>
          <a:p>
            <a:r>
              <a:rPr lang="es-ES" dirty="0"/>
              <a:t>A través de la Agencia de Servicios Agrícolas (</a:t>
            </a:r>
            <a:r>
              <a:rPr lang="es-ES" i="1" dirty="0"/>
              <a:t>Farm Service Agency</a:t>
            </a:r>
            <a:r>
              <a:rPr lang="es-ES" dirty="0"/>
              <a:t>, FSA), el Programa de Mediación Certificada del USDA ofrece recursos e información de contacto de mediadores agrícolas certificados por estado.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38</a:t>
            </a:fld>
            <a:endParaRPr lang="en-US" noProof="0" dirty="0"/>
          </a:p>
        </p:txBody>
      </p:sp>
      <p:sp>
        <p:nvSpPr>
          <p:cNvPr id="7" name="Slide Image Placeholder 6">
            <a:extLst>
              <a:ext uri="{FF2B5EF4-FFF2-40B4-BE49-F238E27FC236}">
                <a16:creationId xmlns:a16="http://schemas.microsoft.com/office/drawing/2014/main" id="{FBD0DB12-B1DA-AF40-BC2D-90D6687593A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3591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0E856-AD11-4DC5-90B1-00F3DED683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CF51FA0E-9A93-F422-63D7-FCD8B50C4729}"/>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67BC3E07-2980-9568-BFE3-73248748280A}"/>
              </a:ext>
            </a:extLst>
          </p:cNvPr>
          <p:cNvSpPr>
            <a:spLocks noGrp="1"/>
          </p:cNvSpPr>
          <p:nvPr>
            <p:ph type="body" idx="1"/>
          </p:nvPr>
        </p:nvSpPr>
        <p:spPr/>
        <p:txBody>
          <a:bodyPr/>
          <a:lstStyle/>
          <a:p>
            <a:r>
              <a:rPr lang="es-ES" u="sng" dirty="0">
                <a:cs typeface="Calibri"/>
              </a:rPr>
              <a:t>Actividad práctica</a:t>
            </a:r>
          </a:p>
          <a:p>
            <a:r>
              <a:rPr lang="es-ES" dirty="0"/>
              <a:t>Revisaremos y completaremos la </a:t>
            </a:r>
            <a:r>
              <a:rPr lang="es-ES" i="1" dirty="0"/>
              <a:t>Hoja de Trabajo de Formar Su Equipo</a:t>
            </a:r>
            <a:r>
              <a:rPr lang="es-ES" dirty="0"/>
              <a:t> para reflexionar sobre el tipo de equipo que usted necesita para que la transferencia sea un éxito.</a:t>
            </a:r>
          </a:p>
          <a:p>
            <a:endParaRPr lang="en-US" u="sng" dirty="0"/>
          </a:p>
          <a:p>
            <a:r>
              <a:rPr lang="es-ES" u="sng" dirty="0"/>
              <a:t>Instrucciones para el(la) capacitador(a):</a:t>
            </a:r>
          </a:p>
          <a:p>
            <a:endParaRPr lang="en-US" dirty="0">
              <a:cs typeface="Calibri" panose="020F0502020204030204"/>
            </a:endParaRPr>
          </a:p>
          <a:p>
            <a:r>
              <a:rPr lang="es-ES" dirty="0"/>
              <a:t>Los participantes revisan y llenan </a:t>
            </a:r>
            <a:r>
              <a:rPr lang="es-ES" i="1" dirty="0"/>
              <a:t>la Hoja de Trabajo para Formar Su Equipo</a:t>
            </a:r>
            <a:r>
              <a:rPr lang="es-ES" dirty="0"/>
              <a:t>.</a:t>
            </a:r>
          </a:p>
          <a:p>
            <a:endParaRPr lang="en-US" dirty="0"/>
          </a:p>
          <a:p>
            <a:r>
              <a:rPr lang="es-ES" dirty="0"/>
              <a:t>Pida a los participantes que compartan las ideas y preguntas de su </a:t>
            </a:r>
            <a:r>
              <a:rPr lang="es-ES" i="1" dirty="0"/>
              <a:t>Hoja de Trabajo de Formar Su Equipo</a:t>
            </a:r>
            <a:r>
              <a:rPr lang="es-ES" dirty="0"/>
              <a:t>.</a:t>
            </a:r>
          </a:p>
          <a:p>
            <a:endParaRPr lang="en-US" dirty="0"/>
          </a:p>
          <a:p>
            <a:r>
              <a:rPr lang="es-ES" dirty="0"/>
              <a:t>Compartir en grupo los contactos profesionales, asesores, proveedores de servicios locales y/o recursos pertinentes. </a:t>
            </a:r>
          </a:p>
          <a:p>
            <a:endParaRPr lang="en-US" u="sng" dirty="0">
              <a:cs typeface="Calibri"/>
            </a:endParaRPr>
          </a:p>
        </p:txBody>
      </p:sp>
    </p:spTree>
    <p:extLst>
      <p:ext uri="{BB962C8B-B14F-4D97-AF65-F5344CB8AC3E}">
        <p14:creationId xmlns:p14="http://schemas.microsoft.com/office/powerpoint/2010/main" val="90606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módulo prepara a los participantes para asignar valores a los activos incluidos en la transferencia y para realizar evaluaciones financieras que sirvan de base para la transferencia de su explotación agrícola o ganadera.  </a:t>
            </a:r>
          </a:p>
          <a:p>
            <a:endParaRPr lang="en-US" dirty="0"/>
          </a:p>
          <a:p>
            <a:r>
              <a:rPr lang="es-ES" dirty="0"/>
              <a:t>Los participantes aprenderán a definir los términos financieros clave, a identificar los estados financieros más comunes y a aprender a utilizarlos, así como a describir los distintos tipos de asesores y lo que hay que tener en cuenta a la hora de contratarlos.</a:t>
            </a:r>
          </a:p>
          <a:p>
            <a:endParaRPr lang="en-US" dirty="0"/>
          </a:p>
          <a:p>
            <a:r>
              <a:rPr lang="es-ES" dirty="0"/>
              <a:t>Los participantes también evaluarán sus necesidades y activos, así como las necesidades y los activos de las demás partes involucradas.</a:t>
            </a:r>
          </a:p>
        </p:txBody>
      </p:sp>
      <p:sp>
        <p:nvSpPr>
          <p:cNvPr id="4" name="Slide Number Placeholder 3"/>
          <p:cNvSpPr>
            <a:spLocks noGrp="1"/>
          </p:cNvSpPr>
          <p:nvPr>
            <p:ph type="sldNum" sz="quarter" idx="5"/>
          </p:nvPr>
        </p:nvSpPr>
        <p:spPr/>
        <p:txBody>
          <a:bodyPr/>
          <a:lstStyle/>
          <a:p>
            <a:fld id="{20F99AC1-5AA4-49A2-8A31-29032D8E4CBF}" type="slidenum">
              <a:rPr lang="en-US"/>
              <a:pPr/>
              <a:t>4</a:t>
            </a:fld>
            <a:endParaRPr lang="en-US" dirty="0"/>
          </a:p>
        </p:txBody>
      </p:sp>
      <p:sp>
        <p:nvSpPr>
          <p:cNvPr id="7" name="Slide Image Placeholder 6">
            <a:extLst>
              <a:ext uri="{FF2B5EF4-FFF2-40B4-BE49-F238E27FC236}">
                <a16:creationId xmlns:a16="http://schemas.microsoft.com/office/drawing/2014/main" id="{1206A8D8-6F72-CC4F-DF21-49673C6A584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200102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232BA-6C0C-4670-90D1-18704CB5AC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9D297C51-304F-8E94-69B8-F46BA271D592}"/>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550F9A6A-86D1-F4AF-B54E-93D138814E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53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 modo de recordatorio, ahora que empezamos a resumir, he aquí 10 acciones clave en el proceso de planificación de la transferencia de una explotación agrícola o ganadera. Recuerde que no se trata de un proceso lineal y que, si bien tiene sentido seguir cierto orden, es probable que a lo largo del proceso avance y retroceda varias veces.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41</a:t>
            </a:fld>
            <a:endParaRPr lang="en-US" noProof="0" dirty="0"/>
          </a:p>
        </p:txBody>
      </p:sp>
      <p:sp>
        <p:nvSpPr>
          <p:cNvPr id="7" name="Slide Image Placeholder 6">
            <a:extLst>
              <a:ext uri="{FF2B5EF4-FFF2-40B4-BE49-F238E27FC236}">
                <a16:creationId xmlns:a16="http://schemas.microsoft.com/office/drawing/2014/main" id="{9058D5F0-817A-DE98-CB44-B1B77308742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18121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Como tarea para la casa, intente averiguar lo que la otra parte cree que vale. Los casos en los que las cifras estén muy alejadas necesitarán más conversaciones.  Las evaluaciones formales pueden llenar vacíos y enriquecer las conversaciones en las fases posteriores del proceso. </a:t>
            </a:r>
          </a:p>
          <a:p>
            <a:endParaRPr lang="en-US" dirty="0"/>
          </a:p>
          <a:p>
            <a:pPr>
              <a:defRPr/>
            </a:pPr>
            <a:r>
              <a:rPr lang="es-ES" dirty="0"/>
              <a:t>1. Complete la</a:t>
            </a:r>
            <a:r>
              <a:rPr lang="es-ES" i="1" dirty="0"/>
              <a:t> Hoja de Trabajo de Inventario de Activos</a:t>
            </a:r>
            <a:r>
              <a:rPr lang="es-ES" dirty="0"/>
              <a:t>. </a:t>
            </a:r>
          </a:p>
          <a:p>
            <a:endParaRPr lang="en-US" dirty="0"/>
          </a:p>
          <a:p>
            <a:r>
              <a:rPr lang="es-ES" dirty="0"/>
              <a:t>2. Complete la</a:t>
            </a:r>
            <a:r>
              <a:rPr lang="es-ES" i="1" dirty="0"/>
              <a:t> Hoja de Trabajo del Presupuesto</a:t>
            </a:r>
            <a:r>
              <a:rPr lang="es-ES" dirty="0"/>
              <a:t>. Llene los vacíos de información. A continuación, utilice la tabla del anverso para evaluar si tiene suficiente dinero disponible o si necesita pedir un préstamo para adquirir activos o experiencia O si los ingresos procedentes de la venta de activos o los ingresos de un acuerdo de explotación son suficientes para cubrir sus necesidades futuras.  Como tarea para la casa, identifique los vacíos de información. La falta de información puede requerir más conversaciones con la otra parte. </a:t>
            </a:r>
          </a:p>
          <a:p>
            <a:endParaRPr lang="en-US" dirty="0"/>
          </a:p>
          <a:p>
            <a:r>
              <a:rPr lang="es-ES" dirty="0"/>
              <a:t>3. Revise el </a:t>
            </a:r>
            <a:r>
              <a:rPr lang="es-ES" i="1" dirty="0"/>
              <a:t>Glosario de Términos Financieros y Empresariales.</a:t>
            </a:r>
          </a:p>
          <a:p>
            <a:endParaRPr lang="en-US" dirty="0"/>
          </a:p>
          <a:p>
            <a:r>
              <a:rPr lang="es-ES" dirty="0"/>
              <a:t>4. Complete la </a:t>
            </a:r>
            <a:r>
              <a:rPr lang="es-ES" i="1" dirty="0"/>
              <a:t>Hoja de Trabajo de Formar Su Equipo</a:t>
            </a:r>
            <a:r>
              <a:rPr lang="es-ES" dirty="0"/>
              <a:t>. </a:t>
            </a:r>
          </a:p>
        </p:txBody>
      </p:sp>
      <p:sp>
        <p:nvSpPr>
          <p:cNvPr id="4" name="Slide Number Placeholder 3"/>
          <p:cNvSpPr>
            <a:spLocks noGrp="1"/>
          </p:cNvSpPr>
          <p:nvPr>
            <p:ph type="sldNum" sz="quarter" idx="5"/>
          </p:nvPr>
        </p:nvSpPr>
        <p:spPr/>
        <p:txBody>
          <a:bodyPr/>
          <a:lstStyle/>
          <a:p>
            <a:fld id="{6145F6E3-A983-4E35-88C2-65DC0F2E4105}" type="slidenum">
              <a:rPr lang="en-US"/>
              <a:pPr/>
              <a:t>42</a:t>
            </a:fld>
            <a:endParaRPr lang="en-US" dirty="0"/>
          </a:p>
        </p:txBody>
      </p:sp>
      <p:sp>
        <p:nvSpPr>
          <p:cNvPr id="7" name="Slide Image Placeholder 6">
            <a:extLst>
              <a:ext uri="{FF2B5EF4-FFF2-40B4-BE49-F238E27FC236}">
                <a16:creationId xmlns:a16="http://schemas.microsoft.com/office/drawing/2014/main" id="{E2A8B86B-DFE5-F1C0-D858-D0C14C8CD00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61491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Instrucciones para el(la) capacitador(a):</a:t>
            </a:r>
          </a:p>
          <a:p>
            <a:r>
              <a:rPr lang="es-ES" dirty="0"/>
              <a:t>Añada sus propias notas finales. </a:t>
            </a:r>
          </a:p>
          <a:p>
            <a:r>
              <a:rPr lang="es-ES" dirty="0"/>
              <a:t>Considere la posibilidad de organizar una reunión informal al final del taller para que los asistentes puedan socializar.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232BA-6C0C-4670-90D1-18704CB5AC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5716D98-4A2E-238B-1B86-CD12115C1C88}"/>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dirty="0"/>
              <a:t>El proceso de transferencia de una explotación agrícola o ganadera consta de una serie de pasos. Lo hemos dividido en 10 pasos. Es probable que siga la mayoría de ellos, si no todos, pero no es un proceso lineal, por lo que, si bien tiene sentido seguir cierto orden , es probable que descubra que avanza y retrocede varias veces antes de terminar.</a:t>
            </a:r>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dirty="0"/>
          </a:p>
        </p:txBody>
      </p:sp>
      <p:sp>
        <p:nvSpPr>
          <p:cNvPr id="7" name="Slide Image Placeholder 6">
            <a:extLst>
              <a:ext uri="{FF2B5EF4-FFF2-40B4-BE49-F238E27FC236}">
                <a16:creationId xmlns:a16="http://schemas.microsoft.com/office/drawing/2014/main" id="{3677DD16-D598-DECA-94E8-D75805E61207}"/>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20F99AC1-5AA4-49A2-8A31-29032D8E4CBF}" type="slidenum">
              <a:rPr lang="en-US"/>
              <a:pPr/>
              <a:t>6</a:t>
            </a:fld>
            <a:endParaRPr lang="en-US" dirty="0"/>
          </a:p>
        </p:txBody>
      </p:sp>
      <p:sp>
        <p:nvSpPr>
          <p:cNvPr id="6" name="Slide Image Placeholder 5">
            <a:extLst>
              <a:ext uri="{FF2B5EF4-FFF2-40B4-BE49-F238E27FC236}">
                <a16:creationId xmlns:a16="http://schemas.microsoft.com/office/drawing/2014/main" id="{B1488726-1725-33E5-60C4-7E60A079E82B}"/>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BAC25817-E9B4-3BCA-7457-81AB9C7E39AD}"/>
              </a:ext>
            </a:extLst>
          </p:cNvPr>
          <p:cNvSpPr>
            <a:spLocks noGrp="1"/>
          </p:cNvSpPr>
          <p:nvPr>
            <p:ph type="body" idx="1"/>
          </p:nvPr>
        </p:nvSpPr>
        <p:spPr/>
        <p:txBody>
          <a:bodyPr/>
          <a:lstStyle/>
          <a:p>
            <a:r>
              <a:rPr lang="es-ES" u="sng" dirty="0"/>
              <a:t>Actividad de motivación</a:t>
            </a:r>
          </a:p>
          <a:p>
            <a:r>
              <a:rPr lang="es-ES" dirty="0"/>
              <a:t>Consulte la </a:t>
            </a:r>
            <a:r>
              <a:rPr lang="es-ES" i="1" dirty="0"/>
              <a:t>Hoja de Trabajo de Discutir los Objetivos SMART</a:t>
            </a:r>
            <a:r>
              <a:rPr lang="es-ES" dirty="0"/>
              <a:t>.</a:t>
            </a:r>
          </a:p>
          <a:p>
            <a:endParaRPr lang="en-US" u="sng" dirty="0">
              <a:cs typeface="Calibri" panose="020F0502020204030204"/>
            </a:endParaRPr>
          </a:p>
          <a:p>
            <a:r>
              <a:rPr lang="es-ES" u="sng" dirty="0"/>
              <a:t>Instrucciones para el(la) capacitador(a):</a:t>
            </a:r>
          </a:p>
          <a:p>
            <a:r>
              <a:rPr lang="es-ES" dirty="0"/>
              <a:t>Consulte el Plan de Enseñanza y el Manual de Capacitación para conocer los pasos sugeridos para la actividad.</a:t>
            </a:r>
          </a:p>
        </p:txBody>
      </p:sp>
    </p:spTree>
    <p:extLst>
      <p:ext uri="{BB962C8B-B14F-4D97-AF65-F5344CB8AC3E}">
        <p14:creationId xmlns:p14="http://schemas.microsoft.com/office/powerpoint/2010/main" val="343423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Fijar objetivos útiles puede ser difícil. Deben ser sencillos, pero lo suficientemente específicos como para definir claramente lo que quiere conseguir. Deberían cubrir los 5 aspectos: Quién, Qué, Dónde, Cuándo y Por qué, además de Cómo. </a:t>
            </a:r>
            <a:endParaRPr lang="en-US" dirty="0"/>
          </a:p>
          <a:p>
            <a:r>
              <a:rPr lang="es-ES" dirty="0"/>
              <a:t>Muchas personas utilizan el marco de los Objetivos SMART para establecer objetivos útiles y viables. Los Objetivos SMART son: </a:t>
            </a:r>
          </a:p>
          <a:p>
            <a:r>
              <a:rPr lang="es-ES" dirty="0"/>
              <a:t>S (Specific)=Específicos, bien definidos y claros. </a:t>
            </a:r>
          </a:p>
          <a:p>
            <a:r>
              <a:rPr lang="es-ES" dirty="0"/>
              <a:t>M=Mensurables, porque cuando se miden los resultados, se sabe si se han alcanzado (o no) los objetivos. </a:t>
            </a:r>
          </a:p>
          <a:p>
            <a:r>
              <a:rPr lang="es-ES" dirty="0"/>
              <a:t>A=Alcanzables y lo suficientemente realistas como para que usted pueda conseguirlos con tiempo y esfuerzo. </a:t>
            </a:r>
          </a:p>
          <a:p>
            <a:r>
              <a:rPr lang="es-ES" dirty="0"/>
              <a:t>R (Result-focused)=Centrados en resultados, lo que significa que incluyen los recursos, los conocimientos y el tiempo que necesita para alcanzar sus objetivos. </a:t>
            </a:r>
          </a:p>
          <a:p>
            <a:r>
              <a:rPr lang="es-ES" dirty="0"/>
              <a:t>T (Timely/Time-bound)=Temporales o limitados en el tiempo, es decir, vinculados a un calendario realista. Un objetivo sin un calendario no es más que un sueño. </a:t>
            </a:r>
            <a:endParaRPr lang="en-US" dirty="0"/>
          </a:p>
          <a:p>
            <a:r>
              <a:rPr lang="es-ES" dirty="0"/>
              <a:t>Veamos un ejemplo: Un objetivo amplio podría ser "heredar la explotación hortícola de mi abuelo". Es un buen objetivo para empezar, pero no responde a las preguntas SMART más profundas.  </a:t>
            </a:r>
          </a:p>
          <a:p>
            <a:r>
              <a:rPr lang="es-ES" dirty="0"/>
              <a:t>Para hacerlo más específico, se podría afinar el objetivo: "heredar la explotación de mi abuelo y producir una mezcla estacionalmente diversa de frutas y verduras para vender en los mercados de agricultores y a las escuelas locales". </a:t>
            </a:r>
          </a:p>
          <a:p>
            <a:r>
              <a:rPr lang="es-ES" dirty="0"/>
              <a:t>Para hacerlo mensurable, se podría añadir: "para obtener unos ingresos brutos anuales de 150,000 dólares, aumentar el rendimiento de las cosechas un 5% mejorando la administración de los nutrientes y aumentar las ventas en 25,000 dólares, añadiendo 2 mercados de agricultores y una escuela local a la cartera de comercialización".</a:t>
            </a:r>
          </a:p>
          <a:p>
            <a:r>
              <a:rPr lang="es-ES" dirty="0"/>
              <a:t>A continuación, compruebe que todos ellos sean alcanzables. Aunque sea una exageración, ¿podría lograr estas cosas en 2 años? ¿Qué recursos necesita? ¿Los tiene o qué más necesita para conseguir la ayuda que necesita? </a:t>
            </a:r>
          </a:p>
          <a:p>
            <a:r>
              <a:rPr lang="es-ES" dirty="0"/>
              <a:t>Por último, asegúrese de tener un calendario realista.  Por ejemplo:  "aumentar el rendimiento de los cultivos en un 5% el año que viene mejorando la administración de nutrientes y el control de plagas" o "aumentar las ventas en 10,000 dólares, contactando con al menos 25 nuevos prospectos de venta en los próximos 6 meses".</a:t>
            </a:r>
          </a:p>
          <a:p>
            <a:endParaRPr lang="en-US" dirty="0"/>
          </a:p>
        </p:txBody>
      </p:sp>
      <p:sp>
        <p:nvSpPr>
          <p:cNvPr id="4" name="Slide Number Placeholder 3"/>
          <p:cNvSpPr>
            <a:spLocks noGrp="1"/>
          </p:cNvSpPr>
          <p:nvPr>
            <p:ph type="sldNum" sz="quarter" idx="10"/>
          </p:nvPr>
        </p:nvSpPr>
        <p:spPr/>
        <p:txBody>
          <a:bodyPr/>
          <a:lstStyle/>
          <a:p>
            <a:fld id="{85785DFC-AC73-4C7B-8895-B635377B94DA}" type="slidenum">
              <a:rPr lang="en-US"/>
              <a:pPr/>
              <a:t>7</a:t>
            </a:fld>
            <a:endParaRPr lang="en-US" dirty="0"/>
          </a:p>
        </p:txBody>
      </p:sp>
      <p:sp>
        <p:nvSpPr>
          <p:cNvPr id="7" name="Slide Image Placeholder 6">
            <a:extLst>
              <a:ext uri="{FF2B5EF4-FFF2-40B4-BE49-F238E27FC236}">
                <a16:creationId xmlns:a16="http://schemas.microsoft.com/office/drawing/2014/main" id="{59948173-CCF9-C1F0-3EC3-E501CBD33CD3}"/>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3623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ha clarificado su situación actual, adónde quiere ir y qué necesita para llegar allí, es hora de pensar cuánto le costará o le rendirá y si puede permitírselo.  </a:t>
            </a:r>
          </a:p>
          <a:p>
            <a:endParaRPr lang="en-US" dirty="0"/>
          </a:p>
          <a:p>
            <a:r>
              <a:rPr lang="es-ES" dirty="0"/>
              <a:t> </a:t>
            </a:r>
          </a:p>
        </p:txBody>
      </p:sp>
      <p:sp>
        <p:nvSpPr>
          <p:cNvPr id="4" name="Slide Number Placeholder 3"/>
          <p:cNvSpPr>
            <a:spLocks noGrp="1"/>
          </p:cNvSpPr>
          <p:nvPr>
            <p:ph type="sldNum" sz="quarter" idx="5"/>
          </p:nvPr>
        </p:nvSpPr>
        <p:spPr/>
        <p:txBody>
          <a:bodyPr/>
          <a:lstStyle/>
          <a:p>
            <a:fld id="{20F99AC1-5AA4-49A2-8A31-29032D8E4CBF}" type="slidenum">
              <a:rPr lang="en-US"/>
              <a:pPr/>
              <a:t>8</a:t>
            </a:fld>
            <a:endParaRPr lang="en-US" dirty="0"/>
          </a:p>
        </p:txBody>
      </p:sp>
      <p:sp>
        <p:nvSpPr>
          <p:cNvPr id="7" name="Slide Image Placeholder 6">
            <a:extLst>
              <a:ext uri="{FF2B5EF4-FFF2-40B4-BE49-F238E27FC236}">
                <a16:creationId xmlns:a16="http://schemas.microsoft.com/office/drawing/2014/main" id="{723EC68A-40F7-0E23-457E-C40E071FDC6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0342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Como recordatorio, los activos son todo tipo de cosas que tienen valor. Los activos financieros son objetos de valor que son propiedad de personas, empresas y organizaciones.</a:t>
            </a:r>
          </a:p>
          <a:p>
            <a:endParaRPr lang="en-US" dirty="0"/>
          </a:p>
          <a:p>
            <a:r>
              <a:rPr lang="es-ES" dirty="0"/>
              <a:t>Pueden ser cosas tangibles o físicas que se pueden tocar, como las tierras, las edificaciones y los equipos. Los activos materiales también incluyen recursos financieros, como una cuenta bancaria. </a:t>
            </a:r>
          </a:p>
          <a:p>
            <a:endParaRPr lang="en-US" dirty="0">
              <a:cs typeface="Calibri" panose="020F0502020204030204"/>
            </a:endParaRPr>
          </a:p>
          <a:p>
            <a:r>
              <a:rPr lang="es-ES" dirty="0"/>
              <a:t>Los activos intangibles son cosas no físicas como las marcas, la cuota de mercado, la fidelidad de los clientes y las habilidades de gerentes y empleados. </a:t>
            </a:r>
          </a:p>
          <a:p>
            <a:endParaRPr lang="en-US" dirty="0"/>
          </a:p>
          <a:p>
            <a:r>
              <a:rPr lang="es-ES" dirty="0"/>
              <a:t>Hoy vamos a centrarnos en los activos financieros o activos que pueden figurar en un balance. También vamos a hablar de la transmisión de la administración si participa en la transferencia de una explotación agrícola o ganadera. </a:t>
            </a:r>
          </a:p>
          <a:p>
            <a:endParaRPr lang="en-US" dirty="0"/>
          </a:p>
          <a:p>
            <a:r>
              <a:rPr lang="es-ES" dirty="0"/>
              <a:t>Los activos financieros incluyen cosas como el efectivo y los ahorros, las tierras y las edificaciones, los cultivos y el ganado, los equipos e</a:t>
            </a:r>
            <a:r>
              <a:rPr lang="es-ES" baseline="0" dirty="0"/>
              <a:t> </a:t>
            </a:r>
            <a:r>
              <a:rPr lang="es-ES" dirty="0"/>
              <a:t>inventarios y bienes intangibles, como una marca establecida o una cartera de clientes. </a:t>
            </a:r>
          </a:p>
        </p:txBody>
      </p:sp>
      <p:sp>
        <p:nvSpPr>
          <p:cNvPr id="4" name="Slide Number Placeholder 3"/>
          <p:cNvSpPr>
            <a:spLocks noGrp="1"/>
          </p:cNvSpPr>
          <p:nvPr>
            <p:ph type="sldNum" sz="quarter" idx="5"/>
          </p:nvPr>
        </p:nvSpPr>
        <p:spPr/>
        <p:txBody>
          <a:bodyPr/>
          <a:lstStyle/>
          <a:p>
            <a:fld id="{20F99AC1-5AA4-49A2-8A31-29032D8E4CBF}" type="slidenum">
              <a:rPr lang="en-US"/>
              <a:pPr/>
              <a:t>9</a:t>
            </a:fld>
            <a:endParaRPr lang="en-US" dirty="0"/>
          </a:p>
        </p:txBody>
      </p:sp>
      <p:sp>
        <p:nvSpPr>
          <p:cNvPr id="7" name="Slide Image Placeholder 6">
            <a:extLst>
              <a:ext uri="{FF2B5EF4-FFF2-40B4-BE49-F238E27FC236}">
                <a16:creationId xmlns:a16="http://schemas.microsoft.com/office/drawing/2014/main" id="{914B53E4-1851-1B72-1A38-2CC3140A7C3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09343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2EF41CDD-4FB5-207F-C463-25F9A2D4B1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1A09F16C-ED3F-F444-2354-5216CC1A92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2903"/>
              </a:lnSpc>
              <a:spcBef>
                <a:spcPts val="0"/>
              </a:spcBef>
              <a:buNone/>
              <a:defRPr sz="33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257175" rtl="0" eaLnBrk="1" fontAlgn="auto" latinLnBrk="0" hangingPunct="1">
              <a:lnSpc>
                <a:spcPct val="100000"/>
              </a:lnSpc>
              <a:spcBef>
                <a:spcPts val="0"/>
              </a:spcBef>
              <a:spcAft>
                <a:spcPts val="0"/>
              </a:spcAft>
              <a:buClr>
                <a:schemeClr val="tx1"/>
              </a:buClr>
              <a:buSzPct val="88000"/>
              <a:buFont typeface="Wingdings" charset="2"/>
              <a:buNone/>
              <a:tabLst/>
              <a:defRPr sz="1600" b="1" cap="all" spc="56" baseline="0">
                <a:solidFill>
                  <a:srgbClr val="002659"/>
                </a:solidFill>
              </a:defRPr>
            </a:lvl1pPr>
            <a:lvl2pPr>
              <a:buNone/>
              <a:defRPr/>
            </a:lvl2pPr>
            <a:lvl3pPr>
              <a:buNone/>
              <a:defRPr/>
            </a:lvl3pPr>
            <a:lvl4pPr>
              <a:buNone/>
              <a:defRPr/>
            </a:lvl4pPr>
            <a:lvl5pPr>
              <a:buNone/>
              <a:defRPr/>
            </a:lvl5pPr>
          </a:lstStyle>
          <a:p>
            <a:pPr marL="192881" marR="0" lvl="0" indent="-192881" algn="l" defTabSz="257175"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10C6D720-F43D-5270-DE79-CA7EFA4BA1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424138702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2903"/>
              </a:lnSpc>
              <a:spcBef>
                <a:spcPts val="0"/>
              </a:spcBef>
              <a:buNone/>
              <a:defRPr sz="28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dirty="0"/>
          </a:p>
        </p:txBody>
      </p:sp>
      <p:pic>
        <p:nvPicPr>
          <p:cNvPr id="4" name="Picture 3" descr="A picture containing logo">
            <a:extLst>
              <a:ext uri="{FF2B5EF4-FFF2-40B4-BE49-F238E27FC236}">
                <a16:creationId xmlns:a16="http://schemas.microsoft.com/office/drawing/2014/main" id="{007E6420-3CB2-8D5C-A9E6-B5C9CFF12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7773" y="603189"/>
            <a:ext cx="1828800" cy="337470"/>
          </a:xfrm>
          <a:prstGeom prst="rect">
            <a:avLst/>
          </a:prstGeom>
        </p:spPr>
      </p:pic>
    </p:spTree>
    <p:extLst>
      <p:ext uri="{BB962C8B-B14F-4D97-AF65-F5344CB8AC3E}">
        <p14:creationId xmlns:p14="http://schemas.microsoft.com/office/powerpoint/2010/main" val="89753651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9CB54508-ABAE-6170-A8F8-4CB929EE18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409755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dkUpDiag">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dirty="0"/>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logo">
            <a:extLst>
              <a:ext uri="{FF2B5EF4-FFF2-40B4-BE49-F238E27FC236}">
                <a16:creationId xmlns:a16="http://schemas.microsoft.com/office/drawing/2014/main" id="{FC61C8B9-7A2A-F49F-815F-494990B22E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03816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4FCC27AD-92F3-BF7E-E7BC-22340DF07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250289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
            <a:extLst>
              <a:ext uri="{FF2B5EF4-FFF2-40B4-BE49-F238E27FC236}">
                <a16:creationId xmlns:a16="http://schemas.microsoft.com/office/drawing/2014/main" id="{359B7E92-EA73-03D6-D89B-BF044E6C36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299747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77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dirty="0"/>
          </a:p>
        </p:txBody>
      </p:sp>
      <p:pic>
        <p:nvPicPr>
          <p:cNvPr id="2" name="Picture 1" descr="A picture containing logo">
            <a:extLst>
              <a:ext uri="{FF2B5EF4-FFF2-40B4-BE49-F238E27FC236}">
                <a16:creationId xmlns:a16="http://schemas.microsoft.com/office/drawing/2014/main" id="{09482EF8-959D-1A29-EEF0-4DEBD9581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1212" y="643357"/>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5125F65E-E4F1-C7C7-22CA-445AA61D40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E999E109-3CEB-7330-9A1C-FC0B51256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7F70AACE-574D-CE2B-80D1-35A457F2FC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7BD6D507-BD7D-9F5D-3F44-C6D3C718F8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962088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A picture containing logo&#10;&#10;Description automatically generated">
            <a:extLst>
              <a:ext uri="{FF2B5EF4-FFF2-40B4-BE49-F238E27FC236}">
                <a16:creationId xmlns:a16="http://schemas.microsoft.com/office/drawing/2014/main" id="{3AA2D22D-D1AC-4090-8324-23FACDEB61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2640" y="6273001"/>
            <a:ext cx="1486565" cy="365760"/>
          </a:xfrm>
          <a:prstGeom prst="rect">
            <a:avLst/>
          </a:prstGeom>
        </p:spPr>
      </p:pic>
    </p:spTree>
    <p:extLst>
      <p:ext uri="{BB962C8B-B14F-4D97-AF65-F5344CB8AC3E}">
        <p14:creationId xmlns:p14="http://schemas.microsoft.com/office/powerpoint/2010/main" val="109025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a:noFill/>
        </p:spPr>
        <p:txBody>
          <a:bodyPr>
            <a:noAutofit/>
          </a:bodyPr>
          <a:lstStyle>
            <a:lvl1pPr>
              <a:defRPr>
                <a:solidFill>
                  <a:schemeClr val="tx1">
                    <a:lumMod val="50000"/>
                  </a:schemeClr>
                </a:solidFil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ACC6ABC0-FD22-BA51-8257-A4024627AA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56123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3" r:id="rId3"/>
    <p:sldLayoutId id="2147483674" r:id="rId4"/>
    <p:sldLayoutId id="2147483675" r:id="rId5"/>
    <p:sldLayoutId id="2147483708" r:id="rId6"/>
    <p:sldLayoutId id="2147483696" r:id="rId7"/>
    <p:sldLayoutId id="2147483917" r:id="rId8"/>
    <p:sldLayoutId id="2147483913" r:id="rId9"/>
    <p:sldLayoutId id="2147483854" r:id="rId10"/>
  </p:sldLayoutIdLst>
  <p:txStyles>
    <p:titleStyle>
      <a:lvl1pPr algn="l" defTabSz="457200" rtl="0" eaLnBrk="1" latinLnBrk="0" hangingPunct="1">
        <a:spcBef>
          <a:spcPct val="0"/>
        </a:spcBef>
        <a:buNone/>
        <a:defRPr sz="3600" kern="1200" spc="-50">
          <a:solidFill>
            <a:schemeClr val="tx1">
              <a:lumMod val="50000"/>
            </a:schemeClr>
          </a:solidFill>
          <a:latin typeface="+mj-lt"/>
          <a:ea typeface="+mj-ea"/>
          <a:cs typeface="+mj-cs"/>
        </a:defRPr>
      </a:lvl1pPr>
    </p:titleStyle>
    <p:body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dirty="0"/>
          </a:p>
        </p:txBody>
      </p:sp>
    </p:spTree>
    <p:extLst>
      <p:ext uri="{BB962C8B-B14F-4D97-AF65-F5344CB8AC3E}">
        <p14:creationId xmlns:p14="http://schemas.microsoft.com/office/powerpoint/2010/main" val="187920722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4.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customXml" Target="../ink/ink2.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41.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customXml" Target="../ink/ink1.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A0520E-D27A-4C15-88D0-5C501A84EBB2}"/>
              </a:ext>
            </a:extLst>
          </p:cNvPr>
          <p:cNvSpPr>
            <a:spLocks noGrp="1"/>
          </p:cNvSpPr>
          <p:nvPr>
            <p:ph type="body" sz="quarter" idx="11"/>
          </p:nvPr>
        </p:nvSpPr>
        <p:spPr>
          <a:xfrm>
            <a:off x="-15950" y="1464939"/>
            <a:ext cx="9144000" cy="1552581"/>
          </a:xfrm>
        </p:spPr>
        <p:txBody>
          <a:bodyPr anchor="ctr">
            <a:normAutofit/>
          </a:bodyPr>
          <a:lstStyle/>
          <a:p>
            <a:pPr>
              <a:spcAft>
                <a:spcPts val="450"/>
              </a:spcAft>
            </a:pPr>
            <a:r>
              <a:rPr lang="es-ES" sz="2400" dirty="0"/>
              <a:t>Transición de las Tierras a Una Nueva Generación</a:t>
            </a:r>
          </a:p>
          <a:p>
            <a:pPr marL="0" marR="0">
              <a:lnSpc>
                <a:spcPct val="107000"/>
              </a:lnSpc>
              <a:spcBef>
                <a:spcPts val="0"/>
              </a:spcBef>
              <a:spcAft>
                <a:spcPts val="800"/>
              </a:spcAft>
            </a:pPr>
            <a:r>
              <a:rPr lang="es-ES" dirty="0"/>
              <a:t>Evaluar su Situación Financiera y Formar Su Equipo</a:t>
            </a:r>
          </a:p>
        </p:txBody>
      </p:sp>
      <p:pic>
        <p:nvPicPr>
          <p:cNvPr id="2" name="Content Placeholder 3" descr="A picture containing sky, grass, outdoor, plant&#10;&#10;Description automatically generated">
            <a:extLst>
              <a:ext uri="{FF2B5EF4-FFF2-40B4-BE49-F238E27FC236}">
                <a16:creationId xmlns:a16="http://schemas.microsoft.com/office/drawing/2014/main" id="{1B33CB19-9CAC-4F68-B9EF-93838112CE34}"/>
              </a:ext>
            </a:extLst>
          </p:cNvPr>
          <p:cNvPicPr>
            <a:picLocks noChangeAspect="1"/>
          </p:cNvPicPr>
          <p:nvPr/>
        </p:nvPicPr>
        <p:blipFill rotWithShape="1">
          <a:blip r:embed="rId3"/>
          <a:srcRect t="696"/>
          <a:stretch/>
        </p:blipFill>
        <p:spPr>
          <a:xfrm>
            <a:off x="-74369" y="3017520"/>
            <a:ext cx="9292738" cy="384048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0A1EF1-F9B6-4602-A06A-AAF647603389}"/>
              </a:ext>
            </a:extLst>
          </p:cNvPr>
          <p:cNvSpPr>
            <a:spLocks noGrp="1"/>
          </p:cNvSpPr>
          <p:nvPr>
            <p:ph type="title"/>
          </p:nvPr>
        </p:nvSpPr>
        <p:spPr>
          <a:xfrm>
            <a:off x="278031" y="262540"/>
            <a:ext cx="8229600" cy="939341"/>
          </a:xfrm>
        </p:spPr>
        <p:txBody>
          <a:bodyPr anchor="ctr">
            <a:normAutofit/>
          </a:bodyPr>
          <a:lstStyle/>
          <a:p>
            <a:r>
              <a:rPr lang="es-ES" dirty="0"/>
              <a:t>¿Qué se transfiere? </a:t>
            </a:r>
          </a:p>
        </p:txBody>
      </p:sp>
      <p:pic>
        <p:nvPicPr>
          <p:cNvPr id="10" name="Content Placeholder 9">
            <a:extLst>
              <a:ext uri="{FF2B5EF4-FFF2-40B4-BE49-F238E27FC236}">
                <a16:creationId xmlns:a16="http://schemas.microsoft.com/office/drawing/2014/main" id="{CFAF09BF-4EDE-A37F-737A-D5A2B9ADDBBD}"/>
              </a:ext>
            </a:extLst>
          </p:cNvPr>
          <p:cNvPicPr>
            <a:picLocks noGrp="1" noChangeAspect="1"/>
          </p:cNvPicPr>
          <p:nvPr>
            <p:ph idx="10"/>
          </p:nvPr>
        </p:nvPicPr>
        <p:blipFill rotWithShape="1">
          <a:blip r:embed="rId3"/>
          <a:srcRect r="3510"/>
          <a:stretch/>
        </p:blipFill>
        <p:spPr>
          <a:xfrm>
            <a:off x="4572000" y="3837029"/>
            <a:ext cx="3157268" cy="2011680"/>
          </a:xfrm>
          <a:prstGeom prst="rect">
            <a:avLst/>
          </a:prstGeom>
        </p:spPr>
      </p:pic>
      <p:graphicFrame>
        <p:nvGraphicFramePr>
          <p:cNvPr id="13" name="Content Placeholder 3">
            <a:extLst>
              <a:ext uri="{FF2B5EF4-FFF2-40B4-BE49-F238E27FC236}">
                <a16:creationId xmlns:a16="http://schemas.microsoft.com/office/drawing/2014/main" id="{0DACA75C-CFCA-4466-9573-E2D3EF9A80A9}"/>
              </a:ext>
            </a:extLst>
          </p:cNvPr>
          <p:cNvGraphicFramePr>
            <a:graphicFrameLocks noGrp="1"/>
          </p:cNvGraphicFramePr>
          <p:nvPr>
            <p:ph idx="1"/>
            <p:extLst>
              <p:ext uri="{D42A27DB-BD31-4B8C-83A1-F6EECF244321}">
                <p14:modId xmlns:p14="http://schemas.microsoft.com/office/powerpoint/2010/main" val="1922070514"/>
              </p:ext>
            </p:extLst>
          </p:nvPr>
        </p:nvGraphicFramePr>
        <p:xfrm>
          <a:off x="574795" y="1385115"/>
          <a:ext cx="3583138" cy="446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tractor in a field&#10;&#10;Description automatically generated with medium confidence">
            <a:extLst>
              <a:ext uri="{FF2B5EF4-FFF2-40B4-BE49-F238E27FC236}">
                <a16:creationId xmlns:a16="http://schemas.microsoft.com/office/drawing/2014/main" id="{99A22FBC-FB80-DE3B-474A-57BBDA197F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1999" y="1417320"/>
            <a:ext cx="3157267" cy="2011680"/>
          </a:xfrm>
          <a:prstGeom prst="rect">
            <a:avLst/>
          </a:prstGeom>
        </p:spPr>
      </p:pic>
    </p:spTree>
    <p:extLst>
      <p:ext uri="{BB962C8B-B14F-4D97-AF65-F5344CB8AC3E}">
        <p14:creationId xmlns:p14="http://schemas.microsoft.com/office/powerpoint/2010/main" val="328638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3897-A7A5-4F64-983F-391C7325B138}"/>
              </a:ext>
            </a:extLst>
          </p:cNvPr>
          <p:cNvSpPr>
            <a:spLocks noGrp="1"/>
          </p:cNvSpPr>
          <p:nvPr>
            <p:ph type="title"/>
          </p:nvPr>
        </p:nvSpPr>
        <p:spPr>
          <a:xfrm>
            <a:off x="298173" y="478297"/>
            <a:ext cx="8627165" cy="939341"/>
          </a:xfrm>
        </p:spPr>
        <p:txBody>
          <a:bodyPr anchor="ctr">
            <a:normAutofit/>
          </a:bodyPr>
          <a:lstStyle/>
          <a:p>
            <a:r>
              <a:rPr lang="es-ES" sz="3000" dirty="0"/>
              <a:t>Transferencia de Tierras y Otros Activos Materiales</a:t>
            </a:r>
          </a:p>
        </p:txBody>
      </p:sp>
      <p:pic>
        <p:nvPicPr>
          <p:cNvPr id="13" name="Picture 13">
            <a:extLst>
              <a:ext uri="{FF2B5EF4-FFF2-40B4-BE49-F238E27FC236}">
                <a16:creationId xmlns:a16="http://schemas.microsoft.com/office/drawing/2014/main" id="{8DDA97B6-87E8-4CE2-AF8C-3071A73D604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12" t="5900" r="28057" b="6323"/>
          <a:stretch/>
        </p:blipFill>
        <p:spPr>
          <a:xfrm>
            <a:off x="4709161" y="1417638"/>
            <a:ext cx="3794760" cy="4556442"/>
          </a:xfrm>
        </p:spPr>
      </p:pic>
      <p:graphicFrame>
        <p:nvGraphicFramePr>
          <p:cNvPr id="5" name="Content Placeholder 2">
            <a:extLst>
              <a:ext uri="{FF2B5EF4-FFF2-40B4-BE49-F238E27FC236}">
                <a16:creationId xmlns:a16="http://schemas.microsoft.com/office/drawing/2014/main" id="{3A5BE1C0-7EF1-4285-AF9A-5C0B29691710}"/>
              </a:ext>
            </a:extLst>
          </p:cNvPr>
          <p:cNvGraphicFramePr>
            <a:graphicFrameLocks noGrp="1"/>
          </p:cNvGraphicFramePr>
          <p:nvPr>
            <p:ph idx="10"/>
            <p:extLst>
              <p:ext uri="{D42A27DB-BD31-4B8C-83A1-F6EECF244321}">
                <p14:modId xmlns:p14="http://schemas.microsoft.com/office/powerpoint/2010/main" val="733680294"/>
              </p:ext>
            </p:extLst>
          </p:nvPr>
        </p:nvGraphicFramePr>
        <p:xfrm>
          <a:off x="457200" y="1987826"/>
          <a:ext cx="3805049" cy="34416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37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close&#10;&#10;Description automatically generated">
            <a:extLst>
              <a:ext uri="{FF2B5EF4-FFF2-40B4-BE49-F238E27FC236}">
                <a16:creationId xmlns:a16="http://schemas.microsoft.com/office/drawing/2014/main" id="{D21070B7-8A29-0999-C21E-10A3C130A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9" r="15613"/>
          <a:stretch/>
        </p:blipFill>
        <p:spPr>
          <a:xfrm>
            <a:off x="4218333" y="1998203"/>
            <a:ext cx="4468467" cy="3383280"/>
          </a:xfrm>
          <a:prstGeom prst="rect">
            <a:avLst/>
          </a:prstGeom>
        </p:spPr>
      </p:pic>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a:xfrm>
            <a:off x="457200" y="478297"/>
            <a:ext cx="8229600" cy="939341"/>
          </a:xfrm>
        </p:spPr>
        <p:txBody>
          <a:bodyPr anchor="ctr">
            <a:normAutofit/>
          </a:bodyPr>
          <a:lstStyle/>
          <a:p>
            <a:r>
              <a:rPr lang="es-ES" dirty="0"/>
              <a:t> Transferencia de un Negocio en Marcha</a:t>
            </a:r>
          </a:p>
        </p:txBody>
      </p:sp>
      <p:graphicFrame>
        <p:nvGraphicFramePr>
          <p:cNvPr id="10" name="Content Placeholder 5">
            <a:extLst>
              <a:ext uri="{FF2B5EF4-FFF2-40B4-BE49-F238E27FC236}">
                <a16:creationId xmlns:a16="http://schemas.microsoft.com/office/drawing/2014/main" id="{398D190A-B9DD-43F8-3BB3-2E5FFEDB3A23}"/>
              </a:ext>
            </a:extLst>
          </p:cNvPr>
          <p:cNvGraphicFramePr>
            <a:graphicFrameLocks noGrp="1"/>
          </p:cNvGraphicFramePr>
          <p:nvPr>
            <p:ph idx="10"/>
            <p:extLst>
              <p:ext uri="{D42A27DB-BD31-4B8C-83A1-F6EECF244321}">
                <p14:modId xmlns:p14="http://schemas.microsoft.com/office/powerpoint/2010/main" val="1785230290"/>
              </p:ext>
            </p:extLst>
          </p:nvPr>
        </p:nvGraphicFramePr>
        <p:xfrm>
          <a:off x="457200" y="1198103"/>
          <a:ext cx="4282440" cy="4983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714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3897-A7A5-4F64-983F-391C7325B138}"/>
              </a:ext>
            </a:extLst>
          </p:cNvPr>
          <p:cNvSpPr>
            <a:spLocks noGrp="1"/>
          </p:cNvSpPr>
          <p:nvPr>
            <p:ph type="title"/>
          </p:nvPr>
        </p:nvSpPr>
        <p:spPr>
          <a:xfrm>
            <a:off x="312030" y="259273"/>
            <a:ext cx="8792212" cy="1114905"/>
          </a:xfrm>
        </p:spPr>
        <p:txBody>
          <a:bodyPr anchor="ctr">
            <a:normAutofit/>
          </a:bodyPr>
          <a:lstStyle/>
          <a:p>
            <a:r>
              <a:rPr lang="es-ES" sz="3000" dirty="0"/>
              <a:t>Transferencia de la Experiencia en la Administración</a:t>
            </a:r>
          </a:p>
        </p:txBody>
      </p:sp>
      <p:sp>
        <p:nvSpPr>
          <p:cNvPr id="3" name="Content Placeholder 2">
            <a:extLst>
              <a:ext uri="{FF2B5EF4-FFF2-40B4-BE49-F238E27FC236}">
                <a16:creationId xmlns:a16="http://schemas.microsoft.com/office/drawing/2014/main" id="{C7741D5D-7BF3-0594-B520-6FE077AE9262}"/>
              </a:ext>
            </a:extLst>
          </p:cNvPr>
          <p:cNvSpPr>
            <a:spLocks noGrp="1"/>
          </p:cNvSpPr>
          <p:nvPr>
            <p:ph idx="1"/>
          </p:nvPr>
        </p:nvSpPr>
        <p:spPr>
          <a:xfrm>
            <a:off x="351787" y="1682619"/>
            <a:ext cx="3995928" cy="4446439"/>
          </a:xfrm>
        </p:spPr>
        <p:txBody>
          <a:bodyPr>
            <a:normAutofit/>
          </a:bodyPr>
          <a:lstStyle/>
          <a:p>
            <a:pPr marL="0" indent="0"/>
            <a:r>
              <a:rPr lang="es-ES" sz="2800" dirty="0"/>
              <a:t>Decidir cómo compartir la experiencia y transferir la toma de decisiones:</a:t>
            </a:r>
          </a:p>
          <a:p>
            <a:pPr marL="642938" lvl="1" indent="-342900">
              <a:buFont typeface="Wingdings" panose="05000000000000000000" pitchFamily="2" charset="2"/>
              <a:buChar char="§"/>
            </a:pPr>
            <a:r>
              <a:rPr lang="es-ES" sz="2400" dirty="0"/>
              <a:t>Puede ocurrir a lo largo del tiempo </a:t>
            </a:r>
          </a:p>
          <a:p>
            <a:pPr marL="642938" lvl="1" indent="-342900">
              <a:buFont typeface="Wingdings" panose="05000000000000000000" pitchFamily="2" charset="2"/>
              <a:buChar char="§"/>
            </a:pPr>
            <a:r>
              <a:rPr lang="es-ES" sz="2400" dirty="0"/>
              <a:t>Debe abordar todos los aspectos de la operación</a:t>
            </a:r>
          </a:p>
        </p:txBody>
      </p:sp>
      <p:pic>
        <p:nvPicPr>
          <p:cNvPr id="5" name="Picture 4" descr="A picture containing grass, sky, outdoor, standing&#10;&#10;Description automatically generated">
            <a:extLst>
              <a:ext uri="{FF2B5EF4-FFF2-40B4-BE49-F238E27FC236}">
                <a16:creationId xmlns:a16="http://schemas.microsoft.com/office/drawing/2014/main" id="{D62F4885-A7F5-F87F-D30B-01DF11B5B66E}"/>
              </a:ext>
            </a:extLst>
          </p:cNvPr>
          <p:cNvPicPr>
            <a:picLocks noChangeAspect="1"/>
          </p:cNvPicPr>
          <p:nvPr/>
        </p:nvPicPr>
        <p:blipFill rotWithShape="1">
          <a:blip r:embed="rId3">
            <a:extLst>
              <a:ext uri="{28A0092B-C50C-407E-A947-70E740481C1C}">
                <a14:useLocalDpi xmlns:a14="http://schemas.microsoft.com/office/drawing/2010/main" val="0"/>
              </a:ext>
            </a:extLst>
          </a:blip>
          <a:srcRect l="26826" r="13098"/>
          <a:stretch/>
        </p:blipFill>
        <p:spPr>
          <a:xfrm>
            <a:off x="4572000" y="1374178"/>
            <a:ext cx="4282070" cy="4754880"/>
          </a:xfrm>
          <a:prstGeom prst="rect">
            <a:avLst/>
          </a:prstGeom>
        </p:spPr>
      </p:pic>
    </p:spTree>
    <p:extLst>
      <p:ext uri="{BB962C8B-B14F-4D97-AF65-F5344CB8AC3E}">
        <p14:creationId xmlns:p14="http://schemas.microsoft.com/office/powerpoint/2010/main" val="152568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2114550" y="3371850"/>
            <a:ext cx="5314950" cy="369332"/>
          </a:xfrm>
          <a:prstGeom prst="rect">
            <a:avLst/>
          </a:prstGeom>
          <a:noFill/>
          <a:ln w="9525">
            <a:noFill/>
            <a:miter lim="800000"/>
            <a:headEnd/>
            <a:tailEnd/>
          </a:ln>
          <a:effectLst/>
        </p:spPr>
        <p:txBody>
          <a:bodyPr wrap="square">
            <a:spAutoFit/>
          </a:bodyPr>
          <a:lstStyle/>
          <a:p>
            <a:pPr defTabSz="342900" eaLnBrk="0" hangingPunct="0">
              <a:spcBef>
                <a:spcPct val="50000"/>
              </a:spcBef>
              <a:defRPr/>
            </a:pPr>
            <a:endParaRPr lang="en-US" sz="1800" dirty="0">
              <a:solidFill>
                <a:srgbClr val="FFFFFF"/>
              </a:solidFill>
              <a:effectDag name="">
                <a:cont type="tree" name="">
                  <a:effect ref="fillLine"/>
                  <a:outerShdw dist="38100" dir="13500000" algn="br">
                    <a:srgbClr val="FFFFFF">
                      <a:lumMod val="200000"/>
                      <a:satMod val="200000"/>
                    </a:srgbClr>
                  </a:outerShdw>
                </a:cont>
                <a:cont type="tree" name="">
                  <a:effect ref="fillLine"/>
                  <a:outerShdw dist="38100" dir="2700000" algn="tl">
                    <a:srgbClr val="FFFFFF">
                      <a:lumMod val="60000"/>
                      <a:satMod val="60000"/>
                    </a:srgbClr>
                  </a:outerShdw>
                </a:cont>
                <a:effect ref="fillLine"/>
              </a:effectDag>
              <a:latin typeface="Arial" pitchFamily="34" charset="0"/>
              <a:ea typeface="ヒラギノ角ゴ Pro W3"/>
              <a:cs typeface="ヒラギノ角ゴ Pro W3"/>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23475" r="23475"/>
          <a:stretch/>
        </p:blipFill>
        <p:spPr>
          <a:xfrm>
            <a:off x="700839" y="994653"/>
            <a:ext cx="3984008" cy="5006097"/>
          </a:xfrm>
          <a:prstGeom prst="rect">
            <a:avLst/>
          </a:prstGeom>
        </p:spPr>
      </p:pic>
      <p:sp>
        <p:nvSpPr>
          <p:cNvPr id="3079" name="Rectangle 7"/>
          <p:cNvSpPr>
            <a:spLocks noChangeArrowheads="1"/>
          </p:cNvSpPr>
          <p:nvPr/>
        </p:nvSpPr>
        <p:spPr bwMode="auto">
          <a:xfrm>
            <a:off x="1880858" y="4260220"/>
            <a:ext cx="5029200" cy="1195058"/>
          </a:xfrm>
          <a:prstGeom prst="rect">
            <a:avLst/>
          </a:prstGeom>
          <a:noFill/>
          <a:ln w="9525">
            <a:noFill/>
            <a:miter lim="800000"/>
            <a:headEnd/>
            <a:tailEnd/>
          </a:ln>
          <a:effectLst/>
        </p:spPr>
        <p:txBody>
          <a:bodyPr/>
          <a:lstStyle/>
          <a:p>
            <a:pPr marL="257175" indent="-257175" algn="ctr" defTabSz="342900">
              <a:lnSpc>
                <a:spcPct val="85000"/>
              </a:lnSpc>
              <a:spcBef>
                <a:spcPct val="15000"/>
              </a:spcBef>
              <a:defRPr/>
            </a:pPr>
            <a:endParaRPr lang="en-US" sz="2400" cap="small" dirty="0">
              <a:solidFill>
                <a:srgbClr val="FFFFFF"/>
              </a:solidFill>
              <a:effectLst>
                <a:outerShdw blurRad="38100" dist="38100" dir="2700000" algn="tl">
                  <a:srgbClr val="000000">
                    <a:alpha val="43137"/>
                  </a:srgbClr>
                </a:outerShdw>
              </a:effectLst>
              <a:latin typeface="Arial"/>
              <a:cs typeface="Calibri" pitchFamily="34" charset="0"/>
            </a:endParaRPr>
          </a:p>
        </p:txBody>
      </p:sp>
      <p:pic>
        <p:nvPicPr>
          <p:cNvPr id="6" name="Graphic 4" descr="Clipboard Checked outline">
            <a:extLst>
              <a:ext uri="{FF2B5EF4-FFF2-40B4-BE49-F238E27FC236}">
                <a16:creationId xmlns:a16="http://schemas.microsoft.com/office/drawing/2014/main" id="{28B2D536-746C-4B2D-A282-FC843A30FC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2527" y="2077139"/>
            <a:ext cx="1722388" cy="1732788"/>
          </a:xfrm>
          <a:prstGeom prst="rect">
            <a:avLst/>
          </a:prstGeom>
        </p:spPr>
      </p:pic>
      <p:pic>
        <p:nvPicPr>
          <p:cNvPr id="8" name="Content Placeholder 9" descr="Priorities outline">
            <a:extLst>
              <a:ext uri="{FF2B5EF4-FFF2-40B4-BE49-F238E27FC236}">
                <a16:creationId xmlns:a16="http://schemas.microsoft.com/office/drawing/2014/main" id="{A52B965F-76E8-450B-94B1-A820646049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1042" y="3802854"/>
            <a:ext cx="1802102" cy="1802102"/>
          </a:xfrm>
          <a:prstGeom prst="rect">
            <a:avLst/>
          </a:prstGeom>
        </p:spPr>
      </p:pic>
      <p:sp>
        <p:nvSpPr>
          <p:cNvPr id="9" name="TextBox 8">
            <a:extLst>
              <a:ext uri="{FF2B5EF4-FFF2-40B4-BE49-F238E27FC236}">
                <a16:creationId xmlns:a16="http://schemas.microsoft.com/office/drawing/2014/main" id="{303202F4-8C5B-404C-BAE2-664854D5017D}"/>
              </a:ext>
            </a:extLst>
          </p:cNvPr>
          <p:cNvSpPr txBox="1"/>
          <p:nvPr/>
        </p:nvSpPr>
        <p:spPr>
          <a:xfrm>
            <a:off x="4794738" y="677602"/>
            <a:ext cx="4103077" cy="954107"/>
          </a:xfrm>
          <a:prstGeom prst="rect">
            <a:avLst/>
          </a:prstGeom>
          <a:noFill/>
        </p:spPr>
        <p:txBody>
          <a:bodyPr wrap="square">
            <a:spAutoFit/>
          </a:bodyPr>
          <a:lstStyle/>
          <a:p>
            <a:pPr algn="ctr" defTabSz="342900">
              <a:defRPr/>
            </a:pPr>
            <a:r>
              <a:rPr lang="es-ES" sz="2800" dirty="0">
                <a:solidFill>
                  <a:srgbClr val="548A3A"/>
                </a:solidFill>
                <a:latin typeface="Arial"/>
              </a:rPr>
              <a:t>Inventario de los activos a intercambiar</a:t>
            </a:r>
          </a:p>
        </p:txBody>
      </p:sp>
      <p:pic>
        <p:nvPicPr>
          <p:cNvPr id="3" name="Picture 2">
            <a:extLst>
              <a:ext uri="{FF2B5EF4-FFF2-40B4-BE49-F238E27FC236}">
                <a16:creationId xmlns:a16="http://schemas.microsoft.com/office/drawing/2014/main" id="{E699C79E-6FD7-4F79-AD10-6E4DD04010AF}"/>
              </a:ext>
            </a:extLst>
          </p:cNvPr>
          <p:cNvPicPr>
            <a:picLocks noChangeAspect="1"/>
          </p:cNvPicPr>
          <p:nvPr/>
        </p:nvPicPr>
        <p:blipFill>
          <a:blip r:embed="rId8"/>
          <a:stretch>
            <a:fillRect/>
          </a:stretch>
        </p:blipFill>
        <p:spPr>
          <a:xfrm>
            <a:off x="5605787" y="1890515"/>
            <a:ext cx="2075868" cy="91448"/>
          </a:xfrm>
          <a:prstGeom prst="rect">
            <a:avLst/>
          </a:prstGeom>
        </p:spPr>
      </p:pic>
    </p:spTree>
    <p:extLst>
      <p:ext uri="{BB962C8B-B14F-4D97-AF65-F5344CB8AC3E}">
        <p14:creationId xmlns:p14="http://schemas.microsoft.com/office/powerpoint/2010/main" val="362211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A67D-538D-4D70-BC10-93277426B424}"/>
              </a:ext>
            </a:extLst>
          </p:cNvPr>
          <p:cNvSpPr>
            <a:spLocks noGrp="1"/>
          </p:cNvSpPr>
          <p:nvPr>
            <p:ph type="title"/>
          </p:nvPr>
        </p:nvSpPr>
        <p:spPr/>
        <p:txBody>
          <a:bodyPr anchor="ctr">
            <a:normAutofit/>
          </a:bodyPr>
          <a:lstStyle/>
          <a:p>
            <a:r>
              <a:rPr lang="es-ES" dirty="0"/>
              <a:t>Inventario de activos </a:t>
            </a:r>
          </a:p>
        </p:txBody>
      </p:sp>
      <p:sp>
        <p:nvSpPr>
          <p:cNvPr id="6" name="Content Placeholder 5">
            <a:extLst>
              <a:ext uri="{FF2B5EF4-FFF2-40B4-BE49-F238E27FC236}">
                <a16:creationId xmlns:a16="http://schemas.microsoft.com/office/drawing/2014/main" id="{7C715B82-566D-EF40-E8E3-11E717838B5C}"/>
              </a:ext>
            </a:extLst>
          </p:cNvPr>
          <p:cNvSpPr>
            <a:spLocks noGrp="1"/>
          </p:cNvSpPr>
          <p:nvPr>
            <p:ph idx="1"/>
          </p:nvPr>
        </p:nvSpPr>
        <p:spPr>
          <a:xfrm>
            <a:off x="457200" y="1489555"/>
            <a:ext cx="8229600" cy="4254819"/>
          </a:xfrm>
        </p:spPr>
        <p:txBody>
          <a:bodyPr/>
          <a:lstStyle/>
          <a:p>
            <a:pPr marL="342900" indent="-342900">
              <a:lnSpc>
                <a:spcPct val="150000"/>
              </a:lnSpc>
              <a:buAutoNum type="arabicPeriod"/>
            </a:pPr>
            <a:r>
              <a:rPr lang="es-ES" dirty="0"/>
              <a:t>Revise la Hoja Informativa de Inventario de Activos.</a:t>
            </a:r>
          </a:p>
          <a:p>
            <a:pPr marL="342900" indent="-342900">
              <a:lnSpc>
                <a:spcPct val="150000"/>
              </a:lnSpc>
              <a:buAutoNum type="arabicPeriod"/>
            </a:pPr>
            <a:r>
              <a:rPr lang="es-ES" dirty="0"/>
              <a:t> Llene la Hoja de Trabajo de Inventario de Activos. </a:t>
            </a:r>
          </a:p>
          <a:p>
            <a:pPr marL="342900" indent="-342900">
              <a:lnSpc>
                <a:spcPct val="150000"/>
              </a:lnSpc>
              <a:buAutoNum type="arabicPeriod"/>
            </a:pPr>
            <a:r>
              <a:rPr lang="es-ES" dirty="0"/>
              <a:t>Comparta las reflexiones con el grupo.</a:t>
            </a:r>
          </a:p>
          <a:p>
            <a:endParaRPr lang="en-US" dirty="0"/>
          </a:p>
        </p:txBody>
      </p:sp>
    </p:spTree>
    <p:extLst>
      <p:ext uri="{BB962C8B-B14F-4D97-AF65-F5344CB8AC3E}">
        <p14:creationId xmlns:p14="http://schemas.microsoft.com/office/powerpoint/2010/main" val="1838431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540F5D-B377-E181-E900-D3BF78BD2828}"/>
              </a:ext>
            </a:extLst>
          </p:cNvPr>
          <p:cNvPicPr>
            <a:picLocks noChangeAspect="1"/>
          </p:cNvPicPr>
          <p:nvPr/>
        </p:nvPicPr>
        <p:blipFill>
          <a:blip r:embed="rId3" cstate="print">
            <a:extLst>
              <a:ext uri="{28A0092B-C50C-407E-A947-70E740481C1C}">
                <a14:useLocalDpi xmlns:a14="http://schemas.microsoft.com/office/drawing/2010/main" val="0"/>
              </a:ext>
            </a:extLst>
          </a:blip>
          <a:srcRect t="15704" b="15704"/>
          <a:stretch/>
        </p:blipFill>
        <p:spPr>
          <a:xfrm>
            <a:off x="-6351" y="2366986"/>
            <a:ext cx="9144000" cy="4495822"/>
          </a:xfrm>
          <a:prstGeom prst="rect">
            <a:avLst/>
          </a:prstGeom>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s-ES" sz="3000" dirty="0">
                <a:solidFill>
                  <a:srgbClr val="FFFFFF"/>
                </a:solidFill>
              </a:rPr>
              <a:t>Parte 2: </a:t>
            </a:r>
            <a:r>
              <a:rPr lang="es-ES" sz="3000" dirty="0"/>
              <a:t>Evalúe su Situación Financiera </a:t>
            </a:r>
          </a:p>
        </p:txBody>
      </p:sp>
      <p:sp>
        <p:nvSpPr>
          <p:cNvPr id="5" name="Text Placeholder 4">
            <a:extLst>
              <a:ext uri="{FF2B5EF4-FFF2-40B4-BE49-F238E27FC236}">
                <a16:creationId xmlns:a16="http://schemas.microsoft.com/office/drawing/2014/main" id="{914CC0FB-F81E-A3A5-1E9A-042D0A4C868E}"/>
              </a:ext>
            </a:extLst>
          </p:cNvPr>
          <p:cNvSpPr>
            <a:spLocks noGrp="1"/>
          </p:cNvSpPr>
          <p:nvPr>
            <p:ph type="body" sz="quarter" idx="12"/>
          </p:nvPr>
        </p:nvSpPr>
        <p:spPr/>
        <p:txBody>
          <a:bodyPr/>
          <a:lstStyle/>
          <a:p>
            <a:r>
              <a:rPr lang="es-ES" dirty="0"/>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634655"/>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dirty="0">
              <a:latin typeface="Arial"/>
            </a:endParaRPr>
          </a:p>
        </p:txBody>
      </p:sp>
    </p:spTree>
    <p:extLst>
      <p:ext uri="{BB962C8B-B14F-4D97-AF65-F5344CB8AC3E}">
        <p14:creationId xmlns:p14="http://schemas.microsoft.com/office/powerpoint/2010/main" val="3543413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s-ES" dirty="0"/>
              <a:t>Evalúe su Situación Financiera  </a:t>
            </a:r>
          </a:p>
        </p:txBody>
      </p:sp>
      <p:graphicFrame>
        <p:nvGraphicFramePr>
          <p:cNvPr id="11" name="Content Placeholder 5">
            <a:extLst>
              <a:ext uri="{FF2B5EF4-FFF2-40B4-BE49-F238E27FC236}">
                <a16:creationId xmlns:a16="http://schemas.microsoft.com/office/drawing/2014/main" id="{1E08DC9C-0A57-4F07-808E-DD1919D7E043}"/>
              </a:ext>
            </a:extLst>
          </p:cNvPr>
          <p:cNvGraphicFramePr>
            <a:graphicFrameLocks noGrp="1" noChangeAspect="1"/>
          </p:cNvGraphicFramePr>
          <p:nvPr>
            <p:ph idx="1"/>
            <p:extLst>
              <p:ext uri="{D42A27DB-BD31-4B8C-83A1-F6EECF244321}">
                <p14:modId xmlns:p14="http://schemas.microsoft.com/office/powerpoint/2010/main" val="3643675180"/>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417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0511"/>
            <a:ext cx="8229600" cy="939341"/>
          </a:xfrm>
        </p:spPr>
        <p:txBody>
          <a:bodyPr anchor="ctr">
            <a:normAutofit/>
          </a:bodyPr>
          <a:lstStyle/>
          <a:p>
            <a:r>
              <a:rPr lang="es-ES" dirty="0"/>
              <a:t>El Balance</a:t>
            </a:r>
          </a:p>
        </p:txBody>
      </p:sp>
      <p:sp>
        <p:nvSpPr>
          <p:cNvPr id="7" name="Content Placeholder 6"/>
          <p:cNvSpPr>
            <a:spLocks noGrp="1"/>
          </p:cNvSpPr>
          <p:nvPr>
            <p:ph idx="1"/>
          </p:nvPr>
        </p:nvSpPr>
        <p:spPr>
          <a:xfrm>
            <a:off x="5179512" y="1489297"/>
            <a:ext cx="3775623" cy="2120030"/>
          </a:xfrm>
        </p:spPr>
        <p:txBody>
          <a:bodyPr>
            <a:normAutofit/>
          </a:bodyPr>
          <a:lstStyle/>
          <a:p>
            <a:pPr marL="0" lvl="0" indent="0">
              <a:spcBef>
                <a:spcPts val="0"/>
              </a:spcBef>
              <a:spcAft>
                <a:spcPts val="600"/>
              </a:spcAft>
              <a:buNone/>
            </a:pPr>
            <a:r>
              <a:rPr lang="es-ES" dirty="0"/>
              <a:t>El </a:t>
            </a:r>
            <a:r>
              <a:rPr lang="es-ES" b="1" dirty="0"/>
              <a:t>Balance</a:t>
            </a:r>
            <a:r>
              <a:rPr lang="es-ES" dirty="0"/>
              <a:t> es una imagen actualizada</a:t>
            </a:r>
          </a:p>
          <a:p>
            <a:pPr marL="0" lvl="0" indent="0">
              <a:spcBef>
                <a:spcPts val="0"/>
              </a:spcBef>
              <a:spcAft>
                <a:spcPts val="600"/>
              </a:spcAft>
              <a:buNone/>
            </a:pPr>
            <a:r>
              <a:rPr lang="es-ES" dirty="0"/>
              <a:t>de todos sus activos y pasivos.</a:t>
            </a:r>
          </a:p>
        </p:txBody>
      </p:sp>
      <p:graphicFrame>
        <p:nvGraphicFramePr>
          <p:cNvPr id="2" name="Table 1"/>
          <p:cNvGraphicFramePr>
            <a:graphicFrameLocks noGrp="1"/>
          </p:cNvGraphicFramePr>
          <p:nvPr>
            <p:extLst>
              <p:ext uri="{D42A27DB-BD31-4B8C-83A1-F6EECF244321}">
                <p14:modId xmlns:p14="http://schemas.microsoft.com/office/powerpoint/2010/main" val="2484658322"/>
              </p:ext>
            </p:extLst>
          </p:nvPr>
        </p:nvGraphicFramePr>
        <p:xfrm>
          <a:off x="457200" y="1489297"/>
          <a:ext cx="4206239" cy="491422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09750">
                  <a:extLst>
                    <a:ext uri="{9D8B030D-6E8A-4147-A177-3AD203B41FA5}">
                      <a16:colId xmlns:a16="http://schemas.microsoft.com/office/drawing/2014/main" val="20000"/>
                    </a:ext>
                  </a:extLst>
                </a:gridCol>
                <a:gridCol w="1118223">
                  <a:extLst>
                    <a:ext uri="{9D8B030D-6E8A-4147-A177-3AD203B41FA5}">
                      <a16:colId xmlns:a16="http://schemas.microsoft.com/office/drawing/2014/main" val="20001"/>
                    </a:ext>
                  </a:extLst>
                </a:gridCol>
                <a:gridCol w="1278266">
                  <a:extLst>
                    <a:ext uri="{9D8B030D-6E8A-4147-A177-3AD203B41FA5}">
                      <a16:colId xmlns:a16="http://schemas.microsoft.com/office/drawing/2014/main" val="20002"/>
                    </a:ext>
                  </a:extLst>
                </a:gridCol>
              </a:tblGrid>
              <a:tr h="405767">
                <a:tc gridSpan="3">
                  <a:txBody>
                    <a:bodyPr/>
                    <a:lstStyle/>
                    <a:p>
                      <a:pPr algn="ctr"/>
                      <a:r>
                        <a:rPr lang="es-ES" sz="1800" b="1" dirty="0">
                          <a:solidFill>
                            <a:schemeClr val="bg2"/>
                          </a:solidFill>
                        </a:rPr>
                        <a:t>Balance</a:t>
                      </a:r>
                    </a:p>
                  </a:txBody>
                  <a:tcPr marL="93472" marR="93472" marT="46736" marB="4673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5767">
                <a:tc>
                  <a:txBody>
                    <a:bodyPr/>
                    <a:lstStyle/>
                    <a:p>
                      <a:r>
                        <a:rPr lang="es-ES" sz="1600" dirty="0">
                          <a:solidFill>
                            <a:srgbClr val="004B24"/>
                          </a:solidFill>
                        </a:rPr>
                        <a:t>Activos:</a:t>
                      </a:r>
                    </a:p>
                  </a:txBody>
                  <a:tcPr marL="92221" marR="92221" marT="46108" marB="46108"/>
                </a:tc>
                <a:tc>
                  <a:txBody>
                    <a:bodyPr/>
                    <a:lstStyle/>
                    <a:p>
                      <a:pPr algn="l" rtl="0"/>
                      <a:endParaRPr lang="en-US" sz="1600" dirty="0"/>
                    </a:p>
                  </a:txBody>
                  <a:tcPr marL="92221" marR="92221" marT="46108" marB="46108"/>
                </a:tc>
                <a:tc>
                  <a:txBody>
                    <a:bodyPr/>
                    <a:lstStyle/>
                    <a:p>
                      <a:pPr algn="l" rtl="0"/>
                      <a:endParaRPr lang="en-US" sz="1600" dirty="0"/>
                    </a:p>
                  </a:txBody>
                  <a:tcPr marL="92221" marR="92221" marT="46108" marB="46108"/>
                </a:tc>
                <a:extLst>
                  <a:ext uri="{0D108BD9-81ED-4DB2-BD59-A6C34878D82A}">
                    <a16:rowId xmlns:a16="http://schemas.microsoft.com/office/drawing/2014/main" val="10001"/>
                  </a:ext>
                </a:extLst>
              </a:tr>
              <a:tr h="405767">
                <a:tc>
                  <a:txBody>
                    <a:bodyPr/>
                    <a:lstStyle/>
                    <a:p>
                      <a:r>
                        <a:rPr lang="es-ES" sz="1600" dirty="0">
                          <a:solidFill>
                            <a:srgbClr val="004B24"/>
                          </a:solidFill>
                        </a:rPr>
                        <a:t>Ahorros</a:t>
                      </a:r>
                    </a:p>
                  </a:txBody>
                  <a:tcPr marL="92221" marR="92221" marT="46108" marB="46108"/>
                </a:tc>
                <a:tc>
                  <a:txBody>
                    <a:bodyPr/>
                    <a:lstStyle/>
                    <a:p>
                      <a:pPr algn="r"/>
                      <a:r>
                        <a:rPr lang="es-ES" sz="1600" dirty="0">
                          <a:solidFill>
                            <a:srgbClr val="004B24"/>
                          </a:solidFill>
                        </a:rPr>
                        <a:t>$3,000</a:t>
                      </a: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2"/>
                  </a:ext>
                </a:extLst>
              </a:tr>
              <a:tr h="405767">
                <a:tc>
                  <a:txBody>
                    <a:bodyPr/>
                    <a:lstStyle/>
                    <a:p>
                      <a:r>
                        <a:rPr lang="es-ES" sz="1600" dirty="0">
                          <a:solidFill>
                            <a:srgbClr val="004B24"/>
                          </a:solidFill>
                        </a:rPr>
                        <a:t>Automóvil</a:t>
                      </a:r>
                    </a:p>
                  </a:txBody>
                  <a:tcPr marL="92221" marR="92221" marT="46108" marB="46108"/>
                </a:tc>
                <a:tc>
                  <a:txBody>
                    <a:bodyPr/>
                    <a:lstStyle/>
                    <a:p>
                      <a:pPr algn="r"/>
                      <a:r>
                        <a:rPr lang="es-ES" sz="1600" dirty="0">
                          <a:solidFill>
                            <a:srgbClr val="004B24"/>
                          </a:solidFill>
                        </a:rPr>
                        <a:t>$10,000</a:t>
                      </a: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3"/>
                  </a:ext>
                </a:extLst>
              </a:tr>
              <a:tr h="405767">
                <a:tc>
                  <a:txBody>
                    <a:bodyPr/>
                    <a:lstStyle/>
                    <a:p>
                      <a:r>
                        <a:rPr lang="es-ES" sz="1600" baseline="0" dirty="0">
                          <a:solidFill>
                            <a:srgbClr val="004B24"/>
                          </a:solidFill>
                        </a:rPr>
                        <a:t>Inmobiliario</a:t>
                      </a:r>
                    </a:p>
                  </a:txBody>
                  <a:tcPr marL="92221" marR="92221" marT="46108" marB="46108"/>
                </a:tc>
                <a:tc>
                  <a:txBody>
                    <a:bodyPr/>
                    <a:lstStyle/>
                    <a:p>
                      <a:pPr algn="r"/>
                      <a:r>
                        <a:rPr lang="es-ES" sz="1600" dirty="0">
                          <a:solidFill>
                            <a:srgbClr val="004B24"/>
                          </a:solidFill>
                        </a:rPr>
                        <a:t>$100,000</a:t>
                      </a: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4"/>
                  </a:ext>
                </a:extLst>
              </a:tr>
              <a:tr h="405767">
                <a:tc>
                  <a:txBody>
                    <a:bodyPr/>
                    <a:lstStyle/>
                    <a:p>
                      <a:r>
                        <a:rPr lang="es-ES" sz="1600" u="sng" baseline="0" dirty="0">
                          <a:solidFill>
                            <a:srgbClr val="004B24"/>
                          </a:solidFill>
                        </a:rPr>
                        <a:t>Activos totales:</a:t>
                      </a:r>
                    </a:p>
                  </a:txBody>
                  <a:tcPr marL="92221" marR="92221" marT="46108" marB="46108"/>
                </a:tc>
                <a:tc>
                  <a:txBody>
                    <a:bodyPr/>
                    <a:lstStyle/>
                    <a:p>
                      <a:pPr algn="l" rtl="0"/>
                      <a:endParaRPr lang="en-US" sz="1600" u="sng" dirty="0">
                        <a:solidFill>
                          <a:srgbClr val="004B24"/>
                        </a:solidFill>
                      </a:endParaRPr>
                    </a:p>
                  </a:txBody>
                  <a:tcPr marL="92221" marR="92221" marT="46108" marB="46108"/>
                </a:tc>
                <a:tc>
                  <a:txBody>
                    <a:bodyPr/>
                    <a:lstStyle/>
                    <a:p>
                      <a:pPr algn="r"/>
                      <a:r>
                        <a:rPr lang="es-ES" sz="1600" u="sng" dirty="0">
                          <a:solidFill>
                            <a:srgbClr val="004B24"/>
                          </a:solidFill>
                        </a:rPr>
                        <a:t>$113,000</a:t>
                      </a:r>
                    </a:p>
                  </a:txBody>
                  <a:tcPr marL="92221" marR="92221" marT="46108" marB="46108"/>
                </a:tc>
                <a:extLst>
                  <a:ext uri="{0D108BD9-81ED-4DB2-BD59-A6C34878D82A}">
                    <a16:rowId xmlns:a16="http://schemas.microsoft.com/office/drawing/2014/main" val="10005"/>
                  </a:ext>
                </a:extLst>
              </a:tr>
              <a:tr h="405767">
                <a:tc>
                  <a:txBody>
                    <a:bodyPr/>
                    <a:lstStyle/>
                    <a:p>
                      <a:r>
                        <a:rPr lang="es-ES" sz="1600" dirty="0">
                          <a:solidFill>
                            <a:srgbClr val="004B24"/>
                          </a:solidFill>
                        </a:rPr>
                        <a:t>Pasivos:</a:t>
                      </a:r>
                    </a:p>
                  </a:txBody>
                  <a:tcPr marL="92221" marR="92221" marT="46108" marB="46108"/>
                </a:tc>
                <a:tc>
                  <a:txBody>
                    <a:bodyPr/>
                    <a:lstStyle/>
                    <a:p>
                      <a:pPr algn="l" rtl="0"/>
                      <a:endParaRPr lang="en-US" sz="1600" dirty="0">
                        <a:solidFill>
                          <a:srgbClr val="004B24"/>
                        </a:solidFill>
                      </a:endParaRP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6"/>
                  </a:ext>
                </a:extLst>
              </a:tr>
              <a:tr h="405767">
                <a:tc>
                  <a:txBody>
                    <a:bodyPr/>
                    <a:lstStyle/>
                    <a:p>
                      <a:r>
                        <a:rPr lang="es-ES" sz="1600" baseline="0" dirty="0">
                          <a:solidFill>
                            <a:srgbClr val="004B24"/>
                          </a:solidFill>
                        </a:rPr>
                        <a:t>Tarjetas</a:t>
                      </a:r>
                      <a:r>
                        <a:rPr lang="es-ES" sz="1600" dirty="0">
                          <a:solidFill>
                            <a:srgbClr val="004B24"/>
                          </a:solidFill>
                        </a:rPr>
                        <a:t> de crédito</a:t>
                      </a:r>
                    </a:p>
                  </a:txBody>
                  <a:tcPr marL="92221" marR="92221" marT="46108" marB="46108"/>
                </a:tc>
                <a:tc>
                  <a:txBody>
                    <a:bodyPr/>
                    <a:lstStyle/>
                    <a:p>
                      <a:pPr algn="r"/>
                      <a:r>
                        <a:rPr lang="es-ES" sz="1600" dirty="0">
                          <a:solidFill>
                            <a:srgbClr val="004B24"/>
                          </a:solidFill>
                        </a:rPr>
                        <a:t>$1,000</a:t>
                      </a: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7"/>
                  </a:ext>
                </a:extLst>
              </a:tr>
              <a:tr h="405767">
                <a:tc>
                  <a:txBody>
                    <a:bodyPr/>
                    <a:lstStyle/>
                    <a:p>
                      <a:r>
                        <a:rPr lang="es-ES" sz="1600" dirty="0">
                          <a:solidFill>
                            <a:srgbClr val="004B24"/>
                          </a:solidFill>
                        </a:rPr>
                        <a:t>Hipoteca</a:t>
                      </a:r>
                    </a:p>
                  </a:txBody>
                  <a:tcPr marL="92221" marR="92221" marT="46108" marB="46108"/>
                </a:tc>
                <a:tc>
                  <a:txBody>
                    <a:bodyPr/>
                    <a:lstStyle/>
                    <a:p>
                      <a:pPr algn="r"/>
                      <a:r>
                        <a:rPr lang="es-ES" sz="1600" dirty="0">
                          <a:solidFill>
                            <a:srgbClr val="004B24"/>
                          </a:solidFill>
                        </a:rPr>
                        <a:t>$50,000</a:t>
                      </a:r>
                    </a:p>
                  </a:txBody>
                  <a:tcPr marL="92221" marR="92221" marT="46108" marB="46108"/>
                </a:tc>
                <a:tc>
                  <a:txBody>
                    <a:bodyPr/>
                    <a:lstStyle/>
                    <a:p>
                      <a:pPr algn="l" rtl="0"/>
                      <a:endParaRPr lang="en-US" sz="1600" dirty="0">
                        <a:solidFill>
                          <a:srgbClr val="004B24"/>
                        </a:solidFill>
                      </a:endParaRPr>
                    </a:p>
                  </a:txBody>
                  <a:tcPr marL="92221" marR="92221" marT="46108" marB="46108"/>
                </a:tc>
                <a:extLst>
                  <a:ext uri="{0D108BD9-81ED-4DB2-BD59-A6C34878D82A}">
                    <a16:rowId xmlns:a16="http://schemas.microsoft.com/office/drawing/2014/main" val="10008"/>
                  </a:ext>
                </a:extLst>
              </a:tr>
              <a:tr h="682424">
                <a:tc>
                  <a:txBody>
                    <a:bodyPr/>
                    <a:lstStyle/>
                    <a:p>
                      <a:r>
                        <a:rPr lang="es-ES" sz="1600" u="sng" baseline="0" dirty="0">
                          <a:solidFill>
                            <a:srgbClr val="004B24"/>
                          </a:solidFill>
                        </a:rPr>
                        <a:t>Pasivos totales:</a:t>
                      </a:r>
                    </a:p>
                  </a:txBody>
                  <a:tcPr marL="92221" marR="92221" marT="46108" marB="46108"/>
                </a:tc>
                <a:tc>
                  <a:txBody>
                    <a:bodyPr/>
                    <a:lstStyle/>
                    <a:p>
                      <a:pPr algn="l" rtl="0"/>
                      <a:endParaRPr lang="en-US" sz="1600" u="sng" dirty="0">
                        <a:solidFill>
                          <a:srgbClr val="004B24"/>
                        </a:solidFill>
                      </a:endParaRPr>
                    </a:p>
                  </a:txBody>
                  <a:tcPr marL="92221" marR="92221" marT="46108" marB="46108"/>
                </a:tc>
                <a:tc>
                  <a:txBody>
                    <a:bodyPr/>
                    <a:lstStyle/>
                    <a:p>
                      <a:pPr algn="r"/>
                      <a:r>
                        <a:rPr lang="es-ES" sz="1600" u="sng" dirty="0">
                          <a:solidFill>
                            <a:srgbClr val="004B24"/>
                          </a:solidFill>
                        </a:rPr>
                        <a:t>$51,000</a:t>
                      </a:r>
                    </a:p>
                  </a:txBody>
                  <a:tcPr marL="92221" marR="92221" marT="46108" marB="46108"/>
                </a:tc>
                <a:extLst>
                  <a:ext uri="{0D108BD9-81ED-4DB2-BD59-A6C34878D82A}">
                    <a16:rowId xmlns:a16="http://schemas.microsoft.com/office/drawing/2014/main" val="10009"/>
                  </a:ext>
                </a:extLst>
              </a:tr>
              <a:tr h="405767">
                <a:tc>
                  <a:txBody>
                    <a:bodyPr/>
                    <a:lstStyle/>
                    <a:p>
                      <a:r>
                        <a:rPr lang="es-ES" sz="1600" dirty="0">
                          <a:solidFill>
                            <a:srgbClr val="004B24"/>
                          </a:solidFill>
                        </a:rPr>
                        <a:t>Patrimonio neto:</a:t>
                      </a:r>
                    </a:p>
                  </a:txBody>
                  <a:tcPr marL="92221" marR="92221" marT="46108" marB="46108"/>
                </a:tc>
                <a:tc>
                  <a:txBody>
                    <a:bodyPr/>
                    <a:lstStyle/>
                    <a:p>
                      <a:pPr algn="l" rtl="0"/>
                      <a:endParaRPr lang="en-US" sz="1600" dirty="0">
                        <a:solidFill>
                          <a:srgbClr val="004B24"/>
                        </a:solidFill>
                      </a:endParaRPr>
                    </a:p>
                  </a:txBody>
                  <a:tcPr marL="92221" marR="92221" marT="46108" marB="46108"/>
                </a:tc>
                <a:tc>
                  <a:txBody>
                    <a:bodyPr/>
                    <a:lstStyle/>
                    <a:p>
                      <a:pPr algn="r"/>
                      <a:r>
                        <a:rPr lang="es-ES" sz="1600" dirty="0">
                          <a:solidFill>
                            <a:srgbClr val="004B24"/>
                          </a:solidFill>
                        </a:rPr>
                        <a:t>$62,000</a:t>
                      </a:r>
                    </a:p>
                  </a:txBody>
                  <a:tcPr marL="92221" marR="92221" marT="46108" marB="46108"/>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07944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ES" dirty="0">
                <a:solidFill>
                  <a:srgbClr val="004B24"/>
                </a:solidFill>
              </a:rPr>
              <a:t>El Balance</a:t>
            </a:r>
          </a:p>
        </p:txBody>
      </p:sp>
      <p:graphicFrame>
        <p:nvGraphicFramePr>
          <p:cNvPr id="4" name="Diagram 3"/>
          <p:cNvGraphicFramePr/>
          <p:nvPr>
            <p:extLst>
              <p:ext uri="{D42A27DB-BD31-4B8C-83A1-F6EECF244321}">
                <p14:modId xmlns:p14="http://schemas.microsoft.com/office/powerpoint/2010/main" val="3040306965"/>
              </p:ext>
            </p:extLst>
          </p:nvPr>
        </p:nvGraphicFramePr>
        <p:xfrm>
          <a:off x="457200" y="1232453"/>
          <a:ext cx="8385717" cy="403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089618" y="3502392"/>
            <a:ext cx="306755" cy="507831"/>
          </a:xfrm>
          <a:prstGeom prst="rect">
            <a:avLst/>
          </a:prstGeom>
          <a:noFill/>
        </p:spPr>
        <p:txBody>
          <a:bodyPr wrap="square" rtlCol="0">
            <a:spAutoFit/>
          </a:bodyPr>
          <a:lstStyle/>
          <a:p>
            <a:r>
              <a:rPr lang="es-ES" sz="2700" dirty="0"/>
              <a:t>=</a:t>
            </a:r>
          </a:p>
        </p:txBody>
      </p:sp>
      <p:sp>
        <p:nvSpPr>
          <p:cNvPr id="11" name="Minus Sign 10">
            <a:extLst>
              <a:ext uri="{FF2B5EF4-FFF2-40B4-BE49-F238E27FC236}">
                <a16:creationId xmlns:a16="http://schemas.microsoft.com/office/drawing/2014/main" id="{25D88453-3BE8-47F6-ACCE-4CA49668CA22}"/>
              </a:ext>
            </a:extLst>
          </p:cNvPr>
          <p:cNvSpPr/>
          <p:nvPr/>
        </p:nvSpPr>
        <p:spPr>
          <a:xfrm flipV="1">
            <a:off x="3030896" y="3256095"/>
            <a:ext cx="306755" cy="45719"/>
          </a:xfrm>
          <a:prstGeom prst="mathMinus">
            <a:avLst/>
          </a:prstGeom>
          <a:solidFill>
            <a:schemeClr val="tx1"/>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Equals 11">
            <a:extLst>
              <a:ext uri="{FF2B5EF4-FFF2-40B4-BE49-F238E27FC236}">
                <a16:creationId xmlns:a16="http://schemas.microsoft.com/office/drawing/2014/main" id="{37C8D2F4-350F-4776-B2FD-DF4822B3F52E}"/>
              </a:ext>
            </a:extLst>
          </p:cNvPr>
          <p:cNvSpPr/>
          <p:nvPr/>
        </p:nvSpPr>
        <p:spPr>
          <a:xfrm>
            <a:off x="5860218" y="3163567"/>
            <a:ext cx="306755" cy="185057"/>
          </a:xfrm>
          <a:prstGeom prst="mathEqual">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408207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3C238-B80C-4788-B137-AB5CB3D7D63B}"/>
              </a:ext>
            </a:extLst>
          </p:cNvPr>
          <p:cNvSpPr txBox="1"/>
          <p:nvPr/>
        </p:nvSpPr>
        <p:spPr>
          <a:xfrm>
            <a:off x="2140399" y="835232"/>
            <a:ext cx="4863200" cy="923330"/>
          </a:xfrm>
          <a:prstGeom prst="rect">
            <a:avLst/>
          </a:prstGeom>
          <a:noFill/>
        </p:spPr>
        <p:txBody>
          <a:bodyPr wrap="square">
            <a:spAutoFit/>
          </a:bodyPr>
          <a:lstStyle/>
          <a:p>
            <a:pPr algn="ctr"/>
            <a:r>
              <a:rPr lang="es-ES" sz="5400" b="1" dirty="0">
                <a:solidFill>
                  <a:srgbClr val="002659"/>
                </a:solidFill>
                <a:latin typeface="+mj-lt"/>
              </a:rPr>
              <a:t>Bienvenidos</a:t>
            </a:r>
          </a:p>
        </p:txBody>
      </p:sp>
      <p:sp>
        <p:nvSpPr>
          <p:cNvPr id="2" name="TextBox 1">
            <a:extLst>
              <a:ext uri="{FF2B5EF4-FFF2-40B4-BE49-F238E27FC236}">
                <a16:creationId xmlns:a16="http://schemas.microsoft.com/office/drawing/2014/main" id="{0BD8E738-428A-61C8-409B-D5D2BD5ADDCE}"/>
              </a:ext>
            </a:extLst>
          </p:cNvPr>
          <p:cNvSpPr txBox="1"/>
          <p:nvPr/>
        </p:nvSpPr>
        <p:spPr>
          <a:xfrm>
            <a:off x="1942771" y="2767261"/>
            <a:ext cx="5258457" cy="3416320"/>
          </a:xfrm>
          <a:prstGeom prst="rect">
            <a:avLst/>
          </a:prstGeom>
          <a:noFill/>
          <a:ln>
            <a:solidFill>
              <a:srgbClr val="C00000"/>
            </a:solidFill>
          </a:ln>
        </p:spPr>
        <p:txBody>
          <a:bodyPr wrap="square" rtlCol="0">
            <a:spAutoFit/>
          </a:bodyPr>
          <a:lstStyle/>
          <a:p>
            <a:pPr defTabSz="514350">
              <a:lnSpc>
                <a:spcPct val="150000"/>
              </a:lnSpc>
              <a:defRPr/>
            </a:pPr>
            <a:r>
              <a:rPr lang="es-ES" sz="2400" b="1" dirty="0">
                <a:solidFill>
                  <a:srgbClr val="C00000"/>
                </a:solidFill>
                <a:latin typeface="Arial"/>
              </a:rPr>
              <a:t>** CAPACITADORES: </a:t>
            </a:r>
            <a:r>
              <a:rPr lang="es-ES" sz="2400" dirty="0">
                <a:solidFill>
                  <a:srgbClr val="C00000"/>
                </a:solidFill>
                <a:latin typeface="Arial"/>
              </a:rPr>
              <a:t>Esta diapositiva es opcional. Diséñenla con información, por ejemplo: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nombres y fotos de los ponentes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su logotipo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logotipos de los copatrocinadores </a:t>
            </a:r>
          </a:p>
        </p:txBody>
      </p:sp>
    </p:spTree>
    <p:extLst>
      <p:ext uri="{BB962C8B-B14F-4D97-AF65-F5344CB8AC3E}">
        <p14:creationId xmlns:p14="http://schemas.microsoft.com/office/powerpoint/2010/main" val="24564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s-ES" dirty="0"/>
              <a:t>¿Cómo se Utiliza el Balance?</a:t>
            </a:r>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3365853612"/>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76824"/>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ES" sz="2400" dirty="0">
                <a:solidFill>
                  <a:srgbClr val="444444"/>
                </a:solidFill>
                <a:latin typeface="Calibri"/>
                <a:ea typeface="Calibri"/>
                <a:cs typeface="Calibri"/>
              </a:rPr>
              <a:t>​​</a:t>
            </a:r>
          </a:p>
          <a:p>
            <a:pPr rtl="0"/>
            <a:endParaRPr lang="en-US" sz="2400" dirty="0">
              <a:solidFill>
                <a:srgbClr val="444444"/>
              </a:solidFill>
              <a:latin typeface="Calibri"/>
              <a:ea typeface="Calibri"/>
              <a:cs typeface="Calibri"/>
            </a:endParaRPr>
          </a:p>
          <a:p>
            <a:pPr rtl="0"/>
            <a:r>
              <a:rPr lang="es-ES" sz="2400" dirty="0">
                <a:solidFill>
                  <a:srgbClr val="444444"/>
                </a:solidFill>
                <a:latin typeface="Calibri"/>
                <a:ea typeface="Calibri"/>
                <a:cs typeface="Calibri"/>
              </a:rPr>
              <a:t>​</a:t>
            </a:r>
          </a:p>
        </p:txBody>
      </p:sp>
    </p:spTree>
    <p:extLst>
      <p:ext uri="{BB962C8B-B14F-4D97-AF65-F5344CB8AC3E}">
        <p14:creationId xmlns:p14="http://schemas.microsoft.com/office/powerpoint/2010/main" val="3788310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B39607-15AE-C64D-98F8-0B844EBC84CA}"/>
              </a:ext>
            </a:extLst>
          </p:cNvPr>
          <p:cNvSpPr>
            <a:spLocks noGrp="1"/>
          </p:cNvSpPr>
          <p:nvPr>
            <p:ph type="title"/>
          </p:nvPr>
        </p:nvSpPr>
        <p:spPr>
          <a:xfrm>
            <a:off x="457200" y="478297"/>
            <a:ext cx="8229600" cy="939341"/>
          </a:xfrm>
        </p:spPr>
        <p:txBody>
          <a:bodyPr anchor="ctr">
            <a:normAutofit/>
          </a:bodyPr>
          <a:lstStyle/>
          <a:p>
            <a:r>
              <a:rPr lang="es-ES" dirty="0"/>
              <a:t>La Cuenta de Resultados</a:t>
            </a:r>
          </a:p>
        </p:txBody>
      </p:sp>
      <p:sp>
        <p:nvSpPr>
          <p:cNvPr id="6" name="Content Placeholder 6">
            <a:extLst>
              <a:ext uri="{FF2B5EF4-FFF2-40B4-BE49-F238E27FC236}">
                <a16:creationId xmlns:a16="http://schemas.microsoft.com/office/drawing/2014/main" id="{87B49D89-20BC-C3EF-E080-D8E3F4397FDC}"/>
              </a:ext>
            </a:extLst>
          </p:cNvPr>
          <p:cNvSpPr>
            <a:spLocks noGrp="1"/>
          </p:cNvSpPr>
          <p:nvPr>
            <p:ph idx="1"/>
          </p:nvPr>
        </p:nvSpPr>
        <p:spPr>
          <a:xfrm>
            <a:off x="5294682" y="1544011"/>
            <a:ext cx="3598797" cy="3431063"/>
          </a:xfrm>
        </p:spPr>
        <p:txBody>
          <a:bodyPr>
            <a:normAutofit/>
          </a:bodyPr>
          <a:lstStyle/>
          <a:p>
            <a:pPr marL="0" lvl="0" indent="0">
              <a:spcBef>
                <a:spcPts val="0"/>
              </a:spcBef>
              <a:spcAft>
                <a:spcPts val="600"/>
              </a:spcAft>
              <a:buNone/>
            </a:pPr>
            <a:r>
              <a:rPr lang="es-ES" dirty="0"/>
              <a:t>La </a:t>
            </a:r>
            <a:r>
              <a:rPr lang="es-ES" b="1" dirty="0"/>
              <a:t>Cuenta de Resultados</a:t>
            </a:r>
            <a:r>
              <a:rPr lang="es-ES" dirty="0"/>
              <a:t> detalla de dónde procede su dinero y adónde va. </a:t>
            </a:r>
          </a:p>
        </p:txBody>
      </p:sp>
      <p:graphicFrame>
        <p:nvGraphicFramePr>
          <p:cNvPr id="4" name="Table 3"/>
          <p:cNvGraphicFramePr>
            <a:graphicFrameLocks noGrp="1"/>
          </p:cNvGraphicFramePr>
          <p:nvPr>
            <p:extLst>
              <p:ext uri="{D42A27DB-BD31-4B8C-83A1-F6EECF244321}">
                <p14:modId xmlns:p14="http://schemas.microsoft.com/office/powerpoint/2010/main" val="1087176622"/>
              </p:ext>
            </p:extLst>
          </p:nvPr>
        </p:nvGraphicFramePr>
        <p:xfrm>
          <a:off x="501041" y="1361924"/>
          <a:ext cx="4479541" cy="538371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57564">
                  <a:extLst>
                    <a:ext uri="{9D8B030D-6E8A-4147-A177-3AD203B41FA5}">
                      <a16:colId xmlns:a16="http://schemas.microsoft.com/office/drawing/2014/main" val="20000"/>
                    </a:ext>
                  </a:extLst>
                </a:gridCol>
                <a:gridCol w="1421977">
                  <a:extLst>
                    <a:ext uri="{9D8B030D-6E8A-4147-A177-3AD203B41FA5}">
                      <a16:colId xmlns:a16="http://schemas.microsoft.com/office/drawing/2014/main" val="20001"/>
                    </a:ext>
                  </a:extLst>
                </a:gridCol>
              </a:tblGrid>
              <a:tr h="372342">
                <a:tc>
                  <a:txBody>
                    <a:bodyPr/>
                    <a:lstStyle/>
                    <a:p>
                      <a:r>
                        <a:rPr lang="es-ES" sz="2000" dirty="0">
                          <a:solidFill>
                            <a:schemeClr val="bg2"/>
                          </a:solidFill>
                        </a:rPr>
                        <a:t>Ingresos:</a:t>
                      </a:r>
                    </a:p>
                  </a:txBody>
                  <a:tcPr marL="46694" marR="46694" marT="23338" marB="23338">
                    <a:lnL w="5715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noFill/>
                      <a:prstDash val="solid"/>
                      <a:round/>
                      <a:headEnd type="none" w="med" len="med"/>
                      <a:tailEnd type="none" w="med" len="med"/>
                    </a:lnB>
                  </a:tcPr>
                </a:tc>
                <a:tc>
                  <a:txBody>
                    <a:bodyPr/>
                    <a:lstStyle/>
                    <a:p>
                      <a:endParaRPr lang="en-US" sz="1600" dirty="0">
                        <a:solidFill>
                          <a:srgbClr val="004B24"/>
                        </a:solidFill>
                      </a:endParaRPr>
                    </a:p>
                  </a:txBody>
                  <a:tcPr marL="46694" marR="46694" marT="23338" marB="23338">
                    <a:lnL w="5715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2342">
                <a:tc>
                  <a:txBody>
                    <a:bodyPr/>
                    <a:lstStyle/>
                    <a:p>
                      <a:r>
                        <a:rPr lang="es-ES" sz="1600" baseline="0" dirty="0">
                          <a:solidFill>
                            <a:srgbClr val="004B24"/>
                          </a:solidFill>
                        </a:rPr>
                        <a:t>Acciones</a:t>
                      </a:r>
                      <a:r>
                        <a:rPr lang="es-ES" sz="1600" dirty="0">
                          <a:solidFill>
                            <a:srgbClr val="004B24"/>
                          </a:solidFill>
                        </a:rPr>
                        <a:t> CSA</a:t>
                      </a:r>
                    </a:p>
                  </a:txBody>
                  <a:tcPr marL="46694" marR="46694" marT="23338" marB="23338">
                    <a:lnL w="57150" cap="flat" cmpd="sng" algn="ctr">
                      <a:solidFill>
                        <a:schemeClr val="tx1"/>
                      </a:solidFill>
                      <a:prstDash val="solid"/>
                      <a:round/>
                      <a:headEnd type="none" w="med" len="med"/>
                      <a:tailEnd type="none" w="med" len="med"/>
                    </a:lnL>
                    <a:lnT w="57150" cap="flat" cmpd="sng" algn="ctr">
                      <a:noFill/>
                      <a:prstDash val="solid"/>
                      <a:round/>
                      <a:headEnd type="none" w="med" len="med"/>
                      <a:tailEnd type="none" w="med" len="med"/>
                    </a:lnT>
                  </a:tcPr>
                </a:tc>
                <a:tc>
                  <a:txBody>
                    <a:bodyPr/>
                    <a:lstStyle/>
                    <a:p>
                      <a:pPr algn="r"/>
                      <a:r>
                        <a:rPr lang="es-ES" sz="1600" dirty="0">
                          <a:solidFill>
                            <a:srgbClr val="004B24"/>
                          </a:solidFill>
                        </a:rPr>
                        <a:t>  $61,200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2342">
                <a:tc>
                  <a:txBody>
                    <a:bodyPr/>
                    <a:lstStyle/>
                    <a:p>
                      <a:r>
                        <a:rPr lang="es-ES" sz="1600" dirty="0">
                          <a:solidFill>
                            <a:srgbClr val="004B24"/>
                          </a:solidFill>
                        </a:rPr>
                        <a:t>Mercado agrícola</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u="none" dirty="0">
                          <a:solidFill>
                            <a:srgbClr val="004B24"/>
                          </a:solidFill>
                        </a:rPr>
                        <a:t>      64,800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2342">
                <a:tc>
                  <a:txBody>
                    <a:bodyPr/>
                    <a:lstStyle/>
                    <a:p>
                      <a:r>
                        <a:rPr lang="es-ES" sz="1600" i="0" dirty="0">
                          <a:solidFill>
                            <a:srgbClr val="004B24"/>
                          </a:solidFill>
                        </a:rPr>
                        <a:t>Venta de fruta</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i="0" u="sng" dirty="0">
                          <a:solidFill>
                            <a:srgbClr val="004B24"/>
                          </a:solidFill>
                        </a:rPr>
                        <a:t>8,400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2342">
                <a:tc>
                  <a:txBody>
                    <a:bodyPr/>
                    <a:lstStyle/>
                    <a:p>
                      <a:r>
                        <a:rPr lang="es-ES" sz="1600" i="1" dirty="0">
                          <a:solidFill>
                            <a:srgbClr val="004B24"/>
                          </a:solidFill>
                        </a:rPr>
                        <a:t>Ingresos totales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i="1" dirty="0">
                          <a:solidFill>
                            <a:srgbClr val="004B24"/>
                          </a:solidFill>
                        </a:rPr>
                        <a:t>   </a:t>
                      </a:r>
                      <a:r>
                        <a:rPr lang="es-ES" sz="1600" i="1" baseline="0" dirty="0">
                          <a:solidFill>
                            <a:srgbClr val="004B24"/>
                          </a:solidFill>
                        </a:rPr>
                        <a:t> 134,400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21002">
                <a:tc>
                  <a:txBody>
                    <a:bodyPr/>
                    <a:lstStyle/>
                    <a:p>
                      <a:endParaRPr lang="en-US" sz="1600" dirty="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tcPr>
                </a:tc>
                <a:tc>
                  <a:txBody>
                    <a:bodyPr/>
                    <a:lstStyle/>
                    <a:p>
                      <a:endParaRPr lang="en-US" sz="1600" dirty="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2342">
                <a:tc>
                  <a:txBody>
                    <a:bodyPr/>
                    <a:lstStyle/>
                    <a:p>
                      <a:r>
                        <a:rPr lang="es-ES" sz="2000" dirty="0">
                          <a:solidFill>
                            <a:schemeClr val="bg2"/>
                          </a:solidFill>
                        </a:rPr>
                        <a:t>Gastos:</a:t>
                      </a:r>
                    </a:p>
                  </a:txBody>
                  <a:tcPr marL="46694" marR="46694" marT="23338" marB="23338">
                    <a:lnL w="57150" cap="flat" cmpd="sng" algn="ctr">
                      <a:solidFill>
                        <a:schemeClr val="tx1"/>
                      </a:solidFill>
                      <a:prstDash val="solid"/>
                      <a:round/>
                      <a:headEnd type="none" w="med" len="med"/>
                      <a:tailEnd type="none" w="med" len="med"/>
                    </a:lnL>
                    <a:solidFill>
                      <a:schemeClr val="accent1"/>
                    </a:solidFill>
                  </a:tcPr>
                </a:tc>
                <a:tc>
                  <a:txBody>
                    <a:bodyPr/>
                    <a:lstStyle/>
                    <a:p>
                      <a:endParaRPr lang="en-US" sz="1600" dirty="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0006"/>
                  </a:ext>
                </a:extLst>
              </a:tr>
              <a:tr h="372342">
                <a:tc>
                  <a:txBody>
                    <a:bodyPr/>
                    <a:lstStyle/>
                    <a:p>
                      <a:r>
                        <a:rPr lang="es-ES" sz="1600" dirty="0">
                          <a:solidFill>
                            <a:srgbClr val="004B24"/>
                          </a:solidFill>
                        </a:rPr>
                        <a:t>Costo de los bienes vendidos (COGS)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dirty="0">
                          <a:solidFill>
                            <a:srgbClr val="004B24"/>
                          </a:solidFill>
                        </a:rPr>
                        <a:t>    $80,096</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2342">
                <a:tc>
                  <a:txBody>
                    <a:bodyPr/>
                    <a:lstStyle/>
                    <a:p>
                      <a:r>
                        <a:rPr lang="es-ES" sz="1600" dirty="0">
                          <a:solidFill>
                            <a:srgbClr val="004B24"/>
                          </a:solidFill>
                        </a:rPr>
                        <a:t>Sobrecarga</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dirty="0">
                          <a:solidFill>
                            <a:srgbClr val="004B24"/>
                          </a:solidFill>
                        </a:rPr>
                        <a:t>      10,345</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2342">
                <a:tc>
                  <a:txBody>
                    <a:bodyPr/>
                    <a:lstStyle/>
                    <a:p>
                      <a:r>
                        <a:rPr lang="es-ES" sz="1600" baseline="0" dirty="0">
                          <a:solidFill>
                            <a:srgbClr val="004B24"/>
                          </a:solidFill>
                        </a:rPr>
                        <a:t>Sorteo</a:t>
                      </a:r>
                      <a:r>
                        <a:rPr lang="es-ES" sz="1600" dirty="0">
                          <a:solidFill>
                            <a:srgbClr val="004B24"/>
                          </a:solidFill>
                        </a:rPr>
                        <a:t> propietario</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dirty="0">
                          <a:solidFill>
                            <a:srgbClr val="004B24"/>
                          </a:solidFill>
                        </a:rPr>
                        <a:t>      30,000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2342">
                <a:tc>
                  <a:txBody>
                    <a:bodyPr/>
                    <a:lstStyle/>
                    <a:p>
                      <a:r>
                        <a:rPr lang="es-ES" sz="1600" i="1" dirty="0">
                          <a:solidFill>
                            <a:srgbClr val="004B24"/>
                          </a:solidFill>
                        </a:rPr>
                        <a:t>Gastos totales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s-ES" sz="1600" dirty="0">
                          <a:solidFill>
                            <a:srgbClr val="004B24"/>
                          </a:solidFill>
                        </a:rPr>
                        <a:t>   </a:t>
                      </a:r>
                      <a:r>
                        <a:rPr lang="es-ES" sz="1600" i="1" dirty="0">
                          <a:solidFill>
                            <a:srgbClr val="004B24"/>
                          </a:solidFill>
                        </a:rPr>
                        <a:t>120,441</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21002">
                <a:tc>
                  <a:txBody>
                    <a:bodyPr/>
                    <a:lstStyle/>
                    <a:p>
                      <a:endParaRPr lang="en-US" sz="1600" dirty="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tcPr>
                </a:tc>
                <a:tc>
                  <a:txBody>
                    <a:bodyPr/>
                    <a:lstStyle/>
                    <a:p>
                      <a:pPr algn="l" rtl="0"/>
                      <a:endParaRPr lang="en-US" sz="1600" dirty="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72342">
                <a:tc>
                  <a:txBody>
                    <a:bodyPr/>
                    <a:lstStyle/>
                    <a:p>
                      <a:r>
                        <a:rPr lang="es-ES" sz="2000" dirty="0">
                          <a:solidFill>
                            <a:schemeClr val="bg2"/>
                          </a:solidFill>
                        </a:rPr>
                        <a:t>Beneficios (pérdidas) netos</a:t>
                      </a:r>
                    </a:p>
                  </a:txBody>
                  <a:tcPr marL="46694" marR="46694" marT="23338" marB="23338">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accent1"/>
                    </a:solidFill>
                  </a:tcPr>
                </a:tc>
                <a:tc>
                  <a:txBody>
                    <a:bodyPr/>
                    <a:lstStyle/>
                    <a:p>
                      <a:pPr algn="r"/>
                      <a:r>
                        <a:rPr lang="es-ES" sz="1600" dirty="0">
                          <a:solidFill>
                            <a:srgbClr val="004B24"/>
                          </a:solidFill>
                        </a:rPr>
                        <a:t>  </a:t>
                      </a:r>
                      <a:r>
                        <a:rPr lang="es-ES" sz="1600" dirty="0">
                          <a:solidFill>
                            <a:schemeClr val="bg2"/>
                          </a:solidFill>
                        </a:rPr>
                        <a:t>$13,959</a:t>
                      </a:r>
                    </a:p>
                  </a:txBody>
                  <a:tcPr marL="46694" marR="46694" marT="23338" marB="23338">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8697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ES" dirty="0">
                <a:solidFill>
                  <a:srgbClr val="004B24"/>
                </a:solidFill>
              </a:rPr>
              <a:t>Cuenta de Resultados</a:t>
            </a:r>
          </a:p>
        </p:txBody>
      </p:sp>
      <p:graphicFrame>
        <p:nvGraphicFramePr>
          <p:cNvPr id="4" name="Diagram 3"/>
          <p:cNvGraphicFramePr/>
          <p:nvPr>
            <p:extLst>
              <p:ext uri="{D42A27DB-BD31-4B8C-83A1-F6EECF244321}">
                <p14:modId xmlns:p14="http://schemas.microsoft.com/office/powerpoint/2010/main" val="4084773900"/>
              </p:ext>
            </p:extLst>
          </p:nvPr>
        </p:nvGraphicFramePr>
        <p:xfrm>
          <a:off x="457200" y="1232453"/>
          <a:ext cx="8385717" cy="403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5527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a:xfrm>
            <a:off x="457200" y="478297"/>
            <a:ext cx="8388626" cy="939341"/>
          </a:xfrm>
        </p:spPr>
        <p:txBody>
          <a:bodyPr/>
          <a:lstStyle/>
          <a:p>
            <a:r>
              <a:rPr lang="es-ES" dirty="0"/>
              <a:t>¿Cómo se utiliza la cuenta de resultados?</a:t>
            </a:r>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63023339"/>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09711"/>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ES" sz="2400" dirty="0">
                <a:solidFill>
                  <a:srgbClr val="444444"/>
                </a:solidFill>
                <a:latin typeface="Calibri"/>
                <a:ea typeface="Calibri"/>
                <a:cs typeface="Calibri"/>
              </a:rPr>
              <a:t>​​</a:t>
            </a:r>
          </a:p>
          <a:p>
            <a:pPr rtl="0"/>
            <a:endParaRPr lang="en-US" sz="2400" dirty="0">
              <a:solidFill>
                <a:srgbClr val="444444"/>
              </a:solidFill>
              <a:latin typeface="Calibri"/>
              <a:ea typeface="Calibri"/>
              <a:cs typeface="Calibri"/>
            </a:endParaRPr>
          </a:p>
          <a:p>
            <a:pPr rtl="0"/>
            <a:r>
              <a:rPr lang="es-ES" sz="2400" dirty="0">
                <a:solidFill>
                  <a:srgbClr val="444444"/>
                </a:solidFill>
                <a:latin typeface="Calibri"/>
                <a:ea typeface="Calibri"/>
                <a:cs typeface="Calibri"/>
              </a:rPr>
              <a:t>​</a:t>
            </a:r>
          </a:p>
        </p:txBody>
      </p:sp>
    </p:spTree>
    <p:extLst>
      <p:ext uri="{BB962C8B-B14F-4D97-AF65-F5344CB8AC3E}">
        <p14:creationId xmlns:p14="http://schemas.microsoft.com/office/powerpoint/2010/main" val="3887433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a:xfrm>
            <a:off x="457200" y="478297"/>
            <a:ext cx="8229600" cy="939341"/>
          </a:xfrm>
        </p:spPr>
        <p:txBody>
          <a:bodyPr vert="horz" lIns="0" tIns="0" rIns="0" bIns="0" rtlCol="0" anchor="ctr" anchorCtr="0">
            <a:normAutofit/>
          </a:bodyPr>
          <a:lstStyle/>
          <a:p>
            <a:r>
              <a:rPr lang="es-ES" dirty="0">
                <a:latin typeface="+mj-lt"/>
                <a:ea typeface="+mj-ea"/>
                <a:cs typeface="+mj-cs"/>
              </a:rPr>
              <a:t>Estado de Flujo de Efectivo</a:t>
            </a:r>
          </a:p>
        </p:txBody>
      </p:sp>
      <p:sp>
        <p:nvSpPr>
          <p:cNvPr id="3" name="Content Placeholder 6">
            <a:extLst>
              <a:ext uri="{FF2B5EF4-FFF2-40B4-BE49-F238E27FC236}">
                <a16:creationId xmlns:a16="http://schemas.microsoft.com/office/drawing/2014/main" id="{2601AB25-5747-D01C-218C-9F865BF059AC}"/>
              </a:ext>
            </a:extLst>
          </p:cNvPr>
          <p:cNvSpPr txBox="1">
            <a:spLocks/>
          </p:cNvSpPr>
          <p:nvPr/>
        </p:nvSpPr>
        <p:spPr>
          <a:xfrm>
            <a:off x="4927599" y="1687392"/>
            <a:ext cx="3759201" cy="41054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90000"/>
              </a:lnSpc>
              <a:spcAft>
                <a:spcPts val="600"/>
              </a:spcAft>
            </a:pPr>
            <a:r>
              <a:rPr lang="es-ES" sz="3000" dirty="0">
                <a:latin typeface="+mn-lt"/>
                <a:ea typeface="+mn-ea"/>
                <a:cs typeface="+mn-cs"/>
              </a:rPr>
              <a:t>El</a:t>
            </a:r>
            <a:r>
              <a:rPr lang="es-ES" sz="3000" b="1" dirty="0">
                <a:latin typeface="+mn-lt"/>
                <a:ea typeface="+mn-ea"/>
                <a:cs typeface="+mn-cs"/>
              </a:rPr>
              <a:t> Estado de Flujo de Efectivo </a:t>
            </a:r>
            <a:r>
              <a:rPr lang="es-ES" sz="3000" dirty="0">
                <a:latin typeface="+mn-lt"/>
                <a:ea typeface="+mn-ea"/>
                <a:cs typeface="+mn-cs"/>
              </a:rPr>
              <a:t>muestra </a:t>
            </a:r>
            <a:r>
              <a:rPr lang="es-ES" sz="3000" i="1" dirty="0">
                <a:latin typeface="+mn-lt"/>
                <a:ea typeface="+mn-ea"/>
                <a:cs typeface="+mn-cs"/>
              </a:rPr>
              <a:t>todas</a:t>
            </a:r>
            <a:r>
              <a:rPr lang="es-ES" sz="3000" b="1" i="1" dirty="0">
                <a:latin typeface="+mn-lt"/>
                <a:ea typeface="+mn-ea"/>
                <a:cs typeface="+mn-cs"/>
              </a:rPr>
              <a:t> </a:t>
            </a:r>
            <a:r>
              <a:rPr lang="es-ES" sz="3000" dirty="0">
                <a:latin typeface="+mn-lt"/>
                <a:ea typeface="+mn-ea"/>
                <a:cs typeface="+mn-cs"/>
              </a:rPr>
              <a:t>las fuentes y usos del efectivo. </a:t>
            </a:r>
          </a:p>
        </p:txBody>
      </p:sp>
      <p:graphicFrame>
        <p:nvGraphicFramePr>
          <p:cNvPr id="5" name="Table 3">
            <a:extLst>
              <a:ext uri="{FF2B5EF4-FFF2-40B4-BE49-F238E27FC236}">
                <a16:creationId xmlns:a16="http://schemas.microsoft.com/office/drawing/2014/main" id="{A87AF2AE-0DD9-9ACE-7E11-91E2EF583027}"/>
              </a:ext>
            </a:extLst>
          </p:cNvPr>
          <p:cNvGraphicFramePr>
            <a:graphicFrameLocks noGrp="1"/>
          </p:cNvGraphicFramePr>
          <p:nvPr>
            <p:extLst>
              <p:ext uri="{D42A27DB-BD31-4B8C-83A1-F6EECF244321}">
                <p14:modId xmlns:p14="http://schemas.microsoft.com/office/powerpoint/2010/main" val="1273529181"/>
              </p:ext>
            </p:extLst>
          </p:nvPr>
        </p:nvGraphicFramePr>
        <p:xfrm>
          <a:off x="634999" y="1687392"/>
          <a:ext cx="3937001" cy="410549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61076">
                  <a:extLst>
                    <a:ext uri="{9D8B030D-6E8A-4147-A177-3AD203B41FA5}">
                      <a16:colId xmlns:a16="http://schemas.microsoft.com/office/drawing/2014/main" val="4274990845"/>
                    </a:ext>
                  </a:extLst>
                </a:gridCol>
                <a:gridCol w="1675925">
                  <a:extLst>
                    <a:ext uri="{9D8B030D-6E8A-4147-A177-3AD203B41FA5}">
                      <a16:colId xmlns:a16="http://schemas.microsoft.com/office/drawing/2014/main" val="3201466768"/>
                    </a:ext>
                  </a:extLst>
                </a:gridCol>
              </a:tblGrid>
              <a:tr h="589791">
                <a:tc>
                  <a:txBody>
                    <a:bodyPr/>
                    <a:lstStyle/>
                    <a:p>
                      <a:r>
                        <a:rPr lang="es-ES" sz="3000" dirty="0">
                          <a:solidFill>
                            <a:schemeClr val="bg2"/>
                          </a:solidFill>
                        </a:rPr>
                        <a:t>Ítem</a:t>
                      </a:r>
                    </a:p>
                  </a:txBody>
                  <a:tcPr marL="85871" marR="85871" marT="42936" marB="42936" anchor="ctr"/>
                </a:tc>
                <a:tc>
                  <a:txBody>
                    <a:bodyPr/>
                    <a:lstStyle/>
                    <a:p>
                      <a:pPr algn="just"/>
                      <a:r>
                        <a:rPr lang="es-ES" sz="3000" dirty="0">
                          <a:solidFill>
                            <a:schemeClr val="bg2"/>
                          </a:solidFill>
                        </a:rPr>
                        <a:t>Monto</a:t>
                      </a:r>
                    </a:p>
                  </a:txBody>
                  <a:tcPr marL="85871" marR="85871" marT="42936" marB="42936" anchor="ctr"/>
                </a:tc>
                <a:extLst>
                  <a:ext uri="{0D108BD9-81ED-4DB2-BD59-A6C34878D82A}">
                    <a16:rowId xmlns:a16="http://schemas.microsoft.com/office/drawing/2014/main" val="3945229489"/>
                  </a:ext>
                </a:extLst>
              </a:tr>
              <a:tr h="878925">
                <a:tc>
                  <a:txBody>
                    <a:bodyPr/>
                    <a:lstStyle/>
                    <a:p>
                      <a:r>
                        <a:rPr lang="es-ES" sz="2400" dirty="0">
                          <a:solidFill>
                            <a:srgbClr val="004B24"/>
                          </a:solidFill>
                        </a:rPr>
                        <a:t>Efectivo de las operaciones</a:t>
                      </a:r>
                    </a:p>
                  </a:txBody>
                  <a:tcPr marL="85871" marR="85871" marT="42936" marB="42936"/>
                </a:tc>
                <a:tc>
                  <a:txBody>
                    <a:bodyPr/>
                    <a:lstStyle/>
                    <a:p>
                      <a:pPr algn="r"/>
                      <a:r>
                        <a:rPr lang="es-ES" sz="2400" dirty="0">
                          <a:solidFill>
                            <a:srgbClr val="004B24"/>
                          </a:solidFill>
                        </a:rPr>
                        <a:t>$30,000</a:t>
                      </a:r>
                    </a:p>
                  </a:txBody>
                  <a:tcPr marL="85871" marR="85871" marT="42936" marB="42936"/>
                </a:tc>
                <a:extLst>
                  <a:ext uri="{0D108BD9-81ED-4DB2-BD59-A6C34878D82A}">
                    <a16:rowId xmlns:a16="http://schemas.microsoft.com/office/drawing/2014/main" val="3194258485"/>
                  </a:ext>
                </a:extLst>
              </a:tr>
              <a:tr h="878925">
                <a:tc>
                  <a:txBody>
                    <a:bodyPr/>
                    <a:lstStyle/>
                    <a:p>
                      <a:r>
                        <a:rPr lang="es-ES" sz="2400" dirty="0">
                          <a:solidFill>
                            <a:srgbClr val="004B24"/>
                          </a:solidFill>
                        </a:rPr>
                        <a:t>Efectivo de las inversiones</a:t>
                      </a:r>
                    </a:p>
                  </a:txBody>
                  <a:tcPr marL="85871" marR="85871" marT="42936" marB="42936"/>
                </a:tc>
                <a:tc>
                  <a:txBody>
                    <a:bodyPr/>
                    <a:lstStyle/>
                    <a:p>
                      <a:pPr algn="r"/>
                      <a:r>
                        <a:rPr lang="es-ES" sz="2400" dirty="0">
                          <a:solidFill>
                            <a:srgbClr val="004B24"/>
                          </a:solidFill>
                        </a:rPr>
                        <a:t>(25,000)</a:t>
                      </a:r>
                    </a:p>
                  </a:txBody>
                  <a:tcPr marL="85871" marR="85871" marT="42936" marB="42936"/>
                </a:tc>
                <a:extLst>
                  <a:ext uri="{0D108BD9-81ED-4DB2-BD59-A6C34878D82A}">
                    <a16:rowId xmlns:a16="http://schemas.microsoft.com/office/drawing/2014/main" val="1089207201"/>
                  </a:ext>
                </a:extLst>
              </a:tr>
              <a:tr h="878925">
                <a:tc>
                  <a:txBody>
                    <a:bodyPr/>
                    <a:lstStyle/>
                    <a:p>
                      <a:r>
                        <a:rPr lang="es-ES" sz="2400" dirty="0">
                          <a:solidFill>
                            <a:srgbClr val="004B24"/>
                          </a:solidFill>
                        </a:rPr>
                        <a:t>Efectivo de la financiación</a:t>
                      </a:r>
                    </a:p>
                  </a:txBody>
                  <a:tcPr marL="85871" marR="85871" marT="42936" marB="42936"/>
                </a:tc>
                <a:tc>
                  <a:txBody>
                    <a:bodyPr/>
                    <a:lstStyle/>
                    <a:p>
                      <a:pPr algn="r"/>
                      <a:r>
                        <a:rPr lang="es-ES" sz="2400" dirty="0">
                          <a:solidFill>
                            <a:srgbClr val="004B24"/>
                          </a:solidFill>
                        </a:rPr>
                        <a:t>35,000</a:t>
                      </a:r>
                    </a:p>
                  </a:txBody>
                  <a:tcPr marL="85871" marR="85871" marT="42936" marB="42936"/>
                </a:tc>
                <a:extLst>
                  <a:ext uri="{0D108BD9-81ED-4DB2-BD59-A6C34878D82A}">
                    <a16:rowId xmlns:a16="http://schemas.microsoft.com/office/drawing/2014/main" val="1646687840"/>
                  </a:ext>
                </a:extLst>
              </a:tr>
              <a:tr h="878925">
                <a:tc>
                  <a:txBody>
                    <a:bodyPr/>
                    <a:lstStyle/>
                    <a:p>
                      <a:r>
                        <a:rPr lang="es-ES" sz="2400" dirty="0">
                          <a:solidFill>
                            <a:srgbClr val="004B24"/>
                          </a:solidFill>
                        </a:rPr>
                        <a:t>Variación neta de efectivo</a:t>
                      </a:r>
                    </a:p>
                  </a:txBody>
                  <a:tcPr marL="85871" marR="85871" marT="42936" marB="42936"/>
                </a:tc>
                <a:tc>
                  <a:txBody>
                    <a:bodyPr/>
                    <a:lstStyle/>
                    <a:p>
                      <a:pPr algn="r"/>
                      <a:r>
                        <a:rPr lang="es-ES" sz="2400" dirty="0">
                          <a:solidFill>
                            <a:srgbClr val="004B24"/>
                          </a:solidFill>
                        </a:rPr>
                        <a:t>40,000</a:t>
                      </a:r>
                    </a:p>
                  </a:txBody>
                  <a:tcPr marL="85871" marR="85871" marT="42936" marB="42936"/>
                </a:tc>
                <a:extLst>
                  <a:ext uri="{0D108BD9-81ED-4DB2-BD59-A6C34878D82A}">
                    <a16:rowId xmlns:a16="http://schemas.microsoft.com/office/drawing/2014/main" val="1638161284"/>
                  </a:ext>
                </a:extLst>
              </a:tr>
            </a:tbl>
          </a:graphicData>
        </a:graphic>
      </p:graphicFrame>
    </p:spTree>
    <p:extLst>
      <p:ext uri="{BB962C8B-B14F-4D97-AF65-F5344CB8AC3E}">
        <p14:creationId xmlns:p14="http://schemas.microsoft.com/office/powerpoint/2010/main" val="3986511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a:xfrm>
            <a:off x="377688" y="478297"/>
            <a:ext cx="8547652" cy="939341"/>
          </a:xfrm>
        </p:spPr>
        <p:txBody>
          <a:bodyPr/>
          <a:lstStyle/>
          <a:p>
            <a:r>
              <a:rPr lang="es-ES" sz="3200" dirty="0"/>
              <a:t>¿Cómo se utiliza el Estado de Flujo de Efectivo?</a:t>
            </a:r>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3066357030"/>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8794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dirty="0">
                <a:solidFill>
                  <a:schemeClr val="tx1"/>
                </a:solidFill>
              </a:rPr>
              <a:t>Los tres estados financieros principales</a:t>
            </a:r>
          </a:p>
        </p:txBody>
      </p:sp>
      <p:sp>
        <p:nvSpPr>
          <p:cNvPr id="3" name="Rectangle 2">
            <a:extLst>
              <a:ext uri="{FF2B5EF4-FFF2-40B4-BE49-F238E27FC236}">
                <a16:creationId xmlns:a16="http://schemas.microsoft.com/office/drawing/2014/main" id="{08EF41FE-3604-4741-81E8-F3BB1A130D5A}"/>
              </a:ext>
            </a:extLst>
          </p:cNvPr>
          <p:cNvSpPr/>
          <p:nvPr/>
        </p:nvSpPr>
        <p:spPr>
          <a:xfrm>
            <a:off x="704461" y="1402611"/>
            <a:ext cx="7735078" cy="3539430"/>
          </a:xfrm>
          <a:prstGeom prst="rect">
            <a:avLst/>
          </a:prstGeom>
        </p:spPr>
        <p:txBody>
          <a:bodyPr wrap="square">
            <a:spAutoFit/>
          </a:bodyPr>
          <a:lstStyle/>
          <a:p>
            <a:pPr marL="457200" indent="-457200">
              <a:buClr>
                <a:srgbClr val="679A47"/>
              </a:buClr>
              <a:buFont typeface="Wingdings" panose="05000000000000000000" pitchFamily="2" charset="2"/>
              <a:buChar char="§"/>
            </a:pPr>
            <a:r>
              <a:rPr lang="es-ES" sz="2800" b="1" dirty="0">
                <a:solidFill>
                  <a:schemeClr val="bg1">
                    <a:lumMod val="10000"/>
                  </a:schemeClr>
                </a:solidFill>
              </a:rPr>
              <a:t>Balance: </a:t>
            </a:r>
            <a:r>
              <a:rPr lang="es-ES" sz="2800" dirty="0">
                <a:solidFill>
                  <a:schemeClr val="bg1">
                    <a:lumMod val="10000"/>
                  </a:schemeClr>
                </a:solidFill>
              </a:rPr>
              <a:t>Le informa de su situación financiera actual.</a:t>
            </a:r>
          </a:p>
          <a:p>
            <a:pPr marL="457200" indent="-457200">
              <a:buClr>
                <a:srgbClr val="679A47"/>
              </a:buClr>
              <a:buFont typeface="Wingdings" panose="05000000000000000000" pitchFamily="2" charset="2"/>
              <a:buChar char="§"/>
            </a:pPr>
            <a:endParaRPr lang="en-US" sz="2800" dirty="0">
              <a:solidFill>
                <a:schemeClr val="bg1">
                  <a:lumMod val="10000"/>
                </a:schemeClr>
              </a:solidFill>
            </a:endParaRPr>
          </a:p>
          <a:p>
            <a:pPr marL="457200" indent="-457200">
              <a:buClr>
                <a:srgbClr val="679A47"/>
              </a:buClr>
              <a:buFont typeface="Wingdings" panose="05000000000000000000" pitchFamily="2" charset="2"/>
              <a:buChar char="§"/>
            </a:pPr>
            <a:r>
              <a:rPr lang="es-ES" sz="2800" b="1" dirty="0">
                <a:solidFill>
                  <a:schemeClr val="bg1">
                    <a:lumMod val="10000"/>
                  </a:schemeClr>
                </a:solidFill>
              </a:rPr>
              <a:t>Cuenta de Resultados: </a:t>
            </a:r>
            <a:r>
              <a:rPr lang="es-ES" sz="2800" dirty="0">
                <a:solidFill>
                  <a:schemeClr val="bg1">
                    <a:lumMod val="10000"/>
                  </a:schemeClr>
                </a:solidFill>
              </a:rPr>
              <a:t>Indica si está ganando o perdiendo dinero en su empresa.</a:t>
            </a:r>
          </a:p>
          <a:p>
            <a:pPr marL="457200" indent="-457200">
              <a:buClr>
                <a:srgbClr val="679A47"/>
              </a:buClr>
              <a:buFont typeface="Wingdings" panose="05000000000000000000" pitchFamily="2" charset="2"/>
              <a:buChar char="§"/>
            </a:pPr>
            <a:endParaRPr lang="en-US" sz="2800" dirty="0">
              <a:solidFill>
                <a:schemeClr val="bg1">
                  <a:lumMod val="10000"/>
                </a:schemeClr>
              </a:solidFill>
            </a:endParaRPr>
          </a:p>
          <a:p>
            <a:pPr marL="457200" indent="-457200">
              <a:buClr>
                <a:srgbClr val="679A47"/>
              </a:buClr>
              <a:buFont typeface="Wingdings" panose="05000000000000000000" pitchFamily="2" charset="2"/>
              <a:buChar char="§"/>
            </a:pPr>
            <a:r>
              <a:rPr lang="es-ES" sz="2800" b="1" dirty="0">
                <a:solidFill>
                  <a:schemeClr val="bg1">
                    <a:lumMod val="10000"/>
                  </a:schemeClr>
                </a:solidFill>
              </a:rPr>
              <a:t>Estado de Flujo de Efectivo: </a:t>
            </a:r>
            <a:r>
              <a:rPr lang="es-ES" sz="2800" dirty="0">
                <a:solidFill>
                  <a:schemeClr val="bg1">
                    <a:lumMod val="10000"/>
                  </a:schemeClr>
                </a:solidFill>
              </a:rPr>
              <a:t>Controla de dónde viene y adónde va el dinero. </a:t>
            </a:r>
          </a:p>
        </p:txBody>
      </p:sp>
    </p:spTree>
    <p:extLst>
      <p:ext uri="{BB962C8B-B14F-4D97-AF65-F5344CB8AC3E}">
        <p14:creationId xmlns:p14="http://schemas.microsoft.com/office/powerpoint/2010/main" val="1640018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a:xfrm>
            <a:off x="457200" y="478297"/>
            <a:ext cx="8388626" cy="939341"/>
          </a:xfrm>
        </p:spPr>
        <p:txBody>
          <a:bodyPr vert="horz" lIns="0" tIns="0" rIns="0" bIns="0" rtlCol="0" anchor="ctr" anchorCtr="0">
            <a:normAutofit/>
          </a:bodyPr>
          <a:lstStyle/>
          <a:p>
            <a:r>
              <a:rPr lang="es-ES" sz="3000" dirty="0"/>
              <a:t>Presupuesto para necesidades personales futuras</a:t>
            </a:r>
          </a:p>
        </p:txBody>
      </p:sp>
      <p:graphicFrame>
        <p:nvGraphicFramePr>
          <p:cNvPr id="8" name="Content Placeholder 5">
            <a:extLst>
              <a:ext uri="{FF2B5EF4-FFF2-40B4-BE49-F238E27FC236}">
                <a16:creationId xmlns:a16="http://schemas.microsoft.com/office/drawing/2014/main" id="{3C985275-38F9-476A-B564-2EF6C52DBF11}"/>
              </a:ext>
            </a:extLst>
          </p:cNvPr>
          <p:cNvGraphicFramePr>
            <a:graphicFrameLocks noGrp="1"/>
          </p:cNvGraphicFramePr>
          <p:nvPr>
            <p:ph idx="1"/>
            <p:extLst>
              <p:ext uri="{D42A27DB-BD31-4B8C-83A1-F6EECF244321}">
                <p14:modId xmlns:p14="http://schemas.microsoft.com/office/powerpoint/2010/main" val="180801298"/>
              </p:ext>
            </p:extLst>
          </p:nvPr>
        </p:nvGraphicFramePr>
        <p:xfrm>
          <a:off x="457199" y="1600200"/>
          <a:ext cx="8229599"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81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fontScale="90000"/>
          </a:bodyPr>
          <a:lstStyle/>
          <a:p>
            <a:r>
              <a:rPr lang="es-ES" dirty="0"/>
              <a:t>Presupuesto para Futuras Necesidades del Negocio</a:t>
            </a:r>
          </a:p>
        </p:txBody>
      </p:sp>
      <p:graphicFrame>
        <p:nvGraphicFramePr>
          <p:cNvPr id="8" name="Content Placeholder 5">
            <a:extLst>
              <a:ext uri="{FF2B5EF4-FFF2-40B4-BE49-F238E27FC236}">
                <a16:creationId xmlns:a16="http://schemas.microsoft.com/office/drawing/2014/main" id="{3C985275-38F9-476A-B564-2EF6C52DBF11}"/>
              </a:ext>
            </a:extLst>
          </p:cNvPr>
          <p:cNvGraphicFramePr>
            <a:graphicFrameLocks noGrp="1"/>
          </p:cNvGraphicFramePr>
          <p:nvPr>
            <p:ph idx="1"/>
            <p:extLst>
              <p:ext uri="{D42A27DB-BD31-4B8C-83A1-F6EECF244321}">
                <p14:modId xmlns:p14="http://schemas.microsoft.com/office/powerpoint/2010/main" val="2242853950"/>
              </p:ext>
            </p:extLst>
          </p:nvPr>
        </p:nvGraphicFramePr>
        <p:xfrm>
          <a:off x="457199" y="1600200"/>
          <a:ext cx="8135655"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4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s-ES" dirty="0"/>
              <a:t>¿Cómo se utiliza el Presupuesto?</a:t>
            </a:r>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3250474456"/>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76824"/>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ES" sz="2400" dirty="0">
                <a:solidFill>
                  <a:srgbClr val="444444"/>
                </a:solidFill>
                <a:latin typeface="Calibri"/>
                <a:ea typeface="Calibri"/>
                <a:cs typeface="Calibri"/>
              </a:rPr>
              <a:t>​​</a:t>
            </a:r>
          </a:p>
          <a:p>
            <a:pPr rtl="0"/>
            <a:endParaRPr lang="en-US" sz="2400" dirty="0">
              <a:solidFill>
                <a:srgbClr val="444444"/>
              </a:solidFill>
              <a:latin typeface="Calibri"/>
              <a:ea typeface="Calibri"/>
              <a:cs typeface="Calibri"/>
            </a:endParaRPr>
          </a:p>
          <a:p>
            <a:pPr rtl="0"/>
            <a:r>
              <a:rPr lang="es-ES" sz="2400" dirty="0">
                <a:solidFill>
                  <a:srgbClr val="444444"/>
                </a:solidFill>
                <a:latin typeface="Calibri"/>
                <a:ea typeface="Calibri"/>
                <a:cs typeface="Calibri"/>
              </a:rPr>
              <a:t>​</a:t>
            </a:r>
          </a:p>
        </p:txBody>
      </p:sp>
    </p:spTree>
    <p:extLst>
      <p:ext uri="{BB962C8B-B14F-4D97-AF65-F5344CB8AC3E}">
        <p14:creationId xmlns:p14="http://schemas.microsoft.com/office/powerpoint/2010/main" val="62130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s-ES" sz="2800" b="1" dirty="0">
                <a:solidFill>
                  <a:srgbClr val="004B24"/>
                </a:solidFill>
              </a:rPr>
              <a:t>	Agradecimientos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979518" y="1590165"/>
            <a:ext cx="7508875" cy="3538425"/>
          </a:xfrm>
          <a:solidFill>
            <a:schemeClr val="bg2">
              <a:lumMod val="95000"/>
              <a:alpha val="53000"/>
            </a:schemeClr>
          </a:solidFill>
        </p:spPr>
        <p:txBody>
          <a:bodyPr vert="horz" lIns="51435" tIns="25718" rIns="51435" bIns="25718" rtlCol="0" anchor="t">
            <a:noAutofit/>
          </a:bodyPr>
          <a:lstStyle/>
          <a:p>
            <a:pPr marL="0" indent="0">
              <a:buNone/>
            </a:pPr>
            <a:r>
              <a:rPr lang="es-419" sz="2000" b="1" dirty="0"/>
              <a:t>Transición de las Tierras a Una Nueva Generación </a:t>
            </a:r>
            <a:r>
              <a:rPr lang="es-ES" sz="2000" dirty="0"/>
              <a:t>fue creada por American Farmland Trust, con el apoyo de una subvención de Mejora Educativa del Programa de Desarrollo de Agricultores y Ganaderos Principiantes del Departamento de Agricultura de los EE. UU. (United States Department of Agriculture, USDA). </a:t>
            </a:r>
          </a:p>
          <a:p>
            <a:pPr marL="0" indent="0">
              <a:buNone/>
            </a:pPr>
            <a:r>
              <a:rPr lang="es-ES" sz="2000" dirty="0"/>
              <a:t>Subvención nº 2020-49400-33257	</a:t>
            </a:r>
          </a:p>
          <a:p>
            <a:pPr marL="0" indent="0">
              <a:buNone/>
            </a:pPr>
            <a:endParaRPr lang="en-US" sz="2000" dirty="0"/>
          </a:p>
          <a:p>
            <a:pPr marL="0" indent="0">
              <a:buNone/>
            </a:pPr>
            <a:r>
              <a:rPr lang="es-ES" sz="2000" dirty="0"/>
              <a:t>Gracias también a Farm Credit, al equipo de expertos nacionales en transferencia y acceso a tierras agrícolas y a los miembros de American Farmland Trust. </a:t>
            </a:r>
          </a:p>
          <a:p>
            <a:pPr marL="0" indent="0" algn="ctr"/>
            <a:endParaRPr lang="en-US" sz="2000" dirty="0"/>
          </a:p>
        </p:txBody>
      </p:sp>
      <p:pic>
        <p:nvPicPr>
          <p:cNvPr id="6" name="Picture 5">
            <a:extLst>
              <a:ext uri="{FF2B5EF4-FFF2-40B4-BE49-F238E27FC236}">
                <a16:creationId xmlns:a16="http://schemas.microsoft.com/office/drawing/2014/main" id="{D6E43FB7-0E14-41F7-8A58-02E34BD5723A}"/>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s-ES" dirty="0"/>
              <a:t>Elaborar un Presupuesto</a:t>
            </a:r>
          </a:p>
        </p:txBody>
      </p:sp>
      <p:sp>
        <p:nvSpPr>
          <p:cNvPr id="6" name="Content Placeholder 5">
            <a:extLst>
              <a:ext uri="{FF2B5EF4-FFF2-40B4-BE49-F238E27FC236}">
                <a16:creationId xmlns:a16="http://schemas.microsoft.com/office/drawing/2014/main" id="{8E463661-5D8E-495F-90C0-2F37A8202038}"/>
              </a:ext>
            </a:extLst>
          </p:cNvPr>
          <p:cNvSpPr>
            <a:spLocks noGrp="1"/>
          </p:cNvSpPr>
          <p:nvPr>
            <p:ph idx="4294967295"/>
          </p:nvPr>
        </p:nvSpPr>
        <p:spPr>
          <a:xfrm>
            <a:off x="6191250" y="2400300"/>
            <a:ext cx="2952750" cy="2393950"/>
          </a:xfrm>
        </p:spPr>
        <p:txBody>
          <a:bodyPr vert="horz" lIns="51435" tIns="25718" rIns="51435" bIns="25718" rtlCol="0">
            <a:normAutofit/>
          </a:bodyPr>
          <a:lstStyle/>
          <a:p>
            <a:endParaRPr lang="en-US" spc="-28" dirty="0"/>
          </a:p>
          <a:p>
            <a:endParaRPr lang="en-US" spc="-28" dirty="0"/>
          </a:p>
          <a:p>
            <a:endParaRPr lang="en-US" spc="-28" dirty="0"/>
          </a:p>
        </p:txBody>
      </p:sp>
      <p:sp>
        <p:nvSpPr>
          <p:cNvPr id="7" name="Content Placeholder 6">
            <a:extLst>
              <a:ext uri="{FF2B5EF4-FFF2-40B4-BE49-F238E27FC236}">
                <a16:creationId xmlns:a16="http://schemas.microsoft.com/office/drawing/2014/main" id="{07FA01CE-FEEE-7FC8-0EDF-987A32F9B491}"/>
              </a:ext>
            </a:extLst>
          </p:cNvPr>
          <p:cNvSpPr>
            <a:spLocks noGrp="1"/>
          </p:cNvSpPr>
          <p:nvPr>
            <p:ph idx="1"/>
          </p:nvPr>
        </p:nvSpPr>
        <p:spPr>
          <a:xfrm>
            <a:off x="457200" y="1609518"/>
            <a:ext cx="8229600" cy="4254819"/>
          </a:xfrm>
        </p:spPr>
        <p:txBody>
          <a:bodyPr/>
          <a:lstStyle/>
          <a:p>
            <a:pPr marL="342900" indent="-342900">
              <a:buAutoNum type="arabicPeriod"/>
            </a:pPr>
            <a:r>
              <a:rPr lang="es-ES" dirty="0"/>
              <a:t>Trabaje individualmente para completar la Hoja de Trabajo del Presupuesto. </a:t>
            </a:r>
          </a:p>
          <a:p>
            <a:pPr marL="342900" indent="-342900">
              <a:buAutoNum type="arabicPeriod"/>
            </a:pPr>
            <a:r>
              <a:rPr lang="es-ES" dirty="0"/>
              <a:t>Comparta sus ideas sobre nuevos gastos o ingresos con su pareja. </a:t>
            </a:r>
          </a:p>
          <a:p>
            <a:pPr marL="342900" indent="-342900">
              <a:buAutoNum type="arabicPeriod"/>
            </a:pPr>
            <a:r>
              <a:rPr lang="es-ES" dirty="0"/>
              <a:t>Note si hay vacíos.</a:t>
            </a:r>
          </a:p>
          <a:p>
            <a:pPr marL="342900" indent="-342900">
              <a:buAutoNum type="arabicPeriod"/>
            </a:pPr>
            <a:r>
              <a:rPr lang="es-ES" dirty="0"/>
              <a:t>Identifique los próximos pasos. </a:t>
            </a:r>
          </a:p>
          <a:p>
            <a:endParaRPr lang="en-US" dirty="0"/>
          </a:p>
        </p:txBody>
      </p:sp>
    </p:spTree>
    <p:extLst>
      <p:ext uri="{BB962C8B-B14F-4D97-AF65-F5344CB8AC3E}">
        <p14:creationId xmlns:p14="http://schemas.microsoft.com/office/powerpoint/2010/main" val="242733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Autofit/>
          </a:bodyPr>
          <a:lstStyle/>
          <a:p>
            <a:pPr>
              <a:lnSpc>
                <a:spcPct val="90000"/>
              </a:lnSpc>
            </a:pPr>
            <a:r>
              <a:rPr lang="es-ES" dirty="0"/>
              <a:t>La Evaluación Financiera Inicia las Conversaciones</a:t>
            </a:r>
          </a:p>
        </p:txBody>
      </p:sp>
      <p:sp>
        <p:nvSpPr>
          <p:cNvPr id="6" name="Content Placeholder 5">
            <a:extLst>
              <a:ext uri="{FF2B5EF4-FFF2-40B4-BE49-F238E27FC236}">
                <a16:creationId xmlns:a16="http://schemas.microsoft.com/office/drawing/2014/main" id="{8E463661-5D8E-495F-90C0-2F37A8202038}"/>
              </a:ext>
            </a:extLst>
          </p:cNvPr>
          <p:cNvSpPr>
            <a:spLocks noGrp="1"/>
          </p:cNvSpPr>
          <p:nvPr>
            <p:ph idx="1"/>
          </p:nvPr>
        </p:nvSpPr>
        <p:spPr/>
        <p:txBody>
          <a:bodyPr vert="horz" lIns="51435" tIns="25718" rIns="51435" bIns="25718" rtlCol="0">
            <a:normAutofit/>
          </a:bodyPr>
          <a:lstStyle/>
          <a:p>
            <a:endParaRPr lang="en-US" spc="-28" dirty="0"/>
          </a:p>
          <a:p>
            <a:endParaRPr lang="en-US" spc="-28" dirty="0"/>
          </a:p>
          <a:p>
            <a:endParaRPr lang="en-US" spc="-28" dirty="0"/>
          </a:p>
        </p:txBody>
      </p:sp>
      <p:graphicFrame>
        <p:nvGraphicFramePr>
          <p:cNvPr id="8" name="TextBox 2">
            <a:extLst>
              <a:ext uri="{FF2B5EF4-FFF2-40B4-BE49-F238E27FC236}">
                <a16:creationId xmlns:a16="http://schemas.microsoft.com/office/drawing/2014/main" id="{718819FC-370D-4326-A314-6E7A83984796}"/>
              </a:ext>
            </a:extLst>
          </p:cNvPr>
          <p:cNvGraphicFramePr/>
          <p:nvPr>
            <p:extLst>
              <p:ext uri="{D42A27DB-BD31-4B8C-83A1-F6EECF244321}">
                <p14:modId xmlns:p14="http://schemas.microsoft.com/office/powerpoint/2010/main" val="2127828749"/>
              </p:ext>
            </p:extLst>
          </p:nvPr>
        </p:nvGraphicFramePr>
        <p:xfrm>
          <a:off x="1025713" y="1938891"/>
          <a:ext cx="7092574" cy="4254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681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a:xfrm>
            <a:off x="0" y="1413933"/>
            <a:ext cx="9144000" cy="1529292"/>
          </a:xfrm>
        </p:spPr>
        <p:txBody>
          <a:bodyPr anchor="ctr">
            <a:normAutofit/>
          </a:bodyPr>
          <a:lstStyle/>
          <a:p>
            <a:pPr algn="l">
              <a:spcAft>
                <a:spcPts val="600"/>
              </a:spcAft>
            </a:pPr>
            <a:r>
              <a:rPr lang="es-ES" sz="3200" dirty="0">
                <a:solidFill>
                  <a:schemeClr val="bg2"/>
                </a:solidFill>
              </a:rPr>
              <a:t>Parte 3: Identifique y Forme Su Equipo</a:t>
            </a:r>
          </a:p>
        </p:txBody>
      </p:sp>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srcRect t="12945" b="29972"/>
          <a:stretch/>
        </p:blipFill>
        <p:spPr>
          <a:xfrm>
            <a:off x="18288" y="2943227"/>
            <a:ext cx="9144000" cy="3914775"/>
          </a:xfrm>
          <a:prstGeom prst="rect">
            <a:avLst/>
          </a:prstGeom>
          <a:noFill/>
        </p:spPr>
      </p:pic>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457200" y="3241042"/>
            <a:ext cx="8229600" cy="2613979"/>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2400" dirty="0">
              <a:latin typeface="Arial"/>
            </a:endParaRPr>
          </a:p>
        </p:txBody>
      </p:sp>
    </p:spTree>
    <p:extLst>
      <p:ext uri="{BB962C8B-B14F-4D97-AF65-F5344CB8AC3E}">
        <p14:creationId xmlns:p14="http://schemas.microsoft.com/office/powerpoint/2010/main" val="1910623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98DCB7-174D-45EA-B9EB-F377A70EF18E}"/>
              </a:ext>
            </a:extLst>
          </p:cNvPr>
          <p:cNvSpPr txBox="1"/>
          <p:nvPr/>
        </p:nvSpPr>
        <p:spPr>
          <a:xfrm>
            <a:off x="246744" y="325373"/>
            <a:ext cx="3509768" cy="1956841"/>
          </a:xfrm>
          <a:prstGeom prst="rect">
            <a:avLst/>
          </a:prstGeom>
        </p:spPr>
        <p:txBody>
          <a:bodyPr vert="horz" lIns="91440" tIns="45720" rIns="91440" bIns="45720" rtlCol="0" anchor="b">
            <a:normAutofit/>
          </a:bodyPr>
          <a:lstStyle/>
          <a:p>
            <a:pPr>
              <a:lnSpc>
                <a:spcPct val="90000"/>
              </a:lnSpc>
              <a:spcBef>
                <a:spcPct val="0"/>
              </a:spcBef>
              <a:spcAft>
                <a:spcPts val="450"/>
              </a:spcAft>
              <a:defRPr/>
            </a:pPr>
            <a:endParaRPr lang="en-US" sz="2600" b="1" spc="-28" dirty="0">
              <a:solidFill>
                <a:prstClr val="black"/>
              </a:solidFill>
              <a:latin typeface="Calibri Light" panose="020F0302020204030204"/>
            </a:endParaRPr>
          </a:p>
          <a:p>
            <a:pPr>
              <a:lnSpc>
                <a:spcPct val="90000"/>
              </a:lnSpc>
              <a:spcBef>
                <a:spcPct val="0"/>
              </a:spcBef>
              <a:spcAft>
                <a:spcPts val="450"/>
              </a:spcAft>
              <a:defRPr/>
            </a:pPr>
            <a:br>
              <a:rPr lang="es-ES" sz="2600" dirty="0">
                <a:solidFill>
                  <a:prstClr val="black"/>
                </a:solidFill>
                <a:latin typeface="Calibri Light" panose="020F0302020204030204"/>
              </a:rPr>
            </a:br>
            <a:endParaRPr lang="es-ES" sz="2600" dirty="0">
              <a:solidFill>
                <a:prstClr val="black"/>
              </a:solidFill>
              <a:latin typeface="Calibri Light" panose="020F0302020204030204"/>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0064" y="2872899"/>
            <a:ext cx="3182691" cy="3320668"/>
          </a:xfrm>
          <a:prstGeom prst="rect">
            <a:avLst/>
          </a:prstGeom>
        </p:spPr>
        <p:txBody>
          <a:bodyPr vert="horz" lIns="91440" tIns="45720" rIns="91440" bIns="45720" rtlCol="0">
            <a:normAutofit/>
          </a:bodyPr>
          <a:lstStyle/>
          <a:p>
            <a:pPr>
              <a:lnSpc>
                <a:spcPct val="90000"/>
              </a:lnSpc>
              <a:spcAft>
                <a:spcPts val="450"/>
              </a:spcAft>
              <a:defRPr/>
            </a:pPr>
            <a:br>
              <a:rPr lang="es-ES" sz="1300" dirty="0">
                <a:solidFill>
                  <a:prstClr val="black"/>
                </a:solidFill>
                <a:latin typeface="Calibri" panose="020F0502020204030204"/>
                <a:sym typeface="Symbol" panose="05050102010706020507" pitchFamily="18" charset="2"/>
              </a:rPr>
            </a:br>
            <a:endParaRPr lang="es-ES" sz="1300" dirty="0">
              <a:solidFill>
                <a:prstClr val="black"/>
              </a:solidFill>
              <a:latin typeface="Calibri" panose="020F0502020204030204"/>
              <a:sym typeface="Symbol" panose="05050102010706020507" pitchFamily="18" charset="2"/>
            </a:endParaRPr>
          </a:p>
        </p:txBody>
      </p:sp>
      <p:pic>
        <p:nvPicPr>
          <p:cNvPr id="2" name="Picture 1">
            <a:extLst>
              <a:ext uri="{FF2B5EF4-FFF2-40B4-BE49-F238E27FC236}">
                <a16:creationId xmlns:a16="http://schemas.microsoft.com/office/drawing/2014/main" id="{DBD90FED-2800-464D-9AFC-27BC3A285E27}"/>
              </a:ext>
            </a:extLst>
          </p:cNvPr>
          <p:cNvPicPr>
            <a:picLocks noChangeAspect="1"/>
          </p:cNvPicPr>
          <p:nvPr/>
        </p:nvPicPr>
        <p:blipFill rotWithShape="1">
          <a:blip r:embed="rId3"/>
          <a:srcRect l="21332" r="28642"/>
          <a:stretch/>
        </p:blipFill>
        <p:spPr>
          <a:xfrm>
            <a:off x="3983780"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6" name="TextBox 15">
            <a:extLst>
              <a:ext uri="{FF2B5EF4-FFF2-40B4-BE49-F238E27FC236}">
                <a16:creationId xmlns:a16="http://schemas.microsoft.com/office/drawing/2014/main" id="{BEF66875-7F41-4DCF-A14E-998DEE4594F0}"/>
              </a:ext>
            </a:extLst>
          </p:cNvPr>
          <p:cNvSpPr txBox="1"/>
          <p:nvPr/>
        </p:nvSpPr>
        <p:spPr>
          <a:xfrm>
            <a:off x="246744" y="2447170"/>
            <a:ext cx="3509771" cy="3539430"/>
          </a:xfrm>
          <a:prstGeom prst="rect">
            <a:avLst/>
          </a:prstGeom>
          <a:noFill/>
        </p:spPr>
        <p:txBody>
          <a:bodyPr wrap="square">
            <a:spAutoFit/>
          </a:bodyPr>
          <a:lstStyle/>
          <a:p>
            <a:pPr marL="800100" lvl="1" indent="-342900" defTabSz="457200">
              <a:buClr>
                <a:srgbClr val="458B04"/>
              </a:buClr>
              <a:buFont typeface="Wingdings" panose="05000000000000000000" pitchFamily="2" charset="2"/>
              <a:buChar char="§"/>
            </a:pPr>
            <a:r>
              <a:rPr lang="es-ES" sz="3200" dirty="0">
                <a:solidFill>
                  <a:prstClr val="black">
                    <a:lumMod val="95000"/>
                    <a:lumOff val="5000"/>
                  </a:prstClr>
                </a:solidFill>
                <a:latin typeface="Arial" panose="020B0604020202020204" pitchFamily="34" charset="0"/>
                <a:cs typeface="Arial" panose="020B0604020202020204" pitchFamily="34" charset="0"/>
              </a:rPr>
              <a:t>Contador</a:t>
            </a:r>
          </a:p>
          <a:p>
            <a:pPr marL="800100" lvl="1" indent="-342900" defTabSz="457200">
              <a:buClr>
                <a:srgbClr val="458B04"/>
              </a:buClr>
              <a:buFont typeface="Wingdings" panose="05000000000000000000" pitchFamily="2" charset="2"/>
              <a:buChar char="§"/>
            </a:pPr>
            <a:r>
              <a:rPr lang="es-ES" sz="3200" dirty="0">
                <a:solidFill>
                  <a:prstClr val="black">
                    <a:lumMod val="95000"/>
                    <a:lumOff val="5000"/>
                  </a:prstClr>
                </a:solidFill>
                <a:latin typeface="Arial" panose="020B0604020202020204" pitchFamily="34" charset="0"/>
                <a:cs typeface="Arial" panose="020B0604020202020204" pitchFamily="34" charset="0"/>
              </a:rPr>
              <a:t>Abogado</a:t>
            </a:r>
          </a:p>
          <a:p>
            <a:pPr marL="800100" lvl="1" indent="-342900" defTabSz="457200">
              <a:buClr>
                <a:srgbClr val="458B04"/>
              </a:buClr>
              <a:buFont typeface="Wingdings" panose="05000000000000000000" pitchFamily="2" charset="2"/>
              <a:buChar char="§"/>
            </a:pPr>
            <a:r>
              <a:rPr lang="es-ES" sz="3200" dirty="0">
                <a:solidFill>
                  <a:prstClr val="black">
                    <a:lumMod val="95000"/>
                    <a:lumOff val="5000"/>
                  </a:prstClr>
                </a:solidFill>
                <a:latin typeface="Arial" panose="020B0604020202020204" pitchFamily="34" charset="0"/>
                <a:cs typeface="Arial" panose="020B0604020202020204" pitchFamily="34" charset="0"/>
              </a:rPr>
              <a:t>Tasador</a:t>
            </a:r>
          </a:p>
          <a:p>
            <a:pPr marL="800100" lvl="1" indent="-342900" defTabSz="457200">
              <a:buClr>
                <a:srgbClr val="458B04"/>
              </a:buClr>
              <a:buFont typeface="Wingdings" panose="05000000000000000000" pitchFamily="2" charset="2"/>
              <a:buChar char="§"/>
            </a:pPr>
            <a:r>
              <a:rPr lang="es-ES" sz="3200" dirty="0">
                <a:solidFill>
                  <a:prstClr val="black">
                    <a:lumMod val="95000"/>
                    <a:lumOff val="5000"/>
                  </a:prstClr>
                </a:solidFill>
                <a:latin typeface="Arial" panose="020B0604020202020204" pitchFamily="34" charset="0"/>
                <a:cs typeface="Arial" panose="020B0604020202020204" pitchFamily="34" charset="0"/>
              </a:rPr>
              <a:t>Asesor Financiero </a:t>
            </a:r>
          </a:p>
          <a:p>
            <a:pPr marL="800100" lvl="1" indent="-342900" defTabSz="457200">
              <a:buClr>
                <a:srgbClr val="458B04"/>
              </a:buClr>
              <a:buFont typeface="Wingdings" panose="05000000000000000000" pitchFamily="2" charset="2"/>
              <a:buChar char="§"/>
            </a:pPr>
            <a:r>
              <a:rPr lang="es-ES" sz="3200" dirty="0">
                <a:solidFill>
                  <a:prstClr val="black">
                    <a:lumMod val="95000"/>
                    <a:lumOff val="5000"/>
                  </a:prstClr>
                </a:solidFill>
                <a:latin typeface="Arial" panose="020B0604020202020204" pitchFamily="34" charset="0"/>
                <a:cs typeface="Arial" panose="020B0604020202020204" pitchFamily="34" charset="0"/>
              </a:rPr>
              <a:t>Mediador</a:t>
            </a:r>
          </a:p>
          <a:p>
            <a:pPr marL="800100" lvl="1" indent="-342900" defTabSz="457200">
              <a:buClr>
                <a:srgbClr val="458B04"/>
              </a:buClr>
              <a:buFont typeface="Wingdings" panose="05000000000000000000" pitchFamily="2" charset="2"/>
              <a:buChar char="§"/>
            </a:pPr>
            <a:endParaRPr lang="en-US" sz="3200" dirty="0">
              <a:solidFill>
                <a:prstClr val="black">
                  <a:lumMod val="95000"/>
                  <a:lumOff val="5000"/>
                </a:prst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EB3817B-4BA2-4203-B4BD-F730D68BF83E}"/>
              </a:ext>
            </a:extLst>
          </p:cNvPr>
          <p:cNvSpPr txBox="1"/>
          <p:nvPr/>
        </p:nvSpPr>
        <p:spPr>
          <a:xfrm>
            <a:off x="474010" y="490329"/>
            <a:ext cx="3509769" cy="1754326"/>
          </a:xfrm>
          <a:prstGeom prst="rect">
            <a:avLst/>
          </a:prstGeom>
          <a:noFill/>
        </p:spPr>
        <p:txBody>
          <a:bodyPr wrap="square">
            <a:spAutoFit/>
          </a:bodyPr>
          <a:lstStyle/>
          <a:p>
            <a:pPr algn="ctr" defTabSz="457200"/>
            <a:r>
              <a:rPr lang="es-ES" sz="3600" dirty="0">
                <a:solidFill>
                  <a:srgbClr val="458B04"/>
                </a:solidFill>
                <a:latin typeface="Arial" panose="020B0604020202020204" pitchFamily="34" charset="0"/>
                <a:cs typeface="Arial" panose="020B0604020202020204" pitchFamily="34" charset="0"/>
              </a:rPr>
              <a:t>¿A quién necesita en su equipo? </a:t>
            </a:r>
          </a:p>
        </p:txBody>
      </p:sp>
    </p:spTree>
    <p:extLst>
      <p:ext uri="{BB962C8B-B14F-4D97-AF65-F5344CB8AC3E}">
        <p14:creationId xmlns:p14="http://schemas.microsoft.com/office/powerpoint/2010/main" val="110715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98DCB7-174D-45EA-B9EB-F377A70EF18E}"/>
              </a:ext>
            </a:extLst>
          </p:cNvPr>
          <p:cNvSpPr txBox="1"/>
          <p:nvPr/>
        </p:nvSpPr>
        <p:spPr>
          <a:xfrm>
            <a:off x="4885345" y="365129"/>
            <a:ext cx="3630007" cy="1807305"/>
          </a:xfrm>
          <a:prstGeom prst="rect">
            <a:avLst/>
          </a:prstGeom>
        </p:spPr>
        <p:txBody>
          <a:bodyPr vert="horz" lIns="91440" tIns="45720" rIns="91440" bIns="45720" rtlCol="0" anchor="ctr">
            <a:normAutofit/>
          </a:bodyPr>
          <a:lstStyle/>
          <a:p>
            <a:pPr>
              <a:lnSpc>
                <a:spcPct val="90000"/>
              </a:lnSpc>
              <a:spcBef>
                <a:spcPct val="0"/>
              </a:spcBef>
              <a:spcAft>
                <a:spcPts val="450"/>
              </a:spcAft>
              <a:defRPr/>
            </a:pPr>
            <a:endParaRPr lang="en-US" sz="2400" b="1" spc="-28" dirty="0">
              <a:solidFill>
                <a:prstClr val="black"/>
              </a:solidFill>
              <a:latin typeface="Calibri Light" panose="020F0302020204030204"/>
            </a:endParaRPr>
          </a:p>
          <a:p>
            <a:pPr>
              <a:lnSpc>
                <a:spcPct val="90000"/>
              </a:lnSpc>
              <a:spcBef>
                <a:spcPct val="0"/>
              </a:spcBef>
              <a:spcAft>
                <a:spcPts val="450"/>
              </a:spcAft>
              <a:defRPr/>
            </a:pPr>
            <a:br>
              <a:rPr lang="es-ES" sz="2400" dirty="0">
                <a:solidFill>
                  <a:prstClr val="black"/>
                </a:solidFill>
                <a:latin typeface="Calibri Light" panose="020F0302020204030204"/>
              </a:rPr>
            </a:br>
            <a:endParaRPr lang="es-ES" sz="2400" dirty="0">
              <a:solidFill>
                <a:prstClr val="black"/>
              </a:solidFill>
              <a:latin typeface="Calibri Light" panose="020F0302020204030204"/>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5" y="2333297"/>
            <a:ext cx="3630007" cy="3843666"/>
          </a:xfrm>
          <a:prstGeom prst="rect">
            <a:avLst/>
          </a:prstGeom>
        </p:spPr>
        <p:txBody>
          <a:bodyPr vert="horz" lIns="91440" tIns="45720" rIns="91440" bIns="45720" rtlCol="0">
            <a:normAutofit/>
          </a:bodyPr>
          <a:lstStyle/>
          <a:p>
            <a:pPr>
              <a:lnSpc>
                <a:spcPct val="90000"/>
              </a:lnSpc>
              <a:spcAft>
                <a:spcPts val="450"/>
              </a:spcAft>
              <a:defRPr/>
            </a:pPr>
            <a:br>
              <a:rPr lang="es-ES" sz="1400" dirty="0">
                <a:solidFill>
                  <a:prstClr val="black"/>
                </a:solidFill>
                <a:latin typeface="Calibri" panose="020F0502020204030204"/>
                <a:sym typeface="Symbol" panose="05050102010706020507" pitchFamily="18" charset="2"/>
              </a:rPr>
            </a:br>
            <a:endParaRPr lang="es-ES" sz="1400" dirty="0">
              <a:solidFill>
                <a:prstClr val="black"/>
              </a:solidFill>
              <a:latin typeface="Calibri" panose="020F0502020204030204"/>
              <a:sym typeface="Symbol" panose="05050102010706020507" pitchFamily="18" charset="2"/>
            </a:endParaRPr>
          </a:p>
        </p:txBody>
      </p:sp>
      <p:sp>
        <p:nvSpPr>
          <p:cNvPr id="4" name="Title 3">
            <a:extLst>
              <a:ext uri="{FF2B5EF4-FFF2-40B4-BE49-F238E27FC236}">
                <a16:creationId xmlns:a16="http://schemas.microsoft.com/office/drawing/2014/main" id="{77D05205-1472-3CAF-63B6-92BC7A40733E}"/>
              </a:ext>
            </a:extLst>
          </p:cNvPr>
          <p:cNvSpPr>
            <a:spLocks noGrp="1"/>
          </p:cNvSpPr>
          <p:nvPr>
            <p:ph type="title"/>
          </p:nvPr>
        </p:nvSpPr>
        <p:spPr/>
        <p:txBody>
          <a:bodyPr/>
          <a:lstStyle/>
          <a:p>
            <a:pPr defTabSz="457200"/>
            <a:br>
              <a:rPr lang="es-ES" sz="3600" dirty="0">
                <a:solidFill>
                  <a:schemeClr val="accent6">
                    <a:lumMod val="75000"/>
                  </a:schemeClr>
                </a:solidFill>
                <a:latin typeface="Arial" panose="020B0604020202020204" pitchFamily="34" charset="0"/>
                <a:cs typeface="Arial" panose="020B0604020202020204" pitchFamily="34" charset="0"/>
              </a:rPr>
            </a:br>
            <a:r>
              <a:rPr lang="es-ES" sz="3600" dirty="0">
                <a:latin typeface="Arial" panose="020B0604020202020204" pitchFamily="34" charset="0"/>
                <a:cs typeface="Arial" panose="020B0604020202020204" pitchFamily="34" charset="0"/>
              </a:rPr>
              <a:t>Trabaje con un </a:t>
            </a:r>
            <a:r>
              <a:rPr lang="es-ES" dirty="0">
                <a:latin typeface="Arial" panose="020B0604020202020204" pitchFamily="34" charset="0"/>
                <a:cs typeface="Arial" panose="020B0604020202020204" pitchFamily="34" charset="0"/>
              </a:rPr>
              <a:t>Contador </a:t>
            </a:r>
            <a:r>
              <a:rPr lang="es-ES" sz="3600" dirty="0">
                <a:latin typeface="Arial" panose="020B0604020202020204" pitchFamily="34" charset="0"/>
                <a:cs typeface="Arial" panose="020B0604020202020204" pitchFamily="34" charset="0"/>
              </a:rPr>
              <a:t>Calificado</a:t>
            </a:r>
            <a:br>
              <a:rPr lang="es-ES" sz="3600" dirty="0">
                <a:latin typeface="Arial" panose="020B0604020202020204" pitchFamily="34" charset="0"/>
                <a:cs typeface="Arial" panose="020B0604020202020204" pitchFamily="34" charset="0"/>
              </a:rPr>
            </a:br>
            <a:endParaRPr lang="es-E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6E2852C-3CFD-2ADD-56D2-87A4593C6BE5}"/>
              </a:ext>
            </a:extLst>
          </p:cNvPr>
          <p:cNvSpPr>
            <a:spLocks noGrp="1"/>
          </p:cNvSpPr>
          <p:nvPr>
            <p:ph idx="1"/>
          </p:nvPr>
        </p:nvSpPr>
        <p:spPr/>
        <p:txBody>
          <a:bodyPr/>
          <a:lstStyle/>
          <a:p>
            <a:pPr marL="0" indent="0" defTabSz="457200">
              <a:buClr>
                <a:srgbClr val="458B04"/>
              </a:buClr>
              <a:defRPr/>
            </a:pPr>
            <a:r>
              <a:rPr lang="es-ES" sz="2800" dirty="0">
                <a:solidFill>
                  <a:srgbClr val="3C3D3C">
                    <a:lumMod val="50000"/>
                  </a:srgbClr>
                </a:solidFill>
                <a:latin typeface="Arial"/>
              </a:rPr>
              <a:t>Busque a alguien:</a:t>
            </a:r>
          </a:p>
          <a:p>
            <a:pPr marL="457200" indent="-457200" defTabSz="457200">
              <a:buClr>
                <a:srgbClr val="458B04"/>
              </a:buClr>
              <a:buFont typeface="Wingdings" panose="05000000000000000000" pitchFamily="2" charset="2"/>
              <a:buChar char="ü"/>
              <a:defRPr/>
            </a:pPr>
            <a:r>
              <a:rPr lang="es-ES" sz="2800" dirty="0">
                <a:solidFill>
                  <a:srgbClr val="3C3D3C">
                    <a:lumMod val="50000"/>
                  </a:srgbClr>
                </a:solidFill>
                <a:latin typeface="Arial"/>
              </a:rPr>
              <a:t>en quien confíe.</a:t>
            </a:r>
          </a:p>
          <a:p>
            <a:pPr marL="457200" indent="-457200" defTabSz="457200">
              <a:buClr>
                <a:srgbClr val="458B04"/>
              </a:buClr>
              <a:buFont typeface="Wingdings" panose="05000000000000000000" pitchFamily="2" charset="2"/>
              <a:buChar char="ü"/>
              <a:defRPr/>
            </a:pPr>
            <a:r>
              <a:rPr lang="es-ES" sz="2800" dirty="0">
                <a:solidFill>
                  <a:srgbClr val="3C3D3C">
                    <a:lumMod val="50000"/>
                  </a:srgbClr>
                </a:solidFill>
                <a:latin typeface="Arial"/>
              </a:rPr>
              <a:t>que le escuche.</a:t>
            </a:r>
          </a:p>
          <a:p>
            <a:pPr marL="457200" indent="-457200" defTabSz="457200">
              <a:buClr>
                <a:srgbClr val="458B04"/>
              </a:buClr>
              <a:buFont typeface="Wingdings" panose="05000000000000000000" pitchFamily="2" charset="2"/>
              <a:buChar char="ü"/>
              <a:defRPr/>
            </a:pPr>
            <a:r>
              <a:rPr lang="es-ES" sz="2800" dirty="0">
                <a:solidFill>
                  <a:srgbClr val="3C3D3C">
                    <a:lumMod val="50000"/>
                  </a:srgbClr>
                </a:solidFill>
                <a:latin typeface="Arial"/>
              </a:rPr>
              <a:t>que tenga experiencia en fiscalización agraria.</a:t>
            </a:r>
          </a:p>
          <a:p>
            <a:endParaRPr lang="en-US" dirty="0"/>
          </a:p>
        </p:txBody>
      </p:sp>
    </p:spTree>
    <p:extLst>
      <p:ext uri="{BB962C8B-B14F-4D97-AF65-F5344CB8AC3E}">
        <p14:creationId xmlns:p14="http://schemas.microsoft.com/office/powerpoint/2010/main" val="281301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1F455D-32AD-4D07-84E0-0CE94D4DB427}"/>
              </a:ext>
            </a:extLst>
          </p:cNvPr>
          <p:cNvSpPr txBox="1"/>
          <p:nvPr/>
        </p:nvSpPr>
        <p:spPr>
          <a:xfrm>
            <a:off x="342900" y="0"/>
            <a:ext cx="4883598" cy="214498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dirty="0">
              <a:ln>
                <a:noFill/>
              </a:ln>
              <a:solidFill>
                <a:srgbClr val="458B04"/>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D6463D8-EC08-43FA-A1EA-509CDFF4B288}"/>
              </a:ext>
            </a:extLst>
          </p:cNvPr>
          <p:cNvSpPr txBox="1"/>
          <p:nvPr/>
        </p:nvSpPr>
        <p:spPr>
          <a:xfrm>
            <a:off x="522514" y="2405894"/>
            <a:ext cx="4418234" cy="3843666"/>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
                <a:srgbClr val="458B04"/>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898DCB7-174D-45EA-B9EB-F377A70EF18E}"/>
              </a:ext>
            </a:extLst>
          </p:cNvPr>
          <p:cNvSpPr txBox="1"/>
          <p:nvPr/>
        </p:nvSpPr>
        <p:spPr>
          <a:xfrm>
            <a:off x="4885341" y="365125"/>
            <a:ext cx="3630007" cy="180730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450"/>
              </a:spcAft>
              <a:buClrTx/>
              <a:buSzTx/>
              <a:buFontTx/>
              <a:buNone/>
              <a:tabLst/>
              <a:defRPr/>
            </a:pPr>
            <a:endParaRPr kumimoji="0" lang="en-US" sz="2400" b="1" i="0" u="none" strike="noStrike" kern="1200" cap="none" spc="-28"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450"/>
              </a:spcAft>
              <a:buClrTx/>
              <a:buSzTx/>
              <a:buFontTx/>
              <a:buNone/>
              <a:tabLst/>
              <a:defRPr/>
            </a:pPr>
            <a:br>
              <a:rPr kumimoji="0" lang="es-ES" sz="2400" b="0" i="0" u="none" strike="noStrike" cap="none" normalizeH="0" baseline="0" noProof="0" dirty="0">
                <a:ln>
                  <a:noFill/>
                </a:ln>
                <a:solidFill>
                  <a:prstClr val="black"/>
                </a:solidFill>
                <a:uLnTx/>
                <a:uFillTx/>
                <a:latin typeface="Calibri Light" panose="020F0302020204030204"/>
                <a:ea typeface="+mn-ea"/>
                <a:cs typeface="+mn-cs"/>
              </a:rPr>
            </a:br>
            <a:endParaRPr kumimoji="0" lang="es-ES" sz="2400" b="0" i="0" u="none" strike="noStrike" cap="none" normalizeH="0" baseline="0" noProof="0" dirty="0">
              <a:ln>
                <a:noFill/>
              </a:ln>
              <a:solidFill>
                <a:prstClr val="black"/>
              </a:solidFill>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1" y="2333297"/>
            <a:ext cx="3630007" cy="384366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450"/>
              </a:spcAft>
              <a:buClrTx/>
              <a:buSzTx/>
              <a:buFontTx/>
              <a:buNone/>
              <a:tabLst/>
              <a:defRPr/>
            </a:pPr>
            <a:br>
              <a:rPr kumimoji="0" lang="es-ES" sz="1400" b="0" i="0" u="none" strike="noStrike" cap="none" normalizeH="0" baseline="0" noProof="0" dirty="0">
                <a:ln>
                  <a:noFill/>
                </a:ln>
                <a:solidFill>
                  <a:prstClr val="black"/>
                </a:solidFill>
                <a:uLnTx/>
                <a:uFillTx/>
                <a:latin typeface="Calibri" panose="020F0502020204030204"/>
                <a:ea typeface="+mn-ea"/>
                <a:cs typeface="+mn-cs"/>
                <a:sym typeface="Symbol" panose="05050102010706020507" pitchFamily="18" charset="2"/>
              </a:rPr>
            </a:br>
            <a:endParaRPr kumimoji="0" lang="es-ES" sz="1400" b="0" i="0" u="none" strike="noStrike" cap="none" normalizeH="0" baseline="0" noProof="0" dirty="0">
              <a:ln>
                <a:noFill/>
              </a:ln>
              <a:solidFill>
                <a:prstClr val="black"/>
              </a:solidFill>
              <a:uLnTx/>
              <a:uFillTx/>
              <a:latin typeface="Calibri" panose="020F0502020204030204"/>
              <a:ea typeface="+mn-ea"/>
              <a:cs typeface="+mn-cs"/>
              <a:sym typeface="Symbol" panose="05050102010706020507" pitchFamily="18" charset="2"/>
            </a:endParaRPr>
          </a:p>
        </p:txBody>
      </p:sp>
      <p:sp>
        <p:nvSpPr>
          <p:cNvPr id="2" name="Title 1">
            <a:extLst>
              <a:ext uri="{FF2B5EF4-FFF2-40B4-BE49-F238E27FC236}">
                <a16:creationId xmlns:a16="http://schemas.microsoft.com/office/drawing/2014/main" id="{08ED7B8B-990B-5BE0-03D6-ECB92395AA88}"/>
              </a:ext>
            </a:extLst>
          </p:cNvPr>
          <p:cNvSpPr>
            <a:spLocks noGrp="1"/>
          </p:cNvSpPr>
          <p:nvPr>
            <p:ph type="title"/>
          </p:nvPr>
        </p:nvSpPr>
        <p:spPr>
          <a:xfrm>
            <a:off x="457200" y="799106"/>
            <a:ext cx="8229600" cy="939341"/>
          </a:xfrm>
        </p:spPr>
        <p:txBody>
          <a:bodyPr/>
          <a:lstStyle/>
          <a:p>
            <a:pPr marL="0" marR="0" lvl="0" indent="0" defTabSz="914400" rtl="0" eaLnBrk="1" fontAlgn="auto" latinLnBrk="0" hangingPunct="1">
              <a:lnSpc>
                <a:spcPct val="90000"/>
              </a:lnSpc>
              <a:spcBef>
                <a:spcPct val="0"/>
              </a:spcBef>
              <a:spcAft>
                <a:spcPts val="600"/>
              </a:spcAft>
              <a:tabLst/>
              <a:defRPr/>
            </a:pP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r>
              <a:rPr kumimoji="0" lang="es-ES" sz="4000" b="0" i="0" u="none" strike="noStrike" cap="none" normalizeH="0" baseline="0" noProof="0" dirty="0">
                <a:ln>
                  <a:noFill/>
                </a:ln>
                <a:solidFill>
                  <a:srgbClr val="004B24"/>
                </a:solidFill>
                <a:uLnTx/>
                <a:uFillTx/>
                <a:latin typeface="Arial" panose="020B0604020202020204" pitchFamily="34" charset="0"/>
                <a:ea typeface="+mn-ea"/>
                <a:cs typeface="Arial" panose="020B0604020202020204" pitchFamily="34" charset="0"/>
              </a:rPr>
              <a:t>Busque</a:t>
            </a:r>
            <a:r>
              <a:rPr lang="es-ES" dirty="0">
                <a:solidFill>
                  <a:srgbClr val="004B24"/>
                </a:solidFill>
              </a:rPr>
              <a:t> un Abogado que sepa de negocios agrícolas o ganaderos</a:t>
            </a: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br>
              <a:rPr lang="es-ES" sz="4000" dirty="0">
                <a:solidFill>
                  <a:srgbClr val="458B04"/>
                </a:solidFill>
                <a:latin typeface="Arial" panose="020B0604020202020204" pitchFamily="34" charset="0"/>
                <a:ea typeface="+mn-ea"/>
                <a:cs typeface="Arial" panose="020B0604020202020204" pitchFamily="34" charset="0"/>
              </a:rPr>
            </a:br>
            <a:br>
              <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rPr>
            </a:br>
            <a:endParaRPr kumimoji="0" lang="es-ES" sz="4000" b="0" i="0" u="none" strike="noStrike" cap="none" normalizeH="0" baseline="0" noProof="0" dirty="0">
              <a:ln>
                <a:noFill/>
              </a:ln>
              <a:solidFill>
                <a:srgbClr val="458B04"/>
              </a:solidFill>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AF5847E5-0B76-9C41-236A-7FF11393FA4A}"/>
              </a:ext>
            </a:extLst>
          </p:cNvPr>
          <p:cNvSpPr>
            <a:spLocks noGrp="1"/>
          </p:cNvSpPr>
          <p:nvPr>
            <p:ph idx="1"/>
          </p:nvPr>
        </p:nvSpPr>
        <p:spPr>
          <a:xfrm>
            <a:off x="457200" y="1994741"/>
            <a:ext cx="8229600" cy="4254819"/>
          </a:xfrm>
        </p:spPr>
        <p:txBody>
          <a:bodyPr/>
          <a:lstStyle/>
          <a:p>
            <a:pPr marL="114300" marR="0" lvl="0" indent="0" algn="l" defTabSz="914400" rtl="0" eaLnBrk="1" fontAlgn="auto" latinLnBrk="0" hangingPunct="1">
              <a:lnSpc>
                <a:spcPct val="90000"/>
              </a:lnSpc>
              <a:spcBef>
                <a:spcPts val="0"/>
              </a:spcBef>
              <a:spcAft>
                <a:spcPts val="600"/>
              </a:spcAft>
              <a:buClr>
                <a:srgbClr val="458B04"/>
              </a:buClr>
              <a:buSzTx/>
              <a:tabLst/>
              <a:defRPr/>
            </a:pPr>
            <a:r>
              <a:rPr kumimoji="0" lang="es-ES" sz="2800" b="0" i="0" u="none" strike="noStrike" cap="none" normalizeH="0" baseline="0" noProof="0" dirty="0">
                <a:ln>
                  <a:noFill/>
                </a:ln>
                <a:solidFill>
                  <a:prstClr val="black"/>
                </a:solidFill>
                <a:uLnTx/>
                <a:uFillTx/>
                <a:latin typeface="Calibri" panose="020F0502020204030204"/>
                <a:ea typeface="+mn-ea"/>
                <a:cs typeface="+mn-cs"/>
              </a:rPr>
              <a:t>Busque a alguien que: </a:t>
            </a:r>
          </a:p>
          <a:p>
            <a:pPr marL="971550" lvl="1" indent="-457200" defTabSz="914400">
              <a:spcBef>
                <a:spcPts val="0"/>
              </a:spcBef>
              <a:spcAft>
                <a:spcPts val="600"/>
              </a:spcAft>
              <a:buClr>
                <a:srgbClr val="458B04"/>
              </a:buClr>
              <a:buSzTx/>
              <a:buFont typeface="Wingdings" panose="05000000000000000000" pitchFamily="2" charset="2"/>
              <a:buChar char="ü"/>
              <a:defRPr/>
            </a:pPr>
            <a:r>
              <a:rPr lang="es-ES" dirty="0">
                <a:solidFill>
                  <a:prstClr val="black"/>
                </a:solidFill>
                <a:latin typeface="Calibri" panose="020F0502020204030204"/>
              </a:rPr>
              <a:t>Esté </a:t>
            </a:r>
            <a:r>
              <a:rPr kumimoji="0" lang="es-ES" b="0" i="0" u="none" strike="noStrike" cap="none" normalizeH="0" baseline="0" noProof="0" dirty="0">
                <a:ln>
                  <a:noFill/>
                </a:ln>
                <a:solidFill>
                  <a:prstClr val="black"/>
                </a:solidFill>
                <a:uLnTx/>
                <a:uFillTx/>
                <a:latin typeface="Calibri" panose="020F0502020204030204"/>
                <a:ea typeface="+mn-ea"/>
                <a:cs typeface="+mn-cs"/>
              </a:rPr>
              <a:t>certificado en su estado.</a:t>
            </a:r>
          </a:p>
          <a:p>
            <a:pPr marL="971550" lvl="1" indent="-457200" defTabSz="914400">
              <a:spcBef>
                <a:spcPts val="0"/>
              </a:spcBef>
              <a:spcAft>
                <a:spcPts val="600"/>
              </a:spcAft>
              <a:buClr>
                <a:srgbClr val="458B04"/>
              </a:buClr>
              <a:buSzTx/>
              <a:buFont typeface="Wingdings" panose="05000000000000000000" pitchFamily="2" charset="2"/>
              <a:buChar char="ü"/>
              <a:defRPr/>
            </a:pPr>
            <a:r>
              <a:rPr lang="es-ES" dirty="0">
                <a:solidFill>
                  <a:prstClr val="black"/>
                </a:solidFill>
                <a:latin typeface="Calibri" panose="020F0502020204030204"/>
              </a:rPr>
              <a:t>Sea </a:t>
            </a:r>
            <a:r>
              <a:rPr kumimoji="0" lang="es-ES" b="0" i="0" u="none" strike="noStrike" cap="none" normalizeH="0" baseline="0" noProof="0" dirty="0">
                <a:ln>
                  <a:noFill/>
                </a:ln>
                <a:solidFill>
                  <a:prstClr val="black"/>
                </a:solidFill>
                <a:uLnTx/>
                <a:uFillTx/>
                <a:latin typeface="Calibri" panose="020F0502020204030204"/>
                <a:ea typeface="+mn-ea"/>
                <a:cs typeface="+mn-cs"/>
              </a:rPr>
              <a:t>sensible.</a:t>
            </a:r>
          </a:p>
          <a:p>
            <a:pPr marL="971550" lvl="1" indent="-457200" defTabSz="914400">
              <a:spcBef>
                <a:spcPts val="0"/>
              </a:spcBef>
              <a:spcAft>
                <a:spcPts val="600"/>
              </a:spcAft>
              <a:buClr>
                <a:srgbClr val="458B04"/>
              </a:buClr>
              <a:buSzTx/>
              <a:buFont typeface="Wingdings" panose="05000000000000000000" pitchFamily="2" charset="2"/>
              <a:buChar char="ü"/>
              <a:defRPr/>
            </a:pPr>
            <a:r>
              <a:rPr lang="es-ES" dirty="0">
                <a:solidFill>
                  <a:prstClr val="black"/>
                </a:solidFill>
                <a:latin typeface="Calibri" panose="020F0502020204030204"/>
              </a:rPr>
              <a:t>Esté </a:t>
            </a:r>
            <a:r>
              <a:rPr kumimoji="0" lang="es-ES" b="0" i="0" u="none" strike="noStrike" cap="none" normalizeH="0" baseline="0" noProof="0" dirty="0">
                <a:ln>
                  <a:noFill/>
                </a:ln>
                <a:solidFill>
                  <a:prstClr val="black"/>
                </a:solidFill>
                <a:uLnTx/>
                <a:uFillTx/>
                <a:latin typeface="Calibri" panose="020F0502020204030204"/>
                <a:ea typeface="+mn-ea"/>
                <a:cs typeface="+mn-cs"/>
              </a:rPr>
              <a:t>interesado y tenga experiencia en su situación.</a:t>
            </a:r>
          </a:p>
          <a:p>
            <a:pPr marL="342900" marR="0" lvl="0" indent="-228600" algn="l" defTabSz="914400" rtl="0" eaLnBrk="1" fontAlgn="auto" latinLnBrk="0" hangingPunct="1">
              <a:lnSpc>
                <a:spcPct val="90000"/>
              </a:lnSpc>
              <a:spcBef>
                <a:spcPts val="0"/>
              </a:spcBef>
              <a:spcAft>
                <a:spcPts val="600"/>
              </a:spcAft>
              <a:buClr>
                <a:srgbClr val="458B04"/>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74404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5DC1-F4F1-49EB-9FCE-8E3B5FD00FF8}"/>
              </a:ext>
            </a:extLst>
          </p:cNvPr>
          <p:cNvSpPr>
            <a:spLocks noGrp="1"/>
          </p:cNvSpPr>
          <p:nvPr>
            <p:ph type="title"/>
          </p:nvPr>
        </p:nvSpPr>
        <p:spPr>
          <a:xfrm>
            <a:off x="457200" y="329723"/>
            <a:ext cx="8229600" cy="939341"/>
          </a:xfrm>
        </p:spPr>
        <p:txBody>
          <a:bodyPr anchor="ctr">
            <a:noAutofit/>
          </a:bodyPr>
          <a:lstStyle/>
          <a:p>
            <a:r>
              <a:rPr lang="es-ES" dirty="0"/>
              <a:t>Busque un Tasador que realmente conozca el mercado</a:t>
            </a:r>
          </a:p>
        </p:txBody>
      </p:sp>
      <p:sp>
        <p:nvSpPr>
          <p:cNvPr id="5" name="Content Placeholder 4">
            <a:extLst>
              <a:ext uri="{FF2B5EF4-FFF2-40B4-BE49-F238E27FC236}">
                <a16:creationId xmlns:a16="http://schemas.microsoft.com/office/drawing/2014/main" id="{37A14815-E5E5-F34A-9BE2-36EE4C82D3B6}"/>
              </a:ext>
            </a:extLst>
          </p:cNvPr>
          <p:cNvSpPr>
            <a:spLocks noGrp="1"/>
          </p:cNvSpPr>
          <p:nvPr>
            <p:ph idx="1"/>
          </p:nvPr>
        </p:nvSpPr>
        <p:spPr>
          <a:xfrm>
            <a:off x="366609" y="1577195"/>
            <a:ext cx="3954146" cy="4320685"/>
          </a:xfrm>
        </p:spPr>
        <p:txBody>
          <a:bodyPr>
            <a:normAutofit fontScale="92500"/>
          </a:bodyPr>
          <a:lstStyle/>
          <a:p>
            <a:pPr marL="0" indent="0">
              <a:buNone/>
            </a:pPr>
            <a:r>
              <a:rPr lang="es-ES" sz="2800" dirty="0"/>
              <a:t>Busque a alguien que: </a:t>
            </a:r>
          </a:p>
          <a:p>
            <a:pPr>
              <a:buFont typeface="Wingdings" panose="05000000000000000000" pitchFamily="2" charset="2"/>
              <a:buChar char="ü"/>
            </a:pPr>
            <a:r>
              <a:rPr lang="es-ES" sz="2800" dirty="0"/>
              <a:t>esté certificado en bienes inmuebles agrícolas y ganaderos.</a:t>
            </a:r>
          </a:p>
          <a:p>
            <a:pPr>
              <a:buFont typeface="Wingdings" panose="05000000000000000000" pitchFamily="2" charset="2"/>
              <a:buChar char="ü"/>
            </a:pPr>
            <a:r>
              <a:rPr lang="es-ES" sz="2800" dirty="0"/>
              <a:t>sea conocedor de la economía agraria local.</a:t>
            </a:r>
          </a:p>
          <a:p>
            <a:pPr>
              <a:buFont typeface="Wingdings" panose="05000000000000000000" pitchFamily="2" charset="2"/>
              <a:buChar char="ü"/>
            </a:pPr>
            <a:r>
              <a:rPr lang="es-ES" sz="2800" dirty="0"/>
              <a:t>sepa cómo afectan la zonificación local y otras políticas al valor de las tierras agrícolas.</a:t>
            </a:r>
          </a:p>
          <a:p>
            <a:endParaRPr lang="en-US" sz="2800" dirty="0"/>
          </a:p>
        </p:txBody>
      </p:sp>
      <p:grpSp>
        <p:nvGrpSpPr>
          <p:cNvPr id="10" name="Group 9">
            <a:extLst>
              <a:ext uri="{FF2B5EF4-FFF2-40B4-BE49-F238E27FC236}">
                <a16:creationId xmlns:a16="http://schemas.microsoft.com/office/drawing/2014/main" id="{F25D3023-175B-24F9-E6AF-06391145123A}"/>
              </a:ext>
            </a:extLst>
          </p:cNvPr>
          <p:cNvGrpSpPr/>
          <p:nvPr/>
        </p:nvGrpSpPr>
        <p:grpSpPr>
          <a:xfrm>
            <a:off x="4823247" y="1577195"/>
            <a:ext cx="4139832" cy="2303448"/>
            <a:chOff x="228600" y="4267200"/>
            <a:chExt cx="4146550" cy="2438399"/>
          </a:xfrm>
        </p:grpSpPr>
        <p:sp>
          <p:nvSpPr>
            <p:cNvPr id="9" name="Rectangle 8">
              <a:extLst>
                <a:ext uri="{FF2B5EF4-FFF2-40B4-BE49-F238E27FC236}">
                  <a16:creationId xmlns:a16="http://schemas.microsoft.com/office/drawing/2014/main" id="{DA4982C3-B64F-41F8-E753-C1394989494D}"/>
                </a:ext>
              </a:extLst>
            </p:cNvPr>
            <p:cNvSpPr/>
            <p:nvPr/>
          </p:nvSpPr>
          <p:spPr>
            <a:xfrm>
              <a:off x="228600" y="4267201"/>
              <a:ext cx="4051300" cy="2438399"/>
            </a:xfrm>
            <a:custGeom>
              <a:avLst/>
              <a:gdLst>
                <a:gd name="connsiteX0" fmla="*/ 0 w 4044736"/>
                <a:gd name="connsiteY0" fmla="*/ 0 h 2303448"/>
                <a:gd name="connsiteX1" fmla="*/ 4044736 w 4044736"/>
                <a:gd name="connsiteY1" fmla="*/ 0 h 2303448"/>
                <a:gd name="connsiteX2" fmla="*/ 4044736 w 4044736"/>
                <a:gd name="connsiteY2" fmla="*/ 2303448 h 2303448"/>
                <a:gd name="connsiteX3" fmla="*/ 0 w 4044736"/>
                <a:gd name="connsiteY3" fmla="*/ 2303448 h 2303448"/>
                <a:gd name="connsiteX4" fmla="*/ 0 w 4044736"/>
                <a:gd name="connsiteY4" fmla="*/ 0 h 2303448"/>
                <a:gd name="connsiteX0" fmla="*/ 0 w 4044736"/>
                <a:gd name="connsiteY0" fmla="*/ 0 h 2303448"/>
                <a:gd name="connsiteX1" fmla="*/ 4044736 w 4044736"/>
                <a:gd name="connsiteY1" fmla="*/ 0 h 2303448"/>
                <a:gd name="connsiteX2" fmla="*/ 4029496 w 4044736"/>
                <a:gd name="connsiteY2" fmla="*/ 2303448 h 2303448"/>
                <a:gd name="connsiteX3" fmla="*/ 0 w 4044736"/>
                <a:gd name="connsiteY3" fmla="*/ 2303448 h 2303448"/>
                <a:gd name="connsiteX4" fmla="*/ 0 w 4044736"/>
                <a:gd name="connsiteY4" fmla="*/ 0 h 230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736" h="2303448">
                  <a:moveTo>
                    <a:pt x="0" y="0"/>
                  </a:moveTo>
                  <a:lnTo>
                    <a:pt x="4044736" y="0"/>
                  </a:lnTo>
                  <a:lnTo>
                    <a:pt x="4029496" y="2303448"/>
                  </a:lnTo>
                  <a:lnTo>
                    <a:pt x="0" y="2303448"/>
                  </a:lnTo>
                  <a:lnTo>
                    <a:pt x="0" y="0"/>
                  </a:lnTo>
                  <a:close/>
                </a:path>
              </a:pathLst>
            </a:custGeom>
            <a:solidFill>
              <a:schemeClr val="bg2">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84CAF3C-E712-4863-B506-319174A88121}"/>
                </a:ext>
              </a:extLst>
            </p:cNvPr>
            <p:cNvPicPr>
              <a:picLocks noChangeAspect="1"/>
            </p:cNvPicPr>
            <p:nvPr/>
          </p:nvPicPr>
          <p:blipFill>
            <a:blip r:embed="rId3"/>
            <a:stretch>
              <a:fillRect/>
            </a:stretch>
          </p:blipFill>
          <p:spPr>
            <a:xfrm>
              <a:off x="425450" y="4434839"/>
              <a:ext cx="3657600" cy="1645920"/>
            </a:xfrm>
            <a:prstGeom prst="rect">
              <a:avLst/>
            </a:prstGeom>
          </p:spPr>
        </p:pic>
        <p:sp>
          <p:nvSpPr>
            <p:cNvPr id="7" name="TextBox 6">
              <a:extLst>
                <a:ext uri="{FF2B5EF4-FFF2-40B4-BE49-F238E27FC236}">
                  <a16:creationId xmlns:a16="http://schemas.microsoft.com/office/drawing/2014/main" id="{30528405-F0DA-3692-624C-AEB85BFD9372}"/>
                </a:ext>
              </a:extLst>
            </p:cNvPr>
            <p:cNvSpPr txBox="1"/>
            <p:nvPr/>
          </p:nvSpPr>
          <p:spPr>
            <a:xfrm>
              <a:off x="488950" y="6231504"/>
              <a:ext cx="3886200" cy="423551"/>
            </a:xfrm>
            <a:prstGeom prst="rect">
              <a:avLst/>
            </a:prstGeom>
            <a:noFill/>
          </p:spPr>
          <p:txBody>
            <a:bodyPr wrap="square" rtlCol="0">
              <a:spAutoFit/>
            </a:bodyPr>
            <a:lstStyle/>
            <a:p>
              <a:r>
                <a:rPr lang="es-ES" sz="2000" dirty="0">
                  <a:solidFill>
                    <a:srgbClr val="002060"/>
                  </a:solidFill>
                </a:rPr>
                <a:t>https://www.asfmra.org/home</a:t>
              </a:r>
            </a:p>
          </p:txBody>
        </p:sp>
      </p:grpSp>
    </p:spTree>
    <p:extLst>
      <p:ext uri="{BB962C8B-B14F-4D97-AF65-F5344CB8AC3E}">
        <p14:creationId xmlns:p14="http://schemas.microsoft.com/office/powerpoint/2010/main" val="3957236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CE2-4C0B-457B-8B0B-BB8741D05B4F}"/>
              </a:ext>
            </a:extLst>
          </p:cNvPr>
          <p:cNvSpPr>
            <a:spLocks noGrp="1"/>
          </p:cNvSpPr>
          <p:nvPr>
            <p:ph type="title"/>
          </p:nvPr>
        </p:nvSpPr>
        <p:spPr/>
        <p:txBody>
          <a:bodyPr anchor="ctr">
            <a:normAutofit fontScale="90000"/>
          </a:bodyPr>
          <a:lstStyle/>
          <a:p>
            <a:pPr>
              <a:lnSpc>
                <a:spcPct val="90000"/>
              </a:lnSpc>
            </a:pPr>
            <a:br>
              <a:rPr lang="es-ES" sz="1200" dirty="0"/>
            </a:br>
            <a:br>
              <a:rPr lang="es-ES" dirty="0"/>
            </a:br>
            <a:br>
              <a:rPr lang="es-ES" dirty="0"/>
            </a:br>
            <a:r>
              <a:rPr lang="es-ES" dirty="0"/>
              <a:t>Consulte a un Asesor Financiero para evaluar los resultados anteriores y planificar el futuro</a:t>
            </a:r>
            <a:br>
              <a:rPr lang="es-ES" dirty="0"/>
            </a:br>
            <a:br>
              <a:rPr lang="es-ES" dirty="0"/>
            </a:br>
            <a:endParaRPr lang="es-ES" dirty="0"/>
          </a:p>
        </p:txBody>
      </p:sp>
      <p:sp>
        <p:nvSpPr>
          <p:cNvPr id="3" name="Content Placeholder 2">
            <a:extLst>
              <a:ext uri="{FF2B5EF4-FFF2-40B4-BE49-F238E27FC236}">
                <a16:creationId xmlns:a16="http://schemas.microsoft.com/office/drawing/2014/main" id="{40A5CA58-1CD8-4C70-AAD9-E4C8B3627C76}"/>
              </a:ext>
            </a:extLst>
          </p:cNvPr>
          <p:cNvSpPr>
            <a:spLocks noGrp="1"/>
          </p:cNvSpPr>
          <p:nvPr>
            <p:ph idx="1"/>
          </p:nvPr>
        </p:nvSpPr>
        <p:spPr>
          <a:xfrm>
            <a:off x="637309" y="1812175"/>
            <a:ext cx="6885709" cy="4254819"/>
          </a:xfrm>
          <a:solidFill>
            <a:schemeClr val="bg2"/>
          </a:solidFill>
        </p:spPr>
        <p:txBody>
          <a:bodyPr>
            <a:normAutofit/>
          </a:bodyPr>
          <a:lstStyle/>
          <a:p>
            <a:pPr marL="0" indent="0"/>
            <a:r>
              <a:rPr lang="es-ES" sz="2800" dirty="0"/>
              <a:t>Busque a alguien: </a:t>
            </a:r>
          </a:p>
          <a:p>
            <a:pPr marL="457200" indent="-457200">
              <a:buFont typeface="Wingdings" panose="05000000000000000000" pitchFamily="2" charset="2"/>
              <a:buChar char="ü"/>
            </a:pPr>
            <a:r>
              <a:rPr lang="es-ES" sz="2800" dirty="0"/>
              <a:t>que entienda de finanzas de explotaciones agrícolas o ganaderas.</a:t>
            </a:r>
          </a:p>
          <a:p>
            <a:pPr marL="457200" indent="-457200">
              <a:buFont typeface="Wingdings" panose="05000000000000000000" pitchFamily="2" charset="2"/>
              <a:buChar char="ü"/>
            </a:pPr>
            <a:r>
              <a:rPr lang="es-ES" sz="2800" dirty="0"/>
              <a:t>que escuche y explique las cosas con claridad.</a:t>
            </a:r>
          </a:p>
          <a:p>
            <a:pPr marL="457200" indent="-457200">
              <a:buFont typeface="Wingdings" panose="05000000000000000000" pitchFamily="2" charset="2"/>
              <a:buChar char="ü"/>
            </a:pPr>
            <a:r>
              <a:rPr lang="es-ES" sz="2800" dirty="0"/>
              <a:t>en quien confíe.</a:t>
            </a:r>
          </a:p>
        </p:txBody>
      </p:sp>
    </p:spTree>
    <p:extLst>
      <p:ext uri="{BB962C8B-B14F-4D97-AF65-F5344CB8AC3E}">
        <p14:creationId xmlns:p14="http://schemas.microsoft.com/office/powerpoint/2010/main" val="336373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D6463D8-EC08-43FA-A1EA-509CDFF4B288}"/>
              </a:ext>
            </a:extLst>
          </p:cNvPr>
          <p:cNvSpPr txBox="1"/>
          <p:nvPr/>
        </p:nvSpPr>
        <p:spPr>
          <a:xfrm>
            <a:off x="4951911" y="2871982"/>
            <a:ext cx="3776088" cy="3181684"/>
          </a:xfrm>
          <a:prstGeom prst="rect">
            <a:avLst/>
          </a:prstGeom>
        </p:spPr>
        <p:txBody>
          <a:bodyPr vert="horz" lIns="91440" tIns="45720" rIns="91440" bIns="45720" rtlCol="0" anchor="t">
            <a:normAutofit/>
          </a:bodyPr>
          <a:lstStyle/>
          <a:p>
            <a:pPr marL="571500" marR="0" lvl="0" indent="-228600" fontAlgn="auto">
              <a:lnSpc>
                <a:spcPct val="90000"/>
              </a:lnSpc>
              <a:spcBef>
                <a:spcPts val="0"/>
              </a:spcBef>
              <a:spcAft>
                <a:spcPts val="600"/>
              </a:spcAft>
              <a:buClr>
                <a:srgbClr val="458B04"/>
              </a:buClr>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a:p>
            <a:pPr marL="342900" marR="0" lvl="0" indent="-228600" fontAlgn="auto">
              <a:lnSpc>
                <a:spcPct val="90000"/>
              </a:lnSpc>
              <a:spcBef>
                <a:spcPts val="0"/>
              </a:spcBef>
              <a:spcAft>
                <a:spcPts val="600"/>
              </a:spcAft>
              <a:buClr>
                <a:srgbClr val="458B04"/>
              </a:buClr>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p:txBody>
      </p:sp>
      <p:sp>
        <p:nvSpPr>
          <p:cNvPr id="11" name="TextBox 10">
            <a:extLst>
              <a:ext uri="{FF2B5EF4-FFF2-40B4-BE49-F238E27FC236}">
                <a16:creationId xmlns:a16="http://schemas.microsoft.com/office/drawing/2014/main" id="{2898DCB7-174D-45EA-B9EB-F377A70EF18E}"/>
              </a:ext>
            </a:extLst>
          </p:cNvPr>
          <p:cNvSpPr txBox="1"/>
          <p:nvPr/>
        </p:nvSpPr>
        <p:spPr>
          <a:xfrm>
            <a:off x="4885345" y="365129"/>
            <a:ext cx="3630007" cy="180730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450"/>
              </a:spcAft>
              <a:buClrTx/>
              <a:buSzTx/>
              <a:buFontTx/>
              <a:buNone/>
              <a:tabLst/>
              <a:defRPr/>
            </a:pPr>
            <a:endParaRPr kumimoji="0" lang="en-US" sz="2400" b="1" i="0" u="none" strike="noStrike" kern="1200" cap="none" spc="-28"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450"/>
              </a:spcAft>
              <a:buClrTx/>
              <a:buSzTx/>
              <a:buFontTx/>
              <a:buNone/>
              <a:tabLst/>
              <a:defRPr/>
            </a:pPr>
            <a:br>
              <a:rPr kumimoji="0" lang="es-ES" sz="2400" b="0" i="0" u="none" strike="noStrike" cap="none" normalizeH="0" baseline="0" noProof="0" dirty="0">
                <a:ln>
                  <a:noFill/>
                </a:ln>
                <a:solidFill>
                  <a:prstClr val="black"/>
                </a:solidFill>
                <a:uLnTx/>
                <a:uFillTx/>
                <a:latin typeface="Calibri Light" panose="020F0302020204030204"/>
                <a:ea typeface="+mn-ea"/>
                <a:cs typeface="+mn-cs"/>
              </a:rPr>
            </a:br>
            <a:endParaRPr kumimoji="0" lang="es-ES" sz="2400" b="0" i="0" u="none" strike="noStrike" cap="none" normalizeH="0" baseline="0" noProof="0" dirty="0">
              <a:ln>
                <a:noFill/>
              </a:ln>
              <a:solidFill>
                <a:prstClr val="black"/>
              </a:solidFill>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5" y="2333297"/>
            <a:ext cx="3630007" cy="384366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450"/>
              </a:spcAft>
              <a:buClrTx/>
              <a:buSzTx/>
              <a:buFontTx/>
              <a:buNone/>
              <a:tabLst/>
              <a:defRPr/>
            </a:pPr>
            <a:br>
              <a:rPr kumimoji="0" lang="es-ES" sz="1400" b="0" i="0" u="none" strike="noStrike" cap="none" normalizeH="0" baseline="0" noProof="0" dirty="0">
                <a:ln>
                  <a:noFill/>
                </a:ln>
                <a:solidFill>
                  <a:prstClr val="black"/>
                </a:solidFill>
                <a:uLnTx/>
                <a:uFillTx/>
                <a:latin typeface="Calibri" panose="020F0502020204030204"/>
                <a:ea typeface="+mn-ea"/>
                <a:cs typeface="+mn-cs"/>
                <a:sym typeface="Symbol" panose="05050102010706020507" pitchFamily="18" charset="2"/>
              </a:rPr>
            </a:br>
            <a:endParaRPr kumimoji="0" lang="es-ES" sz="1400" b="0" i="0" u="none" strike="noStrike" cap="none" normalizeH="0" baseline="0" noProof="0" dirty="0">
              <a:ln>
                <a:noFill/>
              </a:ln>
              <a:solidFill>
                <a:prstClr val="black"/>
              </a:solidFill>
              <a:uLnTx/>
              <a:uFillTx/>
              <a:latin typeface="Calibri" panose="020F0502020204030204"/>
              <a:ea typeface="+mn-ea"/>
              <a:cs typeface="+mn-cs"/>
              <a:sym typeface="Symbol" panose="05050102010706020507" pitchFamily="18" charset="2"/>
            </a:endParaRPr>
          </a:p>
        </p:txBody>
      </p:sp>
      <p:sp>
        <p:nvSpPr>
          <p:cNvPr id="2" name="TextBox 1">
            <a:extLst>
              <a:ext uri="{FF2B5EF4-FFF2-40B4-BE49-F238E27FC236}">
                <a16:creationId xmlns:a16="http://schemas.microsoft.com/office/drawing/2014/main" id="{30096D19-E9AD-41EF-AE09-4DBC83D840A0}"/>
              </a:ext>
            </a:extLst>
          </p:cNvPr>
          <p:cNvSpPr txBox="1"/>
          <p:nvPr/>
        </p:nvSpPr>
        <p:spPr>
          <a:xfrm>
            <a:off x="684124" y="1563931"/>
            <a:ext cx="8043875" cy="2308324"/>
          </a:xfrm>
          <a:prstGeom prst="rect">
            <a:avLst/>
          </a:prstGeom>
          <a:noFill/>
        </p:spPr>
        <p:txBody>
          <a:bodyPr wrap="square" lIns="91440" tIns="45720" rIns="91440" bIns="45720" rtlCol="0" anchor="t">
            <a:spAutoFit/>
          </a:bodyPr>
          <a:lstStyle/>
          <a:p>
            <a:pPr>
              <a:buClr>
                <a:schemeClr val="tx1"/>
              </a:buClr>
            </a:pPr>
            <a:r>
              <a:rPr lang="es-ES" sz="2400" dirty="0">
                <a:solidFill>
                  <a:schemeClr val="tx2"/>
                </a:solidFill>
              </a:rPr>
              <a:t>Busque a alguien: </a:t>
            </a:r>
          </a:p>
          <a:p>
            <a:pPr marL="457200" indent="-457200">
              <a:buClr>
                <a:schemeClr val="tx1"/>
              </a:buClr>
              <a:buFont typeface="Wingdings" panose="05000000000000000000" pitchFamily="2" charset="2"/>
              <a:buChar char="ü"/>
            </a:pPr>
            <a:r>
              <a:rPr lang="es-ES" sz="2400" dirty="0">
                <a:solidFill>
                  <a:schemeClr val="tx2"/>
                </a:solidFill>
              </a:rPr>
              <a:t>con integridad y sensibilidad.</a:t>
            </a:r>
          </a:p>
          <a:p>
            <a:pPr marL="457200" indent="-457200">
              <a:buClr>
                <a:schemeClr val="tx1"/>
              </a:buClr>
              <a:buFont typeface="Wingdings" panose="05000000000000000000" pitchFamily="2" charset="2"/>
              <a:buChar char="ü"/>
            </a:pPr>
            <a:r>
              <a:rPr lang="es-ES" sz="2400" dirty="0">
                <a:solidFill>
                  <a:schemeClr val="tx2"/>
                </a:solidFill>
              </a:rPr>
              <a:t>que escuche bien.</a:t>
            </a:r>
          </a:p>
          <a:p>
            <a:pPr marL="457200" indent="-457200">
              <a:buClr>
                <a:schemeClr val="tx1"/>
              </a:buClr>
              <a:buFont typeface="Wingdings" panose="05000000000000000000" pitchFamily="2" charset="2"/>
              <a:buChar char="ü"/>
            </a:pPr>
            <a:r>
              <a:rPr lang="es-ES" sz="2400" dirty="0">
                <a:solidFill>
                  <a:schemeClr val="tx2"/>
                </a:solidFill>
              </a:rPr>
              <a:t>que tenga grandes dotes de comunicación.</a:t>
            </a:r>
          </a:p>
          <a:p>
            <a:pPr marL="457200" indent="-457200">
              <a:buClr>
                <a:schemeClr val="tx1"/>
              </a:buClr>
              <a:buFont typeface="Wingdings" panose="05000000000000000000" pitchFamily="2" charset="2"/>
              <a:buChar char="ü"/>
            </a:pPr>
            <a:r>
              <a:rPr lang="es-ES" sz="2400" dirty="0">
                <a:solidFill>
                  <a:schemeClr val="tx2"/>
                </a:solidFill>
              </a:rPr>
              <a:t>que pueda definir y clarificar los problemas.</a:t>
            </a:r>
          </a:p>
          <a:p>
            <a:pPr marL="285750" indent="-285750">
              <a:buClr>
                <a:schemeClr val="tx1"/>
              </a:buClr>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AE4E613E-9152-692F-74E9-28B354D3F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07" y="3849151"/>
            <a:ext cx="5137078" cy="2743200"/>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9B17BA4B-E5B8-8D61-79B5-3F8C22CA7862}"/>
              </a:ext>
            </a:extLst>
          </p:cNvPr>
          <p:cNvSpPr>
            <a:spLocks noGrp="1"/>
          </p:cNvSpPr>
          <p:nvPr>
            <p:ph type="title"/>
          </p:nvPr>
        </p:nvSpPr>
        <p:spPr>
          <a:xfrm>
            <a:off x="477800" y="674721"/>
            <a:ext cx="8229600" cy="939341"/>
          </a:xfrm>
        </p:spPr>
        <p:txBody>
          <a:bodyPr/>
          <a:lstStyle/>
          <a:p>
            <a:r>
              <a:rPr lang="es-ES" sz="3600" dirty="0"/>
              <a:t>Busque un Mediador que sea neutral y justo con todas las partes</a:t>
            </a:r>
            <a:br>
              <a:rPr lang="es-ES" sz="3600" dirty="0"/>
            </a:br>
            <a:endParaRPr lang="es-ES" sz="3600" dirty="0"/>
          </a:p>
        </p:txBody>
      </p:sp>
    </p:spTree>
    <p:extLst>
      <p:ext uri="{BB962C8B-B14F-4D97-AF65-F5344CB8AC3E}">
        <p14:creationId xmlns:p14="http://schemas.microsoft.com/office/powerpoint/2010/main" val="4268208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7DE-6260-573C-9FA0-FF0D4F75C243}"/>
              </a:ext>
            </a:extLst>
          </p:cNvPr>
          <p:cNvSpPr>
            <a:spLocks noGrp="1"/>
          </p:cNvSpPr>
          <p:nvPr>
            <p:ph type="title"/>
          </p:nvPr>
        </p:nvSpPr>
        <p:spPr>
          <a:xfrm>
            <a:off x="457200" y="488571"/>
            <a:ext cx="8229600" cy="939341"/>
          </a:xfrm>
        </p:spPr>
        <p:txBody>
          <a:bodyPr/>
          <a:lstStyle/>
          <a:p>
            <a:r>
              <a:rPr lang="es-ES" dirty="0"/>
              <a:t>Forme Su Equipo</a:t>
            </a:r>
          </a:p>
        </p:txBody>
      </p:sp>
      <p:sp>
        <p:nvSpPr>
          <p:cNvPr id="3" name="Content Placeholder 2">
            <a:extLst>
              <a:ext uri="{FF2B5EF4-FFF2-40B4-BE49-F238E27FC236}">
                <a16:creationId xmlns:a16="http://schemas.microsoft.com/office/drawing/2014/main" id="{A973AE3A-B88E-998D-2702-3D98E4750E11}"/>
              </a:ext>
            </a:extLst>
          </p:cNvPr>
          <p:cNvSpPr>
            <a:spLocks noGrp="1"/>
          </p:cNvSpPr>
          <p:nvPr>
            <p:ph idx="1"/>
          </p:nvPr>
        </p:nvSpPr>
        <p:spPr/>
        <p:txBody>
          <a:bodyPr/>
          <a:lstStyle/>
          <a:p>
            <a:pPr marL="457200" indent="-457200">
              <a:buAutoNum type="arabicPeriod"/>
            </a:pPr>
            <a:r>
              <a:rPr lang="es-ES" dirty="0"/>
              <a:t>Revise la Hoja de Trabajo de Formar Su Equipo</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97735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a:xfrm>
            <a:off x="453117" y="166063"/>
            <a:ext cx="8229600" cy="939341"/>
          </a:xfrm>
        </p:spPr>
        <p:txBody>
          <a:bodyPr/>
          <a:lstStyle/>
          <a:p>
            <a:r>
              <a:rPr lang="es-ES" dirty="0">
                <a:solidFill>
                  <a:srgbClr val="004B24"/>
                </a:solidFill>
              </a:rPr>
              <a:t>Hoy aprenderá a:</a:t>
            </a:r>
          </a:p>
        </p:txBody>
      </p:sp>
      <p:graphicFrame>
        <p:nvGraphicFramePr>
          <p:cNvPr id="8" name="TextBox 5">
            <a:extLst>
              <a:ext uri="{FF2B5EF4-FFF2-40B4-BE49-F238E27FC236}">
                <a16:creationId xmlns:a16="http://schemas.microsoft.com/office/drawing/2014/main" id="{5628F57F-ADA6-4A75-B322-0CA7EDB890E2}"/>
              </a:ext>
            </a:extLst>
          </p:cNvPr>
          <p:cNvGraphicFramePr/>
          <p:nvPr>
            <p:extLst>
              <p:ext uri="{D42A27DB-BD31-4B8C-83A1-F6EECF244321}">
                <p14:modId xmlns:p14="http://schemas.microsoft.com/office/powerpoint/2010/main" val="1111518721"/>
              </p:ext>
            </p:extLst>
          </p:nvPr>
        </p:nvGraphicFramePr>
        <p:xfrm>
          <a:off x="285750" y="1517968"/>
          <a:ext cx="8564335" cy="382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610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530" t="15601" r="6561" b="11425"/>
          <a:stretch/>
        </p:blipFill>
        <p:spPr>
          <a:xfrm>
            <a:off x="0" y="1965277"/>
            <a:ext cx="9144000" cy="4892723"/>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s-ES" dirty="0"/>
              <a:t>Resumen</a:t>
            </a:r>
          </a:p>
        </p:txBody>
      </p:sp>
    </p:spTree>
    <p:extLst>
      <p:ext uri="{BB962C8B-B14F-4D97-AF65-F5344CB8AC3E}">
        <p14:creationId xmlns:p14="http://schemas.microsoft.com/office/powerpoint/2010/main" val="369123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dirty="0"/>
              <a:t>10 Pasos Clave en la Transferencia 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dirty="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2" y="3022335"/>
              <a:ext cx="2571457"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913987" cy="645870"/>
            <a:chOff x="9541214" y="1494002"/>
            <a:chExt cx="3402644"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474077"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2084124" cy="622993"/>
            <a:chOff x="697693" y="3322445"/>
            <a:chExt cx="2084124"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54674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sus necesidades.  </a:t>
              </a: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3590250" y="1280426"/>
            <a:ext cx="19840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sp>
        <p:nvSpPr>
          <p:cNvPr id="7" name="Oval 6">
            <a:extLst>
              <a:ext uri="{FF2B5EF4-FFF2-40B4-BE49-F238E27FC236}">
                <a16:creationId xmlns:a16="http://schemas.microsoft.com/office/drawing/2014/main" id="{868BD437-3D1D-3E56-DE75-2603895E8018}"/>
              </a:ext>
            </a:extLst>
          </p:cNvPr>
          <p:cNvSpPr/>
          <p:nvPr/>
        </p:nvSpPr>
        <p:spPr>
          <a:xfrm>
            <a:off x="3674977" y="2561188"/>
            <a:ext cx="2020242" cy="1132095"/>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871754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s-ES" sz="3000" dirty="0">
                <a:solidFill>
                  <a:srgbClr val="002659"/>
                </a:solidFill>
                <a:latin typeface="Arial" panose="020B0604020202020204" pitchFamily="34" charset="0"/>
                <a:ea typeface="+mn-ea"/>
                <a:cs typeface="Arial" panose="020B0604020202020204" pitchFamily="34" charset="0"/>
              </a:rPr>
              <a:t>Tarea para la casa</a:t>
            </a: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s-ES" dirty="0"/>
              <a:t>Complete la Hoja de Trabajo de Inventario de Activos</a:t>
            </a:r>
          </a:p>
          <a:p>
            <a:pPr marL="514350" indent="-514350">
              <a:buFont typeface="+mj-lt"/>
              <a:buAutoNum type="arabicPeriod"/>
            </a:pPr>
            <a:r>
              <a:rPr lang="es-ES" dirty="0"/>
              <a:t>Llene la Hoja de Trabajo del Presupuesto</a:t>
            </a:r>
          </a:p>
          <a:p>
            <a:pPr marL="514350" indent="-514350">
              <a:buFont typeface="+mj-lt"/>
              <a:buAutoNum type="arabicPeriod"/>
            </a:pPr>
            <a:r>
              <a:rPr lang="es-ES" dirty="0"/>
              <a:t>Revise el Glosario de Términos Financieros y Empresariales</a:t>
            </a:r>
          </a:p>
          <a:p>
            <a:pPr marL="514350" indent="-514350">
              <a:buFont typeface="+mj-lt"/>
              <a:buAutoNum type="arabicPeriod"/>
            </a:pPr>
            <a:r>
              <a:rPr lang="es-ES" dirty="0"/>
              <a:t>Complete la Hoja de Trabajo de Formar </a:t>
            </a:r>
            <a:br>
              <a:rPr lang="es-ES" dirty="0"/>
            </a:br>
            <a:r>
              <a:rPr lang="es-ES" dirty="0"/>
              <a:t>Su Equipo</a:t>
            </a:r>
          </a:p>
          <a:p>
            <a:endParaRPr lang="en-US" dirty="0"/>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254692"/>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894553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974550" y="5436415"/>
            <a:ext cx="4169450" cy="923330"/>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5400" b="1" i="0" u="none" strike="noStrike" cap="none" normalizeH="0" baseline="0" noProof="0" dirty="0">
                <a:ln>
                  <a:noFill/>
                </a:ln>
                <a:solidFill>
                  <a:srgbClr val="004B24"/>
                </a:solidFill>
                <a:uLnTx/>
                <a:uFillTx/>
                <a:latin typeface="Arial"/>
                <a:ea typeface="+mn-ea"/>
                <a:cs typeface="+mn-cs"/>
              </a:rPr>
              <a:t>Gracias</a:t>
            </a:r>
          </a:p>
        </p:txBody>
      </p:sp>
      <p:sp>
        <p:nvSpPr>
          <p:cNvPr id="4" name="TextBox 3">
            <a:extLst>
              <a:ext uri="{FF2B5EF4-FFF2-40B4-BE49-F238E27FC236}">
                <a16:creationId xmlns:a16="http://schemas.microsoft.com/office/drawing/2014/main" id="{606FC62A-5C52-44FD-8CE2-16C4DC705ADE}"/>
              </a:ext>
            </a:extLst>
          </p:cNvPr>
          <p:cNvSpPr txBox="1"/>
          <p:nvPr/>
        </p:nvSpPr>
        <p:spPr>
          <a:xfrm>
            <a:off x="650591" y="1261591"/>
            <a:ext cx="8220454" cy="3785652"/>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s-ES" sz="2400" b="0" i="0" u="none" strike="noStrike" cap="none" normalizeH="0" baseline="0" noProof="0" dirty="0">
                <a:ln>
                  <a:noFill/>
                </a:ln>
                <a:solidFill>
                  <a:srgbClr val="C00000"/>
                </a:solidFill>
                <a:uLnTx/>
                <a:uFillTx/>
                <a:latin typeface="Arial"/>
                <a:ea typeface="+mn-ea"/>
                <a:cs typeface="+mn-cs"/>
              </a:rPr>
              <a:t>**CAPACITADORES: Diseñen esta diapositiva con información, por ejemplo: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Nombres y fotos de los ponentes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Su logotipo y los logotipos de los copatrocinadores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Reflexiones finales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Recursos </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716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dirty="0"/>
              <a:t>10 Pasos Clave en la Transferencia 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dirty="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2" y="3022335"/>
              <a:ext cx="2571457"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2004055" cy="645870"/>
            <a:chOff x="9541214" y="1494002"/>
            <a:chExt cx="3562765"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634198"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2024628" cy="855950"/>
            <a:chOff x="697693" y="3322445"/>
            <a:chExt cx="2024628" cy="855950"/>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8"/>
              <a:ext cx="14872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sus necesidades.  </a:t>
              </a: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3590249" y="1323229"/>
            <a:ext cx="19840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68BD437-3D1D-3E56-DE75-2603895E8018}"/>
              </a:ext>
            </a:extLst>
          </p:cNvPr>
          <p:cNvSpPr/>
          <p:nvPr/>
        </p:nvSpPr>
        <p:spPr>
          <a:xfrm>
            <a:off x="3572165" y="2561940"/>
            <a:ext cx="2069340" cy="1132095"/>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71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E4DD-BD71-4EB3-B260-E8ED07123F22}"/>
              </a:ext>
            </a:extLst>
          </p:cNvPr>
          <p:cNvSpPr>
            <a:spLocks noGrp="1"/>
          </p:cNvSpPr>
          <p:nvPr>
            <p:ph type="title"/>
          </p:nvPr>
        </p:nvSpPr>
        <p:spPr>
          <a:ln>
            <a:noFill/>
          </a:ln>
        </p:spPr>
        <p:txBody>
          <a:bodyPr/>
          <a:lstStyle/>
          <a:p>
            <a:r>
              <a:rPr lang="es-ES" dirty="0"/>
              <a:t>	Repasemos los Objetivos SMART</a:t>
            </a:r>
          </a:p>
        </p:txBody>
      </p:sp>
      <p:sp>
        <p:nvSpPr>
          <p:cNvPr id="3" name="Content Placeholder 2">
            <a:extLst>
              <a:ext uri="{FF2B5EF4-FFF2-40B4-BE49-F238E27FC236}">
                <a16:creationId xmlns:a16="http://schemas.microsoft.com/office/drawing/2014/main" id="{407BF21E-072D-44DB-BB68-7873B2D0FE77}"/>
              </a:ext>
            </a:extLst>
          </p:cNvPr>
          <p:cNvSpPr>
            <a:spLocks noGrp="1"/>
          </p:cNvSpPr>
          <p:nvPr>
            <p:ph idx="1"/>
          </p:nvPr>
        </p:nvSpPr>
        <p:spPr>
          <a:xfrm>
            <a:off x="366623" y="1617453"/>
            <a:ext cx="8320178" cy="4610819"/>
          </a:xfrm>
        </p:spPr>
        <p:txBody>
          <a:bodyPr vert="horz" lIns="68580" tIns="34290" rIns="68580" bIns="34290" rtlCol="0" anchor="t">
            <a:normAutofit fontScale="85000" lnSpcReduction="10000"/>
          </a:bodyPr>
          <a:lstStyle/>
          <a:p>
            <a:pPr marL="514350" indent="-514350">
              <a:lnSpc>
                <a:spcPct val="120000"/>
              </a:lnSpc>
              <a:buFont typeface="+mj-lt"/>
              <a:buAutoNum type="arabicPeriod"/>
            </a:pPr>
            <a:r>
              <a:rPr lang="es-ES" dirty="0"/>
              <a:t>Elijan un(a) compañero(a).</a:t>
            </a:r>
          </a:p>
          <a:p>
            <a:pPr marL="514350" indent="-514350">
              <a:lnSpc>
                <a:spcPct val="120000"/>
              </a:lnSpc>
              <a:buFont typeface="+mj-lt"/>
              <a:buAutoNum type="arabicPeriod"/>
            </a:pPr>
            <a:r>
              <a:rPr lang="es-ES" dirty="0"/>
              <a:t>3 minutos: El(la) primer(a) compañero(a) describe su situación de transferencia y uno de sus objetivos SMART.</a:t>
            </a:r>
          </a:p>
          <a:p>
            <a:pPr marL="514350" indent="-514350">
              <a:lnSpc>
                <a:spcPct val="120000"/>
              </a:lnSpc>
              <a:buFont typeface="+mj-lt"/>
              <a:buAutoNum type="arabicPeriod"/>
            </a:pPr>
            <a:r>
              <a:rPr lang="es-ES" dirty="0"/>
              <a:t>2 minutos: El(la) segundo(a) compañero(a) escucha, reflexiona y da su opinión sobre el carácter SMART de los objetivos.</a:t>
            </a:r>
          </a:p>
          <a:p>
            <a:pPr marL="514350" indent="-514350">
              <a:lnSpc>
                <a:spcPct val="120000"/>
              </a:lnSpc>
              <a:buFont typeface="+mj-lt"/>
              <a:buAutoNum type="arabicPeriod"/>
            </a:pPr>
            <a:r>
              <a:rPr lang="es-ES" dirty="0"/>
              <a:t>Inviertan los papeles.</a:t>
            </a:r>
          </a:p>
          <a:p>
            <a:pPr marL="514350" indent="-514350">
              <a:lnSpc>
                <a:spcPct val="120000"/>
              </a:lnSpc>
              <a:buFont typeface="+mj-lt"/>
              <a:buAutoNum type="arabicPeriod"/>
            </a:pPr>
            <a:r>
              <a:rPr lang="es-ES" dirty="0"/>
              <a:t>Vuelvan al grupo y compartan sus observaciones.</a:t>
            </a:r>
          </a:p>
        </p:txBody>
      </p:sp>
    </p:spTree>
    <p:extLst>
      <p:ext uri="{BB962C8B-B14F-4D97-AF65-F5344CB8AC3E}">
        <p14:creationId xmlns:p14="http://schemas.microsoft.com/office/powerpoint/2010/main" val="195863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C3C3-E834-4A7A-92A5-952A2CD5FBD5}"/>
              </a:ext>
            </a:extLst>
          </p:cNvPr>
          <p:cNvSpPr>
            <a:spLocks noGrp="1"/>
          </p:cNvSpPr>
          <p:nvPr>
            <p:ph type="title"/>
          </p:nvPr>
        </p:nvSpPr>
        <p:spPr/>
        <p:txBody>
          <a:bodyPr anchor="ctr">
            <a:normAutofit/>
          </a:bodyPr>
          <a:lstStyle/>
          <a:p>
            <a:r>
              <a:rPr lang="es-ES" dirty="0"/>
              <a:t>Establecer Objetivos "SMART"</a:t>
            </a:r>
          </a:p>
        </p:txBody>
      </p:sp>
      <p:graphicFrame>
        <p:nvGraphicFramePr>
          <p:cNvPr id="5" name="Content Placeholder 2">
            <a:extLst>
              <a:ext uri="{FF2B5EF4-FFF2-40B4-BE49-F238E27FC236}">
                <a16:creationId xmlns:a16="http://schemas.microsoft.com/office/drawing/2014/main" id="{5CFBB427-3E7F-4090-A679-C5011AF08520}"/>
              </a:ext>
            </a:extLst>
          </p:cNvPr>
          <p:cNvGraphicFramePr>
            <a:graphicFrameLocks noGrp="1"/>
          </p:cNvGraphicFramePr>
          <p:nvPr>
            <p:ph idx="1"/>
            <p:extLst>
              <p:ext uri="{D42A27DB-BD31-4B8C-83A1-F6EECF244321}">
                <p14:modId xmlns:p14="http://schemas.microsoft.com/office/powerpoint/2010/main" val="572451131"/>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EF65E764-A806-F3BB-E361-9CB20AD2E4EA}"/>
              </a:ext>
            </a:extLst>
          </p:cNvPr>
          <p:cNvSpPr/>
          <p:nvPr/>
        </p:nvSpPr>
        <p:spPr>
          <a:xfrm>
            <a:off x="7605552" y="336390"/>
            <a:ext cx="1081248" cy="1081248"/>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72883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F73D9-B46F-AFFA-D431-144351EBB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 r="130" b="26144"/>
          <a:stretch/>
        </p:blipFill>
        <p:spPr>
          <a:xfrm>
            <a:off x="-6351" y="2362178"/>
            <a:ext cx="9150351" cy="4495822"/>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fontScale="77500" lnSpcReduction="20000"/>
          </a:bodyPr>
          <a:lstStyle/>
          <a:p>
            <a:pPr>
              <a:spcAft>
                <a:spcPts val="450"/>
              </a:spcAft>
            </a:pPr>
            <a:r>
              <a:rPr lang="es-ES" dirty="0">
                <a:latin typeface="+mj-lt"/>
              </a:rPr>
              <a:t>Parte </a:t>
            </a:r>
            <a:r>
              <a:rPr lang="es-ES" dirty="0"/>
              <a:t>1</a:t>
            </a:r>
            <a:r>
              <a:rPr lang="es-ES" dirty="0">
                <a:latin typeface="+mj-lt"/>
              </a:rPr>
              <a:t>: </a:t>
            </a:r>
            <a:r>
              <a:rPr lang="es-ES" dirty="0"/>
              <a:t>Evaluar el Valor de los Activos que se Transfieren</a:t>
            </a:r>
          </a:p>
        </p:txBody>
      </p:sp>
      <p:sp>
        <p:nvSpPr>
          <p:cNvPr id="4" name="Text Placeholder 3">
            <a:extLst>
              <a:ext uri="{FF2B5EF4-FFF2-40B4-BE49-F238E27FC236}">
                <a16:creationId xmlns:a16="http://schemas.microsoft.com/office/drawing/2014/main" id="{72CD32AB-F2DC-24C3-4199-001362DCD5D4}"/>
              </a:ext>
            </a:extLst>
          </p:cNvPr>
          <p:cNvSpPr>
            <a:spLocks noGrp="1"/>
          </p:cNvSpPr>
          <p:nvPr>
            <p:ph type="body" sz="quarter" idx="12"/>
          </p:nvPr>
        </p:nvSpPr>
        <p:spPr/>
        <p:txBody>
          <a:bodyPr/>
          <a:lstStyle/>
          <a:p>
            <a:r>
              <a:rPr lang="es-ES" dirty="0"/>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1"/>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dirty="0">
              <a:latin typeface="Arial"/>
            </a:endParaRPr>
          </a:p>
        </p:txBody>
      </p:sp>
    </p:spTree>
    <p:extLst>
      <p:ext uri="{BB962C8B-B14F-4D97-AF65-F5344CB8AC3E}">
        <p14:creationId xmlns:p14="http://schemas.microsoft.com/office/powerpoint/2010/main" val="142017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313D-E536-47DE-954F-D263BF1D244C}"/>
              </a:ext>
            </a:extLst>
          </p:cNvPr>
          <p:cNvSpPr>
            <a:spLocks noGrp="1"/>
          </p:cNvSpPr>
          <p:nvPr>
            <p:ph type="title"/>
          </p:nvPr>
        </p:nvSpPr>
        <p:spPr/>
        <p:txBody>
          <a:bodyPr anchor="ctr">
            <a:normAutofit fontScale="90000"/>
          </a:bodyPr>
          <a:lstStyle/>
          <a:p>
            <a:pPr>
              <a:lnSpc>
                <a:spcPct val="90000"/>
              </a:lnSpc>
            </a:pPr>
            <a:br>
              <a:rPr lang="es-ES" sz="1500" dirty="0"/>
            </a:br>
            <a:r>
              <a:rPr lang="es-ES" sz="4000" dirty="0"/>
              <a:t>Los activos son cosas de valor</a:t>
            </a:r>
            <a:br>
              <a:rPr lang="es-ES" sz="3300" dirty="0"/>
            </a:br>
            <a:endParaRPr lang="es-ES" sz="3300" dirty="0"/>
          </a:p>
        </p:txBody>
      </p:sp>
      <p:graphicFrame>
        <p:nvGraphicFramePr>
          <p:cNvPr id="5" name="Content Placeholder 2">
            <a:extLst>
              <a:ext uri="{FF2B5EF4-FFF2-40B4-BE49-F238E27FC236}">
                <a16:creationId xmlns:a16="http://schemas.microsoft.com/office/drawing/2014/main" id="{E1DC08E7-C510-430F-883E-1B527ACC5819}"/>
              </a:ext>
            </a:extLst>
          </p:cNvPr>
          <p:cNvGraphicFramePr>
            <a:graphicFrameLocks noGrp="1"/>
          </p:cNvGraphicFramePr>
          <p:nvPr>
            <p:ph idx="1"/>
            <p:extLst>
              <p:ext uri="{D42A27DB-BD31-4B8C-83A1-F6EECF244321}">
                <p14:modId xmlns:p14="http://schemas.microsoft.com/office/powerpoint/2010/main" val="1439118603"/>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8520467"/>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Erica Goodman</DisplayName>
        <AccountId>32</AccountId>
        <AccountType/>
      </UserInfo>
      <UserInfo>
        <DisplayName>Jennifer Dempsey</DisplayName>
        <AccountId>22</AccountId>
        <AccountType/>
      </UserInfo>
      <UserInfo>
        <DisplayName>Julia Freedgood</DisplayName>
        <AccountId>13</AccountId>
        <AccountType/>
      </UserInfo>
    </SharedWithUsers>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time xmlns="5d8c711f-12c4-4b74-a160-ecf4c25002d6" xsi:nil="true"/>
    <Person xmlns="5d8c711f-12c4-4b74-a160-ecf4c25002d6">
      <UserInfo>
        <DisplayName/>
        <AccountId xsi:nil="true"/>
        <AccountType/>
      </UserInfo>
    </Person>
    <Thumbnail xmlns="5d8c711f-12c4-4b74-a160-ecf4c25002d6" xsi:nil="true"/>
  </documentManagement>
</p:properties>
</file>

<file path=customXml/itemProps1.xml><?xml version="1.0" encoding="utf-8"?>
<ds:datastoreItem xmlns:ds="http://schemas.openxmlformats.org/officeDocument/2006/customXml" ds:itemID="{30FC7DFD-39B9-4256-87DB-7245C0FCD8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6AE9FE-65F9-4C8E-B861-2D412B745807}">
  <ds:schemaRefs>
    <ds:schemaRef ds:uri="http://schemas.microsoft.com/sharepoint/v3/contenttype/forms"/>
  </ds:schemaRefs>
</ds:datastoreItem>
</file>

<file path=customXml/itemProps3.xml><?xml version="1.0" encoding="utf-8"?>
<ds:datastoreItem xmlns:ds="http://schemas.openxmlformats.org/officeDocument/2006/customXml" ds:itemID="{BC7A5346-C5E8-4998-8020-E829D8C147D8}">
  <ds:schemaRefs>
    <ds:schemaRef ds:uri="http://schemas.microsoft.com/office/infopath/2007/PartnerControls"/>
    <ds:schemaRef ds:uri="http://schemas.microsoft.com/sharepoint/v4"/>
    <ds:schemaRef ds:uri="http://purl.org/dc/terms/"/>
    <ds:schemaRef ds:uri="http://www.w3.org/XML/1998/namespace"/>
    <ds:schemaRef ds:uri="http://schemas.openxmlformats.org/package/2006/metadata/core-properties"/>
    <ds:schemaRef ds:uri="http://purl.org/dc/elements/1.1/"/>
    <ds:schemaRef ds:uri="http://schemas.microsoft.com/office/2006/documentManagement/types"/>
    <ds:schemaRef ds:uri="d810a318-5788-42c4-bc95-17272ed21e47"/>
    <ds:schemaRef ds:uri="5d8c711f-12c4-4b74-a160-ecf4c25002d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317</TotalTime>
  <Words>8988</Words>
  <Application>Microsoft Office PowerPoint</Application>
  <PresentationFormat>On-screen Show (4:3)</PresentationFormat>
  <Paragraphs>666</Paragraphs>
  <Slides>43</Slides>
  <Notes>43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Calibri</vt:lpstr>
      <vt:lpstr>Calibri Light</vt:lpstr>
      <vt:lpstr>Courier New</vt:lpstr>
      <vt:lpstr>Wingdings</vt:lpstr>
      <vt:lpstr>Master Template</vt:lpstr>
      <vt:lpstr>1_Master Template</vt:lpstr>
      <vt:lpstr>PowerPoint Presentation</vt:lpstr>
      <vt:lpstr>PowerPoint Presentation</vt:lpstr>
      <vt:lpstr> Agradecimientos</vt:lpstr>
      <vt:lpstr>Hoy aprenderá a:</vt:lpstr>
      <vt:lpstr>10 Pasos Clave en la Transferencia de Una Explotación Agrícola o Ganadera</vt:lpstr>
      <vt:lpstr> Repasemos los Objetivos SMART</vt:lpstr>
      <vt:lpstr>Establecer Objetivos "SMART"</vt:lpstr>
      <vt:lpstr>PowerPoint Presentation</vt:lpstr>
      <vt:lpstr> Los activos son cosas de valor </vt:lpstr>
      <vt:lpstr>¿Qué se transfiere? </vt:lpstr>
      <vt:lpstr>Transferencia de Tierras y Otros Activos Materiales</vt:lpstr>
      <vt:lpstr> Transferencia de un Negocio en Marcha</vt:lpstr>
      <vt:lpstr>Transferencia de la Experiencia en la Administración</vt:lpstr>
      <vt:lpstr>PowerPoint Presentation</vt:lpstr>
      <vt:lpstr>Inventario de activos </vt:lpstr>
      <vt:lpstr>PowerPoint Presentation</vt:lpstr>
      <vt:lpstr>Evalúe su Situación Financiera  </vt:lpstr>
      <vt:lpstr>El Balance</vt:lpstr>
      <vt:lpstr>El Balance</vt:lpstr>
      <vt:lpstr>¿Cómo se Utiliza el Balance?</vt:lpstr>
      <vt:lpstr>La Cuenta de Resultados</vt:lpstr>
      <vt:lpstr>Cuenta de Resultados</vt:lpstr>
      <vt:lpstr>¿Cómo se utiliza la cuenta de resultados?</vt:lpstr>
      <vt:lpstr>Estado de Flujo de Efectivo</vt:lpstr>
      <vt:lpstr>¿Cómo se utiliza el Estado de Flujo de Efectivo?</vt:lpstr>
      <vt:lpstr>Los tres estados financieros principales</vt:lpstr>
      <vt:lpstr>Presupuesto para necesidades personales futuras</vt:lpstr>
      <vt:lpstr>Presupuesto para Futuras Necesidades del Negocio</vt:lpstr>
      <vt:lpstr>¿Cómo se utiliza el Presupuesto?</vt:lpstr>
      <vt:lpstr>Elaborar un Presupuesto</vt:lpstr>
      <vt:lpstr>La Evaluación Financiera Inicia las Conversaciones</vt:lpstr>
      <vt:lpstr>PowerPoint Presentation</vt:lpstr>
      <vt:lpstr>PowerPoint Presentation</vt:lpstr>
      <vt:lpstr> Trabaje con un Contador Calificado </vt:lpstr>
      <vt:lpstr>    Busque un Abogado que sepa de negocios agrícolas o ganaderos     </vt:lpstr>
      <vt:lpstr>Busque un Tasador que realmente conozca el mercado</vt:lpstr>
      <vt:lpstr>   Consulte a un Asesor Financiero para evaluar los resultados anteriores y planificar el futuro  </vt:lpstr>
      <vt:lpstr>Busque un Mediador que sea neutral y justo con todas las partes </vt:lpstr>
      <vt:lpstr>Forme Su Equipo</vt:lpstr>
      <vt:lpstr>PowerPoint Presentation</vt:lpstr>
      <vt:lpstr>10 Pasos Clave en la Transferencia de Una Explotación Agrícola o Ganadera</vt:lpstr>
      <vt:lpstr>Tarea para la casa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Dempsey</dc:creator>
  <cp:lastModifiedBy>Corey Thomas</cp:lastModifiedBy>
  <cp:revision>30</cp:revision>
  <cp:lastPrinted>2022-08-24T15:20:13Z</cp:lastPrinted>
  <dcterms:created xsi:type="dcterms:W3CDTF">2021-12-01T15:41:28Z</dcterms:created>
  <dcterms:modified xsi:type="dcterms:W3CDTF">2024-03-29T11:33:01Z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