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1.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2.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43.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2.xml" ContentType="application/inkml+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4"/>
  </p:sldMasterIdLst>
  <p:notesMasterIdLst>
    <p:notesMasterId r:id="rId53"/>
  </p:notesMasterIdLst>
  <p:sldIdLst>
    <p:sldId id="1833" r:id="rId5"/>
    <p:sldId id="1529" r:id="rId6"/>
    <p:sldId id="1574" r:id="rId7"/>
    <p:sldId id="1622" r:id="rId8"/>
    <p:sldId id="261" r:id="rId9"/>
    <p:sldId id="1700" r:id="rId10"/>
    <p:sldId id="1534" r:id="rId11"/>
    <p:sldId id="1531" r:id="rId12"/>
    <p:sldId id="1530" r:id="rId13"/>
    <p:sldId id="1539" r:id="rId14"/>
    <p:sldId id="1538" r:id="rId15"/>
    <p:sldId id="1537" r:id="rId16"/>
    <p:sldId id="1946" r:id="rId17"/>
    <p:sldId id="1536" r:id="rId18"/>
    <p:sldId id="1535" r:id="rId19"/>
    <p:sldId id="1544" r:id="rId20"/>
    <p:sldId id="1543" r:id="rId21"/>
    <p:sldId id="1542" r:id="rId22"/>
    <p:sldId id="1532" r:id="rId23"/>
    <p:sldId id="1541" r:id="rId24"/>
    <p:sldId id="1540" r:id="rId25"/>
    <p:sldId id="1549" r:id="rId26"/>
    <p:sldId id="1548" r:id="rId27"/>
    <p:sldId id="1547" r:id="rId28"/>
    <p:sldId id="1546" r:id="rId29"/>
    <p:sldId id="1545" r:id="rId30"/>
    <p:sldId id="1554" r:id="rId31"/>
    <p:sldId id="1553" r:id="rId32"/>
    <p:sldId id="1552" r:id="rId33"/>
    <p:sldId id="1551" r:id="rId34"/>
    <p:sldId id="1550" r:id="rId35"/>
    <p:sldId id="1559" r:id="rId36"/>
    <p:sldId id="1558" r:id="rId37"/>
    <p:sldId id="1557" r:id="rId38"/>
    <p:sldId id="1556" r:id="rId39"/>
    <p:sldId id="1555" r:id="rId40"/>
    <p:sldId id="1564" r:id="rId41"/>
    <p:sldId id="1948" r:id="rId42"/>
    <p:sldId id="1563" r:id="rId43"/>
    <p:sldId id="1562" r:id="rId44"/>
    <p:sldId id="1561" r:id="rId45"/>
    <p:sldId id="1560" r:id="rId46"/>
    <p:sldId id="1565" r:id="rId47"/>
    <p:sldId id="1859" r:id="rId48"/>
    <p:sldId id="1375" r:id="rId49"/>
    <p:sldId id="1949" r:id="rId50"/>
    <p:sldId id="1618" r:id="rId51"/>
    <p:sldId id="291"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ódulo 3: Herramientas Jurídicas y de Negocios" id="{118A4C44-DD54-4B02-9C2C-B7AFB958458D}">
          <p14:sldIdLst>
            <p14:sldId id="1833"/>
            <p14:sldId id="1529"/>
            <p14:sldId id="1574"/>
            <p14:sldId id="1622"/>
            <p14:sldId id="261"/>
            <p14:sldId id="1700"/>
          </p14:sldIdLst>
        </p14:section>
        <p14:section name="Parte 1: Tipos de Transferencia" id="{A15788C5-8B0A-417B-865A-10C44F424363}">
          <p14:sldIdLst>
            <p14:sldId id="1534"/>
            <p14:sldId id="1531"/>
            <p14:sldId id="1530"/>
            <p14:sldId id="1539"/>
            <p14:sldId id="1538"/>
            <p14:sldId id="1537"/>
            <p14:sldId id="1946"/>
          </p14:sldIdLst>
        </p14:section>
        <p14:section name="Parte 2: Identifique las Herramientas Adecuadas" id="{6ABD4F94-9D80-422D-BC22-196C1A85466B}">
          <p14:sldIdLst>
            <p14:sldId id="1536"/>
            <p14:sldId id="1535"/>
            <p14:sldId id="1544"/>
            <p14:sldId id="1543"/>
            <p14:sldId id="1542"/>
            <p14:sldId id="1532"/>
          </p14:sldIdLst>
        </p14:section>
        <p14:section name="Herramientas de Negocios" id="{D16AA272-DE9D-4508-9D9A-68DBDF1481E3}">
          <p14:sldIdLst>
            <p14:sldId id="1541"/>
            <p14:sldId id="1540"/>
            <p14:sldId id="1549"/>
            <p14:sldId id="1548"/>
            <p14:sldId id="1547"/>
          </p14:sldIdLst>
        </p14:section>
        <p14:section name="Herramientas de Planificación Patrimonial" id="{E10A0996-E2C2-484C-8FF1-8F92CA973231}">
          <p14:sldIdLst>
            <p14:sldId id="1546"/>
            <p14:sldId id="1545"/>
            <p14:sldId id="1554"/>
            <p14:sldId id="1553"/>
            <p14:sldId id="1552"/>
            <p14:sldId id="1551"/>
            <p14:sldId id="1550"/>
          </p14:sldIdLst>
        </p14:section>
        <p14:section name="Herramientas de Planificación Patrimonial" id="{EB33CE02-EC05-4A27-8DD6-DE0629F52EC1}">
          <p14:sldIdLst>
            <p14:sldId id="1559"/>
            <p14:sldId id="1558"/>
            <p14:sldId id="1557"/>
            <p14:sldId id="1556"/>
            <p14:sldId id="1555"/>
            <p14:sldId id="1564"/>
            <p14:sldId id="1948"/>
          </p14:sldIdLst>
        </p14:section>
        <p14:section name="Parte 3: Puntos de Referencia" id="{E9F515E2-D00C-4436-BFFA-7FE4BDBAD78C}">
          <p14:sldIdLst>
            <p14:sldId id="1563"/>
            <p14:sldId id="1562"/>
            <p14:sldId id="1561"/>
            <p14:sldId id="1560"/>
            <p14:sldId id="1565"/>
            <p14:sldId id="1859"/>
          </p14:sldIdLst>
        </p14:section>
        <p14:section name="Resumen" id="{C6E59273-0C70-41BA-86CD-C7C4F64A2D07}">
          <p14:sldIdLst>
            <p14:sldId id="1375"/>
            <p14:sldId id="1949"/>
            <p14:sldId id="1618"/>
            <p14:sldId id="29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0B7B1F-A116-21B5-6EBD-BDD582466D51}" name="Corey Thomas" initials="CT" userId="S::cthomas@farmland.org::9237f16a-aa8a-4247-af9d-2394dabcec6b" providerId="AD"/>
  <p188:author id="{D64A4723-0A50-FEC5-96F9-48161C3755F4}" name="Megan Faller" initials="MF" userId="S::mfaller@farmland.org::9d1e07f7-a773-4974-a6b0-b3caef776a66" providerId="AD"/>
  <p188:author id="{A9F6F233-021B-E6B6-BCF8-A579C488F21B}" name="Corey Thomas" initials="CT" userId="S::Cthomas@farmland.org::9237f16a-aa8a-4247-af9d-2394dabcec6b" providerId="AD"/>
  <p188:author id="{14B31E35-3A38-A3EF-962C-FEB42D019BE1}" name="Julia Freedgood" initials="JF" userId="S::jfreedgood@farmland.org::099cc195-2571-427a-8bfe-ffbdc4394581" providerId="AD"/>
  <p188:author id="{6EE21445-E451-3919-44E0-F1CFD85A2DF0}" name="Jennifer Dempsey" initials="JD" userId="S::jdempsey@farmland.org::453b4867-db85-45f9-a52f-843b9a141b3f" providerId="AD"/>
  <p188:author id="{735E9148-A5EA-8F63-451B-05DBC7CEE0BB}" name="Leah Osborn" initials="LO" userId="S::osbornl_wids.org#ext#@farmland.org::fda98b14-9ed7-4835-ab82-05b6c7acc915" providerId="AD"/>
  <p188:author id="{46E9C381-E5D9-6EB6-ABD0-D2F69D8E3645}" name="Erica Goodman" initials="EG" userId="S::egoodman@farmland.org::a8a6b33f-44b3-46a1-9242-303f6215a57c" providerId="AD"/>
  <p188:author id="{53B207BA-2F44-5ED2-8FAF-B0B61C8056EF}" name="Erica Goodman" initials="EG" userId="S::Egoodman@farmland.org::a8a6b33f-44b3-46a1-9242-303f6215a57c" providerId="AD"/>
  <p188:author id="{628CA1DD-C56A-4A19-8019-C5D69671F7E8}" name="Jerry Cosgrove" initials="JC" userId="S::jcosgrove@farmland.org::c5d22f40-b8ab-4b4d-b2d9-499e0f08d2a6" providerId="AD"/>
  <p188:author id="{442166F6-7E56-DECA-ECFD-81C42BD9B01F}" name="Suzanna Denison" initials="SD" userId="S::sdenison@farmland.org::d95eb4b4-46f8-48c3-94ed-084891ef2b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15B9B"/>
    <a:srgbClr val="002659"/>
    <a:srgbClr val="8BA4B4"/>
    <a:srgbClr val="004B24"/>
    <a:srgbClr val="669947"/>
    <a:srgbClr val="FFFFFF"/>
    <a:srgbClr val="920000"/>
    <a:srgbClr val="261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71289" autoAdjust="0"/>
  </p:normalViewPr>
  <p:slideViewPr>
    <p:cSldViewPr snapToGrid="0">
      <p:cViewPr varScale="1">
        <p:scale>
          <a:sx n="47" d="100"/>
          <a:sy n="47" d="100"/>
        </p:scale>
        <p:origin x="1840" y="52"/>
      </p:cViewPr>
      <p:guideLst/>
    </p:cSldViewPr>
  </p:slideViewPr>
  <p:notesTextViewPr>
    <p:cViewPr>
      <p:scale>
        <a:sx n="1" d="1"/>
        <a:sy n="1" d="1"/>
      </p:scale>
      <p:origin x="0" y="0"/>
    </p:cViewPr>
  </p:notesTextViewPr>
  <p:notesViewPr>
    <p:cSldViewPr snapToGrid="0">
      <p:cViewPr>
        <p:scale>
          <a:sx n="1" d="2"/>
          <a:sy n="1" d="2"/>
        </p:scale>
        <p:origin x="263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ey Thomas" userId="9237f16a-aa8a-4247-af9d-2394dabcec6b" providerId="ADAL" clId="{B7F07364-2527-4A67-8DD0-4BA17C9EE2B1}"/>
    <pc:docChg chg="custSel modSld">
      <pc:chgData name="Corey Thomas" userId="9237f16a-aa8a-4247-af9d-2394dabcec6b" providerId="ADAL" clId="{B7F07364-2527-4A67-8DD0-4BA17C9EE2B1}" dt="2023-09-12T12:05:13.264" v="0" actId="33524"/>
      <pc:docMkLst>
        <pc:docMk/>
      </pc:docMkLst>
      <pc:sldChg chg="modNotesTx">
        <pc:chgData name="Corey Thomas" userId="9237f16a-aa8a-4247-af9d-2394dabcec6b" providerId="ADAL" clId="{B7F07364-2527-4A67-8DD0-4BA17C9EE2B1}" dt="2023-09-12T12:05:13.264" v="0" actId="33524"/>
        <pc:sldMkLst>
          <pc:docMk/>
          <pc:sldMk cId="1128989446" sldId="1550"/>
        </pc:sldMkLst>
      </pc:sldChg>
    </pc:docChg>
  </pc:docChgLst>
  <pc:docChgLst>
    <pc:chgData name="Leonardo Rothe Carrasco" userId="cf73805b15e7c10f" providerId="LiveId" clId="{6C1DC468-9D3A-4054-A9AB-8C3BC5EA897A}"/>
    <pc:docChg chg="undo custSel modSld">
      <pc:chgData name="Leonardo Rothe Carrasco" userId="cf73805b15e7c10f" providerId="LiveId" clId="{6C1DC468-9D3A-4054-A9AB-8C3BC5EA897A}" dt="2024-02-06T16:54:00.323" v="719" actId="20577"/>
      <pc:docMkLst>
        <pc:docMk/>
      </pc:docMkLst>
      <pc:sldChg chg="modSp mod modNotesTx">
        <pc:chgData name="Leonardo Rothe Carrasco" userId="cf73805b15e7c10f" providerId="LiveId" clId="{6C1DC468-9D3A-4054-A9AB-8C3BC5EA897A}" dt="2024-02-06T14:31:02.962" v="2" actId="6549"/>
        <pc:sldMkLst>
          <pc:docMk/>
          <pc:sldMk cId="535185170" sldId="1529"/>
        </pc:sldMkLst>
        <pc:spChg chg="mod">
          <ac:chgData name="Leonardo Rothe Carrasco" userId="cf73805b15e7c10f" providerId="LiveId" clId="{6C1DC468-9D3A-4054-A9AB-8C3BC5EA897A}" dt="2024-02-06T14:30:02.987" v="1" actId="404"/>
          <ac:spMkLst>
            <pc:docMk/>
            <pc:sldMk cId="535185170" sldId="1529"/>
            <ac:spMk id="2" creationId="{014C3C7E-24C2-0F22-C81A-2815D630B5E6}"/>
          </ac:spMkLst>
        </pc:spChg>
      </pc:sldChg>
      <pc:sldChg chg="modSp mod modNotesTx">
        <pc:chgData name="Leonardo Rothe Carrasco" userId="cf73805b15e7c10f" providerId="LiveId" clId="{6C1DC468-9D3A-4054-A9AB-8C3BC5EA897A}" dt="2024-02-06T16:51:54.500" v="696" actId="20577"/>
        <pc:sldMkLst>
          <pc:docMk/>
          <pc:sldMk cId="1620538229" sldId="1530"/>
        </pc:sldMkLst>
        <pc:spChg chg="mod">
          <ac:chgData name="Leonardo Rothe Carrasco" userId="cf73805b15e7c10f" providerId="LiveId" clId="{6C1DC468-9D3A-4054-A9AB-8C3BC5EA897A}" dt="2024-02-06T16:51:54.500" v="696" actId="20577"/>
          <ac:spMkLst>
            <pc:docMk/>
            <pc:sldMk cId="1620538229" sldId="1530"/>
            <ac:spMk id="3" creationId="{227B18CE-8821-473E-A5CD-335A24D30C86}"/>
          </ac:spMkLst>
        </pc:spChg>
      </pc:sldChg>
      <pc:sldChg chg="modNotesTx">
        <pc:chgData name="Leonardo Rothe Carrasco" userId="cf73805b15e7c10f" providerId="LiveId" clId="{6C1DC468-9D3A-4054-A9AB-8C3BC5EA897A}" dt="2024-02-06T14:57:47.378" v="74" actId="20577"/>
        <pc:sldMkLst>
          <pc:docMk/>
          <pc:sldMk cId="57228080" sldId="1531"/>
        </pc:sldMkLst>
      </pc:sldChg>
      <pc:sldChg chg="modSp mod modNotesTx">
        <pc:chgData name="Leonardo Rothe Carrasco" userId="cf73805b15e7c10f" providerId="LiveId" clId="{6C1DC468-9D3A-4054-A9AB-8C3BC5EA897A}" dt="2024-02-06T15:14:53.617" v="199" actId="20577"/>
        <pc:sldMkLst>
          <pc:docMk/>
          <pc:sldMk cId="1903297208" sldId="1532"/>
        </pc:sldMkLst>
        <pc:spChg chg="mod">
          <ac:chgData name="Leonardo Rothe Carrasco" userId="cf73805b15e7c10f" providerId="LiveId" clId="{6C1DC468-9D3A-4054-A9AB-8C3BC5EA897A}" dt="2024-02-06T15:13:43.367" v="192" actId="6549"/>
          <ac:spMkLst>
            <pc:docMk/>
            <pc:sldMk cId="1903297208" sldId="1532"/>
            <ac:spMk id="2" creationId="{0B1D040D-9042-43FA-951D-E812AE65480D}"/>
          </ac:spMkLst>
        </pc:spChg>
      </pc:sldChg>
      <pc:sldChg chg="modSp mod modNotesTx">
        <pc:chgData name="Leonardo Rothe Carrasco" userId="cf73805b15e7c10f" providerId="LiveId" clId="{6C1DC468-9D3A-4054-A9AB-8C3BC5EA897A}" dt="2024-02-06T15:09:02.930" v="153" actId="20577"/>
        <pc:sldMkLst>
          <pc:docMk/>
          <pc:sldMk cId="96257897" sldId="1535"/>
        </pc:sldMkLst>
        <pc:spChg chg="mod">
          <ac:chgData name="Leonardo Rothe Carrasco" userId="cf73805b15e7c10f" providerId="LiveId" clId="{6C1DC468-9D3A-4054-A9AB-8C3BC5EA897A}" dt="2024-02-06T15:07:30.846" v="145" actId="114"/>
          <ac:spMkLst>
            <pc:docMk/>
            <pc:sldMk cId="96257897" sldId="1535"/>
            <ac:spMk id="2" creationId="{22CEA425-5571-44F4-AF18-454B1BBD4781}"/>
          </ac:spMkLst>
        </pc:spChg>
        <pc:spChg chg="mod">
          <ac:chgData name="Leonardo Rothe Carrasco" userId="cf73805b15e7c10f" providerId="LiveId" clId="{6C1DC468-9D3A-4054-A9AB-8C3BC5EA897A}" dt="2024-02-06T15:07:07.099" v="144" actId="20577"/>
          <ac:spMkLst>
            <pc:docMk/>
            <pc:sldMk cId="96257897" sldId="1535"/>
            <ac:spMk id="10" creationId="{10A01DEF-93D3-4B6A-BEA7-B08A106C8AB7}"/>
          </ac:spMkLst>
        </pc:spChg>
      </pc:sldChg>
      <pc:sldChg chg="modSp mod">
        <pc:chgData name="Leonardo Rothe Carrasco" userId="cf73805b15e7c10f" providerId="LiveId" clId="{6C1DC468-9D3A-4054-A9AB-8C3BC5EA897A}" dt="2024-02-06T15:06:32.590" v="135" actId="255"/>
        <pc:sldMkLst>
          <pc:docMk/>
          <pc:sldMk cId="2597918859" sldId="1536"/>
        </pc:sldMkLst>
        <pc:spChg chg="mod">
          <ac:chgData name="Leonardo Rothe Carrasco" userId="cf73805b15e7c10f" providerId="LiveId" clId="{6C1DC468-9D3A-4054-A9AB-8C3BC5EA897A}" dt="2024-02-06T15:06:32.590" v="135" actId="255"/>
          <ac:spMkLst>
            <pc:docMk/>
            <pc:sldMk cId="2597918859" sldId="1536"/>
            <ac:spMk id="2" creationId="{42FD9672-B7D3-493A-87E6-7B4B4BB6B42A}"/>
          </ac:spMkLst>
        </pc:spChg>
      </pc:sldChg>
      <pc:sldChg chg="modSp mod">
        <pc:chgData name="Leonardo Rothe Carrasco" userId="cf73805b15e7c10f" providerId="LiveId" clId="{6C1DC468-9D3A-4054-A9AB-8C3BC5EA897A}" dt="2024-02-06T15:03:03.153" v="117" actId="20577"/>
        <pc:sldMkLst>
          <pc:docMk/>
          <pc:sldMk cId="2915637119" sldId="1537"/>
        </pc:sldMkLst>
        <pc:spChg chg="mod">
          <ac:chgData name="Leonardo Rothe Carrasco" userId="cf73805b15e7c10f" providerId="LiveId" clId="{6C1DC468-9D3A-4054-A9AB-8C3BC5EA897A}" dt="2024-02-06T15:03:03.153" v="117" actId="20577"/>
          <ac:spMkLst>
            <pc:docMk/>
            <pc:sldMk cId="2915637119" sldId="1537"/>
            <ac:spMk id="9" creationId="{1D1667C8-69A3-4966-8D25-8CBDD7F3C127}"/>
          </ac:spMkLst>
        </pc:spChg>
      </pc:sldChg>
      <pc:sldChg chg="modSp mod modNotesTx">
        <pc:chgData name="Leonardo Rothe Carrasco" userId="cf73805b15e7c10f" providerId="LiveId" clId="{6C1DC468-9D3A-4054-A9AB-8C3BC5EA897A}" dt="2024-02-06T15:01:17.239" v="110" actId="20577"/>
        <pc:sldMkLst>
          <pc:docMk/>
          <pc:sldMk cId="2930942894" sldId="1539"/>
        </pc:sldMkLst>
        <pc:spChg chg="mod">
          <ac:chgData name="Leonardo Rothe Carrasco" userId="cf73805b15e7c10f" providerId="LiveId" clId="{6C1DC468-9D3A-4054-A9AB-8C3BC5EA897A}" dt="2024-02-06T15:00:47.813" v="103" actId="20577"/>
          <ac:spMkLst>
            <pc:docMk/>
            <pc:sldMk cId="2930942894" sldId="1539"/>
            <ac:spMk id="3" creationId="{23185F7A-318B-44A0-A17E-252C3CA4DA47}"/>
          </ac:spMkLst>
        </pc:spChg>
      </pc:sldChg>
      <pc:sldChg chg="modNotesTx">
        <pc:chgData name="Leonardo Rothe Carrasco" userId="cf73805b15e7c10f" providerId="LiveId" clId="{6C1DC468-9D3A-4054-A9AB-8C3BC5EA897A}" dt="2024-02-06T15:15:51.230" v="210" actId="20577"/>
        <pc:sldMkLst>
          <pc:docMk/>
          <pc:sldMk cId="2871707118" sldId="1540"/>
        </pc:sldMkLst>
      </pc:sldChg>
      <pc:sldChg chg="modNotesTx">
        <pc:chgData name="Leonardo Rothe Carrasco" userId="cf73805b15e7c10f" providerId="LiveId" clId="{6C1DC468-9D3A-4054-A9AB-8C3BC5EA897A}" dt="2024-02-06T15:13:27.813" v="190" actId="6549"/>
        <pc:sldMkLst>
          <pc:docMk/>
          <pc:sldMk cId="1417771951" sldId="1542"/>
        </pc:sldMkLst>
      </pc:sldChg>
      <pc:sldChg chg="modNotesTx">
        <pc:chgData name="Leonardo Rothe Carrasco" userId="cf73805b15e7c10f" providerId="LiveId" clId="{6C1DC468-9D3A-4054-A9AB-8C3BC5EA897A}" dt="2024-02-06T15:12:41.008" v="180" actId="20577"/>
        <pc:sldMkLst>
          <pc:docMk/>
          <pc:sldMk cId="374860566" sldId="1543"/>
        </pc:sldMkLst>
      </pc:sldChg>
      <pc:sldChg chg="modSp mod modNotesTx">
        <pc:chgData name="Leonardo Rothe Carrasco" userId="cf73805b15e7c10f" providerId="LiveId" clId="{6C1DC468-9D3A-4054-A9AB-8C3BC5EA897A}" dt="2024-02-06T15:11:11.959" v="177" actId="20577"/>
        <pc:sldMkLst>
          <pc:docMk/>
          <pc:sldMk cId="924527543" sldId="1544"/>
        </pc:sldMkLst>
        <pc:spChg chg="mod">
          <ac:chgData name="Leonardo Rothe Carrasco" userId="cf73805b15e7c10f" providerId="LiveId" clId="{6C1DC468-9D3A-4054-A9AB-8C3BC5EA897A}" dt="2024-02-06T15:09:28.959" v="154" actId="20577"/>
          <ac:spMkLst>
            <pc:docMk/>
            <pc:sldMk cId="924527543" sldId="1544"/>
            <ac:spMk id="2" creationId="{F72B112E-D76D-EE43-8764-6B25070582D0}"/>
          </ac:spMkLst>
        </pc:spChg>
      </pc:sldChg>
      <pc:sldChg chg="delSp modSp mod">
        <pc:chgData name="Leonardo Rothe Carrasco" userId="cf73805b15e7c10f" providerId="LiveId" clId="{6C1DC468-9D3A-4054-A9AB-8C3BC5EA897A}" dt="2024-02-06T15:37:08.928" v="312" actId="20577"/>
        <pc:sldMkLst>
          <pc:docMk/>
          <pc:sldMk cId="1706572933" sldId="1545"/>
        </pc:sldMkLst>
        <pc:spChg chg="mod">
          <ac:chgData name="Leonardo Rothe Carrasco" userId="cf73805b15e7c10f" providerId="LiveId" clId="{6C1DC468-9D3A-4054-A9AB-8C3BC5EA897A}" dt="2024-02-06T15:37:08.928" v="312" actId="20577"/>
          <ac:spMkLst>
            <pc:docMk/>
            <pc:sldMk cId="1706572933" sldId="1545"/>
            <ac:spMk id="2" creationId="{B17B21E5-7F76-4E5C-93D8-40BE4F4136C2}"/>
          </ac:spMkLst>
        </pc:spChg>
        <pc:spChg chg="mod">
          <ac:chgData name="Leonardo Rothe Carrasco" userId="cf73805b15e7c10f" providerId="LiveId" clId="{6C1DC468-9D3A-4054-A9AB-8C3BC5EA897A}" dt="2024-02-06T15:36:44.376" v="309" actId="18245"/>
          <ac:spMkLst>
            <pc:docMk/>
            <pc:sldMk cId="1706572933" sldId="1545"/>
            <ac:spMk id="6" creationId="{05CC62E2-A29A-59BD-7CB0-03FA8CB8990C}"/>
          </ac:spMkLst>
        </pc:spChg>
        <pc:spChg chg="mod">
          <ac:chgData name="Leonardo Rothe Carrasco" userId="cf73805b15e7c10f" providerId="LiveId" clId="{6C1DC468-9D3A-4054-A9AB-8C3BC5EA897A}" dt="2024-02-06T15:36:44.376" v="309" actId="18245"/>
          <ac:spMkLst>
            <pc:docMk/>
            <pc:sldMk cId="1706572933" sldId="1545"/>
            <ac:spMk id="7" creationId="{5827F951-6F69-E571-72E9-C277BB01C0DE}"/>
          </ac:spMkLst>
        </pc:spChg>
        <pc:spChg chg="mod">
          <ac:chgData name="Leonardo Rothe Carrasco" userId="cf73805b15e7c10f" providerId="LiveId" clId="{6C1DC468-9D3A-4054-A9AB-8C3BC5EA897A}" dt="2024-02-06T15:36:44.376" v="309" actId="18245"/>
          <ac:spMkLst>
            <pc:docMk/>
            <pc:sldMk cId="1706572933" sldId="1545"/>
            <ac:spMk id="8" creationId="{63CDABD2-F311-1E7B-779C-F57008ACFDBB}"/>
          </ac:spMkLst>
        </pc:spChg>
        <pc:spChg chg="mod">
          <ac:chgData name="Leonardo Rothe Carrasco" userId="cf73805b15e7c10f" providerId="LiveId" clId="{6C1DC468-9D3A-4054-A9AB-8C3BC5EA897A}" dt="2024-02-06T15:36:44.376" v="309" actId="18245"/>
          <ac:spMkLst>
            <pc:docMk/>
            <pc:sldMk cId="1706572933" sldId="1545"/>
            <ac:spMk id="9" creationId="{B4544D44-BD5C-92FC-8C06-5478DEF4CFA9}"/>
          </ac:spMkLst>
        </pc:spChg>
        <pc:grpChg chg="mod">
          <ac:chgData name="Leonardo Rothe Carrasco" userId="cf73805b15e7c10f" providerId="LiveId" clId="{6C1DC468-9D3A-4054-A9AB-8C3BC5EA897A}" dt="2024-02-06T15:36:50.231" v="310" actId="14100"/>
          <ac:grpSpMkLst>
            <pc:docMk/>
            <pc:sldMk cId="1706572933" sldId="1545"/>
            <ac:grpSpMk id="4" creationId="{B6D97D0B-3E25-FDBC-0875-E879DFC0F8C3}"/>
          </ac:grpSpMkLst>
        </pc:grpChg>
        <pc:graphicFrameChg chg="del mod">
          <ac:chgData name="Leonardo Rothe Carrasco" userId="cf73805b15e7c10f" providerId="LiveId" clId="{6C1DC468-9D3A-4054-A9AB-8C3BC5EA897A}" dt="2024-02-06T15:36:44.376" v="309" actId="18245"/>
          <ac:graphicFrameMkLst>
            <pc:docMk/>
            <pc:sldMk cId="1706572933" sldId="1545"/>
            <ac:graphicFrameMk id="5" creationId="{5FA82504-C604-497B-8B94-0345D64B04CE}"/>
          </ac:graphicFrameMkLst>
        </pc:graphicFrameChg>
      </pc:sldChg>
      <pc:sldChg chg="delSp modSp mod modNotesTx">
        <pc:chgData name="Leonardo Rothe Carrasco" userId="cf73805b15e7c10f" providerId="LiveId" clId="{6C1DC468-9D3A-4054-A9AB-8C3BC5EA897A}" dt="2024-02-06T15:36:09.565" v="306" actId="20577"/>
        <pc:sldMkLst>
          <pc:docMk/>
          <pc:sldMk cId="2240097094" sldId="1546"/>
        </pc:sldMkLst>
        <pc:spChg chg="mod">
          <ac:chgData name="Leonardo Rothe Carrasco" userId="cf73805b15e7c10f" providerId="LiveId" clId="{6C1DC468-9D3A-4054-A9AB-8C3BC5EA897A}" dt="2024-02-06T15:32:01.428" v="267" actId="20577"/>
          <ac:spMkLst>
            <pc:docMk/>
            <pc:sldMk cId="2240097094" sldId="1546"/>
            <ac:spMk id="2" creationId="{474B5148-0679-421A-AF5B-DEFD282060B2}"/>
          </ac:spMkLst>
        </pc:spChg>
        <pc:spChg chg="mod">
          <ac:chgData name="Leonardo Rothe Carrasco" userId="cf73805b15e7c10f" providerId="LiveId" clId="{6C1DC468-9D3A-4054-A9AB-8C3BC5EA897A}" dt="2024-02-06T15:33:12.699" v="282" actId="14100"/>
          <ac:spMkLst>
            <pc:docMk/>
            <pc:sldMk cId="2240097094" sldId="1546"/>
            <ac:spMk id="4" creationId="{7FE26664-315F-4221-6556-827EC40AF6FF}"/>
          </ac:spMkLst>
        </pc:spChg>
        <pc:spChg chg="mod">
          <ac:chgData name="Leonardo Rothe Carrasco" userId="cf73805b15e7c10f" providerId="LiveId" clId="{6C1DC468-9D3A-4054-A9AB-8C3BC5EA897A}" dt="2024-02-06T15:33:04.256" v="280" actId="18245"/>
          <ac:spMkLst>
            <pc:docMk/>
            <pc:sldMk cId="2240097094" sldId="1546"/>
            <ac:spMk id="6" creationId="{66CA36FC-FCB8-7C8D-9679-4E0D52D6E990}"/>
          </ac:spMkLst>
        </pc:spChg>
        <pc:spChg chg="mod">
          <ac:chgData name="Leonardo Rothe Carrasco" userId="cf73805b15e7c10f" providerId="LiveId" clId="{6C1DC468-9D3A-4054-A9AB-8C3BC5EA897A}" dt="2024-02-06T15:34:22.614" v="296" actId="14100"/>
          <ac:spMkLst>
            <pc:docMk/>
            <pc:sldMk cId="2240097094" sldId="1546"/>
            <ac:spMk id="7" creationId="{C6680DB1-FEB6-2BE9-1C32-EC7CF98D07A3}"/>
          </ac:spMkLst>
        </pc:spChg>
        <pc:spChg chg="mod">
          <ac:chgData name="Leonardo Rothe Carrasco" userId="cf73805b15e7c10f" providerId="LiveId" clId="{6C1DC468-9D3A-4054-A9AB-8C3BC5EA897A}" dt="2024-02-06T15:33:24.218" v="283" actId="14100"/>
          <ac:spMkLst>
            <pc:docMk/>
            <pc:sldMk cId="2240097094" sldId="1546"/>
            <ac:spMk id="8" creationId="{56C959E7-3D06-09D3-35E6-FC351DB43B30}"/>
          </ac:spMkLst>
        </pc:spChg>
        <pc:spChg chg="mod">
          <ac:chgData name="Leonardo Rothe Carrasco" userId="cf73805b15e7c10f" providerId="LiveId" clId="{6C1DC468-9D3A-4054-A9AB-8C3BC5EA897A}" dt="2024-02-06T15:33:04.256" v="280" actId="18245"/>
          <ac:spMkLst>
            <pc:docMk/>
            <pc:sldMk cId="2240097094" sldId="1546"/>
            <ac:spMk id="9" creationId="{B4BEAC69-5905-F681-1369-3C196BF4714D}"/>
          </ac:spMkLst>
        </pc:spChg>
        <pc:spChg chg="mod">
          <ac:chgData name="Leonardo Rothe Carrasco" userId="cf73805b15e7c10f" providerId="LiveId" clId="{6C1DC468-9D3A-4054-A9AB-8C3BC5EA897A}" dt="2024-02-06T15:34:10.911" v="295" actId="14100"/>
          <ac:spMkLst>
            <pc:docMk/>
            <pc:sldMk cId="2240097094" sldId="1546"/>
            <ac:spMk id="10" creationId="{A7FE4707-0EED-341B-CF20-3FAB0F8EA37E}"/>
          </ac:spMkLst>
        </pc:spChg>
        <pc:grpChg chg="mod">
          <ac:chgData name="Leonardo Rothe Carrasco" userId="cf73805b15e7c10f" providerId="LiveId" clId="{6C1DC468-9D3A-4054-A9AB-8C3BC5EA897A}" dt="2024-02-06T15:33:04.256" v="280" actId="18245"/>
          <ac:grpSpMkLst>
            <pc:docMk/>
            <pc:sldMk cId="2240097094" sldId="1546"/>
            <ac:grpSpMk id="3" creationId="{94D7A1B1-6ED6-2DFC-2141-164D9209F035}"/>
          </ac:grpSpMkLst>
        </pc:grpChg>
        <pc:graphicFrameChg chg="del mod">
          <ac:chgData name="Leonardo Rothe Carrasco" userId="cf73805b15e7c10f" providerId="LiveId" clId="{6C1DC468-9D3A-4054-A9AB-8C3BC5EA897A}" dt="2024-02-06T15:33:04.256" v="280" actId="18245"/>
          <ac:graphicFrameMkLst>
            <pc:docMk/>
            <pc:sldMk cId="2240097094" sldId="1546"/>
            <ac:graphicFrameMk id="5" creationId="{C0CC7F53-6546-4E53-A585-9F974954AD5E}"/>
          </ac:graphicFrameMkLst>
        </pc:graphicFrameChg>
      </pc:sldChg>
      <pc:sldChg chg="modSp mod modNotesTx">
        <pc:chgData name="Leonardo Rothe Carrasco" userId="cf73805b15e7c10f" providerId="LiveId" clId="{6C1DC468-9D3A-4054-A9AB-8C3BC5EA897A}" dt="2024-02-06T15:31:29.187" v="265" actId="20577"/>
        <pc:sldMkLst>
          <pc:docMk/>
          <pc:sldMk cId="817769742" sldId="1547"/>
        </pc:sldMkLst>
        <pc:spChg chg="mod">
          <ac:chgData name="Leonardo Rothe Carrasco" userId="cf73805b15e7c10f" providerId="LiveId" clId="{6C1DC468-9D3A-4054-A9AB-8C3BC5EA897A}" dt="2024-02-06T15:29:47.524" v="264" actId="20577"/>
          <ac:spMkLst>
            <pc:docMk/>
            <pc:sldMk cId="817769742" sldId="1547"/>
            <ac:spMk id="2" creationId="{F4FDF9B6-7175-49D3-A6E4-761203722A62}"/>
          </ac:spMkLst>
        </pc:spChg>
        <pc:graphicFrameChg chg="mod">
          <ac:chgData name="Leonardo Rothe Carrasco" userId="cf73805b15e7c10f" providerId="LiveId" clId="{6C1DC468-9D3A-4054-A9AB-8C3BC5EA897A}" dt="2024-02-06T15:28:49.092" v="261" actId="20577"/>
          <ac:graphicFrameMkLst>
            <pc:docMk/>
            <pc:sldMk cId="817769742" sldId="1547"/>
            <ac:graphicFrameMk id="8" creationId="{5AB531E1-FE99-4FC7-A77E-DB07002F8C3C}"/>
          </ac:graphicFrameMkLst>
        </pc:graphicFrameChg>
      </pc:sldChg>
      <pc:sldChg chg="modSp mod modNotesTx">
        <pc:chgData name="Leonardo Rothe Carrasco" userId="cf73805b15e7c10f" providerId="LiveId" clId="{6C1DC468-9D3A-4054-A9AB-8C3BC5EA897A}" dt="2024-02-06T15:26:34.026" v="249" actId="20577"/>
        <pc:sldMkLst>
          <pc:docMk/>
          <pc:sldMk cId="2237392214" sldId="1548"/>
        </pc:sldMkLst>
        <pc:spChg chg="mod">
          <ac:chgData name="Leonardo Rothe Carrasco" userId="cf73805b15e7c10f" providerId="LiveId" clId="{6C1DC468-9D3A-4054-A9AB-8C3BC5EA897A}" dt="2024-02-06T15:26:08.894" v="242" actId="120"/>
          <ac:spMkLst>
            <pc:docMk/>
            <pc:sldMk cId="2237392214" sldId="1548"/>
            <ac:spMk id="2" creationId="{00000000-0000-0000-0000-000000000000}"/>
          </ac:spMkLst>
        </pc:spChg>
      </pc:sldChg>
      <pc:sldChg chg="modSp mod modNotesTx">
        <pc:chgData name="Leonardo Rothe Carrasco" userId="cf73805b15e7c10f" providerId="LiveId" clId="{6C1DC468-9D3A-4054-A9AB-8C3BC5EA897A}" dt="2024-02-06T15:25:07.036" v="237" actId="20577"/>
        <pc:sldMkLst>
          <pc:docMk/>
          <pc:sldMk cId="3810879173" sldId="1549"/>
        </pc:sldMkLst>
        <pc:spChg chg="mod">
          <ac:chgData name="Leonardo Rothe Carrasco" userId="cf73805b15e7c10f" providerId="LiveId" clId="{6C1DC468-9D3A-4054-A9AB-8C3BC5EA897A}" dt="2024-02-06T15:18:02.563" v="211" actId="20577"/>
          <ac:spMkLst>
            <pc:docMk/>
            <pc:sldMk cId="3810879173" sldId="1549"/>
            <ac:spMk id="2" creationId="{00000000-0000-0000-0000-000000000000}"/>
          </ac:spMkLst>
        </pc:spChg>
      </pc:sldChg>
      <pc:sldChg chg="modSp mod modNotesTx">
        <pc:chgData name="Leonardo Rothe Carrasco" userId="cf73805b15e7c10f" providerId="LiveId" clId="{6C1DC468-9D3A-4054-A9AB-8C3BC5EA897A}" dt="2024-02-06T16:08:49.592" v="435" actId="20577"/>
        <pc:sldMkLst>
          <pc:docMk/>
          <pc:sldMk cId="1128989446" sldId="1550"/>
        </pc:sldMkLst>
        <pc:spChg chg="mod">
          <ac:chgData name="Leonardo Rothe Carrasco" userId="cf73805b15e7c10f" providerId="LiveId" clId="{6C1DC468-9D3A-4054-A9AB-8C3BC5EA897A}" dt="2024-02-06T15:52:41.837" v="400" actId="1037"/>
          <ac:spMkLst>
            <pc:docMk/>
            <pc:sldMk cId="1128989446" sldId="1550"/>
            <ac:spMk id="2" creationId="{E2411B04-50D5-6949-ABB0-4373C8E423A1}"/>
          </ac:spMkLst>
        </pc:spChg>
        <pc:graphicFrameChg chg="mod">
          <ac:chgData name="Leonardo Rothe Carrasco" userId="cf73805b15e7c10f" providerId="LiveId" clId="{6C1DC468-9D3A-4054-A9AB-8C3BC5EA897A}" dt="2024-02-06T15:57:35.240" v="425" actId="20577"/>
          <ac:graphicFrameMkLst>
            <pc:docMk/>
            <pc:sldMk cId="1128989446" sldId="1550"/>
            <ac:graphicFrameMk id="11" creationId="{DAA8C7FA-945F-4111-BBCC-6B4BE9BEE2D9}"/>
          </ac:graphicFrameMkLst>
        </pc:graphicFrameChg>
      </pc:sldChg>
      <pc:sldChg chg="modSp mod">
        <pc:chgData name="Leonardo Rothe Carrasco" userId="cf73805b15e7c10f" providerId="LiveId" clId="{6C1DC468-9D3A-4054-A9AB-8C3BC5EA897A}" dt="2024-02-06T15:50:12.407" v="386" actId="255"/>
        <pc:sldMkLst>
          <pc:docMk/>
          <pc:sldMk cId="2233484918" sldId="1551"/>
        </pc:sldMkLst>
        <pc:spChg chg="mod">
          <ac:chgData name="Leonardo Rothe Carrasco" userId="cf73805b15e7c10f" providerId="LiveId" clId="{6C1DC468-9D3A-4054-A9AB-8C3BC5EA897A}" dt="2024-02-06T15:49:19.903" v="381" actId="20577"/>
          <ac:spMkLst>
            <pc:docMk/>
            <pc:sldMk cId="2233484918" sldId="1551"/>
            <ac:spMk id="2" creationId="{3DD883F9-9BE2-4482-97AC-29047E0C9E03}"/>
          </ac:spMkLst>
        </pc:spChg>
        <pc:graphicFrameChg chg="mod modGraphic">
          <ac:chgData name="Leonardo Rothe Carrasco" userId="cf73805b15e7c10f" providerId="LiveId" clId="{6C1DC468-9D3A-4054-A9AB-8C3BC5EA897A}" dt="2024-02-06T15:50:12.407" v="386" actId="255"/>
          <ac:graphicFrameMkLst>
            <pc:docMk/>
            <pc:sldMk cId="2233484918" sldId="1551"/>
            <ac:graphicFrameMk id="9" creationId="{20867D27-8256-4441-99AF-69FAA6060BBF}"/>
          </ac:graphicFrameMkLst>
        </pc:graphicFrameChg>
      </pc:sldChg>
      <pc:sldChg chg="addSp delSp modSp mod modNotesTx">
        <pc:chgData name="Leonardo Rothe Carrasco" userId="cf73805b15e7c10f" providerId="LiveId" clId="{6C1DC468-9D3A-4054-A9AB-8C3BC5EA897A}" dt="2024-02-06T15:48:25.217" v="379" actId="6549"/>
        <pc:sldMkLst>
          <pc:docMk/>
          <pc:sldMk cId="1205787094" sldId="1552"/>
        </pc:sldMkLst>
        <pc:spChg chg="mod topLvl">
          <ac:chgData name="Leonardo Rothe Carrasco" userId="cf73805b15e7c10f" providerId="LiveId" clId="{6C1DC468-9D3A-4054-A9AB-8C3BC5EA897A}" dt="2024-02-06T15:45:02.669" v="353" actId="338"/>
          <ac:spMkLst>
            <pc:docMk/>
            <pc:sldMk cId="1205787094" sldId="1552"/>
            <ac:spMk id="6" creationId="{21A421C1-A2B9-3553-C034-535FD5AD28E4}"/>
          </ac:spMkLst>
        </pc:spChg>
        <pc:spChg chg="mod topLvl">
          <ac:chgData name="Leonardo Rothe Carrasco" userId="cf73805b15e7c10f" providerId="LiveId" clId="{6C1DC468-9D3A-4054-A9AB-8C3BC5EA897A}" dt="2024-02-06T15:45:02.669" v="353" actId="338"/>
          <ac:spMkLst>
            <pc:docMk/>
            <pc:sldMk cId="1205787094" sldId="1552"/>
            <ac:spMk id="7" creationId="{897E155D-35DC-CF8D-9ABB-AD72D5987D20}"/>
          </ac:spMkLst>
        </pc:spChg>
        <pc:spChg chg="mod topLvl">
          <ac:chgData name="Leonardo Rothe Carrasco" userId="cf73805b15e7c10f" providerId="LiveId" clId="{6C1DC468-9D3A-4054-A9AB-8C3BC5EA897A}" dt="2024-02-06T15:45:02.669" v="353" actId="338"/>
          <ac:spMkLst>
            <pc:docMk/>
            <pc:sldMk cId="1205787094" sldId="1552"/>
            <ac:spMk id="8" creationId="{ECB89905-FA01-855D-DFEE-19FEB83F50B5}"/>
          </ac:spMkLst>
        </pc:spChg>
        <pc:spChg chg="mod topLvl">
          <ac:chgData name="Leonardo Rothe Carrasco" userId="cf73805b15e7c10f" providerId="LiveId" clId="{6C1DC468-9D3A-4054-A9AB-8C3BC5EA897A}" dt="2024-02-06T15:45:02.669" v="353" actId="338"/>
          <ac:spMkLst>
            <pc:docMk/>
            <pc:sldMk cId="1205787094" sldId="1552"/>
            <ac:spMk id="9" creationId="{930CC3B2-76F0-763F-8058-72019006CCE0}"/>
          </ac:spMkLst>
        </pc:spChg>
        <pc:spChg chg="mod topLvl">
          <ac:chgData name="Leonardo Rothe Carrasco" userId="cf73805b15e7c10f" providerId="LiveId" clId="{6C1DC468-9D3A-4054-A9AB-8C3BC5EA897A}" dt="2024-02-06T15:45:02.669" v="353" actId="338"/>
          <ac:spMkLst>
            <pc:docMk/>
            <pc:sldMk cId="1205787094" sldId="1552"/>
            <ac:spMk id="10" creationId="{139CCB2B-5FDB-3D5C-A28F-1931C9DD8AB7}"/>
          </ac:spMkLst>
        </pc:spChg>
        <pc:spChg chg="mod topLvl">
          <ac:chgData name="Leonardo Rothe Carrasco" userId="cf73805b15e7c10f" providerId="LiveId" clId="{6C1DC468-9D3A-4054-A9AB-8C3BC5EA897A}" dt="2024-02-06T15:45:02.669" v="353" actId="338"/>
          <ac:spMkLst>
            <pc:docMk/>
            <pc:sldMk cId="1205787094" sldId="1552"/>
            <ac:spMk id="11" creationId="{C7419D66-2CC8-315B-5780-BC3CCEFD3224}"/>
          </ac:spMkLst>
        </pc:spChg>
        <pc:spChg chg="mod topLvl">
          <ac:chgData name="Leonardo Rothe Carrasco" userId="cf73805b15e7c10f" providerId="LiveId" clId="{6C1DC468-9D3A-4054-A9AB-8C3BC5EA897A}" dt="2024-02-06T15:45:02.669" v="353" actId="338"/>
          <ac:spMkLst>
            <pc:docMk/>
            <pc:sldMk cId="1205787094" sldId="1552"/>
            <ac:spMk id="12" creationId="{94070895-1741-B6F3-EA10-514CC8591712}"/>
          </ac:spMkLst>
        </pc:spChg>
        <pc:spChg chg="mod topLvl">
          <ac:chgData name="Leonardo Rothe Carrasco" userId="cf73805b15e7c10f" providerId="LiveId" clId="{6C1DC468-9D3A-4054-A9AB-8C3BC5EA897A}" dt="2024-02-06T15:45:02.669" v="353" actId="338"/>
          <ac:spMkLst>
            <pc:docMk/>
            <pc:sldMk cId="1205787094" sldId="1552"/>
            <ac:spMk id="13" creationId="{86E5E4CB-E20C-6067-2646-1AA33DEA40FC}"/>
          </ac:spMkLst>
        </pc:spChg>
        <pc:grpChg chg="del mod">
          <ac:chgData name="Leonardo Rothe Carrasco" userId="cf73805b15e7c10f" providerId="LiveId" clId="{6C1DC468-9D3A-4054-A9AB-8C3BC5EA897A}" dt="2024-02-06T15:44:14.396" v="343" actId="165"/>
          <ac:grpSpMkLst>
            <pc:docMk/>
            <pc:sldMk cId="1205787094" sldId="1552"/>
            <ac:grpSpMk id="3" creationId="{635E98CC-D80A-9C57-32D7-869172B6F7A5}"/>
          </ac:grpSpMkLst>
        </pc:grpChg>
        <pc:grpChg chg="add mod">
          <ac:chgData name="Leonardo Rothe Carrasco" userId="cf73805b15e7c10f" providerId="LiveId" clId="{6C1DC468-9D3A-4054-A9AB-8C3BC5EA897A}" dt="2024-02-06T15:45:06.905" v="355" actId="14100"/>
          <ac:grpSpMkLst>
            <pc:docMk/>
            <pc:sldMk cId="1205787094" sldId="1552"/>
            <ac:grpSpMk id="14" creationId="{AC0A137B-D598-A629-2A72-67BA353109C9}"/>
          </ac:grpSpMkLst>
        </pc:grpChg>
        <pc:graphicFrameChg chg="del mod">
          <ac:chgData name="Leonardo Rothe Carrasco" userId="cf73805b15e7c10f" providerId="LiveId" clId="{6C1DC468-9D3A-4054-A9AB-8C3BC5EA897A}" dt="2024-02-06T15:43:58.684" v="340" actId="18245"/>
          <ac:graphicFrameMkLst>
            <pc:docMk/>
            <pc:sldMk cId="1205787094" sldId="1552"/>
            <ac:graphicFrameMk id="5" creationId="{1A97A35C-918E-41A6-A70F-CEF2C02C912D}"/>
          </ac:graphicFrameMkLst>
        </pc:graphicFrameChg>
      </pc:sldChg>
      <pc:sldChg chg="modSp">
        <pc:chgData name="Leonardo Rothe Carrasco" userId="cf73805b15e7c10f" providerId="LiveId" clId="{6C1DC468-9D3A-4054-A9AB-8C3BC5EA897A}" dt="2024-02-06T15:40:10.438" v="319" actId="20577"/>
        <pc:sldMkLst>
          <pc:docMk/>
          <pc:sldMk cId="225223804" sldId="1553"/>
        </pc:sldMkLst>
        <pc:graphicFrameChg chg="mod">
          <ac:chgData name="Leonardo Rothe Carrasco" userId="cf73805b15e7c10f" providerId="LiveId" clId="{6C1DC468-9D3A-4054-A9AB-8C3BC5EA897A}" dt="2024-02-06T15:40:10.438" v="319" actId="20577"/>
          <ac:graphicFrameMkLst>
            <pc:docMk/>
            <pc:sldMk cId="225223804" sldId="1553"/>
            <ac:graphicFrameMk id="5" creationId="{ACE0EE0C-02C2-44AE-83B7-809FA3CE1AE8}"/>
          </ac:graphicFrameMkLst>
        </pc:graphicFrameChg>
      </pc:sldChg>
      <pc:sldChg chg="modSp modNotesTx">
        <pc:chgData name="Leonardo Rothe Carrasco" userId="cf73805b15e7c10f" providerId="LiveId" clId="{6C1DC468-9D3A-4054-A9AB-8C3BC5EA897A}" dt="2024-02-06T15:38:31.625" v="317" actId="6549"/>
        <pc:sldMkLst>
          <pc:docMk/>
          <pc:sldMk cId="1805505021" sldId="1554"/>
        </pc:sldMkLst>
        <pc:graphicFrameChg chg="mod">
          <ac:chgData name="Leonardo Rothe Carrasco" userId="cf73805b15e7c10f" providerId="LiveId" clId="{6C1DC468-9D3A-4054-A9AB-8C3BC5EA897A}" dt="2024-02-06T15:37:54.200" v="315"/>
          <ac:graphicFrameMkLst>
            <pc:docMk/>
            <pc:sldMk cId="1805505021" sldId="1554"/>
            <ac:graphicFrameMk id="5" creationId="{C4A5AEE3-33A8-4E6E-9DBA-66FA4A17B08F}"/>
          </ac:graphicFrameMkLst>
        </pc:graphicFrameChg>
      </pc:sldChg>
      <pc:sldChg chg="modSp mod modNotesTx">
        <pc:chgData name="Leonardo Rothe Carrasco" userId="cf73805b15e7c10f" providerId="LiveId" clId="{6C1DC468-9D3A-4054-A9AB-8C3BC5EA897A}" dt="2024-02-06T16:21:31.585" v="506" actId="20577"/>
        <pc:sldMkLst>
          <pc:docMk/>
          <pc:sldMk cId="3728595655" sldId="1555"/>
        </pc:sldMkLst>
        <pc:spChg chg="mod">
          <ac:chgData name="Leonardo Rothe Carrasco" userId="cf73805b15e7c10f" providerId="LiveId" clId="{6C1DC468-9D3A-4054-A9AB-8C3BC5EA897A}" dt="2024-02-06T16:20:53.557" v="497" actId="20577"/>
          <ac:spMkLst>
            <pc:docMk/>
            <pc:sldMk cId="3728595655" sldId="1555"/>
            <ac:spMk id="2" creationId="{00000000-0000-0000-0000-000000000000}"/>
          </ac:spMkLst>
        </pc:spChg>
      </pc:sldChg>
      <pc:sldChg chg="modSp mod modNotesTx">
        <pc:chgData name="Leonardo Rothe Carrasco" userId="cf73805b15e7c10f" providerId="LiveId" clId="{6C1DC468-9D3A-4054-A9AB-8C3BC5EA897A}" dt="2024-02-06T16:19:46.923" v="490" actId="20577"/>
        <pc:sldMkLst>
          <pc:docMk/>
          <pc:sldMk cId="2293027738" sldId="1556"/>
        </pc:sldMkLst>
        <pc:spChg chg="mod">
          <ac:chgData name="Leonardo Rothe Carrasco" userId="cf73805b15e7c10f" providerId="LiveId" clId="{6C1DC468-9D3A-4054-A9AB-8C3BC5EA897A}" dt="2024-02-06T16:19:36.083" v="489" actId="20577"/>
          <ac:spMkLst>
            <pc:docMk/>
            <pc:sldMk cId="2293027738" sldId="1556"/>
            <ac:spMk id="2" creationId="{183EC3FD-51C7-FD48-89D7-731420676918}"/>
          </ac:spMkLst>
        </pc:spChg>
      </pc:sldChg>
      <pc:sldChg chg="modSp mod modNotesTx">
        <pc:chgData name="Leonardo Rothe Carrasco" userId="cf73805b15e7c10f" providerId="LiveId" clId="{6C1DC468-9D3A-4054-A9AB-8C3BC5EA897A}" dt="2024-02-06T16:16:29.949" v="485" actId="20577"/>
        <pc:sldMkLst>
          <pc:docMk/>
          <pc:sldMk cId="1331934585" sldId="1557"/>
        </pc:sldMkLst>
        <pc:spChg chg="mod">
          <ac:chgData name="Leonardo Rothe Carrasco" userId="cf73805b15e7c10f" providerId="LiveId" clId="{6C1DC468-9D3A-4054-A9AB-8C3BC5EA897A}" dt="2024-02-06T16:15:42.601" v="482" actId="20577"/>
          <ac:spMkLst>
            <pc:docMk/>
            <pc:sldMk cId="1331934585" sldId="1557"/>
            <ac:spMk id="2" creationId="{EA958637-3F54-4180-B8A4-034BBB081E3A}"/>
          </ac:spMkLst>
        </pc:spChg>
      </pc:sldChg>
      <pc:sldChg chg="modSp mod modNotesTx">
        <pc:chgData name="Leonardo Rothe Carrasco" userId="cf73805b15e7c10f" providerId="LiveId" clId="{6C1DC468-9D3A-4054-A9AB-8C3BC5EA897A}" dt="2024-02-06T16:54:00.323" v="719" actId="20577"/>
        <pc:sldMkLst>
          <pc:docMk/>
          <pc:sldMk cId="4038431300" sldId="1558"/>
        </pc:sldMkLst>
        <pc:spChg chg="mod">
          <ac:chgData name="Leonardo Rothe Carrasco" userId="cf73805b15e7c10f" providerId="LiveId" clId="{6C1DC468-9D3A-4054-A9AB-8C3BC5EA897A}" dt="2024-02-06T16:13:33.796" v="469" actId="20577"/>
          <ac:spMkLst>
            <pc:docMk/>
            <pc:sldMk cId="4038431300" sldId="1558"/>
            <ac:spMk id="2" creationId="{00000000-0000-0000-0000-000000000000}"/>
          </ac:spMkLst>
        </pc:spChg>
        <pc:graphicFrameChg chg="mod">
          <ac:chgData name="Leonardo Rothe Carrasco" userId="cf73805b15e7c10f" providerId="LiveId" clId="{6C1DC468-9D3A-4054-A9AB-8C3BC5EA897A}" dt="2024-02-06T16:53:50.153" v="707" actId="20577"/>
          <ac:graphicFrameMkLst>
            <pc:docMk/>
            <pc:sldMk cId="4038431300" sldId="1558"/>
            <ac:graphicFrameMk id="5" creationId="{F72ACDA2-448E-4CAA-B8A7-16F9350C34F1}"/>
          </ac:graphicFrameMkLst>
        </pc:graphicFrameChg>
      </pc:sldChg>
      <pc:sldChg chg="modSp mod modNotesTx">
        <pc:chgData name="Leonardo Rothe Carrasco" userId="cf73805b15e7c10f" providerId="LiveId" clId="{6C1DC468-9D3A-4054-A9AB-8C3BC5EA897A}" dt="2024-02-06T16:11:05.689" v="455" actId="20577"/>
        <pc:sldMkLst>
          <pc:docMk/>
          <pc:sldMk cId="4083485519" sldId="1559"/>
        </pc:sldMkLst>
        <pc:spChg chg="mod">
          <ac:chgData name="Leonardo Rothe Carrasco" userId="cf73805b15e7c10f" providerId="LiveId" clId="{6C1DC468-9D3A-4054-A9AB-8C3BC5EA897A}" dt="2024-02-06T16:09:57.834" v="448" actId="20577"/>
          <ac:spMkLst>
            <pc:docMk/>
            <pc:sldMk cId="4083485519" sldId="1559"/>
            <ac:spMk id="2" creationId="{B17B21E5-7F76-4E5C-93D8-40BE4F4136C2}"/>
          </ac:spMkLst>
        </pc:spChg>
      </pc:sldChg>
      <pc:sldChg chg="modSp mod modNotesTx">
        <pc:chgData name="Leonardo Rothe Carrasco" userId="cf73805b15e7c10f" providerId="LiveId" clId="{6C1DC468-9D3A-4054-A9AB-8C3BC5EA897A}" dt="2024-02-06T16:34:45.300" v="598"/>
        <pc:sldMkLst>
          <pc:docMk/>
          <pc:sldMk cId="1875105085" sldId="1560"/>
        </pc:sldMkLst>
        <pc:spChg chg="mod">
          <ac:chgData name="Leonardo Rothe Carrasco" userId="cf73805b15e7c10f" providerId="LiveId" clId="{6C1DC468-9D3A-4054-A9AB-8C3BC5EA897A}" dt="2024-02-06T16:32:00.593" v="568" actId="20577"/>
          <ac:spMkLst>
            <pc:docMk/>
            <pc:sldMk cId="1875105085" sldId="1560"/>
            <ac:spMk id="2" creationId="{00000000-0000-0000-0000-000000000000}"/>
          </ac:spMkLst>
        </pc:spChg>
        <pc:spChg chg="mod">
          <ac:chgData name="Leonardo Rothe Carrasco" userId="cf73805b15e7c10f" providerId="LiveId" clId="{6C1DC468-9D3A-4054-A9AB-8C3BC5EA897A}" dt="2024-02-06T16:32:18.184" v="576" actId="20577"/>
          <ac:spMkLst>
            <pc:docMk/>
            <pc:sldMk cId="1875105085" sldId="1560"/>
            <ac:spMk id="12" creationId="{E9940F9D-4CBA-4F1F-9E91-C218BDD902C0}"/>
          </ac:spMkLst>
        </pc:spChg>
      </pc:sldChg>
      <pc:sldChg chg="modSp mod modNotesTx">
        <pc:chgData name="Leonardo Rothe Carrasco" userId="cf73805b15e7c10f" providerId="LiveId" clId="{6C1DC468-9D3A-4054-A9AB-8C3BC5EA897A}" dt="2024-02-06T16:30:41.207" v="566" actId="20577"/>
        <pc:sldMkLst>
          <pc:docMk/>
          <pc:sldMk cId="3310319358" sldId="1561"/>
        </pc:sldMkLst>
        <pc:spChg chg="mod">
          <ac:chgData name="Leonardo Rothe Carrasco" userId="cf73805b15e7c10f" providerId="LiveId" clId="{6C1DC468-9D3A-4054-A9AB-8C3BC5EA897A}" dt="2024-02-06T16:30:20.562" v="565" actId="20577"/>
          <ac:spMkLst>
            <pc:docMk/>
            <pc:sldMk cId="3310319358" sldId="1561"/>
            <ac:spMk id="2" creationId="{00000000-0000-0000-0000-000000000000}"/>
          </ac:spMkLst>
        </pc:spChg>
        <pc:graphicFrameChg chg="mod">
          <ac:chgData name="Leonardo Rothe Carrasco" userId="cf73805b15e7c10f" providerId="LiveId" clId="{6C1DC468-9D3A-4054-A9AB-8C3BC5EA897A}" dt="2024-02-06T16:29:46.910" v="564"/>
          <ac:graphicFrameMkLst>
            <pc:docMk/>
            <pc:sldMk cId="3310319358" sldId="1561"/>
            <ac:graphicFrameMk id="7" creationId="{57D1151D-823F-486A-8080-58359CC34D78}"/>
          </ac:graphicFrameMkLst>
        </pc:graphicFrameChg>
      </pc:sldChg>
      <pc:sldChg chg="modSp mod modNotesTx">
        <pc:chgData name="Leonardo Rothe Carrasco" userId="cf73805b15e7c10f" providerId="LiveId" clId="{6C1DC468-9D3A-4054-A9AB-8C3BC5EA897A}" dt="2024-02-06T16:28:19.798" v="561" actId="20577"/>
        <pc:sldMkLst>
          <pc:docMk/>
          <pc:sldMk cId="699429191" sldId="1562"/>
        </pc:sldMkLst>
        <pc:spChg chg="mod">
          <ac:chgData name="Leonardo Rothe Carrasco" userId="cf73805b15e7c10f" providerId="LiveId" clId="{6C1DC468-9D3A-4054-A9AB-8C3BC5EA897A}" dt="2024-02-06T16:27:08.790" v="533" actId="20577"/>
          <ac:spMkLst>
            <pc:docMk/>
            <pc:sldMk cId="699429191" sldId="1562"/>
            <ac:spMk id="2" creationId="{00000000-0000-0000-0000-000000000000}"/>
          </ac:spMkLst>
        </pc:spChg>
      </pc:sldChg>
      <pc:sldChg chg="modSp mod modNotesTx">
        <pc:chgData name="Leonardo Rothe Carrasco" userId="cf73805b15e7c10f" providerId="LiveId" clId="{6C1DC468-9D3A-4054-A9AB-8C3BC5EA897A}" dt="2024-02-06T16:25:00.881" v="513"/>
        <pc:sldMkLst>
          <pc:docMk/>
          <pc:sldMk cId="4060658139" sldId="1564"/>
        </pc:sldMkLst>
        <pc:spChg chg="mod">
          <ac:chgData name="Leonardo Rothe Carrasco" userId="cf73805b15e7c10f" providerId="LiveId" clId="{6C1DC468-9D3A-4054-A9AB-8C3BC5EA897A}" dt="2024-02-06T16:22:33.520" v="507" actId="20577"/>
          <ac:spMkLst>
            <pc:docMk/>
            <pc:sldMk cId="4060658139" sldId="1564"/>
            <ac:spMk id="2" creationId="{00000000-0000-0000-0000-000000000000}"/>
          </ac:spMkLst>
        </pc:spChg>
        <pc:graphicFrameChg chg="mod">
          <ac:chgData name="Leonardo Rothe Carrasco" userId="cf73805b15e7c10f" providerId="LiveId" clId="{6C1DC468-9D3A-4054-A9AB-8C3BC5EA897A}" dt="2024-02-06T16:23:07.600" v="509" actId="14100"/>
          <ac:graphicFrameMkLst>
            <pc:docMk/>
            <pc:sldMk cId="4060658139" sldId="1564"/>
            <ac:graphicFrameMk id="9" creationId="{17C1F9A4-B46A-451F-8466-30E18B104396}"/>
          </ac:graphicFrameMkLst>
        </pc:graphicFrameChg>
      </pc:sldChg>
      <pc:sldChg chg="modSp mod">
        <pc:chgData name="Leonardo Rothe Carrasco" userId="cf73805b15e7c10f" providerId="LiveId" clId="{6C1DC468-9D3A-4054-A9AB-8C3BC5EA897A}" dt="2024-02-06T16:50:16.931" v="639" actId="14826"/>
        <pc:sldMkLst>
          <pc:docMk/>
          <pc:sldMk cId="2694418836" sldId="1565"/>
        </pc:sldMkLst>
        <pc:spChg chg="mod">
          <ac:chgData name="Leonardo Rothe Carrasco" userId="cf73805b15e7c10f" providerId="LiveId" clId="{6C1DC468-9D3A-4054-A9AB-8C3BC5EA897A}" dt="2024-02-06T16:35:15.535" v="600" actId="20577"/>
          <ac:spMkLst>
            <pc:docMk/>
            <pc:sldMk cId="2694418836" sldId="1565"/>
            <ac:spMk id="2" creationId="{00000000-0000-0000-0000-000000000000}"/>
          </ac:spMkLst>
        </pc:spChg>
        <pc:picChg chg="mod">
          <ac:chgData name="Leonardo Rothe Carrasco" userId="cf73805b15e7c10f" providerId="LiveId" clId="{6C1DC468-9D3A-4054-A9AB-8C3BC5EA897A}" dt="2024-02-06T16:50:16.931" v="639" actId="14826"/>
          <ac:picMkLst>
            <pc:docMk/>
            <pc:sldMk cId="2694418836" sldId="1565"/>
            <ac:picMk id="5" creationId="{55FA044F-84EF-45F5-96E5-8173A8EB75DB}"/>
          </ac:picMkLst>
        </pc:picChg>
      </pc:sldChg>
      <pc:sldChg chg="modSp mod">
        <pc:chgData name="Leonardo Rothe Carrasco" userId="cf73805b15e7c10f" providerId="LiveId" clId="{6C1DC468-9D3A-4054-A9AB-8C3BC5EA897A}" dt="2024-02-06T16:51:14.996" v="694" actId="20577"/>
        <pc:sldMkLst>
          <pc:docMk/>
          <pc:sldMk cId="818714379" sldId="1574"/>
        </pc:sldMkLst>
        <pc:spChg chg="mod">
          <ac:chgData name="Leonardo Rothe Carrasco" userId="cf73805b15e7c10f" providerId="LiveId" clId="{6C1DC468-9D3A-4054-A9AB-8C3BC5EA897A}" dt="2024-02-06T16:51:14.996" v="694" actId="20577"/>
          <ac:spMkLst>
            <pc:docMk/>
            <pc:sldMk cId="818714379" sldId="1574"/>
            <ac:spMk id="4" creationId="{93235C90-63AA-4CF5-B7D2-18445529E1D1}"/>
          </ac:spMkLst>
        </pc:spChg>
      </pc:sldChg>
      <pc:sldChg chg="modSp mod modNotesTx">
        <pc:chgData name="Leonardo Rothe Carrasco" userId="cf73805b15e7c10f" providerId="LiveId" clId="{6C1DC468-9D3A-4054-A9AB-8C3BC5EA897A}" dt="2024-02-06T16:40:18.943" v="638" actId="20577"/>
        <pc:sldMkLst>
          <pc:docMk/>
          <pc:sldMk cId="2355238675" sldId="1618"/>
        </pc:sldMkLst>
        <pc:spChg chg="mod">
          <ac:chgData name="Leonardo Rothe Carrasco" userId="cf73805b15e7c10f" providerId="LiveId" clId="{6C1DC468-9D3A-4054-A9AB-8C3BC5EA897A}" dt="2024-02-06T16:40:11.279" v="636" actId="20577"/>
          <ac:spMkLst>
            <pc:docMk/>
            <pc:sldMk cId="2355238675" sldId="1618"/>
            <ac:spMk id="3" creationId="{0AEE3700-291B-46B5-8395-6FCA435B71DC}"/>
          </ac:spMkLst>
        </pc:spChg>
      </pc:sldChg>
      <pc:sldChg chg="modSp mod modNotesTx">
        <pc:chgData name="Leonardo Rothe Carrasco" userId="cf73805b15e7c10f" providerId="LiveId" clId="{6C1DC468-9D3A-4054-A9AB-8C3BC5EA897A}" dt="2024-02-06T14:54:11.175" v="60" actId="20577"/>
        <pc:sldMkLst>
          <pc:docMk/>
          <pc:sldMk cId="858252642" sldId="1622"/>
        </pc:sldMkLst>
        <pc:spChg chg="mod">
          <ac:chgData name="Leonardo Rothe Carrasco" userId="cf73805b15e7c10f" providerId="LiveId" clId="{6C1DC468-9D3A-4054-A9AB-8C3BC5EA897A}" dt="2024-02-06T14:51:36.835" v="36" actId="20577"/>
          <ac:spMkLst>
            <pc:docMk/>
            <pc:sldMk cId="858252642" sldId="1622"/>
            <ac:spMk id="2" creationId="{83C9B4C2-5440-43BE-BB3E-7EFA087DBAE4}"/>
          </ac:spMkLst>
        </pc:spChg>
        <pc:graphicFrameChg chg="mod modGraphic">
          <ac:chgData name="Leonardo Rothe Carrasco" userId="cf73805b15e7c10f" providerId="LiveId" clId="{6C1DC468-9D3A-4054-A9AB-8C3BC5EA897A}" dt="2024-02-06T14:51:26.358" v="30" actId="20577"/>
          <ac:graphicFrameMkLst>
            <pc:docMk/>
            <pc:sldMk cId="858252642" sldId="1622"/>
            <ac:graphicFrameMk id="8" creationId="{5628F57F-ADA6-4A75-B322-0CA7EDB890E2}"/>
          </ac:graphicFrameMkLst>
        </pc:graphicFrameChg>
      </pc:sldChg>
      <pc:sldChg chg="modSp mod">
        <pc:chgData name="Leonardo Rothe Carrasco" userId="cf73805b15e7c10f" providerId="LiveId" clId="{6C1DC468-9D3A-4054-A9AB-8C3BC5EA897A}" dt="2024-02-06T14:27:31.003" v="0" actId="404"/>
        <pc:sldMkLst>
          <pc:docMk/>
          <pc:sldMk cId="1815752421" sldId="1833"/>
        </pc:sldMkLst>
        <pc:spChg chg="mod">
          <ac:chgData name="Leonardo Rothe Carrasco" userId="cf73805b15e7c10f" providerId="LiveId" clId="{6C1DC468-9D3A-4054-A9AB-8C3BC5EA897A}" dt="2024-02-06T14:27:31.003" v="0" actId="404"/>
          <ac:spMkLst>
            <pc:docMk/>
            <pc:sldMk cId="1815752421" sldId="1833"/>
            <ac:spMk id="2" creationId="{1641D25E-88E3-4068-9555-E0215673B8B3}"/>
          </ac:spMkLst>
        </pc:spChg>
      </pc:sldChg>
      <pc:sldChg chg="modSp mod">
        <pc:chgData name="Leonardo Rothe Carrasco" userId="cf73805b15e7c10f" providerId="LiveId" clId="{6C1DC468-9D3A-4054-A9AB-8C3BC5EA897A}" dt="2024-02-06T16:38:56.560" v="627" actId="20577"/>
        <pc:sldMkLst>
          <pc:docMk/>
          <pc:sldMk cId="3964038508" sldId="1859"/>
        </pc:sldMkLst>
        <pc:spChg chg="mod">
          <ac:chgData name="Leonardo Rothe Carrasco" userId="cf73805b15e7c10f" providerId="LiveId" clId="{6C1DC468-9D3A-4054-A9AB-8C3BC5EA897A}" dt="2024-02-06T16:38:56.560" v="627" actId="20577"/>
          <ac:spMkLst>
            <pc:docMk/>
            <pc:sldMk cId="3964038508" sldId="1859"/>
            <ac:spMk id="3" creationId="{16DF7868-E591-C174-6F8F-F96D255ED052}"/>
          </ac:spMkLst>
        </pc:spChg>
      </pc:sldChg>
      <pc:sldChg chg="modSp mod">
        <pc:chgData name="Leonardo Rothe Carrasco" userId="cf73805b15e7c10f" providerId="LiveId" clId="{6C1DC468-9D3A-4054-A9AB-8C3BC5EA897A}" dt="2024-02-06T15:03:20.201" v="125" actId="6549"/>
        <pc:sldMkLst>
          <pc:docMk/>
          <pc:sldMk cId="4160923150" sldId="1946"/>
        </pc:sldMkLst>
        <pc:spChg chg="mod">
          <ac:chgData name="Leonardo Rothe Carrasco" userId="cf73805b15e7c10f" providerId="LiveId" clId="{6C1DC468-9D3A-4054-A9AB-8C3BC5EA897A}" dt="2024-02-06T15:03:20.201" v="125" actId="6549"/>
          <ac:spMkLst>
            <pc:docMk/>
            <pc:sldMk cId="4160923150" sldId="1946"/>
            <ac:spMk id="2" creationId="{5AF94B23-FC9A-E404-3D35-F356777DBFDF}"/>
          </ac:spMkLst>
        </pc:spChg>
      </pc:sldChg>
      <pc:sldChg chg="modSp mod">
        <pc:chgData name="Leonardo Rothe Carrasco" userId="cf73805b15e7c10f" providerId="LiveId" clId="{6C1DC468-9D3A-4054-A9AB-8C3BC5EA897A}" dt="2024-02-06T16:25:43.675" v="527" actId="20577"/>
        <pc:sldMkLst>
          <pc:docMk/>
          <pc:sldMk cId="1647390888" sldId="1948"/>
        </pc:sldMkLst>
        <pc:spChg chg="mod">
          <ac:chgData name="Leonardo Rothe Carrasco" userId="cf73805b15e7c10f" providerId="LiveId" clId="{6C1DC468-9D3A-4054-A9AB-8C3BC5EA897A}" dt="2024-02-06T16:25:43.675" v="527" actId="20577"/>
          <ac:spMkLst>
            <pc:docMk/>
            <pc:sldMk cId="1647390888" sldId="1948"/>
            <ac:spMk id="3" creationId="{3D95E1C8-479F-3A70-0A7E-1A964681750C}"/>
          </ac:spMkLst>
        </pc:spChg>
      </pc:sldChg>
      <pc:sldChg chg="modSp mod">
        <pc:chgData name="Leonardo Rothe Carrasco" userId="cf73805b15e7c10f" providerId="LiveId" clId="{6C1DC468-9D3A-4054-A9AB-8C3BC5EA897A}" dt="2024-02-06T16:39:08.560" v="628" actId="20577"/>
        <pc:sldMkLst>
          <pc:docMk/>
          <pc:sldMk cId="2007927512" sldId="1949"/>
        </pc:sldMkLst>
        <pc:spChg chg="mod">
          <ac:chgData name="Leonardo Rothe Carrasco" userId="cf73805b15e7c10f" providerId="LiveId" clId="{6C1DC468-9D3A-4054-A9AB-8C3BC5EA897A}" dt="2024-02-06T16:39:08.560" v="628" actId="20577"/>
          <ac:spMkLst>
            <pc:docMk/>
            <pc:sldMk cId="2007927512" sldId="1949"/>
            <ac:spMk id="22" creationId="{B5911F23-489E-4D8C-AF77-9B5473A6D5EB}"/>
          </ac:spMkLst>
        </pc:spChg>
      </pc:sldChg>
    </pc:docChg>
  </pc:docChgLst>
  <pc:docChgLst>
    <pc:chgData name="Corey Thomas" userId="S::cthomas@farmland.org::9237f16a-aa8a-4247-af9d-2394dabcec6b" providerId="AD" clId="Web-{F75D5BE4-5E83-49ED-C30B-4F070C2611D5}"/>
    <pc:docChg chg="modSld">
      <pc:chgData name="Corey Thomas" userId="S::cthomas@farmland.org::9237f16a-aa8a-4247-af9d-2394dabcec6b" providerId="AD" clId="Web-{F75D5BE4-5E83-49ED-C30B-4F070C2611D5}" dt="2022-09-20T14:44:48.593" v="4" actId="20577"/>
      <pc:docMkLst>
        <pc:docMk/>
      </pc:docMkLst>
      <pc:sldChg chg="modSp">
        <pc:chgData name="Corey Thomas" userId="S::cthomas@farmland.org::9237f16a-aa8a-4247-af9d-2394dabcec6b" providerId="AD" clId="Web-{F75D5BE4-5E83-49ED-C30B-4F070C2611D5}" dt="2022-09-20T14:44:48.593" v="4" actId="20577"/>
        <pc:sldMkLst>
          <pc:docMk/>
          <pc:sldMk cId="858252642" sldId="1622"/>
        </pc:sldMkLst>
        <pc:graphicFrameChg chg="modGraphic">
          <ac:chgData name="Corey Thomas" userId="S::cthomas@farmland.org::9237f16a-aa8a-4247-af9d-2394dabcec6b" providerId="AD" clId="Web-{F75D5BE4-5E83-49ED-C30B-4F070C2611D5}" dt="2022-09-20T14:44:48.593" v="4" actId="20577"/>
          <ac:graphicFrameMkLst>
            <pc:docMk/>
            <pc:sldMk cId="858252642" sldId="1622"/>
            <ac:graphicFrameMk id="8" creationId="{5628F57F-ADA6-4A75-B322-0CA7EDB890E2}"/>
          </ac:graphicFrameMkLst>
        </pc:graphicFrameChg>
      </pc:sldChg>
    </pc:docChg>
  </pc:docChgLst>
  <pc:docChgLst>
    <pc:chgData name="Megan Faller" userId="9d1e07f7-a773-4974-a6b0-b3caef776a66" providerId="ADAL" clId="{3E1E6525-28CC-4231-B2BF-192EA71CF4A6}"/>
    <pc:docChg chg="undo custSel addSld delSld modSld sldOrd delMainMaster modMainMaster addSection delSection modSection modNotesMaster">
      <pc:chgData name="Megan Faller" userId="9d1e07f7-a773-4974-a6b0-b3caef776a66" providerId="ADAL" clId="{3E1E6525-28CC-4231-B2BF-192EA71CF4A6}" dt="2022-09-21T15:01:33.267" v="2895"/>
      <pc:docMkLst>
        <pc:docMk/>
      </pc:docMkLst>
      <pc:sldChg chg="add del">
        <pc:chgData name="Megan Faller" userId="9d1e07f7-a773-4974-a6b0-b3caef776a66" providerId="ADAL" clId="{3E1E6525-28CC-4231-B2BF-192EA71CF4A6}" dt="2022-09-13T19:35:12.474" v="13" actId="18676"/>
        <pc:sldMkLst>
          <pc:docMk/>
          <pc:sldMk cId="109857222" sldId="256"/>
        </pc:sldMkLst>
      </pc:sldChg>
      <pc:sldChg chg="addSp delSp modSp mod modClrScheme delCm chgLayout">
        <pc:chgData name="Megan Faller" userId="9d1e07f7-a773-4974-a6b0-b3caef776a66" providerId="ADAL" clId="{3E1E6525-28CC-4231-B2BF-192EA71CF4A6}" dt="2022-09-14T14:33:09.567" v="339"/>
        <pc:sldMkLst>
          <pc:docMk/>
          <pc:sldMk cId="3527717250" sldId="261"/>
        </pc:sldMkLst>
        <pc:spChg chg="mod">
          <ac:chgData name="Megan Faller" userId="9d1e07f7-a773-4974-a6b0-b3caef776a66" providerId="ADAL" clId="{3E1E6525-28CC-4231-B2BF-192EA71CF4A6}" dt="2022-09-13T19:49:59.276" v="190" actId="14100"/>
          <ac:spMkLst>
            <pc:docMk/>
            <pc:sldMk cId="3527717250" sldId="261"/>
            <ac:spMk id="4" creationId="{FF89BE87-8965-B784-5B8C-DA7E3137AD67}"/>
          </ac:spMkLst>
        </pc:spChg>
        <pc:spChg chg="del mod">
          <ac:chgData name="Megan Faller" userId="9d1e07f7-a773-4974-a6b0-b3caef776a66" providerId="ADAL" clId="{3E1E6525-28CC-4231-B2BF-192EA71CF4A6}" dt="2022-09-13T19:50:25.815" v="192" actId="478"/>
          <ac:spMkLst>
            <pc:docMk/>
            <pc:sldMk cId="3527717250" sldId="261"/>
            <ac:spMk id="7" creationId="{868BD437-3D1D-3E56-DE75-2603895E8018}"/>
          </ac:spMkLst>
        </pc:spChg>
        <pc:spChg chg="add del mod ord">
          <ac:chgData name="Megan Faller" userId="9d1e07f7-a773-4974-a6b0-b3caef776a66" providerId="ADAL" clId="{3E1E6525-28CC-4231-B2BF-192EA71CF4A6}" dt="2022-09-14T14:33:06.136" v="338" actId="478"/>
          <ac:spMkLst>
            <pc:docMk/>
            <pc:sldMk cId="3527717250" sldId="261"/>
            <ac:spMk id="7" creationId="{B7BEF4D6-4F57-B100-F724-F36A67433FD3}"/>
          </ac:spMkLst>
        </pc:spChg>
        <pc:spChg chg="mod ord">
          <ac:chgData name="Megan Faller" userId="9d1e07f7-a773-4974-a6b0-b3caef776a66" providerId="ADAL" clId="{3E1E6525-28CC-4231-B2BF-192EA71CF4A6}" dt="2022-09-14T14:33:00.983" v="336" actId="700"/>
          <ac:spMkLst>
            <pc:docMk/>
            <pc:sldMk cId="3527717250" sldId="261"/>
            <ac:spMk id="22" creationId="{B5911F23-489E-4D8C-AF77-9B5473A6D5EB}"/>
          </ac:spMkLst>
        </pc:spChg>
      </pc:sldChg>
      <pc:sldChg chg="add del">
        <pc:chgData name="Megan Faller" userId="9d1e07f7-a773-4974-a6b0-b3caef776a66" providerId="ADAL" clId="{3E1E6525-28CC-4231-B2BF-192EA71CF4A6}" dt="2022-09-13T19:35:12.474" v="13" actId="18676"/>
        <pc:sldMkLst>
          <pc:docMk/>
          <pc:sldMk cId="3807944450" sldId="270"/>
        </pc:sldMkLst>
      </pc:sldChg>
      <pc:sldChg chg="add del">
        <pc:chgData name="Megan Faller" userId="9d1e07f7-a773-4974-a6b0-b3caef776a66" providerId="ADAL" clId="{3E1E6525-28CC-4231-B2BF-192EA71CF4A6}" dt="2022-09-13T19:35:12.474" v="13" actId="18676"/>
        <pc:sldMkLst>
          <pc:docMk/>
          <pc:sldMk cId="1640018448" sldId="273"/>
        </pc:sldMkLst>
      </pc:sldChg>
      <pc:sldChg chg="modNotes">
        <pc:chgData name="Megan Faller" userId="9d1e07f7-a773-4974-a6b0-b3caef776a66" providerId="ADAL" clId="{3E1E6525-28CC-4231-B2BF-192EA71CF4A6}" dt="2022-09-14T14:29:34.829" v="330"/>
        <pc:sldMkLst>
          <pc:docMk/>
          <pc:sldMk cId="671640510" sldId="291"/>
        </pc:sldMkLst>
      </pc:sldChg>
      <pc:sldChg chg="del">
        <pc:chgData name="Megan Faller" userId="9d1e07f7-a773-4974-a6b0-b3caef776a66" providerId="ADAL" clId="{3E1E6525-28CC-4231-B2BF-192EA71CF4A6}" dt="2022-09-13T19:33:43.878" v="3" actId="18676"/>
        <pc:sldMkLst>
          <pc:docMk/>
          <pc:sldMk cId="3217211445" sldId="1319"/>
        </pc:sldMkLst>
      </pc:sldChg>
      <pc:sldChg chg="del">
        <pc:chgData name="Megan Faller" userId="9d1e07f7-a773-4974-a6b0-b3caef776a66" providerId="ADAL" clId="{3E1E6525-28CC-4231-B2BF-192EA71CF4A6}" dt="2022-09-13T19:33:43.878" v="3" actId="18676"/>
        <pc:sldMkLst>
          <pc:docMk/>
          <pc:sldMk cId="2370606992" sldId="1337"/>
        </pc:sldMkLst>
      </pc:sldChg>
      <pc:sldChg chg="del">
        <pc:chgData name="Megan Faller" userId="9d1e07f7-a773-4974-a6b0-b3caef776a66" providerId="ADAL" clId="{3E1E6525-28CC-4231-B2BF-192EA71CF4A6}" dt="2022-09-13T19:33:43.878" v="3" actId="18676"/>
        <pc:sldMkLst>
          <pc:docMk/>
          <pc:sldMk cId="3640281824" sldId="1338"/>
        </pc:sldMkLst>
      </pc:sldChg>
      <pc:sldChg chg="add del">
        <pc:chgData name="Megan Faller" userId="9d1e07f7-a773-4974-a6b0-b3caef776a66" providerId="ADAL" clId="{3E1E6525-28CC-4231-B2BF-192EA71CF4A6}" dt="2022-09-13T20:07:31.616" v="319" actId="2696"/>
        <pc:sldMkLst>
          <pc:docMk/>
          <pc:sldMk cId="1008558430" sldId="1343"/>
        </pc:sldMkLst>
      </pc:sldChg>
      <pc:sldChg chg="add del">
        <pc:chgData name="Megan Faller" userId="9d1e07f7-a773-4974-a6b0-b3caef776a66" providerId="ADAL" clId="{3E1E6525-28CC-4231-B2BF-192EA71CF4A6}" dt="2022-09-13T19:35:12.474" v="13" actId="18676"/>
        <pc:sldMkLst>
          <pc:docMk/>
          <pc:sldMk cId="1910623546" sldId="1362"/>
        </pc:sldMkLst>
      </pc:sldChg>
      <pc:sldChg chg="add del">
        <pc:chgData name="Megan Faller" userId="9d1e07f7-a773-4974-a6b0-b3caef776a66" providerId="ADAL" clId="{3E1E6525-28CC-4231-B2BF-192EA71CF4A6}" dt="2022-09-13T19:35:12.474" v="13" actId="18676"/>
        <pc:sldMkLst>
          <pc:docMk/>
          <pc:sldMk cId="1107158158" sldId="1363"/>
        </pc:sldMkLst>
      </pc:sldChg>
      <pc:sldChg chg="add del">
        <pc:chgData name="Megan Faller" userId="9d1e07f7-a773-4974-a6b0-b3caef776a66" providerId="ADAL" clId="{3E1E6525-28CC-4231-B2BF-192EA71CF4A6}" dt="2022-09-13T19:35:12.474" v="13" actId="18676"/>
        <pc:sldMkLst>
          <pc:docMk/>
          <pc:sldMk cId="2813015304" sldId="1364"/>
        </pc:sldMkLst>
      </pc:sldChg>
      <pc:sldChg chg="del">
        <pc:chgData name="Megan Faller" userId="9d1e07f7-a773-4974-a6b0-b3caef776a66" providerId="ADAL" clId="{3E1E6525-28CC-4231-B2BF-192EA71CF4A6}" dt="2022-09-13T19:33:43.878" v="3" actId="18676"/>
        <pc:sldMkLst>
          <pc:docMk/>
          <pc:sldMk cId="2919949921" sldId="1365"/>
        </pc:sldMkLst>
      </pc:sldChg>
      <pc:sldChg chg="add del">
        <pc:chgData name="Megan Faller" userId="9d1e07f7-a773-4974-a6b0-b3caef776a66" providerId="ADAL" clId="{3E1E6525-28CC-4231-B2BF-192EA71CF4A6}" dt="2022-09-13T19:35:12.474" v="13" actId="18676"/>
        <pc:sldMkLst>
          <pc:docMk/>
          <pc:sldMk cId="3363733154" sldId="1366"/>
        </pc:sldMkLst>
      </pc:sldChg>
      <pc:sldChg chg="add del">
        <pc:chgData name="Megan Faller" userId="9d1e07f7-a773-4974-a6b0-b3caef776a66" providerId="ADAL" clId="{3E1E6525-28CC-4231-B2BF-192EA71CF4A6}" dt="2022-09-13T19:35:12.474" v="13" actId="18676"/>
        <pc:sldMkLst>
          <pc:docMk/>
          <pc:sldMk cId="4268208154" sldId="1368"/>
        </pc:sldMkLst>
      </pc:sldChg>
      <pc:sldChg chg="add del">
        <pc:chgData name="Megan Faller" userId="9d1e07f7-a773-4974-a6b0-b3caef776a66" providerId="ADAL" clId="{3E1E6525-28CC-4231-B2BF-192EA71CF4A6}" dt="2022-09-13T19:35:12.474" v="13" actId="18676"/>
        <pc:sldMkLst>
          <pc:docMk/>
          <pc:sldMk cId="3957236448" sldId="1371"/>
        </pc:sldMkLst>
      </pc:sldChg>
      <pc:sldChg chg="modSp add del mod addCm delCm modNotesTx">
        <pc:chgData name="Megan Faller" userId="9d1e07f7-a773-4974-a6b0-b3caef776a66" providerId="ADAL" clId="{3E1E6525-28CC-4231-B2BF-192EA71CF4A6}" dt="2022-09-17T20:42:09.755" v="2894"/>
        <pc:sldMkLst>
          <pc:docMk/>
          <pc:sldMk cId="1210246077" sldId="1375"/>
        </pc:sldMkLst>
        <pc:spChg chg="mod">
          <ac:chgData name="Megan Faller" userId="9d1e07f7-a773-4974-a6b0-b3caef776a66" providerId="ADAL" clId="{3E1E6525-28CC-4231-B2BF-192EA71CF4A6}" dt="2022-09-17T20:41:40.847" v="2891" actId="20577"/>
          <ac:spMkLst>
            <pc:docMk/>
            <pc:sldMk cId="1210246077" sldId="1375"/>
            <ac:spMk id="3" creationId="{0ECA16CE-FFAC-48E5-B0B3-BA894EECA8EF}"/>
          </ac:spMkLst>
        </pc:spChg>
        <pc:picChg chg="mod ord modCrop">
          <ac:chgData name="Megan Faller" userId="9d1e07f7-a773-4974-a6b0-b3caef776a66" providerId="ADAL" clId="{3E1E6525-28CC-4231-B2BF-192EA71CF4A6}" dt="2022-09-15T11:03:43.912" v="2416" actId="167"/>
          <ac:picMkLst>
            <pc:docMk/>
            <pc:sldMk cId="1210246077" sldId="1375"/>
            <ac:picMk id="7" creationId="{CF70D991-4B5A-46E9-A317-288FFED2A8C4}"/>
          </ac:picMkLst>
        </pc:picChg>
      </pc:sldChg>
      <pc:sldChg chg="del">
        <pc:chgData name="Megan Faller" userId="9d1e07f7-a773-4974-a6b0-b3caef776a66" providerId="ADAL" clId="{3E1E6525-28CC-4231-B2BF-192EA71CF4A6}" dt="2022-09-13T19:33:43.878" v="3" actId="18676"/>
        <pc:sldMkLst>
          <pc:docMk/>
          <pc:sldMk cId="1955294537" sldId="1378"/>
        </pc:sldMkLst>
      </pc:sldChg>
      <pc:sldChg chg="del">
        <pc:chgData name="Megan Faller" userId="9d1e07f7-a773-4974-a6b0-b3caef776a66" providerId="ADAL" clId="{3E1E6525-28CC-4231-B2BF-192EA71CF4A6}" dt="2022-09-13T19:33:43.878" v="3" actId="18676"/>
        <pc:sldMkLst>
          <pc:docMk/>
          <pc:sldMk cId="3346478500" sldId="1394"/>
        </pc:sldMkLst>
      </pc:sldChg>
      <pc:sldChg chg="del">
        <pc:chgData name="Megan Faller" userId="9d1e07f7-a773-4974-a6b0-b3caef776a66" providerId="ADAL" clId="{3E1E6525-28CC-4231-B2BF-192EA71CF4A6}" dt="2022-09-13T19:33:43.878" v="3" actId="18676"/>
        <pc:sldMkLst>
          <pc:docMk/>
          <pc:sldMk cId="3692432223" sldId="1395"/>
        </pc:sldMkLst>
      </pc:sldChg>
      <pc:sldChg chg="add del">
        <pc:chgData name="Megan Faller" userId="9d1e07f7-a773-4974-a6b0-b3caef776a66" providerId="ADAL" clId="{3E1E6525-28CC-4231-B2BF-192EA71CF4A6}" dt="2022-09-13T20:06:05.487" v="311" actId="18676"/>
        <pc:sldMkLst>
          <pc:docMk/>
          <pc:sldMk cId="4240335855" sldId="1494"/>
        </pc:sldMkLst>
      </pc:sldChg>
      <pc:sldChg chg="add del">
        <pc:chgData name="Megan Faller" userId="9d1e07f7-a773-4974-a6b0-b3caef776a66" providerId="ADAL" clId="{3E1E6525-28CC-4231-B2BF-192EA71CF4A6}" dt="2022-09-13T20:06:05.487" v="311" actId="18676"/>
        <pc:sldMkLst>
          <pc:docMk/>
          <pc:sldMk cId="1602320972" sldId="1495"/>
        </pc:sldMkLst>
      </pc:sldChg>
      <pc:sldChg chg="add del">
        <pc:chgData name="Megan Faller" userId="9d1e07f7-a773-4974-a6b0-b3caef776a66" providerId="ADAL" clId="{3E1E6525-28CC-4231-B2BF-192EA71CF4A6}" dt="2022-09-13T20:06:05.487" v="311" actId="18676"/>
        <pc:sldMkLst>
          <pc:docMk/>
          <pc:sldMk cId="3567339142" sldId="1496"/>
        </pc:sldMkLst>
      </pc:sldChg>
      <pc:sldChg chg="add del">
        <pc:chgData name="Megan Faller" userId="9d1e07f7-a773-4974-a6b0-b3caef776a66" providerId="ADAL" clId="{3E1E6525-28CC-4231-B2BF-192EA71CF4A6}" dt="2022-09-13T20:06:05.487" v="311" actId="18676"/>
        <pc:sldMkLst>
          <pc:docMk/>
          <pc:sldMk cId="2670691285" sldId="1497"/>
        </pc:sldMkLst>
      </pc:sldChg>
      <pc:sldChg chg="add del">
        <pc:chgData name="Megan Faller" userId="9d1e07f7-a773-4974-a6b0-b3caef776a66" providerId="ADAL" clId="{3E1E6525-28CC-4231-B2BF-192EA71CF4A6}" dt="2022-09-13T19:47:23.238" v="173" actId="2696"/>
        <pc:sldMkLst>
          <pc:docMk/>
          <pc:sldMk cId="975247205" sldId="1528"/>
        </pc:sldMkLst>
      </pc:sldChg>
      <pc:sldChg chg="addSp delSp modSp add del mod modCm">
        <pc:chgData name="Megan Faller" userId="9d1e07f7-a773-4974-a6b0-b3caef776a66" providerId="ADAL" clId="{3E1E6525-28CC-4231-B2BF-192EA71CF4A6}" dt="2022-09-13T19:48:30.270" v="185" actId="1076"/>
        <pc:sldMkLst>
          <pc:docMk/>
          <pc:sldMk cId="535185170" sldId="1529"/>
        </pc:sldMkLst>
        <pc:spChg chg="add mod">
          <ac:chgData name="Megan Faller" userId="9d1e07f7-a773-4974-a6b0-b3caef776a66" providerId="ADAL" clId="{3E1E6525-28CC-4231-B2BF-192EA71CF4A6}" dt="2022-09-13T19:48:30.270" v="185" actId="1076"/>
          <ac:spMkLst>
            <pc:docMk/>
            <pc:sldMk cId="535185170" sldId="1529"/>
            <ac:spMk id="2" creationId="{014C3C7E-24C2-0F22-C81A-2815D630B5E6}"/>
          </ac:spMkLst>
        </pc:spChg>
        <pc:spChg chg="mod">
          <ac:chgData name="Megan Faller" userId="9d1e07f7-a773-4974-a6b0-b3caef776a66" providerId="ADAL" clId="{3E1E6525-28CC-4231-B2BF-192EA71CF4A6}" dt="2022-09-13T19:46:36.494" v="171" actId="255"/>
          <ac:spMkLst>
            <pc:docMk/>
            <pc:sldMk cId="535185170" sldId="1529"/>
            <ac:spMk id="5" creationId="{E308FBF6-7359-6054-E58F-49CE22FB57FF}"/>
          </ac:spMkLst>
        </pc:spChg>
        <pc:spChg chg="del">
          <ac:chgData name="Megan Faller" userId="9d1e07f7-a773-4974-a6b0-b3caef776a66" providerId="ADAL" clId="{3E1E6525-28CC-4231-B2BF-192EA71CF4A6}" dt="2022-09-13T19:46:16.308" v="168" actId="478"/>
          <ac:spMkLst>
            <pc:docMk/>
            <pc:sldMk cId="535185170" sldId="1529"/>
            <ac:spMk id="7" creationId="{45D7CE19-F2DC-9E6A-FFFA-05735E82B43D}"/>
          </ac:spMkLst>
        </pc:spChg>
      </pc:sldChg>
      <pc:sldChg chg="modSp mod">
        <pc:chgData name="Megan Faller" userId="9d1e07f7-a773-4974-a6b0-b3caef776a66" providerId="ADAL" clId="{3E1E6525-28CC-4231-B2BF-192EA71CF4A6}" dt="2022-09-13T20:00:50.177" v="265" actId="1076"/>
        <pc:sldMkLst>
          <pc:docMk/>
          <pc:sldMk cId="1620538229" sldId="1530"/>
        </pc:sldMkLst>
        <pc:spChg chg="mod">
          <ac:chgData name="Megan Faller" userId="9d1e07f7-a773-4974-a6b0-b3caef776a66" providerId="ADAL" clId="{3E1E6525-28CC-4231-B2BF-192EA71CF4A6}" dt="2022-09-13T20:00:43.698" v="263" actId="1076"/>
          <ac:spMkLst>
            <pc:docMk/>
            <pc:sldMk cId="1620538229" sldId="1530"/>
            <ac:spMk id="3" creationId="{227B18CE-8821-473E-A5CD-335A24D30C86}"/>
          </ac:spMkLst>
        </pc:spChg>
        <pc:picChg chg="mod">
          <ac:chgData name="Megan Faller" userId="9d1e07f7-a773-4974-a6b0-b3caef776a66" providerId="ADAL" clId="{3E1E6525-28CC-4231-B2BF-192EA71CF4A6}" dt="2022-09-13T20:00:50.177" v="265" actId="1076"/>
          <ac:picMkLst>
            <pc:docMk/>
            <pc:sldMk cId="1620538229" sldId="1530"/>
            <ac:picMk id="7" creationId="{54926197-DED4-4BAB-9D4A-D16D00609040}"/>
          </ac:picMkLst>
        </pc:picChg>
      </pc:sldChg>
      <pc:sldChg chg="modSp mod modClrScheme delCm chgLayout">
        <pc:chgData name="Megan Faller" userId="9d1e07f7-a773-4974-a6b0-b3caef776a66" providerId="ADAL" clId="{3E1E6525-28CC-4231-B2BF-192EA71CF4A6}" dt="2022-09-14T15:10:56.702" v="889" actId="1076"/>
        <pc:sldMkLst>
          <pc:docMk/>
          <pc:sldMk cId="57228080" sldId="1531"/>
        </pc:sldMkLst>
        <pc:spChg chg="mod ord">
          <ac:chgData name="Megan Faller" userId="9d1e07f7-a773-4974-a6b0-b3caef776a66" providerId="ADAL" clId="{3E1E6525-28CC-4231-B2BF-192EA71CF4A6}" dt="2022-09-13T19:58:56.589" v="248" actId="1076"/>
          <ac:spMkLst>
            <pc:docMk/>
            <pc:sldMk cId="57228080" sldId="1531"/>
            <ac:spMk id="2" creationId="{81881979-0EF5-4009-A06B-24D497A4CBDA}"/>
          </ac:spMkLst>
        </pc:spChg>
        <pc:graphicFrameChg chg="mod ord modGraphic">
          <ac:chgData name="Megan Faller" userId="9d1e07f7-a773-4974-a6b0-b3caef776a66" providerId="ADAL" clId="{3E1E6525-28CC-4231-B2BF-192EA71CF4A6}" dt="2022-09-14T15:10:56.702" v="889" actId="1076"/>
          <ac:graphicFrameMkLst>
            <pc:docMk/>
            <pc:sldMk cId="57228080" sldId="1531"/>
            <ac:graphicFrameMk id="5" creationId="{7F10B289-5768-4253-8F2A-4C1F9FCC3108}"/>
          </ac:graphicFrameMkLst>
        </pc:graphicFrameChg>
      </pc:sldChg>
      <pc:sldChg chg="addSp delSp modSp mod modClrScheme chgLayout">
        <pc:chgData name="Megan Faller" userId="9d1e07f7-a773-4974-a6b0-b3caef776a66" providerId="ADAL" clId="{3E1E6525-28CC-4231-B2BF-192EA71CF4A6}" dt="2022-09-14T15:33:44.187" v="1352" actId="20577"/>
        <pc:sldMkLst>
          <pc:docMk/>
          <pc:sldMk cId="1903297208" sldId="1532"/>
        </pc:sldMkLst>
        <pc:spChg chg="mod ord">
          <ac:chgData name="Megan Faller" userId="9d1e07f7-a773-4974-a6b0-b3caef776a66" providerId="ADAL" clId="{3E1E6525-28CC-4231-B2BF-192EA71CF4A6}" dt="2022-09-14T15:32:09.471" v="1285" actId="1076"/>
          <ac:spMkLst>
            <pc:docMk/>
            <pc:sldMk cId="1903297208" sldId="1532"/>
            <ac:spMk id="2" creationId="{0B1D040D-9042-43FA-951D-E812AE65480D}"/>
          </ac:spMkLst>
        </pc:spChg>
        <pc:spChg chg="add del mod">
          <ac:chgData name="Megan Faller" userId="9d1e07f7-a773-4974-a6b0-b3caef776a66" providerId="ADAL" clId="{3E1E6525-28CC-4231-B2BF-192EA71CF4A6}" dt="2022-09-14T15:32:58.535" v="1298" actId="478"/>
          <ac:spMkLst>
            <pc:docMk/>
            <pc:sldMk cId="1903297208" sldId="1532"/>
            <ac:spMk id="3" creationId="{459CE1DA-B347-5377-F5D6-063381786DC3}"/>
          </ac:spMkLst>
        </pc:spChg>
        <pc:spChg chg="mod ord">
          <ac:chgData name="Megan Faller" userId="9d1e07f7-a773-4974-a6b0-b3caef776a66" providerId="ADAL" clId="{3E1E6525-28CC-4231-B2BF-192EA71CF4A6}" dt="2022-09-14T15:33:44.187" v="1352" actId="20577"/>
          <ac:spMkLst>
            <pc:docMk/>
            <pc:sldMk cId="1903297208" sldId="1532"/>
            <ac:spMk id="9" creationId="{4D3CED52-F97E-4ABB-AC38-EA747DE85333}"/>
          </ac:spMkLst>
        </pc:spChg>
        <pc:graphicFrameChg chg="del mod ord">
          <ac:chgData name="Megan Faller" userId="9d1e07f7-a773-4974-a6b0-b3caef776a66" providerId="ADAL" clId="{3E1E6525-28CC-4231-B2BF-192EA71CF4A6}" dt="2022-09-14T15:33:20.627" v="1347" actId="478"/>
          <ac:graphicFrameMkLst>
            <pc:docMk/>
            <pc:sldMk cId="1903297208" sldId="1532"/>
            <ac:graphicFrameMk id="5" creationId="{7BCD3B38-FB46-443B-BCA0-2B56CAF9619E}"/>
          </ac:graphicFrameMkLst>
        </pc:graphicFrameChg>
      </pc:sldChg>
      <pc:sldChg chg="modSp mod delCm modCm">
        <pc:chgData name="Megan Faller" userId="9d1e07f7-a773-4974-a6b0-b3caef776a66" providerId="ADAL" clId="{3E1E6525-28CC-4231-B2BF-192EA71CF4A6}" dt="2022-09-17T20:28:06.961" v="2568"/>
        <pc:sldMkLst>
          <pc:docMk/>
          <pc:sldMk cId="951309621" sldId="1534"/>
        </pc:sldMkLst>
        <pc:spChg chg="mod">
          <ac:chgData name="Megan Faller" userId="9d1e07f7-a773-4974-a6b0-b3caef776a66" providerId="ADAL" clId="{3E1E6525-28CC-4231-B2BF-192EA71CF4A6}" dt="2022-09-13T19:55:12.714" v="211" actId="20577"/>
          <ac:spMkLst>
            <pc:docMk/>
            <pc:sldMk cId="951309621" sldId="1534"/>
            <ac:spMk id="3" creationId="{9B62B806-98AB-DF44-F47B-5FCB1CA78E28}"/>
          </ac:spMkLst>
        </pc:spChg>
        <pc:picChg chg="mod modCrop">
          <ac:chgData name="Megan Faller" userId="9d1e07f7-a773-4974-a6b0-b3caef776a66" providerId="ADAL" clId="{3E1E6525-28CC-4231-B2BF-192EA71CF4A6}" dt="2022-09-13T19:55:27.282" v="213" actId="732"/>
          <ac:picMkLst>
            <pc:docMk/>
            <pc:sldMk cId="951309621" sldId="1534"/>
            <ac:picMk id="4" creationId="{31407072-205D-4E7D-98E3-810B030DA1C1}"/>
          </ac:picMkLst>
        </pc:picChg>
      </pc:sldChg>
      <pc:sldChg chg="addSp delSp modSp mod modClrScheme delCm modCm chgLayout">
        <pc:chgData name="Megan Faller" userId="9d1e07f7-a773-4974-a6b0-b3caef776a66" providerId="ADAL" clId="{3E1E6525-28CC-4231-B2BF-192EA71CF4A6}" dt="2022-09-14T15:25:43.522" v="1239" actId="14100"/>
        <pc:sldMkLst>
          <pc:docMk/>
          <pc:sldMk cId="96257897" sldId="1535"/>
        </pc:sldMkLst>
        <pc:spChg chg="mod">
          <ac:chgData name="Megan Faller" userId="9d1e07f7-a773-4974-a6b0-b3caef776a66" providerId="ADAL" clId="{3E1E6525-28CC-4231-B2BF-192EA71CF4A6}" dt="2022-09-14T15:25:32.713" v="1238" actId="1076"/>
          <ac:spMkLst>
            <pc:docMk/>
            <pc:sldMk cId="96257897" sldId="1535"/>
            <ac:spMk id="2" creationId="{22CEA425-5571-44F4-AF18-454B1BBD4781}"/>
          </ac:spMkLst>
        </pc:spChg>
        <pc:spChg chg="add del mod ord">
          <ac:chgData name="Megan Faller" userId="9d1e07f7-a773-4974-a6b0-b3caef776a66" providerId="ADAL" clId="{3E1E6525-28CC-4231-B2BF-192EA71CF4A6}" dt="2022-09-13T20:03:49.616" v="299" actId="478"/>
          <ac:spMkLst>
            <pc:docMk/>
            <pc:sldMk cId="96257897" sldId="1535"/>
            <ac:spMk id="3" creationId="{6343EB85-1F29-C810-4F25-D0CC3C6AB6FD}"/>
          </ac:spMkLst>
        </pc:spChg>
        <pc:spChg chg="mod ord">
          <ac:chgData name="Megan Faller" userId="9d1e07f7-a773-4974-a6b0-b3caef776a66" providerId="ADAL" clId="{3E1E6525-28CC-4231-B2BF-192EA71CF4A6}" dt="2022-09-14T15:25:43.522" v="1239" actId="14100"/>
          <ac:spMkLst>
            <pc:docMk/>
            <pc:sldMk cId="96257897" sldId="1535"/>
            <ac:spMk id="10" creationId="{10A01DEF-93D3-4B6A-BEA7-B08A106C8AB7}"/>
          </ac:spMkLst>
        </pc:spChg>
        <pc:cxnChg chg="del">
          <ac:chgData name="Megan Faller" userId="9d1e07f7-a773-4974-a6b0-b3caef776a66" providerId="ADAL" clId="{3E1E6525-28CC-4231-B2BF-192EA71CF4A6}" dt="2022-09-14T15:18:42.469" v="1169" actId="478"/>
          <ac:cxnSpMkLst>
            <pc:docMk/>
            <pc:sldMk cId="96257897" sldId="1535"/>
            <ac:cxnSpMk id="8" creationId="{EA1A165F-626B-4298-B898-F886F22FA2F9}"/>
          </ac:cxnSpMkLst>
        </pc:cxnChg>
        <pc:cxnChg chg="del">
          <ac:chgData name="Megan Faller" userId="9d1e07f7-a773-4974-a6b0-b3caef776a66" providerId="ADAL" clId="{3E1E6525-28CC-4231-B2BF-192EA71CF4A6}" dt="2022-09-14T15:18:44.261" v="1170" actId="478"/>
          <ac:cxnSpMkLst>
            <pc:docMk/>
            <pc:sldMk cId="96257897" sldId="1535"/>
            <ac:cxnSpMk id="11" creationId="{003B36AD-0A3B-4F14-B5EC-96712DB66DC2}"/>
          </ac:cxnSpMkLst>
        </pc:cxnChg>
      </pc:sldChg>
      <pc:sldChg chg="modSp mod addCm delCm">
        <pc:chgData name="Megan Faller" userId="9d1e07f7-a773-4974-a6b0-b3caef776a66" providerId="ADAL" clId="{3E1E6525-28CC-4231-B2BF-192EA71CF4A6}" dt="2022-09-13T20:02:45.886" v="280"/>
        <pc:sldMkLst>
          <pc:docMk/>
          <pc:sldMk cId="2597918859" sldId="1536"/>
        </pc:sldMkLst>
        <pc:spChg chg="mod">
          <ac:chgData name="Megan Faller" userId="9d1e07f7-a773-4974-a6b0-b3caef776a66" providerId="ADAL" clId="{3E1E6525-28CC-4231-B2BF-192EA71CF4A6}" dt="2022-09-13T20:01:45.323" v="272" actId="20577"/>
          <ac:spMkLst>
            <pc:docMk/>
            <pc:sldMk cId="2597918859" sldId="1536"/>
            <ac:spMk id="2" creationId="{42FD9672-B7D3-493A-87E6-7B4B4BB6B42A}"/>
          </ac:spMkLst>
        </pc:spChg>
        <pc:spChg chg="mod">
          <ac:chgData name="Megan Faller" userId="9d1e07f7-a773-4974-a6b0-b3caef776a66" providerId="ADAL" clId="{3E1E6525-28CC-4231-B2BF-192EA71CF4A6}" dt="2022-09-13T20:02:33.069" v="279" actId="20577"/>
          <ac:spMkLst>
            <pc:docMk/>
            <pc:sldMk cId="2597918859" sldId="1536"/>
            <ac:spMk id="3" creationId="{341C6F8F-85C0-BC75-7F8D-3A52FFDD33D3}"/>
          </ac:spMkLst>
        </pc:spChg>
        <pc:spChg chg="mod">
          <ac:chgData name="Megan Faller" userId="9d1e07f7-a773-4974-a6b0-b3caef776a66" providerId="ADAL" clId="{3E1E6525-28CC-4231-B2BF-192EA71CF4A6}" dt="2022-09-13T20:01:52.077" v="274" actId="1076"/>
          <ac:spMkLst>
            <pc:docMk/>
            <pc:sldMk cId="2597918859" sldId="1536"/>
            <ac:spMk id="8" creationId="{4C6B956A-F7D7-4C04-B4EE-A1BE3D839E87}"/>
          </ac:spMkLst>
        </pc:spChg>
        <pc:picChg chg="mod">
          <ac:chgData name="Megan Faller" userId="9d1e07f7-a773-4974-a6b0-b3caef776a66" providerId="ADAL" clId="{3E1E6525-28CC-4231-B2BF-192EA71CF4A6}" dt="2022-09-13T20:01:54.144" v="275" actId="1076"/>
          <ac:picMkLst>
            <pc:docMk/>
            <pc:sldMk cId="2597918859" sldId="1536"/>
            <ac:picMk id="4" creationId="{31407072-205D-4E7D-98E3-810B030DA1C1}"/>
          </ac:picMkLst>
        </pc:picChg>
      </pc:sldChg>
      <pc:sldChg chg="modSp mod delCm">
        <pc:chgData name="Megan Faller" userId="9d1e07f7-a773-4974-a6b0-b3caef776a66" providerId="ADAL" clId="{3E1E6525-28CC-4231-B2BF-192EA71CF4A6}" dt="2022-09-17T20:28:18.838" v="2569"/>
        <pc:sldMkLst>
          <pc:docMk/>
          <pc:sldMk cId="2915637119" sldId="1537"/>
        </pc:sldMkLst>
        <pc:spChg chg="mod">
          <ac:chgData name="Megan Faller" userId="9d1e07f7-a773-4974-a6b0-b3caef776a66" providerId="ADAL" clId="{3E1E6525-28CC-4231-B2BF-192EA71CF4A6}" dt="2022-09-13T19:59:55.357" v="254" actId="1076"/>
          <ac:spMkLst>
            <pc:docMk/>
            <pc:sldMk cId="2915637119" sldId="1537"/>
            <ac:spMk id="9" creationId="{1D1667C8-69A3-4966-8D25-8CBDD7F3C127}"/>
          </ac:spMkLst>
        </pc:spChg>
      </pc:sldChg>
      <pc:sldChg chg="modSp mod">
        <pc:chgData name="Megan Faller" userId="9d1e07f7-a773-4974-a6b0-b3caef776a66" providerId="ADAL" clId="{3E1E6525-28CC-4231-B2BF-192EA71CF4A6}" dt="2022-09-13T20:00:04.304" v="256" actId="14100"/>
        <pc:sldMkLst>
          <pc:docMk/>
          <pc:sldMk cId="3779181948" sldId="1538"/>
        </pc:sldMkLst>
        <pc:spChg chg="mod">
          <ac:chgData name="Megan Faller" userId="9d1e07f7-a773-4974-a6b0-b3caef776a66" providerId="ADAL" clId="{3E1E6525-28CC-4231-B2BF-192EA71CF4A6}" dt="2022-09-13T20:00:01.292" v="255" actId="1076"/>
          <ac:spMkLst>
            <pc:docMk/>
            <pc:sldMk cId="3779181948" sldId="1538"/>
            <ac:spMk id="3" creationId="{0125B58D-951B-4A63-AD02-863F4EB9C546}"/>
          </ac:spMkLst>
        </pc:spChg>
        <pc:picChg chg="mod">
          <ac:chgData name="Megan Faller" userId="9d1e07f7-a773-4974-a6b0-b3caef776a66" providerId="ADAL" clId="{3E1E6525-28CC-4231-B2BF-192EA71CF4A6}" dt="2022-09-13T20:00:04.304" v="256" actId="14100"/>
          <ac:picMkLst>
            <pc:docMk/>
            <pc:sldMk cId="3779181948" sldId="1538"/>
            <ac:picMk id="5" creationId="{438F4A20-54C1-4C2B-B4D3-159F7D04CDB6}"/>
          </ac:picMkLst>
        </pc:picChg>
      </pc:sldChg>
      <pc:sldChg chg="modSp mod delCm">
        <pc:chgData name="Megan Faller" userId="9d1e07f7-a773-4974-a6b0-b3caef776a66" providerId="ADAL" clId="{3E1E6525-28CC-4231-B2BF-192EA71CF4A6}" dt="2022-09-13T20:00:37.576" v="262" actId="1076"/>
        <pc:sldMkLst>
          <pc:docMk/>
          <pc:sldMk cId="2930942894" sldId="1539"/>
        </pc:sldMkLst>
        <pc:spChg chg="mod">
          <ac:chgData name="Megan Faller" userId="9d1e07f7-a773-4974-a6b0-b3caef776a66" providerId="ADAL" clId="{3E1E6525-28CC-4231-B2BF-192EA71CF4A6}" dt="2022-09-13T20:00:33.697" v="261" actId="1076"/>
          <ac:spMkLst>
            <pc:docMk/>
            <pc:sldMk cId="2930942894" sldId="1539"/>
            <ac:spMk id="3" creationId="{23185F7A-318B-44A0-A17E-252C3CA4DA47}"/>
          </ac:spMkLst>
        </pc:spChg>
        <pc:picChg chg="mod">
          <ac:chgData name="Megan Faller" userId="9d1e07f7-a773-4974-a6b0-b3caef776a66" providerId="ADAL" clId="{3E1E6525-28CC-4231-B2BF-192EA71CF4A6}" dt="2022-09-13T20:00:37.576" v="262" actId="1076"/>
          <ac:picMkLst>
            <pc:docMk/>
            <pc:sldMk cId="2930942894" sldId="1539"/>
            <ac:picMk id="6" creationId="{2D1B6F96-B446-48A9-881A-F652272EE5E1}"/>
          </ac:picMkLst>
        </pc:picChg>
      </pc:sldChg>
      <pc:sldChg chg="addSp delSp modSp mod">
        <pc:chgData name="Megan Faller" userId="9d1e07f7-a773-4974-a6b0-b3caef776a66" providerId="ADAL" clId="{3E1E6525-28CC-4231-B2BF-192EA71CF4A6}" dt="2022-09-14T15:52:36.328" v="1569" actId="403"/>
        <pc:sldMkLst>
          <pc:docMk/>
          <pc:sldMk cId="2871707118" sldId="1540"/>
        </pc:sldMkLst>
        <pc:spChg chg="mod">
          <ac:chgData name="Megan Faller" userId="9d1e07f7-a773-4974-a6b0-b3caef776a66" providerId="ADAL" clId="{3E1E6525-28CC-4231-B2BF-192EA71CF4A6}" dt="2022-09-14T15:52:36.328" v="1569" actId="403"/>
          <ac:spMkLst>
            <pc:docMk/>
            <pc:sldMk cId="2871707118" sldId="1540"/>
            <ac:spMk id="2" creationId="{00000000-0000-0000-0000-000000000000}"/>
          </ac:spMkLst>
        </pc:spChg>
        <pc:spChg chg="add mod">
          <ac:chgData name="Megan Faller" userId="9d1e07f7-a773-4974-a6b0-b3caef776a66" providerId="ADAL" clId="{3E1E6525-28CC-4231-B2BF-192EA71CF4A6}" dt="2022-09-14T15:38:20.550" v="1380" actId="1076"/>
          <ac:spMkLst>
            <pc:docMk/>
            <pc:sldMk cId="2871707118" sldId="1540"/>
            <ac:spMk id="4" creationId="{7AC17B16-BF62-E495-F47D-C19E833D30AD}"/>
          </ac:spMkLst>
        </pc:spChg>
        <pc:graphicFrameChg chg="mod">
          <ac:chgData name="Megan Faller" userId="9d1e07f7-a773-4974-a6b0-b3caef776a66" providerId="ADAL" clId="{3E1E6525-28CC-4231-B2BF-192EA71CF4A6}" dt="2022-09-14T15:37:52.036" v="1374" actId="20577"/>
          <ac:graphicFrameMkLst>
            <pc:docMk/>
            <pc:sldMk cId="2871707118" sldId="1540"/>
            <ac:graphicFrameMk id="5" creationId="{CF59D645-45E1-4B61-B96A-6C0C8D5F27BD}"/>
          </ac:graphicFrameMkLst>
        </pc:graphicFrameChg>
        <pc:picChg chg="del">
          <ac:chgData name="Megan Faller" userId="9d1e07f7-a773-4974-a6b0-b3caef776a66" providerId="ADAL" clId="{3E1E6525-28CC-4231-B2BF-192EA71CF4A6}" dt="2022-09-14T15:37:31.923" v="1368" actId="478"/>
          <ac:picMkLst>
            <pc:docMk/>
            <pc:sldMk cId="2871707118" sldId="1540"/>
            <ac:picMk id="3" creationId="{AE370597-AA98-4772-AEF4-D0B4F358FEBE}"/>
          </ac:picMkLst>
        </pc:picChg>
      </pc:sldChg>
      <pc:sldChg chg="addSp delSp modSp mod delCm">
        <pc:chgData name="Megan Faller" userId="9d1e07f7-a773-4974-a6b0-b3caef776a66" providerId="ADAL" clId="{3E1E6525-28CC-4231-B2BF-192EA71CF4A6}" dt="2022-09-15T12:53:24.948" v="2425"/>
        <pc:sldMkLst>
          <pc:docMk/>
          <pc:sldMk cId="432210458" sldId="1541"/>
        </pc:sldMkLst>
        <pc:spChg chg="add mod">
          <ac:chgData name="Megan Faller" userId="9d1e07f7-a773-4974-a6b0-b3caef776a66" providerId="ADAL" clId="{3E1E6525-28CC-4231-B2BF-192EA71CF4A6}" dt="2022-09-14T15:37:19.519" v="1367" actId="14100"/>
          <ac:spMkLst>
            <pc:docMk/>
            <pc:sldMk cId="432210458" sldId="1541"/>
            <ac:spMk id="3" creationId="{0D516440-41EE-CF91-B129-16B571FBD016}"/>
          </ac:spMkLst>
        </pc:spChg>
        <pc:spChg chg="mod">
          <ac:chgData name="Megan Faller" userId="9d1e07f7-a773-4974-a6b0-b3caef776a66" providerId="ADAL" clId="{3E1E6525-28CC-4231-B2BF-192EA71CF4A6}" dt="2022-09-14T15:36:58.974" v="1361" actId="207"/>
          <ac:spMkLst>
            <pc:docMk/>
            <pc:sldMk cId="432210458" sldId="1541"/>
            <ac:spMk id="5" creationId="{629B339D-8D0B-4EFF-8997-F76D7510A393}"/>
          </ac:spMkLst>
        </pc:spChg>
        <pc:picChg chg="del mod">
          <ac:chgData name="Megan Faller" userId="9d1e07f7-a773-4974-a6b0-b3caef776a66" providerId="ADAL" clId="{3E1E6525-28CC-4231-B2BF-192EA71CF4A6}" dt="2022-09-14T15:36:29.016" v="1357" actId="478"/>
          <ac:picMkLst>
            <pc:docMk/>
            <pc:sldMk cId="432210458" sldId="1541"/>
            <ac:picMk id="2" creationId="{BC0556E1-7B37-45DD-A382-CA1922F5FD83}"/>
          </ac:picMkLst>
        </pc:picChg>
      </pc:sldChg>
      <pc:sldChg chg="modSp mod modClrScheme delCm chgLayout">
        <pc:chgData name="Megan Faller" userId="9d1e07f7-a773-4974-a6b0-b3caef776a66" providerId="ADAL" clId="{3E1E6525-28CC-4231-B2BF-192EA71CF4A6}" dt="2022-09-14T15:26:12.440" v="1241" actId="20577"/>
        <pc:sldMkLst>
          <pc:docMk/>
          <pc:sldMk cId="1417771951" sldId="1542"/>
        </pc:sldMkLst>
        <pc:spChg chg="mod ord">
          <ac:chgData name="Megan Faller" userId="9d1e07f7-a773-4974-a6b0-b3caef776a66" providerId="ADAL" clId="{3E1E6525-28CC-4231-B2BF-192EA71CF4A6}" dt="2022-09-14T15:26:12.440" v="1241" actId="20577"/>
          <ac:spMkLst>
            <pc:docMk/>
            <pc:sldMk cId="1417771951" sldId="1542"/>
            <ac:spMk id="5" creationId="{8D9B89D6-CD14-43EC-BD21-0A6A23EF83DE}"/>
          </ac:spMkLst>
        </pc:spChg>
        <pc:graphicFrameChg chg="mod ord">
          <ac:chgData name="Megan Faller" userId="9d1e07f7-a773-4974-a6b0-b3caef776a66" providerId="ADAL" clId="{3E1E6525-28CC-4231-B2BF-192EA71CF4A6}" dt="2022-09-14T15:26:06.083" v="1240" actId="700"/>
          <ac:graphicFrameMkLst>
            <pc:docMk/>
            <pc:sldMk cId="1417771951" sldId="1542"/>
            <ac:graphicFrameMk id="8" creationId="{AEA861DF-740D-4683-BF46-0DD1A890CBAA}"/>
          </ac:graphicFrameMkLst>
        </pc:graphicFrameChg>
      </pc:sldChg>
      <pc:sldChg chg="modSp">
        <pc:chgData name="Megan Faller" userId="9d1e07f7-a773-4974-a6b0-b3caef776a66" providerId="ADAL" clId="{3E1E6525-28CC-4231-B2BF-192EA71CF4A6}" dt="2022-09-14T15:28:35.133" v="1252" actId="13782"/>
        <pc:sldMkLst>
          <pc:docMk/>
          <pc:sldMk cId="374860566" sldId="1543"/>
        </pc:sldMkLst>
        <pc:graphicFrameChg chg="mod">
          <ac:chgData name="Megan Faller" userId="9d1e07f7-a773-4974-a6b0-b3caef776a66" providerId="ADAL" clId="{3E1E6525-28CC-4231-B2BF-192EA71CF4A6}" dt="2022-09-14T15:28:35.133" v="1252" actId="13782"/>
          <ac:graphicFrameMkLst>
            <pc:docMk/>
            <pc:sldMk cId="374860566" sldId="1543"/>
            <ac:graphicFrameMk id="6" creationId="{BB99477F-3F2D-4D8F-825E-E9AEC6304870}"/>
          </ac:graphicFrameMkLst>
        </pc:graphicFrameChg>
      </pc:sldChg>
      <pc:sldChg chg="addSp delSp modSp mod delCm">
        <pc:chgData name="Megan Faller" userId="9d1e07f7-a773-4974-a6b0-b3caef776a66" providerId="ADAL" clId="{3E1E6525-28CC-4231-B2BF-192EA71CF4A6}" dt="2022-09-14T15:29:33.399" v="1253" actId="403"/>
        <pc:sldMkLst>
          <pc:docMk/>
          <pc:sldMk cId="924527543" sldId="1544"/>
        </pc:sldMkLst>
        <pc:spChg chg="add mod">
          <ac:chgData name="Megan Faller" userId="9d1e07f7-a773-4974-a6b0-b3caef776a66" providerId="ADAL" clId="{3E1E6525-28CC-4231-B2BF-192EA71CF4A6}" dt="2022-09-14T15:23:06.392" v="1205"/>
          <ac:spMkLst>
            <pc:docMk/>
            <pc:sldMk cId="924527543" sldId="1544"/>
            <ac:spMk id="4" creationId="{4301F783-A238-DDCF-1747-B33F3209F0CC}"/>
          </ac:spMkLst>
        </pc:spChg>
        <pc:spChg chg="add mod">
          <ac:chgData name="Megan Faller" userId="9d1e07f7-a773-4974-a6b0-b3caef776a66" providerId="ADAL" clId="{3E1E6525-28CC-4231-B2BF-192EA71CF4A6}" dt="2022-09-14T15:23:06.392" v="1205"/>
          <ac:spMkLst>
            <pc:docMk/>
            <pc:sldMk cId="924527543" sldId="1544"/>
            <ac:spMk id="5" creationId="{4E7421B5-F6CD-944F-0988-9CA87F73A488}"/>
          </ac:spMkLst>
        </pc:spChg>
        <pc:spChg chg="add del mod">
          <ac:chgData name="Megan Faller" userId="9d1e07f7-a773-4974-a6b0-b3caef776a66" providerId="ADAL" clId="{3E1E6525-28CC-4231-B2BF-192EA71CF4A6}" dt="2022-09-14T15:23:55.738" v="1217" actId="478"/>
          <ac:spMkLst>
            <pc:docMk/>
            <pc:sldMk cId="924527543" sldId="1544"/>
            <ac:spMk id="8" creationId="{76A09D4D-0740-5457-5D79-9C6406742459}"/>
          </ac:spMkLst>
        </pc:spChg>
        <pc:grpChg chg="add mod">
          <ac:chgData name="Megan Faller" userId="9d1e07f7-a773-4974-a6b0-b3caef776a66" providerId="ADAL" clId="{3E1E6525-28CC-4231-B2BF-192EA71CF4A6}" dt="2022-09-14T15:23:06.392" v="1205"/>
          <ac:grpSpMkLst>
            <pc:docMk/>
            <pc:sldMk cId="924527543" sldId="1544"/>
            <ac:grpSpMk id="3" creationId="{B64E1840-9373-FCD7-2130-F1C4BE3E4563}"/>
          </ac:grpSpMkLst>
        </pc:grpChg>
        <pc:graphicFrameChg chg="add mod modGraphic">
          <ac:chgData name="Megan Faller" userId="9d1e07f7-a773-4974-a6b0-b3caef776a66" providerId="ADAL" clId="{3E1E6525-28CC-4231-B2BF-192EA71CF4A6}" dt="2022-09-14T15:29:33.399" v="1253" actId="403"/>
          <ac:graphicFrameMkLst>
            <pc:docMk/>
            <pc:sldMk cId="924527543" sldId="1544"/>
            <ac:graphicFrameMk id="6" creationId="{1BE9D07B-0A6E-53FF-B8E7-14243AFC75C7}"/>
          </ac:graphicFrameMkLst>
        </pc:graphicFrameChg>
        <pc:graphicFrameChg chg="del mod">
          <ac:chgData name="Megan Faller" userId="9d1e07f7-a773-4974-a6b0-b3caef776a66" providerId="ADAL" clId="{3E1E6525-28CC-4231-B2BF-192EA71CF4A6}" dt="2022-09-14T15:23:53.210" v="1216" actId="478"/>
          <ac:graphicFrameMkLst>
            <pc:docMk/>
            <pc:sldMk cId="924527543" sldId="1544"/>
            <ac:graphicFrameMk id="14" creationId="{8FF13CC4-5D1E-4033-BA9A-D0F3A6A00D8B}"/>
          </ac:graphicFrameMkLst>
        </pc:graphicFrameChg>
      </pc:sldChg>
      <pc:sldChg chg="addSp delSp modSp mod modClrScheme chgLayout">
        <pc:chgData name="Megan Faller" userId="9d1e07f7-a773-4974-a6b0-b3caef776a66" providerId="ADAL" clId="{3E1E6525-28CC-4231-B2BF-192EA71CF4A6}" dt="2022-09-14T16:08:13.647" v="1744" actId="20577"/>
        <pc:sldMkLst>
          <pc:docMk/>
          <pc:sldMk cId="1706572933" sldId="1545"/>
        </pc:sldMkLst>
        <pc:spChg chg="mod ord">
          <ac:chgData name="Megan Faller" userId="9d1e07f7-a773-4974-a6b0-b3caef776a66" providerId="ADAL" clId="{3E1E6525-28CC-4231-B2BF-192EA71CF4A6}" dt="2022-09-14T16:01:40.739" v="1658" actId="14100"/>
          <ac:spMkLst>
            <pc:docMk/>
            <pc:sldMk cId="1706572933" sldId="1545"/>
            <ac:spMk id="2" creationId="{B17B21E5-7F76-4E5C-93D8-40BE4F4136C2}"/>
          </ac:spMkLst>
        </pc:spChg>
        <pc:spChg chg="add mod">
          <ac:chgData name="Megan Faller" userId="9d1e07f7-a773-4974-a6b0-b3caef776a66" providerId="ADAL" clId="{3E1E6525-28CC-4231-B2BF-192EA71CF4A6}" dt="2022-09-14T16:03:18.119" v="1684" actId="1076"/>
          <ac:spMkLst>
            <pc:docMk/>
            <pc:sldMk cId="1706572933" sldId="1545"/>
            <ac:spMk id="3" creationId="{58D5ED89-2CDD-1E3F-D829-828B51215BFB}"/>
          </ac:spMkLst>
        </pc:spChg>
        <pc:spChg chg="del mod ord">
          <ac:chgData name="Megan Faller" userId="9d1e07f7-a773-4974-a6b0-b3caef776a66" providerId="ADAL" clId="{3E1E6525-28CC-4231-B2BF-192EA71CF4A6}" dt="2022-09-14T16:01:36.917" v="1657" actId="478"/>
          <ac:spMkLst>
            <pc:docMk/>
            <pc:sldMk cId="1706572933" sldId="1545"/>
            <ac:spMk id="10" creationId="{623DAD85-3F22-4CE3-8610-B22A1CDF7B5C}"/>
          </ac:spMkLst>
        </pc:spChg>
        <pc:graphicFrameChg chg="mod ord">
          <ac:chgData name="Megan Faller" userId="9d1e07f7-a773-4974-a6b0-b3caef776a66" providerId="ADAL" clId="{3E1E6525-28CC-4231-B2BF-192EA71CF4A6}" dt="2022-09-14T16:08:13.647" v="1744" actId="20577"/>
          <ac:graphicFrameMkLst>
            <pc:docMk/>
            <pc:sldMk cId="1706572933" sldId="1545"/>
            <ac:graphicFrameMk id="5" creationId="{5FA82504-C604-497B-8B94-0345D64B04CE}"/>
          </ac:graphicFrameMkLst>
        </pc:graphicFrameChg>
        <pc:picChg chg="del mod">
          <ac:chgData name="Megan Faller" userId="9d1e07f7-a773-4974-a6b0-b3caef776a66" providerId="ADAL" clId="{3E1E6525-28CC-4231-B2BF-192EA71CF4A6}" dt="2022-09-14T16:03:14.202" v="1682" actId="478"/>
          <ac:picMkLst>
            <pc:docMk/>
            <pc:sldMk cId="1706572933" sldId="1545"/>
            <ac:picMk id="4" creationId="{D77B57E6-FF1E-4B31-907E-A32234C22AC9}"/>
          </ac:picMkLst>
        </pc:picChg>
        <pc:picChg chg="del">
          <ac:chgData name="Megan Faller" userId="9d1e07f7-a773-4974-a6b0-b3caef776a66" providerId="ADAL" clId="{3E1E6525-28CC-4231-B2BF-192EA71CF4A6}" dt="2022-09-14T16:01:04.541" v="1651" actId="478"/>
          <ac:picMkLst>
            <pc:docMk/>
            <pc:sldMk cId="1706572933" sldId="1545"/>
            <ac:picMk id="6" creationId="{E2CD45DD-3104-47E0-9AD6-05C92214D5FE}"/>
          </ac:picMkLst>
        </pc:picChg>
      </pc:sldChg>
      <pc:sldChg chg="modSp mod modClrScheme chgLayout">
        <pc:chgData name="Megan Faller" userId="9d1e07f7-a773-4974-a6b0-b3caef776a66" providerId="ADAL" clId="{3E1E6525-28CC-4231-B2BF-192EA71CF4A6}" dt="2022-09-14T16:20:53.212" v="1955" actId="207"/>
        <pc:sldMkLst>
          <pc:docMk/>
          <pc:sldMk cId="2240097094" sldId="1546"/>
        </pc:sldMkLst>
        <pc:spChg chg="mod ord">
          <ac:chgData name="Megan Faller" userId="9d1e07f7-a773-4974-a6b0-b3caef776a66" providerId="ADAL" clId="{3E1E6525-28CC-4231-B2BF-192EA71CF4A6}" dt="2022-09-14T15:56:30.297" v="1616" actId="1076"/>
          <ac:spMkLst>
            <pc:docMk/>
            <pc:sldMk cId="2240097094" sldId="1546"/>
            <ac:spMk id="2" creationId="{474B5148-0679-421A-AF5B-DEFD282060B2}"/>
          </ac:spMkLst>
        </pc:spChg>
        <pc:graphicFrameChg chg="mod ord modGraphic">
          <ac:chgData name="Megan Faller" userId="9d1e07f7-a773-4974-a6b0-b3caef776a66" providerId="ADAL" clId="{3E1E6525-28CC-4231-B2BF-192EA71CF4A6}" dt="2022-09-14T16:20:53.212" v="1955" actId="207"/>
          <ac:graphicFrameMkLst>
            <pc:docMk/>
            <pc:sldMk cId="2240097094" sldId="1546"/>
            <ac:graphicFrameMk id="5" creationId="{C0CC7F53-6546-4E53-A585-9F974954AD5E}"/>
          </ac:graphicFrameMkLst>
        </pc:graphicFrameChg>
      </pc:sldChg>
      <pc:sldChg chg="addSp delSp modSp mod">
        <pc:chgData name="Megan Faller" userId="9d1e07f7-a773-4974-a6b0-b3caef776a66" providerId="ADAL" clId="{3E1E6525-28CC-4231-B2BF-192EA71CF4A6}" dt="2022-09-14T15:54:33.207" v="1597" actId="1076"/>
        <pc:sldMkLst>
          <pc:docMk/>
          <pc:sldMk cId="817769742" sldId="1547"/>
        </pc:sldMkLst>
        <pc:spChg chg="mod">
          <ac:chgData name="Megan Faller" userId="9d1e07f7-a773-4974-a6b0-b3caef776a66" providerId="ADAL" clId="{3E1E6525-28CC-4231-B2BF-192EA71CF4A6}" dt="2022-09-14T15:53:13.869" v="1576" actId="1076"/>
          <ac:spMkLst>
            <pc:docMk/>
            <pc:sldMk cId="817769742" sldId="1547"/>
            <ac:spMk id="2" creationId="{F4FDF9B6-7175-49D3-A6E4-761203722A62}"/>
          </ac:spMkLst>
        </pc:spChg>
        <pc:spChg chg="add mod">
          <ac:chgData name="Megan Faller" userId="9d1e07f7-a773-4974-a6b0-b3caef776a66" providerId="ADAL" clId="{3E1E6525-28CC-4231-B2BF-192EA71CF4A6}" dt="2022-09-14T15:53:16.367" v="1577" actId="1076"/>
          <ac:spMkLst>
            <pc:docMk/>
            <pc:sldMk cId="817769742" sldId="1547"/>
            <ac:spMk id="3" creationId="{D569D15E-A952-D124-7BD6-6AE061E86BAE}"/>
          </ac:spMkLst>
        </pc:spChg>
        <pc:graphicFrameChg chg="mod modGraphic">
          <ac:chgData name="Megan Faller" userId="9d1e07f7-a773-4974-a6b0-b3caef776a66" providerId="ADAL" clId="{3E1E6525-28CC-4231-B2BF-192EA71CF4A6}" dt="2022-09-14T15:54:33.207" v="1597" actId="1076"/>
          <ac:graphicFrameMkLst>
            <pc:docMk/>
            <pc:sldMk cId="817769742" sldId="1547"/>
            <ac:graphicFrameMk id="8" creationId="{5AB531E1-FE99-4FC7-A77E-DB07002F8C3C}"/>
          </ac:graphicFrameMkLst>
        </pc:graphicFrameChg>
        <pc:picChg chg="del">
          <ac:chgData name="Megan Faller" userId="9d1e07f7-a773-4974-a6b0-b3caef776a66" providerId="ADAL" clId="{3E1E6525-28CC-4231-B2BF-192EA71CF4A6}" dt="2022-09-14T15:51:24.564" v="1559" actId="478"/>
          <ac:picMkLst>
            <pc:docMk/>
            <pc:sldMk cId="817769742" sldId="1547"/>
            <ac:picMk id="6" creationId="{392DD82D-249F-4368-AF18-E17886E3A459}"/>
          </ac:picMkLst>
        </pc:picChg>
      </pc:sldChg>
      <pc:sldChg chg="addSp delSp modSp mod delCm modCm">
        <pc:chgData name="Megan Faller" userId="9d1e07f7-a773-4974-a6b0-b3caef776a66" providerId="ADAL" clId="{3E1E6525-28CC-4231-B2BF-192EA71CF4A6}" dt="2022-09-17T20:34:22.587" v="2583"/>
        <pc:sldMkLst>
          <pc:docMk/>
          <pc:sldMk cId="2237392214" sldId="1548"/>
        </pc:sldMkLst>
        <pc:spChg chg="mod">
          <ac:chgData name="Megan Faller" userId="9d1e07f7-a773-4974-a6b0-b3caef776a66" providerId="ADAL" clId="{3E1E6525-28CC-4231-B2BF-192EA71CF4A6}" dt="2022-09-14T15:52:45.203" v="1570" actId="404"/>
          <ac:spMkLst>
            <pc:docMk/>
            <pc:sldMk cId="2237392214" sldId="1548"/>
            <ac:spMk id="2" creationId="{00000000-0000-0000-0000-000000000000}"/>
          </ac:spMkLst>
        </pc:spChg>
        <pc:spChg chg="add mod">
          <ac:chgData name="Megan Faller" userId="9d1e07f7-a773-4974-a6b0-b3caef776a66" providerId="ADAL" clId="{3E1E6525-28CC-4231-B2BF-192EA71CF4A6}" dt="2022-09-14T15:46:21.991" v="1502"/>
          <ac:spMkLst>
            <pc:docMk/>
            <pc:sldMk cId="2237392214" sldId="1548"/>
            <ac:spMk id="4" creationId="{DDD8ADAE-2BB0-B2CF-F181-C7E0BB4108BC}"/>
          </ac:spMkLst>
        </pc:spChg>
        <pc:spChg chg="mod">
          <ac:chgData name="Megan Faller" userId="9d1e07f7-a773-4974-a6b0-b3caef776a66" providerId="ADAL" clId="{3E1E6525-28CC-4231-B2BF-192EA71CF4A6}" dt="2022-09-14T15:52:03.322" v="1565" actId="207"/>
          <ac:spMkLst>
            <pc:docMk/>
            <pc:sldMk cId="2237392214" sldId="1548"/>
            <ac:spMk id="9" creationId="{407D2228-896C-4994-BFDF-A0293E672468}"/>
          </ac:spMkLst>
        </pc:spChg>
        <pc:graphicFrameChg chg="mod">
          <ac:chgData name="Megan Faller" userId="9d1e07f7-a773-4974-a6b0-b3caef776a66" providerId="ADAL" clId="{3E1E6525-28CC-4231-B2BF-192EA71CF4A6}" dt="2022-09-14T15:50:32.934" v="1544" actId="1076"/>
          <ac:graphicFrameMkLst>
            <pc:docMk/>
            <pc:sldMk cId="2237392214" sldId="1548"/>
            <ac:graphicFrameMk id="5" creationId="{008175B8-D24D-475C-B642-E1DDFFE51962}"/>
          </ac:graphicFrameMkLst>
        </pc:graphicFrameChg>
        <pc:picChg chg="del">
          <ac:chgData name="Megan Faller" userId="9d1e07f7-a773-4974-a6b0-b3caef776a66" providerId="ADAL" clId="{3E1E6525-28CC-4231-B2BF-192EA71CF4A6}" dt="2022-09-14T15:46:20.713" v="1501" actId="478"/>
          <ac:picMkLst>
            <pc:docMk/>
            <pc:sldMk cId="2237392214" sldId="1548"/>
            <ac:picMk id="3" creationId="{4B741FCD-89E5-42D3-B9DE-A22C74B00762}"/>
          </ac:picMkLst>
        </pc:picChg>
      </pc:sldChg>
      <pc:sldChg chg="addSp delSp modSp mod addCm modCm modNotesTx">
        <pc:chgData name="Megan Faller" userId="9d1e07f7-a773-4974-a6b0-b3caef776a66" providerId="ADAL" clId="{3E1E6525-28CC-4231-B2BF-192EA71CF4A6}" dt="2022-09-17T20:33:48.828" v="2582"/>
        <pc:sldMkLst>
          <pc:docMk/>
          <pc:sldMk cId="3810879173" sldId="1549"/>
        </pc:sldMkLst>
        <pc:spChg chg="mod">
          <ac:chgData name="Megan Faller" userId="9d1e07f7-a773-4974-a6b0-b3caef776a66" providerId="ADAL" clId="{3E1E6525-28CC-4231-B2BF-192EA71CF4A6}" dt="2022-09-14T15:44:31.941" v="1496" actId="20577"/>
          <ac:spMkLst>
            <pc:docMk/>
            <pc:sldMk cId="3810879173" sldId="1549"/>
            <ac:spMk id="2" creationId="{00000000-0000-0000-0000-000000000000}"/>
          </ac:spMkLst>
        </pc:spChg>
        <pc:spChg chg="add mod">
          <ac:chgData name="Megan Faller" userId="9d1e07f7-a773-4974-a6b0-b3caef776a66" providerId="ADAL" clId="{3E1E6525-28CC-4231-B2BF-192EA71CF4A6}" dt="2022-09-14T15:45:50.918" v="1499" actId="1076"/>
          <ac:spMkLst>
            <pc:docMk/>
            <pc:sldMk cId="3810879173" sldId="1549"/>
            <ac:spMk id="4" creationId="{759A5928-B1C6-8177-7C2E-8F690C45D6BB}"/>
          </ac:spMkLst>
        </pc:spChg>
        <pc:graphicFrameChg chg="mod modGraphic">
          <ac:chgData name="Megan Faller" userId="9d1e07f7-a773-4974-a6b0-b3caef776a66" providerId="ADAL" clId="{3E1E6525-28CC-4231-B2BF-192EA71CF4A6}" dt="2022-09-14T15:45:30.385" v="1498"/>
          <ac:graphicFrameMkLst>
            <pc:docMk/>
            <pc:sldMk cId="3810879173" sldId="1549"/>
            <ac:graphicFrameMk id="5" creationId="{E7707D3C-8D81-4B29-9013-CCDA67E05973}"/>
          </ac:graphicFrameMkLst>
        </pc:graphicFrameChg>
        <pc:picChg chg="del">
          <ac:chgData name="Megan Faller" userId="9d1e07f7-a773-4974-a6b0-b3caef776a66" providerId="ADAL" clId="{3E1E6525-28CC-4231-B2BF-192EA71CF4A6}" dt="2022-09-14T15:38:26.284" v="1381" actId="478"/>
          <ac:picMkLst>
            <pc:docMk/>
            <pc:sldMk cId="3810879173" sldId="1549"/>
            <ac:picMk id="3" creationId="{4429AA98-88DD-468A-A575-6BAF65E17D59}"/>
          </ac:picMkLst>
        </pc:picChg>
      </pc:sldChg>
      <pc:sldChg chg="addSp delSp modSp mod modClrScheme chgLayout">
        <pc:chgData name="Megan Faller" userId="9d1e07f7-a773-4974-a6b0-b3caef776a66" providerId="ADAL" clId="{3E1E6525-28CC-4231-B2BF-192EA71CF4A6}" dt="2022-09-14T16:20:06.163" v="1953" actId="700"/>
        <pc:sldMkLst>
          <pc:docMk/>
          <pc:sldMk cId="1128989446" sldId="1550"/>
        </pc:sldMkLst>
        <pc:spChg chg="mod ord">
          <ac:chgData name="Megan Faller" userId="9d1e07f7-a773-4974-a6b0-b3caef776a66" providerId="ADAL" clId="{3E1E6525-28CC-4231-B2BF-192EA71CF4A6}" dt="2022-09-14T16:20:06.163" v="1953" actId="700"/>
          <ac:spMkLst>
            <pc:docMk/>
            <pc:sldMk cId="1128989446" sldId="1550"/>
            <ac:spMk id="2" creationId="{E2411B04-50D5-6949-ABB0-4373C8E423A1}"/>
          </ac:spMkLst>
        </pc:spChg>
        <pc:spChg chg="add mod">
          <ac:chgData name="Megan Faller" userId="9d1e07f7-a773-4974-a6b0-b3caef776a66" providerId="ADAL" clId="{3E1E6525-28CC-4231-B2BF-192EA71CF4A6}" dt="2022-09-14T16:20:01.845" v="1952"/>
          <ac:spMkLst>
            <pc:docMk/>
            <pc:sldMk cId="1128989446" sldId="1550"/>
            <ac:spMk id="4" creationId="{9EB2E034-7AEE-F9BC-498D-29B42B2A77EB}"/>
          </ac:spMkLst>
        </pc:spChg>
        <pc:graphicFrameChg chg="mod ord">
          <ac:chgData name="Megan Faller" userId="9d1e07f7-a773-4974-a6b0-b3caef776a66" providerId="ADAL" clId="{3E1E6525-28CC-4231-B2BF-192EA71CF4A6}" dt="2022-09-14T16:20:06.163" v="1953" actId="700"/>
          <ac:graphicFrameMkLst>
            <pc:docMk/>
            <pc:sldMk cId="1128989446" sldId="1550"/>
            <ac:graphicFrameMk id="11" creationId="{DAA8C7FA-945F-4111-BBCC-6B4BE9BEE2D9}"/>
          </ac:graphicFrameMkLst>
        </pc:graphicFrameChg>
        <pc:picChg chg="del">
          <ac:chgData name="Megan Faller" userId="9d1e07f7-a773-4974-a6b0-b3caef776a66" providerId="ADAL" clId="{3E1E6525-28CC-4231-B2BF-192EA71CF4A6}" dt="2022-09-14T16:20:01.444" v="1951" actId="478"/>
          <ac:picMkLst>
            <pc:docMk/>
            <pc:sldMk cId="1128989446" sldId="1550"/>
            <ac:picMk id="3" creationId="{2521871E-6DD7-4CBB-BD85-50469B3380CA}"/>
          </ac:picMkLst>
        </pc:picChg>
      </pc:sldChg>
      <pc:sldChg chg="addSp delSp modSp mod">
        <pc:chgData name="Megan Faller" userId="9d1e07f7-a773-4974-a6b0-b3caef776a66" providerId="ADAL" clId="{3E1E6525-28CC-4231-B2BF-192EA71CF4A6}" dt="2022-09-14T16:18:20.920" v="1949"/>
        <pc:sldMkLst>
          <pc:docMk/>
          <pc:sldMk cId="2233484918" sldId="1551"/>
        </pc:sldMkLst>
        <pc:spChg chg="add mod">
          <ac:chgData name="Megan Faller" userId="9d1e07f7-a773-4974-a6b0-b3caef776a66" providerId="ADAL" clId="{3E1E6525-28CC-4231-B2BF-192EA71CF4A6}" dt="2022-09-14T16:13:02.167" v="1805"/>
          <ac:spMkLst>
            <pc:docMk/>
            <pc:sldMk cId="2233484918" sldId="1551"/>
            <ac:spMk id="3" creationId="{F485200B-5588-5061-DA27-D121413D9B2E}"/>
          </ac:spMkLst>
        </pc:spChg>
        <pc:graphicFrameChg chg="mod modGraphic">
          <ac:chgData name="Megan Faller" userId="9d1e07f7-a773-4974-a6b0-b3caef776a66" providerId="ADAL" clId="{3E1E6525-28CC-4231-B2BF-192EA71CF4A6}" dt="2022-09-14T16:18:20.920" v="1949"/>
          <ac:graphicFrameMkLst>
            <pc:docMk/>
            <pc:sldMk cId="2233484918" sldId="1551"/>
            <ac:graphicFrameMk id="9" creationId="{20867D27-8256-4441-99AF-69FAA6060BBF}"/>
          </ac:graphicFrameMkLst>
        </pc:graphicFrameChg>
        <pc:picChg chg="del">
          <ac:chgData name="Megan Faller" userId="9d1e07f7-a773-4974-a6b0-b3caef776a66" providerId="ADAL" clId="{3E1E6525-28CC-4231-B2BF-192EA71CF4A6}" dt="2022-09-14T16:13:01.002" v="1804" actId="478"/>
          <ac:picMkLst>
            <pc:docMk/>
            <pc:sldMk cId="2233484918" sldId="1551"/>
            <ac:picMk id="6" creationId="{39A93951-F8DD-48B6-BC10-1A868B1300EC}"/>
          </ac:picMkLst>
        </pc:picChg>
      </pc:sldChg>
      <pc:sldChg chg="addSp delSp modSp mod">
        <pc:chgData name="Megan Faller" userId="9d1e07f7-a773-4974-a6b0-b3caef776a66" providerId="ADAL" clId="{3E1E6525-28CC-4231-B2BF-192EA71CF4A6}" dt="2022-09-14T16:12:53.343" v="1803" actId="403"/>
        <pc:sldMkLst>
          <pc:docMk/>
          <pc:sldMk cId="1205787094" sldId="1552"/>
        </pc:sldMkLst>
        <pc:spChg chg="mod">
          <ac:chgData name="Megan Faller" userId="9d1e07f7-a773-4974-a6b0-b3caef776a66" providerId="ADAL" clId="{3E1E6525-28CC-4231-B2BF-192EA71CF4A6}" dt="2022-09-14T16:11:34.042" v="1778" actId="403"/>
          <ac:spMkLst>
            <pc:docMk/>
            <pc:sldMk cId="1205787094" sldId="1552"/>
            <ac:spMk id="2" creationId="{2414CB45-807D-7A49-AEA1-71A25E0F97BC}"/>
          </ac:spMkLst>
        </pc:spChg>
        <pc:spChg chg="add mod">
          <ac:chgData name="Megan Faller" userId="9d1e07f7-a773-4974-a6b0-b3caef776a66" providerId="ADAL" clId="{3E1E6525-28CC-4231-B2BF-192EA71CF4A6}" dt="2022-09-14T16:11:38.667" v="1780"/>
          <ac:spMkLst>
            <pc:docMk/>
            <pc:sldMk cId="1205787094" sldId="1552"/>
            <ac:spMk id="4" creationId="{C8697660-8EFA-5C26-0977-AC6DF7982C4B}"/>
          </ac:spMkLst>
        </pc:spChg>
        <pc:graphicFrameChg chg="mod modGraphic">
          <ac:chgData name="Megan Faller" userId="9d1e07f7-a773-4974-a6b0-b3caef776a66" providerId="ADAL" clId="{3E1E6525-28CC-4231-B2BF-192EA71CF4A6}" dt="2022-09-14T16:12:53.343" v="1803" actId="403"/>
          <ac:graphicFrameMkLst>
            <pc:docMk/>
            <pc:sldMk cId="1205787094" sldId="1552"/>
            <ac:graphicFrameMk id="5" creationId="{1A97A35C-918E-41A6-A70F-CEF2C02C912D}"/>
          </ac:graphicFrameMkLst>
        </pc:graphicFrameChg>
        <pc:picChg chg="del">
          <ac:chgData name="Megan Faller" userId="9d1e07f7-a773-4974-a6b0-b3caef776a66" providerId="ADAL" clId="{3E1E6525-28CC-4231-B2BF-192EA71CF4A6}" dt="2022-09-14T16:11:37.622" v="1779" actId="478"/>
          <ac:picMkLst>
            <pc:docMk/>
            <pc:sldMk cId="1205787094" sldId="1552"/>
            <ac:picMk id="3" creationId="{0D664DE0-0705-4138-B4C3-7DF2752A0981}"/>
          </ac:picMkLst>
        </pc:picChg>
      </pc:sldChg>
      <pc:sldChg chg="addSp delSp modSp mod modClrScheme delCm chgLayout">
        <pc:chgData name="Megan Faller" userId="9d1e07f7-a773-4974-a6b0-b3caef776a66" providerId="ADAL" clId="{3E1E6525-28CC-4231-B2BF-192EA71CF4A6}" dt="2022-09-17T20:34:46.343" v="2584"/>
        <pc:sldMkLst>
          <pc:docMk/>
          <pc:sldMk cId="225223804" sldId="1553"/>
        </pc:sldMkLst>
        <pc:spChg chg="mod ord">
          <ac:chgData name="Megan Faller" userId="9d1e07f7-a773-4974-a6b0-b3caef776a66" providerId="ADAL" clId="{3E1E6525-28CC-4231-B2BF-192EA71CF4A6}" dt="2022-09-14T16:10:44.821" v="1766" actId="700"/>
          <ac:spMkLst>
            <pc:docMk/>
            <pc:sldMk cId="225223804" sldId="1553"/>
            <ac:spMk id="2" creationId="{D5E429E9-61E1-4342-BDD7-EB3A90A2F0F4}"/>
          </ac:spMkLst>
        </pc:spChg>
        <pc:spChg chg="add mod">
          <ac:chgData name="Megan Faller" userId="9d1e07f7-a773-4974-a6b0-b3caef776a66" providerId="ADAL" clId="{3E1E6525-28CC-4231-B2BF-192EA71CF4A6}" dt="2022-09-14T16:09:53.835" v="1761"/>
          <ac:spMkLst>
            <pc:docMk/>
            <pc:sldMk cId="225223804" sldId="1553"/>
            <ac:spMk id="3" creationId="{90741D6F-E6DB-201B-EF4A-CF3E33B3BDB8}"/>
          </ac:spMkLst>
        </pc:spChg>
        <pc:spChg chg="add del mod ord">
          <ac:chgData name="Megan Faller" userId="9d1e07f7-a773-4974-a6b0-b3caef776a66" providerId="ADAL" clId="{3E1E6525-28CC-4231-B2BF-192EA71CF4A6}" dt="2022-09-14T16:10:30.562" v="1765" actId="700"/>
          <ac:spMkLst>
            <pc:docMk/>
            <pc:sldMk cId="225223804" sldId="1553"/>
            <ac:spMk id="4" creationId="{FC53CF68-A66A-6048-4211-CFFC0D35AE4F}"/>
          </ac:spMkLst>
        </pc:spChg>
        <pc:graphicFrameChg chg="mod ord">
          <ac:chgData name="Megan Faller" userId="9d1e07f7-a773-4974-a6b0-b3caef776a66" providerId="ADAL" clId="{3E1E6525-28CC-4231-B2BF-192EA71CF4A6}" dt="2022-09-14T16:11:18.314" v="1774" actId="14100"/>
          <ac:graphicFrameMkLst>
            <pc:docMk/>
            <pc:sldMk cId="225223804" sldId="1553"/>
            <ac:graphicFrameMk id="5" creationId="{ACE0EE0C-02C2-44AE-83B7-809FA3CE1AE8}"/>
          </ac:graphicFrameMkLst>
        </pc:graphicFrameChg>
        <pc:picChg chg="del">
          <ac:chgData name="Megan Faller" userId="9d1e07f7-a773-4974-a6b0-b3caef776a66" providerId="ADAL" clId="{3E1E6525-28CC-4231-B2BF-192EA71CF4A6}" dt="2022-09-14T16:09:53.210" v="1760" actId="478"/>
          <ac:picMkLst>
            <pc:docMk/>
            <pc:sldMk cId="225223804" sldId="1553"/>
            <ac:picMk id="7" creationId="{0FD640CB-E1AD-4E1E-ACD3-23B042376282}"/>
          </ac:picMkLst>
        </pc:picChg>
        <pc:picChg chg="add del mod">
          <ac:chgData name="Megan Faller" userId="9d1e07f7-a773-4974-a6b0-b3caef776a66" providerId="ADAL" clId="{3E1E6525-28CC-4231-B2BF-192EA71CF4A6}" dt="2022-09-14T16:11:22.726" v="1775" actId="478"/>
          <ac:picMkLst>
            <pc:docMk/>
            <pc:sldMk cId="225223804" sldId="1553"/>
            <ac:picMk id="8" creationId="{DDE64874-D5BF-A482-594C-89A2654131C4}"/>
          </ac:picMkLst>
        </pc:picChg>
      </pc:sldChg>
      <pc:sldChg chg="addSp delSp modSp mod modClrScheme delCm chgLayout">
        <pc:chgData name="Megan Faller" userId="9d1e07f7-a773-4974-a6b0-b3caef776a66" providerId="ADAL" clId="{3E1E6525-28CC-4231-B2BF-192EA71CF4A6}" dt="2022-09-21T15:01:33.267" v="2895"/>
        <pc:sldMkLst>
          <pc:docMk/>
          <pc:sldMk cId="1805505021" sldId="1554"/>
        </pc:sldMkLst>
        <pc:spChg chg="mod ord">
          <ac:chgData name="Megan Faller" userId="9d1e07f7-a773-4974-a6b0-b3caef776a66" providerId="ADAL" clId="{3E1E6525-28CC-4231-B2BF-192EA71CF4A6}" dt="2022-09-14T16:08:45.008" v="1747" actId="14100"/>
          <ac:spMkLst>
            <pc:docMk/>
            <pc:sldMk cId="1805505021" sldId="1554"/>
            <ac:spMk id="2" creationId="{961A89A9-9E4F-4415-8E11-CAEDB7FCB0C1}"/>
          </ac:spMkLst>
        </pc:spChg>
        <pc:spChg chg="del mod">
          <ac:chgData name="Megan Faller" userId="9d1e07f7-a773-4974-a6b0-b3caef776a66" providerId="ADAL" clId="{3E1E6525-28CC-4231-B2BF-192EA71CF4A6}" dt="2022-09-14T16:07:19.739" v="1734"/>
          <ac:spMkLst>
            <pc:docMk/>
            <pc:sldMk cId="1805505021" sldId="1554"/>
            <ac:spMk id="3" creationId="{4F9C58D5-6951-4B95-91C2-621B80162B01}"/>
          </ac:spMkLst>
        </pc:spChg>
        <pc:spChg chg="add mod">
          <ac:chgData name="Megan Faller" userId="9d1e07f7-a773-4974-a6b0-b3caef776a66" providerId="ADAL" clId="{3E1E6525-28CC-4231-B2BF-192EA71CF4A6}" dt="2022-09-14T16:08:55.077" v="1749"/>
          <ac:spMkLst>
            <pc:docMk/>
            <pc:sldMk cId="1805505021" sldId="1554"/>
            <ac:spMk id="6" creationId="{38B1A606-E1FC-60F1-9CD1-F160BB5C0696}"/>
          </ac:spMkLst>
        </pc:spChg>
        <pc:spChg chg="mod ord">
          <ac:chgData name="Megan Faller" userId="9d1e07f7-a773-4974-a6b0-b3caef776a66" providerId="ADAL" clId="{3E1E6525-28CC-4231-B2BF-192EA71CF4A6}" dt="2022-09-14T16:09:38.638" v="1758" actId="1076"/>
          <ac:spMkLst>
            <pc:docMk/>
            <pc:sldMk cId="1805505021" sldId="1554"/>
            <ac:spMk id="9" creationId="{9E6099BB-94F6-429E-A90B-BEA987D41460}"/>
          </ac:spMkLst>
        </pc:spChg>
        <pc:graphicFrameChg chg="mod ord">
          <ac:chgData name="Megan Faller" userId="9d1e07f7-a773-4974-a6b0-b3caef776a66" providerId="ADAL" clId="{3E1E6525-28CC-4231-B2BF-192EA71CF4A6}" dt="2022-09-14T16:09:43.612" v="1759" actId="1076"/>
          <ac:graphicFrameMkLst>
            <pc:docMk/>
            <pc:sldMk cId="1805505021" sldId="1554"/>
            <ac:graphicFrameMk id="5" creationId="{C4A5AEE3-33A8-4E6E-9DBA-66FA4A17B08F}"/>
          </ac:graphicFrameMkLst>
        </pc:graphicFrameChg>
        <pc:picChg chg="del">
          <ac:chgData name="Megan Faller" userId="9d1e07f7-a773-4974-a6b0-b3caef776a66" providerId="ADAL" clId="{3E1E6525-28CC-4231-B2BF-192EA71CF4A6}" dt="2022-09-14T16:08:53.639" v="1748" actId="478"/>
          <ac:picMkLst>
            <pc:docMk/>
            <pc:sldMk cId="1805505021" sldId="1554"/>
            <ac:picMk id="4" creationId="{6A8063D0-26E2-4130-905C-F2723874A4E6}"/>
          </ac:picMkLst>
        </pc:picChg>
      </pc:sldChg>
      <pc:sldChg chg="addSp delSp modSp mod modClrScheme chgLayout">
        <pc:chgData name="Megan Faller" userId="9d1e07f7-a773-4974-a6b0-b3caef776a66" providerId="ADAL" clId="{3E1E6525-28CC-4231-B2BF-192EA71CF4A6}" dt="2022-09-14T16:42:24.192" v="2276" actId="207"/>
        <pc:sldMkLst>
          <pc:docMk/>
          <pc:sldMk cId="3728595655" sldId="1555"/>
        </pc:sldMkLst>
        <pc:spChg chg="mod ord">
          <ac:chgData name="Megan Faller" userId="9d1e07f7-a773-4974-a6b0-b3caef776a66" providerId="ADAL" clId="{3E1E6525-28CC-4231-B2BF-192EA71CF4A6}" dt="2022-09-14T16:39:50.358" v="2215" actId="207"/>
          <ac:spMkLst>
            <pc:docMk/>
            <pc:sldMk cId="3728595655" sldId="1555"/>
            <ac:spMk id="2" creationId="{00000000-0000-0000-0000-000000000000}"/>
          </ac:spMkLst>
        </pc:spChg>
        <pc:spChg chg="add del mod">
          <ac:chgData name="Megan Faller" userId="9d1e07f7-a773-4974-a6b0-b3caef776a66" providerId="ADAL" clId="{3E1E6525-28CC-4231-B2BF-192EA71CF4A6}" dt="2022-09-14T16:41:07.326" v="2257" actId="478"/>
          <ac:spMkLst>
            <pc:docMk/>
            <pc:sldMk cId="3728595655" sldId="1555"/>
            <ac:spMk id="6" creationId="{51DEEC94-212A-C7C7-CE9B-F729311F6CEC}"/>
          </ac:spMkLst>
        </pc:spChg>
        <pc:spChg chg="mod ord">
          <ac:chgData name="Megan Faller" userId="9d1e07f7-a773-4974-a6b0-b3caef776a66" providerId="ADAL" clId="{3E1E6525-28CC-4231-B2BF-192EA71CF4A6}" dt="2022-09-14T16:42:24.192" v="2276" actId="207"/>
          <ac:spMkLst>
            <pc:docMk/>
            <pc:sldMk cId="3728595655" sldId="1555"/>
            <ac:spMk id="15" creationId="{1524D687-C29A-40F6-8ACB-6A29BA0281DF}"/>
          </ac:spMkLst>
        </pc:spChg>
        <pc:graphicFrameChg chg="del mod ord">
          <ac:chgData name="Megan Faller" userId="9d1e07f7-a773-4974-a6b0-b3caef776a66" providerId="ADAL" clId="{3E1E6525-28CC-4231-B2BF-192EA71CF4A6}" dt="2022-09-14T16:41:04.482" v="2256" actId="478"/>
          <ac:graphicFrameMkLst>
            <pc:docMk/>
            <pc:sldMk cId="3728595655" sldId="1555"/>
            <ac:graphicFrameMk id="10" creationId="{F1373724-A814-476B-B1A9-4F86F09FD039}"/>
          </ac:graphicFrameMkLst>
        </pc:graphicFrameChg>
        <pc:picChg chg="del">
          <ac:chgData name="Megan Faller" userId="9d1e07f7-a773-4974-a6b0-b3caef776a66" providerId="ADAL" clId="{3E1E6525-28CC-4231-B2BF-192EA71CF4A6}" dt="2022-09-14T16:39:43.202" v="2213" actId="478"/>
          <ac:picMkLst>
            <pc:docMk/>
            <pc:sldMk cId="3728595655" sldId="1555"/>
            <ac:picMk id="3" creationId="{FCBD1DA3-0059-42D5-8580-865ADDC8ADA0}"/>
          </ac:picMkLst>
        </pc:picChg>
        <pc:picChg chg="add mod">
          <ac:chgData name="Megan Faller" userId="9d1e07f7-a773-4974-a6b0-b3caef776a66" providerId="ADAL" clId="{3E1E6525-28CC-4231-B2BF-192EA71CF4A6}" dt="2022-09-14T16:39:43.618" v="2214"/>
          <ac:picMkLst>
            <pc:docMk/>
            <pc:sldMk cId="3728595655" sldId="1555"/>
            <ac:picMk id="4" creationId="{24C9DDDD-CD35-E468-9D4B-A791E6A54A42}"/>
          </ac:picMkLst>
        </pc:picChg>
      </pc:sldChg>
      <pc:sldChg chg="addSp delSp modSp mod modClrScheme chgLayout">
        <pc:chgData name="Megan Faller" userId="9d1e07f7-a773-4974-a6b0-b3caef776a66" providerId="ADAL" clId="{3E1E6525-28CC-4231-B2BF-192EA71CF4A6}" dt="2022-09-14T16:36:31.442" v="2194" actId="208"/>
        <pc:sldMkLst>
          <pc:docMk/>
          <pc:sldMk cId="2293027738" sldId="1556"/>
        </pc:sldMkLst>
        <pc:spChg chg="mod ord">
          <ac:chgData name="Megan Faller" userId="9d1e07f7-a773-4974-a6b0-b3caef776a66" providerId="ADAL" clId="{3E1E6525-28CC-4231-B2BF-192EA71CF4A6}" dt="2022-09-14T16:34:13.305" v="2169" actId="1076"/>
          <ac:spMkLst>
            <pc:docMk/>
            <pc:sldMk cId="2293027738" sldId="1556"/>
            <ac:spMk id="2" creationId="{183EC3FD-51C7-FD48-89D7-731420676918}"/>
          </ac:spMkLst>
        </pc:spChg>
        <pc:graphicFrameChg chg="mod ord modGraphic">
          <ac:chgData name="Megan Faller" userId="9d1e07f7-a773-4974-a6b0-b3caef776a66" providerId="ADAL" clId="{3E1E6525-28CC-4231-B2BF-192EA71CF4A6}" dt="2022-09-14T16:36:31.442" v="2194" actId="208"/>
          <ac:graphicFrameMkLst>
            <pc:docMk/>
            <pc:sldMk cId="2293027738" sldId="1556"/>
            <ac:graphicFrameMk id="5" creationId="{73849059-12BB-44EC-8D7A-A8A87AEE6B38}"/>
          </ac:graphicFrameMkLst>
        </pc:graphicFrameChg>
        <pc:picChg chg="del">
          <ac:chgData name="Megan Faller" userId="9d1e07f7-a773-4974-a6b0-b3caef776a66" providerId="ADAL" clId="{3E1E6525-28CC-4231-B2BF-192EA71CF4A6}" dt="2022-09-14T16:33:47.428" v="2162" actId="478"/>
          <ac:picMkLst>
            <pc:docMk/>
            <pc:sldMk cId="2293027738" sldId="1556"/>
            <ac:picMk id="3" creationId="{DC21501B-038B-490A-9E5E-509DEB82E960}"/>
          </ac:picMkLst>
        </pc:picChg>
        <pc:picChg chg="add mod">
          <ac:chgData name="Megan Faller" userId="9d1e07f7-a773-4974-a6b0-b3caef776a66" providerId="ADAL" clId="{3E1E6525-28CC-4231-B2BF-192EA71CF4A6}" dt="2022-09-14T16:34:16.412" v="2170" actId="1076"/>
          <ac:picMkLst>
            <pc:docMk/>
            <pc:sldMk cId="2293027738" sldId="1556"/>
            <ac:picMk id="4" creationId="{A46F509A-9D6D-A1CD-0364-6C40CC5115FB}"/>
          </ac:picMkLst>
        </pc:picChg>
      </pc:sldChg>
      <pc:sldChg chg="addSp delSp modSp mod">
        <pc:chgData name="Megan Faller" userId="9d1e07f7-a773-4974-a6b0-b3caef776a66" providerId="ADAL" clId="{3E1E6525-28CC-4231-B2BF-192EA71CF4A6}" dt="2022-09-14T16:37:00.503" v="2198" actId="207"/>
        <pc:sldMkLst>
          <pc:docMk/>
          <pc:sldMk cId="1331934585" sldId="1557"/>
        </pc:sldMkLst>
        <pc:spChg chg="mod">
          <ac:chgData name="Megan Faller" userId="9d1e07f7-a773-4974-a6b0-b3caef776a66" providerId="ADAL" clId="{3E1E6525-28CC-4231-B2BF-192EA71CF4A6}" dt="2022-09-14T16:32:53.175" v="2142" actId="207"/>
          <ac:spMkLst>
            <pc:docMk/>
            <pc:sldMk cId="1331934585" sldId="1557"/>
            <ac:spMk id="2" creationId="{EA958637-3F54-4180-B8A4-034BBB081E3A}"/>
          </ac:spMkLst>
        </pc:spChg>
        <pc:graphicFrameChg chg="mod modGraphic">
          <ac:chgData name="Megan Faller" userId="9d1e07f7-a773-4974-a6b0-b3caef776a66" providerId="ADAL" clId="{3E1E6525-28CC-4231-B2BF-192EA71CF4A6}" dt="2022-09-14T16:37:00.503" v="2198" actId="207"/>
          <ac:graphicFrameMkLst>
            <pc:docMk/>
            <pc:sldMk cId="1331934585" sldId="1557"/>
            <ac:graphicFrameMk id="13" creationId="{B480917F-7182-4D77-A580-D5B644A36BAC}"/>
          </ac:graphicFrameMkLst>
        </pc:graphicFrameChg>
        <pc:picChg chg="add mod">
          <ac:chgData name="Megan Faller" userId="9d1e07f7-a773-4974-a6b0-b3caef776a66" providerId="ADAL" clId="{3E1E6525-28CC-4231-B2BF-192EA71CF4A6}" dt="2022-09-14T16:35:54.469" v="2187" actId="1076"/>
          <ac:picMkLst>
            <pc:docMk/>
            <pc:sldMk cId="1331934585" sldId="1557"/>
            <ac:picMk id="3" creationId="{ED2497FE-AA6D-E6A3-D32B-105115757C94}"/>
          </ac:picMkLst>
        </pc:picChg>
        <pc:picChg chg="del">
          <ac:chgData name="Megan Faller" userId="9d1e07f7-a773-4974-a6b0-b3caef776a66" providerId="ADAL" clId="{3E1E6525-28CC-4231-B2BF-192EA71CF4A6}" dt="2022-09-14T16:31:07.253" v="2119" actId="478"/>
          <ac:picMkLst>
            <pc:docMk/>
            <pc:sldMk cId="1331934585" sldId="1557"/>
            <ac:picMk id="4" creationId="{4D376047-7B20-740B-3FFD-3F34E3DC65BD}"/>
          </ac:picMkLst>
        </pc:picChg>
      </pc:sldChg>
      <pc:sldChg chg="addSp delSp modSp mod chgLayout">
        <pc:chgData name="Megan Faller" userId="9d1e07f7-a773-4974-a6b0-b3caef776a66" providerId="ADAL" clId="{3E1E6525-28CC-4231-B2BF-192EA71CF4A6}" dt="2022-09-14T16:30:49.543" v="2118" actId="207"/>
        <pc:sldMkLst>
          <pc:docMk/>
          <pc:sldMk cId="4038431300" sldId="1558"/>
        </pc:sldMkLst>
        <pc:spChg chg="mod ord">
          <ac:chgData name="Megan Faller" userId="9d1e07f7-a773-4974-a6b0-b3caef776a66" providerId="ADAL" clId="{3E1E6525-28CC-4231-B2BF-192EA71CF4A6}" dt="2022-09-14T16:29:32.011" v="2106" actId="20577"/>
          <ac:spMkLst>
            <pc:docMk/>
            <pc:sldMk cId="4038431300" sldId="1558"/>
            <ac:spMk id="2" creationId="{00000000-0000-0000-0000-000000000000}"/>
          </ac:spMkLst>
        </pc:spChg>
        <pc:graphicFrameChg chg="mod ord modGraphic">
          <ac:chgData name="Megan Faller" userId="9d1e07f7-a773-4974-a6b0-b3caef776a66" providerId="ADAL" clId="{3E1E6525-28CC-4231-B2BF-192EA71CF4A6}" dt="2022-09-14T16:30:49.543" v="2118" actId="207"/>
          <ac:graphicFrameMkLst>
            <pc:docMk/>
            <pc:sldMk cId="4038431300" sldId="1558"/>
            <ac:graphicFrameMk id="5" creationId="{F72ACDA2-448E-4CAA-B8A7-16F9350C34F1}"/>
          </ac:graphicFrameMkLst>
        </pc:graphicFrameChg>
        <pc:picChg chg="del">
          <ac:chgData name="Megan Faller" userId="9d1e07f7-a773-4974-a6b0-b3caef776a66" providerId="ADAL" clId="{3E1E6525-28CC-4231-B2BF-192EA71CF4A6}" dt="2022-09-14T16:28:16.054" v="2079" actId="478"/>
          <ac:picMkLst>
            <pc:docMk/>
            <pc:sldMk cId="4038431300" sldId="1558"/>
            <ac:picMk id="3" creationId="{468C6DCE-0C24-4276-BE1F-0DF20D61D5B8}"/>
          </ac:picMkLst>
        </pc:picChg>
        <pc:picChg chg="add mod">
          <ac:chgData name="Megan Faller" userId="9d1e07f7-a773-4974-a6b0-b3caef776a66" providerId="ADAL" clId="{3E1E6525-28CC-4231-B2BF-192EA71CF4A6}" dt="2022-09-14T16:28:16.510" v="2080"/>
          <ac:picMkLst>
            <pc:docMk/>
            <pc:sldMk cId="4038431300" sldId="1558"/>
            <ac:picMk id="4" creationId="{214401A0-4D8E-E73C-7FCB-724D182F714C}"/>
          </ac:picMkLst>
        </pc:picChg>
      </pc:sldChg>
      <pc:sldChg chg="addSp delSp modSp mod modClrScheme delCm chgLayout">
        <pc:chgData name="Megan Faller" userId="9d1e07f7-a773-4974-a6b0-b3caef776a66" providerId="ADAL" clId="{3E1E6525-28CC-4231-B2BF-192EA71CF4A6}" dt="2022-09-14T20:37:37.387" v="2350" actId="1076"/>
        <pc:sldMkLst>
          <pc:docMk/>
          <pc:sldMk cId="4083485519" sldId="1559"/>
        </pc:sldMkLst>
        <pc:spChg chg="mod ord">
          <ac:chgData name="Megan Faller" userId="9d1e07f7-a773-4974-a6b0-b3caef776a66" providerId="ADAL" clId="{3E1E6525-28CC-4231-B2BF-192EA71CF4A6}" dt="2022-09-14T16:23:38.183" v="1978" actId="1076"/>
          <ac:spMkLst>
            <pc:docMk/>
            <pc:sldMk cId="4083485519" sldId="1559"/>
            <ac:spMk id="2" creationId="{B17B21E5-7F76-4E5C-93D8-40BE4F4136C2}"/>
          </ac:spMkLst>
        </pc:spChg>
        <pc:spChg chg="add mod">
          <ac:chgData name="Megan Faller" userId="9d1e07f7-a773-4974-a6b0-b3caef776a66" providerId="ADAL" clId="{3E1E6525-28CC-4231-B2BF-192EA71CF4A6}" dt="2022-09-14T16:25:36.961" v="1986"/>
          <ac:spMkLst>
            <pc:docMk/>
            <pc:sldMk cId="4083485519" sldId="1559"/>
            <ac:spMk id="6" creationId="{3DE24310-1785-8BF8-BF4E-C79A74FEE5C8}"/>
          </ac:spMkLst>
        </pc:spChg>
        <pc:spChg chg="add mod">
          <ac:chgData name="Megan Faller" userId="9d1e07f7-a773-4974-a6b0-b3caef776a66" providerId="ADAL" clId="{3E1E6525-28CC-4231-B2BF-192EA71CF4A6}" dt="2022-09-14T16:25:36.961" v="1986"/>
          <ac:spMkLst>
            <pc:docMk/>
            <pc:sldMk cId="4083485519" sldId="1559"/>
            <ac:spMk id="9" creationId="{76DB6209-116B-D2EB-725F-5804E8296558}"/>
          </ac:spMkLst>
        </pc:spChg>
        <pc:spChg chg="del mod ord">
          <ac:chgData name="Megan Faller" userId="9d1e07f7-a773-4974-a6b0-b3caef776a66" providerId="ADAL" clId="{3E1E6525-28CC-4231-B2BF-192EA71CF4A6}" dt="2022-09-14T16:23:16.058" v="1972" actId="478"/>
          <ac:spMkLst>
            <pc:docMk/>
            <pc:sldMk cId="4083485519" sldId="1559"/>
            <ac:spMk id="10" creationId="{623DAD85-3F22-4CE3-8610-B22A1CDF7B5C}"/>
          </ac:spMkLst>
        </pc:spChg>
        <pc:grpChg chg="add mod">
          <ac:chgData name="Megan Faller" userId="9d1e07f7-a773-4974-a6b0-b3caef776a66" providerId="ADAL" clId="{3E1E6525-28CC-4231-B2BF-192EA71CF4A6}" dt="2022-09-14T16:25:36.961" v="1986"/>
          <ac:grpSpMkLst>
            <pc:docMk/>
            <pc:sldMk cId="4083485519" sldId="1559"/>
            <ac:grpSpMk id="3" creationId="{5A00DC98-7420-73DD-A438-D9493314CC31}"/>
          </ac:grpSpMkLst>
        </pc:grpChg>
        <pc:graphicFrameChg chg="del mod ord">
          <ac:chgData name="Megan Faller" userId="9d1e07f7-a773-4974-a6b0-b3caef776a66" providerId="ADAL" clId="{3E1E6525-28CC-4231-B2BF-192EA71CF4A6}" dt="2022-09-14T16:26:49.764" v="2069" actId="478"/>
          <ac:graphicFrameMkLst>
            <pc:docMk/>
            <pc:sldMk cId="4083485519" sldId="1559"/>
            <ac:graphicFrameMk id="5" creationId="{5FA82504-C604-497B-8B94-0345D64B04CE}"/>
          </ac:graphicFrameMkLst>
        </pc:graphicFrameChg>
        <pc:graphicFrameChg chg="add mod">
          <ac:chgData name="Megan Faller" userId="9d1e07f7-a773-4974-a6b0-b3caef776a66" providerId="ADAL" clId="{3E1E6525-28CC-4231-B2BF-192EA71CF4A6}" dt="2022-09-14T16:28:00.355" v="2078" actId="1076"/>
          <ac:graphicFrameMkLst>
            <pc:docMk/>
            <pc:sldMk cId="4083485519" sldId="1559"/>
            <ac:graphicFrameMk id="11" creationId="{55426AAF-0573-CA43-CF3D-7C4DBBAEB86A}"/>
          </ac:graphicFrameMkLst>
        </pc:graphicFrameChg>
        <pc:picChg chg="mod">
          <ac:chgData name="Megan Faller" userId="9d1e07f7-a773-4974-a6b0-b3caef776a66" providerId="ADAL" clId="{3E1E6525-28CC-4231-B2BF-192EA71CF4A6}" dt="2022-09-14T20:37:37.387" v="2350" actId="1076"/>
          <ac:picMkLst>
            <pc:docMk/>
            <pc:sldMk cId="4083485519" sldId="1559"/>
            <ac:picMk id="4" creationId="{1D9428FB-B09A-4C9B-91F3-75C249B7E482}"/>
          </ac:picMkLst>
        </pc:picChg>
        <pc:picChg chg="del">
          <ac:chgData name="Megan Faller" userId="9d1e07f7-a773-4974-a6b0-b3caef776a66" providerId="ADAL" clId="{3E1E6525-28CC-4231-B2BF-192EA71CF4A6}" dt="2022-09-14T16:23:41.412" v="1980" actId="478"/>
          <ac:picMkLst>
            <pc:docMk/>
            <pc:sldMk cId="4083485519" sldId="1559"/>
            <ac:picMk id="7" creationId="{2941EE6B-96A1-4417-93D8-0F5ACA85452C}"/>
          </ac:picMkLst>
        </pc:picChg>
        <pc:picChg chg="del">
          <ac:chgData name="Megan Faller" userId="9d1e07f7-a773-4974-a6b0-b3caef776a66" providerId="ADAL" clId="{3E1E6525-28CC-4231-B2BF-192EA71CF4A6}" dt="2022-09-14T16:23:40.755" v="1979" actId="478"/>
          <ac:picMkLst>
            <pc:docMk/>
            <pc:sldMk cId="4083485519" sldId="1559"/>
            <ac:picMk id="8" creationId="{FE2D3C46-C02F-4C33-A63C-818EEEECA751}"/>
          </ac:picMkLst>
        </pc:picChg>
      </pc:sldChg>
      <pc:sldChg chg="modSp mod">
        <pc:chgData name="Megan Faller" userId="9d1e07f7-a773-4974-a6b0-b3caef776a66" providerId="ADAL" clId="{3E1E6525-28CC-4231-B2BF-192EA71CF4A6}" dt="2022-09-14T20:45:32.522" v="2395" actId="1076"/>
        <pc:sldMkLst>
          <pc:docMk/>
          <pc:sldMk cId="1875105085" sldId="1560"/>
        </pc:sldMkLst>
        <pc:spChg chg="mod">
          <ac:chgData name="Megan Faller" userId="9d1e07f7-a773-4974-a6b0-b3caef776a66" providerId="ADAL" clId="{3E1E6525-28CC-4231-B2BF-192EA71CF4A6}" dt="2022-09-14T20:45:32.522" v="2395" actId="1076"/>
          <ac:spMkLst>
            <pc:docMk/>
            <pc:sldMk cId="1875105085" sldId="1560"/>
            <ac:spMk id="12" creationId="{E9940F9D-4CBA-4F1F-9E91-C218BDD902C0}"/>
          </ac:spMkLst>
        </pc:spChg>
      </pc:sldChg>
      <pc:sldChg chg="modSp mod">
        <pc:chgData name="Megan Faller" userId="9d1e07f7-a773-4974-a6b0-b3caef776a66" providerId="ADAL" clId="{3E1E6525-28CC-4231-B2BF-192EA71CF4A6}" dt="2022-09-14T20:45:22.198" v="2393" actId="1076"/>
        <pc:sldMkLst>
          <pc:docMk/>
          <pc:sldMk cId="3310319358" sldId="1561"/>
        </pc:sldMkLst>
        <pc:spChg chg="mod">
          <ac:chgData name="Megan Faller" userId="9d1e07f7-a773-4974-a6b0-b3caef776a66" providerId="ADAL" clId="{3E1E6525-28CC-4231-B2BF-192EA71CF4A6}" dt="2022-09-14T20:45:16.218" v="2392" actId="1076"/>
          <ac:spMkLst>
            <pc:docMk/>
            <pc:sldMk cId="3310319358" sldId="1561"/>
            <ac:spMk id="11" creationId="{87158F3D-467A-4F04-A0A6-FC69F796D40C}"/>
          </ac:spMkLst>
        </pc:spChg>
        <pc:graphicFrameChg chg="mod">
          <ac:chgData name="Megan Faller" userId="9d1e07f7-a773-4974-a6b0-b3caef776a66" providerId="ADAL" clId="{3E1E6525-28CC-4231-B2BF-192EA71CF4A6}" dt="2022-09-14T20:45:22.198" v="2393" actId="1076"/>
          <ac:graphicFrameMkLst>
            <pc:docMk/>
            <pc:sldMk cId="3310319358" sldId="1561"/>
            <ac:graphicFrameMk id="7" creationId="{57D1151D-823F-486A-8080-58359CC34D78}"/>
          </ac:graphicFrameMkLst>
        </pc:graphicFrameChg>
        <pc:picChg chg="mod">
          <ac:chgData name="Megan Faller" userId="9d1e07f7-a773-4974-a6b0-b3caef776a66" providerId="ADAL" clId="{3E1E6525-28CC-4231-B2BF-192EA71CF4A6}" dt="2022-09-14T20:42:14.029" v="2355" actId="1076"/>
          <ac:picMkLst>
            <pc:docMk/>
            <pc:sldMk cId="3310319358" sldId="1561"/>
            <ac:picMk id="9" creationId="{2315D19B-3283-4557-8F4D-02842CCA9275}"/>
          </ac:picMkLst>
        </pc:picChg>
      </pc:sldChg>
      <pc:sldChg chg="addSp delSp modSp mod modClrScheme addCm delCm modCm chgLayout">
        <pc:chgData name="Megan Faller" userId="9d1e07f7-a773-4974-a6b0-b3caef776a66" providerId="ADAL" clId="{3E1E6525-28CC-4231-B2BF-192EA71CF4A6}" dt="2022-09-17T20:40:06.632" v="2879" actId="1076"/>
        <pc:sldMkLst>
          <pc:docMk/>
          <pc:sldMk cId="699429191" sldId="1562"/>
        </pc:sldMkLst>
        <pc:spChg chg="mod ord">
          <ac:chgData name="Megan Faller" userId="9d1e07f7-a773-4974-a6b0-b3caef776a66" providerId="ADAL" clId="{3E1E6525-28CC-4231-B2BF-192EA71CF4A6}" dt="2022-09-14T20:43:58.702" v="2372" actId="700"/>
          <ac:spMkLst>
            <pc:docMk/>
            <pc:sldMk cId="699429191" sldId="1562"/>
            <ac:spMk id="2" creationId="{00000000-0000-0000-0000-000000000000}"/>
          </ac:spMkLst>
        </pc:spChg>
        <pc:spChg chg="add del mod">
          <ac:chgData name="Megan Faller" userId="9d1e07f7-a773-4974-a6b0-b3caef776a66" providerId="ADAL" clId="{3E1E6525-28CC-4231-B2BF-192EA71CF4A6}" dt="2022-09-14T20:42:38.069" v="2359" actId="478"/>
          <ac:spMkLst>
            <pc:docMk/>
            <pc:sldMk cId="699429191" sldId="1562"/>
            <ac:spMk id="4" creationId="{DBCF4B90-9D5D-2F30-EB22-ADE29DED68F4}"/>
          </ac:spMkLst>
        </pc:spChg>
        <pc:spChg chg="add del mod ord">
          <ac:chgData name="Megan Faller" userId="9d1e07f7-a773-4974-a6b0-b3caef776a66" providerId="ADAL" clId="{3E1E6525-28CC-4231-B2BF-192EA71CF4A6}" dt="2022-09-14T20:44:55.906" v="2389" actId="478"/>
          <ac:spMkLst>
            <pc:docMk/>
            <pc:sldMk cId="699429191" sldId="1562"/>
            <ac:spMk id="5" creationId="{19646F2B-B242-EA4D-F54D-3E651D8BD145}"/>
          </ac:spMkLst>
        </pc:spChg>
        <pc:spChg chg="add del mod">
          <ac:chgData name="Megan Faller" userId="9d1e07f7-a773-4974-a6b0-b3caef776a66" providerId="ADAL" clId="{3E1E6525-28CC-4231-B2BF-192EA71CF4A6}" dt="2022-09-17T20:38:44.460" v="2870" actId="478"/>
          <ac:spMkLst>
            <pc:docMk/>
            <pc:sldMk cId="699429191" sldId="1562"/>
            <ac:spMk id="16" creationId="{0B03B967-B84E-4043-B130-6BC2AF6C24C5}"/>
          </ac:spMkLst>
        </pc:spChg>
        <pc:graphicFrameChg chg="mod ord">
          <ac:chgData name="Megan Faller" userId="9d1e07f7-a773-4974-a6b0-b3caef776a66" providerId="ADAL" clId="{3E1E6525-28CC-4231-B2BF-192EA71CF4A6}" dt="2022-09-17T20:39:09.865" v="2873" actId="1076"/>
          <ac:graphicFrameMkLst>
            <pc:docMk/>
            <pc:sldMk cId="699429191" sldId="1562"/>
            <ac:graphicFrameMk id="7" creationId="{57D1151D-823F-486A-8080-58359CC34D78}"/>
          </ac:graphicFrameMkLst>
        </pc:graphicFrameChg>
        <pc:picChg chg="add mod modCrop">
          <ac:chgData name="Megan Faller" userId="9d1e07f7-a773-4974-a6b0-b3caef776a66" providerId="ADAL" clId="{3E1E6525-28CC-4231-B2BF-192EA71CF4A6}" dt="2022-09-17T20:40:06.632" v="2879" actId="1076"/>
          <ac:picMkLst>
            <pc:docMk/>
            <pc:sldMk cId="699429191" sldId="1562"/>
            <ac:picMk id="4" creationId="{5DCD3B3E-F6F1-6008-82CC-C00CC565928C}"/>
          </ac:picMkLst>
        </pc:picChg>
        <pc:picChg chg="del mod">
          <ac:chgData name="Megan Faller" userId="9d1e07f7-a773-4974-a6b0-b3caef776a66" providerId="ADAL" clId="{3E1E6525-28CC-4231-B2BF-192EA71CF4A6}" dt="2022-09-14T20:42:33.042" v="2357" actId="478"/>
          <ac:picMkLst>
            <pc:docMk/>
            <pc:sldMk cId="699429191" sldId="1562"/>
            <ac:picMk id="13" creationId="{0F544223-BE8A-42FD-99EE-7E60B8B88DC3}"/>
          </ac:picMkLst>
        </pc:picChg>
      </pc:sldChg>
      <pc:sldChg chg="addSp delSp modSp mod delCm chgLayout">
        <pc:chgData name="Megan Faller" userId="9d1e07f7-a773-4974-a6b0-b3caef776a66" providerId="ADAL" clId="{3E1E6525-28CC-4231-B2BF-192EA71CF4A6}" dt="2022-09-14T16:54:07.913" v="2347" actId="1076"/>
        <pc:sldMkLst>
          <pc:docMk/>
          <pc:sldMk cId="598035698" sldId="1563"/>
        </pc:sldMkLst>
        <pc:spChg chg="mod ord">
          <ac:chgData name="Megan Faller" userId="9d1e07f7-a773-4974-a6b0-b3caef776a66" providerId="ADAL" clId="{3E1E6525-28CC-4231-B2BF-192EA71CF4A6}" dt="2022-09-13T20:05:11.176" v="304" actId="700"/>
          <ac:spMkLst>
            <pc:docMk/>
            <pc:sldMk cId="598035698" sldId="1563"/>
            <ac:spMk id="2" creationId="{42FD9672-B7D3-493A-87E6-7B4B4BB6B42A}"/>
          </ac:spMkLst>
        </pc:spChg>
        <pc:spChg chg="add mod ord">
          <ac:chgData name="Megan Faller" userId="9d1e07f7-a773-4974-a6b0-b3caef776a66" providerId="ADAL" clId="{3E1E6525-28CC-4231-B2BF-192EA71CF4A6}" dt="2022-09-14T16:52:29.393" v="2328" actId="20577"/>
          <ac:spMkLst>
            <pc:docMk/>
            <pc:sldMk cId="598035698" sldId="1563"/>
            <ac:spMk id="3" creationId="{C9404112-3B44-67C7-9C58-1DFC8FC5B0D1}"/>
          </ac:spMkLst>
        </pc:spChg>
        <pc:spChg chg="del">
          <ac:chgData name="Megan Faller" userId="9d1e07f7-a773-4974-a6b0-b3caef776a66" providerId="ADAL" clId="{3E1E6525-28CC-4231-B2BF-192EA71CF4A6}" dt="2022-09-13T20:05:11.176" v="304" actId="700"/>
          <ac:spMkLst>
            <pc:docMk/>
            <pc:sldMk cId="598035698" sldId="1563"/>
            <ac:spMk id="8" creationId="{2368C54C-6765-C16B-1238-2A7EB809FAF9}"/>
          </ac:spMkLst>
        </pc:spChg>
        <pc:picChg chg="mod modCrop">
          <ac:chgData name="Megan Faller" userId="9d1e07f7-a773-4974-a6b0-b3caef776a66" providerId="ADAL" clId="{3E1E6525-28CC-4231-B2BF-192EA71CF4A6}" dt="2022-09-14T16:54:07.913" v="2347" actId="1076"/>
          <ac:picMkLst>
            <pc:docMk/>
            <pc:sldMk cId="598035698" sldId="1563"/>
            <ac:picMk id="7" creationId="{AFD46DA5-9A2D-27A4-7EB9-895EE90B3189}"/>
          </ac:picMkLst>
        </pc:picChg>
      </pc:sldChg>
      <pc:sldChg chg="addSp delSp modSp mod modClrScheme chgLayout">
        <pc:chgData name="Megan Faller" userId="9d1e07f7-a773-4974-a6b0-b3caef776a66" providerId="ADAL" clId="{3E1E6525-28CC-4231-B2BF-192EA71CF4A6}" dt="2022-09-14T16:50:09.388" v="2321" actId="2085"/>
        <pc:sldMkLst>
          <pc:docMk/>
          <pc:sldMk cId="4060658139" sldId="1564"/>
        </pc:sldMkLst>
        <pc:spChg chg="mod ord">
          <ac:chgData name="Megan Faller" userId="9d1e07f7-a773-4974-a6b0-b3caef776a66" providerId="ADAL" clId="{3E1E6525-28CC-4231-B2BF-192EA71CF4A6}" dt="2022-09-14T16:43:06.122" v="2289" actId="20577"/>
          <ac:spMkLst>
            <pc:docMk/>
            <pc:sldMk cId="4060658139" sldId="1564"/>
            <ac:spMk id="2" creationId="{00000000-0000-0000-0000-000000000000}"/>
          </ac:spMkLst>
        </pc:spChg>
        <pc:spChg chg="mod ord">
          <ac:chgData name="Megan Faller" userId="9d1e07f7-a773-4974-a6b0-b3caef776a66" providerId="ADAL" clId="{3E1E6525-28CC-4231-B2BF-192EA71CF4A6}" dt="2022-09-14T16:48:36.063" v="2310" actId="1076"/>
          <ac:spMkLst>
            <pc:docMk/>
            <pc:sldMk cId="4060658139" sldId="1564"/>
            <ac:spMk id="14" creationId="{2FA32B6B-7795-4ACF-864B-0A370A401843}"/>
          </ac:spMkLst>
        </pc:spChg>
        <pc:graphicFrameChg chg="mod ord modGraphic">
          <ac:chgData name="Megan Faller" userId="9d1e07f7-a773-4974-a6b0-b3caef776a66" providerId="ADAL" clId="{3E1E6525-28CC-4231-B2BF-192EA71CF4A6}" dt="2022-09-14T16:50:09.388" v="2321" actId="2085"/>
          <ac:graphicFrameMkLst>
            <pc:docMk/>
            <pc:sldMk cId="4060658139" sldId="1564"/>
            <ac:graphicFrameMk id="9" creationId="{17C1F9A4-B46A-451F-8466-30E18B104396}"/>
          </ac:graphicFrameMkLst>
        </pc:graphicFrameChg>
        <pc:picChg chg="del">
          <ac:chgData name="Megan Faller" userId="9d1e07f7-a773-4974-a6b0-b3caef776a66" providerId="ADAL" clId="{3E1E6525-28CC-4231-B2BF-192EA71CF4A6}" dt="2022-09-14T16:42:43.746" v="2280" actId="478"/>
          <ac:picMkLst>
            <pc:docMk/>
            <pc:sldMk cId="4060658139" sldId="1564"/>
            <ac:picMk id="3" creationId="{453C91DF-BB9F-4948-A649-8130A819A648}"/>
          </ac:picMkLst>
        </pc:picChg>
        <pc:picChg chg="add mod">
          <ac:chgData name="Megan Faller" userId="9d1e07f7-a773-4974-a6b0-b3caef776a66" providerId="ADAL" clId="{3E1E6525-28CC-4231-B2BF-192EA71CF4A6}" dt="2022-09-14T16:42:42.090" v="2279"/>
          <ac:picMkLst>
            <pc:docMk/>
            <pc:sldMk cId="4060658139" sldId="1564"/>
            <ac:picMk id="4" creationId="{A0C18306-7569-D330-E140-F1857C3F2DDD}"/>
          </ac:picMkLst>
        </pc:picChg>
      </pc:sldChg>
      <pc:sldChg chg="modSp mod addCm delCm">
        <pc:chgData name="Megan Faller" userId="9d1e07f7-a773-4974-a6b0-b3caef776a66" providerId="ADAL" clId="{3E1E6525-28CC-4231-B2BF-192EA71CF4A6}" dt="2022-09-17T20:40:27.319" v="2880"/>
        <pc:sldMkLst>
          <pc:docMk/>
          <pc:sldMk cId="2694418836" sldId="1565"/>
        </pc:sldMkLst>
        <pc:spChg chg="mod">
          <ac:chgData name="Megan Faller" userId="9d1e07f7-a773-4974-a6b0-b3caef776a66" providerId="ADAL" clId="{3E1E6525-28CC-4231-B2BF-192EA71CF4A6}" dt="2022-09-14T20:47:17.719" v="2404" actId="1076"/>
          <ac:spMkLst>
            <pc:docMk/>
            <pc:sldMk cId="2694418836" sldId="1565"/>
            <ac:spMk id="11" creationId="{87158F3D-467A-4F04-A0A6-FC69F796D40C}"/>
          </ac:spMkLst>
        </pc:spChg>
        <pc:picChg chg="mod">
          <ac:chgData name="Megan Faller" userId="9d1e07f7-a773-4974-a6b0-b3caef776a66" providerId="ADAL" clId="{3E1E6525-28CC-4231-B2BF-192EA71CF4A6}" dt="2022-09-16T13:21:07.117" v="2480" actId="1076"/>
          <ac:picMkLst>
            <pc:docMk/>
            <pc:sldMk cId="2694418836" sldId="1565"/>
            <ac:picMk id="5" creationId="{55FA044F-84EF-45F5-96E5-8173A8EB75DB}"/>
          </ac:picMkLst>
        </pc:picChg>
      </pc:sldChg>
      <pc:sldChg chg="del">
        <pc:chgData name="Megan Faller" userId="9d1e07f7-a773-4974-a6b0-b3caef776a66" providerId="ADAL" clId="{3E1E6525-28CC-4231-B2BF-192EA71CF4A6}" dt="2022-09-13T19:33:39.419" v="1" actId="18676"/>
        <pc:sldMkLst>
          <pc:docMk/>
          <pc:sldMk cId="2590300909" sldId="1567"/>
        </pc:sldMkLst>
      </pc:sldChg>
      <pc:sldChg chg="del">
        <pc:chgData name="Megan Faller" userId="9d1e07f7-a773-4974-a6b0-b3caef776a66" providerId="ADAL" clId="{3E1E6525-28CC-4231-B2BF-192EA71CF4A6}" dt="2022-09-13T19:33:39.419" v="1" actId="18676"/>
        <pc:sldMkLst>
          <pc:docMk/>
          <pc:sldMk cId="1796322987" sldId="1568"/>
        </pc:sldMkLst>
      </pc:sldChg>
      <pc:sldChg chg="del">
        <pc:chgData name="Megan Faller" userId="9d1e07f7-a773-4974-a6b0-b3caef776a66" providerId="ADAL" clId="{3E1E6525-28CC-4231-B2BF-192EA71CF4A6}" dt="2022-09-13T19:33:36.582" v="0" actId="18676"/>
        <pc:sldMkLst>
          <pc:docMk/>
          <pc:sldMk cId="3963527938" sldId="1572"/>
        </pc:sldMkLst>
      </pc:sldChg>
      <pc:sldChg chg="modSp del mod modNotesTx">
        <pc:chgData name="Megan Faller" userId="9d1e07f7-a773-4974-a6b0-b3caef776a66" providerId="ADAL" clId="{3E1E6525-28CC-4231-B2BF-192EA71CF4A6}" dt="2022-09-14T14:30:30.274" v="335" actId="1076"/>
        <pc:sldMkLst>
          <pc:docMk/>
          <pc:sldMk cId="818714379" sldId="1574"/>
        </pc:sldMkLst>
        <pc:spChg chg="mod">
          <ac:chgData name="Megan Faller" userId="9d1e07f7-a773-4974-a6b0-b3caef776a66" providerId="ADAL" clId="{3E1E6525-28CC-4231-B2BF-192EA71CF4A6}" dt="2022-09-14T14:30:30.274" v="335" actId="1076"/>
          <ac:spMkLst>
            <pc:docMk/>
            <pc:sldMk cId="818714379" sldId="1574"/>
            <ac:spMk id="4" creationId="{93235C90-63AA-4CF5-B7D2-18445529E1D1}"/>
          </ac:spMkLst>
        </pc:spChg>
      </pc:sldChg>
      <pc:sldChg chg="del">
        <pc:chgData name="Megan Faller" userId="9d1e07f7-a773-4974-a6b0-b3caef776a66" providerId="ADAL" clId="{3E1E6525-28CC-4231-B2BF-192EA71CF4A6}" dt="2022-09-13T19:33:36.582" v="0" actId="18676"/>
        <pc:sldMkLst>
          <pc:docMk/>
          <pc:sldMk cId="3273317519" sldId="1575"/>
        </pc:sldMkLst>
      </pc:sldChg>
      <pc:sldChg chg="del">
        <pc:chgData name="Megan Faller" userId="9d1e07f7-a773-4974-a6b0-b3caef776a66" providerId="ADAL" clId="{3E1E6525-28CC-4231-B2BF-192EA71CF4A6}" dt="2022-09-13T19:33:36.582" v="0" actId="18676"/>
        <pc:sldMkLst>
          <pc:docMk/>
          <pc:sldMk cId="3834367917" sldId="1576"/>
        </pc:sldMkLst>
      </pc:sldChg>
      <pc:sldChg chg="del">
        <pc:chgData name="Megan Faller" userId="9d1e07f7-a773-4974-a6b0-b3caef776a66" providerId="ADAL" clId="{3E1E6525-28CC-4231-B2BF-192EA71CF4A6}" dt="2022-09-13T19:33:41.320" v="2" actId="18676"/>
        <pc:sldMkLst>
          <pc:docMk/>
          <pc:sldMk cId="2285664785" sldId="1577"/>
        </pc:sldMkLst>
      </pc:sldChg>
      <pc:sldChg chg="del">
        <pc:chgData name="Megan Faller" userId="9d1e07f7-a773-4974-a6b0-b3caef776a66" providerId="ADAL" clId="{3E1E6525-28CC-4231-B2BF-192EA71CF4A6}" dt="2022-09-13T19:33:41.320" v="2" actId="18676"/>
        <pc:sldMkLst>
          <pc:docMk/>
          <pc:sldMk cId="2421147115" sldId="1578"/>
        </pc:sldMkLst>
      </pc:sldChg>
      <pc:sldChg chg="del">
        <pc:chgData name="Megan Faller" userId="9d1e07f7-a773-4974-a6b0-b3caef776a66" providerId="ADAL" clId="{3E1E6525-28CC-4231-B2BF-192EA71CF4A6}" dt="2022-09-13T19:33:41.320" v="2" actId="18676"/>
        <pc:sldMkLst>
          <pc:docMk/>
          <pc:sldMk cId="1421499554" sldId="1579"/>
        </pc:sldMkLst>
      </pc:sldChg>
      <pc:sldChg chg="del">
        <pc:chgData name="Megan Faller" userId="9d1e07f7-a773-4974-a6b0-b3caef776a66" providerId="ADAL" clId="{3E1E6525-28CC-4231-B2BF-192EA71CF4A6}" dt="2022-09-13T19:33:36.582" v="0" actId="18676"/>
        <pc:sldMkLst>
          <pc:docMk/>
          <pc:sldMk cId="1252929676" sldId="1582"/>
        </pc:sldMkLst>
      </pc:sldChg>
      <pc:sldChg chg="del">
        <pc:chgData name="Megan Faller" userId="9d1e07f7-a773-4974-a6b0-b3caef776a66" providerId="ADAL" clId="{3E1E6525-28CC-4231-B2BF-192EA71CF4A6}" dt="2022-09-13T19:33:41.320" v="2" actId="18676"/>
        <pc:sldMkLst>
          <pc:docMk/>
          <pc:sldMk cId="952630136" sldId="1583"/>
        </pc:sldMkLst>
      </pc:sldChg>
      <pc:sldChg chg="del">
        <pc:chgData name="Megan Faller" userId="9d1e07f7-a773-4974-a6b0-b3caef776a66" providerId="ADAL" clId="{3E1E6525-28CC-4231-B2BF-192EA71CF4A6}" dt="2022-09-13T19:33:43.878" v="3" actId="18676"/>
        <pc:sldMkLst>
          <pc:docMk/>
          <pc:sldMk cId="1047347365" sldId="1590"/>
        </pc:sldMkLst>
      </pc:sldChg>
      <pc:sldChg chg="del">
        <pc:chgData name="Megan Faller" userId="9d1e07f7-a773-4974-a6b0-b3caef776a66" providerId="ADAL" clId="{3E1E6525-28CC-4231-B2BF-192EA71CF4A6}" dt="2022-09-13T19:33:43.878" v="3" actId="18676"/>
        <pc:sldMkLst>
          <pc:docMk/>
          <pc:sldMk cId="3612020003" sldId="1593"/>
        </pc:sldMkLst>
      </pc:sldChg>
      <pc:sldChg chg="del">
        <pc:chgData name="Megan Faller" userId="9d1e07f7-a773-4974-a6b0-b3caef776a66" providerId="ADAL" clId="{3E1E6525-28CC-4231-B2BF-192EA71CF4A6}" dt="2022-09-13T19:33:41.320" v="2" actId="18676"/>
        <pc:sldMkLst>
          <pc:docMk/>
          <pc:sldMk cId="796169350" sldId="1594"/>
        </pc:sldMkLst>
      </pc:sldChg>
      <pc:sldChg chg="del">
        <pc:chgData name="Megan Faller" userId="9d1e07f7-a773-4974-a6b0-b3caef776a66" providerId="ADAL" clId="{3E1E6525-28CC-4231-B2BF-192EA71CF4A6}" dt="2022-09-13T19:33:41.320" v="2" actId="18676"/>
        <pc:sldMkLst>
          <pc:docMk/>
          <pc:sldMk cId="3731983979" sldId="1595"/>
        </pc:sldMkLst>
      </pc:sldChg>
      <pc:sldChg chg="del">
        <pc:chgData name="Megan Faller" userId="9d1e07f7-a773-4974-a6b0-b3caef776a66" providerId="ADAL" clId="{3E1E6525-28CC-4231-B2BF-192EA71CF4A6}" dt="2022-09-13T19:33:41.320" v="2" actId="18676"/>
        <pc:sldMkLst>
          <pc:docMk/>
          <pc:sldMk cId="621593327" sldId="1604"/>
        </pc:sldMkLst>
      </pc:sldChg>
      <pc:sldChg chg="modSp del mod ord modCm">
        <pc:chgData name="Megan Faller" userId="9d1e07f7-a773-4974-a6b0-b3caef776a66" providerId="ADAL" clId="{3E1E6525-28CC-4231-B2BF-192EA71CF4A6}" dt="2022-09-17T20:32:13.751" v="2574" actId="2696"/>
        <pc:sldMkLst>
          <pc:docMk/>
          <pc:sldMk cId="3996004363" sldId="1610"/>
        </pc:sldMkLst>
        <pc:spChg chg="mod">
          <ac:chgData name="Megan Faller" userId="9d1e07f7-a773-4974-a6b0-b3caef776a66" providerId="ADAL" clId="{3E1E6525-28CC-4231-B2BF-192EA71CF4A6}" dt="2022-09-16T13:25:20.943" v="2537" actId="14100"/>
          <ac:spMkLst>
            <pc:docMk/>
            <pc:sldMk cId="3996004363" sldId="1610"/>
            <ac:spMk id="3" creationId="{8706F355-4FD5-10E7-BC0B-A70D03632F51}"/>
          </ac:spMkLst>
        </pc:spChg>
        <pc:spChg chg="mod">
          <ac:chgData name="Megan Faller" userId="9d1e07f7-a773-4974-a6b0-b3caef776a66" providerId="ADAL" clId="{3E1E6525-28CC-4231-B2BF-192EA71CF4A6}" dt="2022-09-16T13:25:35.267" v="2566" actId="1076"/>
          <ac:spMkLst>
            <pc:docMk/>
            <pc:sldMk cId="3996004363" sldId="1610"/>
            <ac:spMk id="4" creationId="{83AD4DD5-96D1-3E23-394A-B75D87B21B8A}"/>
          </ac:spMkLst>
        </pc:spChg>
      </pc:sldChg>
      <pc:sldChg chg="modSp add del mod">
        <pc:chgData name="Megan Faller" userId="9d1e07f7-a773-4974-a6b0-b3caef776a66" providerId="ADAL" clId="{3E1E6525-28CC-4231-B2BF-192EA71CF4A6}" dt="2022-09-15T11:05:01.008" v="2421" actId="20577"/>
        <pc:sldMkLst>
          <pc:docMk/>
          <pc:sldMk cId="2355238675" sldId="1618"/>
        </pc:sldMkLst>
        <pc:spChg chg="mod">
          <ac:chgData name="Megan Faller" userId="9d1e07f7-a773-4974-a6b0-b3caef776a66" providerId="ADAL" clId="{3E1E6525-28CC-4231-B2BF-192EA71CF4A6}" dt="2022-09-15T11:05:01.008" v="2421" actId="20577"/>
          <ac:spMkLst>
            <pc:docMk/>
            <pc:sldMk cId="2355238675" sldId="1618"/>
            <ac:spMk id="3" creationId="{0AEE3700-291B-46B5-8395-6FCA435B71DC}"/>
          </ac:spMkLst>
        </pc:spChg>
        <pc:grpChg chg="mod">
          <ac:chgData name="Megan Faller" userId="9d1e07f7-a773-4974-a6b0-b3caef776a66" providerId="ADAL" clId="{3E1E6525-28CC-4231-B2BF-192EA71CF4A6}" dt="2022-09-15T11:04:24.096" v="2418" actId="1076"/>
          <ac:grpSpMkLst>
            <pc:docMk/>
            <pc:sldMk cId="2355238675" sldId="1618"/>
            <ac:grpSpMk id="5" creationId="{931EFA50-9EE7-5E08-3390-B39759CEAA74}"/>
          </ac:grpSpMkLst>
        </pc:grpChg>
      </pc:sldChg>
      <pc:sldChg chg="del">
        <pc:chgData name="Megan Faller" userId="9d1e07f7-a773-4974-a6b0-b3caef776a66" providerId="ADAL" clId="{3E1E6525-28CC-4231-B2BF-192EA71CF4A6}" dt="2022-09-13T19:33:41.320" v="2" actId="18676"/>
        <pc:sldMkLst>
          <pc:docMk/>
          <pc:sldMk cId="2084562491" sldId="1619"/>
        </pc:sldMkLst>
      </pc:sldChg>
      <pc:sldChg chg="addSp delSp modSp add del mod modClrScheme chgLayout">
        <pc:chgData name="Megan Faller" userId="9d1e07f7-a773-4974-a6b0-b3caef776a66" providerId="ADAL" clId="{3E1E6525-28CC-4231-B2BF-192EA71CF4A6}" dt="2022-09-13T19:48:15.746" v="184" actId="20577"/>
        <pc:sldMkLst>
          <pc:docMk/>
          <pc:sldMk cId="858252642" sldId="1622"/>
        </pc:sldMkLst>
        <pc:spChg chg="mod ord">
          <ac:chgData name="Megan Faller" userId="9d1e07f7-a773-4974-a6b0-b3caef776a66" providerId="ADAL" clId="{3E1E6525-28CC-4231-B2BF-192EA71CF4A6}" dt="2022-09-13T19:47:43.121" v="175" actId="700"/>
          <ac:spMkLst>
            <pc:docMk/>
            <pc:sldMk cId="858252642" sldId="1622"/>
            <ac:spMk id="2" creationId="{83C9B4C2-5440-43BE-BB3E-7EFA087DBAE4}"/>
          </ac:spMkLst>
        </pc:spChg>
        <pc:spChg chg="add del mod ord">
          <ac:chgData name="Megan Faller" userId="9d1e07f7-a773-4974-a6b0-b3caef776a66" providerId="ADAL" clId="{3E1E6525-28CC-4231-B2BF-192EA71CF4A6}" dt="2022-09-13T19:47:43.121" v="175" actId="700"/>
          <ac:spMkLst>
            <pc:docMk/>
            <pc:sldMk cId="858252642" sldId="1622"/>
            <ac:spMk id="5" creationId="{5C461DF9-615C-14EE-0D9A-D1ED848F48D3}"/>
          </ac:spMkLst>
        </pc:spChg>
        <pc:spChg chg="add del mod ord">
          <ac:chgData name="Megan Faller" userId="9d1e07f7-a773-4974-a6b0-b3caef776a66" providerId="ADAL" clId="{3E1E6525-28CC-4231-B2BF-192EA71CF4A6}" dt="2022-09-13T19:47:50.394" v="177" actId="478"/>
          <ac:spMkLst>
            <pc:docMk/>
            <pc:sldMk cId="858252642" sldId="1622"/>
            <ac:spMk id="6" creationId="{79E8E354-0C24-6A7E-B168-364DE051D2FA}"/>
          </ac:spMkLst>
        </pc:spChg>
        <pc:graphicFrameChg chg="mod modGraphic">
          <ac:chgData name="Megan Faller" userId="9d1e07f7-a773-4974-a6b0-b3caef776a66" providerId="ADAL" clId="{3E1E6525-28CC-4231-B2BF-192EA71CF4A6}" dt="2022-09-13T19:48:15.746" v="184" actId="20577"/>
          <ac:graphicFrameMkLst>
            <pc:docMk/>
            <pc:sldMk cId="858252642" sldId="1622"/>
            <ac:graphicFrameMk id="8" creationId="{5628F57F-ADA6-4A75-B322-0CA7EDB890E2}"/>
          </ac:graphicFrameMkLst>
        </pc:graphicFrameChg>
        <pc:picChg chg="del">
          <ac:chgData name="Megan Faller" userId="9d1e07f7-a773-4974-a6b0-b3caef776a66" providerId="ADAL" clId="{3E1E6525-28CC-4231-B2BF-192EA71CF4A6}" dt="2022-09-13T19:47:36.234" v="174" actId="478"/>
          <ac:picMkLst>
            <pc:docMk/>
            <pc:sldMk cId="858252642" sldId="1622"/>
            <ac:picMk id="4" creationId="{3FA6BCF9-DD3E-49E2-B604-E01DDCA9EB3B}"/>
          </ac:picMkLst>
        </pc:picChg>
      </pc:sldChg>
      <pc:sldChg chg="modSp add del mod modClrScheme addCm delCm modCm chgLayout modNotesTx">
        <pc:chgData name="Megan Faller" userId="9d1e07f7-a773-4974-a6b0-b3caef776a66" providerId="ADAL" clId="{3E1E6525-28CC-4231-B2BF-192EA71CF4A6}" dt="2022-09-14T14:44:55.259" v="873" actId="13926"/>
        <pc:sldMkLst>
          <pc:docMk/>
          <pc:sldMk cId="762871421" sldId="1700"/>
        </pc:sldMkLst>
        <pc:spChg chg="mod ord">
          <ac:chgData name="Megan Faller" userId="9d1e07f7-a773-4974-a6b0-b3caef776a66" providerId="ADAL" clId="{3E1E6525-28CC-4231-B2BF-192EA71CF4A6}" dt="2022-09-14T14:44:55.259" v="873" actId="13926"/>
          <ac:spMkLst>
            <pc:docMk/>
            <pc:sldMk cId="762871421" sldId="1700"/>
            <ac:spMk id="2" creationId="{B0FE8FC6-D3C9-5A75-B3D7-ADE0979F342D}"/>
          </ac:spMkLst>
        </pc:spChg>
        <pc:spChg chg="mod ord">
          <ac:chgData name="Megan Faller" userId="9d1e07f7-a773-4974-a6b0-b3caef776a66" providerId="ADAL" clId="{3E1E6525-28CC-4231-B2BF-192EA71CF4A6}" dt="2022-09-14T14:40:58.330" v="529" actId="20577"/>
          <ac:spMkLst>
            <pc:docMk/>
            <pc:sldMk cId="762871421" sldId="1700"/>
            <ac:spMk id="3" creationId="{348583F5-0281-9EEF-E0F8-5D007A73EC08}"/>
          </ac:spMkLst>
        </pc:spChg>
      </pc:sldChg>
      <pc:sldChg chg="del">
        <pc:chgData name="Megan Faller" userId="9d1e07f7-a773-4974-a6b0-b3caef776a66" providerId="ADAL" clId="{3E1E6525-28CC-4231-B2BF-192EA71CF4A6}" dt="2022-09-13T19:33:43.878" v="3" actId="18676"/>
        <pc:sldMkLst>
          <pc:docMk/>
          <pc:sldMk cId="18450327" sldId="1731"/>
        </pc:sldMkLst>
      </pc:sldChg>
      <pc:sldChg chg="del">
        <pc:chgData name="Megan Faller" userId="9d1e07f7-a773-4974-a6b0-b3caef776a66" providerId="ADAL" clId="{3E1E6525-28CC-4231-B2BF-192EA71CF4A6}" dt="2022-09-13T19:33:43.878" v="3" actId="18676"/>
        <pc:sldMkLst>
          <pc:docMk/>
          <pc:sldMk cId="3644345426" sldId="1739"/>
        </pc:sldMkLst>
      </pc:sldChg>
      <pc:sldChg chg="del">
        <pc:chgData name="Megan Faller" userId="9d1e07f7-a773-4974-a6b0-b3caef776a66" providerId="ADAL" clId="{3E1E6525-28CC-4231-B2BF-192EA71CF4A6}" dt="2022-09-13T19:33:39.419" v="1" actId="18676"/>
        <pc:sldMkLst>
          <pc:docMk/>
          <pc:sldMk cId="3953196689" sldId="1740"/>
        </pc:sldMkLst>
      </pc:sldChg>
      <pc:sldChg chg="del">
        <pc:chgData name="Megan Faller" userId="9d1e07f7-a773-4974-a6b0-b3caef776a66" providerId="ADAL" clId="{3E1E6525-28CC-4231-B2BF-192EA71CF4A6}" dt="2022-09-13T19:33:43.878" v="3" actId="18676"/>
        <pc:sldMkLst>
          <pc:docMk/>
          <pc:sldMk cId="371861647" sldId="1743"/>
        </pc:sldMkLst>
      </pc:sldChg>
      <pc:sldChg chg="del">
        <pc:chgData name="Megan Faller" userId="9d1e07f7-a773-4974-a6b0-b3caef776a66" providerId="ADAL" clId="{3E1E6525-28CC-4231-B2BF-192EA71CF4A6}" dt="2022-09-13T19:33:43.878" v="3" actId="18676"/>
        <pc:sldMkLst>
          <pc:docMk/>
          <pc:sldMk cId="3957002211" sldId="1744"/>
        </pc:sldMkLst>
      </pc:sldChg>
      <pc:sldChg chg="add del">
        <pc:chgData name="Megan Faller" userId="9d1e07f7-a773-4974-a6b0-b3caef776a66" providerId="ADAL" clId="{3E1E6525-28CC-4231-B2BF-192EA71CF4A6}" dt="2022-09-13T19:35:04.123" v="12" actId="18676"/>
        <pc:sldMkLst>
          <pc:docMk/>
          <pc:sldMk cId="369123634" sldId="1747"/>
        </pc:sldMkLst>
      </pc:sldChg>
      <pc:sldChg chg="del">
        <pc:chgData name="Megan Faller" userId="9d1e07f7-a773-4974-a6b0-b3caef776a66" providerId="ADAL" clId="{3E1E6525-28CC-4231-B2BF-192EA71CF4A6}" dt="2022-09-13T19:33:43.878" v="3" actId="18676"/>
        <pc:sldMkLst>
          <pc:docMk/>
          <pc:sldMk cId="3385960035" sldId="1748"/>
        </pc:sldMkLst>
      </pc:sldChg>
      <pc:sldChg chg="add del">
        <pc:chgData name="Megan Faller" userId="9d1e07f7-a773-4974-a6b0-b3caef776a66" providerId="ADAL" clId="{3E1E6525-28CC-4231-B2BF-192EA71CF4A6}" dt="2022-09-13T19:35:04.123" v="12" actId="18676"/>
        <pc:sldMkLst>
          <pc:docMk/>
          <pc:sldMk cId="3724586054" sldId="1751"/>
        </pc:sldMkLst>
      </pc:sldChg>
      <pc:sldChg chg="add del">
        <pc:chgData name="Megan Faller" userId="9d1e07f7-a773-4974-a6b0-b3caef776a66" providerId="ADAL" clId="{3E1E6525-28CC-4231-B2BF-192EA71CF4A6}" dt="2022-09-13T19:35:04.123" v="12" actId="18676"/>
        <pc:sldMkLst>
          <pc:docMk/>
          <pc:sldMk cId="671640510" sldId="1752"/>
        </pc:sldMkLst>
      </pc:sldChg>
      <pc:sldChg chg="add del">
        <pc:chgData name="Megan Faller" userId="9d1e07f7-a773-4974-a6b0-b3caef776a66" providerId="ADAL" clId="{3E1E6525-28CC-4231-B2BF-192EA71CF4A6}" dt="2022-09-13T19:35:04.123" v="12" actId="18676"/>
        <pc:sldMkLst>
          <pc:docMk/>
          <pc:sldMk cId="3881986609" sldId="1783"/>
        </pc:sldMkLst>
      </pc:sldChg>
      <pc:sldChg chg="add del">
        <pc:chgData name="Megan Faller" userId="9d1e07f7-a773-4974-a6b0-b3caef776a66" providerId="ADAL" clId="{3E1E6525-28CC-4231-B2BF-192EA71CF4A6}" dt="2022-09-13T19:49:36.753" v="188" actId="2696"/>
        <pc:sldMkLst>
          <pc:docMk/>
          <pc:sldMk cId="2201996911" sldId="1784"/>
        </pc:sldMkLst>
      </pc:sldChg>
      <pc:sldChg chg="add del">
        <pc:chgData name="Megan Faller" userId="9d1e07f7-a773-4974-a6b0-b3caef776a66" providerId="ADAL" clId="{3E1E6525-28CC-4231-B2BF-192EA71CF4A6}" dt="2022-09-13T20:06:52.702" v="318" actId="2696"/>
        <pc:sldMkLst>
          <pc:docMk/>
          <pc:sldMk cId="2587069136" sldId="1785"/>
        </pc:sldMkLst>
      </pc:sldChg>
      <pc:sldChg chg="del">
        <pc:chgData name="Megan Faller" userId="9d1e07f7-a773-4974-a6b0-b3caef776a66" providerId="ADAL" clId="{3E1E6525-28CC-4231-B2BF-192EA71CF4A6}" dt="2022-09-13T19:33:43.878" v="3" actId="18676"/>
        <pc:sldMkLst>
          <pc:docMk/>
          <pc:sldMk cId="2379378047" sldId="1793"/>
        </pc:sldMkLst>
      </pc:sldChg>
      <pc:sldChg chg="del">
        <pc:chgData name="Megan Faller" userId="9d1e07f7-a773-4974-a6b0-b3caef776a66" providerId="ADAL" clId="{3E1E6525-28CC-4231-B2BF-192EA71CF4A6}" dt="2022-09-13T19:33:43.878" v="3" actId="18676"/>
        <pc:sldMkLst>
          <pc:docMk/>
          <pc:sldMk cId="3576900571" sldId="1795"/>
        </pc:sldMkLst>
      </pc:sldChg>
      <pc:sldChg chg="del">
        <pc:chgData name="Megan Faller" userId="9d1e07f7-a773-4974-a6b0-b3caef776a66" providerId="ADAL" clId="{3E1E6525-28CC-4231-B2BF-192EA71CF4A6}" dt="2022-09-13T19:33:43.878" v="3" actId="18676"/>
        <pc:sldMkLst>
          <pc:docMk/>
          <pc:sldMk cId="2583075570" sldId="1796"/>
        </pc:sldMkLst>
      </pc:sldChg>
      <pc:sldChg chg="del">
        <pc:chgData name="Megan Faller" userId="9d1e07f7-a773-4974-a6b0-b3caef776a66" providerId="ADAL" clId="{3E1E6525-28CC-4231-B2BF-192EA71CF4A6}" dt="2022-09-13T19:33:43.878" v="3" actId="18676"/>
        <pc:sldMkLst>
          <pc:docMk/>
          <pc:sldMk cId="3851014553" sldId="1798"/>
        </pc:sldMkLst>
      </pc:sldChg>
      <pc:sldChg chg="del">
        <pc:chgData name="Megan Faller" userId="9d1e07f7-a773-4974-a6b0-b3caef776a66" providerId="ADAL" clId="{3E1E6525-28CC-4231-B2BF-192EA71CF4A6}" dt="2022-09-13T19:33:43.878" v="3" actId="18676"/>
        <pc:sldMkLst>
          <pc:docMk/>
          <pc:sldMk cId="4179142169" sldId="1799"/>
        </pc:sldMkLst>
      </pc:sldChg>
      <pc:sldChg chg="add del">
        <pc:chgData name="Megan Faller" userId="9d1e07f7-a773-4974-a6b0-b3caef776a66" providerId="ADAL" clId="{3E1E6525-28CC-4231-B2BF-192EA71CF4A6}" dt="2022-09-13T19:35:12.474" v="13" actId="18676"/>
        <pc:sldMkLst>
          <pc:docMk/>
          <pc:sldMk cId="2894553833" sldId="1800"/>
        </pc:sldMkLst>
      </pc:sldChg>
      <pc:sldChg chg="add del">
        <pc:chgData name="Megan Faller" userId="9d1e07f7-a773-4974-a6b0-b3caef776a66" providerId="ADAL" clId="{3E1E6525-28CC-4231-B2BF-192EA71CF4A6}" dt="2022-09-13T19:35:12.474" v="13" actId="18676"/>
        <pc:sldMkLst>
          <pc:docMk/>
          <pc:sldMk cId="3215944233" sldId="1802"/>
        </pc:sldMkLst>
      </pc:sldChg>
      <pc:sldChg chg="add del">
        <pc:chgData name="Megan Faller" userId="9d1e07f7-a773-4974-a6b0-b3caef776a66" providerId="ADAL" clId="{3E1E6525-28CC-4231-B2BF-192EA71CF4A6}" dt="2022-09-13T19:35:12.474" v="13" actId="18676"/>
        <pc:sldMkLst>
          <pc:docMk/>
          <pc:sldMk cId="712487989" sldId="1804"/>
        </pc:sldMkLst>
      </pc:sldChg>
      <pc:sldChg chg="add del">
        <pc:chgData name="Megan Faller" userId="9d1e07f7-a773-4974-a6b0-b3caef776a66" providerId="ADAL" clId="{3E1E6525-28CC-4231-B2BF-192EA71CF4A6}" dt="2022-09-13T19:35:12.474" v="13" actId="18676"/>
        <pc:sldMkLst>
          <pc:docMk/>
          <pc:sldMk cId="3386810562" sldId="1805"/>
        </pc:sldMkLst>
      </pc:sldChg>
      <pc:sldChg chg="add del">
        <pc:chgData name="Megan Faller" userId="9d1e07f7-a773-4974-a6b0-b3caef776a66" providerId="ADAL" clId="{3E1E6525-28CC-4231-B2BF-192EA71CF4A6}" dt="2022-09-13T19:35:12.474" v="13" actId="18676"/>
        <pc:sldMkLst>
          <pc:docMk/>
          <pc:sldMk cId="2427338193" sldId="1807"/>
        </pc:sldMkLst>
      </pc:sldChg>
      <pc:sldChg chg="add del">
        <pc:chgData name="Megan Faller" userId="9d1e07f7-a773-4974-a6b0-b3caef776a66" providerId="ADAL" clId="{3E1E6525-28CC-4231-B2BF-192EA71CF4A6}" dt="2022-09-13T19:35:12.474" v="13" actId="18676"/>
        <pc:sldMkLst>
          <pc:docMk/>
          <pc:sldMk cId="1355040105" sldId="1808"/>
        </pc:sldMkLst>
      </pc:sldChg>
      <pc:sldChg chg="add del">
        <pc:chgData name="Megan Faller" userId="9d1e07f7-a773-4974-a6b0-b3caef776a66" providerId="ADAL" clId="{3E1E6525-28CC-4231-B2BF-192EA71CF4A6}" dt="2022-09-13T19:35:12.474" v="13" actId="18676"/>
        <pc:sldMkLst>
          <pc:docMk/>
          <pc:sldMk cId="3130810954" sldId="1809"/>
        </pc:sldMkLst>
      </pc:sldChg>
      <pc:sldChg chg="add del">
        <pc:chgData name="Megan Faller" userId="9d1e07f7-a773-4974-a6b0-b3caef776a66" providerId="ADAL" clId="{3E1E6525-28CC-4231-B2BF-192EA71CF4A6}" dt="2022-09-13T19:35:12.474" v="13" actId="18676"/>
        <pc:sldMkLst>
          <pc:docMk/>
          <pc:sldMk cId="3986511558" sldId="1811"/>
        </pc:sldMkLst>
      </pc:sldChg>
      <pc:sldChg chg="add del">
        <pc:chgData name="Megan Faller" userId="9d1e07f7-a773-4974-a6b0-b3caef776a66" providerId="ADAL" clId="{3E1E6525-28CC-4231-B2BF-192EA71CF4A6}" dt="2022-09-13T19:35:12.474" v="13" actId="18676"/>
        <pc:sldMkLst>
          <pc:docMk/>
          <pc:sldMk cId="1486971615" sldId="1812"/>
        </pc:sldMkLst>
      </pc:sldChg>
      <pc:sldChg chg="add del">
        <pc:chgData name="Megan Faller" userId="9d1e07f7-a773-4974-a6b0-b3caef776a66" providerId="ADAL" clId="{3E1E6525-28CC-4231-B2BF-192EA71CF4A6}" dt="2022-09-13T19:35:12.474" v="13" actId="18676"/>
        <pc:sldMkLst>
          <pc:docMk/>
          <pc:sldMk cId="4082073778" sldId="1816"/>
        </pc:sldMkLst>
      </pc:sldChg>
      <pc:sldChg chg="add del">
        <pc:chgData name="Megan Faller" userId="9d1e07f7-a773-4974-a6b0-b3caef776a66" providerId="ADAL" clId="{3E1E6525-28CC-4231-B2BF-192EA71CF4A6}" dt="2022-09-13T19:35:12.474" v="13" actId="18676"/>
        <pc:sldMkLst>
          <pc:docMk/>
          <pc:sldMk cId="1214171015" sldId="1817"/>
        </pc:sldMkLst>
      </pc:sldChg>
      <pc:sldChg chg="add del">
        <pc:chgData name="Megan Faller" userId="9d1e07f7-a773-4974-a6b0-b3caef776a66" providerId="ADAL" clId="{3E1E6525-28CC-4231-B2BF-192EA71CF4A6}" dt="2022-09-13T19:35:12.474" v="13" actId="18676"/>
        <pc:sldMkLst>
          <pc:docMk/>
          <pc:sldMk cId="3543413250" sldId="1818"/>
        </pc:sldMkLst>
      </pc:sldChg>
      <pc:sldChg chg="add del">
        <pc:chgData name="Megan Faller" userId="9d1e07f7-a773-4974-a6b0-b3caef776a66" providerId="ADAL" clId="{3E1E6525-28CC-4231-B2BF-192EA71CF4A6}" dt="2022-09-13T19:35:12.474" v="13" actId="18676"/>
        <pc:sldMkLst>
          <pc:docMk/>
          <pc:sldMk cId="1838431513" sldId="1819"/>
        </pc:sldMkLst>
      </pc:sldChg>
      <pc:sldChg chg="add del">
        <pc:chgData name="Megan Faller" userId="9d1e07f7-a773-4974-a6b0-b3caef776a66" providerId="ADAL" clId="{3E1E6525-28CC-4231-B2BF-192EA71CF4A6}" dt="2022-09-13T19:35:12.474" v="13" actId="18676"/>
        <pc:sldMkLst>
          <pc:docMk/>
          <pc:sldMk cId="3622112537" sldId="1820"/>
        </pc:sldMkLst>
      </pc:sldChg>
      <pc:sldChg chg="add del">
        <pc:chgData name="Megan Faller" userId="9d1e07f7-a773-4974-a6b0-b3caef776a66" providerId="ADAL" clId="{3E1E6525-28CC-4231-B2BF-192EA71CF4A6}" dt="2022-09-13T19:35:12.474" v="13" actId="18676"/>
        <pc:sldMkLst>
          <pc:docMk/>
          <pc:sldMk cId="597147092" sldId="1822"/>
        </pc:sldMkLst>
      </pc:sldChg>
      <pc:sldChg chg="add del">
        <pc:chgData name="Megan Faller" userId="9d1e07f7-a773-4974-a6b0-b3caef776a66" providerId="ADAL" clId="{3E1E6525-28CC-4231-B2BF-192EA71CF4A6}" dt="2022-09-13T19:35:12.474" v="13" actId="18676"/>
        <pc:sldMkLst>
          <pc:docMk/>
          <pc:sldMk cId="423375948" sldId="1823"/>
        </pc:sldMkLst>
      </pc:sldChg>
      <pc:sldChg chg="add del">
        <pc:chgData name="Megan Faller" userId="9d1e07f7-a773-4974-a6b0-b3caef776a66" providerId="ADAL" clId="{3E1E6525-28CC-4231-B2BF-192EA71CF4A6}" dt="2022-09-13T19:35:12.474" v="13" actId="18676"/>
        <pc:sldMkLst>
          <pc:docMk/>
          <pc:sldMk cId="3286387527" sldId="1824"/>
        </pc:sldMkLst>
      </pc:sldChg>
      <pc:sldChg chg="add del">
        <pc:chgData name="Megan Faller" userId="9d1e07f7-a773-4974-a6b0-b3caef776a66" providerId="ADAL" clId="{3E1E6525-28CC-4231-B2BF-192EA71CF4A6}" dt="2022-09-13T19:35:12.474" v="13" actId="18676"/>
        <pc:sldMkLst>
          <pc:docMk/>
          <pc:sldMk cId="1420174709" sldId="1825"/>
        </pc:sldMkLst>
      </pc:sldChg>
      <pc:sldChg chg="add del">
        <pc:chgData name="Megan Faller" userId="9d1e07f7-a773-4974-a6b0-b3caef776a66" providerId="ADAL" clId="{3E1E6525-28CC-4231-B2BF-192EA71CF4A6}" dt="2022-09-13T19:35:12.474" v="13" actId="18676"/>
        <pc:sldMkLst>
          <pc:docMk/>
          <pc:sldMk cId="2416610037" sldId="1827"/>
        </pc:sldMkLst>
      </pc:sldChg>
      <pc:sldChg chg="add del">
        <pc:chgData name="Megan Faller" userId="9d1e07f7-a773-4974-a6b0-b3caef776a66" providerId="ADAL" clId="{3E1E6525-28CC-4231-B2BF-192EA71CF4A6}" dt="2022-09-13T19:35:12.474" v="13" actId="18676"/>
        <pc:sldMkLst>
          <pc:docMk/>
          <pc:sldMk cId="245644910" sldId="1829"/>
        </pc:sldMkLst>
      </pc:sldChg>
      <pc:sldChg chg="modSp add del mod addCm">
        <pc:chgData name="Megan Faller" userId="9d1e07f7-a773-4974-a6b0-b3caef776a66" providerId="ADAL" clId="{3E1E6525-28CC-4231-B2BF-192EA71CF4A6}" dt="2022-09-13T19:45:56.499" v="166"/>
        <pc:sldMkLst>
          <pc:docMk/>
          <pc:sldMk cId="1815752421" sldId="1833"/>
        </pc:sldMkLst>
        <pc:spChg chg="mod">
          <ac:chgData name="Megan Faller" userId="9d1e07f7-a773-4974-a6b0-b3caef776a66" providerId="ADAL" clId="{3E1E6525-28CC-4231-B2BF-192EA71CF4A6}" dt="2022-09-13T19:45:41.999" v="165" actId="14100"/>
          <ac:spMkLst>
            <pc:docMk/>
            <pc:sldMk cId="1815752421" sldId="1833"/>
            <ac:spMk id="2" creationId="{1641D25E-88E3-4068-9555-E0215673B8B3}"/>
          </ac:spMkLst>
        </pc:spChg>
        <pc:picChg chg="mod modCrop">
          <ac:chgData name="Megan Faller" userId="9d1e07f7-a773-4974-a6b0-b3caef776a66" providerId="ADAL" clId="{3E1E6525-28CC-4231-B2BF-192EA71CF4A6}" dt="2022-09-13T19:44:22.999" v="151" actId="732"/>
          <ac:picMkLst>
            <pc:docMk/>
            <pc:sldMk cId="1815752421" sldId="1833"/>
            <ac:picMk id="4" creationId="{2D1BD6A2-B1F2-426E-9232-835527DA78A3}"/>
          </ac:picMkLst>
        </pc:picChg>
      </pc:sldChg>
      <pc:sldChg chg="del">
        <pc:chgData name="Megan Faller" userId="9d1e07f7-a773-4974-a6b0-b3caef776a66" providerId="ADAL" clId="{3E1E6525-28CC-4231-B2BF-192EA71CF4A6}" dt="2022-09-13T19:33:36.582" v="0" actId="18676"/>
        <pc:sldMkLst>
          <pc:docMk/>
          <pc:sldMk cId="590629629" sldId="1835"/>
        </pc:sldMkLst>
      </pc:sldChg>
      <pc:sldChg chg="add del">
        <pc:chgData name="Megan Faller" userId="9d1e07f7-a773-4974-a6b0-b3caef776a66" providerId="ADAL" clId="{3E1E6525-28CC-4231-B2BF-192EA71CF4A6}" dt="2022-09-13T19:35:12.474" v="13" actId="18676"/>
        <pc:sldMkLst>
          <pc:docMk/>
          <pc:sldMk cId="2395331042" sldId="1836"/>
        </pc:sldMkLst>
      </pc:sldChg>
      <pc:sldChg chg="add del">
        <pc:chgData name="Megan Faller" userId="9d1e07f7-a773-4974-a6b0-b3caef776a66" providerId="ADAL" clId="{3E1E6525-28CC-4231-B2BF-192EA71CF4A6}" dt="2022-09-13T19:35:12.474" v="13" actId="18676"/>
        <pc:sldMkLst>
          <pc:docMk/>
          <pc:sldMk cId="1958633441" sldId="1837"/>
        </pc:sldMkLst>
      </pc:sldChg>
      <pc:sldChg chg="add del mod modShow addCm modCm">
        <pc:chgData name="Megan Faller" userId="9d1e07f7-a773-4974-a6b0-b3caef776a66" providerId="ADAL" clId="{3E1E6525-28CC-4231-B2BF-192EA71CF4A6}" dt="2022-09-17T20:29:37.562" v="2573"/>
        <pc:sldMkLst>
          <pc:docMk/>
          <pc:sldMk cId="1525688702" sldId="1839"/>
        </pc:sldMkLst>
      </pc:sldChg>
      <pc:sldChg chg="add del">
        <pc:chgData name="Megan Faller" userId="9d1e07f7-a773-4974-a6b0-b3caef776a66" providerId="ADAL" clId="{3E1E6525-28CC-4231-B2BF-192EA71CF4A6}" dt="2022-09-13T19:35:12.474" v="13" actId="18676"/>
        <pc:sldMkLst>
          <pc:docMk/>
          <pc:sldMk cId="3865960596" sldId="1840"/>
        </pc:sldMkLst>
      </pc:sldChg>
      <pc:sldChg chg="add del">
        <pc:chgData name="Megan Faller" userId="9d1e07f7-a773-4974-a6b0-b3caef776a66" providerId="ADAL" clId="{3E1E6525-28CC-4231-B2BF-192EA71CF4A6}" dt="2022-09-13T19:35:12.474" v="13" actId="18676"/>
        <pc:sldMkLst>
          <pc:docMk/>
          <pc:sldMk cId="2728833255" sldId="1841"/>
        </pc:sldMkLst>
      </pc:sldChg>
      <pc:sldChg chg="add del">
        <pc:chgData name="Megan Faller" userId="9d1e07f7-a773-4974-a6b0-b3caef776a66" providerId="ADAL" clId="{3E1E6525-28CC-4231-B2BF-192EA71CF4A6}" dt="2022-09-13T19:35:12.474" v="13" actId="18676"/>
        <pc:sldMkLst>
          <pc:docMk/>
          <pc:sldMk cId="2744048212" sldId="1846"/>
        </pc:sldMkLst>
      </pc:sldChg>
      <pc:sldChg chg="add del">
        <pc:chgData name="Megan Faller" userId="9d1e07f7-a773-4974-a6b0-b3caef776a66" providerId="ADAL" clId="{3E1E6525-28CC-4231-B2BF-192EA71CF4A6}" dt="2022-09-13T19:35:12.474" v="13" actId="18676"/>
        <pc:sldMkLst>
          <pc:docMk/>
          <pc:sldMk cId="2778520467" sldId="1848"/>
        </pc:sldMkLst>
      </pc:sldChg>
      <pc:sldChg chg="del">
        <pc:chgData name="Megan Faller" userId="9d1e07f7-a773-4974-a6b0-b3caef776a66" providerId="ADAL" clId="{3E1E6525-28CC-4231-B2BF-192EA71CF4A6}" dt="2022-09-13T19:33:43.878" v="3" actId="18676"/>
        <pc:sldMkLst>
          <pc:docMk/>
          <pc:sldMk cId="2683837862" sldId="1849"/>
        </pc:sldMkLst>
      </pc:sldChg>
      <pc:sldChg chg="modSp mod modClrScheme chgLayout">
        <pc:chgData name="Megan Faller" userId="9d1e07f7-a773-4974-a6b0-b3caef776a66" providerId="ADAL" clId="{3E1E6525-28CC-4231-B2BF-192EA71CF4A6}" dt="2022-09-14T14:29:34.867" v="331" actId="27636"/>
        <pc:sldMkLst>
          <pc:docMk/>
          <pc:sldMk cId="3964038508" sldId="1859"/>
        </pc:sldMkLst>
        <pc:spChg chg="mod ord">
          <ac:chgData name="Megan Faller" userId="9d1e07f7-a773-4974-a6b0-b3caef776a66" providerId="ADAL" clId="{3E1E6525-28CC-4231-B2BF-192EA71CF4A6}" dt="2022-09-13T20:08:21.103" v="320" actId="700"/>
          <ac:spMkLst>
            <pc:docMk/>
            <pc:sldMk cId="3964038508" sldId="1859"/>
            <ac:spMk id="2" creationId="{CA60F0DF-5100-C0DF-4568-153F0E9B741D}"/>
          </ac:spMkLst>
        </pc:spChg>
        <pc:spChg chg="mod ord">
          <ac:chgData name="Megan Faller" userId="9d1e07f7-a773-4974-a6b0-b3caef776a66" providerId="ADAL" clId="{3E1E6525-28CC-4231-B2BF-192EA71CF4A6}" dt="2022-09-14T14:29:34.867" v="331" actId="27636"/>
          <ac:spMkLst>
            <pc:docMk/>
            <pc:sldMk cId="3964038508" sldId="1859"/>
            <ac:spMk id="3" creationId="{16DF7868-E591-C174-6F8F-F96D255ED052}"/>
          </ac:spMkLst>
        </pc:spChg>
      </pc:sldChg>
      <pc:sldChg chg="modSp del mod modClrScheme addCm chgLayout">
        <pc:chgData name="Megan Faller" userId="9d1e07f7-a773-4974-a6b0-b3caef776a66" providerId="ADAL" clId="{3E1E6525-28CC-4231-B2BF-192EA71CF4A6}" dt="2022-09-16T13:15:29.075" v="2430" actId="2696"/>
        <pc:sldMkLst>
          <pc:docMk/>
          <pc:sldMk cId="1167835183" sldId="1860"/>
        </pc:sldMkLst>
        <pc:spChg chg="mod ord">
          <ac:chgData name="Megan Faller" userId="9d1e07f7-a773-4974-a6b0-b3caef776a66" providerId="ADAL" clId="{3E1E6525-28CC-4231-B2BF-192EA71CF4A6}" dt="2022-09-14T16:52:20.643" v="2326" actId="13926"/>
          <ac:spMkLst>
            <pc:docMk/>
            <pc:sldMk cId="1167835183" sldId="1860"/>
            <ac:spMk id="2" creationId="{F1600753-E74A-B6CC-97EF-988BF5AE6C8A}"/>
          </ac:spMkLst>
        </pc:spChg>
        <pc:spChg chg="mod ord">
          <ac:chgData name="Megan Faller" userId="9d1e07f7-a773-4974-a6b0-b3caef776a66" providerId="ADAL" clId="{3E1E6525-28CC-4231-B2BF-192EA71CF4A6}" dt="2022-09-16T13:15:19.927" v="2427" actId="21"/>
          <ac:spMkLst>
            <pc:docMk/>
            <pc:sldMk cId="1167835183" sldId="1860"/>
            <ac:spMk id="3" creationId="{78277F0C-F2CD-6AAA-BF4D-500553CE006A}"/>
          </ac:spMkLst>
        </pc:spChg>
      </pc:sldChg>
      <pc:sldChg chg="add del">
        <pc:chgData name="Megan Faller" userId="9d1e07f7-a773-4974-a6b0-b3caef776a66" providerId="ADAL" clId="{3E1E6525-28CC-4231-B2BF-192EA71CF4A6}" dt="2022-09-13T19:35:12.474" v="13" actId="18676"/>
        <pc:sldMkLst>
          <pc:docMk/>
          <pc:sldMk cId="3668794312" sldId="1861"/>
        </pc:sldMkLst>
      </pc:sldChg>
      <pc:sldChg chg="add del">
        <pc:chgData name="Megan Faller" userId="9d1e07f7-a773-4974-a6b0-b3caef776a66" providerId="ADAL" clId="{3E1E6525-28CC-4231-B2BF-192EA71CF4A6}" dt="2022-09-13T19:35:12.474" v="13" actId="18676"/>
        <pc:sldMkLst>
          <pc:docMk/>
          <pc:sldMk cId="3887433554" sldId="1863"/>
        </pc:sldMkLst>
      </pc:sldChg>
      <pc:sldChg chg="add del">
        <pc:chgData name="Megan Faller" userId="9d1e07f7-a773-4974-a6b0-b3caef776a66" providerId="ADAL" clId="{3E1E6525-28CC-4231-B2BF-192EA71CF4A6}" dt="2022-09-13T19:35:12.474" v="13" actId="18676"/>
        <pc:sldMkLst>
          <pc:docMk/>
          <pc:sldMk cId="3788310865" sldId="1864"/>
        </pc:sldMkLst>
      </pc:sldChg>
      <pc:sldChg chg="add del">
        <pc:chgData name="Megan Faller" userId="9d1e07f7-a773-4974-a6b0-b3caef776a66" providerId="ADAL" clId="{3E1E6525-28CC-4231-B2BF-192EA71CF4A6}" dt="2022-09-13T19:35:12.474" v="13" actId="18676"/>
        <pc:sldMkLst>
          <pc:docMk/>
          <pc:sldMk cId="621303904" sldId="1865"/>
        </pc:sldMkLst>
      </pc:sldChg>
      <pc:sldChg chg="add del">
        <pc:chgData name="Megan Faller" userId="9d1e07f7-a773-4974-a6b0-b3caef776a66" providerId="ADAL" clId="{3E1E6525-28CC-4231-B2BF-192EA71CF4A6}" dt="2022-09-13T19:35:12.474" v="13" actId="18676"/>
        <pc:sldMkLst>
          <pc:docMk/>
          <pc:sldMk cId="2675527266" sldId="1866"/>
        </pc:sldMkLst>
      </pc:sldChg>
      <pc:sldChg chg="del">
        <pc:chgData name="Megan Faller" userId="9d1e07f7-a773-4974-a6b0-b3caef776a66" providerId="ADAL" clId="{3E1E6525-28CC-4231-B2BF-192EA71CF4A6}" dt="2022-09-13T19:33:39.419" v="1" actId="18676"/>
        <pc:sldMkLst>
          <pc:docMk/>
          <pc:sldMk cId="3527717250" sldId="1945"/>
        </pc:sldMkLst>
      </pc:sldChg>
      <pc:sldChg chg="addSp delSp modSp mod modClrScheme addCm delCm chgLayout modNotesTx">
        <pc:chgData name="Megan Faller" userId="9d1e07f7-a773-4974-a6b0-b3caef776a66" providerId="ADAL" clId="{3E1E6525-28CC-4231-B2BF-192EA71CF4A6}" dt="2022-09-17T20:28:36.682" v="2572"/>
        <pc:sldMkLst>
          <pc:docMk/>
          <pc:sldMk cId="4160923150" sldId="1946"/>
        </pc:sldMkLst>
        <pc:spChg chg="mod ord">
          <ac:chgData name="Megan Faller" userId="9d1e07f7-a773-4974-a6b0-b3caef776a66" providerId="ADAL" clId="{3E1E6525-28CC-4231-B2BF-192EA71CF4A6}" dt="2022-09-14T15:09:51.642" v="878"/>
          <ac:spMkLst>
            <pc:docMk/>
            <pc:sldMk cId="4160923150" sldId="1946"/>
            <ac:spMk id="2" creationId="{5AF94B23-FC9A-E404-3D35-F356777DBFDF}"/>
          </ac:spMkLst>
        </pc:spChg>
        <pc:spChg chg="mod ord">
          <ac:chgData name="Megan Faller" userId="9d1e07f7-a773-4974-a6b0-b3caef776a66" providerId="ADAL" clId="{3E1E6525-28CC-4231-B2BF-192EA71CF4A6}" dt="2022-09-14T15:09:58.944" v="880" actId="12"/>
          <ac:spMkLst>
            <pc:docMk/>
            <pc:sldMk cId="4160923150" sldId="1946"/>
            <ac:spMk id="3" creationId="{7A55A4D7-C6DE-1882-D2F4-5F93FD1932C9}"/>
          </ac:spMkLst>
        </pc:spChg>
        <pc:spChg chg="add mod">
          <ac:chgData name="Megan Faller" userId="9d1e07f7-a773-4974-a6b0-b3caef776a66" providerId="ADAL" clId="{3E1E6525-28CC-4231-B2BF-192EA71CF4A6}" dt="2022-09-14T15:11:13.238" v="891"/>
          <ac:spMkLst>
            <pc:docMk/>
            <pc:sldMk cId="4160923150" sldId="1946"/>
            <ac:spMk id="4" creationId="{0310F6A6-A50D-A03A-AB86-1FB850571906}"/>
          </ac:spMkLst>
        </pc:spChg>
        <pc:spChg chg="del">
          <ac:chgData name="Megan Faller" userId="9d1e07f7-a773-4974-a6b0-b3caef776a66" providerId="ADAL" clId="{3E1E6525-28CC-4231-B2BF-192EA71CF4A6}" dt="2022-09-13T20:01:00.416" v="266" actId="478"/>
          <ac:spMkLst>
            <pc:docMk/>
            <pc:sldMk cId="4160923150" sldId="1946"/>
            <ac:spMk id="4" creationId="{BFACFE50-8C49-7B32-6045-1140AB9B32C2}"/>
          </ac:spMkLst>
        </pc:spChg>
        <pc:graphicFrameChg chg="add mod">
          <ac:chgData name="Megan Faller" userId="9d1e07f7-a773-4974-a6b0-b3caef776a66" providerId="ADAL" clId="{3E1E6525-28CC-4231-B2BF-192EA71CF4A6}" dt="2022-09-14T15:11:49.561" v="895" actId="1076"/>
          <ac:graphicFrameMkLst>
            <pc:docMk/>
            <pc:sldMk cId="4160923150" sldId="1946"/>
            <ac:graphicFrameMk id="5" creationId="{ADC2C0C2-2334-1717-AA92-04D1A2E1357C}"/>
          </ac:graphicFrameMkLst>
        </pc:graphicFrameChg>
      </pc:sldChg>
      <pc:sldChg chg="del">
        <pc:chgData name="Megan Faller" userId="9d1e07f7-a773-4974-a6b0-b3caef776a66" providerId="ADAL" clId="{3E1E6525-28CC-4231-B2BF-192EA71CF4A6}" dt="2022-09-13T19:33:43.878" v="3" actId="18676"/>
        <pc:sldMkLst>
          <pc:docMk/>
          <pc:sldMk cId="2977352484" sldId="1947"/>
        </pc:sldMkLst>
      </pc:sldChg>
      <pc:sldChg chg="addSp delSp modSp mod modClrScheme addCm delCm modCm chgLayout modNotesTx">
        <pc:chgData name="Megan Faller" userId="9d1e07f7-a773-4974-a6b0-b3caef776a66" providerId="ADAL" clId="{3E1E6525-28CC-4231-B2BF-192EA71CF4A6}" dt="2022-09-17T20:38:35.110" v="2869"/>
        <pc:sldMkLst>
          <pc:docMk/>
          <pc:sldMk cId="1647390888" sldId="1948"/>
        </pc:sldMkLst>
        <pc:spChg chg="mod ord">
          <ac:chgData name="Megan Faller" userId="9d1e07f7-a773-4974-a6b0-b3caef776a66" providerId="ADAL" clId="{3E1E6525-28CC-4231-B2BF-192EA71CF4A6}" dt="2022-09-17T20:36:32.350" v="2697" actId="13926"/>
          <ac:spMkLst>
            <pc:docMk/>
            <pc:sldMk cId="1647390888" sldId="1948"/>
            <ac:spMk id="2" creationId="{94BE290E-B2A3-37B6-6F80-8D4BEB706CB1}"/>
          </ac:spMkLst>
        </pc:spChg>
        <pc:spChg chg="mod ord">
          <ac:chgData name="Megan Faller" userId="9d1e07f7-a773-4974-a6b0-b3caef776a66" providerId="ADAL" clId="{3E1E6525-28CC-4231-B2BF-192EA71CF4A6}" dt="2022-09-17T20:36:34.994" v="2698" actId="13926"/>
          <ac:spMkLst>
            <pc:docMk/>
            <pc:sldMk cId="1647390888" sldId="1948"/>
            <ac:spMk id="3" creationId="{3D95E1C8-479F-3A70-0A7E-1A964681750C}"/>
          </ac:spMkLst>
        </pc:spChg>
        <pc:spChg chg="add mod">
          <ac:chgData name="Megan Faller" userId="9d1e07f7-a773-4974-a6b0-b3caef776a66" providerId="ADAL" clId="{3E1E6525-28CC-4231-B2BF-192EA71CF4A6}" dt="2022-09-17T20:36:57.116" v="2699"/>
          <ac:spMkLst>
            <pc:docMk/>
            <pc:sldMk cId="1647390888" sldId="1948"/>
            <ac:spMk id="5" creationId="{B43129D2-0ECD-4DE7-09C2-86A1F707A43A}"/>
          </ac:spMkLst>
        </pc:spChg>
        <pc:spChg chg="add mod">
          <ac:chgData name="Megan Faller" userId="9d1e07f7-a773-4974-a6b0-b3caef776a66" providerId="ADAL" clId="{3E1E6525-28CC-4231-B2BF-192EA71CF4A6}" dt="2022-09-17T20:36:57.116" v="2699"/>
          <ac:spMkLst>
            <pc:docMk/>
            <pc:sldMk cId="1647390888" sldId="1948"/>
            <ac:spMk id="6" creationId="{04195C92-A385-422A-1624-226407121524}"/>
          </ac:spMkLst>
        </pc:spChg>
        <pc:grpChg chg="add del mod">
          <ac:chgData name="Megan Faller" userId="9d1e07f7-a773-4974-a6b0-b3caef776a66" providerId="ADAL" clId="{3E1E6525-28CC-4231-B2BF-192EA71CF4A6}" dt="2022-09-17T20:37:24.300" v="2701" actId="478"/>
          <ac:grpSpMkLst>
            <pc:docMk/>
            <pc:sldMk cId="1647390888" sldId="1948"/>
            <ac:grpSpMk id="4" creationId="{ACA4B218-8E9F-2D92-B926-257037C77DBD}"/>
          </ac:grpSpMkLst>
        </pc:grpChg>
        <pc:graphicFrameChg chg="add mod">
          <ac:chgData name="Megan Faller" userId="9d1e07f7-a773-4974-a6b0-b3caef776a66" providerId="ADAL" clId="{3E1E6525-28CC-4231-B2BF-192EA71CF4A6}" dt="2022-09-17T20:37:28.398" v="2703" actId="1076"/>
          <ac:graphicFrameMkLst>
            <pc:docMk/>
            <pc:sldMk cId="1647390888" sldId="1948"/>
            <ac:graphicFrameMk id="7" creationId="{EADAA082-F2C8-5F21-FF52-0877B27E8696}"/>
          </ac:graphicFrameMkLst>
        </pc:graphicFrameChg>
      </pc:sldChg>
      <pc:sldChg chg="new del">
        <pc:chgData name="Megan Faller" userId="9d1e07f7-a773-4974-a6b0-b3caef776a66" providerId="ADAL" clId="{3E1E6525-28CC-4231-B2BF-192EA71CF4A6}" dt="2022-09-13T19:49:17.687" v="187" actId="680"/>
        <pc:sldMkLst>
          <pc:docMk/>
          <pc:sldMk cId="825949405" sldId="1949"/>
        </pc:sldMkLst>
      </pc:sldChg>
      <pc:sldChg chg="modSp modNotesTx">
        <pc:chgData name="Megan Faller" userId="9d1e07f7-a773-4974-a6b0-b3caef776a66" providerId="ADAL" clId="{3E1E6525-28CC-4231-B2BF-192EA71CF4A6}" dt="2022-09-17T20:42:03.752" v="2892"/>
        <pc:sldMkLst>
          <pc:docMk/>
          <pc:sldMk cId="2007927512" sldId="1949"/>
        </pc:sldMkLst>
        <pc:spChg chg="mod">
          <ac:chgData name="Megan Faller" userId="9d1e07f7-a773-4974-a6b0-b3caef776a66" providerId="ADAL" clId="{3E1E6525-28CC-4231-B2BF-192EA71CF4A6}" dt="2022-09-14T14:29:14.526" v="328"/>
          <ac:spMkLst>
            <pc:docMk/>
            <pc:sldMk cId="2007927512" sldId="1949"/>
            <ac:spMk id="22" creationId="{B5911F23-489E-4D8C-AF77-9B5473A6D5EB}"/>
          </ac:spMkLst>
        </pc:spChg>
      </pc:sldChg>
      <pc:sldMasterChg chg="modSp addSldLayout delSldLayout modSldLayout sldLayoutOrd">
        <pc:chgData name="Megan Faller" userId="9d1e07f7-a773-4974-a6b0-b3caef776a66" providerId="ADAL" clId="{3E1E6525-28CC-4231-B2BF-192EA71CF4A6}" dt="2022-09-14T14:29:34.823" v="329" actId="20578"/>
        <pc:sldMasterMkLst>
          <pc:docMk/>
          <pc:sldMasterMk cId="4044377718" sldId="2147483909"/>
        </pc:sldMasterMkLst>
        <pc:spChg chg="mod">
          <ac:chgData name="Megan Faller" userId="9d1e07f7-a773-4974-a6b0-b3caef776a66" providerId="ADAL" clId="{3E1E6525-28CC-4231-B2BF-192EA71CF4A6}" dt="2022-09-13T19:36:42.749" v="14" actId="207"/>
          <ac:spMkLst>
            <pc:docMk/>
            <pc:sldMasterMk cId="4044377718" sldId="2147483909"/>
            <ac:spMk id="2" creationId="{00000000-0000-0000-0000-000000000000}"/>
          </ac:spMkLst>
        </pc:spChg>
        <pc:sldLayoutChg chg="addSp delSp modSp mod">
          <pc:chgData name="Megan Faller" userId="9d1e07f7-a773-4974-a6b0-b3caef776a66" providerId="ADAL" clId="{3E1E6525-28CC-4231-B2BF-192EA71CF4A6}" dt="2022-09-13T19:37:29.371" v="18" actId="403"/>
          <pc:sldLayoutMkLst>
            <pc:docMk/>
            <pc:sldMasterMk cId="4044377718" sldId="2147483909"/>
            <pc:sldLayoutMk cId="0" sldId="2147483649"/>
          </pc:sldLayoutMkLst>
          <pc:spChg chg="mod">
            <ac:chgData name="Megan Faller" userId="9d1e07f7-a773-4974-a6b0-b3caef776a66" providerId="ADAL" clId="{3E1E6525-28CC-4231-B2BF-192EA71CF4A6}" dt="2022-09-13T19:37:14.949" v="17" actId="207"/>
            <ac:spMkLst>
              <pc:docMk/>
              <pc:sldMasterMk cId="4044377718" sldId="2147483909"/>
              <pc:sldLayoutMk cId="0" sldId="2147483649"/>
              <ac:spMk id="15" creationId="{00000000-0000-0000-0000-000000000000}"/>
            </ac:spMkLst>
          </pc:spChg>
          <pc:spChg chg="mod">
            <ac:chgData name="Megan Faller" userId="9d1e07f7-a773-4974-a6b0-b3caef776a66" providerId="ADAL" clId="{3E1E6525-28CC-4231-B2BF-192EA71CF4A6}" dt="2022-09-13T19:37:29.371" v="18" actId="403"/>
            <ac:spMkLst>
              <pc:docMk/>
              <pc:sldMasterMk cId="4044377718" sldId="2147483909"/>
              <pc:sldLayoutMk cId="0" sldId="2147483649"/>
              <ac:spMk id="17" creationId="{00000000-0000-0000-0000-000000000000}"/>
            </ac:spMkLst>
          </pc:spChg>
          <pc:picChg chg="add mod">
            <ac:chgData name="Megan Faller" userId="9d1e07f7-a773-4974-a6b0-b3caef776a66" providerId="ADAL" clId="{3E1E6525-28CC-4231-B2BF-192EA71CF4A6}" dt="2022-09-13T19:37:10.278" v="16"/>
            <ac:picMkLst>
              <pc:docMk/>
              <pc:sldMasterMk cId="4044377718" sldId="2147483909"/>
              <pc:sldLayoutMk cId="0" sldId="2147483649"/>
              <ac:picMk id="2" creationId="{C38EA474-1915-67F8-948B-05734B00CF43}"/>
            </ac:picMkLst>
          </pc:picChg>
          <pc:picChg chg="del">
            <ac:chgData name="Megan Faller" userId="9d1e07f7-a773-4974-a6b0-b3caef776a66" providerId="ADAL" clId="{3E1E6525-28CC-4231-B2BF-192EA71CF4A6}" dt="2022-09-13T19:37:09.552" v="15" actId="478"/>
            <ac:picMkLst>
              <pc:docMk/>
              <pc:sldMasterMk cId="4044377718" sldId="2147483909"/>
              <pc:sldLayoutMk cId="0" sldId="2147483649"/>
              <ac:picMk id="6" creationId="{E61F68D2-491C-FEC0-00A1-18F1E8922BE2}"/>
            </ac:picMkLst>
          </pc:picChg>
        </pc:sldLayoutChg>
        <pc:sldLayoutChg chg="del">
          <pc:chgData name="Megan Faller" userId="9d1e07f7-a773-4974-a6b0-b3caef776a66" providerId="ADAL" clId="{3E1E6525-28CC-4231-B2BF-192EA71CF4A6}" dt="2022-09-13T19:41:35.527" v="117" actId="2696"/>
          <pc:sldLayoutMkLst>
            <pc:docMk/>
            <pc:sldMasterMk cId="4044377718" sldId="2147483909"/>
            <pc:sldLayoutMk cId="0" sldId="2147483650"/>
          </pc:sldLayoutMkLst>
        </pc:sldLayoutChg>
        <pc:sldLayoutChg chg="del">
          <pc:chgData name="Megan Faller" userId="9d1e07f7-a773-4974-a6b0-b3caef776a66" providerId="ADAL" clId="{3E1E6525-28CC-4231-B2BF-192EA71CF4A6}" dt="2022-09-13T19:41:45.525" v="122" actId="2696"/>
          <pc:sldLayoutMkLst>
            <pc:docMk/>
            <pc:sldMasterMk cId="4044377718" sldId="2147483909"/>
            <pc:sldLayoutMk cId="0" sldId="2147483651"/>
          </pc:sldLayoutMkLst>
        </pc:sldLayoutChg>
        <pc:sldLayoutChg chg="addSp delSp modSp del mod">
          <pc:chgData name="Megan Faller" userId="9d1e07f7-a773-4974-a6b0-b3caef776a66" providerId="ADAL" clId="{3E1E6525-28CC-4231-B2BF-192EA71CF4A6}" dt="2022-09-13T19:42:44.434" v="136" actId="2696"/>
          <pc:sldLayoutMkLst>
            <pc:docMk/>
            <pc:sldMasterMk cId="4044377718" sldId="2147483909"/>
            <pc:sldLayoutMk cId="0" sldId="2147483652"/>
          </pc:sldLayoutMkLst>
          <pc:picChg chg="add mod">
            <ac:chgData name="Megan Faller" userId="9d1e07f7-a773-4974-a6b0-b3caef776a66" providerId="ADAL" clId="{3E1E6525-28CC-4231-B2BF-192EA71CF4A6}" dt="2022-09-13T19:38:59.082" v="40"/>
            <ac:picMkLst>
              <pc:docMk/>
              <pc:sldMasterMk cId="4044377718" sldId="2147483909"/>
              <pc:sldLayoutMk cId="0" sldId="2147483652"/>
              <ac:picMk id="4" creationId="{476F8637-8681-9819-5416-155C4A9C4947}"/>
            </ac:picMkLst>
          </pc:picChg>
          <pc:picChg chg="del">
            <ac:chgData name="Megan Faller" userId="9d1e07f7-a773-4974-a6b0-b3caef776a66" providerId="ADAL" clId="{3E1E6525-28CC-4231-B2BF-192EA71CF4A6}" dt="2022-09-13T19:38:58.836" v="39" actId="478"/>
            <ac:picMkLst>
              <pc:docMk/>
              <pc:sldMasterMk cId="4044377718" sldId="2147483909"/>
              <pc:sldLayoutMk cId="0" sldId="2147483652"/>
              <ac:picMk id="9" creationId="{3891EBC7-3B36-240C-6456-A622B04EAEE2}"/>
            </ac:picMkLst>
          </pc:picChg>
        </pc:sldLayoutChg>
        <pc:sldLayoutChg chg="del">
          <pc:chgData name="Megan Faller" userId="9d1e07f7-a773-4974-a6b0-b3caef776a66" providerId="ADAL" clId="{3E1E6525-28CC-4231-B2BF-192EA71CF4A6}" dt="2022-09-13T19:38:21.275" v="26" actId="2696"/>
          <pc:sldLayoutMkLst>
            <pc:docMk/>
            <pc:sldMasterMk cId="4044377718" sldId="2147483909"/>
            <pc:sldLayoutMk cId="3717211930" sldId="2147483671"/>
          </pc:sldLayoutMkLst>
        </pc:sldLayoutChg>
        <pc:sldLayoutChg chg="del">
          <pc:chgData name="Megan Faller" userId="9d1e07f7-a773-4974-a6b0-b3caef776a66" providerId="ADAL" clId="{3E1E6525-28CC-4231-B2BF-192EA71CF4A6}" dt="2022-09-13T19:38:23.648" v="27" actId="2696"/>
          <pc:sldLayoutMkLst>
            <pc:docMk/>
            <pc:sldMasterMk cId="4044377718" sldId="2147483909"/>
            <pc:sldLayoutMk cId="3511567688" sldId="2147483672"/>
          </pc:sldLayoutMkLst>
        </pc:sldLayoutChg>
        <pc:sldLayoutChg chg="addSp delSp modSp mod">
          <pc:chgData name="Megan Faller" userId="9d1e07f7-a773-4974-a6b0-b3caef776a66" providerId="ADAL" clId="{3E1E6525-28CC-4231-B2BF-192EA71CF4A6}" dt="2022-09-13T19:38:33.009" v="30" actId="1076"/>
          <pc:sldLayoutMkLst>
            <pc:docMk/>
            <pc:sldMasterMk cId="4044377718" sldId="2147483909"/>
            <pc:sldLayoutMk cId="1456887991" sldId="2147483673"/>
          </pc:sldLayoutMkLst>
          <pc:picChg chg="add mod">
            <ac:chgData name="Megan Faller" userId="9d1e07f7-a773-4974-a6b0-b3caef776a66" providerId="ADAL" clId="{3E1E6525-28CC-4231-B2BF-192EA71CF4A6}" dt="2022-09-13T19:38:33.009" v="30" actId="1076"/>
            <ac:picMkLst>
              <pc:docMk/>
              <pc:sldMasterMk cId="4044377718" sldId="2147483909"/>
              <pc:sldLayoutMk cId="1456887991" sldId="2147483673"/>
              <ac:picMk id="4" creationId="{460D7398-FCB7-C9F3-C0BF-9CB6D1532438}"/>
            </ac:picMkLst>
          </pc:picChg>
          <pc:picChg chg="del">
            <ac:chgData name="Megan Faller" userId="9d1e07f7-a773-4974-a6b0-b3caef776a66" providerId="ADAL" clId="{3E1E6525-28CC-4231-B2BF-192EA71CF4A6}" dt="2022-09-13T19:38:31.008" v="29" actId="478"/>
            <ac:picMkLst>
              <pc:docMk/>
              <pc:sldMasterMk cId="4044377718" sldId="2147483909"/>
              <pc:sldLayoutMk cId="1456887991" sldId="2147483673"/>
              <ac:picMk id="6" creationId="{90ED55C0-CC78-6EB2-16BE-D5787E88C501}"/>
            </ac:picMkLst>
          </pc:picChg>
        </pc:sldLayoutChg>
        <pc:sldLayoutChg chg="addSp delSp modSp mod">
          <pc:chgData name="Megan Faller" userId="9d1e07f7-a773-4974-a6b0-b3caef776a66" providerId="ADAL" clId="{3E1E6525-28CC-4231-B2BF-192EA71CF4A6}" dt="2022-09-13T19:38:47.523" v="32"/>
          <pc:sldLayoutMkLst>
            <pc:docMk/>
            <pc:sldMasterMk cId="4044377718" sldId="2147483909"/>
            <pc:sldLayoutMk cId="1309980094" sldId="2147483674"/>
          </pc:sldLayoutMkLst>
          <pc:picChg chg="add mod">
            <ac:chgData name="Megan Faller" userId="9d1e07f7-a773-4974-a6b0-b3caef776a66" providerId="ADAL" clId="{3E1E6525-28CC-4231-B2BF-192EA71CF4A6}" dt="2022-09-13T19:38:47.523" v="32"/>
            <ac:picMkLst>
              <pc:docMk/>
              <pc:sldMasterMk cId="4044377718" sldId="2147483909"/>
              <pc:sldLayoutMk cId="1309980094" sldId="2147483674"/>
              <ac:picMk id="4" creationId="{ABAD42F1-8F98-0C3D-42CD-7F09A06C4B92}"/>
            </ac:picMkLst>
          </pc:picChg>
          <pc:picChg chg="del">
            <ac:chgData name="Megan Faller" userId="9d1e07f7-a773-4974-a6b0-b3caef776a66" providerId="ADAL" clId="{3E1E6525-28CC-4231-B2BF-192EA71CF4A6}" dt="2022-09-13T19:38:47.323" v="31" actId="478"/>
            <ac:picMkLst>
              <pc:docMk/>
              <pc:sldMasterMk cId="4044377718" sldId="2147483909"/>
              <pc:sldLayoutMk cId="1309980094" sldId="2147483674"/>
              <ac:picMk id="8" creationId="{8B4EA626-C017-85D3-C20F-444C36E686B0}"/>
            </ac:picMkLst>
          </pc:picChg>
        </pc:sldLayoutChg>
        <pc:sldLayoutChg chg="addSp delSp modSp mod">
          <pc:chgData name="Megan Faller" userId="9d1e07f7-a773-4974-a6b0-b3caef776a66" providerId="ADAL" clId="{3E1E6525-28CC-4231-B2BF-192EA71CF4A6}" dt="2022-09-13T19:38:50.652" v="34"/>
          <pc:sldLayoutMkLst>
            <pc:docMk/>
            <pc:sldMasterMk cId="4044377718" sldId="2147483909"/>
            <pc:sldLayoutMk cId="3832263133" sldId="2147483675"/>
          </pc:sldLayoutMkLst>
          <pc:picChg chg="add mod">
            <ac:chgData name="Megan Faller" userId="9d1e07f7-a773-4974-a6b0-b3caef776a66" providerId="ADAL" clId="{3E1E6525-28CC-4231-B2BF-192EA71CF4A6}" dt="2022-09-13T19:38:50.652" v="34"/>
            <ac:picMkLst>
              <pc:docMk/>
              <pc:sldMasterMk cId="4044377718" sldId="2147483909"/>
              <pc:sldLayoutMk cId="3832263133" sldId="2147483675"/>
              <ac:picMk id="4" creationId="{4596C4AA-D508-1633-6A5B-8EC31E4D07CE}"/>
            </ac:picMkLst>
          </pc:picChg>
          <pc:picChg chg="del">
            <ac:chgData name="Megan Faller" userId="9d1e07f7-a773-4974-a6b0-b3caef776a66" providerId="ADAL" clId="{3E1E6525-28CC-4231-B2BF-192EA71CF4A6}" dt="2022-09-13T19:38:50.483" v="33" actId="478"/>
            <ac:picMkLst>
              <pc:docMk/>
              <pc:sldMasterMk cId="4044377718" sldId="2147483909"/>
              <pc:sldLayoutMk cId="3832263133" sldId="2147483675"/>
              <ac:picMk id="9" creationId="{BBC010BD-48D2-64ED-66A8-8E7B33F65E14}"/>
            </ac:picMkLst>
          </pc:picChg>
        </pc:sldLayoutChg>
        <pc:sldLayoutChg chg="del">
          <pc:chgData name="Megan Faller" userId="9d1e07f7-a773-4974-a6b0-b3caef776a66" providerId="ADAL" clId="{3E1E6525-28CC-4231-B2BF-192EA71CF4A6}" dt="2022-09-13T19:41:09.370" v="108" actId="2696"/>
          <pc:sldLayoutMkLst>
            <pc:docMk/>
            <pc:sldMasterMk cId="4044377718" sldId="2147483909"/>
            <pc:sldLayoutMk cId="668714830" sldId="2147483684"/>
          </pc:sldLayoutMkLst>
        </pc:sldLayoutChg>
        <pc:sldLayoutChg chg="del">
          <pc:chgData name="Megan Faller" userId="9d1e07f7-a773-4974-a6b0-b3caef776a66" providerId="ADAL" clId="{3E1E6525-28CC-4231-B2BF-192EA71CF4A6}" dt="2022-09-13T19:41:03.890" v="107" actId="2696"/>
          <pc:sldLayoutMkLst>
            <pc:docMk/>
            <pc:sldMasterMk cId="4044377718" sldId="2147483909"/>
            <pc:sldLayoutMk cId="3771736117" sldId="2147483685"/>
          </pc:sldLayoutMkLst>
        </pc:sldLayoutChg>
        <pc:sldLayoutChg chg="del">
          <pc:chgData name="Megan Faller" userId="9d1e07f7-a773-4974-a6b0-b3caef776a66" providerId="ADAL" clId="{3E1E6525-28CC-4231-B2BF-192EA71CF4A6}" dt="2022-09-13T19:41:00.116" v="106" actId="2696"/>
          <pc:sldLayoutMkLst>
            <pc:docMk/>
            <pc:sldMasterMk cId="4044377718" sldId="2147483909"/>
            <pc:sldLayoutMk cId="2063966007" sldId="2147483686"/>
          </pc:sldLayoutMkLst>
        </pc:sldLayoutChg>
        <pc:sldLayoutChg chg="del">
          <pc:chgData name="Megan Faller" userId="9d1e07f7-a773-4974-a6b0-b3caef776a66" providerId="ADAL" clId="{3E1E6525-28CC-4231-B2BF-192EA71CF4A6}" dt="2022-09-13T19:40:55.407" v="105" actId="2696"/>
          <pc:sldLayoutMkLst>
            <pc:docMk/>
            <pc:sldMasterMk cId="4044377718" sldId="2147483909"/>
            <pc:sldLayoutMk cId="1723390534" sldId="2147483687"/>
          </pc:sldLayoutMkLst>
        </pc:sldLayoutChg>
        <pc:sldLayoutChg chg="del">
          <pc:chgData name="Megan Faller" userId="9d1e07f7-a773-4974-a6b0-b3caef776a66" providerId="ADAL" clId="{3E1E6525-28CC-4231-B2BF-192EA71CF4A6}" dt="2022-09-13T19:41:25.568" v="113" actId="2696"/>
          <pc:sldLayoutMkLst>
            <pc:docMk/>
            <pc:sldMasterMk cId="4044377718" sldId="2147483909"/>
            <pc:sldLayoutMk cId="2424630245" sldId="2147483688"/>
          </pc:sldLayoutMkLst>
        </pc:sldLayoutChg>
        <pc:sldLayoutChg chg="del">
          <pc:chgData name="Megan Faller" userId="9d1e07f7-a773-4974-a6b0-b3caef776a66" providerId="ADAL" clId="{3E1E6525-28CC-4231-B2BF-192EA71CF4A6}" dt="2022-09-13T19:41:23.042" v="112" actId="2696"/>
          <pc:sldLayoutMkLst>
            <pc:docMk/>
            <pc:sldMasterMk cId="4044377718" sldId="2147483909"/>
            <pc:sldLayoutMk cId="2316011156" sldId="2147483689"/>
          </pc:sldLayoutMkLst>
        </pc:sldLayoutChg>
        <pc:sldLayoutChg chg="del">
          <pc:chgData name="Megan Faller" userId="9d1e07f7-a773-4974-a6b0-b3caef776a66" providerId="ADAL" clId="{3E1E6525-28CC-4231-B2BF-192EA71CF4A6}" dt="2022-09-13T19:39:09.456" v="41" actId="2696"/>
          <pc:sldLayoutMkLst>
            <pc:docMk/>
            <pc:sldMasterMk cId="4044377718" sldId="2147483909"/>
            <pc:sldLayoutMk cId="2912150128" sldId="2147483690"/>
          </pc:sldLayoutMkLst>
        </pc:sldLayoutChg>
        <pc:sldLayoutChg chg="del">
          <pc:chgData name="Megan Faller" userId="9d1e07f7-a773-4974-a6b0-b3caef776a66" providerId="ADAL" clId="{3E1E6525-28CC-4231-B2BF-192EA71CF4A6}" dt="2022-09-13T19:41:43.726" v="121" actId="2696"/>
          <pc:sldLayoutMkLst>
            <pc:docMk/>
            <pc:sldMasterMk cId="4044377718" sldId="2147483909"/>
            <pc:sldLayoutMk cId="1758165190" sldId="2147483692"/>
          </pc:sldLayoutMkLst>
        </pc:sldLayoutChg>
        <pc:sldLayoutChg chg="delSp mod">
          <pc:chgData name="Megan Faller" userId="9d1e07f7-a773-4974-a6b0-b3caef776a66" providerId="ADAL" clId="{3E1E6525-28CC-4231-B2BF-192EA71CF4A6}" dt="2022-09-13T19:53:16.509" v="201" actId="478"/>
          <pc:sldLayoutMkLst>
            <pc:docMk/>
            <pc:sldMasterMk cId="4044377718" sldId="2147483909"/>
            <pc:sldLayoutMk cId="362536930" sldId="2147483693"/>
          </pc:sldLayoutMkLst>
          <pc:picChg chg="del">
            <ac:chgData name="Megan Faller" userId="9d1e07f7-a773-4974-a6b0-b3caef776a66" providerId="ADAL" clId="{3E1E6525-28CC-4231-B2BF-192EA71CF4A6}" dt="2022-09-13T19:53:16.509" v="201" actId="478"/>
            <ac:picMkLst>
              <pc:docMk/>
              <pc:sldMasterMk cId="4044377718" sldId="2147483909"/>
              <pc:sldLayoutMk cId="362536930" sldId="2147483693"/>
              <ac:picMk id="3" creationId="{80026AA8-28C8-E085-DDBD-6471019BC919}"/>
            </ac:picMkLst>
          </pc:picChg>
        </pc:sldLayoutChg>
        <pc:sldLayoutChg chg="del">
          <pc:chgData name="Megan Faller" userId="9d1e07f7-a773-4974-a6b0-b3caef776a66" providerId="ADAL" clId="{3E1E6525-28CC-4231-B2BF-192EA71CF4A6}" dt="2022-09-13T19:38:18.345" v="25" actId="2696"/>
          <pc:sldLayoutMkLst>
            <pc:docMk/>
            <pc:sldMasterMk cId="4044377718" sldId="2147483909"/>
            <pc:sldLayoutMk cId="2631715980" sldId="2147483694"/>
          </pc:sldLayoutMkLst>
        </pc:sldLayoutChg>
        <pc:sldLayoutChg chg="del">
          <pc:chgData name="Megan Faller" userId="9d1e07f7-a773-4974-a6b0-b3caef776a66" providerId="ADAL" clId="{3E1E6525-28CC-4231-B2BF-192EA71CF4A6}" dt="2022-09-13T19:42:07.292" v="127" actId="2696"/>
          <pc:sldLayoutMkLst>
            <pc:docMk/>
            <pc:sldMasterMk cId="4044377718" sldId="2147483909"/>
            <pc:sldLayoutMk cId="1114399252" sldId="2147483695"/>
          </pc:sldLayoutMkLst>
        </pc:sldLayoutChg>
        <pc:sldLayoutChg chg="del">
          <pc:chgData name="Megan Faller" userId="9d1e07f7-a773-4974-a6b0-b3caef776a66" providerId="ADAL" clId="{3E1E6525-28CC-4231-B2BF-192EA71CF4A6}" dt="2022-09-13T19:42:09.719" v="128" actId="2696"/>
          <pc:sldLayoutMkLst>
            <pc:docMk/>
            <pc:sldMasterMk cId="4044377718" sldId="2147483909"/>
            <pc:sldLayoutMk cId="1090256859" sldId="2147483696"/>
          </pc:sldLayoutMkLst>
        </pc:sldLayoutChg>
        <pc:sldLayoutChg chg="addSp delSp modSp mod">
          <pc:chgData name="Megan Faller" userId="9d1e07f7-a773-4974-a6b0-b3caef776a66" providerId="ADAL" clId="{3E1E6525-28CC-4231-B2BF-192EA71CF4A6}" dt="2022-09-13T19:38:56.254" v="38"/>
          <pc:sldLayoutMkLst>
            <pc:docMk/>
            <pc:sldMasterMk cId="4044377718" sldId="2147483909"/>
            <pc:sldLayoutMk cId="1189921623" sldId="2147483697"/>
          </pc:sldLayoutMkLst>
          <pc:picChg chg="add mod">
            <ac:chgData name="Megan Faller" userId="9d1e07f7-a773-4974-a6b0-b3caef776a66" providerId="ADAL" clId="{3E1E6525-28CC-4231-B2BF-192EA71CF4A6}" dt="2022-09-13T19:38:56.254" v="38"/>
            <ac:picMkLst>
              <pc:docMk/>
              <pc:sldMasterMk cId="4044377718" sldId="2147483909"/>
              <pc:sldLayoutMk cId="1189921623" sldId="2147483697"/>
              <ac:picMk id="4" creationId="{82284442-08D0-D6F6-F090-DE92ACD5D851}"/>
            </ac:picMkLst>
          </pc:picChg>
          <pc:picChg chg="del">
            <ac:chgData name="Megan Faller" userId="9d1e07f7-a773-4974-a6b0-b3caef776a66" providerId="ADAL" clId="{3E1E6525-28CC-4231-B2BF-192EA71CF4A6}" dt="2022-09-13T19:38:55.867" v="37" actId="478"/>
            <ac:picMkLst>
              <pc:docMk/>
              <pc:sldMasterMk cId="4044377718" sldId="2147483909"/>
              <pc:sldLayoutMk cId="1189921623" sldId="2147483697"/>
              <ac:picMk id="8" creationId="{D02372AC-4B0D-7CF6-F5E9-085AA9C0E88A}"/>
            </ac:picMkLst>
          </pc:picChg>
        </pc:sldLayoutChg>
        <pc:sldLayoutChg chg="addSp delSp modSp mod">
          <pc:chgData name="Megan Faller" userId="9d1e07f7-a773-4974-a6b0-b3caef776a66" providerId="ADAL" clId="{3E1E6525-28CC-4231-B2BF-192EA71CF4A6}" dt="2022-09-13T19:42:18.667" v="131"/>
          <pc:sldLayoutMkLst>
            <pc:docMk/>
            <pc:sldMasterMk cId="4044377718" sldId="2147483909"/>
            <pc:sldLayoutMk cId="1962088120" sldId="2147483708"/>
          </pc:sldLayoutMkLst>
          <pc:picChg chg="add del mod">
            <ac:chgData name="Megan Faller" userId="9d1e07f7-a773-4974-a6b0-b3caef776a66" providerId="ADAL" clId="{3E1E6525-28CC-4231-B2BF-192EA71CF4A6}" dt="2022-09-13T19:42:18.427" v="130" actId="478"/>
            <ac:picMkLst>
              <pc:docMk/>
              <pc:sldMasterMk cId="4044377718" sldId="2147483909"/>
              <pc:sldLayoutMk cId="1962088120" sldId="2147483708"/>
              <ac:picMk id="4" creationId="{85923720-30D3-18D9-95A8-DB75CA564E2C}"/>
            </ac:picMkLst>
          </pc:picChg>
          <pc:picChg chg="add mod">
            <ac:chgData name="Megan Faller" userId="9d1e07f7-a773-4974-a6b0-b3caef776a66" providerId="ADAL" clId="{3E1E6525-28CC-4231-B2BF-192EA71CF4A6}" dt="2022-09-13T19:42:18.667" v="131"/>
            <ac:picMkLst>
              <pc:docMk/>
              <pc:sldMasterMk cId="4044377718" sldId="2147483909"/>
              <pc:sldLayoutMk cId="1962088120" sldId="2147483708"/>
              <ac:picMk id="5" creationId="{60E51364-B298-8A78-D46E-9A738A0E91F9}"/>
            </ac:picMkLst>
          </pc:picChg>
          <pc:picChg chg="del mod">
            <ac:chgData name="Megan Faller" userId="9d1e07f7-a773-4974-a6b0-b3caef776a66" providerId="ADAL" clId="{3E1E6525-28CC-4231-B2BF-192EA71CF4A6}" dt="2022-09-13T19:39:54.381" v="50" actId="478"/>
            <ac:picMkLst>
              <pc:docMk/>
              <pc:sldMasterMk cId="4044377718" sldId="2147483909"/>
              <pc:sldLayoutMk cId="1962088120" sldId="2147483708"/>
              <ac:picMk id="7" creationId="{75ED96B6-CA2A-4DE6-91A8-38F4CF93474A}"/>
            </ac:picMkLst>
          </pc:picChg>
        </pc:sldLayoutChg>
        <pc:sldLayoutChg chg="del">
          <pc:chgData name="Megan Faller" userId="9d1e07f7-a773-4974-a6b0-b3caef776a66" providerId="ADAL" clId="{3E1E6525-28CC-4231-B2BF-192EA71CF4A6}" dt="2022-09-13T19:42:13.730" v="129" actId="2696"/>
          <pc:sldLayoutMkLst>
            <pc:docMk/>
            <pc:sldMasterMk cId="4044377718" sldId="2147483909"/>
            <pc:sldLayoutMk cId="1680487757" sldId="2147483709"/>
          </pc:sldLayoutMkLst>
        </pc:sldLayoutChg>
        <pc:sldLayoutChg chg="addSp delSp modSp mod">
          <pc:chgData name="Megan Faller" userId="9d1e07f7-a773-4974-a6b0-b3caef776a66" providerId="ADAL" clId="{3E1E6525-28CC-4231-B2BF-192EA71CF4A6}" dt="2022-09-13T19:38:03.106" v="23" actId="403"/>
          <pc:sldLayoutMkLst>
            <pc:docMk/>
            <pc:sldMasterMk cId="4044377718" sldId="2147483909"/>
            <pc:sldLayoutMk cId="1898900075" sldId="2147483717"/>
          </pc:sldLayoutMkLst>
          <pc:spChg chg="mod">
            <ac:chgData name="Megan Faller" userId="9d1e07f7-a773-4974-a6b0-b3caef776a66" providerId="ADAL" clId="{3E1E6525-28CC-4231-B2BF-192EA71CF4A6}" dt="2022-09-13T19:38:03.106" v="23" actId="403"/>
            <ac:spMkLst>
              <pc:docMk/>
              <pc:sldMasterMk cId="4044377718" sldId="2147483909"/>
              <pc:sldLayoutMk cId="1898900075" sldId="2147483717"/>
              <ac:spMk id="15" creationId="{00000000-0000-0000-0000-000000000000}"/>
            </ac:spMkLst>
          </pc:spChg>
          <pc:picChg chg="add mod">
            <ac:chgData name="Megan Faller" userId="9d1e07f7-a773-4974-a6b0-b3caef776a66" providerId="ADAL" clId="{3E1E6525-28CC-4231-B2BF-192EA71CF4A6}" dt="2022-09-13T19:37:50.360" v="21"/>
            <ac:picMkLst>
              <pc:docMk/>
              <pc:sldMasterMk cId="4044377718" sldId="2147483909"/>
              <pc:sldLayoutMk cId="1898900075" sldId="2147483717"/>
              <ac:picMk id="2" creationId="{3FF78237-DD6F-E641-1E65-E0692FA9BA41}"/>
            </ac:picMkLst>
          </pc:picChg>
          <pc:picChg chg="del">
            <ac:chgData name="Megan Faller" userId="9d1e07f7-a773-4974-a6b0-b3caef776a66" providerId="ADAL" clId="{3E1E6525-28CC-4231-B2BF-192EA71CF4A6}" dt="2022-09-13T19:37:49.672" v="20" actId="478"/>
            <ac:picMkLst>
              <pc:docMk/>
              <pc:sldMasterMk cId="4044377718" sldId="2147483909"/>
              <pc:sldLayoutMk cId="1898900075" sldId="2147483717"/>
              <ac:picMk id="3" creationId="{10FEAE91-266C-F540-29C4-A809293E10A0}"/>
            </ac:picMkLst>
          </pc:picChg>
        </pc:sldLayoutChg>
        <pc:sldLayoutChg chg="del">
          <pc:chgData name="Megan Faller" userId="9d1e07f7-a773-4974-a6b0-b3caef776a66" providerId="ADAL" clId="{3E1E6525-28CC-4231-B2BF-192EA71CF4A6}" dt="2022-09-13T19:41:58.677" v="125" actId="2696"/>
          <pc:sldLayoutMkLst>
            <pc:docMk/>
            <pc:sldMasterMk cId="4044377718" sldId="2147483909"/>
            <pc:sldLayoutMk cId="11447202" sldId="2147483720"/>
          </pc:sldLayoutMkLst>
        </pc:sldLayoutChg>
        <pc:sldLayoutChg chg="del">
          <pc:chgData name="Megan Faller" userId="9d1e07f7-a773-4974-a6b0-b3caef776a66" providerId="ADAL" clId="{3E1E6525-28CC-4231-B2BF-192EA71CF4A6}" dt="2022-09-13T19:41:39.578" v="119" actId="2696"/>
          <pc:sldLayoutMkLst>
            <pc:docMk/>
            <pc:sldMasterMk cId="4044377718" sldId="2147483909"/>
            <pc:sldLayoutMk cId="4185211885" sldId="2147483735"/>
          </pc:sldLayoutMkLst>
        </pc:sldLayoutChg>
        <pc:sldLayoutChg chg="del">
          <pc:chgData name="Megan Faller" userId="9d1e07f7-a773-4974-a6b0-b3caef776a66" providerId="ADAL" clId="{3E1E6525-28CC-4231-B2BF-192EA71CF4A6}" dt="2022-09-13T19:41:37.478" v="118" actId="2696"/>
          <pc:sldLayoutMkLst>
            <pc:docMk/>
            <pc:sldMasterMk cId="4044377718" sldId="2147483909"/>
            <pc:sldLayoutMk cId="2261275148" sldId="2147483736"/>
          </pc:sldLayoutMkLst>
        </pc:sldLayoutChg>
        <pc:sldLayoutChg chg="del">
          <pc:chgData name="Megan Faller" userId="9d1e07f7-a773-4974-a6b0-b3caef776a66" providerId="ADAL" clId="{3E1E6525-28CC-4231-B2BF-192EA71CF4A6}" dt="2022-09-13T19:40:40.422" v="101" actId="2696"/>
          <pc:sldLayoutMkLst>
            <pc:docMk/>
            <pc:sldMasterMk cId="4044377718" sldId="2147483909"/>
            <pc:sldLayoutMk cId="4148483417" sldId="2147483834"/>
          </pc:sldLayoutMkLst>
        </pc:sldLayoutChg>
        <pc:sldLayoutChg chg="del">
          <pc:chgData name="Megan Faller" userId="9d1e07f7-a773-4974-a6b0-b3caef776a66" providerId="ADAL" clId="{3E1E6525-28CC-4231-B2BF-192EA71CF4A6}" dt="2022-09-13T19:39:33.994" v="46" actId="2696"/>
          <pc:sldLayoutMkLst>
            <pc:docMk/>
            <pc:sldMasterMk cId="4044377718" sldId="2147483909"/>
            <pc:sldLayoutMk cId="3340063548" sldId="2147483838"/>
          </pc:sldLayoutMkLst>
        </pc:sldLayoutChg>
        <pc:sldLayoutChg chg="del">
          <pc:chgData name="Megan Faller" userId="9d1e07f7-a773-4974-a6b0-b3caef776a66" providerId="ADAL" clId="{3E1E6525-28CC-4231-B2BF-192EA71CF4A6}" dt="2022-09-13T19:41:31.423" v="115" actId="2696"/>
          <pc:sldLayoutMkLst>
            <pc:docMk/>
            <pc:sldMasterMk cId="4044377718" sldId="2147483909"/>
            <pc:sldLayoutMk cId="3771736117" sldId="2147483851"/>
          </pc:sldLayoutMkLst>
        </pc:sldLayoutChg>
        <pc:sldLayoutChg chg="del">
          <pc:chgData name="Megan Faller" userId="9d1e07f7-a773-4974-a6b0-b3caef776a66" providerId="ADAL" clId="{3E1E6525-28CC-4231-B2BF-192EA71CF4A6}" dt="2022-09-13T19:41:29.389" v="114" actId="2696"/>
          <pc:sldLayoutMkLst>
            <pc:docMk/>
            <pc:sldMasterMk cId="4044377718" sldId="2147483909"/>
            <pc:sldLayoutMk cId="0" sldId="2147483852"/>
          </pc:sldLayoutMkLst>
        </pc:sldLayoutChg>
        <pc:sldLayoutChg chg="del">
          <pc:chgData name="Megan Faller" userId="9d1e07f7-a773-4974-a6b0-b3caef776a66" providerId="ADAL" clId="{3E1E6525-28CC-4231-B2BF-192EA71CF4A6}" dt="2022-09-13T19:40:52.738" v="104" actId="2696"/>
          <pc:sldLayoutMkLst>
            <pc:docMk/>
            <pc:sldMasterMk cId="4044377718" sldId="2147483909"/>
            <pc:sldLayoutMk cId="3289806042" sldId="2147483853"/>
          </pc:sldLayoutMkLst>
        </pc:sldLayoutChg>
        <pc:sldLayoutChg chg="addSp modSp mod setBg">
          <pc:chgData name="Megan Faller" userId="9d1e07f7-a773-4974-a6b0-b3caef776a66" providerId="ADAL" clId="{3E1E6525-28CC-4231-B2BF-192EA71CF4A6}" dt="2022-09-13T19:53:35.484" v="202"/>
          <pc:sldLayoutMkLst>
            <pc:docMk/>
            <pc:sldMasterMk cId="4044377718" sldId="2147483909"/>
            <pc:sldLayoutMk cId="3918490000" sldId="2147483854"/>
          </pc:sldLayoutMkLst>
          <pc:spChg chg="mod">
            <ac:chgData name="Megan Faller" userId="9d1e07f7-a773-4974-a6b0-b3caef776a66" providerId="ADAL" clId="{3E1E6525-28CC-4231-B2BF-192EA71CF4A6}" dt="2022-09-13T19:53:03.447" v="200" actId="207"/>
            <ac:spMkLst>
              <pc:docMk/>
              <pc:sldMasterMk cId="4044377718" sldId="2147483909"/>
              <pc:sldLayoutMk cId="3918490000" sldId="2147483854"/>
              <ac:spMk id="3" creationId="{00000000-0000-0000-0000-000000000000}"/>
            </ac:spMkLst>
          </pc:spChg>
          <pc:picChg chg="add mod">
            <ac:chgData name="Megan Faller" userId="9d1e07f7-a773-4974-a6b0-b3caef776a66" providerId="ADAL" clId="{3E1E6525-28CC-4231-B2BF-192EA71CF4A6}" dt="2022-09-13T19:53:35.484" v="202"/>
            <ac:picMkLst>
              <pc:docMk/>
              <pc:sldMasterMk cId="4044377718" sldId="2147483909"/>
              <pc:sldLayoutMk cId="3918490000" sldId="2147483854"/>
              <ac:picMk id="4" creationId="{E3A0D8BA-BAE7-D0F5-47CF-B1335EB1AC83}"/>
            </ac:picMkLst>
          </pc:picChg>
        </pc:sldLayoutChg>
        <pc:sldLayoutChg chg="del">
          <pc:chgData name="Megan Faller" userId="9d1e07f7-a773-4974-a6b0-b3caef776a66" providerId="ADAL" clId="{3E1E6525-28CC-4231-B2BF-192EA71CF4A6}" dt="2022-09-13T19:41:20.528" v="111" actId="2696"/>
          <pc:sldLayoutMkLst>
            <pc:docMk/>
            <pc:sldMasterMk cId="4044377718" sldId="2147483909"/>
            <pc:sldLayoutMk cId="2912150128" sldId="2147483855"/>
          </pc:sldLayoutMkLst>
        </pc:sldLayoutChg>
        <pc:sldLayoutChg chg="del">
          <pc:chgData name="Megan Faller" userId="9d1e07f7-a773-4974-a6b0-b3caef776a66" providerId="ADAL" clId="{3E1E6525-28CC-4231-B2BF-192EA71CF4A6}" dt="2022-09-13T19:40:38.159" v="100" actId="2696"/>
          <pc:sldLayoutMkLst>
            <pc:docMk/>
            <pc:sldMasterMk cId="4044377718" sldId="2147483909"/>
            <pc:sldLayoutMk cId="3979388468" sldId="2147483856"/>
          </pc:sldLayoutMkLst>
        </pc:sldLayoutChg>
        <pc:sldLayoutChg chg="del">
          <pc:chgData name="Megan Faller" userId="9d1e07f7-a773-4974-a6b0-b3caef776a66" providerId="ADAL" clId="{3E1E6525-28CC-4231-B2BF-192EA71CF4A6}" dt="2022-09-13T19:40:33.893" v="98" actId="2696"/>
          <pc:sldLayoutMkLst>
            <pc:docMk/>
            <pc:sldMasterMk cId="4044377718" sldId="2147483909"/>
            <pc:sldLayoutMk cId="504565359" sldId="2147483857"/>
          </pc:sldLayoutMkLst>
        </pc:sldLayoutChg>
        <pc:sldLayoutChg chg="del">
          <pc:chgData name="Megan Faller" userId="9d1e07f7-a773-4974-a6b0-b3caef776a66" providerId="ADAL" clId="{3E1E6525-28CC-4231-B2BF-192EA71CF4A6}" dt="2022-09-13T19:40:36.139" v="99" actId="2696"/>
          <pc:sldLayoutMkLst>
            <pc:docMk/>
            <pc:sldMasterMk cId="4044377718" sldId="2147483909"/>
            <pc:sldLayoutMk cId="4158042197" sldId="2147483858"/>
          </pc:sldLayoutMkLst>
        </pc:sldLayoutChg>
        <pc:sldLayoutChg chg="addSp delSp modSp mod">
          <pc:chgData name="Megan Faller" userId="9d1e07f7-a773-4974-a6b0-b3caef776a66" providerId="ADAL" clId="{3E1E6525-28CC-4231-B2BF-192EA71CF4A6}" dt="2022-09-13T19:39:19.003" v="43"/>
          <pc:sldLayoutMkLst>
            <pc:docMk/>
            <pc:sldMasterMk cId="4044377718" sldId="2147483909"/>
            <pc:sldLayoutMk cId="3191373693" sldId="2147483904"/>
          </pc:sldLayoutMkLst>
          <pc:picChg chg="add mod">
            <ac:chgData name="Megan Faller" userId="9d1e07f7-a773-4974-a6b0-b3caef776a66" providerId="ADAL" clId="{3E1E6525-28CC-4231-B2BF-192EA71CF4A6}" dt="2022-09-13T19:39:19.003" v="43"/>
            <ac:picMkLst>
              <pc:docMk/>
              <pc:sldMasterMk cId="4044377718" sldId="2147483909"/>
              <pc:sldLayoutMk cId="3191373693" sldId="2147483904"/>
              <ac:picMk id="4" creationId="{13ACF005-13EC-8EAC-3BB0-D92E2422164D}"/>
            </ac:picMkLst>
          </pc:picChg>
          <pc:picChg chg="del">
            <ac:chgData name="Megan Faller" userId="9d1e07f7-a773-4974-a6b0-b3caef776a66" providerId="ADAL" clId="{3E1E6525-28CC-4231-B2BF-192EA71CF4A6}" dt="2022-09-13T19:39:18.774" v="42" actId="478"/>
            <ac:picMkLst>
              <pc:docMk/>
              <pc:sldMasterMk cId="4044377718" sldId="2147483909"/>
              <pc:sldLayoutMk cId="3191373693" sldId="2147483904"/>
              <ac:picMk id="7" creationId="{00EF0630-6716-601E-4F77-3E426ED7CE75}"/>
            </ac:picMkLst>
          </pc:picChg>
        </pc:sldLayoutChg>
        <pc:sldLayoutChg chg="del">
          <pc:chgData name="Megan Faller" userId="9d1e07f7-a773-4974-a6b0-b3caef776a66" providerId="ADAL" clId="{3E1E6525-28CC-4231-B2BF-192EA71CF4A6}" dt="2022-09-13T19:41:17.389" v="110" actId="2696"/>
          <pc:sldLayoutMkLst>
            <pc:docMk/>
            <pc:sldMasterMk cId="4044377718" sldId="2147483909"/>
            <pc:sldLayoutMk cId="3460000482" sldId="2147483906"/>
          </pc:sldLayoutMkLst>
        </pc:sldLayoutChg>
        <pc:sldLayoutChg chg="addSp delSp modSp mod">
          <pc:chgData name="Megan Faller" userId="9d1e07f7-a773-4974-a6b0-b3caef776a66" providerId="ADAL" clId="{3E1E6525-28CC-4231-B2BF-192EA71CF4A6}" dt="2022-09-13T19:41:54.770" v="124"/>
          <pc:sldLayoutMkLst>
            <pc:docMk/>
            <pc:sldMasterMk cId="4044377718" sldId="2147483909"/>
            <pc:sldLayoutMk cId="462427922" sldId="2147483912"/>
          </pc:sldLayoutMkLst>
          <pc:picChg chg="add mod">
            <ac:chgData name="Megan Faller" userId="9d1e07f7-a773-4974-a6b0-b3caef776a66" providerId="ADAL" clId="{3E1E6525-28CC-4231-B2BF-192EA71CF4A6}" dt="2022-09-13T19:41:54.770" v="124"/>
            <ac:picMkLst>
              <pc:docMk/>
              <pc:sldMasterMk cId="4044377718" sldId="2147483909"/>
              <pc:sldLayoutMk cId="462427922" sldId="2147483912"/>
              <ac:picMk id="4" creationId="{3547B5EF-7964-85B2-A245-9741ED8599B4}"/>
            </ac:picMkLst>
          </pc:picChg>
          <pc:picChg chg="del">
            <ac:chgData name="Megan Faller" userId="9d1e07f7-a773-4974-a6b0-b3caef776a66" providerId="ADAL" clId="{3E1E6525-28CC-4231-B2BF-192EA71CF4A6}" dt="2022-09-13T19:41:54.395" v="123" actId="478"/>
            <ac:picMkLst>
              <pc:docMk/>
              <pc:sldMasterMk cId="4044377718" sldId="2147483909"/>
              <pc:sldLayoutMk cId="462427922" sldId="2147483912"/>
              <ac:picMk id="6" creationId="{C34E8A3F-A22E-7D0E-6B37-579740CBEC16}"/>
            </ac:picMkLst>
          </pc:picChg>
        </pc:sldLayoutChg>
        <pc:sldLayoutChg chg="del">
          <pc:chgData name="Megan Faller" userId="9d1e07f7-a773-4974-a6b0-b3caef776a66" providerId="ADAL" clId="{3E1E6525-28CC-4231-B2BF-192EA71CF4A6}" dt="2022-09-13T19:41:13.150" v="109" actId="2696"/>
          <pc:sldLayoutMkLst>
            <pc:docMk/>
            <pc:sldMasterMk cId="4044377718" sldId="2147483909"/>
            <pc:sldLayoutMk cId="1561235745" sldId="2147483913"/>
          </pc:sldLayoutMkLst>
        </pc:sldLayoutChg>
        <pc:sldLayoutChg chg="addSp delSp modSp mod">
          <pc:chgData name="Megan Faller" userId="9d1e07f7-a773-4974-a6b0-b3caef776a66" providerId="ADAL" clId="{3E1E6525-28CC-4231-B2BF-192EA71CF4A6}" dt="2022-09-13T19:39:29.925" v="45"/>
          <pc:sldLayoutMkLst>
            <pc:docMk/>
            <pc:sldMasterMk cId="4044377718" sldId="2147483909"/>
            <pc:sldLayoutMk cId="0" sldId="2147483924"/>
          </pc:sldLayoutMkLst>
          <pc:picChg chg="add mod">
            <ac:chgData name="Megan Faller" userId="9d1e07f7-a773-4974-a6b0-b3caef776a66" providerId="ADAL" clId="{3E1E6525-28CC-4231-B2BF-192EA71CF4A6}" dt="2022-09-13T19:39:29.925" v="45"/>
            <ac:picMkLst>
              <pc:docMk/>
              <pc:sldMasterMk cId="4044377718" sldId="2147483909"/>
              <pc:sldLayoutMk cId="0" sldId="2147483924"/>
              <ac:picMk id="4" creationId="{F2580737-C122-EABA-C682-38774BD042A5}"/>
            </ac:picMkLst>
          </pc:picChg>
          <pc:picChg chg="del">
            <ac:chgData name="Megan Faller" userId="9d1e07f7-a773-4974-a6b0-b3caef776a66" providerId="ADAL" clId="{3E1E6525-28CC-4231-B2BF-192EA71CF4A6}" dt="2022-09-13T19:39:29.701" v="44" actId="478"/>
            <ac:picMkLst>
              <pc:docMk/>
              <pc:sldMasterMk cId="4044377718" sldId="2147483909"/>
              <pc:sldLayoutMk cId="0" sldId="2147483924"/>
              <ac:picMk id="5" creationId="{E993292B-9CA0-C604-68E0-79A1D05DE4F1}"/>
            </ac:picMkLst>
          </pc:picChg>
        </pc:sldLayoutChg>
        <pc:sldLayoutChg chg="del">
          <pc:chgData name="Megan Faller" userId="9d1e07f7-a773-4974-a6b0-b3caef776a66" providerId="ADAL" clId="{3E1E6525-28CC-4231-B2BF-192EA71CF4A6}" dt="2022-09-13T19:39:46.040" v="48" actId="2696"/>
          <pc:sldLayoutMkLst>
            <pc:docMk/>
            <pc:sldMasterMk cId="4044377718" sldId="2147483909"/>
            <pc:sldLayoutMk cId="1130649595" sldId="2147483927"/>
          </pc:sldLayoutMkLst>
        </pc:sldLayoutChg>
        <pc:sldLayoutChg chg="addSp delSp modSp mod">
          <pc:chgData name="Megan Faller" userId="9d1e07f7-a773-4974-a6b0-b3caef776a66" providerId="ADAL" clId="{3E1E6525-28CC-4231-B2BF-192EA71CF4A6}" dt="2022-09-13T19:42:23.514" v="133"/>
          <pc:sldLayoutMkLst>
            <pc:docMk/>
            <pc:sldMasterMk cId="4044377718" sldId="2147483909"/>
            <pc:sldLayoutMk cId="440344209" sldId="2147483935"/>
          </pc:sldLayoutMkLst>
          <pc:picChg chg="add del mod">
            <ac:chgData name="Megan Faller" userId="9d1e07f7-a773-4974-a6b0-b3caef776a66" providerId="ADAL" clId="{3E1E6525-28CC-4231-B2BF-192EA71CF4A6}" dt="2022-09-13T19:42:23.155" v="132" actId="478"/>
            <ac:picMkLst>
              <pc:docMk/>
              <pc:sldMasterMk cId="4044377718" sldId="2147483909"/>
              <pc:sldLayoutMk cId="440344209" sldId="2147483935"/>
              <ac:picMk id="4" creationId="{E37B6ECB-0ECF-9044-F712-7AB4A10B9704}"/>
            </ac:picMkLst>
          </pc:picChg>
          <pc:picChg chg="add mod">
            <ac:chgData name="Megan Faller" userId="9d1e07f7-a773-4974-a6b0-b3caef776a66" providerId="ADAL" clId="{3E1E6525-28CC-4231-B2BF-192EA71CF4A6}" dt="2022-09-13T19:42:23.514" v="133"/>
            <ac:picMkLst>
              <pc:docMk/>
              <pc:sldMasterMk cId="4044377718" sldId="2147483909"/>
              <pc:sldLayoutMk cId="440344209" sldId="2147483935"/>
              <ac:picMk id="5" creationId="{BCB45306-82C7-58B5-F3AF-9600B4DA6C69}"/>
            </ac:picMkLst>
          </pc:picChg>
          <pc:picChg chg="del">
            <ac:chgData name="Megan Faller" userId="9d1e07f7-a773-4974-a6b0-b3caef776a66" providerId="ADAL" clId="{3E1E6525-28CC-4231-B2BF-192EA71CF4A6}" dt="2022-09-13T19:39:58.829" v="52" actId="478"/>
            <ac:picMkLst>
              <pc:docMk/>
              <pc:sldMasterMk cId="4044377718" sldId="2147483909"/>
              <pc:sldLayoutMk cId="440344209" sldId="2147483935"/>
              <ac:picMk id="7" creationId="{320795FD-FF36-048F-37CF-AA7DE912B656}"/>
            </ac:picMkLst>
          </pc:picChg>
        </pc:sldLayoutChg>
        <pc:sldLayoutChg chg="del">
          <pc:chgData name="Megan Faller" userId="9d1e07f7-a773-4974-a6b0-b3caef776a66" providerId="ADAL" clId="{3E1E6525-28CC-4231-B2BF-192EA71CF4A6}" dt="2022-09-13T19:39:40.339" v="47" actId="2696"/>
          <pc:sldLayoutMkLst>
            <pc:docMk/>
            <pc:sldMasterMk cId="4044377718" sldId="2147483909"/>
            <pc:sldLayoutMk cId="11447202" sldId="2147483936"/>
          </pc:sldLayoutMkLst>
        </pc:sldLayoutChg>
        <pc:sldLayoutChg chg="del">
          <pc:chgData name="Megan Faller" userId="9d1e07f7-a773-4974-a6b0-b3caef776a66" providerId="ADAL" clId="{3E1E6525-28CC-4231-B2BF-192EA71CF4A6}" dt="2022-09-13T19:37:45.846" v="19" actId="2696"/>
          <pc:sldLayoutMkLst>
            <pc:docMk/>
            <pc:sldMasterMk cId="4044377718" sldId="2147483909"/>
            <pc:sldLayoutMk cId="3481567232" sldId="2147483939"/>
          </pc:sldLayoutMkLst>
        </pc:sldLayoutChg>
        <pc:sldLayoutChg chg="del">
          <pc:chgData name="Megan Faller" userId="9d1e07f7-a773-4974-a6b0-b3caef776a66" providerId="ADAL" clId="{3E1E6525-28CC-4231-B2BF-192EA71CF4A6}" dt="2022-09-13T19:41:33.457" v="116" actId="2696"/>
          <pc:sldLayoutMkLst>
            <pc:docMk/>
            <pc:sldMasterMk cId="4044377718" sldId="2147483909"/>
            <pc:sldLayoutMk cId="462427922" sldId="2147483940"/>
          </pc:sldLayoutMkLst>
        </pc:sldLayoutChg>
        <pc:sldLayoutChg chg="del">
          <pc:chgData name="Megan Faller" userId="9d1e07f7-a773-4974-a6b0-b3caef776a66" providerId="ADAL" clId="{3E1E6525-28CC-4231-B2BF-192EA71CF4A6}" dt="2022-09-13T19:42:01.921" v="126" actId="2696"/>
          <pc:sldLayoutMkLst>
            <pc:docMk/>
            <pc:sldMasterMk cId="4044377718" sldId="2147483909"/>
            <pc:sldLayoutMk cId="440344209" sldId="2147483941"/>
          </pc:sldLayoutMkLst>
        </pc:sldLayoutChg>
        <pc:sldLayoutChg chg="addSp delSp modSp mod">
          <pc:chgData name="Megan Faller" userId="9d1e07f7-a773-4974-a6b0-b3caef776a66" providerId="ADAL" clId="{3E1E6525-28CC-4231-B2BF-192EA71CF4A6}" dt="2022-09-13T19:38:53.579" v="36"/>
          <pc:sldLayoutMkLst>
            <pc:docMk/>
            <pc:sldMasterMk cId="4044377718" sldId="2147483909"/>
            <pc:sldLayoutMk cId="1090256859" sldId="2147483946"/>
          </pc:sldLayoutMkLst>
          <pc:picChg chg="add mod">
            <ac:chgData name="Megan Faller" userId="9d1e07f7-a773-4974-a6b0-b3caef776a66" providerId="ADAL" clId="{3E1E6525-28CC-4231-B2BF-192EA71CF4A6}" dt="2022-09-13T19:38:53.579" v="36"/>
            <ac:picMkLst>
              <pc:docMk/>
              <pc:sldMasterMk cId="4044377718" sldId="2147483909"/>
              <pc:sldLayoutMk cId="1090256859" sldId="2147483946"/>
              <ac:picMk id="4" creationId="{D822A37D-C2BB-210E-7A55-0C1F3538D9C4}"/>
            </ac:picMkLst>
          </pc:picChg>
          <pc:picChg chg="del">
            <ac:chgData name="Megan Faller" userId="9d1e07f7-a773-4974-a6b0-b3caef776a66" providerId="ADAL" clId="{3E1E6525-28CC-4231-B2BF-192EA71CF4A6}" dt="2022-09-13T19:38:53.395" v="35" actId="478"/>
            <ac:picMkLst>
              <pc:docMk/>
              <pc:sldMasterMk cId="4044377718" sldId="2147483909"/>
              <pc:sldLayoutMk cId="1090256859" sldId="2147483946"/>
              <ac:picMk id="6" creationId="{EBD05F74-6647-8CCE-0CBC-9B1A98222FB7}"/>
            </ac:picMkLst>
          </pc:picChg>
        </pc:sldLayoutChg>
        <pc:sldLayoutChg chg="del">
          <pc:chgData name="Megan Faller" userId="9d1e07f7-a773-4974-a6b0-b3caef776a66" providerId="ADAL" clId="{3E1E6525-28CC-4231-B2BF-192EA71CF4A6}" dt="2022-09-13T19:38:12.985" v="24" actId="2696"/>
          <pc:sldLayoutMkLst>
            <pc:docMk/>
            <pc:sldMasterMk cId="4044377718" sldId="2147483909"/>
            <pc:sldLayoutMk cId="961663585" sldId="2147483949"/>
          </pc:sldLayoutMkLst>
        </pc:sldLayoutChg>
        <pc:sldLayoutChg chg="addSp delSp modSp mod">
          <pc:chgData name="Megan Faller" userId="9d1e07f7-a773-4974-a6b0-b3caef776a66" providerId="ADAL" clId="{3E1E6525-28CC-4231-B2BF-192EA71CF4A6}" dt="2022-09-13T19:42:36.988" v="135"/>
          <pc:sldLayoutMkLst>
            <pc:docMk/>
            <pc:sldMasterMk cId="4044377718" sldId="2147483909"/>
            <pc:sldLayoutMk cId="942516152" sldId="2147483950"/>
          </pc:sldLayoutMkLst>
          <pc:picChg chg="add del mod">
            <ac:chgData name="Megan Faller" userId="9d1e07f7-a773-4974-a6b0-b3caef776a66" providerId="ADAL" clId="{3E1E6525-28CC-4231-B2BF-192EA71CF4A6}" dt="2022-09-13T19:42:36.684" v="134" actId="478"/>
            <ac:picMkLst>
              <pc:docMk/>
              <pc:sldMasterMk cId="4044377718" sldId="2147483909"/>
              <pc:sldLayoutMk cId="942516152" sldId="2147483950"/>
              <ac:picMk id="4" creationId="{054392A5-D5A5-807C-8F70-CAF8CC2AFC15}"/>
            </ac:picMkLst>
          </pc:picChg>
          <pc:picChg chg="del">
            <ac:chgData name="Megan Faller" userId="9d1e07f7-a773-4974-a6b0-b3caef776a66" providerId="ADAL" clId="{3E1E6525-28CC-4231-B2BF-192EA71CF4A6}" dt="2022-09-13T19:40:05.023" v="54" actId="478"/>
            <ac:picMkLst>
              <pc:docMk/>
              <pc:sldMasterMk cId="4044377718" sldId="2147483909"/>
              <pc:sldLayoutMk cId="942516152" sldId="2147483950"/>
              <ac:picMk id="5" creationId="{AA497F6C-7E2E-21CA-F58C-3D4BCAC746DC}"/>
            </ac:picMkLst>
          </pc:picChg>
          <pc:picChg chg="add mod">
            <ac:chgData name="Megan Faller" userId="9d1e07f7-a773-4974-a6b0-b3caef776a66" providerId="ADAL" clId="{3E1E6525-28CC-4231-B2BF-192EA71CF4A6}" dt="2022-09-13T19:42:36.988" v="135"/>
            <ac:picMkLst>
              <pc:docMk/>
              <pc:sldMasterMk cId="4044377718" sldId="2147483909"/>
              <pc:sldLayoutMk cId="942516152" sldId="2147483950"/>
              <ac:picMk id="6" creationId="{6D04601D-63E2-0156-7523-51C79FDBB5D7}"/>
            </ac:picMkLst>
          </pc:picChg>
        </pc:sldLayoutChg>
        <pc:sldLayoutChg chg="del">
          <pc:chgData name="Megan Faller" userId="9d1e07f7-a773-4974-a6b0-b3caef776a66" providerId="ADAL" clId="{3E1E6525-28CC-4231-B2BF-192EA71CF4A6}" dt="2022-09-13T19:41:41.583" v="120" actId="2696"/>
          <pc:sldLayoutMkLst>
            <pc:docMk/>
            <pc:sldMasterMk cId="4044377718" sldId="2147483909"/>
            <pc:sldLayoutMk cId="2814163153" sldId="2147483951"/>
          </pc:sldLayoutMkLst>
        </pc:sldLayoutChg>
        <pc:sldLayoutChg chg="add del mod modTransition">
          <pc:chgData name="Megan Faller" userId="9d1e07f7-a773-4974-a6b0-b3caef776a66" providerId="ADAL" clId="{3E1E6525-28CC-4231-B2BF-192EA71CF4A6}" dt="2022-09-13T19:40:44.746" v="103" actId="2890"/>
          <pc:sldLayoutMkLst>
            <pc:docMk/>
            <pc:sldMasterMk cId="4044377718" sldId="2147483909"/>
            <pc:sldLayoutMk cId="2972179470" sldId="2147483953"/>
          </pc:sldLayoutMkLst>
        </pc:sldLayoutChg>
        <pc:sldLayoutChg chg="modSp mod ord">
          <pc:chgData name="Megan Faller" userId="9d1e07f7-a773-4974-a6b0-b3caef776a66" providerId="ADAL" clId="{3E1E6525-28CC-4231-B2BF-192EA71CF4A6}" dt="2022-09-14T14:29:34.823" v="329" actId="20578"/>
          <pc:sldLayoutMkLst>
            <pc:docMk/>
            <pc:sldMasterMk cId="4044377718" sldId="2147483909"/>
            <pc:sldLayoutMk cId="3881377441" sldId="2147483957"/>
          </pc:sldLayoutMkLst>
          <pc:spChg chg="mod">
            <ac:chgData name="Megan Faller" userId="9d1e07f7-a773-4974-a6b0-b3caef776a66" providerId="ADAL" clId="{3E1E6525-28CC-4231-B2BF-192EA71CF4A6}" dt="2022-09-14T14:29:34.823" v="329" actId="20578"/>
            <ac:spMkLst>
              <pc:docMk/>
              <pc:sldMasterMk cId="4044377718" sldId="2147483909"/>
              <pc:sldLayoutMk cId="3881377441" sldId="2147483957"/>
              <ac:spMk id="2" creationId="{00000000-0000-0000-0000-000000000000}"/>
            </ac:spMkLst>
          </pc:spChg>
          <pc:spChg chg="mod">
            <ac:chgData name="Megan Faller" userId="9d1e07f7-a773-4974-a6b0-b3caef776a66" providerId="ADAL" clId="{3E1E6525-28CC-4231-B2BF-192EA71CF4A6}" dt="2022-09-14T14:29:34.823" v="329" actId="20578"/>
            <ac:spMkLst>
              <pc:docMk/>
              <pc:sldMasterMk cId="4044377718" sldId="2147483909"/>
              <pc:sldLayoutMk cId="3881377441" sldId="2147483957"/>
              <ac:spMk id="3" creationId="{00000000-0000-0000-0000-000000000000}"/>
            </ac:spMkLst>
          </pc:spChg>
        </pc:sldLayoutChg>
      </pc:sldMasterChg>
      <pc:sldMasterChg chg="sldLayoutOrd">
        <pc:chgData name="Megan Faller" userId="9d1e07f7-a773-4974-a6b0-b3caef776a66" providerId="ADAL" clId="{3E1E6525-28CC-4231-B2BF-192EA71CF4A6}" dt="2022-09-14T14:29:34.823" v="329" actId="20578"/>
        <pc:sldMasterMkLst>
          <pc:docMk/>
          <pc:sldMasterMk cId="390765948" sldId="2147483953"/>
        </pc:sldMasterMkLst>
      </pc:sldMasterChg>
      <pc:sldMasterChg chg="del delSldLayout">
        <pc:chgData name="Megan Faller" userId="9d1e07f7-a773-4974-a6b0-b3caef776a66" providerId="ADAL" clId="{3E1E6525-28CC-4231-B2BF-192EA71CF4A6}" dt="2022-09-13T19:40:27.446" v="97" actId="2696"/>
        <pc:sldMasterMkLst>
          <pc:docMk/>
          <pc:sldMasterMk cId="2484164055" sldId="2147484121"/>
        </pc:sldMasterMkLst>
        <pc:sldLayoutChg chg="del">
          <pc:chgData name="Megan Faller" userId="9d1e07f7-a773-4974-a6b0-b3caef776a66" providerId="ADAL" clId="{3E1E6525-28CC-4231-B2BF-192EA71CF4A6}" dt="2022-09-13T19:40:27.399" v="84" actId="2696"/>
          <pc:sldLayoutMkLst>
            <pc:docMk/>
            <pc:sldMasterMk cId="2484164055" sldId="2147484121"/>
            <pc:sldLayoutMk cId="1440174817" sldId="2147484122"/>
          </pc:sldLayoutMkLst>
        </pc:sldLayoutChg>
        <pc:sldLayoutChg chg="del">
          <pc:chgData name="Megan Faller" userId="9d1e07f7-a773-4974-a6b0-b3caef776a66" providerId="ADAL" clId="{3E1E6525-28CC-4231-B2BF-192EA71CF4A6}" dt="2022-09-13T19:40:27.401" v="85" actId="2696"/>
          <pc:sldLayoutMkLst>
            <pc:docMk/>
            <pc:sldMasterMk cId="2484164055" sldId="2147484121"/>
            <pc:sldLayoutMk cId="665241775" sldId="2147484123"/>
          </pc:sldLayoutMkLst>
        </pc:sldLayoutChg>
        <pc:sldLayoutChg chg="del">
          <pc:chgData name="Megan Faller" userId="9d1e07f7-a773-4974-a6b0-b3caef776a66" providerId="ADAL" clId="{3E1E6525-28CC-4231-B2BF-192EA71CF4A6}" dt="2022-09-13T19:40:27.404" v="86" actId="2696"/>
          <pc:sldLayoutMkLst>
            <pc:docMk/>
            <pc:sldMasterMk cId="2484164055" sldId="2147484121"/>
            <pc:sldLayoutMk cId="1000564690" sldId="2147484124"/>
          </pc:sldLayoutMkLst>
        </pc:sldLayoutChg>
        <pc:sldLayoutChg chg="del">
          <pc:chgData name="Megan Faller" userId="9d1e07f7-a773-4974-a6b0-b3caef776a66" providerId="ADAL" clId="{3E1E6525-28CC-4231-B2BF-192EA71CF4A6}" dt="2022-09-13T19:40:27.407" v="87" actId="2696"/>
          <pc:sldLayoutMkLst>
            <pc:docMk/>
            <pc:sldMasterMk cId="2484164055" sldId="2147484121"/>
            <pc:sldLayoutMk cId="3215385144" sldId="2147484125"/>
          </pc:sldLayoutMkLst>
        </pc:sldLayoutChg>
        <pc:sldLayoutChg chg="del">
          <pc:chgData name="Megan Faller" userId="9d1e07f7-a773-4974-a6b0-b3caef776a66" providerId="ADAL" clId="{3E1E6525-28CC-4231-B2BF-192EA71CF4A6}" dt="2022-09-13T19:40:27.411" v="88" actId="2696"/>
          <pc:sldLayoutMkLst>
            <pc:docMk/>
            <pc:sldMasterMk cId="2484164055" sldId="2147484121"/>
            <pc:sldLayoutMk cId="3838769771" sldId="2147484126"/>
          </pc:sldLayoutMkLst>
        </pc:sldLayoutChg>
        <pc:sldLayoutChg chg="del">
          <pc:chgData name="Megan Faller" userId="9d1e07f7-a773-4974-a6b0-b3caef776a66" providerId="ADAL" clId="{3E1E6525-28CC-4231-B2BF-192EA71CF4A6}" dt="2022-09-13T19:40:27.414" v="89" actId="2696"/>
          <pc:sldLayoutMkLst>
            <pc:docMk/>
            <pc:sldMasterMk cId="2484164055" sldId="2147484121"/>
            <pc:sldLayoutMk cId="957302902" sldId="2147484127"/>
          </pc:sldLayoutMkLst>
        </pc:sldLayoutChg>
        <pc:sldLayoutChg chg="del">
          <pc:chgData name="Megan Faller" userId="9d1e07f7-a773-4974-a6b0-b3caef776a66" providerId="ADAL" clId="{3E1E6525-28CC-4231-B2BF-192EA71CF4A6}" dt="2022-09-13T19:40:27.417" v="90" actId="2696"/>
          <pc:sldLayoutMkLst>
            <pc:docMk/>
            <pc:sldMasterMk cId="2484164055" sldId="2147484121"/>
            <pc:sldLayoutMk cId="1762705562" sldId="2147484128"/>
          </pc:sldLayoutMkLst>
        </pc:sldLayoutChg>
        <pc:sldLayoutChg chg="del">
          <pc:chgData name="Megan Faller" userId="9d1e07f7-a773-4974-a6b0-b3caef776a66" providerId="ADAL" clId="{3E1E6525-28CC-4231-B2BF-192EA71CF4A6}" dt="2022-09-13T19:40:27.420" v="91" actId="2696"/>
          <pc:sldLayoutMkLst>
            <pc:docMk/>
            <pc:sldMasterMk cId="2484164055" sldId="2147484121"/>
            <pc:sldLayoutMk cId="292530606" sldId="2147484129"/>
          </pc:sldLayoutMkLst>
        </pc:sldLayoutChg>
        <pc:sldLayoutChg chg="del">
          <pc:chgData name="Megan Faller" userId="9d1e07f7-a773-4974-a6b0-b3caef776a66" providerId="ADAL" clId="{3E1E6525-28CC-4231-B2BF-192EA71CF4A6}" dt="2022-09-13T19:40:27.423" v="92" actId="2696"/>
          <pc:sldLayoutMkLst>
            <pc:docMk/>
            <pc:sldMasterMk cId="2484164055" sldId="2147484121"/>
            <pc:sldLayoutMk cId="495212575" sldId="2147484130"/>
          </pc:sldLayoutMkLst>
        </pc:sldLayoutChg>
        <pc:sldLayoutChg chg="del">
          <pc:chgData name="Megan Faller" userId="9d1e07f7-a773-4974-a6b0-b3caef776a66" providerId="ADAL" clId="{3E1E6525-28CC-4231-B2BF-192EA71CF4A6}" dt="2022-09-13T19:40:27.426" v="93" actId="2696"/>
          <pc:sldLayoutMkLst>
            <pc:docMk/>
            <pc:sldMasterMk cId="2484164055" sldId="2147484121"/>
            <pc:sldLayoutMk cId="3655937838" sldId="2147484131"/>
          </pc:sldLayoutMkLst>
        </pc:sldLayoutChg>
        <pc:sldLayoutChg chg="del">
          <pc:chgData name="Megan Faller" userId="9d1e07f7-a773-4974-a6b0-b3caef776a66" providerId="ADAL" clId="{3E1E6525-28CC-4231-B2BF-192EA71CF4A6}" dt="2022-09-13T19:40:27.435" v="94" actId="2696"/>
          <pc:sldLayoutMkLst>
            <pc:docMk/>
            <pc:sldMasterMk cId="2484164055" sldId="2147484121"/>
            <pc:sldLayoutMk cId="2724398905" sldId="2147484132"/>
          </pc:sldLayoutMkLst>
        </pc:sldLayoutChg>
        <pc:sldLayoutChg chg="del">
          <pc:chgData name="Megan Faller" userId="9d1e07f7-a773-4974-a6b0-b3caef776a66" providerId="ADAL" clId="{3E1E6525-28CC-4231-B2BF-192EA71CF4A6}" dt="2022-09-13T19:40:27.438" v="95" actId="2696"/>
          <pc:sldLayoutMkLst>
            <pc:docMk/>
            <pc:sldMasterMk cId="2484164055" sldId="2147484121"/>
            <pc:sldLayoutMk cId="3733247555" sldId="2147484133"/>
          </pc:sldLayoutMkLst>
        </pc:sldLayoutChg>
        <pc:sldLayoutChg chg="del">
          <pc:chgData name="Megan Faller" userId="9d1e07f7-a773-4974-a6b0-b3caef776a66" providerId="ADAL" clId="{3E1E6525-28CC-4231-B2BF-192EA71CF4A6}" dt="2022-09-13T19:40:27.442" v="96" actId="2696"/>
          <pc:sldLayoutMkLst>
            <pc:docMk/>
            <pc:sldMasterMk cId="2484164055" sldId="2147484121"/>
            <pc:sldLayoutMk cId="2756145751" sldId="2147484134"/>
          </pc:sldLayoutMkLst>
        </pc:sldLayoutChg>
      </pc:sldMasterChg>
      <pc:sldMasterChg chg="del delSldLayout">
        <pc:chgData name="Megan Faller" userId="9d1e07f7-a773-4974-a6b0-b3caef776a66" providerId="ADAL" clId="{3E1E6525-28CC-4231-B2BF-192EA71CF4A6}" dt="2022-09-13T19:40:24.305" v="83" actId="2696"/>
        <pc:sldMasterMkLst>
          <pc:docMk/>
          <pc:sldMasterMk cId="1841781050" sldId="2147484359"/>
        </pc:sldMasterMkLst>
        <pc:sldLayoutChg chg="del">
          <pc:chgData name="Megan Faller" userId="9d1e07f7-a773-4974-a6b0-b3caef776a66" providerId="ADAL" clId="{3E1E6525-28CC-4231-B2BF-192EA71CF4A6}" dt="2022-09-13T19:40:24.274" v="71" actId="2696"/>
          <pc:sldLayoutMkLst>
            <pc:docMk/>
            <pc:sldMasterMk cId="1841781050" sldId="2147484359"/>
            <pc:sldLayoutMk cId="1896194437" sldId="2147484360"/>
          </pc:sldLayoutMkLst>
        </pc:sldLayoutChg>
        <pc:sldLayoutChg chg="del">
          <pc:chgData name="Megan Faller" userId="9d1e07f7-a773-4974-a6b0-b3caef776a66" providerId="ADAL" clId="{3E1E6525-28CC-4231-B2BF-192EA71CF4A6}" dt="2022-09-13T19:40:24.277" v="72" actId="2696"/>
          <pc:sldLayoutMkLst>
            <pc:docMk/>
            <pc:sldMasterMk cId="1841781050" sldId="2147484359"/>
            <pc:sldLayoutMk cId="1829995812" sldId="2147484361"/>
          </pc:sldLayoutMkLst>
        </pc:sldLayoutChg>
        <pc:sldLayoutChg chg="del">
          <pc:chgData name="Megan Faller" userId="9d1e07f7-a773-4974-a6b0-b3caef776a66" providerId="ADAL" clId="{3E1E6525-28CC-4231-B2BF-192EA71CF4A6}" dt="2022-09-13T19:40:24.281" v="73" actId="2696"/>
          <pc:sldLayoutMkLst>
            <pc:docMk/>
            <pc:sldMasterMk cId="1841781050" sldId="2147484359"/>
            <pc:sldLayoutMk cId="605679725" sldId="2147484362"/>
          </pc:sldLayoutMkLst>
        </pc:sldLayoutChg>
        <pc:sldLayoutChg chg="del">
          <pc:chgData name="Megan Faller" userId="9d1e07f7-a773-4974-a6b0-b3caef776a66" providerId="ADAL" clId="{3E1E6525-28CC-4231-B2BF-192EA71CF4A6}" dt="2022-09-13T19:40:24.283" v="74" actId="2696"/>
          <pc:sldLayoutMkLst>
            <pc:docMk/>
            <pc:sldMasterMk cId="1841781050" sldId="2147484359"/>
            <pc:sldLayoutMk cId="3225509926" sldId="2147484363"/>
          </pc:sldLayoutMkLst>
        </pc:sldLayoutChg>
        <pc:sldLayoutChg chg="del">
          <pc:chgData name="Megan Faller" userId="9d1e07f7-a773-4974-a6b0-b3caef776a66" providerId="ADAL" clId="{3E1E6525-28CC-4231-B2BF-192EA71CF4A6}" dt="2022-09-13T19:40:24.285" v="75" actId="2696"/>
          <pc:sldLayoutMkLst>
            <pc:docMk/>
            <pc:sldMasterMk cId="1841781050" sldId="2147484359"/>
            <pc:sldLayoutMk cId="3797853912" sldId="2147484364"/>
          </pc:sldLayoutMkLst>
        </pc:sldLayoutChg>
        <pc:sldLayoutChg chg="del">
          <pc:chgData name="Megan Faller" userId="9d1e07f7-a773-4974-a6b0-b3caef776a66" providerId="ADAL" clId="{3E1E6525-28CC-4231-B2BF-192EA71CF4A6}" dt="2022-09-13T19:40:24.287" v="76" actId="2696"/>
          <pc:sldLayoutMkLst>
            <pc:docMk/>
            <pc:sldMasterMk cId="1841781050" sldId="2147484359"/>
            <pc:sldLayoutMk cId="2988218271" sldId="2147484365"/>
          </pc:sldLayoutMkLst>
        </pc:sldLayoutChg>
        <pc:sldLayoutChg chg="del">
          <pc:chgData name="Megan Faller" userId="9d1e07f7-a773-4974-a6b0-b3caef776a66" providerId="ADAL" clId="{3E1E6525-28CC-4231-B2BF-192EA71CF4A6}" dt="2022-09-13T19:40:24.288" v="77" actId="2696"/>
          <pc:sldLayoutMkLst>
            <pc:docMk/>
            <pc:sldMasterMk cId="1841781050" sldId="2147484359"/>
            <pc:sldLayoutMk cId="3814060415" sldId="2147484366"/>
          </pc:sldLayoutMkLst>
        </pc:sldLayoutChg>
        <pc:sldLayoutChg chg="del">
          <pc:chgData name="Megan Faller" userId="9d1e07f7-a773-4974-a6b0-b3caef776a66" providerId="ADAL" clId="{3E1E6525-28CC-4231-B2BF-192EA71CF4A6}" dt="2022-09-13T19:40:24.290" v="78" actId="2696"/>
          <pc:sldLayoutMkLst>
            <pc:docMk/>
            <pc:sldMasterMk cId="1841781050" sldId="2147484359"/>
            <pc:sldLayoutMk cId="1281883058" sldId="2147484367"/>
          </pc:sldLayoutMkLst>
        </pc:sldLayoutChg>
        <pc:sldLayoutChg chg="del">
          <pc:chgData name="Megan Faller" userId="9d1e07f7-a773-4974-a6b0-b3caef776a66" providerId="ADAL" clId="{3E1E6525-28CC-4231-B2BF-192EA71CF4A6}" dt="2022-09-13T19:40:24.292" v="79" actId="2696"/>
          <pc:sldLayoutMkLst>
            <pc:docMk/>
            <pc:sldMasterMk cId="1841781050" sldId="2147484359"/>
            <pc:sldLayoutMk cId="3438947768" sldId="2147484368"/>
          </pc:sldLayoutMkLst>
        </pc:sldLayoutChg>
        <pc:sldLayoutChg chg="del">
          <pc:chgData name="Megan Faller" userId="9d1e07f7-a773-4974-a6b0-b3caef776a66" providerId="ADAL" clId="{3E1E6525-28CC-4231-B2BF-192EA71CF4A6}" dt="2022-09-13T19:40:24.294" v="80" actId="2696"/>
          <pc:sldLayoutMkLst>
            <pc:docMk/>
            <pc:sldMasterMk cId="1841781050" sldId="2147484359"/>
            <pc:sldLayoutMk cId="3746691856" sldId="2147484369"/>
          </pc:sldLayoutMkLst>
        </pc:sldLayoutChg>
        <pc:sldLayoutChg chg="del">
          <pc:chgData name="Megan Faller" userId="9d1e07f7-a773-4974-a6b0-b3caef776a66" providerId="ADAL" clId="{3E1E6525-28CC-4231-B2BF-192EA71CF4A6}" dt="2022-09-13T19:40:24.297" v="81" actId="2696"/>
          <pc:sldLayoutMkLst>
            <pc:docMk/>
            <pc:sldMasterMk cId="1841781050" sldId="2147484359"/>
            <pc:sldLayoutMk cId="3395990711" sldId="2147484370"/>
          </pc:sldLayoutMkLst>
        </pc:sldLayoutChg>
        <pc:sldLayoutChg chg="del">
          <pc:chgData name="Megan Faller" userId="9d1e07f7-a773-4974-a6b0-b3caef776a66" providerId="ADAL" clId="{3E1E6525-28CC-4231-B2BF-192EA71CF4A6}" dt="2022-09-13T19:40:24.299" v="82" actId="2696"/>
          <pc:sldLayoutMkLst>
            <pc:docMk/>
            <pc:sldMasterMk cId="1841781050" sldId="2147484359"/>
            <pc:sldLayoutMk cId="3491306539" sldId="2147484371"/>
          </pc:sldLayoutMkLst>
        </pc:sldLayoutChg>
      </pc:sldMasterChg>
      <pc:sldMasterChg chg="del delSldLayout">
        <pc:chgData name="Megan Faller" userId="9d1e07f7-a773-4974-a6b0-b3caef776a66" providerId="ADAL" clId="{3E1E6525-28CC-4231-B2BF-192EA71CF4A6}" dt="2022-09-13T19:40:21.453" v="70" actId="2696"/>
        <pc:sldMasterMkLst>
          <pc:docMk/>
          <pc:sldMasterMk cId="2667485142" sldId="2147484540"/>
        </pc:sldMasterMkLst>
        <pc:sldLayoutChg chg="del">
          <pc:chgData name="Megan Faller" userId="9d1e07f7-a773-4974-a6b0-b3caef776a66" providerId="ADAL" clId="{3E1E6525-28CC-4231-B2BF-192EA71CF4A6}" dt="2022-09-13T19:40:21.451" v="69" actId="2696"/>
          <pc:sldLayoutMkLst>
            <pc:docMk/>
            <pc:sldMasterMk cId="2667485142" sldId="2147484540"/>
            <pc:sldLayoutMk cId="3636127525" sldId="2147484541"/>
          </pc:sldLayoutMkLst>
        </pc:sldLayoutChg>
      </pc:sldMasterChg>
      <pc:sldMasterChg chg="del delSldLayout">
        <pc:chgData name="Megan Faller" userId="9d1e07f7-a773-4974-a6b0-b3caef776a66" providerId="ADAL" clId="{3E1E6525-28CC-4231-B2BF-192EA71CF4A6}" dt="2022-09-13T19:40:18.430" v="68" actId="2696"/>
        <pc:sldMasterMkLst>
          <pc:docMk/>
          <pc:sldMasterMk cId="3969745341" sldId="2147484553"/>
        </pc:sldMasterMkLst>
        <pc:sldLayoutChg chg="del">
          <pc:chgData name="Megan Faller" userId="9d1e07f7-a773-4974-a6b0-b3caef776a66" providerId="ADAL" clId="{3E1E6525-28CC-4231-B2BF-192EA71CF4A6}" dt="2022-09-13T19:40:18.401" v="56" actId="2696"/>
          <pc:sldLayoutMkLst>
            <pc:docMk/>
            <pc:sldMasterMk cId="3969745341" sldId="2147484553"/>
            <pc:sldLayoutMk cId="1038894373" sldId="2147484554"/>
          </pc:sldLayoutMkLst>
        </pc:sldLayoutChg>
        <pc:sldLayoutChg chg="del">
          <pc:chgData name="Megan Faller" userId="9d1e07f7-a773-4974-a6b0-b3caef776a66" providerId="ADAL" clId="{3E1E6525-28CC-4231-B2BF-192EA71CF4A6}" dt="2022-09-13T19:40:18.403" v="57" actId="2696"/>
          <pc:sldLayoutMkLst>
            <pc:docMk/>
            <pc:sldMasterMk cId="3969745341" sldId="2147484553"/>
            <pc:sldLayoutMk cId="391008983" sldId="2147484555"/>
          </pc:sldLayoutMkLst>
        </pc:sldLayoutChg>
        <pc:sldLayoutChg chg="del">
          <pc:chgData name="Megan Faller" userId="9d1e07f7-a773-4974-a6b0-b3caef776a66" providerId="ADAL" clId="{3E1E6525-28CC-4231-B2BF-192EA71CF4A6}" dt="2022-09-13T19:40:18.405" v="58" actId="2696"/>
          <pc:sldLayoutMkLst>
            <pc:docMk/>
            <pc:sldMasterMk cId="3969745341" sldId="2147484553"/>
            <pc:sldLayoutMk cId="1211753774" sldId="2147484556"/>
          </pc:sldLayoutMkLst>
        </pc:sldLayoutChg>
        <pc:sldLayoutChg chg="del">
          <pc:chgData name="Megan Faller" userId="9d1e07f7-a773-4974-a6b0-b3caef776a66" providerId="ADAL" clId="{3E1E6525-28CC-4231-B2BF-192EA71CF4A6}" dt="2022-09-13T19:40:18.408" v="59" actId="2696"/>
          <pc:sldLayoutMkLst>
            <pc:docMk/>
            <pc:sldMasterMk cId="3969745341" sldId="2147484553"/>
            <pc:sldLayoutMk cId="4290342642" sldId="2147484557"/>
          </pc:sldLayoutMkLst>
        </pc:sldLayoutChg>
        <pc:sldLayoutChg chg="del">
          <pc:chgData name="Megan Faller" userId="9d1e07f7-a773-4974-a6b0-b3caef776a66" providerId="ADAL" clId="{3E1E6525-28CC-4231-B2BF-192EA71CF4A6}" dt="2022-09-13T19:40:18.411" v="60" actId="2696"/>
          <pc:sldLayoutMkLst>
            <pc:docMk/>
            <pc:sldMasterMk cId="3969745341" sldId="2147484553"/>
            <pc:sldLayoutMk cId="2281001434" sldId="2147484558"/>
          </pc:sldLayoutMkLst>
        </pc:sldLayoutChg>
        <pc:sldLayoutChg chg="del">
          <pc:chgData name="Megan Faller" userId="9d1e07f7-a773-4974-a6b0-b3caef776a66" providerId="ADAL" clId="{3E1E6525-28CC-4231-B2BF-192EA71CF4A6}" dt="2022-09-13T19:40:18.414" v="61" actId="2696"/>
          <pc:sldLayoutMkLst>
            <pc:docMk/>
            <pc:sldMasterMk cId="3969745341" sldId="2147484553"/>
            <pc:sldLayoutMk cId="1533566890" sldId="2147484559"/>
          </pc:sldLayoutMkLst>
        </pc:sldLayoutChg>
        <pc:sldLayoutChg chg="del">
          <pc:chgData name="Megan Faller" userId="9d1e07f7-a773-4974-a6b0-b3caef776a66" providerId="ADAL" clId="{3E1E6525-28CC-4231-B2BF-192EA71CF4A6}" dt="2022-09-13T19:40:18.416" v="62" actId="2696"/>
          <pc:sldLayoutMkLst>
            <pc:docMk/>
            <pc:sldMasterMk cId="3969745341" sldId="2147484553"/>
            <pc:sldLayoutMk cId="4215692955" sldId="2147484560"/>
          </pc:sldLayoutMkLst>
        </pc:sldLayoutChg>
        <pc:sldLayoutChg chg="del">
          <pc:chgData name="Megan Faller" userId="9d1e07f7-a773-4974-a6b0-b3caef776a66" providerId="ADAL" clId="{3E1E6525-28CC-4231-B2BF-192EA71CF4A6}" dt="2022-09-13T19:40:18.418" v="63" actId="2696"/>
          <pc:sldLayoutMkLst>
            <pc:docMk/>
            <pc:sldMasterMk cId="3969745341" sldId="2147484553"/>
            <pc:sldLayoutMk cId="3958056082" sldId="2147484561"/>
          </pc:sldLayoutMkLst>
        </pc:sldLayoutChg>
        <pc:sldLayoutChg chg="del">
          <pc:chgData name="Megan Faller" userId="9d1e07f7-a773-4974-a6b0-b3caef776a66" providerId="ADAL" clId="{3E1E6525-28CC-4231-B2BF-192EA71CF4A6}" dt="2022-09-13T19:40:18.420" v="64" actId="2696"/>
          <pc:sldLayoutMkLst>
            <pc:docMk/>
            <pc:sldMasterMk cId="3969745341" sldId="2147484553"/>
            <pc:sldLayoutMk cId="2596641263" sldId="2147484562"/>
          </pc:sldLayoutMkLst>
        </pc:sldLayoutChg>
        <pc:sldLayoutChg chg="del">
          <pc:chgData name="Megan Faller" userId="9d1e07f7-a773-4974-a6b0-b3caef776a66" providerId="ADAL" clId="{3E1E6525-28CC-4231-B2BF-192EA71CF4A6}" dt="2022-09-13T19:40:18.422" v="65" actId="2696"/>
          <pc:sldLayoutMkLst>
            <pc:docMk/>
            <pc:sldMasterMk cId="3969745341" sldId="2147484553"/>
            <pc:sldLayoutMk cId="670784218" sldId="2147484563"/>
          </pc:sldLayoutMkLst>
        </pc:sldLayoutChg>
        <pc:sldLayoutChg chg="del">
          <pc:chgData name="Megan Faller" userId="9d1e07f7-a773-4974-a6b0-b3caef776a66" providerId="ADAL" clId="{3E1E6525-28CC-4231-B2BF-192EA71CF4A6}" dt="2022-09-13T19:40:18.424" v="66" actId="2696"/>
          <pc:sldLayoutMkLst>
            <pc:docMk/>
            <pc:sldMasterMk cId="3969745341" sldId="2147484553"/>
            <pc:sldLayoutMk cId="1244414688" sldId="2147484564"/>
          </pc:sldLayoutMkLst>
        </pc:sldLayoutChg>
        <pc:sldLayoutChg chg="del">
          <pc:chgData name="Megan Faller" userId="9d1e07f7-a773-4974-a6b0-b3caef776a66" providerId="ADAL" clId="{3E1E6525-28CC-4231-B2BF-192EA71CF4A6}" dt="2022-09-13T19:40:18.426" v="67" actId="2696"/>
          <pc:sldLayoutMkLst>
            <pc:docMk/>
            <pc:sldMasterMk cId="3969745341" sldId="2147484553"/>
            <pc:sldLayoutMk cId="3872712621" sldId="2147484565"/>
          </pc:sldLayoutMkLst>
        </pc:sldLayoutChg>
      </pc:sldMasterChg>
    </pc:docChg>
  </pc:docChgLst>
  <pc:docChgLst>
    <pc:chgData name="Megan Faller" userId="9d1e07f7-a773-4974-a6b0-b3caef776a66" providerId="ADAL" clId="{10D849D0-FE4C-4068-B3D9-4A9155A7A6C6}"/>
    <pc:docChg chg="modSld modNotesMaster">
      <pc:chgData name="Megan Faller" userId="9d1e07f7-a773-4974-a6b0-b3caef776a66" providerId="ADAL" clId="{10D849D0-FE4C-4068-B3D9-4A9155A7A6C6}" dt="2023-06-05T19:05:01.703" v="0"/>
      <pc:docMkLst>
        <pc:docMk/>
      </pc:docMkLst>
      <pc:sldChg chg="modNotes">
        <pc:chgData name="Megan Faller" userId="9d1e07f7-a773-4974-a6b0-b3caef776a66" providerId="ADAL" clId="{10D849D0-FE4C-4068-B3D9-4A9155A7A6C6}" dt="2023-06-05T19:05:01.703" v="0"/>
        <pc:sldMkLst>
          <pc:docMk/>
          <pc:sldMk cId="3527717250" sldId="261"/>
        </pc:sldMkLst>
      </pc:sldChg>
      <pc:sldChg chg="modNotes">
        <pc:chgData name="Megan Faller" userId="9d1e07f7-a773-4974-a6b0-b3caef776a66" providerId="ADAL" clId="{10D849D0-FE4C-4068-B3D9-4A9155A7A6C6}" dt="2023-06-05T19:05:01.703" v="0"/>
        <pc:sldMkLst>
          <pc:docMk/>
          <pc:sldMk cId="671640510" sldId="291"/>
        </pc:sldMkLst>
      </pc:sldChg>
      <pc:sldChg chg="modNotes">
        <pc:chgData name="Megan Faller" userId="9d1e07f7-a773-4974-a6b0-b3caef776a66" providerId="ADAL" clId="{10D849D0-FE4C-4068-B3D9-4A9155A7A6C6}" dt="2023-06-05T19:05:01.703" v="0"/>
        <pc:sldMkLst>
          <pc:docMk/>
          <pc:sldMk cId="1210246077" sldId="1375"/>
        </pc:sldMkLst>
      </pc:sldChg>
      <pc:sldChg chg="modNotes">
        <pc:chgData name="Megan Faller" userId="9d1e07f7-a773-4974-a6b0-b3caef776a66" providerId="ADAL" clId="{10D849D0-FE4C-4068-B3D9-4A9155A7A6C6}" dt="2023-06-05T19:05:01.703" v="0"/>
        <pc:sldMkLst>
          <pc:docMk/>
          <pc:sldMk cId="535185170" sldId="1529"/>
        </pc:sldMkLst>
      </pc:sldChg>
      <pc:sldChg chg="modNotes">
        <pc:chgData name="Megan Faller" userId="9d1e07f7-a773-4974-a6b0-b3caef776a66" providerId="ADAL" clId="{10D849D0-FE4C-4068-B3D9-4A9155A7A6C6}" dt="2023-06-05T19:05:01.703" v="0"/>
        <pc:sldMkLst>
          <pc:docMk/>
          <pc:sldMk cId="1620538229" sldId="1530"/>
        </pc:sldMkLst>
      </pc:sldChg>
      <pc:sldChg chg="modNotes">
        <pc:chgData name="Megan Faller" userId="9d1e07f7-a773-4974-a6b0-b3caef776a66" providerId="ADAL" clId="{10D849D0-FE4C-4068-B3D9-4A9155A7A6C6}" dt="2023-06-05T19:05:01.703" v="0"/>
        <pc:sldMkLst>
          <pc:docMk/>
          <pc:sldMk cId="57228080" sldId="1531"/>
        </pc:sldMkLst>
      </pc:sldChg>
      <pc:sldChg chg="modNotes">
        <pc:chgData name="Megan Faller" userId="9d1e07f7-a773-4974-a6b0-b3caef776a66" providerId="ADAL" clId="{10D849D0-FE4C-4068-B3D9-4A9155A7A6C6}" dt="2023-06-05T19:05:01.703" v="0"/>
        <pc:sldMkLst>
          <pc:docMk/>
          <pc:sldMk cId="1903297208" sldId="1532"/>
        </pc:sldMkLst>
      </pc:sldChg>
      <pc:sldChg chg="modNotes">
        <pc:chgData name="Megan Faller" userId="9d1e07f7-a773-4974-a6b0-b3caef776a66" providerId="ADAL" clId="{10D849D0-FE4C-4068-B3D9-4A9155A7A6C6}" dt="2023-06-05T19:05:01.703" v="0"/>
        <pc:sldMkLst>
          <pc:docMk/>
          <pc:sldMk cId="951309621" sldId="1534"/>
        </pc:sldMkLst>
      </pc:sldChg>
      <pc:sldChg chg="modNotes">
        <pc:chgData name="Megan Faller" userId="9d1e07f7-a773-4974-a6b0-b3caef776a66" providerId="ADAL" clId="{10D849D0-FE4C-4068-B3D9-4A9155A7A6C6}" dt="2023-06-05T19:05:01.703" v="0"/>
        <pc:sldMkLst>
          <pc:docMk/>
          <pc:sldMk cId="96257897" sldId="1535"/>
        </pc:sldMkLst>
      </pc:sldChg>
      <pc:sldChg chg="modNotes">
        <pc:chgData name="Megan Faller" userId="9d1e07f7-a773-4974-a6b0-b3caef776a66" providerId="ADAL" clId="{10D849D0-FE4C-4068-B3D9-4A9155A7A6C6}" dt="2023-06-05T19:05:01.703" v="0"/>
        <pc:sldMkLst>
          <pc:docMk/>
          <pc:sldMk cId="2597918859" sldId="1536"/>
        </pc:sldMkLst>
      </pc:sldChg>
      <pc:sldChg chg="modNotes">
        <pc:chgData name="Megan Faller" userId="9d1e07f7-a773-4974-a6b0-b3caef776a66" providerId="ADAL" clId="{10D849D0-FE4C-4068-B3D9-4A9155A7A6C6}" dt="2023-06-05T19:05:01.703" v="0"/>
        <pc:sldMkLst>
          <pc:docMk/>
          <pc:sldMk cId="2915637119" sldId="1537"/>
        </pc:sldMkLst>
      </pc:sldChg>
      <pc:sldChg chg="modNotes">
        <pc:chgData name="Megan Faller" userId="9d1e07f7-a773-4974-a6b0-b3caef776a66" providerId="ADAL" clId="{10D849D0-FE4C-4068-B3D9-4A9155A7A6C6}" dt="2023-06-05T19:05:01.703" v="0"/>
        <pc:sldMkLst>
          <pc:docMk/>
          <pc:sldMk cId="3779181948" sldId="1538"/>
        </pc:sldMkLst>
      </pc:sldChg>
      <pc:sldChg chg="modNotes">
        <pc:chgData name="Megan Faller" userId="9d1e07f7-a773-4974-a6b0-b3caef776a66" providerId="ADAL" clId="{10D849D0-FE4C-4068-B3D9-4A9155A7A6C6}" dt="2023-06-05T19:05:01.703" v="0"/>
        <pc:sldMkLst>
          <pc:docMk/>
          <pc:sldMk cId="2930942894" sldId="1539"/>
        </pc:sldMkLst>
      </pc:sldChg>
      <pc:sldChg chg="modNotes">
        <pc:chgData name="Megan Faller" userId="9d1e07f7-a773-4974-a6b0-b3caef776a66" providerId="ADAL" clId="{10D849D0-FE4C-4068-B3D9-4A9155A7A6C6}" dt="2023-06-05T19:05:01.703" v="0"/>
        <pc:sldMkLst>
          <pc:docMk/>
          <pc:sldMk cId="2871707118" sldId="1540"/>
        </pc:sldMkLst>
      </pc:sldChg>
      <pc:sldChg chg="modNotes">
        <pc:chgData name="Megan Faller" userId="9d1e07f7-a773-4974-a6b0-b3caef776a66" providerId="ADAL" clId="{10D849D0-FE4C-4068-B3D9-4A9155A7A6C6}" dt="2023-06-05T19:05:01.703" v="0"/>
        <pc:sldMkLst>
          <pc:docMk/>
          <pc:sldMk cId="432210458" sldId="1541"/>
        </pc:sldMkLst>
      </pc:sldChg>
      <pc:sldChg chg="modNotes">
        <pc:chgData name="Megan Faller" userId="9d1e07f7-a773-4974-a6b0-b3caef776a66" providerId="ADAL" clId="{10D849D0-FE4C-4068-B3D9-4A9155A7A6C6}" dt="2023-06-05T19:05:01.703" v="0"/>
        <pc:sldMkLst>
          <pc:docMk/>
          <pc:sldMk cId="1417771951" sldId="1542"/>
        </pc:sldMkLst>
      </pc:sldChg>
      <pc:sldChg chg="modNotes">
        <pc:chgData name="Megan Faller" userId="9d1e07f7-a773-4974-a6b0-b3caef776a66" providerId="ADAL" clId="{10D849D0-FE4C-4068-B3D9-4A9155A7A6C6}" dt="2023-06-05T19:05:01.703" v="0"/>
        <pc:sldMkLst>
          <pc:docMk/>
          <pc:sldMk cId="374860566" sldId="1543"/>
        </pc:sldMkLst>
      </pc:sldChg>
      <pc:sldChg chg="modNotes">
        <pc:chgData name="Megan Faller" userId="9d1e07f7-a773-4974-a6b0-b3caef776a66" providerId="ADAL" clId="{10D849D0-FE4C-4068-B3D9-4A9155A7A6C6}" dt="2023-06-05T19:05:01.703" v="0"/>
        <pc:sldMkLst>
          <pc:docMk/>
          <pc:sldMk cId="924527543" sldId="1544"/>
        </pc:sldMkLst>
      </pc:sldChg>
      <pc:sldChg chg="modNotes">
        <pc:chgData name="Megan Faller" userId="9d1e07f7-a773-4974-a6b0-b3caef776a66" providerId="ADAL" clId="{10D849D0-FE4C-4068-B3D9-4A9155A7A6C6}" dt="2023-06-05T19:05:01.703" v="0"/>
        <pc:sldMkLst>
          <pc:docMk/>
          <pc:sldMk cId="1706572933" sldId="1545"/>
        </pc:sldMkLst>
      </pc:sldChg>
      <pc:sldChg chg="modNotes">
        <pc:chgData name="Megan Faller" userId="9d1e07f7-a773-4974-a6b0-b3caef776a66" providerId="ADAL" clId="{10D849D0-FE4C-4068-B3D9-4A9155A7A6C6}" dt="2023-06-05T19:05:01.703" v="0"/>
        <pc:sldMkLst>
          <pc:docMk/>
          <pc:sldMk cId="2240097094" sldId="1546"/>
        </pc:sldMkLst>
      </pc:sldChg>
      <pc:sldChg chg="modNotes">
        <pc:chgData name="Megan Faller" userId="9d1e07f7-a773-4974-a6b0-b3caef776a66" providerId="ADAL" clId="{10D849D0-FE4C-4068-B3D9-4A9155A7A6C6}" dt="2023-06-05T19:05:01.703" v="0"/>
        <pc:sldMkLst>
          <pc:docMk/>
          <pc:sldMk cId="817769742" sldId="1547"/>
        </pc:sldMkLst>
      </pc:sldChg>
      <pc:sldChg chg="modNotes">
        <pc:chgData name="Megan Faller" userId="9d1e07f7-a773-4974-a6b0-b3caef776a66" providerId="ADAL" clId="{10D849D0-FE4C-4068-B3D9-4A9155A7A6C6}" dt="2023-06-05T19:05:01.703" v="0"/>
        <pc:sldMkLst>
          <pc:docMk/>
          <pc:sldMk cId="2237392214" sldId="1548"/>
        </pc:sldMkLst>
      </pc:sldChg>
      <pc:sldChg chg="modNotes">
        <pc:chgData name="Megan Faller" userId="9d1e07f7-a773-4974-a6b0-b3caef776a66" providerId="ADAL" clId="{10D849D0-FE4C-4068-B3D9-4A9155A7A6C6}" dt="2023-06-05T19:05:01.703" v="0"/>
        <pc:sldMkLst>
          <pc:docMk/>
          <pc:sldMk cId="3810879173" sldId="1549"/>
        </pc:sldMkLst>
      </pc:sldChg>
      <pc:sldChg chg="modNotes">
        <pc:chgData name="Megan Faller" userId="9d1e07f7-a773-4974-a6b0-b3caef776a66" providerId="ADAL" clId="{10D849D0-FE4C-4068-B3D9-4A9155A7A6C6}" dt="2023-06-05T19:05:01.703" v="0"/>
        <pc:sldMkLst>
          <pc:docMk/>
          <pc:sldMk cId="1128989446" sldId="1550"/>
        </pc:sldMkLst>
      </pc:sldChg>
      <pc:sldChg chg="modNotes">
        <pc:chgData name="Megan Faller" userId="9d1e07f7-a773-4974-a6b0-b3caef776a66" providerId="ADAL" clId="{10D849D0-FE4C-4068-B3D9-4A9155A7A6C6}" dt="2023-06-05T19:05:01.703" v="0"/>
        <pc:sldMkLst>
          <pc:docMk/>
          <pc:sldMk cId="2233484918" sldId="1551"/>
        </pc:sldMkLst>
      </pc:sldChg>
      <pc:sldChg chg="modNotes">
        <pc:chgData name="Megan Faller" userId="9d1e07f7-a773-4974-a6b0-b3caef776a66" providerId="ADAL" clId="{10D849D0-FE4C-4068-B3D9-4A9155A7A6C6}" dt="2023-06-05T19:05:01.703" v="0"/>
        <pc:sldMkLst>
          <pc:docMk/>
          <pc:sldMk cId="1205787094" sldId="1552"/>
        </pc:sldMkLst>
      </pc:sldChg>
      <pc:sldChg chg="modNotes">
        <pc:chgData name="Megan Faller" userId="9d1e07f7-a773-4974-a6b0-b3caef776a66" providerId="ADAL" clId="{10D849D0-FE4C-4068-B3D9-4A9155A7A6C6}" dt="2023-06-05T19:05:01.703" v="0"/>
        <pc:sldMkLst>
          <pc:docMk/>
          <pc:sldMk cId="225223804" sldId="1553"/>
        </pc:sldMkLst>
      </pc:sldChg>
      <pc:sldChg chg="modNotes">
        <pc:chgData name="Megan Faller" userId="9d1e07f7-a773-4974-a6b0-b3caef776a66" providerId="ADAL" clId="{10D849D0-FE4C-4068-B3D9-4A9155A7A6C6}" dt="2023-06-05T19:05:01.703" v="0"/>
        <pc:sldMkLst>
          <pc:docMk/>
          <pc:sldMk cId="1805505021" sldId="1554"/>
        </pc:sldMkLst>
      </pc:sldChg>
      <pc:sldChg chg="modNotes">
        <pc:chgData name="Megan Faller" userId="9d1e07f7-a773-4974-a6b0-b3caef776a66" providerId="ADAL" clId="{10D849D0-FE4C-4068-B3D9-4A9155A7A6C6}" dt="2023-06-05T19:05:01.703" v="0"/>
        <pc:sldMkLst>
          <pc:docMk/>
          <pc:sldMk cId="3728595655" sldId="1555"/>
        </pc:sldMkLst>
      </pc:sldChg>
      <pc:sldChg chg="modNotes">
        <pc:chgData name="Megan Faller" userId="9d1e07f7-a773-4974-a6b0-b3caef776a66" providerId="ADAL" clId="{10D849D0-FE4C-4068-B3D9-4A9155A7A6C6}" dt="2023-06-05T19:05:01.703" v="0"/>
        <pc:sldMkLst>
          <pc:docMk/>
          <pc:sldMk cId="2293027738" sldId="1556"/>
        </pc:sldMkLst>
      </pc:sldChg>
      <pc:sldChg chg="modNotes">
        <pc:chgData name="Megan Faller" userId="9d1e07f7-a773-4974-a6b0-b3caef776a66" providerId="ADAL" clId="{10D849D0-FE4C-4068-B3D9-4A9155A7A6C6}" dt="2023-06-05T19:05:01.703" v="0"/>
        <pc:sldMkLst>
          <pc:docMk/>
          <pc:sldMk cId="1331934585" sldId="1557"/>
        </pc:sldMkLst>
      </pc:sldChg>
      <pc:sldChg chg="modNotes">
        <pc:chgData name="Megan Faller" userId="9d1e07f7-a773-4974-a6b0-b3caef776a66" providerId="ADAL" clId="{10D849D0-FE4C-4068-B3D9-4A9155A7A6C6}" dt="2023-06-05T19:05:01.703" v="0"/>
        <pc:sldMkLst>
          <pc:docMk/>
          <pc:sldMk cId="4038431300" sldId="1558"/>
        </pc:sldMkLst>
      </pc:sldChg>
      <pc:sldChg chg="modNotes">
        <pc:chgData name="Megan Faller" userId="9d1e07f7-a773-4974-a6b0-b3caef776a66" providerId="ADAL" clId="{10D849D0-FE4C-4068-B3D9-4A9155A7A6C6}" dt="2023-06-05T19:05:01.703" v="0"/>
        <pc:sldMkLst>
          <pc:docMk/>
          <pc:sldMk cId="4083485519" sldId="1559"/>
        </pc:sldMkLst>
      </pc:sldChg>
      <pc:sldChg chg="modNotes">
        <pc:chgData name="Megan Faller" userId="9d1e07f7-a773-4974-a6b0-b3caef776a66" providerId="ADAL" clId="{10D849D0-FE4C-4068-B3D9-4A9155A7A6C6}" dt="2023-06-05T19:05:01.703" v="0"/>
        <pc:sldMkLst>
          <pc:docMk/>
          <pc:sldMk cId="1875105085" sldId="1560"/>
        </pc:sldMkLst>
      </pc:sldChg>
      <pc:sldChg chg="modNotes">
        <pc:chgData name="Megan Faller" userId="9d1e07f7-a773-4974-a6b0-b3caef776a66" providerId="ADAL" clId="{10D849D0-FE4C-4068-B3D9-4A9155A7A6C6}" dt="2023-06-05T19:05:01.703" v="0"/>
        <pc:sldMkLst>
          <pc:docMk/>
          <pc:sldMk cId="3310319358" sldId="1561"/>
        </pc:sldMkLst>
      </pc:sldChg>
      <pc:sldChg chg="modNotes">
        <pc:chgData name="Megan Faller" userId="9d1e07f7-a773-4974-a6b0-b3caef776a66" providerId="ADAL" clId="{10D849D0-FE4C-4068-B3D9-4A9155A7A6C6}" dt="2023-06-05T19:05:01.703" v="0"/>
        <pc:sldMkLst>
          <pc:docMk/>
          <pc:sldMk cId="699429191" sldId="1562"/>
        </pc:sldMkLst>
      </pc:sldChg>
      <pc:sldChg chg="modNotes">
        <pc:chgData name="Megan Faller" userId="9d1e07f7-a773-4974-a6b0-b3caef776a66" providerId="ADAL" clId="{10D849D0-FE4C-4068-B3D9-4A9155A7A6C6}" dt="2023-06-05T19:05:01.703" v="0"/>
        <pc:sldMkLst>
          <pc:docMk/>
          <pc:sldMk cId="598035698" sldId="1563"/>
        </pc:sldMkLst>
      </pc:sldChg>
      <pc:sldChg chg="modNotes">
        <pc:chgData name="Megan Faller" userId="9d1e07f7-a773-4974-a6b0-b3caef776a66" providerId="ADAL" clId="{10D849D0-FE4C-4068-B3D9-4A9155A7A6C6}" dt="2023-06-05T19:05:01.703" v="0"/>
        <pc:sldMkLst>
          <pc:docMk/>
          <pc:sldMk cId="4060658139" sldId="1564"/>
        </pc:sldMkLst>
      </pc:sldChg>
      <pc:sldChg chg="modNotes">
        <pc:chgData name="Megan Faller" userId="9d1e07f7-a773-4974-a6b0-b3caef776a66" providerId="ADAL" clId="{10D849D0-FE4C-4068-B3D9-4A9155A7A6C6}" dt="2023-06-05T19:05:01.703" v="0"/>
        <pc:sldMkLst>
          <pc:docMk/>
          <pc:sldMk cId="2694418836" sldId="1565"/>
        </pc:sldMkLst>
      </pc:sldChg>
      <pc:sldChg chg="modNotes">
        <pc:chgData name="Megan Faller" userId="9d1e07f7-a773-4974-a6b0-b3caef776a66" providerId="ADAL" clId="{10D849D0-FE4C-4068-B3D9-4A9155A7A6C6}" dt="2023-06-05T19:05:01.703" v="0"/>
        <pc:sldMkLst>
          <pc:docMk/>
          <pc:sldMk cId="818714379" sldId="1574"/>
        </pc:sldMkLst>
      </pc:sldChg>
      <pc:sldChg chg="modNotes">
        <pc:chgData name="Megan Faller" userId="9d1e07f7-a773-4974-a6b0-b3caef776a66" providerId="ADAL" clId="{10D849D0-FE4C-4068-B3D9-4A9155A7A6C6}" dt="2023-06-05T19:05:01.703" v="0"/>
        <pc:sldMkLst>
          <pc:docMk/>
          <pc:sldMk cId="2355238675" sldId="1618"/>
        </pc:sldMkLst>
      </pc:sldChg>
      <pc:sldChg chg="modNotes">
        <pc:chgData name="Megan Faller" userId="9d1e07f7-a773-4974-a6b0-b3caef776a66" providerId="ADAL" clId="{10D849D0-FE4C-4068-B3D9-4A9155A7A6C6}" dt="2023-06-05T19:05:01.703" v="0"/>
        <pc:sldMkLst>
          <pc:docMk/>
          <pc:sldMk cId="858252642" sldId="1622"/>
        </pc:sldMkLst>
      </pc:sldChg>
      <pc:sldChg chg="modNotes">
        <pc:chgData name="Megan Faller" userId="9d1e07f7-a773-4974-a6b0-b3caef776a66" providerId="ADAL" clId="{10D849D0-FE4C-4068-B3D9-4A9155A7A6C6}" dt="2023-06-05T19:05:01.703" v="0"/>
        <pc:sldMkLst>
          <pc:docMk/>
          <pc:sldMk cId="762871421" sldId="1700"/>
        </pc:sldMkLst>
      </pc:sldChg>
      <pc:sldChg chg="modNotes">
        <pc:chgData name="Megan Faller" userId="9d1e07f7-a773-4974-a6b0-b3caef776a66" providerId="ADAL" clId="{10D849D0-FE4C-4068-B3D9-4A9155A7A6C6}" dt="2023-06-05T19:05:01.703" v="0"/>
        <pc:sldMkLst>
          <pc:docMk/>
          <pc:sldMk cId="1815752421" sldId="1833"/>
        </pc:sldMkLst>
      </pc:sldChg>
      <pc:sldChg chg="modNotes">
        <pc:chgData name="Megan Faller" userId="9d1e07f7-a773-4974-a6b0-b3caef776a66" providerId="ADAL" clId="{10D849D0-FE4C-4068-B3D9-4A9155A7A6C6}" dt="2023-06-05T19:05:01.703" v="0"/>
        <pc:sldMkLst>
          <pc:docMk/>
          <pc:sldMk cId="3964038508" sldId="1859"/>
        </pc:sldMkLst>
      </pc:sldChg>
      <pc:sldChg chg="modNotes">
        <pc:chgData name="Megan Faller" userId="9d1e07f7-a773-4974-a6b0-b3caef776a66" providerId="ADAL" clId="{10D849D0-FE4C-4068-B3D9-4A9155A7A6C6}" dt="2023-06-05T19:05:01.703" v="0"/>
        <pc:sldMkLst>
          <pc:docMk/>
          <pc:sldMk cId="4160923150" sldId="1946"/>
        </pc:sldMkLst>
      </pc:sldChg>
      <pc:sldChg chg="modNotes">
        <pc:chgData name="Megan Faller" userId="9d1e07f7-a773-4974-a6b0-b3caef776a66" providerId="ADAL" clId="{10D849D0-FE4C-4068-B3D9-4A9155A7A6C6}" dt="2023-06-05T19:05:01.703" v="0"/>
        <pc:sldMkLst>
          <pc:docMk/>
          <pc:sldMk cId="1647390888" sldId="1948"/>
        </pc:sldMkLst>
      </pc:sldChg>
      <pc:sldChg chg="modNotes">
        <pc:chgData name="Megan Faller" userId="9d1e07f7-a773-4974-a6b0-b3caef776a66" providerId="ADAL" clId="{10D849D0-FE4C-4068-B3D9-4A9155A7A6C6}" dt="2023-06-05T19:05:01.703" v="0"/>
        <pc:sldMkLst>
          <pc:docMk/>
          <pc:sldMk cId="2007927512" sldId="1949"/>
        </pc:sldMkLst>
      </pc:sldChg>
    </pc:docChg>
  </pc:docChgLst>
  <pc:docChgLst>
    <pc:chgData name="Megan Faller" userId="9d1e07f7-a773-4974-a6b0-b3caef776a66" providerId="ADAL" clId="{BE193709-BB2C-40BF-B483-119FA478E51A}"/>
    <pc:docChg chg="modSld">
      <pc:chgData name="Megan Faller" userId="9d1e07f7-a773-4974-a6b0-b3caef776a66" providerId="ADAL" clId="{BE193709-BB2C-40BF-B483-119FA478E51A}" dt="2022-11-21T20:32:36.517" v="7" actId="1076"/>
      <pc:docMkLst>
        <pc:docMk/>
      </pc:docMkLst>
      <pc:sldChg chg="modNotes">
        <pc:chgData name="Megan Faller" userId="9d1e07f7-a773-4974-a6b0-b3caef776a66" providerId="ADAL" clId="{BE193709-BB2C-40BF-B483-119FA478E51A}" dt="2022-11-21T20:30:55.481" v="2" actId="1076"/>
        <pc:sldMkLst>
          <pc:docMk/>
          <pc:sldMk cId="57228080" sldId="1531"/>
        </pc:sldMkLst>
      </pc:sldChg>
      <pc:sldChg chg="modNotes">
        <pc:chgData name="Megan Faller" userId="9d1e07f7-a773-4974-a6b0-b3caef776a66" providerId="ADAL" clId="{BE193709-BB2C-40BF-B483-119FA478E51A}" dt="2022-11-21T20:32:36.517" v="7" actId="1076"/>
        <pc:sldMkLst>
          <pc:docMk/>
          <pc:sldMk cId="3810879173" sldId="1549"/>
        </pc:sldMkLst>
      </pc:sldChg>
      <pc:sldChg chg="modNotes">
        <pc:chgData name="Megan Faller" userId="9d1e07f7-a773-4974-a6b0-b3caef776a66" providerId="ADAL" clId="{BE193709-BB2C-40BF-B483-119FA478E51A}" dt="2022-11-21T20:30:17.190" v="1" actId="1076"/>
        <pc:sldMkLst>
          <pc:docMk/>
          <pc:sldMk cId="1815752421" sldId="1833"/>
        </pc:sldMkLst>
      </pc:sldChg>
    </pc:docChg>
  </pc:docChgLst>
  <pc:docChgLst>
    <pc:chgData name="Megan Faller" userId="9d1e07f7-a773-4974-a6b0-b3caef776a66" providerId="ADAL" clId="{C07E4158-D56D-46B3-ADA8-7C6365941470}"/>
    <pc:docChg chg="modSld">
      <pc:chgData name="Megan Faller" userId="9d1e07f7-a773-4974-a6b0-b3caef776a66" providerId="ADAL" clId="{C07E4158-D56D-46B3-ADA8-7C6365941470}" dt="2023-08-03T15:21:57.886" v="29" actId="115"/>
      <pc:docMkLst>
        <pc:docMk/>
      </pc:docMkLst>
      <pc:sldChg chg="modNotesTx">
        <pc:chgData name="Megan Faller" userId="9d1e07f7-a773-4974-a6b0-b3caef776a66" providerId="ADAL" clId="{C07E4158-D56D-46B3-ADA8-7C6365941470}" dt="2023-08-03T15:19:10.406" v="2" actId="20577"/>
        <pc:sldMkLst>
          <pc:docMk/>
          <pc:sldMk cId="671640510" sldId="291"/>
        </pc:sldMkLst>
      </pc:sldChg>
      <pc:sldChg chg="modNotesTx">
        <pc:chgData name="Megan Faller" userId="9d1e07f7-a773-4974-a6b0-b3caef776a66" providerId="ADAL" clId="{C07E4158-D56D-46B3-ADA8-7C6365941470}" dt="2023-08-03T15:18:48.562" v="1" actId="20577"/>
        <pc:sldMkLst>
          <pc:docMk/>
          <pc:sldMk cId="1210246077" sldId="1375"/>
        </pc:sldMkLst>
      </pc:sldChg>
      <pc:sldChg chg="modNotesTx">
        <pc:chgData name="Megan Faller" userId="9d1e07f7-a773-4974-a6b0-b3caef776a66" providerId="ADAL" clId="{C07E4158-D56D-46B3-ADA8-7C6365941470}" dt="2023-08-03T15:21:49.366" v="28" actId="115"/>
        <pc:sldMkLst>
          <pc:docMk/>
          <pc:sldMk cId="535185170" sldId="1529"/>
        </pc:sldMkLst>
      </pc:sldChg>
      <pc:sldChg chg="modNotesTx">
        <pc:chgData name="Megan Faller" userId="9d1e07f7-a773-4974-a6b0-b3caef776a66" providerId="ADAL" clId="{C07E4158-D56D-46B3-ADA8-7C6365941470}" dt="2023-08-03T15:21:57.886" v="29" actId="115"/>
        <pc:sldMkLst>
          <pc:docMk/>
          <pc:sldMk cId="3810879173" sldId="1549"/>
        </pc:sldMkLst>
      </pc:sldChg>
      <pc:sldChg chg="modNotesTx">
        <pc:chgData name="Megan Faller" userId="9d1e07f7-a773-4974-a6b0-b3caef776a66" providerId="ADAL" clId="{C07E4158-D56D-46B3-ADA8-7C6365941470}" dt="2023-08-03T15:18:32.378" v="0" actId="20577"/>
        <pc:sldMkLst>
          <pc:docMk/>
          <pc:sldMk cId="818714379" sldId="1574"/>
        </pc:sldMkLst>
      </pc:sldChg>
      <pc:sldChg chg="modNotesTx">
        <pc:chgData name="Megan Faller" userId="9d1e07f7-a773-4974-a6b0-b3caef776a66" providerId="ADAL" clId="{C07E4158-D56D-46B3-ADA8-7C6365941470}" dt="2023-08-03T15:21:43.542" v="27" actId="115"/>
        <pc:sldMkLst>
          <pc:docMk/>
          <pc:sldMk cId="1815752421" sldId="1833"/>
        </pc:sldMkLst>
      </pc:sldChg>
      <pc:sldChg chg="modNotesTx">
        <pc:chgData name="Megan Faller" userId="9d1e07f7-a773-4974-a6b0-b3caef776a66" providerId="ADAL" clId="{C07E4158-D56D-46B3-ADA8-7C6365941470}" dt="2023-08-03T15:21:28.524" v="26" actId="20577"/>
        <pc:sldMkLst>
          <pc:docMk/>
          <pc:sldMk cId="3964038508" sldId="1859"/>
        </pc:sldMkLst>
      </pc:sldChg>
      <pc:sldChg chg="modNotesTx">
        <pc:chgData name="Megan Faller" userId="9d1e07f7-a773-4974-a6b0-b3caef776a66" providerId="ADAL" clId="{C07E4158-D56D-46B3-ADA8-7C6365941470}" dt="2023-08-03T15:19:51.311" v="3" actId="20577"/>
        <pc:sldMkLst>
          <pc:docMk/>
          <pc:sldMk cId="4160923150" sldId="1946"/>
        </pc:sldMkLst>
      </pc:sldChg>
      <pc:sldChg chg="modNotesTx">
        <pc:chgData name="Megan Faller" userId="9d1e07f7-a773-4974-a6b0-b3caef776a66" providerId="ADAL" clId="{C07E4158-D56D-46B3-ADA8-7C6365941470}" dt="2023-08-03T15:20:34.871" v="24" actId="20577"/>
        <pc:sldMkLst>
          <pc:docMk/>
          <pc:sldMk cId="1647390888" sldId="1948"/>
        </pc:sldMkLst>
      </pc:sldChg>
    </pc:docChg>
  </pc:docChgLst>
  <pc:docChgLst>
    <pc:chgData name="Corey Thomas" userId="9237f16a-aa8a-4247-af9d-2394dabcec6b" providerId="ADAL" clId="{322F113F-7CDA-4C2C-8235-0B69F263B3B7}"/>
    <pc:docChg chg="">
      <pc:chgData name="Corey Thomas" userId="9237f16a-aa8a-4247-af9d-2394dabcec6b" providerId="ADAL" clId="{322F113F-7CDA-4C2C-8235-0B69F263B3B7}" dt="2022-09-14T18:21:50.512" v="0"/>
      <pc:docMkLst>
        <pc:docMk/>
      </pc:docMkLst>
      <pc:sldChg chg="delCm">
        <pc:chgData name="Corey Thomas" userId="9237f16a-aa8a-4247-af9d-2394dabcec6b" providerId="ADAL" clId="{322F113F-7CDA-4C2C-8235-0B69F263B3B7}" dt="2022-09-14T18:21:50.512" v="0"/>
        <pc:sldMkLst>
          <pc:docMk/>
          <pc:sldMk cId="2007927512" sldId="1949"/>
        </pc:sldMkLst>
      </pc:sldChg>
    </pc:docChg>
  </pc:docChgLst>
  <pc:docChgLst>
    <pc:chgData name="Megan Faller" userId="9d1e07f7-a773-4974-a6b0-b3caef776a66" providerId="ADAL" clId="{D6F9E32D-2493-4360-B45D-49C7B1C3968B}"/>
    <pc:docChg chg="modSld">
      <pc:chgData name="Megan Faller" userId="9d1e07f7-a773-4974-a6b0-b3caef776a66" providerId="ADAL" clId="{D6F9E32D-2493-4360-B45D-49C7B1C3968B}" dt="2023-06-29T17:48:47.368" v="0" actId="729"/>
      <pc:docMkLst>
        <pc:docMk/>
      </pc:docMkLst>
      <pc:sldChg chg="mod modShow">
        <pc:chgData name="Megan Faller" userId="9d1e07f7-a773-4974-a6b0-b3caef776a66" providerId="ADAL" clId="{D6F9E32D-2493-4360-B45D-49C7B1C3968B}" dt="2023-06-29T17:48:47.368" v="0" actId="729"/>
        <pc:sldMkLst>
          <pc:docMk/>
          <pc:sldMk cId="3964038508" sldId="1859"/>
        </pc:sldMkLst>
      </pc:sldChg>
    </pc:docChg>
  </pc:docChgLst>
  <pc:docChgLst>
    <pc:chgData name="Corey Thomas" userId="9237f16a-aa8a-4247-af9d-2394dabcec6b" providerId="ADAL" clId="{88F0DF07-C54A-473A-A964-DCFD68C0DAD9}"/>
    <pc:docChg chg="undo custSel modSld">
      <pc:chgData name="Corey Thomas" userId="9237f16a-aa8a-4247-af9d-2394dabcec6b" providerId="ADAL" clId="{88F0DF07-C54A-473A-A964-DCFD68C0DAD9}" dt="2024-04-29T14:32:00.397" v="5" actId="20577"/>
      <pc:docMkLst>
        <pc:docMk/>
      </pc:docMkLst>
      <pc:sldChg chg="modNotes">
        <pc:chgData name="Corey Thomas" userId="9237f16a-aa8a-4247-af9d-2394dabcec6b" providerId="ADAL" clId="{88F0DF07-C54A-473A-A964-DCFD68C0DAD9}" dt="2024-04-29T14:31:46.265" v="1" actId="14100"/>
        <pc:sldMkLst>
          <pc:docMk/>
          <pc:sldMk cId="3810879173" sldId="1549"/>
        </pc:sldMkLst>
      </pc:sldChg>
      <pc:sldChg chg="modNotes">
        <pc:chgData name="Corey Thomas" userId="9237f16a-aa8a-4247-af9d-2394dabcec6b" providerId="ADAL" clId="{88F0DF07-C54A-473A-A964-DCFD68C0DAD9}" dt="2024-04-29T14:32:00.397" v="5" actId="20577"/>
        <pc:sldMkLst>
          <pc:docMk/>
          <pc:sldMk cId="1205787094" sldId="1552"/>
        </pc:sldMkLst>
      </pc:sldChg>
    </pc:docChg>
  </pc:docChgLst>
  <pc:docChgLst>
    <pc:chgData name="Suzanna Denison" userId="S::sdenison@farmland.org::d95eb4b4-46f8-48c3-94ed-084891ef2b08" providerId="AD" clId="Web-{0EAF0148-566D-FE42-41AF-B73FAD6A5506}"/>
    <pc:docChg chg="delSld modSld modSection">
      <pc:chgData name="Suzanna Denison" userId="S::sdenison@farmland.org::d95eb4b4-46f8-48c3-94ed-084891ef2b08" providerId="AD" clId="Web-{0EAF0148-566D-FE42-41AF-B73FAD6A5506}" dt="2022-09-20T21:56:32.829" v="279"/>
      <pc:docMkLst>
        <pc:docMk/>
      </pc:docMkLst>
      <pc:sldChg chg="modNotes">
        <pc:chgData name="Suzanna Denison" userId="S::sdenison@farmland.org::d95eb4b4-46f8-48c3-94ed-084891ef2b08" providerId="AD" clId="Web-{0EAF0148-566D-FE42-41AF-B73FAD6A5506}" dt="2022-09-20T21:39:42.753" v="51"/>
        <pc:sldMkLst>
          <pc:docMk/>
          <pc:sldMk cId="3527717250" sldId="261"/>
        </pc:sldMkLst>
      </pc:sldChg>
      <pc:sldChg chg="modNotes">
        <pc:chgData name="Suzanna Denison" userId="S::sdenison@farmland.org::d95eb4b4-46f8-48c3-94ed-084891ef2b08" providerId="AD" clId="Web-{0EAF0148-566D-FE42-41AF-B73FAD6A5506}" dt="2022-09-20T21:56:02.985" v="277"/>
        <pc:sldMkLst>
          <pc:docMk/>
          <pc:sldMk cId="671640510" sldId="291"/>
        </pc:sldMkLst>
      </pc:sldChg>
      <pc:sldChg chg="modNotes">
        <pc:chgData name="Suzanna Denison" userId="S::sdenison@farmland.org::d95eb4b4-46f8-48c3-94ed-084891ef2b08" providerId="AD" clId="Web-{0EAF0148-566D-FE42-41AF-B73FAD6A5506}" dt="2022-09-20T21:54:07.311" v="259"/>
        <pc:sldMkLst>
          <pc:docMk/>
          <pc:sldMk cId="1210246077" sldId="1375"/>
        </pc:sldMkLst>
      </pc:sldChg>
      <pc:sldChg chg="delCm modNotes">
        <pc:chgData name="Suzanna Denison" userId="S::sdenison@farmland.org::d95eb4b4-46f8-48c3-94ed-084891ef2b08" providerId="AD" clId="Web-{0EAF0148-566D-FE42-41AF-B73FAD6A5506}" dt="2022-09-20T21:39:15.315" v="47"/>
        <pc:sldMkLst>
          <pc:docMk/>
          <pc:sldMk cId="535185170" sldId="1529"/>
        </pc:sldMkLst>
      </pc:sldChg>
      <pc:sldChg chg="modNotes">
        <pc:chgData name="Suzanna Denison" userId="S::sdenison@farmland.org::d95eb4b4-46f8-48c3-94ed-084891ef2b08" providerId="AD" clId="Web-{0EAF0148-566D-FE42-41AF-B73FAD6A5506}" dt="2022-09-20T21:40:54.519" v="65"/>
        <pc:sldMkLst>
          <pc:docMk/>
          <pc:sldMk cId="1620538229" sldId="1530"/>
        </pc:sldMkLst>
      </pc:sldChg>
      <pc:sldChg chg="modNotes">
        <pc:chgData name="Suzanna Denison" userId="S::sdenison@farmland.org::d95eb4b4-46f8-48c3-94ed-084891ef2b08" providerId="AD" clId="Web-{0EAF0148-566D-FE42-41AF-B73FAD6A5506}" dt="2022-09-20T21:41:59.911" v="77"/>
        <pc:sldMkLst>
          <pc:docMk/>
          <pc:sldMk cId="96257897" sldId="1535"/>
        </pc:sldMkLst>
      </pc:sldChg>
      <pc:sldChg chg="delCm">
        <pc:chgData name="Suzanna Denison" userId="S::sdenison@farmland.org::d95eb4b4-46f8-48c3-94ed-084891ef2b08" providerId="AD" clId="Web-{0EAF0148-566D-FE42-41AF-B73FAD6A5506}" dt="2022-09-20T21:41:52.505" v="73"/>
        <pc:sldMkLst>
          <pc:docMk/>
          <pc:sldMk cId="2597918859" sldId="1536"/>
        </pc:sldMkLst>
      </pc:sldChg>
      <pc:sldChg chg="modNotes">
        <pc:chgData name="Suzanna Denison" userId="S::sdenison@farmland.org::d95eb4b4-46f8-48c3-94ed-084891ef2b08" providerId="AD" clId="Web-{0EAF0148-566D-FE42-41AF-B73FAD6A5506}" dt="2022-09-20T21:41:08.738" v="71"/>
        <pc:sldMkLst>
          <pc:docMk/>
          <pc:sldMk cId="2915637119" sldId="1537"/>
        </pc:sldMkLst>
      </pc:sldChg>
      <pc:sldChg chg="modNotes">
        <pc:chgData name="Suzanna Denison" userId="S::sdenison@farmland.org::d95eb4b4-46f8-48c3-94ed-084891ef2b08" providerId="AD" clId="Web-{0EAF0148-566D-FE42-41AF-B73FAD6A5506}" dt="2022-09-20T21:41:05.676" v="70"/>
        <pc:sldMkLst>
          <pc:docMk/>
          <pc:sldMk cId="3779181948" sldId="1538"/>
        </pc:sldMkLst>
      </pc:sldChg>
      <pc:sldChg chg="modNotes">
        <pc:chgData name="Suzanna Denison" userId="S::sdenison@farmland.org::d95eb4b4-46f8-48c3-94ed-084891ef2b08" providerId="AD" clId="Web-{0EAF0148-566D-FE42-41AF-B73FAD6A5506}" dt="2022-09-20T21:40:58.863" v="67"/>
        <pc:sldMkLst>
          <pc:docMk/>
          <pc:sldMk cId="2930942894" sldId="1539"/>
        </pc:sldMkLst>
      </pc:sldChg>
      <pc:sldChg chg="modNotes">
        <pc:chgData name="Suzanna Denison" userId="S::sdenison@farmland.org::d95eb4b4-46f8-48c3-94ed-084891ef2b08" providerId="AD" clId="Web-{0EAF0148-566D-FE42-41AF-B73FAD6A5506}" dt="2022-09-20T21:43:03.646" v="84"/>
        <pc:sldMkLst>
          <pc:docMk/>
          <pc:sldMk cId="2871707118" sldId="1540"/>
        </pc:sldMkLst>
      </pc:sldChg>
      <pc:sldChg chg="modNotes">
        <pc:chgData name="Suzanna Denison" userId="S::sdenison@farmland.org::d95eb4b4-46f8-48c3-94ed-084891ef2b08" providerId="AD" clId="Web-{0EAF0148-566D-FE42-41AF-B73FAD6A5506}" dt="2022-09-20T21:42:57.740" v="82"/>
        <pc:sldMkLst>
          <pc:docMk/>
          <pc:sldMk cId="432210458" sldId="1541"/>
        </pc:sldMkLst>
      </pc:sldChg>
      <pc:sldChg chg="modNotes">
        <pc:chgData name="Suzanna Denison" userId="S::sdenison@farmland.org::d95eb4b4-46f8-48c3-94ed-084891ef2b08" providerId="AD" clId="Web-{0EAF0148-566D-FE42-41AF-B73FAD6A5506}" dt="2022-09-20T21:42:07.927" v="79"/>
        <pc:sldMkLst>
          <pc:docMk/>
          <pc:sldMk cId="374860566" sldId="1543"/>
        </pc:sldMkLst>
      </pc:sldChg>
      <pc:sldChg chg="modNotes">
        <pc:chgData name="Suzanna Denison" userId="S::sdenison@farmland.org::d95eb4b4-46f8-48c3-94ed-084891ef2b08" providerId="AD" clId="Web-{0EAF0148-566D-FE42-41AF-B73FAD6A5506}" dt="2022-09-20T21:46:08.789" v="182"/>
        <pc:sldMkLst>
          <pc:docMk/>
          <pc:sldMk cId="2240097094" sldId="1546"/>
        </pc:sldMkLst>
      </pc:sldChg>
      <pc:sldChg chg="delCm modNotes">
        <pc:chgData name="Suzanna Denison" userId="S::sdenison@farmland.org::d95eb4b4-46f8-48c3-94ed-084891ef2b08" providerId="AD" clId="Web-{0EAF0148-566D-FE42-41AF-B73FAD6A5506}" dt="2022-09-20T21:45:56.305" v="179"/>
        <pc:sldMkLst>
          <pc:docMk/>
          <pc:sldMk cId="3810879173" sldId="1549"/>
        </pc:sldMkLst>
      </pc:sldChg>
      <pc:sldChg chg="modNotes">
        <pc:chgData name="Suzanna Denison" userId="S::sdenison@farmland.org::d95eb4b4-46f8-48c3-94ed-084891ef2b08" providerId="AD" clId="Web-{0EAF0148-566D-FE42-41AF-B73FAD6A5506}" dt="2022-09-20T21:46:28.711" v="186"/>
        <pc:sldMkLst>
          <pc:docMk/>
          <pc:sldMk cId="225223804" sldId="1553"/>
        </pc:sldMkLst>
      </pc:sldChg>
      <pc:sldChg chg="delCm modNotes">
        <pc:chgData name="Suzanna Denison" userId="S::sdenison@farmland.org::d95eb4b4-46f8-48c3-94ed-084891ef2b08" providerId="AD" clId="Web-{0EAF0148-566D-FE42-41AF-B73FAD6A5506}" dt="2022-09-20T21:56:20.094" v="278"/>
        <pc:sldMkLst>
          <pc:docMk/>
          <pc:sldMk cId="1805505021" sldId="1554"/>
        </pc:sldMkLst>
      </pc:sldChg>
      <pc:sldChg chg="modNotes">
        <pc:chgData name="Suzanna Denison" userId="S::sdenison@farmland.org::d95eb4b4-46f8-48c3-94ed-084891ef2b08" providerId="AD" clId="Web-{0EAF0148-566D-FE42-41AF-B73FAD6A5506}" dt="2022-09-20T21:47:34.978" v="190"/>
        <pc:sldMkLst>
          <pc:docMk/>
          <pc:sldMk cId="1331934585" sldId="1557"/>
        </pc:sldMkLst>
      </pc:sldChg>
      <pc:sldChg chg="modNotes">
        <pc:chgData name="Suzanna Denison" userId="S::sdenison@farmland.org::d95eb4b4-46f8-48c3-94ed-084891ef2b08" providerId="AD" clId="Web-{0EAF0148-566D-FE42-41AF-B73FAD6A5506}" dt="2022-09-20T21:51:51.200" v="229"/>
        <pc:sldMkLst>
          <pc:docMk/>
          <pc:sldMk cId="3310319358" sldId="1561"/>
        </pc:sldMkLst>
      </pc:sldChg>
      <pc:sldChg chg="delCm modNotes">
        <pc:chgData name="Suzanna Denison" userId="S::sdenison@farmland.org::d95eb4b4-46f8-48c3-94ed-084891ef2b08" providerId="AD" clId="Web-{0EAF0148-566D-FE42-41AF-B73FAD6A5506}" dt="2022-09-20T21:51:10.121" v="227"/>
        <pc:sldMkLst>
          <pc:docMk/>
          <pc:sldMk cId="699429191" sldId="1562"/>
        </pc:sldMkLst>
      </pc:sldChg>
      <pc:sldChg chg="modSp modNotes">
        <pc:chgData name="Suzanna Denison" userId="S::sdenison@farmland.org::d95eb4b4-46f8-48c3-94ed-084891ef2b08" providerId="AD" clId="Web-{0EAF0148-566D-FE42-41AF-B73FAD6A5506}" dt="2022-09-20T21:55:48.953" v="275"/>
        <pc:sldMkLst>
          <pc:docMk/>
          <pc:sldMk cId="2355238675" sldId="1618"/>
        </pc:sldMkLst>
        <pc:spChg chg="mod">
          <ac:chgData name="Suzanna Denison" userId="S::sdenison@farmland.org::d95eb4b4-46f8-48c3-94ed-084891ef2b08" providerId="AD" clId="Web-{0EAF0148-566D-FE42-41AF-B73FAD6A5506}" dt="2022-09-20T21:55:38.531" v="271" actId="20577"/>
          <ac:spMkLst>
            <pc:docMk/>
            <pc:sldMk cId="2355238675" sldId="1618"/>
            <ac:spMk id="3" creationId="{0AEE3700-291B-46B5-8395-6FCA435B71DC}"/>
          </ac:spMkLst>
        </pc:spChg>
      </pc:sldChg>
      <pc:sldChg chg="modNotes">
        <pc:chgData name="Suzanna Denison" userId="S::sdenison@farmland.org::d95eb4b4-46f8-48c3-94ed-084891ef2b08" providerId="AD" clId="Web-{0EAF0148-566D-FE42-41AF-B73FAD6A5506}" dt="2022-09-20T21:39:33.409" v="50"/>
        <pc:sldMkLst>
          <pc:docMk/>
          <pc:sldMk cId="858252642" sldId="1622"/>
        </pc:sldMkLst>
      </pc:sldChg>
      <pc:sldChg chg="modNotes">
        <pc:chgData name="Suzanna Denison" userId="S::sdenison@farmland.org::d95eb4b4-46f8-48c3-94ed-084891ef2b08" providerId="AD" clId="Web-{0EAF0148-566D-FE42-41AF-B73FAD6A5506}" dt="2022-09-20T21:40:22.863" v="61"/>
        <pc:sldMkLst>
          <pc:docMk/>
          <pc:sldMk cId="762871421" sldId="1700"/>
        </pc:sldMkLst>
      </pc:sldChg>
      <pc:sldChg chg="delCm modNotes">
        <pc:chgData name="Suzanna Denison" userId="S::sdenison@farmland.org::d95eb4b4-46f8-48c3-94ed-084891ef2b08" providerId="AD" clId="Web-{0EAF0148-566D-FE42-41AF-B73FAD6A5506}" dt="2022-09-20T21:39:19.893" v="48"/>
        <pc:sldMkLst>
          <pc:docMk/>
          <pc:sldMk cId="1815752421" sldId="1833"/>
        </pc:sldMkLst>
      </pc:sldChg>
      <pc:sldChg chg="del delCm">
        <pc:chgData name="Suzanna Denison" userId="S::sdenison@farmland.org::d95eb4b4-46f8-48c3-94ed-084891ef2b08" providerId="AD" clId="Web-{0EAF0148-566D-FE42-41AF-B73FAD6A5506}" dt="2022-09-20T21:42:54.318" v="81"/>
        <pc:sldMkLst>
          <pc:docMk/>
          <pc:sldMk cId="1525688702" sldId="1839"/>
        </pc:sldMkLst>
      </pc:sldChg>
      <pc:sldChg chg="mod modShow modNotes">
        <pc:chgData name="Suzanna Denison" userId="S::sdenison@farmland.org::d95eb4b4-46f8-48c3-94ed-084891ef2b08" providerId="AD" clId="Web-{0EAF0148-566D-FE42-41AF-B73FAD6A5506}" dt="2022-09-20T21:53:56.342" v="258"/>
        <pc:sldMkLst>
          <pc:docMk/>
          <pc:sldMk cId="3964038508" sldId="1859"/>
        </pc:sldMkLst>
      </pc:sldChg>
      <pc:sldChg chg="delCm modNotes">
        <pc:chgData name="Suzanna Denison" userId="S::sdenison@farmland.org::d95eb4b4-46f8-48c3-94ed-084891ef2b08" providerId="AD" clId="Web-{0EAF0148-566D-FE42-41AF-B73FAD6A5506}" dt="2022-09-20T21:56:32.829" v="279"/>
        <pc:sldMkLst>
          <pc:docMk/>
          <pc:sldMk cId="4160923150" sldId="1946"/>
        </pc:sldMkLst>
      </pc:sldChg>
      <pc:sldChg chg="modSp delCm modNotes">
        <pc:chgData name="Suzanna Denison" userId="S::sdenison@farmland.org::d95eb4b4-46f8-48c3-94ed-084891ef2b08" providerId="AD" clId="Web-{0EAF0148-566D-FE42-41AF-B73FAD6A5506}" dt="2022-09-20T21:50:51.621" v="224"/>
        <pc:sldMkLst>
          <pc:docMk/>
          <pc:sldMk cId="1647390888" sldId="1948"/>
        </pc:sldMkLst>
        <pc:spChg chg="mod">
          <ac:chgData name="Suzanna Denison" userId="S::sdenison@farmland.org::d95eb4b4-46f8-48c3-94ed-084891ef2b08" providerId="AD" clId="Web-{0EAF0148-566D-FE42-41AF-B73FAD6A5506}" dt="2022-09-20T21:49:01.026" v="197" actId="20577"/>
          <ac:spMkLst>
            <pc:docMk/>
            <pc:sldMk cId="1647390888" sldId="1948"/>
            <ac:spMk id="3" creationId="{3D95E1C8-479F-3A70-0A7E-1A964681750C}"/>
          </ac:spMkLst>
        </pc:spChg>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ata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ata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svg"/><Relationship Id="rId1" Type="http://schemas.openxmlformats.org/officeDocument/2006/relationships/image" Target="../media/image48.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2CDC9-0D03-4045-AE31-FC3872F222D1}" type="doc">
      <dgm:prSet loTypeId="urn:microsoft.com/office/officeart/2016/7/layout/ChevronBlockProcess" loCatId="process" qsTypeId="urn:microsoft.com/office/officeart/2005/8/quickstyle/simple1" qsCatId="simple" csTypeId="urn:microsoft.com/office/officeart/2005/8/colors/accent1_2" csCatId="accent1" phldr="1"/>
      <dgm:spPr/>
      <dgm:t>
        <a:bodyPr/>
        <a:lstStyle/>
        <a:p>
          <a:endParaRPr lang="en-US"/>
        </a:p>
      </dgm:t>
    </dgm:pt>
    <dgm:pt modelId="{12AC166E-8221-4DF4-BFD0-11921D005D10}">
      <dgm:prSet/>
      <dgm:spPr/>
      <dgm:t>
        <a:bodyPr/>
        <a:lstStyle/>
        <a:p>
          <a:r>
            <a:rPr lang="es-ES" dirty="0">
              <a:solidFill>
                <a:schemeClr val="bg2"/>
              </a:solidFill>
              <a:latin typeface="Arial"/>
            </a:rPr>
            <a:t>Comparar</a:t>
          </a:r>
        </a:p>
      </dgm:t>
    </dgm:pt>
    <dgm:pt modelId="{94A28ADC-0CFD-407D-9CF4-A74822662B76}" type="parTrans" cxnId="{BC1F7DF0-8EEA-46D2-B802-E17451A84CEA}">
      <dgm:prSet/>
      <dgm:spPr/>
      <dgm:t>
        <a:bodyPr/>
        <a:lstStyle/>
        <a:p>
          <a:endParaRPr lang="en-US"/>
        </a:p>
      </dgm:t>
    </dgm:pt>
    <dgm:pt modelId="{A44558AA-B3A2-4F35-BFFB-8BAE508A8622}" type="sibTrans" cxnId="{BC1F7DF0-8EEA-46D2-B802-E17451A84CEA}">
      <dgm:prSet/>
      <dgm:spPr/>
      <dgm:t>
        <a:bodyPr/>
        <a:lstStyle/>
        <a:p>
          <a:endParaRPr lang="en-US"/>
        </a:p>
      </dgm:t>
    </dgm:pt>
    <dgm:pt modelId="{69475F63-18FC-4AFA-B8C3-6498D3BD870D}">
      <dgm:prSet custT="1"/>
      <dgm:spPr/>
      <dgm:t>
        <a:bodyPr/>
        <a:lstStyle/>
        <a:p>
          <a:pPr rtl="0"/>
          <a:r>
            <a:rPr lang="es-ES" sz="2000" b="0" dirty="0">
              <a:solidFill>
                <a:srgbClr val="004B24"/>
              </a:solidFill>
              <a:latin typeface="Arial"/>
            </a:rPr>
            <a:t>Comparar las distintas formas de transferir activos.</a:t>
          </a:r>
        </a:p>
      </dgm:t>
    </dgm:pt>
    <dgm:pt modelId="{669E5C2C-6E94-4E44-8DFD-6C42034B7F41}" type="parTrans" cxnId="{2371BDE3-E10C-4E47-A8C0-58BA8745A582}">
      <dgm:prSet/>
      <dgm:spPr/>
      <dgm:t>
        <a:bodyPr/>
        <a:lstStyle/>
        <a:p>
          <a:endParaRPr lang="en-US"/>
        </a:p>
      </dgm:t>
    </dgm:pt>
    <dgm:pt modelId="{58B677AE-A48C-4FB0-8980-B80B6AA05F4D}" type="sibTrans" cxnId="{2371BDE3-E10C-4E47-A8C0-58BA8745A582}">
      <dgm:prSet/>
      <dgm:spPr/>
      <dgm:t>
        <a:bodyPr/>
        <a:lstStyle/>
        <a:p>
          <a:endParaRPr lang="en-US"/>
        </a:p>
      </dgm:t>
    </dgm:pt>
    <dgm:pt modelId="{8983C57B-98FA-49AB-94F4-A9D205693573}">
      <dgm:prSet/>
      <dgm:spPr/>
      <dgm:t>
        <a:bodyPr/>
        <a:lstStyle/>
        <a:p>
          <a:r>
            <a:rPr lang="es-ES" dirty="0">
              <a:solidFill>
                <a:schemeClr val="bg2"/>
              </a:solidFill>
            </a:rPr>
            <a:t>Identificar</a:t>
          </a:r>
        </a:p>
      </dgm:t>
    </dgm:pt>
    <dgm:pt modelId="{60584589-1CE6-485B-82BD-376562C54D2D}" type="parTrans" cxnId="{4ADA8F94-5013-48EB-A99A-0013561F177C}">
      <dgm:prSet/>
      <dgm:spPr/>
      <dgm:t>
        <a:bodyPr/>
        <a:lstStyle/>
        <a:p>
          <a:endParaRPr lang="en-US"/>
        </a:p>
      </dgm:t>
    </dgm:pt>
    <dgm:pt modelId="{0CA32E6F-BC1A-4811-B9D0-CF8368A72077}" type="sibTrans" cxnId="{4ADA8F94-5013-48EB-A99A-0013561F177C}">
      <dgm:prSet/>
      <dgm:spPr/>
      <dgm:t>
        <a:bodyPr/>
        <a:lstStyle/>
        <a:p>
          <a:endParaRPr lang="en-US"/>
        </a:p>
      </dgm:t>
    </dgm:pt>
    <dgm:pt modelId="{339A933D-2186-4A29-B21D-E0DFF9B08318}">
      <dgm:prSet custT="1"/>
      <dgm:spPr/>
      <dgm:t>
        <a:bodyPr/>
        <a:lstStyle/>
        <a:p>
          <a:r>
            <a:rPr lang="es-ES" sz="2000" b="0" dirty="0">
              <a:solidFill>
                <a:srgbClr val="004B24"/>
              </a:solidFill>
            </a:rPr>
            <a:t>Identificar las herramientas que usted necesita para participar en la transferencia de una explotación agrícola o ganadera.</a:t>
          </a:r>
        </a:p>
      </dgm:t>
    </dgm:pt>
    <dgm:pt modelId="{BFA0801A-B2B0-4A26-AF6E-D26164273C8A}" type="parTrans" cxnId="{9A18F820-B7BC-4009-9278-E60D7B640362}">
      <dgm:prSet/>
      <dgm:spPr/>
      <dgm:t>
        <a:bodyPr/>
        <a:lstStyle/>
        <a:p>
          <a:endParaRPr lang="en-US"/>
        </a:p>
      </dgm:t>
    </dgm:pt>
    <dgm:pt modelId="{61A87460-D2D2-4F05-A5B2-E569383C4A58}" type="sibTrans" cxnId="{9A18F820-B7BC-4009-9278-E60D7B640362}">
      <dgm:prSet/>
      <dgm:spPr/>
      <dgm:t>
        <a:bodyPr/>
        <a:lstStyle/>
        <a:p>
          <a:endParaRPr lang="en-US"/>
        </a:p>
      </dgm:t>
    </dgm:pt>
    <dgm:pt modelId="{6BE135B2-222D-4377-9C21-4E56FF7E9754}">
      <dgm:prSet custT="1"/>
      <dgm:spPr/>
      <dgm:t>
        <a:bodyPr/>
        <a:lstStyle/>
        <a:p>
          <a:r>
            <a:rPr lang="es-ES" sz="2800" b="0" dirty="0">
              <a:solidFill>
                <a:schemeClr val="bg2"/>
              </a:solidFill>
            </a:rPr>
            <a:t>Usar</a:t>
          </a:r>
        </a:p>
      </dgm:t>
    </dgm:pt>
    <dgm:pt modelId="{DEB6B0E3-8D0F-49BF-9CFB-4E2799004D5F}" type="parTrans" cxnId="{A393D04D-47F9-46D7-92F0-B3E876AA5492}">
      <dgm:prSet/>
      <dgm:spPr/>
      <dgm:t>
        <a:bodyPr/>
        <a:lstStyle/>
        <a:p>
          <a:endParaRPr lang="en-US"/>
        </a:p>
      </dgm:t>
    </dgm:pt>
    <dgm:pt modelId="{44CDCB0C-3996-4E3E-967D-A1956B298705}" type="sibTrans" cxnId="{A393D04D-47F9-46D7-92F0-B3E876AA5492}">
      <dgm:prSet/>
      <dgm:spPr/>
      <dgm:t>
        <a:bodyPr/>
        <a:lstStyle/>
        <a:p>
          <a:endParaRPr lang="en-US"/>
        </a:p>
      </dgm:t>
    </dgm:pt>
    <dgm:pt modelId="{CAD14EE0-56E9-462F-A1C5-084283EECC3C}">
      <dgm:prSet custT="1"/>
      <dgm:spPr/>
      <dgm:t>
        <a:bodyPr/>
        <a:lstStyle/>
        <a:p>
          <a:pPr rtl="0"/>
          <a:r>
            <a:rPr lang="es-ES" sz="2000" b="0" dirty="0">
              <a:solidFill>
                <a:srgbClr val="004B24"/>
              </a:solidFill>
            </a:rPr>
            <a:t>Utilizar los términos básicos para comunicarse con asesores jurídicos y de negocios.</a:t>
          </a:r>
        </a:p>
      </dgm:t>
    </dgm:pt>
    <dgm:pt modelId="{6AB0A395-0FDE-45AB-A5C0-218DA9E82D4B}" type="parTrans" cxnId="{62876425-0FAB-4D2F-93A5-D93897E87F21}">
      <dgm:prSet/>
      <dgm:spPr/>
      <dgm:t>
        <a:bodyPr/>
        <a:lstStyle/>
        <a:p>
          <a:endParaRPr lang="en-US"/>
        </a:p>
      </dgm:t>
    </dgm:pt>
    <dgm:pt modelId="{3E524589-170B-4CB1-A697-8C669D7720F5}" type="sibTrans" cxnId="{62876425-0FAB-4D2F-93A5-D93897E87F21}">
      <dgm:prSet/>
      <dgm:spPr/>
      <dgm:t>
        <a:bodyPr/>
        <a:lstStyle/>
        <a:p>
          <a:endParaRPr lang="en-US"/>
        </a:p>
      </dgm:t>
    </dgm:pt>
    <dgm:pt modelId="{36F88898-3875-4EF7-8222-55A2869178DC}" type="pres">
      <dgm:prSet presAssocID="{4A32CDC9-0D03-4045-AE31-FC3872F222D1}" presName="Name0" presStyleCnt="0">
        <dgm:presLayoutVars>
          <dgm:dir/>
          <dgm:animLvl val="lvl"/>
          <dgm:resizeHandles val="exact"/>
        </dgm:presLayoutVars>
      </dgm:prSet>
      <dgm:spPr/>
    </dgm:pt>
    <dgm:pt modelId="{F1986A8B-39A1-401A-AE6D-DAFD6940CEB1}" type="pres">
      <dgm:prSet presAssocID="{12AC166E-8221-4DF4-BFD0-11921D005D10}" presName="composite" presStyleCnt="0"/>
      <dgm:spPr/>
    </dgm:pt>
    <dgm:pt modelId="{953E3457-61CE-40E3-B107-2E0BC3AC262D}" type="pres">
      <dgm:prSet presAssocID="{12AC166E-8221-4DF4-BFD0-11921D005D10}" presName="parTx" presStyleLbl="alignNode1" presStyleIdx="0" presStyleCnt="3">
        <dgm:presLayoutVars>
          <dgm:chMax val="0"/>
          <dgm:chPref val="0"/>
        </dgm:presLayoutVars>
      </dgm:prSet>
      <dgm:spPr/>
    </dgm:pt>
    <dgm:pt modelId="{0BE95AC5-8FB7-4DC4-8F1A-625016A2D04F}" type="pres">
      <dgm:prSet presAssocID="{12AC166E-8221-4DF4-BFD0-11921D005D10}" presName="desTx" presStyleLbl="alignAccFollowNode1" presStyleIdx="0" presStyleCnt="3">
        <dgm:presLayoutVars/>
      </dgm:prSet>
      <dgm:spPr/>
    </dgm:pt>
    <dgm:pt modelId="{7112948C-BDC7-4CF1-9BD3-BAC0DA4E6E0B}" type="pres">
      <dgm:prSet presAssocID="{A44558AA-B3A2-4F35-BFFB-8BAE508A8622}" presName="space" presStyleCnt="0"/>
      <dgm:spPr/>
    </dgm:pt>
    <dgm:pt modelId="{5D57EB1A-7284-40FD-AE1E-581DAAA56C16}" type="pres">
      <dgm:prSet presAssocID="{8983C57B-98FA-49AB-94F4-A9D205693573}" presName="composite" presStyleCnt="0"/>
      <dgm:spPr/>
    </dgm:pt>
    <dgm:pt modelId="{735556DE-7159-456F-8B80-2B505663D3BE}" type="pres">
      <dgm:prSet presAssocID="{8983C57B-98FA-49AB-94F4-A9D205693573}" presName="parTx" presStyleLbl="alignNode1" presStyleIdx="1" presStyleCnt="3">
        <dgm:presLayoutVars>
          <dgm:chMax val="0"/>
          <dgm:chPref val="0"/>
        </dgm:presLayoutVars>
      </dgm:prSet>
      <dgm:spPr/>
    </dgm:pt>
    <dgm:pt modelId="{2D2ED239-BA84-4F94-896D-2217590FADA4}" type="pres">
      <dgm:prSet presAssocID="{8983C57B-98FA-49AB-94F4-A9D205693573}" presName="desTx" presStyleLbl="alignAccFollowNode1" presStyleIdx="1" presStyleCnt="3">
        <dgm:presLayoutVars/>
      </dgm:prSet>
      <dgm:spPr/>
    </dgm:pt>
    <dgm:pt modelId="{8246F01E-1D50-4BDE-AF9C-DC4645C0EC96}" type="pres">
      <dgm:prSet presAssocID="{0CA32E6F-BC1A-4811-B9D0-CF8368A72077}" presName="space" presStyleCnt="0"/>
      <dgm:spPr/>
    </dgm:pt>
    <dgm:pt modelId="{5F7C7C9E-7C61-4541-8C68-505F7D47E258}" type="pres">
      <dgm:prSet presAssocID="{6BE135B2-222D-4377-9C21-4E56FF7E9754}" presName="composite" presStyleCnt="0"/>
      <dgm:spPr/>
    </dgm:pt>
    <dgm:pt modelId="{41A4AFD0-BF4E-4742-AC1C-400A5E784DF3}" type="pres">
      <dgm:prSet presAssocID="{6BE135B2-222D-4377-9C21-4E56FF7E9754}" presName="parTx" presStyleLbl="alignNode1" presStyleIdx="2" presStyleCnt="3">
        <dgm:presLayoutVars>
          <dgm:chMax val="0"/>
          <dgm:chPref val="0"/>
        </dgm:presLayoutVars>
      </dgm:prSet>
      <dgm:spPr/>
    </dgm:pt>
    <dgm:pt modelId="{B2367A59-38AE-4FC6-9B91-30BB0967C111}" type="pres">
      <dgm:prSet presAssocID="{6BE135B2-222D-4377-9C21-4E56FF7E9754}" presName="desTx" presStyleLbl="alignAccFollowNode1" presStyleIdx="2" presStyleCnt="3">
        <dgm:presLayoutVars/>
      </dgm:prSet>
      <dgm:spPr/>
    </dgm:pt>
  </dgm:ptLst>
  <dgm:cxnLst>
    <dgm:cxn modelId="{CF377F16-530A-417A-B532-20D18C30DE1C}" type="presOf" srcId="{69475F63-18FC-4AFA-B8C3-6498D3BD870D}" destId="{0BE95AC5-8FB7-4DC4-8F1A-625016A2D04F}" srcOrd="0" destOrd="0" presId="urn:microsoft.com/office/officeart/2016/7/layout/ChevronBlockProcess"/>
    <dgm:cxn modelId="{9A18F820-B7BC-4009-9278-E60D7B640362}" srcId="{8983C57B-98FA-49AB-94F4-A9D205693573}" destId="{339A933D-2186-4A29-B21D-E0DFF9B08318}" srcOrd="0" destOrd="0" parTransId="{BFA0801A-B2B0-4A26-AF6E-D26164273C8A}" sibTransId="{61A87460-D2D2-4F05-A5B2-E569383C4A58}"/>
    <dgm:cxn modelId="{62876425-0FAB-4D2F-93A5-D93897E87F21}" srcId="{6BE135B2-222D-4377-9C21-4E56FF7E9754}" destId="{CAD14EE0-56E9-462F-A1C5-084283EECC3C}" srcOrd="0" destOrd="0" parTransId="{6AB0A395-0FDE-45AB-A5C0-218DA9E82D4B}" sibTransId="{3E524589-170B-4CB1-A697-8C669D7720F5}"/>
    <dgm:cxn modelId="{73F79A35-89FE-4BFE-87F3-0366AA836673}" type="presOf" srcId="{4A32CDC9-0D03-4045-AE31-FC3872F222D1}" destId="{36F88898-3875-4EF7-8222-55A2869178DC}" srcOrd="0" destOrd="0" presId="urn:microsoft.com/office/officeart/2016/7/layout/ChevronBlockProcess"/>
    <dgm:cxn modelId="{0C6A685C-C43A-44A9-A914-5D8FA0B800E0}" type="presOf" srcId="{339A933D-2186-4A29-B21D-E0DFF9B08318}" destId="{2D2ED239-BA84-4F94-896D-2217590FADA4}" srcOrd="0" destOrd="0" presId="urn:microsoft.com/office/officeart/2016/7/layout/ChevronBlockProcess"/>
    <dgm:cxn modelId="{EA222065-8601-4825-AEDE-74D635090823}" type="presOf" srcId="{12AC166E-8221-4DF4-BFD0-11921D005D10}" destId="{953E3457-61CE-40E3-B107-2E0BC3AC262D}" srcOrd="0" destOrd="0" presId="urn:microsoft.com/office/officeart/2016/7/layout/ChevronBlockProcess"/>
    <dgm:cxn modelId="{A393D04D-47F9-46D7-92F0-B3E876AA5492}" srcId="{4A32CDC9-0D03-4045-AE31-FC3872F222D1}" destId="{6BE135B2-222D-4377-9C21-4E56FF7E9754}" srcOrd="2" destOrd="0" parTransId="{DEB6B0E3-8D0F-49BF-9CFB-4E2799004D5F}" sibTransId="{44CDCB0C-3996-4E3E-967D-A1956B298705}"/>
    <dgm:cxn modelId="{08456C50-399C-459D-AE48-5C427E0AA703}" type="presOf" srcId="{8983C57B-98FA-49AB-94F4-A9D205693573}" destId="{735556DE-7159-456F-8B80-2B505663D3BE}" srcOrd="0" destOrd="0" presId="urn:microsoft.com/office/officeart/2016/7/layout/ChevronBlockProcess"/>
    <dgm:cxn modelId="{752CF988-DA40-4A2B-BCC9-B321568E7196}" type="presOf" srcId="{6BE135B2-222D-4377-9C21-4E56FF7E9754}" destId="{41A4AFD0-BF4E-4742-AC1C-400A5E784DF3}" srcOrd="0" destOrd="0" presId="urn:microsoft.com/office/officeart/2016/7/layout/ChevronBlockProcess"/>
    <dgm:cxn modelId="{4ADA8F94-5013-48EB-A99A-0013561F177C}" srcId="{4A32CDC9-0D03-4045-AE31-FC3872F222D1}" destId="{8983C57B-98FA-49AB-94F4-A9D205693573}" srcOrd="1" destOrd="0" parTransId="{60584589-1CE6-485B-82BD-376562C54D2D}" sibTransId="{0CA32E6F-BC1A-4811-B9D0-CF8368A72077}"/>
    <dgm:cxn modelId="{F46093BE-4054-4B7E-81CA-D3F72CCA077D}" type="presOf" srcId="{CAD14EE0-56E9-462F-A1C5-084283EECC3C}" destId="{B2367A59-38AE-4FC6-9B91-30BB0967C111}" srcOrd="0" destOrd="0" presId="urn:microsoft.com/office/officeart/2016/7/layout/ChevronBlockProcess"/>
    <dgm:cxn modelId="{2371BDE3-E10C-4E47-A8C0-58BA8745A582}" srcId="{12AC166E-8221-4DF4-BFD0-11921D005D10}" destId="{69475F63-18FC-4AFA-B8C3-6498D3BD870D}" srcOrd="0" destOrd="0" parTransId="{669E5C2C-6E94-4E44-8DFD-6C42034B7F41}" sibTransId="{58B677AE-A48C-4FB0-8980-B80B6AA05F4D}"/>
    <dgm:cxn modelId="{BC1F7DF0-8EEA-46D2-B802-E17451A84CEA}" srcId="{4A32CDC9-0D03-4045-AE31-FC3872F222D1}" destId="{12AC166E-8221-4DF4-BFD0-11921D005D10}" srcOrd="0" destOrd="0" parTransId="{94A28ADC-0CFD-407D-9CF4-A74822662B76}" sibTransId="{A44558AA-B3A2-4F35-BFFB-8BAE508A8622}"/>
    <dgm:cxn modelId="{BAFD9A53-177F-42A6-825E-8B917F4A3D31}" type="presParOf" srcId="{36F88898-3875-4EF7-8222-55A2869178DC}" destId="{F1986A8B-39A1-401A-AE6D-DAFD6940CEB1}" srcOrd="0" destOrd="0" presId="urn:microsoft.com/office/officeart/2016/7/layout/ChevronBlockProcess"/>
    <dgm:cxn modelId="{B2E8088E-D959-4FA0-AABB-943C264BD0BB}" type="presParOf" srcId="{F1986A8B-39A1-401A-AE6D-DAFD6940CEB1}" destId="{953E3457-61CE-40E3-B107-2E0BC3AC262D}" srcOrd="0" destOrd="0" presId="urn:microsoft.com/office/officeart/2016/7/layout/ChevronBlockProcess"/>
    <dgm:cxn modelId="{879D1D87-7979-4231-BCE7-5859C55E3020}" type="presParOf" srcId="{F1986A8B-39A1-401A-AE6D-DAFD6940CEB1}" destId="{0BE95AC5-8FB7-4DC4-8F1A-625016A2D04F}" srcOrd="1" destOrd="0" presId="urn:microsoft.com/office/officeart/2016/7/layout/ChevronBlockProcess"/>
    <dgm:cxn modelId="{AAC42634-378D-4542-BA44-782174C0312A}" type="presParOf" srcId="{36F88898-3875-4EF7-8222-55A2869178DC}" destId="{7112948C-BDC7-4CF1-9BD3-BAC0DA4E6E0B}" srcOrd="1" destOrd="0" presId="urn:microsoft.com/office/officeart/2016/7/layout/ChevronBlockProcess"/>
    <dgm:cxn modelId="{FEF1D240-BDA3-4E03-A947-459358E51073}" type="presParOf" srcId="{36F88898-3875-4EF7-8222-55A2869178DC}" destId="{5D57EB1A-7284-40FD-AE1E-581DAAA56C16}" srcOrd="2" destOrd="0" presId="urn:microsoft.com/office/officeart/2016/7/layout/ChevronBlockProcess"/>
    <dgm:cxn modelId="{2BE1363F-3FF1-40D1-9F34-F11B999DEF8E}" type="presParOf" srcId="{5D57EB1A-7284-40FD-AE1E-581DAAA56C16}" destId="{735556DE-7159-456F-8B80-2B505663D3BE}" srcOrd="0" destOrd="0" presId="urn:microsoft.com/office/officeart/2016/7/layout/ChevronBlockProcess"/>
    <dgm:cxn modelId="{A30BEA77-CC60-4824-997C-04CF7BF651CD}" type="presParOf" srcId="{5D57EB1A-7284-40FD-AE1E-581DAAA56C16}" destId="{2D2ED239-BA84-4F94-896D-2217590FADA4}" srcOrd="1" destOrd="0" presId="urn:microsoft.com/office/officeart/2016/7/layout/ChevronBlockProcess"/>
    <dgm:cxn modelId="{E65CF767-487E-4CE5-95A0-140B8E8134F7}" type="presParOf" srcId="{36F88898-3875-4EF7-8222-55A2869178DC}" destId="{8246F01E-1D50-4BDE-AF9C-DC4645C0EC96}" srcOrd="3" destOrd="0" presId="urn:microsoft.com/office/officeart/2016/7/layout/ChevronBlockProcess"/>
    <dgm:cxn modelId="{8E4A3BE8-15D6-4F53-9980-3A8F689E388C}" type="presParOf" srcId="{36F88898-3875-4EF7-8222-55A2869178DC}" destId="{5F7C7C9E-7C61-4541-8C68-505F7D47E258}" srcOrd="4" destOrd="0" presId="urn:microsoft.com/office/officeart/2016/7/layout/ChevronBlockProcess"/>
    <dgm:cxn modelId="{862474DE-6436-4974-A71C-1857A7E8F219}" type="presParOf" srcId="{5F7C7C9E-7C61-4541-8C68-505F7D47E258}" destId="{41A4AFD0-BF4E-4742-AC1C-400A5E784DF3}" srcOrd="0" destOrd="0" presId="urn:microsoft.com/office/officeart/2016/7/layout/ChevronBlockProcess"/>
    <dgm:cxn modelId="{10DDCC97-2EB0-4729-AB2C-397F460DF4DE}" type="presParOf" srcId="{5F7C7C9E-7C61-4541-8C68-505F7D47E258}" destId="{B2367A59-38AE-4FC6-9B91-30BB0967C111}"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340AA23-7FDE-4AB0-8112-06CC28B4C1C8}"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AB62D41E-06BB-4494-B739-DCECA21991A9}">
      <dgm:prSet custT="1"/>
      <dgm:spPr/>
      <dgm:t>
        <a:bodyPr/>
        <a:lstStyle/>
        <a:p>
          <a:endParaRPr lang="en-US" sz="2800" dirty="0"/>
        </a:p>
      </dgm:t>
    </dgm:pt>
    <dgm:pt modelId="{2AF4B874-42D6-4CC7-9999-205F23D487F1}" type="parTrans" cxnId="{F8CC6E68-D3FD-49ED-9AEE-AF8EAC6F3273}">
      <dgm:prSet/>
      <dgm:spPr/>
      <dgm:t>
        <a:bodyPr/>
        <a:lstStyle/>
        <a:p>
          <a:endParaRPr lang="en-US" sz="2800"/>
        </a:p>
      </dgm:t>
    </dgm:pt>
    <dgm:pt modelId="{A4FC53D3-46C2-4F25-946E-B04D7E9247CC}" type="sibTrans" cxnId="{F8CC6E68-D3FD-49ED-9AEE-AF8EAC6F3273}">
      <dgm:prSet/>
      <dgm:spPr/>
      <dgm:t>
        <a:bodyPr/>
        <a:lstStyle/>
        <a:p>
          <a:endParaRPr lang="en-US" sz="2800"/>
        </a:p>
      </dgm:t>
    </dgm:pt>
    <dgm:pt modelId="{C642B4CE-D096-4BA0-8DD7-00C7B6213374}">
      <dgm:prSet custT="1"/>
      <dgm:spPr/>
      <dgm:t>
        <a:bodyPr/>
        <a:lstStyle/>
        <a:p>
          <a:pPr>
            <a:buFont typeface="Arial" panose="020B0604020202020204" pitchFamily="34" charset="0"/>
            <a:buChar char="•"/>
          </a:pPr>
          <a:r>
            <a:rPr lang="es-ES" sz="2800" dirty="0">
              <a:solidFill>
                <a:schemeClr val="accent2"/>
              </a:solidFill>
            </a:rPr>
            <a:t>Disolución</a:t>
          </a:r>
        </a:p>
      </dgm:t>
    </dgm:pt>
    <dgm:pt modelId="{568BD69F-BB44-43DE-9912-D46500105572}" type="parTrans" cxnId="{32443C46-ED65-4140-A2BE-9CF4FB61003A}">
      <dgm:prSet/>
      <dgm:spPr/>
      <dgm:t>
        <a:bodyPr/>
        <a:lstStyle/>
        <a:p>
          <a:endParaRPr lang="en-US" sz="2800"/>
        </a:p>
      </dgm:t>
    </dgm:pt>
    <dgm:pt modelId="{6BF5AC21-82B4-46AB-B39C-3DBE6CB0C435}" type="sibTrans" cxnId="{32443C46-ED65-4140-A2BE-9CF4FB61003A}">
      <dgm:prSet/>
      <dgm:spPr/>
      <dgm:t>
        <a:bodyPr/>
        <a:lstStyle/>
        <a:p>
          <a:endParaRPr lang="en-US" sz="2800"/>
        </a:p>
      </dgm:t>
    </dgm:pt>
    <dgm:pt modelId="{6B9EB2DC-6BFB-4CD1-9A69-7AD56CBCE6E7}">
      <dgm:prSet custT="1"/>
      <dgm:spPr/>
      <dgm:t>
        <a:bodyPr/>
        <a:lstStyle/>
        <a:p>
          <a:r>
            <a:rPr lang="es-ES" sz="2800" dirty="0">
              <a:solidFill>
                <a:schemeClr val="accent2"/>
              </a:solidFill>
            </a:rPr>
            <a:t>Discapacidad</a:t>
          </a:r>
        </a:p>
      </dgm:t>
    </dgm:pt>
    <dgm:pt modelId="{D6932509-11F6-4E11-87FD-E97008DD4421}" type="parTrans" cxnId="{3AF0329D-23D0-4CF2-A6E9-495FD6FAF42E}">
      <dgm:prSet/>
      <dgm:spPr/>
      <dgm:t>
        <a:bodyPr/>
        <a:lstStyle/>
        <a:p>
          <a:endParaRPr lang="en-US" sz="2800"/>
        </a:p>
      </dgm:t>
    </dgm:pt>
    <dgm:pt modelId="{4649387D-67A6-4F22-8E17-EAA1FB6EE67C}" type="sibTrans" cxnId="{3AF0329D-23D0-4CF2-A6E9-495FD6FAF42E}">
      <dgm:prSet/>
      <dgm:spPr/>
      <dgm:t>
        <a:bodyPr/>
        <a:lstStyle/>
        <a:p>
          <a:endParaRPr lang="en-US" sz="2800"/>
        </a:p>
      </dgm:t>
    </dgm:pt>
    <dgm:pt modelId="{083BA192-AC36-42C5-A6F5-5C242AF2B2C0}">
      <dgm:prSet custT="1"/>
      <dgm:spPr/>
      <dgm:t>
        <a:bodyPr/>
        <a:lstStyle/>
        <a:p>
          <a:r>
            <a:rPr lang="es-ES" sz="2800" dirty="0">
              <a:solidFill>
                <a:schemeClr val="accent2"/>
              </a:solidFill>
            </a:rPr>
            <a:t>Divorcio</a:t>
          </a:r>
        </a:p>
      </dgm:t>
    </dgm:pt>
    <dgm:pt modelId="{E26864F6-330C-4973-9A3D-242960CEF2F4}" type="parTrans" cxnId="{2DCD546C-F75C-4133-9F32-9AB69580BCE9}">
      <dgm:prSet/>
      <dgm:spPr/>
      <dgm:t>
        <a:bodyPr/>
        <a:lstStyle/>
        <a:p>
          <a:endParaRPr lang="en-US" sz="2800"/>
        </a:p>
      </dgm:t>
    </dgm:pt>
    <dgm:pt modelId="{D6198479-C556-4428-B5AB-6FC7A9D5D68F}" type="sibTrans" cxnId="{2DCD546C-F75C-4133-9F32-9AB69580BCE9}">
      <dgm:prSet/>
      <dgm:spPr/>
      <dgm:t>
        <a:bodyPr/>
        <a:lstStyle/>
        <a:p>
          <a:endParaRPr lang="en-US" sz="2800"/>
        </a:p>
      </dgm:t>
    </dgm:pt>
    <dgm:pt modelId="{EED87A7C-0ECE-4695-A566-E8028C7C06CE}">
      <dgm:prSet custT="1"/>
      <dgm:spPr/>
      <dgm:t>
        <a:bodyPr/>
        <a:lstStyle/>
        <a:p>
          <a:pPr rtl="0"/>
          <a:r>
            <a:rPr lang="es-ES" sz="2800" dirty="0">
              <a:solidFill>
                <a:schemeClr val="accent2"/>
              </a:solidFill>
            </a:rPr>
            <a:t>Defunción</a:t>
          </a:r>
          <a:r>
            <a:rPr lang="es-ES" sz="2800" baseline="0" dirty="0">
              <a:solidFill>
                <a:schemeClr val="accent2"/>
              </a:solidFill>
              <a:latin typeface="Arial"/>
            </a:rPr>
            <a:t> </a:t>
          </a:r>
        </a:p>
      </dgm:t>
    </dgm:pt>
    <dgm:pt modelId="{65F22337-D54F-4418-9497-E057B281440A}" type="parTrans" cxnId="{1E5FF487-6BA0-40E7-A4F7-0ACF2660157C}">
      <dgm:prSet/>
      <dgm:spPr/>
      <dgm:t>
        <a:bodyPr/>
        <a:lstStyle/>
        <a:p>
          <a:endParaRPr lang="en-US" sz="2800"/>
        </a:p>
      </dgm:t>
    </dgm:pt>
    <dgm:pt modelId="{9CC707FE-E6DF-4AB7-B3F3-8D62DE1848E2}" type="sibTrans" cxnId="{1E5FF487-6BA0-40E7-A4F7-0ACF2660157C}">
      <dgm:prSet/>
      <dgm:spPr/>
      <dgm:t>
        <a:bodyPr/>
        <a:lstStyle/>
        <a:p>
          <a:endParaRPr lang="en-US" sz="2800"/>
        </a:p>
      </dgm:t>
    </dgm:pt>
    <dgm:pt modelId="{285D38C3-B0B5-4803-B4DE-AED97A3F31DA}">
      <dgm:prSet custT="1"/>
      <dgm:spPr/>
      <dgm:t>
        <a:bodyPr/>
        <a:lstStyle/>
        <a:p>
          <a:r>
            <a:rPr lang="es-ES" sz="2800" baseline="0" dirty="0">
              <a:solidFill>
                <a:schemeClr val="accent2"/>
              </a:solidFill>
            </a:rPr>
            <a:t>Desastre</a:t>
          </a:r>
        </a:p>
      </dgm:t>
    </dgm:pt>
    <dgm:pt modelId="{333F22F8-63D0-46C0-A17C-AA26F4910F35}" type="parTrans" cxnId="{F38693AC-8F7D-4F10-885F-F1D7684986B5}">
      <dgm:prSet/>
      <dgm:spPr/>
      <dgm:t>
        <a:bodyPr/>
        <a:lstStyle/>
        <a:p>
          <a:endParaRPr lang="en-US" sz="2800"/>
        </a:p>
      </dgm:t>
    </dgm:pt>
    <dgm:pt modelId="{B2993941-4922-4928-A32A-E6BC8B3C7D4C}" type="sibTrans" cxnId="{F38693AC-8F7D-4F10-885F-F1D7684986B5}">
      <dgm:prSet/>
      <dgm:spPr/>
      <dgm:t>
        <a:bodyPr/>
        <a:lstStyle/>
        <a:p>
          <a:endParaRPr lang="en-US" sz="2800"/>
        </a:p>
      </dgm:t>
    </dgm:pt>
    <dgm:pt modelId="{F57725DF-21E5-45C4-ADE7-14D38A0E607A}" type="pres">
      <dgm:prSet presAssocID="{F340AA23-7FDE-4AB0-8112-06CC28B4C1C8}" presName="vert0" presStyleCnt="0">
        <dgm:presLayoutVars>
          <dgm:dir/>
          <dgm:animOne val="branch"/>
          <dgm:animLvl val="lvl"/>
        </dgm:presLayoutVars>
      </dgm:prSet>
      <dgm:spPr/>
    </dgm:pt>
    <dgm:pt modelId="{73C08FB2-E4F3-402D-9B72-6F92ECBC1674}" type="pres">
      <dgm:prSet presAssocID="{AB62D41E-06BB-4494-B739-DCECA21991A9}" presName="thickLine" presStyleLbl="alignNode1" presStyleIdx="0" presStyleCnt="1"/>
      <dgm:spPr/>
    </dgm:pt>
    <dgm:pt modelId="{D0750E0D-5505-4A79-8860-E2B254ECA476}" type="pres">
      <dgm:prSet presAssocID="{AB62D41E-06BB-4494-B739-DCECA21991A9}" presName="horz1" presStyleCnt="0"/>
      <dgm:spPr/>
    </dgm:pt>
    <dgm:pt modelId="{2816E11D-B2C2-41E1-8683-46DD0A7CE892}" type="pres">
      <dgm:prSet presAssocID="{AB62D41E-06BB-4494-B739-DCECA21991A9}" presName="tx1" presStyleLbl="revTx" presStyleIdx="0" presStyleCnt="6"/>
      <dgm:spPr/>
    </dgm:pt>
    <dgm:pt modelId="{41115E3D-275A-4EBA-A5FA-58CF7006F45B}" type="pres">
      <dgm:prSet presAssocID="{AB62D41E-06BB-4494-B739-DCECA21991A9}" presName="vert1" presStyleCnt="0"/>
      <dgm:spPr/>
    </dgm:pt>
    <dgm:pt modelId="{0B2A2B89-998E-48A9-A17F-D0B41CADA72F}" type="pres">
      <dgm:prSet presAssocID="{C642B4CE-D096-4BA0-8DD7-00C7B6213374}" presName="vertSpace2a" presStyleCnt="0"/>
      <dgm:spPr/>
    </dgm:pt>
    <dgm:pt modelId="{746AD9CA-FEFC-48E4-8DA7-C5687EFEAF19}" type="pres">
      <dgm:prSet presAssocID="{C642B4CE-D096-4BA0-8DD7-00C7B6213374}" presName="horz2" presStyleCnt="0"/>
      <dgm:spPr/>
    </dgm:pt>
    <dgm:pt modelId="{C39FA038-A50D-42DB-BD95-E7739BEE2ACA}" type="pres">
      <dgm:prSet presAssocID="{C642B4CE-D096-4BA0-8DD7-00C7B6213374}" presName="horzSpace2" presStyleCnt="0"/>
      <dgm:spPr/>
    </dgm:pt>
    <dgm:pt modelId="{B640C97C-8CFD-4D5B-8681-6DAECBBF2DD7}" type="pres">
      <dgm:prSet presAssocID="{C642B4CE-D096-4BA0-8DD7-00C7B6213374}" presName="tx2" presStyleLbl="revTx" presStyleIdx="1" presStyleCnt="6"/>
      <dgm:spPr/>
    </dgm:pt>
    <dgm:pt modelId="{1D3D9BC5-CB10-4BDA-8675-96FF36E91214}" type="pres">
      <dgm:prSet presAssocID="{C642B4CE-D096-4BA0-8DD7-00C7B6213374}" presName="vert2" presStyleCnt="0"/>
      <dgm:spPr/>
    </dgm:pt>
    <dgm:pt modelId="{AD24F295-2913-43D2-ACFE-30B4E105B8EC}" type="pres">
      <dgm:prSet presAssocID="{C642B4CE-D096-4BA0-8DD7-00C7B6213374}" presName="thinLine2b" presStyleLbl="callout" presStyleIdx="0" presStyleCnt="5"/>
      <dgm:spPr/>
    </dgm:pt>
    <dgm:pt modelId="{B8E5F2C4-E229-4729-83F0-C35E55CABA37}" type="pres">
      <dgm:prSet presAssocID="{C642B4CE-D096-4BA0-8DD7-00C7B6213374}" presName="vertSpace2b" presStyleCnt="0"/>
      <dgm:spPr/>
    </dgm:pt>
    <dgm:pt modelId="{43BEB65C-C4BE-44F4-86E5-56FD0EBD1BDF}" type="pres">
      <dgm:prSet presAssocID="{6B9EB2DC-6BFB-4CD1-9A69-7AD56CBCE6E7}" presName="horz2" presStyleCnt="0"/>
      <dgm:spPr/>
    </dgm:pt>
    <dgm:pt modelId="{CA5571DB-7C9A-41A8-9CDD-D1427087A560}" type="pres">
      <dgm:prSet presAssocID="{6B9EB2DC-6BFB-4CD1-9A69-7AD56CBCE6E7}" presName="horzSpace2" presStyleCnt="0"/>
      <dgm:spPr/>
    </dgm:pt>
    <dgm:pt modelId="{0ECA4270-0073-4DB6-8BEA-30881CCEB959}" type="pres">
      <dgm:prSet presAssocID="{6B9EB2DC-6BFB-4CD1-9A69-7AD56CBCE6E7}" presName="tx2" presStyleLbl="revTx" presStyleIdx="2" presStyleCnt="6"/>
      <dgm:spPr/>
    </dgm:pt>
    <dgm:pt modelId="{5A79C5EF-EE36-40EF-85CE-EB541BA05413}" type="pres">
      <dgm:prSet presAssocID="{6B9EB2DC-6BFB-4CD1-9A69-7AD56CBCE6E7}" presName="vert2" presStyleCnt="0"/>
      <dgm:spPr/>
    </dgm:pt>
    <dgm:pt modelId="{9F3275ED-CDC7-42F8-9824-73C446424770}" type="pres">
      <dgm:prSet presAssocID="{6B9EB2DC-6BFB-4CD1-9A69-7AD56CBCE6E7}" presName="thinLine2b" presStyleLbl="callout" presStyleIdx="1" presStyleCnt="5"/>
      <dgm:spPr/>
    </dgm:pt>
    <dgm:pt modelId="{389CE55C-747F-48CC-9650-0C42466252AB}" type="pres">
      <dgm:prSet presAssocID="{6B9EB2DC-6BFB-4CD1-9A69-7AD56CBCE6E7}" presName="vertSpace2b" presStyleCnt="0"/>
      <dgm:spPr/>
    </dgm:pt>
    <dgm:pt modelId="{C0D07A88-C499-4AC7-BAED-D61D87AF79A6}" type="pres">
      <dgm:prSet presAssocID="{083BA192-AC36-42C5-A6F5-5C242AF2B2C0}" presName="horz2" presStyleCnt="0"/>
      <dgm:spPr/>
    </dgm:pt>
    <dgm:pt modelId="{72C2E0CC-EBD8-4A74-9B1D-4AEE185D325E}" type="pres">
      <dgm:prSet presAssocID="{083BA192-AC36-42C5-A6F5-5C242AF2B2C0}" presName="horzSpace2" presStyleCnt="0"/>
      <dgm:spPr/>
    </dgm:pt>
    <dgm:pt modelId="{76FA00AB-16D9-41EE-88F6-BBB9587289C5}" type="pres">
      <dgm:prSet presAssocID="{083BA192-AC36-42C5-A6F5-5C242AF2B2C0}" presName="tx2" presStyleLbl="revTx" presStyleIdx="3" presStyleCnt="6"/>
      <dgm:spPr/>
    </dgm:pt>
    <dgm:pt modelId="{45E3C9FA-7FAE-4586-A20D-C1DCF8D5CEB8}" type="pres">
      <dgm:prSet presAssocID="{083BA192-AC36-42C5-A6F5-5C242AF2B2C0}" presName="vert2" presStyleCnt="0"/>
      <dgm:spPr/>
    </dgm:pt>
    <dgm:pt modelId="{4143A798-5F11-4339-8672-172FB70FF8BC}" type="pres">
      <dgm:prSet presAssocID="{083BA192-AC36-42C5-A6F5-5C242AF2B2C0}" presName="thinLine2b" presStyleLbl="callout" presStyleIdx="2" presStyleCnt="5"/>
      <dgm:spPr/>
    </dgm:pt>
    <dgm:pt modelId="{A1956402-D715-4FFB-BC0E-59ACBBF91C74}" type="pres">
      <dgm:prSet presAssocID="{083BA192-AC36-42C5-A6F5-5C242AF2B2C0}" presName="vertSpace2b" presStyleCnt="0"/>
      <dgm:spPr/>
    </dgm:pt>
    <dgm:pt modelId="{8BC6EC57-5D5B-4122-9A31-42B3FEAF5C6A}" type="pres">
      <dgm:prSet presAssocID="{EED87A7C-0ECE-4695-A566-E8028C7C06CE}" presName="horz2" presStyleCnt="0"/>
      <dgm:spPr/>
    </dgm:pt>
    <dgm:pt modelId="{E1CD3211-AFB1-44F4-B4DC-69C21BF80722}" type="pres">
      <dgm:prSet presAssocID="{EED87A7C-0ECE-4695-A566-E8028C7C06CE}" presName="horzSpace2" presStyleCnt="0"/>
      <dgm:spPr/>
    </dgm:pt>
    <dgm:pt modelId="{0818685E-6994-4739-9C40-54A9D22E7E0C}" type="pres">
      <dgm:prSet presAssocID="{EED87A7C-0ECE-4695-A566-E8028C7C06CE}" presName="tx2" presStyleLbl="revTx" presStyleIdx="4" presStyleCnt="6"/>
      <dgm:spPr/>
    </dgm:pt>
    <dgm:pt modelId="{8BADF715-2121-44BC-825F-BB5D4DAC63C8}" type="pres">
      <dgm:prSet presAssocID="{EED87A7C-0ECE-4695-A566-E8028C7C06CE}" presName="vert2" presStyleCnt="0"/>
      <dgm:spPr/>
    </dgm:pt>
    <dgm:pt modelId="{157FD158-BA46-4407-9F09-789E16D30882}" type="pres">
      <dgm:prSet presAssocID="{EED87A7C-0ECE-4695-A566-E8028C7C06CE}" presName="thinLine2b" presStyleLbl="callout" presStyleIdx="3" presStyleCnt="5"/>
      <dgm:spPr/>
    </dgm:pt>
    <dgm:pt modelId="{441E2C7D-79E9-4DF3-A56F-55F7CC23797C}" type="pres">
      <dgm:prSet presAssocID="{EED87A7C-0ECE-4695-A566-E8028C7C06CE}" presName="vertSpace2b" presStyleCnt="0"/>
      <dgm:spPr/>
    </dgm:pt>
    <dgm:pt modelId="{287CED60-A2D4-4907-93F8-82BACA8E51E8}" type="pres">
      <dgm:prSet presAssocID="{285D38C3-B0B5-4803-B4DE-AED97A3F31DA}" presName="horz2" presStyleCnt="0"/>
      <dgm:spPr/>
    </dgm:pt>
    <dgm:pt modelId="{21D87CFE-9C60-488F-8BF5-F895D559B45D}" type="pres">
      <dgm:prSet presAssocID="{285D38C3-B0B5-4803-B4DE-AED97A3F31DA}" presName="horzSpace2" presStyleCnt="0"/>
      <dgm:spPr/>
    </dgm:pt>
    <dgm:pt modelId="{6D1C5CED-F340-4703-8EF1-74877B40BB08}" type="pres">
      <dgm:prSet presAssocID="{285D38C3-B0B5-4803-B4DE-AED97A3F31DA}" presName="tx2" presStyleLbl="revTx" presStyleIdx="5" presStyleCnt="6"/>
      <dgm:spPr/>
    </dgm:pt>
    <dgm:pt modelId="{DB4415CD-F940-4445-9F47-7E0B424C166B}" type="pres">
      <dgm:prSet presAssocID="{285D38C3-B0B5-4803-B4DE-AED97A3F31DA}" presName="vert2" presStyleCnt="0"/>
      <dgm:spPr/>
    </dgm:pt>
    <dgm:pt modelId="{0C2ECB01-762C-4FAD-B2A0-D3BBABFC262E}" type="pres">
      <dgm:prSet presAssocID="{285D38C3-B0B5-4803-B4DE-AED97A3F31DA}" presName="thinLine2b" presStyleLbl="callout" presStyleIdx="4" presStyleCnt="5"/>
      <dgm:spPr/>
    </dgm:pt>
    <dgm:pt modelId="{5327E59B-8444-47CB-903D-7C1575FA10E7}" type="pres">
      <dgm:prSet presAssocID="{285D38C3-B0B5-4803-B4DE-AED97A3F31DA}" presName="vertSpace2b" presStyleCnt="0"/>
      <dgm:spPr/>
    </dgm:pt>
  </dgm:ptLst>
  <dgm:cxnLst>
    <dgm:cxn modelId="{198E1909-FE7B-4202-8B1D-E32D2CC550B9}" type="presOf" srcId="{C642B4CE-D096-4BA0-8DD7-00C7B6213374}" destId="{B640C97C-8CFD-4D5B-8681-6DAECBBF2DD7}" srcOrd="0" destOrd="0" presId="urn:microsoft.com/office/officeart/2008/layout/LinedList"/>
    <dgm:cxn modelId="{385F292E-0F57-4908-AF74-45C6D7B0270E}" type="presOf" srcId="{285D38C3-B0B5-4803-B4DE-AED97A3F31DA}" destId="{6D1C5CED-F340-4703-8EF1-74877B40BB08}" srcOrd="0" destOrd="0" presId="urn:microsoft.com/office/officeart/2008/layout/LinedList"/>
    <dgm:cxn modelId="{32443C46-ED65-4140-A2BE-9CF4FB61003A}" srcId="{AB62D41E-06BB-4494-B739-DCECA21991A9}" destId="{C642B4CE-D096-4BA0-8DD7-00C7B6213374}" srcOrd="0" destOrd="0" parTransId="{568BD69F-BB44-43DE-9912-D46500105572}" sibTransId="{6BF5AC21-82B4-46AB-B39C-3DBE6CB0C435}"/>
    <dgm:cxn modelId="{F8CC6E68-D3FD-49ED-9AEE-AF8EAC6F3273}" srcId="{F340AA23-7FDE-4AB0-8112-06CC28B4C1C8}" destId="{AB62D41E-06BB-4494-B739-DCECA21991A9}" srcOrd="0" destOrd="0" parTransId="{2AF4B874-42D6-4CC7-9999-205F23D487F1}" sibTransId="{A4FC53D3-46C2-4F25-946E-B04D7E9247CC}"/>
    <dgm:cxn modelId="{2DCD546C-F75C-4133-9F32-9AB69580BCE9}" srcId="{AB62D41E-06BB-4494-B739-DCECA21991A9}" destId="{083BA192-AC36-42C5-A6F5-5C242AF2B2C0}" srcOrd="2" destOrd="0" parTransId="{E26864F6-330C-4973-9A3D-242960CEF2F4}" sibTransId="{D6198479-C556-4428-B5AB-6FC7A9D5D68F}"/>
    <dgm:cxn modelId="{CBDFE36F-E52B-4C77-BCC9-2AA1851457B8}" type="presOf" srcId="{EED87A7C-0ECE-4695-A566-E8028C7C06CE}" destId="{0818685E-6994-4739-9C40-54A9D22E7E0C}" srcOrd="0" destOrd="0" presId="urn:microsoft.com/office/officeart/2008/layout/LinedList"/>
    <dgm:cxn modelId="{DCEA417C-A2F0-4515-A331-47D0EBBE8494}" type="presOf" srcId="{083BA192-AC36-42C5-A6F5-5C242AF2B2C0}" destId="{76FA00AB-16D9-41EE-88F6-BBB9587289C5}" srcOrd="0" destOrd="0" presId="urn:microsoft.com/office/officeart/2008/layout/LinedList"/>
    <dgm:cxn modelId="{1E5FF487-6BA0-40E7-A4F7-0ACF2660157C}" srcId="{AB62D41E-06BB-4494-B739-DCECA21991A9}" destId="{EED87A7C-0ECE-4695-A566-E8028C7C06CE}" srcOrd="3" destOrd="0" parTransId="{65F22337-D54F-4418-9497-E057B281440A}" sibTransId="{9CC707FE-E6DF-4AB7-B3F3-8D62DE1848E2}"/>
    <dgm:cxn modelId="{0BC95E8B-70DD-4CBC-B63C-40CEA3024BB8}" type="presOf" srcId="{AB62D41E-06BB-4494-B739-DCECA21991A9}" destId="{2816E11D-B2C2-41E1-8683-46DD0A7CE892}" srcOrd="0" destOrd="0" presId="urn:microsoft.com/office/officeart/2008/layout/LinedList"/>
    <dgm:cxn modelId="{17EB829A-1601-4858-A2FA-AC0CC91D4C4A}" type="presOf" srcId="{6B9EB2DC-6BFB-4CD1-9A69-7AD56CBCE6E7}" destId="{0ECA4270-0073-4DB6-8BEA-30881CCEB959}" srcOrd="0" destOrd="0" presId="urn:microsoft.com/office/officeart/2008/layout/LinedList"/>
    <dgm:cxn modelId="{3AF0329D-23D0-4CF2-A6E9-495FD6FAF42E}" srcId="{AB62D41E-06BB-4494-B739-DCECA21991A9}" destId="{6B9EB2DC-6BFB-4CD1-9A69-7AD56CBCE6E7}" srcOrd="1" destOrd="0" parTransId="{D6932509-11F6-4E11-87FD-E97008DD4421}" sibTransId="{4649387D-67A6-4F22-8E17-EAA1FB6EE67C}"/>
    <dgm:cxn modelId="{F38693AC-8F7D-4F10-885F-F1D7684986B5}" srcId="{AB62D41E-06BB-4494-B739-DCECA21991A9}" destId="{285D38C3-B0B5-4803-B4DE-AED97A3F31DA}" srcOrd="4" destOrd="0" parTransId="{333F22F8-63D0-46C0-A17C-AA26F4910F35}" sibTransId="{B2993941-4922-4928-A32A-E6BC8B3C7D4C}"/>
    <dgm:cxn modelId="{7B5CC5E3-17AC-4E62-B877-8C977729C7AE}" type="presOf" srcId="{F340AA23-7FDE-4AB0-8112-06CC28B4C1C8}" destId="{F57725DF-21E5-45C4-ADE7-14D38A0E607A}" srcOrd="0" destOrd="0" presId="urn:microsoft.com/office/officeart/2008/layout/LinedList"/>
    <dgm:cxn modelId="{5D5189B8-3C54-44BC-8898-B0800B53C0C6}" type="presParOf" srcId="{F57725DF-21E5-45C4-ADE7-14D38A0E607A}" destId="{73C08FB2-E4F3-402D-9B72-6F92ECBC1674}" srcOrd="0" destOrd="0" presId="urn:microsoft.com/office/officeart/2008/layout/LinedList"/>
    <dgm:cxn modelId="{76A5C7CC-9F46-40D6-8ECE-D4CF3533969B}" type="presParOf" srcId="{F57725DF-21E5-45C4-ADE7-14D38A0E607A}" destId="{D0750E0D-5505-4A79-8860-E2B254ECA476}" srcOrd="1" destOrd="0" presId="urn:microsoft.com/office/officeart/2008/layout/LinedList"/>
    <dgm:cxn modelId="{315DB6DA-419F-4FCC-B183-D617E0E70C1A}" type="presParOf" srcId="{D0750E0D-5505-4A79-8860-E2B254ECA476}" destId="{2816E11D-B2C2-41E1-8683-46DD0A7CE892}" srcOrd="0" destOrd="0" presId="urn:microsoft.com/office/officeart/2008/layout/LinedList"/>
    <dgm:cxn modelId="{F9D6C100-EFDC-4412-BD8C-ADD0EB19334C}" type="presParOf" srcId="{D0750E0D-5505-4A79-8860-E2B254ECA476}" destId="{41115E3D-275A-4EBA-A5FA-58CF7006F45B}" srcOrd="1" destOrd="0" presId="urn:microsoft.com/office/officeart/2008/layout/LinedList"/>
    <dgm:cxn modelId="{65CE3877-43A2-4C0E-B10E-3D4FD2081ECD}" type="presParOf" srcId="{41115E3D-275A-4EBA-A5FA-58CF7006F45B}" destId="{0B2A2B89-998E-48A9-A17F-D0B41CADA72F}" srcOrd="0" destOrd="0" presId="urn:microsoft.com/office/officeart/2008/layout/LinedList"/>
    <dgm:cxn modelId="{37779B52-2CE3-4E96-A70B-1F51279025C1}" type="presParOf" srcId="{41115E3D-275A-4EBA-A5FA-58CF7006F45B}" destId="{746AD9CA-FEFC-48E4-8DA7-C5687EFEAF19}" srcOrd="1" destOrd="0" presId="urn:microsoft.com/office/officeart/2008/layout/LinedList"/>
    <dgm:cxn modelId="{5351BBB6-6E04-4718-B813-4BC67555631F}" type="presParOf" srcId="{746AD9CA-FEFC-48E4-8DA7-C5687EFEAF19}" destId="{C39FA038-A50D-42DB-BD95-E7739BEE2ACA}" srcOrd="0" destOrd="0" presId="urn:microsoft.com/office/officeart/2008/layout/LinedList"/>
    <dgm:cxn modelId="{CB586120-3B81-4D51-8078-8EBC2FC36CCF}" type="presParOf" srcId="{746AD9CA-FEFC-48E4-8DA7-C5687EFEAF19}" destId="{B640C97C-8CFD-4D5B-8681-6DAECBBF2DD7}" srcOrd="1" destOrd="0" presId="urn:microsoft.com/office/officeart/2008/layout/LinedList"/>
    <dgm:cxn modelId="{7C1F90F5-0585-4576-8599-41E2A859A0B9}" type="presParOf" srcId="{746AD9CA-FEFC-48E4-8DA7-C5687EFEAF19}" destId="{1D3D9BC5-CB10-4BDA-8675-96FF36E91214}" srcOrd="2" destOrd="0" presId="urn:microsoft.com/office/officeart/2008/layout/LinedList"/>
    <dgm:cxn modelId="{ADF6B0D2-CB45-4013-ADBA-D9D83DE0D2CB}" type="presParOf" srcId="{41115E3D-275A-4EBA-A5FA-58CF7006F45B}" destId="{AD24F295-2913-43D2-ACFE-30B4E105B8EC}" srcOrd="2" destOrd="0" presId="urn:microsoft.com/office/officeart/2008/layout/LinedList"/>
    <dgm:cxn modelId="{FB232ECB-CDE5-4E4D-BBE0-35C5ECF58CB6}" type="presParOf" srcId="{41115E3D-275A-4EBA-A5FA-58CF7006F45B}" destId="{B8E5F2C4-E229-4729-83F0-C35E55CABA37}" srcOrd="3" destOrd="0" presId="urn:microsoft.com/office/officeart/2008/layout/LinedList"/>
    <dgm:cxn modelId="{2184FEE4-4900-46E0-B074-6369036623EB}" type="presParOf" srcId="{41115E3D-275A-4EBA-A5FA-58CF7006F45B}" destId="{43BEB65C-C4BE-44F4-86E5-56FD0EBD1BDF}" srcOrd="4" destOrd="0" presId="urn:microsoft.com/office/officeart/2008/layout/LinedList"/>
    <dgm:cxn modelId="{D4AAB7AA-3ABA-4C29-95BC-CF4516FB3F34}" type="presParOf" srcId="{43BEB65C-C4BE-44F4-86E5-56FD0EBD1BDF}" destId="{CA5571DB-7C9A-41A8-9CDD-D1427087A560}" srcOrd="0" destOrd="0" presId="urn:microsoft.com/office/officeart/2008/layout/LinedList"/>
    <dgm:cxn modelId="{6E44A136-0FB5-4450-897A-D639BE3C4EBB}" type="presParOf" srcId="{43BEB65C-C4BE-44F4-86E5-56FD0EBD1BDF}" destId="{0ECA4270-0073-4DB6-8BEA-30881CCEB959}" srcOrd="1" destOrd="0" presId="urn:microsoft.com/office/officeart/2008/layout/LinedList"/>
    <dgm:cxn modelId="{FB6BA5E7-9F46-418E-B526-022912FD878B}" type="presParOf" srcId="{43BEB65C-C4BE-44F4-86E5-56FD0EBD1BDF}" destId="{5A79C5EF-EE36-40EF-85CE-EB541BA05413}" srcOrd="2" destOrd="0" presId="urn:microsoft.com/office/officeart/2008/layout/LinedList"/>
    <dgm:cxn modelId="{F60B435E-16CF-40C5-955F-A07788CCDC65}" type="presParOf" srcId="{41115E3D-275A-4EBA-A5FA-58CF7006F45B}" destId="{9F3275ED-CDC7-42F8-9824-73C446424770}" srcOrd="5" destOrd="0" presId="urn:microsoft.com/office/officeart/2008/layout/LinedList"/>
    <dgm:cxn modelId="{46F0F060-4E47-429A-8F80-6B4F7F3E7E5C}" type="presParOf" srcId="{41115E3D-275A-4EBA-A5FA-58CF7006F45B}" destId="{389CE55C-747F-48CC-9650-0C42466252AB}" srcOrd="6" destOrd="0" presId="urn:microsoft.com/office/officeart/2008/layout/LinedList"/>
    <dgm:cxn modelId="{7377506A-62D3-4696-BE2E-69B4F92E218C}" type="presParOf" srcId="{41115E3D-275A-4EBA-A5FA-58CF7006F45B}" destId="{C0D07A88-C499-4AC7-BAED-D61D87AF79A6}" srcOrd="7" destOrd="0" presId="urn:microsoft.com/office/officeart/2008/layout/LinedList"/>
    <dgm:cxn modelId="{34895622-42DD-4E32-AFDC-AC114F547D26}" type="presParOf" srcId="{C0D07A88-C499-4AC7-BAED-D61D87AF79A6}" destId="{72C2E0CC-EBD8-4A74-9B1D-4AEE185D325E}" srcOrd="0" destOrd="0" presId="urn:microsoft.com/office/officeart/2008/layout/LinedList"/>
    <dgm:cxn modelId="{FA9746C6-22A7-4E68-A11C-BE7FFF07EC1A}" type="presParOf" srcId="{C0D07A88-C499-4AC7-BAED-D61D87AF79A6}" destId="{76FA00AB-16D9-41EE-88F6-BBB9587289C5}" srcOrd="1" destOrd="0" presId="urn:microsoft.com/office/officeart/2008/layout/LinedList"/>
    <dgm:cxn modelId="{8928A03B-9C69-46E6-80CB-677B2F2DEED7}" type="presParOf" srcId="{C0D07A88-C499-4AC7-BAED-D61D87AF79A6}" destId="{45E3C9FA-7FAE-4586-A20D-C1DCF8D5CEB8}" srcOrd="2" destOrd="0" presId="urn:microsoft.com/office/officeart/2008/layout/LinedList"/>
    <dgm:cxn modelId="{549C8CCF-A4D1-4D0F-83DF-2B8BC738EC8F}" type="presParOf" srcId="{41115E3D-275A-4EBA-A5FA-58CF7006F45B}" destId="{4143A798-5F11-4339-8672-172FB70FF8BC}" srcOrd="8" destOrd="0" presId="urn:microsoft.com/office/officeart/2008/layout/LinedList"/>
    <dgm:cxn modelId="{53DF84FF-DE46-4B17-8EE1-6D81E5E79A63}" type="presParOf" srcId="{41115E3D-275A-4EBA-A5FA-58CF7006F45B}" destId="{A1956402-D715-4FFB-BC0E-59ACBBF91C74}" srcOrd="9" destOrd="0" presId="urn:microsoft.com/office/officeart/2008/layout/LinedList"/>
    <dgm:cxn modelId="{A7D751C1-8874-4167-9CB2-AEA2032B9884}" type="presParOf" srcId="{41115E3D-275A-4EBA-A5FA-58CF7006F45B}" destId="{8BC6EC57-5D5B-4122-9A31-42B3FEAF5C6A}" srcOrd="10" destOrd="0" presId="urn:microsoft.com/office/officeart/2008/layout/LinedList"/>
    <dgm:cxn modelId="{D22092DA-20B7-4CA3-8157-B4DCDE976C58}" type="presParOf" srcId="{8BC6EC57-5D5B-4122-9A31-42B3FEAF5C6A}" destId="{E1CD3211-AFB1-44F4-B4DC-69C21BF80722}" srcOrd="0" destOrd="0" presId="urn:microsoft.com/office/officeart/2008/layout/LinedList"/>
    <dgm:cxn modelId="{EAA01DCA-7BAD-4116-AE8E-E4312676D26D}" type="presParOf" srcId="{8BC6EC57-5D5B-4122-9A31-42B3FEAF5C6A}" destId="{0818685E-6994-4739-9C40-54A9D22E7E0C}" srcOrd="1" destOrd="0" presId="urn:microsoft.com/office/officeart/2008/layout/LinedList"/>
    <dgm:cxn modelId="{45F67161-7FC1-471C-95A7-8D32630074F6}" type="presParOf" srcId="{8BC6EC57-5D5B-4122-9A31-42B3FEAF5C6A}" destId="{8BADF715-2121-44BC-825F-BB5D4DAC63C8}" srcOrd="2" destOrd="0" presId="urn:microsoft.com/office/officeart/2008/layout/LinedList"/>
    <dgm:cxn modelId="{5EC77998-E919-41D0-8F74-7189E1395432}" type="presParOf" srcId="{41115E3D-275A-4EBA-A5FA-58CF7006F45B}" destId="{157FD158-BA46-4407-9F09-789E16D30882}" srcOrd="11" destOrd="0" presId="urn:microsoft.com/office/officeart/2008/layout/LinedList"/>
    <dgm:cxn modelId="{4592C912-BFDB-4553-AB7E-16E5FEEDFD7F}" type="presParOf" srcId="{41115E3D-275A-4EBA-A5FA-58CF7006F45B}" destId="{441E2C7D-79E9-4DF3-A56F-55F7CC23797C}" srcOrd="12" destOrd="0" presId="urn:microsoft.com/office/officeart/2008/layout/LinedList"/>
    <dgm:cxn modelId="{8F03DFBD-EC45-4E73-A7F9-BDAB929DB213}" type="presParOf" srcId="{41115E3D-275A-4EBA-A5FA-58CF7006F45B}" destId="{287CED60-A2D4-4907-93F8-82BACA8E51E8}" srcOrd="13" destOrd="0" presId="urn:microsoft.com/office/officeart/2008/layout/LinedList"/>
    <dgm:cxn modelId="{CDD34FB6-393F-4497-9F82-BFB88D72EDAA}" type="presParOf" srcId="{287CED60-A2D4-4907-93F8-82BACA8E51E8}" destId="{21D87CFE-9C60-488F-8BF5-F895D559B45D}" srcOrd="0" destOrd="0" presId="urn:microsoft.com/office/officeart/2008/layout/LinedList"/>
    <dgm:cxn modelId="{5EE490E9-DE67-4B3F-888F-7010D5DF138F}" type="presParOf" srcId="{287CED60-A2D4-4907-93F8-82BACA8E51E8}" destId="{6D1C5CED-F340-4703-8EF1-74877B40BB08}" srcOrd="1" destOrd="0" presId="urn:microsoft.com/office/officeart/2008/layout/LinedList"/>
    <dgm:cxn modelId="{55F8DB08-6737-4B34-AEF6-14C1BE7AB783}" type="presParOf" srcId="{287CED60-A2D4-4907-93F8-82BACA8E51E8}" destId="{DB4415CD-F940-4445-9F47-7E0B424C166B}" srcOrd="2" destOrd="0" presId="urn:microsoft.com/office/officeart/2008/layout/LinedList"/>
    <dgm:cxn modelId="{2B3C77F8-4709-4271-B0BB-B756221084C6}" type="presParOf" srcId="{41115E3D-275A-4EBA-A5FA-58CF7006F45B}" destId="{0C2ECB01-762C-4FAD-B2A0-D3BBABFC262E}" srcOrd="14" destOrd="0" presId="urn:microsoft.com/office/officeart/2008/layout/LinedList"/>
    <dgm:cxn modelId="{C87E8D69-BAFC-4B5A-BF53-2BD2141BA61B}" type="presParOf" srcId="{41115E3D-275A-4EBA-A5FA-58CF7006F45B}" destId="{5327E59B-8444-47CB-903D-7C1575FA10E7}"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FE1A88-5CDE-493C-B3F8-BC7ADFBE72D1}" type="doc">
      <dgm:prSet loTypeId="urn:microsoft.com/office/officeart/2005/8/layout/hierarchy1" loCatId="hierarchy" qsTypeId="urn:microsoft.com/office/officeart/2005/8/quickstyle/simple2" qsCatId="simple" csTypeId="urn:microsoft.com/office/officeart/2005/8/colors/accent3_2" csCatId="accent3" phldr="1"/>
      <dgm:spPr/>
      <dgm:t>
        <a:bodyPr/>
        <a:lstStyle/>
        <a:p>
          <a:endParaRPr lang="en-US"/>
        </a:p>
      </dgm:t>
    </dgm:pt>
    <dgm:pt modelId="{DC605733-E8C1-4182-8242-EE4E9C513917}">
      <dgm:prSet/>
      <dgm:spPr/>
      <dgm:t>
        <a:bodyPr/>
        <a:lstStyle/>
        <a:p>
          <a:r>
            <a:rPr lang="es-ES" dirty="0">
              <a:solidFill>
                <a:srgbClr val="002659"/>
              </a:solidFill>
            </a:rPr>
            <a:t>Describen el funcionamiento de una explotación agrícola o ganadera e incluyen: </a:t>
          </a:r>
        </a:p>
      </dgm:t>
    </dgm:pt>
    <dgm:pt modelId="{F82E0AA0-E594-48AB-A01D-B3162F3D918B}" type="parTrans" cxnId="{24E726FC-1219-4530-9FE4-814E1501603A}">
      <dgm:prSet/>
      <dgm:spPr/>
      <dgm:t>
        <a:bodyPr/>
        <a:lstStyle/>
        <a:p>
          <a:endParaRPr lang="en-US"/>
        </a:p>
      </dgm:t>
    </dgm:pt>
    <dgm:pt modelId="{76C5CCFF-87A4-4714-A5AE-5F3704461277}" type="sibTrans" cxnId="{24E726FC-1219-4530-9FE4-814E1501603A}">
      <dgm:prSet/>
      <dgm:spPr/>
      <dgm:t>
        <a:bodyPr/>
        <a:lstStyle/>
        <a:p>
          <a:endParaRPr lang="en-US"/>
        </a:p>
      </dgm:t>
    </dgm:pt>
    <dgm:pt modelId="{76A9CC57-1C11-4029-A452-F9339C208189}">
      <dgm:prSet/>
      <dgm:spPr/>
      <dgm:t>
        <a:bodyPr/>
        <a:lstStyle/>
        <a:p>
          <a:r>
            <a:rPr lang="es-ES" dirty="0">
              <a:solidFill>
                <a:srgbClr val="002659"/>
              </a:solidFill>
            </a:rPr>
            <a:t>Cómo se reparten los ingresos y los gastos. </a:t>
          </a:r>
        </a:p>
      </dgm:t>
    </dgm:pt>
    <dgm:pt modelId="{FB54CAB2-946F-4B5B-BCD5-E2D1E9857B53}" type="parTrans" cxnId="{0097683C-07F3-4F08-AC01-9C1A81F1A90D}">
      <dgm:prSet/>
      <dgm:spPr/>
      <dgm:t>
        <a:bodyPr/>
        <a:lstStyle/>
        <a:p>
          <a:endParaRPr lang="en-US"/>
        </a:p>
      </dgm:t>
    </dgm:pt>
    <dgm:pt modelId="{B6036908-5E9B-4647-8072-BCDADBA5E130}" type="sibTrans" cxnId="{0097683C-07F3-4F08-AC01-9C1A81F1A90D}">
      <dgm:prSet/>
      <dgm:spPr/>
      <dgm:t>
        <a:bodyPr/>
        <a:lstStyle/>
        <a:p>
          <a:endParaRPr lang="en-US"/>
        </a:p>
      </dgm:t>
    </dgm:pt>
    <dgm:pt modelId="{215B889F-B1A0-4E3A-B60C-CAFA3985D184}">
      <dgm:prSet/>
      <dgm:spPr/>
      <dgm:t>
        <a:bodyPr/>
        <a:lstStyle/>
        <a:p>
          <a:r>
            <a:rPr lang="es-ES" dirty="0">
              <a:solidFill>
                <a:srgbClr val="002659"/>
              </a:solidFill>
            </a:rPr>
            <a:t>Cómo manejar la salida de alguien del negocio.</a:t>
          </a:r>
        </a:p>
      </dgm:t>
    </dgm:pt>
    <dgm:pt modelId="{3644EDA0-0901-4001-AAF7-94606E94C556}" type="parTrans" cxnId="{923B9EC4-54E2-4040-916D-C506E3C79F15}">
      <dgm:prSet/>
      <dgm:spPr/>
      <dgm:t>
        <a:bodyPr/>
        <a:lstStyle/>
        <a:p>
          <a:endParaRPr lang="en-US"/>
        </a:p>
      </dgm:t>
    </dgm:pt>
    <dgm:pt modelId="{8A9DFA9C-DD5B-4B6D-9515-4D48B3AB2EDA}" type="sibTrans" cxnId="{923B9EC4-54E2-4040-916D-C506E3C79F15}">
      <dgm:prSet/>
      <dgm:spPr/>
      <dgm:t>
        <a:bodyPr/>
        <a:lstStyle/>
        <a:p>
          <a:endParaRPr lang="en-US"/>
        </a:p>
      </dgm:t>
    </dgm:pt>
    <dgm:pt modelId="{A2ED8CE9-4017-4A19-8466-5497231C3ED3}">
      <dgm:prSet/>
      <dgm:spPr/>
      <dgm:t>
        <a:bodyPr/>
        <a:lstStyle/>
        <a:p>
          <a:r>
            <a:rPr lang="es-ES" dirty="0">
              <a:solidFill>
                <a:srgbClr val="002659"/>
              </a:solidFill>
            </a:rPr>
            <a:t>Cómo manejar el fallecimiento de alguien.</a:t>
          </a:r>
        </a:p>
      </dgm:t>
    </dgm:pt>
    <dgm:pt modelId="{CE973607-2203-4D84-BF00-2F3D712EE6D3}" type="parTrans" cxnId="{233652A3-9BCF-4596-A364-BC5955318630}">
      <dgm:prSet/>
      <dgm:spPr/>
      <dgm:t>
        <a:bodyPr/>
        <a:lstStyle/>
        <a:p>
          <a:endParaRPr lang="en-US"/>
        </a:p>
      </dgm:t>
    </dgm:pt>
    <dgm:pt modelId="{4887289D-D01F-4775-97A7-2B4105DE8C1C}" type="sibTrans" cxnId="{233652A3-9BCF-4596-A364-BC5955318630}">
      <dgm:prSet/>
      <dgm:spPr/>
      <dgm:t>
        <a:bodyPr/>
        <a:lstStyle/>
        <a:p>
          <a:endParaRPr lang="en-US"/>
        </a:p>
      </dgm:t>
    </dgm:pt>
    <dgm:pt modelId="{71A55E32-8269-48DE-A436-10B1FDBFF761}" type="pres">
      <dgm:prSet presAssocID="{5DFE1A88-5CDE-493C-B3F8-BC7ADFBE72D1}" presName="hierChild1" presStyleCnt="0">
        <dgm:presLayoutVars>
          <dgm:chPref val="1"/>
          <dgm:dir/>
          <dgm:animOne val="branch"/>
          <dgm:animLvl val="lvl"/>
          <dgm:resizeHandles/>
        </dgm:presLayoutVars>
      </dgm:prSet>
      <dgm:spPr/>
    </dgm:pt>
    <dgm:pt modelId="{33808F3B-9DE3-4036-8316-28ECC81ADCF6}" type="pres">
      <dgm:prSet presAssocID="{DC605733-E8C1-4182-8242-EE4E9C513917}" presName="hierRoot1" presStyleCnt="0"/>
      <dgm:spPr/>
    </dgm:pt>
    <dgm:pt modelId="{CBA084D6-3C60-4853-BAD3-8ECDB2B5A9EE}" type="pres">
      <dgm:prSet presAssocID="{DC605733-E8C1-4182-8242-EE4E9C513917}" presName="composite" presStyleCnt="0"/>
      <dgm:spPr/>
    </dgm:pt>
    <dgm:pt modelId="{F5EEF42E-549D-4075-9630-4F1BAB5E31A4}" type="pres">
      <dgm:prSet presAssocID="{DC605733-E8C1-4182-8242-EE4E9C513917}" presName="background" presStyleLbl="node0" presStyleIdx="0" presStyleCnt="1"/>
      <dgm:spPr>
        <a:solidFill>
          <a:schemeClr val="accent2"/>
        </a:solidFill>
      </dgm:spPr>
    </dgm:pt>
    <dgm:pt modelId="{9AF173ED-0F83-4A3E-B308-8BC13BFDB087}" type="pres">
      <dgm:prSet presAssocID="{DC605733-E8C1-4182-8242-EE4E9C513917}" presName="text" presStyleLbl="fgAcc0" presStyleIdx="0" presStyleCnt="1" custScaleX="166399">
        <dgm:presLayoutVars>
          <dgm:chPref val="3"/>
        </dgm:presLayoutVars>
      </dgm:prSet>
      <dgm:spPr/>
    </dgm:pt>
    <dgm:pt modelId="{5C5335A1-EC28-4B21-89C2-A7E73850CC14}" type="pres">
      <dgm:prSet presAssocID="{DC605733-E8C1-4182-8242-EE4E9C513917}" presName="hierChild2" presStyleCnt="0"/>
      <dgm:spPr/>
    </dgm:pt>
    <dgm:pt modelId="{F630F124-7726-4073-B0DC-5A31A9615E73}" type="pres">
      <dgm:prSet presAssocID="{FB54CAB2-946F-4B5B-BCD5-E2D1E9857B53}" presName="Name10" presStyleLbl="parChTrans1D2" presStyleIdx="0" presStyleCnt="3"/>
      <dgm:spPr/>
    </dgm:pt>
    <dgm:pt modelId="{1FAF44ED-0137-4F2E-9878-44FCD20D180B}" type="pres">
      <dgm:prSet presAssocID="{76A9CC57-1C11-4029-A452-F9339C208189}" presName="hierRoot2" presStyleCnt="0"/>
      <dgm:spPr/>
    </dgm:pt>
    <dgm:pt modelId="{00A7CA8C-3226-4040-ACC3-2803F75F2623}" type="pres">
      <dgm:prSet presAssocID="{76A9CC57-1C11-4029-A452-F9339C208189}" presName="composite2" presStyleCnt="0"/>
      <dgm:spPr/>
    </dgm:pt>
    <dgm:pt modelId="{558EDF57-B280-4EAB-BD89-E94BB9443B9E}" type="pres">
      <dgm:prSet presAssocID="{76A9CC57-1C11-4029-A452-F9339C208189}" presName="background2" presStyleLbl="node2" presStyleIdx="0" presStyleCnt="3"/>
      <dgm:spPr>
        <a:solidFill>
          <a:schemeClr val="accent2"/>
        </a:solidFill>
      </dgm:spPr>
    </dgm:pt>
    <dgm:pt modelId="{7F7B6F90-3A65-46BD-8915-F071C0DDB1F2}" type="pres">
      <dgm:prSet presAssocID="{76A9CC57-1C11-4029-A452-F9339C208189}" presName="text2" presStyleLbl="fgAcc2" presStyleIdx="0" presStyleCnt="3">
        <dgm:presLayoutVars>
          <dgm:chPref val="3"/>
        </dgm:presLayoutVars>
      </dgm:prSet>
      <dgm:spPr/>
    </dgm:pt>
    <dgm:pt modelId="{4AF76BAE-271C-4A73-9E9D-D46F9179ED14}" type="pres">
      <dgm:prSet presAssocID="{76A9CC57-1C11-4029-A452-F9339C208189}" presName="hierChild3" presStyleCnt="0"/>
      <dgm:spPr/>
    </dgm:pt>
    <dgm:pt modelId="{FB61CD8B-6358-4963-8AAD-FE78ED7E8DD6}" type="pres">
      <dgm:prSet presAssocID="{3644EDA0-0901-4001-AAF7-94606E94C556}" presName="Name10" presStyleLbl="parChTrans1D2" presStyleIdx="1" presStyleCnt="3"/>
      <dgm:spPr/>
    </dgm:pt>
    <dgm:pt modelId="{C13A3B00-2046-4C20-8DB6-2066267C1D92}" type="pres">
      <dgm:prSet presAssocID="{215B889F-B1A0-4E3A-B60C-CAFA3985D184}" presName="hierRoot2" presStyleCnt="0"/>
      <dgm:spPr/>
    </dgm:pt>
    <dgm:pt modelId="{EAD07FF9-EBE0-4906-A5AD-4375762B99B8}" type="pres">
      <dgm:prSet presAssocID="{215B889F-B1A0-4E3A-B60C-CAFA3985D184}" presName="composite2" presStyleCnt="0"/>
      <dgm:spPr/>
    </dgm:pt>
    <dgm:pt modelId="{8F140066-55AF-4188-8AB1-C502F33F8D4C}" type="pres">
      <dgm:prSet presAssocID="{215B889F-B1A0-4E3A-B60C-CAFA3985D184}" presName="background2" presStyleLbl="node2" presStyleIdx="1" presStyleCnt="3"/>
      <dgm:spPr>
        <a:solidFill>
          <a:schemeClr val="accent2"/>
        </a:solidFill>
      </dgm:spPr>
    </dgm:pt>
    <dgm:pt modelId="{2EFA7EEF-D0C0-482B-B7CE-51F549375883}" type="pres">
      <dgm:prSet presAssocID="{215B889F-B1A0-4E3A-B60C-CAFA3985D184}" presName="text2" presStyleLbl="fgAcc2" presStyleIdx="1" presStyleCnt="3">
        <dgm:presLayoutVars>
          <dgm:chPref val="3"/>
        </dgm:presLayoutVars>
      </dgm:prSet>
      <dgm:spPr/>
    </dgm:pt>
    <dgm:pt modelId="{2DA68A63-5407-47A1-BE38-587C4C7C3AC8}" type="pres">
      <dgm:prSet presAssocID="{215B889F-B1A0-4E3A-B60C-CAFA3985D184}" presName="hierChild3" presStyleCnt="0"/>
      <dgm:spPr/>
    </dgm:pt>
    <dgm:pt modelId="{D6D96579-FA0F-48D8-9118-AEEAAEBE28DF}" type="pres">
      <dgm:prSet presAssocID="{CE973607-2203-4D84-BF00-2F3D712EE6D3}" presName="Name10" presStyleLbl="parChTrans1D2" presStyleIdx="2" presStyleCnt="3"/>
      <dgm:spPr/>
    </dgm:pt>
    <dgm:pt modelId="{4241E3A2-47D9-4DF4-9327-2C8B62E6CA6D}" type="pres">
      <dgm:prSet presAssocID="{A2ED8CE9-4017-4A19-8466-5497231C3ED3}" presName="hierRoot2" presStyleCnt="0"/>
      <dgm:spPr/>
    </dgm:pt>
    <dgm:pt modelId="{583F12D2-8126-4C32-871D-84F16503B3F8}" type="pres">
      <dgm:prSet presAssocID="{A2ED8CE9-4017-4A19-8466-5497231C3ED3}" presName="composite2" presStyleCnt="0"/>
      <dgm:spPr/>
    </dgm:pt>
    <dgm:pt modelId="{3E37ABB2-E002-47ED-BA43-B3B537BF59C1}" type="pres">
      <dgm:prSet presAssocID="{A2ED8CE9-4017-4A19-8466-5497231C3ED3}" presName="background2" presStyleLbl="node2" presStyleIdx="2" presStyleCnt="3"/>
      <dgm:spPr>
        <a:solidFill>
          <a:schemeClr val="accent2"/>
        </a:solidFill>
      </dgm:spPr>
    </dgm:pt>
    <dgm:pt modelId="{DF7E3466-6F33-431E-B4CF-43E3BCA20F11}" type="pres">
      <dgm:prSet presAssocID="{A2ED8CE9-4017-4A19-8466-5497231C3ED3}" presName="text2" presStyleLbl="fgAcc2" presStyleIdx="2" presStyleCnt="3">
        <dgm:presLayoutVars>
          <dgm:chPref val="3"/>
        </dgm:presLayoutVars>
      </dgm:prSet>
      <dgm:spPr/>
    </dgm:pt>
    <dgm:pt modelId="{FDD83F4A-2571-4F93-BFF1-28E18E9B19FF}" type="pres">
      <dgm:prSet presAssocID="{A2ED8CE9-4017-4A19-8466-5497231C3ED3}" presName="hierChild3" presStyleCnt="0"/>
      <dgm:spPr/>
    </dgm:pt>
  </dgm:ptLst>
  <dgm:cxnLst>
    <dgm:cxn modelId="{2E4A230F-32E7-43FC-9150-7F3689CBBFDA}" type="presOf" srcId="{DC605733-E8C1-4182-8242-EE4E9C513917}" destId="{9AF173ED-0F83-4A3E-B308-8BC13BFDB087}" srcOrd="0" destOrd="0" presId="urn:microsoft.com/office/officeart/2005/8/layout/hierarchy1"/>
    <dgm:cxn modelId="{9C54141E-74B7-4F7C-80C3-010AB43FB4C7}" type="presOf" srcId="{3644EDA0-0901-4001-AAF7-94606E94C556}" destId="{FB61CD8B-6358-4963-8AAD-FE78ED7E8DD6}" srcOrd="0" destOrd="0" presId="urn:microsoft.com/office/officeart/2005/8/layout/hierarchy1"/>
    <dgm:cxn modelId="{0097683C-07F3-4F08-AC01-9C1A81F1A90D}" srcId="{DC605733-E8C1-4182-8242-EE4E9C513917}" destId="{76A9CC57-1C11-4029-A452-F9339C208189}" srcOrd="0" destOrd="0" parTransId="{FB54CAB2-946F-4B5B-BCD5-E2D1E9857B53}" sibTransId="{B6036908-5E9B-4647-8072-BCDADBA5E130}"/>
    <dgm:cxn modelId="{1478C14F-BC59-4814-9F97-E3B7BB7F5FD3}" type="presOf" srcId="{76A9CC57-1C11-4029-A452-F9339C208189}" destId="{7F7B6F90-3A65-46BD-8915-F071C0DDB1F2}" srcOrd="0" destOrd="0" presId="urn:microsoft.com/office/officeart/2005/8/layout/hierarchy1"/>
    <dgm:cxn modelId="{CD9BB677-8F4E-4E29-ADE7-5917B2998E29}" type="presOf" srcId="{CE973607-2203-4D84-BF00-2F3D712EE6D3}" destId="{D6D96579-FA0F-48D8-9118-AEEAAEBE28DF}" srcOrd="0" destOrd="0" presId="urn:microsoft.com/office/officeart/2005/8/layout/hierarchy1"/>
    <dgm:cxn modelId="{233652A3-9BCF-4596-A364-BC5955318630}" srcId="{DC605733-E8C1-4182-8242-EE4E9C513917}" destId="{A2ED8CE9-4017-4A19-8466-5497231C3ED3}" srcOrd="2" destOrd="0" parTransId="{CE973607-2203-4D84-BF00-2F3D712EE6D3}" sibTransId="{4887289D-D01F-4775-97A7-2B4105DE8C1C}"/>
    <dgm:cxn modelId="{ED648DB7-67F5-4EE1-99B3-10E282937A7E}" type="presOf" srcId="{A2ED8CE9-4017-4A19-8466-5497231C3ED3}" destId="{DF7E3466-6F33-431E-B4CF-43E3BCA20F11}" srcOrd="0" destOrd="0" presId="urn:microsoft.com/office/officeart/2005/8/layout/hierarchy1"/>
    <dgm:cxn modelId="{7CFF6BBF-D711-47CB-A6AE-66EB7A41E61F}" type="presOf" srcId="{FB54CAB2-946F-4B5B-BCD5-E2D1E9857B53}" destId="{F630F124-7726-4073-B0DC-5A31A9615E73}" srcOrd="0" destOrd="0" presId="urn:microsoft.com/office/officeart/2005/8/layout/hierarchy1"/>
    <dgm:cxn modelId="{BDC632C2-CE94-49E7-9B02-FBBC20151557}" type="presOf" srcId="{215B889F-B1A0-4E3A-B60C-CAFA3985D184}" destId="{2EFA7EEF-D0C0-482B-B7CE-51F549375883}" srcOrd="0" destOrd="0" presId="urn:microsoft.com/office/officeart/2005/8/layout/hierarchy1"/>
    <dgm:cxn modelId="{923B9EC4-54E2-4040-916D-C506E3C79F15}" srcId="{DC605733-E8C1-4182-8242-EE4E9C513917}" destId="{215B889F-B1A0-4E3A-B60C-CAFA3985D184}" srcOrd="1" destOrd="0" parTransId="{3644EDA0-0901-4001-AAF7-94606E94C556}" sibTransId="{8A9DFA9C-DD5B-4B6D-9515-4D48B3AB2EDA}"/>
    <dgm:cxn modelId="{AE9231DE-583A-404A-A197-294E8FDF2C93}" type="presOf" srcId="{5DFE1A88-5CDE-493C-B3F8-BC7ADFBE72D1}" destId="{71A55E32-8269-48DE-A436-10B1FDBFF761}" srcOrd="0" destOrd="0" presId="urn:microsoft.com/office/officeart/2005/8/layout/hierarchy1"/>
    <dgm:cxn modelId="{24E726FC-1219-4530-9FE4-814E1501603A}" srcId="{5DFE1A88-5CDE-493C-B3F8-BC7ADFBE72D1}" destId="{DC605733-E8C1-4182-8242-EE4E9C513917}" srcOrd="0" destOrd="0" parTransId="{F82E0AA0-E594-48AB-A01D-B3162F3D918B}" sibTransId="{76C5CCFF-87A4-4714-A5AE-5F3704461277}"/>
    <dgm:cxn modelId="{03F4C794-F22D-4F8A-AE04-DAF0A5B2D760}" type="presParOf" srcId="{71A55E32-8269-48DE-A436-10B1FDBFF761}" destId="{33808F3B-9DE3-4036-8316-28ECC81ADCF6}" srcOrd="0" destOrd="0" presId="urn:microsoft.com/office/officeart/2005/8/layout/hierarchy1"/>
    <dgm:cxn modelId="{C83B60A8-ECC8-42DA-9410-678C1ED04BC9}" type="presParOf" srcId="{33808F3B-9DE3-4036-8316-28ECC81ADCF6}" destId="{CBA084D6-3C60-4853-BAD3-8ECDB2B5A9EE}" srcOrd="0" destOrd="0" presId="urn:microsoft.com/office/officeart/2005/8/layout/hierarchy1"/>
    <dgm:cxn modelId="{B61ED85C-C499-4C8D-8B47-9C6FD517C99F}" type="presParOf" srcId="{CBA084D6-3C60-4853-BAD3-8ECDB2B5A9EE}" destId="{F5EEF42E-549D-4075-9630-4F1BAB5E31A4}" srcOrd="0" destOrd="0" presId="urn:microsoft.com/office/officeart/2005/8/layout/hierarchy1"/>
    <dgm:cxn modelId="{8B887C02-04BE-4A3F-A725-BECEE90B8A48}" type="presParOf" srcId="{CBA084D6-3C60-4853-BAD3-8ECDB2B5A9EE}" destId="{9AF173ED-0F83-4A3E-B308-8BC13BFDB087}" srcOrd="1" destOrd="0" presId="urn:microsoft.com/office/officeart/2005/8/layout/hierarchy1"/>
    <dgm:cxn modelId="{17E5F7D1-0DD5-4345-B31C-480012677DE4}" type="presParOf" srcId="{33808F3B-9DE3-4036-8316-28ECC81ADCF6}" destId="{5C5335A1-EC28-4B21-89C2-A7E73850CC14}" srcOrd="1" destOrd="0" presId="urn:microsoft.com/office/officeart/2005/8/layout/hierarchy1"/>
    <dgm:cxn modelId="{E4EFC8E5-BC7C-4A53-BCD6-749DD8446865}" type="presParOf" srcId="{5C5335A1-EC28-4B21-89C2-A7E73850CC14}" destId="{F630F124-7726-4073-B0DC-5A31A9615E73}" srcOrd="0" destOrd="0" presId="urn:microsoft.com/office/officeart/2005/8/layout/hierarchy1"/>
    <dgm:cxn modelId="{E8060125-76B7-411F-8A6F-0D9CB7A0528A}" type="presParOf" srcId="{5C5335A1-EC28-4B21-89C2-A7E73850CC14}" destId="{1FAF44ED-0137-4F2E-9878-44FCD20D180B}" srcOrd="1" destOrd="0" presId="urn:microsoft.com/office/officeart/2005/8/layout/hierarchy1"/>
    <dgm:cxn modelId="{933F1809-C907-4165-A7AA-3729E3D38933}" type="presParOf" srcId="{1FAF44ED-0137-4F2E-9878-44FCD20D180B}" destId="{00A7CA8C-3226-4040-ACC3-2803F75F2623}" srcOrd="0" destOrd="0" presId="urn:microsoft.com/office/officeart/2005/8/layout/hierarchy1"/>
    <dgm:cxn modelId="{C342A813-12D5-4A51-933E-BB1E14F3AF04}" type="presParOf" srcId="{00A7CA8C-3226-4040-ACC3-2803F75F2623}" destId="{558EDF57-B280-4EAB-BD89-E94BB9443B9E}" srcOrd="0" destOrd="0" presId="urn:microsoft.com/office/officeart/2005/8/layout/hierarchy1"/>
    <dgm:cxn modelId="{C7173FE0-8A70-4757-AF77-041BA1E1BCA0}" type="presParOf" srcId="{00A7CA8C-3226-4040-ACC3-2803F75F2623}" destId="{7F7B6F90-3A65-46BD-8915-F071C0DDB1F2}" srcOrd="1" destOrd="0" presId="urn:microsoft.com/office/officeart/2005/8/layout/hierarchy1"/>
    <dgm:cxn modelId="{CB9A9D22-9B01-4548-8B45-EF03F79A5ECB}" type="presParOf" srcId="{1FAF44ED-0137-4F2E-9878-44FCD20D180B}" destId="{4AF76BAE-271C-4A73-9E9D-D46F9179ED14}" srcOrd="1" destOrd="0" presId="urn:microsoft.com/office/officeart/2005/8/layout/hierarchy1"/>
    <dgm:cxn modelId="{ADD750BD-FC09-4839-B31A-1CA2C5B4CD72}" type="presParOf" srcId="{5C5335A1-EC28-4B21-89C2-A7E73850CC14}" destId="{FB61CD8B-6358-4963-8AAD-FE78ED7E8DD6}" srcOrd="2" destOrd="0" presId="urn:microsoft.com/office/officeart/2005/8/layout/hierarchy1"/>
    <dgm:cxn modelId="{7D35582E-7E55-48AD-9AE9-FD07C7A178D2}" type="presParOf" srcId="{5C5335A1-EC28-4B21-89C2-A7E73850CC14}" destId="{C13A3B00-2046-4C20-8DB6-2066267C1D92}" srcOrd="3" destOrd="0" presId="urn:microsoft.com/office/officeart/2005/8/layout/hierarchy1"/>
    <dgm:cxn modelId="{03800730-9BB1-44CD-8769-2C9B8C1DD43A}" type="presParOf" srcId="{C13A3B00-2046-4C20-8DB6-2066267C1D92}" destId="{EAD07FF9-EBE0-4906-A5AD-4375762B99B8}" srcOrd="0" destOrd="0" presId="urn:microsoft.com/office/officeart/2005/8/layout/hierarchy1"/>
    <dgm:cxn modelId="{D33C2EFF-957D-47D5-AED8-857ACFBB1661}" type="presParOf" srcId="{EAD07FF9-EBE0-4906-A5AD-4375762B99B8}" destId="{8F140066-55AF-4188-8AB1-C502F33F8D4C}" srcOrd="0" destOrd="0" presId="urn:microsoft.com/office/officeart/2005/8/layout/hierarchy1"/>
    <dgm:cxn modelId="{618E0C6D-9408-4722-8AE0-F867E710A741}" type="presParOf" srcId="{EAD07FF9-EBE0-4906-A5AD-4375762B99B8}" destId="{2EFA7EEF-D0C0-482B-B7CE-51F549375883}" srcOrd="1" destOrd="0" presId="urn:microsoft.com/office/officeart/2005/8/layout/hierarchy1"/>
    <dgm:cxn modelId="{7F5C1FE6-14FD-476F-B7C5-20828500759E}" type="presParOf" srcId="{C13A3B00-2046-4C20-8DB6-2066267C1D92}" destId="{2DA68A63-5407-47A1-BE38-587C4C7C3AC8}" srcOrd="1" destOrd="0" presId="urn:microsoft.com/office/officeart/2005/8/layout/hierarchy1"/>
    <dgm:cxn modelId="{926DEEEF-DFAB-4762-B241-14A3666FA83C}" type="presParOf" srcId="{5C5335A1-EC28-4B21-89C2-A7E73850CC14}" destId="{D6D96579-FA0F-48D8-9118-AEEAAEBE28DF}" srcOrd="4" destOrd="0" presId="urn:microsoft.com/office/officeart/2005/8/layout/hierarchy1"/>
    <dgm:cxn modelId="{0E3944CB-7C7E-4282-81BC-5BC291B2BA9E}" type="presParOf" srcId="{5C5335A1-EC28-4B21-89C2-A7E73850CC14}" destId="{4241E3A2-47D9-4DF4-9327-2C8B62E6CA6D}" srcOrd="5" destOrd="0" presId="urn:microsoft.com/office/officeart/2005/8/layout/hierarchy1"/>
    <dgm:cxn modelId="{6212CBB0-DA84-4981-A8D2-37FF5022B67B}" type="presParOf" srcId="{4241E3A2-47D9-4DF4-9327-2C8B62E6CA6D}" destId="{583F12D2-8126-4C32-871D-84F16503B3F8}" srcOrd="0" destOrd="0" presId="urn:microsoft.com/office/officeart/2005/8/layout/hierarchy1"/>
    <dgm:cxn modelId="{FF83ED52-B8EC-42F6-AFF7-EC9CDDDE1887}" type="presParOf" srcId="{583F12D2-8126-4C32-871D-84F16503B3F8}" destId="{3E37ABB2-E002-47ED-BA43-B3B537BF59C1}" srcOrd="0" destOrd="0" presId="urn:microsoft.com/office/officeart/2005/8/layout/hierarchy1"/>
    <dgm:cxn modelId="{DA6966FE-75F8-41AF-91BA-DEF9BF7ACD54}" type="presParOf" srcId="{583F12D2-8126-4C32-871D-84F16503B3F8}" destId="{DF7E3466-6F33-431E-B4CF-43E3BCA20F11}" srcOrd="1" destOrd="0" presId="urn:microsoft.com/office/officeart/2005/8/layout/hierarchy1"/>
    <dgm:cxn modelId="{81CF5EA2-848E-4195-8CD2-34FC49388D4F}" type="presParOf" srcId="{4241E3A2-47D9-4DF4-9327-2C8B62E6CA6D}" destId="{FDD83F4A-2571-4F93-BFF1-28E18E9B19FF}"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8E169A-BC34-43DF-BE7D-F1C731B0650A}" type="doc">
      <dgm:prSet loTypeId="urn:microsoft.com/office/officeart/2018/2/layout/IconLabelList" loCatId="icon" qsTypeId="urn:microsoft.com/office/officeart/2005/8/quickstyle/simple2" qsCatId="simple" csTypeId="urn:microsoft.com/office/officeart/2005/8/colors/accent3_2" csCatId="accent3" phldr="1"/>
      <dgm:spPr/>
      <dgm:t>
        <a:bodyPr/>
        <a:lstStyle/>
        <a:p>
          <a:endParaRPr lang="en-US"/>
        </a:p>
      </dgm:t>
    </dgm:pt>
    <dgm:pt modelId="{A257BCD3-6972-408C-9F34-3010FA7A4C08}">
      <dgm:prSet>
        <dgm:style>
          <a:lnRef idx="2">
            <a:schemeClr val="accent2">
              <a:shade val="50000"/>
            </a:schemeClr>
          </a:lnRef>
          <a:fillRef idx="1">
            <a:schemeClr val="accent2"/>
          </a:fillRef>
          <a:effectRef idx="0">
            <a:schemeClr val="accent2"/>
          </a:effectRef>
          <a:fontRef idx="minor">
            <a:schemeClr val="lt1"/>
          </a:fontRef>
        </dgm:style>
      </dgm:prSet>
      <dgm:spPr>
        <a:noFill/>
        <a:ln>
          <a:noFill/>
        </a:ln>
      </dgm:spPr>
      <dgm:t>
        <a:bodyPr/>
        <a:lstStyle/>
        <a:p>
          <a:pPr>
            <a:lnSpc>
              <a:spcPct val="100000"/>
            </a:lnSpc>
          </a:pPr>
          <a:r>
            <a:rPr lang="es-ES" dirty="0">
              <a:solidFill>
                <a:schemeClr val="tx2"/>
              </a:solidFill>
            </a:rPr>
            <a:t>Pueden estar libres de impuestos</a:t>
          </a:r>
        </a:p>
      </dgm:t>
    </dgm:pt>
    <dgm:pt modelId="{7F9452B8-E53F-4C9F-8D93-6569E38492D9}" type="parTrans" cxnId="{248ECA7B-0D57-4691-B020-BE8D49DBA4CC}">
      <dgm:prSet/>
      <dgm:spPr/>
      <dgm:t>
        <a:bodyPr/>
        <a:lstStyle/>
        <a:p>
          <a:endParaRPr lang="en-US"/>
        </a:p>
      </dgm:t>
    </dgm:pt>
    <dgm:pt modelId="{FCE1013E-18A5-47F7-9D76-BD3B74B70034}" type="sibTrans" cxnId="{248ECA7B-0D57-4691-B020-BE8D49DBA4CC}">
      <dgm:prSet/>
      <dgm:spPr/>
      <dgm:t>
        <a:bodyPr/>
        <a:lstStyle/>
        <a:p>
          <a:endParaRPr lang="en-US"/>
        </a:p>
      </dgm:t>
    </dgm:pt>
    <dgm:pt modelId="{1535ADBE-63FC-4D9B-B24C-6F62FAD9BE43}">
      <dgm:prSet>
        <dgm:style>
          <a:lnRef idx="2">
            <a:schemeClr val="accent2">
              <a:shade val="50000"/>
            </a:schemeClr>
          </a:lnRef>
          <a:fillRef idx="1">
            <a:schemeClr val="accent2"/>
          </a:fillRef>
          <a:effectRef idx="0">
            <a:schemeClr val="accent2"/>
          </a:effectRef>
          <a:fontRef idx="minor">
            <a:schemeClr val="lt1"/>
          </a:fontRef>
        </dgm:style>
      </dgm:prSet>
      <dgm:spPr>
        <a:noFill/>
        <a:ln>
          <a:noFill/>
        </a:ln>
      </dgm:spPr>
      <dgm:t>
        <a:bodyPr/>
        <a:lstStyle/>
        <a:p>
          <a:pPr>
            <a:lnSpc>
              <a:spcPct val="100000"/>
            </a:lnSpc>
          </a:pPr>
          <a:r>
            <a:rPr lang="es-ES" dirty="0">
              <a:solidFill>
                <a:schemeClr val="tx2"/>
              </a:solidFill>
            </a:rPr>
            <a:t>Pueden pagar por aporte en mano de obra (</a:t>
          </a:r>
          <a:r>
            <a:rPr lang="es-ES" i="1" dirty="0">
              <a:solidFill>
                <a:schemeClr val="tx2"/>
              </a:solidFill>
            </a:rPr>
            <a:t>“sweat” equity</a:t>
          </a:r>
          <a:r>
            <a:rPr lang="es-ES" dirty="0">
              <a:solidFill>
                <a:schemeClr val="tx2"/>
              </a:solidFill>
            </a:rPr>
            <a:t>)</a:t>
          </a:r>
          <a:r>
            <a:rPr lang="es-ES" dirty="0">
              <a:solidFill>
                <a:schemeClr val="bg2"/>
              </a:solidFill>
            </a:rPr>
            <a:t>"</a:t>
          </a:r>
        </a:p>
      </dgm:t>
    </dgm:pt>
    <dgm:pt modelId="{E9469C51-8842-4A3A-921B-7C4243CA113D}" type="parTrans" cxnId="{070131A1-8D23-4F7C-8DE1-A751F19240E5}">
      <dgm:prSet/>
      <dgm:spPr/>
      <dgm:t>
        <a:bodyPr/>
        <a:lstStyle/>
        <a:p>
          <a:endParaRPr lang="en-US"/>
        </a:p>
      </dgm:t>
    </dgm:pt>
    <dgm:pt modelId="{C1A6855E-9856-4895-BA53-CA2558F780E4}" type="sibTrans" cxnId="{070131A1-8D23-4F7C-8DE1-A751F19240E5}">
      <dgm:prSet/>
      <dgm:spPr/>
      <dgm:t>
        <a:bodyPr/>
        <a:lstStyle/>
        <a:p>
          <a:endParaRPr lang="en-US"/>
        </a:p>
      </dgm:t>
    </dgm:pt>
    <dgm:pt modelId="{4D340178-6D24-4C35-A56E-F684B6444D65}">
      <dgm:prSet>
        <dgm:style>
          <a:lnRef idx="2">
            <a:schemeClr val="accent2">
              <a:shade val="50000"/>
            </a:schemeClr>
          </a:lnRef>
          <a:fillRef idx="1">
            <a:schemeClr val="accent2"/>
          </a:fillRef>
          <a:effectRef idx="0">
            <a:schemeClr val="accent2"/>
          </a:effectRef>
          <a:fontRef idx="minor">
            <a:schemeClr val="lt1"/>
          </a:fontRef>
        </dgm:style>
      </dgm:prSet>
      <dgm:spPr>
        <a:noFill/>
        <a:ln>
          <a:noFill/>
        </a:ln>
      </dgm:spPr>
      <dgm:t>
        <a:bodyPr/>
        <a:lstStyle/>
        <a:p>
          <a:pPr>
            <a:lnSpc>
              <a:spcPct val="100000"/>
            </a:lnSpc>
          </a:pPr>
          <a:r>
            <a:rPr lang="es-ES" dirty="0">
              <a:solidFill>
                <a:schemeClr val="tx2"/>
              </a:solidFill>
            </a:rPr>
            <a:t>Pueden proteger los activos</a:t>
          </a:r>
        </a:p>
      </dgm:t>
    </dgm:pt>
    <dgm:pt modelId="{973CF1AC-FA9E-4927-A73F-C82AA2BD8A53}" type="parTrans" cxnId="{3810176C-3B22-4208-AFC6-8A97F5F05C6A}">
      <dgm:prSet/>
      <dgm:spPr/>
      <dgm:t>
        <a:bodyPr/>
        <a:lstStyle/>
        <a:p>
          <a:endParaRPr lang="en-US"/>
        </a:p>
      </dgm:t>
    </dgm:pt>
    <dgm:pt modelId="{3C7AC683-C9D1-4D72-843F-58C3549F14B6}" type="sibTrans" cxnId="{3810176C-3B22-4208-AFC6-8A97F5F05C6A}">
      <dgm:prSet/>
      <dgm:spPr/>
      <dgm:t>
        <a:bodyPr/>
        <a:lstStyle/>
        <a:p>
          <a:endParaRPr lang="en-US"/>
        </a:p>
      </dgm:t>
    </dgm:pt>
    <dgm:pt modelId="{D74769C1-8ED3-4BDC-97A6-541D4F7695DD}" type="pres">
      <dgm:prSet presAssocID="{E58E169A-BC34-43DF-BE7D-F1C731B0650A}" presName="root" presStyleCnt="0">
        <dgm:presLayoutVars>
          <dgm:dir/>
          <dgm:resizeHandles val="exact"/>
        </dgm:presLayoutVars>
      </dgm:prSet>
      <dgm:spPr/>
    </dgm:pt>
    <dgm:pt modelId="{047F8B34-FF15-45E6-8C0E-99AC0FA4D3AE}" type="pres">
      <dgm:prSet presAssocID="{A257BCD3-6972-408C-9F34-3010FA7A4C08}" presName="compNode" presStyleCnt="0"/>
      <dgm:spPr/>
    </dgm:pt>
    <dgm:pt modelId="{EC8805E6-E10E-4EF3-874D-5BBAD2E12BF4}" type="pres">
      <dgm:prSet presAssocID="{A257BCD3-6972-408C-9F34-3010FA7A4C08}" presName="iconRect" presStyleLbl="node1" presStyleIdx="0" presStyleCnt="3" custScaleX="118562" custScaleY="118562" custLinFactNeighborX="7335" custLinFactNeighborY="-447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ying Money with solid fill"/>
        </a:ext>
      </dgm:extLst>
    </dgm:pt>
    <dgm:pt modelId="{E39337E8-DBBD-4152-B87D-145A2EEBFC3F}" type="pres">
      <dgm:prSet presAssocID="{A257BCD3-6972-408C-9F34-3010FA7A4C08}" presName="spaceRect" presStyleCnt="0"/>
      <dgm:spPr/>
    </dgm:pt>
    <dgm:pt modelId="{492C5AF2-82D3-42CE-938C-2E385EBCE899}" type="pres">
      <dgm:prSet presAssocID="{A257BCD3-6972-408C-9F34-3010FA7A4C08}" presName="textRect" presStyleLbl="revTx" presStyleIdx="0" presStyleCnt="3">
        <dgm:presLayoutVars>
          <dgm:chMax val="1"/>
          <dgm:chPref val="1"/>
        </dgm:presLayoutVars>
      </dgm:prSet>
      <dgm:spPr/>
    </dgm:pt>
    <dgm:pt modelId="{109F33C7-0854-4231-818E-179929D6C988}" type="pres">
      <dgm:prSet presAssocID="{FCE1013E-18A5-47F7-9D76-BD3B74B70034}" presName="sibTrans" presStyleCnt="0"/>
      <dgm:spPr/>
    </dgm:pt>
    <dgm:pt modelId="{D4F94213-8775-465B-B357-1E44DDF17219}" type="pres">
      <dgm:prSet presAssocID="{1535ADBE-63FC-4D9B-B24C-6F62FAD9BE43}" presName="compNode" presStyleCnt="0"/>
      <dgm:spPr/>
    </dgm:pt>
    <dgm:pt modelId="{AA6768A4-848E-4D5A-B20B-E2B8B0EF319B}" type="pres">
      <dgm:prSet presAssocID="{1535ADBE-63FC-4D9B-B24C-6F62FAD9BE43}" presName="iconRect" presStyleLbl="node1" presStyleIdx="1" presStyleCnt="3" custScaleX="118562" custScaleY="11856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dy builder with solid fill"/>
        </a:ext>
      </dgm:extLst>
    </dgm:pt>
    <dgm:pt modelId="{4C74D193-D575-4970-8DE8-5F9F265D6665}" type="pres">
      <dgm:prSet presAssocID="{1535ADBE-63FC-4D9B-B24C-6F62FAD9BE43}" presName="spaceRect" presStyleCnt="0"/>
      <dgm:spPr/>
    </dgm:pt>
    <dgm:pt modelId="{44CA226F-EE5A-4AC9-A0E9-11BF7CD7A308}" type="pres">
      <dgm:prSet presAssocID="{1535ADBE-63FC-4D9B-B24C-6F62FAD9BE43}" presName="textRect" presStyleLbl="revTx" presStyleIdx="1" presStyleCnt="3" custScaleX="108387">
        <dgm:presLayoutVars>
          <dgm:chMax val="1"/>
          <dgm:chPref val="1"/>
        </dgm:presLayoutVars>
      </dgm:prSet>
      <dgm:spPr/>
    </dgm:pt>
    <dgm:pt modelId="{F4737175-4F37-4292-9C3C-F33006F20145}" type="pres">
      <dgm:prSet presAssocID="{C1A6855E-9856-4895-BA53-CA2558F780E4}" presName="sibTrans" presStyleCnt="0"/>
      <dgm:spPr/>
    </dgm:pt>
    <dgm:pt modelId="{6C4EA5B8-77B7-4354-A149-EDBD9A5CB770}" type="pres">
      <dgm:prSet presAssocID="{4D340178-6D24-4C35-A56E-F684B6444D65}" presName="compNode" presStyleCnt="0"/>
      <dgm:spPr/>
    </dgm:pt>
    <dgm:pt modelId="{BA1D362C-15E9-4CF6-A995-5B3E1D6C28EA}" type="pres">
      <dgm:prSet presAssocID="{4D340178-6D24-4C35-A56E-F684B6444D65}" presName="iconRect" presStyleLbl="node1" presStyleIdx="2" presStyleCnt="3" custScaleX="120792" custScaleY="12079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Lock outline"/>
        </a:ext>
      </dgm:extLst>
    </dgm:pt>
    <dgm:pt modelId="{1079D498-0710-4C0C-A5B2-90D3A8DF1A06}" type="pres">
      <dgm:prSet presAssocID="{4D340178-6D24-4C35-A56E-F684B6444D65}" presName="spaceRect" presStyleCnt="0"/>
      <dgm:spPr/>
    </dgm:pt>
    <dgm:pt modelId="{95E3595F-C295-4596-8F97-C4E6B4F6E4D3}" type="pres">
      <dgm:prSet presAssocID="{4D340178-6D24-4C35-A56E-F684B6444D65}" presName="textRect" presStyleLbl="revTx" presStyleIdx="2" presStyleCnt="3">
        <dgm:presLayoutVars>
          <dgm:chMax val="1"/>
          <dgm:chPref val="1"/>
        </dgm:presLayoutVars>
      </dgm:prSet>
      <dgm:spPr/>
    </dgm:pt>
  </dgm:ptLst>
  <dgm:cxnLst>
    <dgm:cxn modelId="{923E3D69-621F-474F-81A9-A770C6B15C95}" type="presOf" srcId="{E58E169A-BC34-43DF-BE7D-F1C731B0650A}" destId="{D74769C1-8ED3-4BDC-97A6-541D4F7695DD}" srcOrd="0" destOrd="0" presId="urn:microsoft.com/office/officeart/2018/2/layout/IconLabelList"/>
    <dgm:cxn modelId="{3810176C-3B22-4208-AFC6-8A97F5F05C6A}" srcId="{E58E169A-BC34-43DF-BE7D-F1C731B0650A}" destId="{4D340178-6D24-4C35-A56E-F684B6444D65}" srcOrd="2" destOrd="0" parTransId="{973CF1AC-FA9E-4927-A73F-C82AA2BD8A53}" sibTransId="{3C7AC683-C9D1-4D72-843F-58C3549F14B6}"/>
    <dgm:cxn modelId="{6329F154-3546-4E32-A0D2-FEE337826567}" type="presOf" srcId="{4D340178-6D24-4C35-A56E-F684B6444D65}" destId="{95E3595F-C295-4596-8F97-C4E6B4F6E4D3}" srcOrd="0" destOrd="0" presId="urn:microsoft.com/office/officeart/2018/2/layout/IconLabelList"/>
    <dgm:cxn modelId="{248ECA7B-0D57-4691-B020-BE8D49DBA4CC}" srcId="{E58E169A-BC34-43DF-BE7D-F1C731B0650A}" destId="{A257BCD3-6972-408C-9F34-3010FA7A4C08}" srcOrd="0" destOrd="0" parTransId="{7F9452B8-E53F-4C9F-8D93-6569E38492D9}" sibTransId="{FCE1013E-18A5-47F7-9D76-BD3B74B70034}"/>
    <dgm:cxn modelId="{070131A1-8D23-4F7C-8DE1-A751F19240E5}" srcId="{E58E169A-BC34-43DF-BE7D-F1C731B0650A}" destId="{1535ADBE-63FC-4D9B-B24C-6F62FAD9BE43}" srcOrd="1" destOrd="0" parTransId="{E9469C51-8842-4A3A-921B-7C4243CA113D}" sibTransId="{C1A6855E-9856-4895-BA53-CA2558F780E4}"/>
    <dgm:cxn modelId="{9CFE88B6-9469-481A-8A3C-A5A4AFDF5682}" type="presOf" srcId="{A257BCD3-6972-408C-9F34-3010FA7A4C08}" destId="{492C5AF2-82D3-42CE-938C-2E385EBCE899}" srcOrd="0" destOrd="0" presId="urn:microsoft.com/office/officeart/2018/2/layout/IconLabelList"/>
    <dgm:cxn modelId="{638DF7B7-E975-400D-9840-4999B0EAA421}" type="presOf" srcId="{1535ADBE-63FC-4D9B-B24C-6F62FAD9BE43}" destId="{44CA226F-EE5A-4AC9-A0E9-11BF7CD7A308}" srcOrd="0" destOrd="0" presId="urn:microsoft.com/office/officeart/2018/2/layout/IconLabelList"/>
    <dgm:cxn modelId="{A3101281-B113-4F55-8F0B-E7DEBC403339}" type="presParOf" srcId="{D74769C1-8ED3-4BDC-97A6-541D4F7695DD}" destId="{047F8B34-FF15-45E6-8C0E-99AC0FA4D3AE}" srcOrd="0" destOrd="0" presId="urn:microsoft.com/office/officeart/2018/2/layout/IconLabelList"/>
    <dgm:cxn modelId="{0B04ECAC-57EE-434B-9207-4E192CF7DBD6}" type="presParOf" srcId="{047F8B34-FF15-45E6-8C0E-99AC0FA4D3AE}" destId="{EC8805E6-E10E-4EF3-874D-5BBAD2E12BF4}" srcOrd="0" destOrd="0" presId="urn:microsoft.com/office/officeart/2018/2/layout/IconLabelList"/>
    <dgm:cxn modelId="{34A7EBD6-F450-499F-9E4F-C4671E99E8B3}" type="presParOf" srcId="{047F8B34-FF15-45E6-8C0E-99AC0FA4D3AE}" destId="{E39337E8-DBBD-4152-B87D-145A2EEBFC3F}" srcOrd="1" destOrd="0" presId="urn:microsoft.com/office/officeart/2018/2/layout/IconLabelList"/>
    <dgm:cxn modelId="{53CB56C7-6DF1-4CE7-B423-B9EBCD214B6D}" type="presParOf" srcId="{047F8B34-FF15-45E6-8C0E-99AC0FA4D3AE}" destId="{492C5AF2-82D3-42CE-938C-2E385EBCE899}" srcOrd="2" destOrd="0" presId="urn:microsoft.com/office/officeart/2018/2/layout/IconLabelList"/>
    <dgm:cxn modelId="{C7791CD6-B404-4461-830D-4EF36F0F6F4D}" type="presParOf" srcId="{D74769C1-8ED3-4BDC-97A6-541D4F7695DD}" destId="{109F33C7-0854-4231-818E-179929D6C988}" srcOrd="1" destOrd="0" presId="urn:microsoft.com/office/officeart/2018/2/layout/IconLabelList"/>
    <dgm:cxn modelId="{94F6E04A-529B-4E1E-8783-4EA63392F242}" type="presParOf" srcId="{D74769C1-8ED3-4BDC-97A6-541D4F7695DD}" destId="{D4F94213-8775-465B-B357-1E44DDF17219}" srcOrd="2" destOrd="0" presId="urn:microsoft.com/office/officeart/2018/2/layout/IconLabelList"/>
    <dgm:cxn modelId="{62A6A89D-0419-4D1C-9AD4-3DB61BA9321B}" type="presParOf" srcId="{D4F94213-8775-465B-B357-1E44DDF17219}" destId="{AA6768A4-848E-4D5A-B20B-E2B8B0EF319B}" srcOrd="0" destOrd="0" presId="urn:microsoft.com/office/officeart/2018/2/layout/IconLabelList"/>
    <dgm:cxn modelId="{02A7F424-8738-46AA-8964-4054F63E2D1B}" type="presParOf" srcId="{D4F94213-8775-465B-B357-1E44DDF17219}" destId="{4C74D193-D575-4970-8DE8-5F9F265D6665}" srcOrd="1" destOrd="0" presId="urn:microsoft.com/office/officeart/2018/2/layout/IconLabelList"/>
    <dgm:cxn modelId="{7692E22A-A67F-4155-BFC4-17DF631D5C01}" type="presParOf" srcId="{D4F94213-8775-465B-B357-1E44DDF17219}" destId="{44CA226F-EE5A-4AC9-A0E9-11BF7CD7A308}" srcOrd="2" destOrd="0" presId="urn:microsoft.com/office/officeart/2018/2/layout/IconLabelList"/>
    <dgm:cxn modelId="{B4D36A81-D9F7-4ED3-A530-0C85D3BFECE6}" type="presParOf" srcId="{D74769C1-8ED3-4BDC-97A6-541D4F7695DD}" destId="{F4737175-4F37-4292-9C3C-F33006F20145}" srcOrd="3" destOrd="0" presId="urn:microsoft.com/office/officeart/2018/2/layout/IconLabelList"/>
    <dgm:cxn modelId="{500EC365-84BA-4957-A3D3-29D8F2B66519}" type="presParOf" srcId="{D74769C1-8ED3-4BDC-97A6-541D4F7695DD}" destId="{6C4EA5B8-77B7-4354-A149-EDBD9A5CB770}" srcOrd="4" destOrd="0" presId="urn:microsoft.com/office/officeart/2018/2/layout/IconLabelList"/>
    <dgm:cxn modelId="{99CD7BB9-E950-481C-8797-70866F040376}" type="presParOf" srcId="{6C4EA5B8-77B7-4354-A149-EDBD9A5CB770}" destId="{BA1D362C-15E9-4CF6-A995-5B3E1D6C28EA}" srcOrd="0" destOrd="0" presId="urn:microsoft.com/office/officeart/2018/2/layout/IconLabelList"/>
    <dgm:cxn modelId="{3A895A10-E87B-456A-BC07-2D08AC25A38C}" type="presParOf" srcId="{6C4EA5B8-77B7-4354-A149-EDBD9A5CB770}" destId="{1079D498-0710-4C0C-A5B2-90D3A8DF1A06}" srcOrd="1" destOrd="0" presId="urn:microsoft.com/office/officeart/2018/2/layout/IconLabelList"/>
    <dgm:cxn modelId="{A2AFA110-82D1-42AD-9278-EFE0970A9B98}" type="presParOf" srcId="{6C4EA5B8-77B7-4354-A149-EDBD9A5CB770}" destId="{95E3595F-C295-4596-8F97-C4E6B4F6E4D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C7810DB-7AA9-4EDD-B004-8349223364E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3B90D3-4C48-4695-8A63-BB2E42A5A61B}">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1">
            <a:lumMod val="50000"/>
          </a:schemeClr>
        </a:solidFill>
      </dgm:spPr>
      <dgm:t>
        <a:bodyPr/>
        <a:lstStyle/>
        <a:p>
          <a:pPr rtl="0"/>
          <a:r>
            <a:rPr lang="es-ES" sz="2800" dirty="0"/>
            <a:t>Se centra en las fuentes de ingresos y el flujo </a:t>
          </a:r>
          <a:br>
            <a:rPr lang="es-ES" sz="2800" dirty="0"/>
          </a:br>
          <a:r>
            <a:rPr lang="es-ES" sz="2800" dirty="0"/>
            <a:t>de efectivo.</a:t>
          </a:r>
          <a:r>
            <a:rPr lang="es-ES" sz="2800" dirty="0">
              <a:latin typeface="Arial"/>
            </a:rPr>
            <a:t> </a:t>
          </a:r>
        </a:p>
      </dgm:t>
    </dgm:pt>
    <dgm:pt modelId="{D23D8366-2FE9-4211-A8B5-DC8F0477A923}" type="parTrans" cxnId="{89EA863C-C521-4A34-8AED-97BA1CD86E9C}">
      <dgm:prSet/>
      <dgm:spPr/>
      <dgm:t>
        <a:bodyPr/>
        <a:lstStyle/>
        <a:p>
          <a:endParaRPr lang="en-US"/>
        </a:p>
      </dgm:t>
    </dgm:pt>
    <dgm:pt modelId="{797CB829-D4B2-4AF4-9A28-9A297F00A36E}" type="sibTrans" cxnId="{89EA863C-C521-4A34-8AED-97BA1CD86E9C}">
      <dgm:prSet/>
      <dgm:spPr/>
      <dgm:t>
        <a:bodyPr/>
        <a:lstStyle/>
        <a:p>
          <a:endParaRPr lang="en-US"/>
        </a:p>
      </dgm:t>
    </dgm:pt>
    <dgm:pt modelId="{D33932E4-AF81-4BEB-B82A-FAE129002DC2}">
      <dgm:prSet custT="1">
        <dgm:style>
          <a:lnRef idx="2">
            <a:schemeClr val="accent2">
              <a:shade val="50000"/>
            </a:schemeClr>
          </a:lnRef>
          <a:fillRef idx="1">
            <a:schemeClr val="accent2"/>
          </a:fillRef>
          <a:effectRef idx="0">
            <a:schemeClr val="accent2"/>
          </a:effectRef>
          <a:fontRef idx="minor">
            <a:schemeClr val="lt1"/>
          </a:fontRef>
        </dgm:style>
      </dgm:prSet>
      <dgm:spPr>
        <a:solidFill>
          <a:schemeClr val="bg1">
            <a:lumMod val="50000"/>
          </a:schemeClr>
        </a:solidFill>
      </dgm:spPr>
      <dgm:t>
        <a:bodyPr/>
        <a:lstStyle/>
        <a:p>
          <a:r>
            <a:rPr lang="es-ES" sz="2800" dirty="0"/>
            <a:t>También puede considerar los cuidados a largo plazo.</a:t>
          </a:r>
        </a:p>
      </dgm:t>
    </dgm:pt>
    <dgm:pt modelId="{CB39BA56-70EA-407A-ABA4-8EE68F791EBE}" type="parTrans" cxnId="{D3DE9D78-9D98-4F66-B8D8-E041242A84D8}">
      <dgm:prSet/>
      <dgm:spPr/>
      <dgm:t>
        <a:bodyPr/>
        <a:lstStyle/>
        <a:p>
          <a:endParaRPr lang="en-US"/>
        </a:p>
      </dgm:t>
    </dgm:pt>
    <dgm:pt modelId="{7F43774D-FD38-4BD3-967E-DFA4474DD702}" type="sibTrans" cxnId="{D3DE9D78-9D98-4F66-B8D8-E041242A84D8}">
      <dgm:prSet/>
      <dgm:spPr/>
      <dgm:t>
        <a:bodyPr/>
        <a:lstStyle/>
        <a:p>
          <a:endParaRPr lang="en-US"/>
        </a:p>
      </dgm:t>
    </dgm:pt>
    <dgm:pt modelId="{C0D292A6-D6EA-4F74-A811-F0978B58169F}">
      <dgm:prSet custT="1"/>
      <dgm:spPr/>
      <dgm:t>
        <a:bodyPr/>
        <a:lstStyle/>
        <a:p>
          <a:pPr indent="0" algn="l">
            <a:buFontTx/>
            <a:buNone/>
          </a:pPr>
          <a:r>
            <a:rPr lang="es-ES" sz="2800" dirty="0">
              <a:solidFill>
                <a:schemeClr val="tx2"/>
              </a:solidFill>
            </a:rPr>
            <a:t>Las calculadoras de jubilación pueden ayudarle a decidir cuándo jubilarse y cuánto puede permitirse gastar.</a:t>
          </a:r>
        </a:p>
      </dgm:t>
    </dgm:pt>
    <dgm:pt modelId="{73480087-A948-4CE6-A357-25A74CA7A8C3}" type="parTrans" cxnId="{CA8F8896-9206-48E9-9050-074203017BA7}">
      <dgm:prSet/>
      <dgm:spPr/>
      <dgm:t>
        <a:bodyPr/>
        <a:lstStyle/>
        <a:p>
          <a:endParaRPr lang="en-US"/>
        </a:p>
      </dgm:t>
    </dgm:pt>
    <dgm:pt modelId="{2E39D8A5-6473-439A-BAD8-6F7A93261043}" type="sibTrans" cxnId="{CA8F8896-9206-48E9-9050-074203017BA7}">
      <dgm:prSet/>
      <dgm:spPr/>
      <dgm:t>
        <a:bodyPr/>
        <a:lstStyle/>
        <a:p>
          <a:endParaRPr lang="en-US"/>
        </a:p>
      </dgm:t>
    </dgm:pt>
    <dgm:pt modelId="{C60B334D-4A72-43A6-A8EB-E705B6717B0C}">
      <dgm:prSet custT="1"/>
      <dgm:spPr/>
      <dgm:t>
        <a:bodyPr/>
        <a:lstStyle/>
        <a:p>
          <a:pPr indent="0" algn="l">
            <a:buFontTx/>
            <a:buNone/>
          </a:pPr>
          <a:endParaRPr lang="en-US" sz="2800" dirty="0">
            <a:solidFill>
              <a:schemeClr val="tx2"/>
            </a:solidFill>
          </a:endParaRPr>
        </a:p>
      </dgm:t>
    </dgm:pt>
    <dgm:pt modelId="{B8DAB9F3-4F4A-4401-84CB-B3BAA7CDAB40}" type="parTrans" cxnId="{C3D86F14-A256-45CF-B27C-41E9EF44F4FC}">
      <dgm:prSet/>
      <dgm:spPr/>
      <dgm:t>
        <a:bodyPr/>
        <a:lstStyle/>
        <a:p>
          <a:endParaRPr lang="en-US"/>
        </a:p>
      </dgm:t>
    </dgm:pt>
    <dgm:pt modelId="{8662E5E6-C30C-436D-8D7F-689994A889EF}" type="sibTrans" cxnId="{C3D86F14-A256-45CF-B27C-41E9EF44F4FC}">
      <dgm:prSet/>
      <dgm:spPr/>
      <dgm:t>
        <a:bodyPr/>
        <a:lstStyle/>
        <a:p>
          <a:endParaRPr lang="en-US"/>
        </a:p>
      </dgm:t>
    </dgm:pt>
    <dgm:pt modelId="{2AD1A9E9-7982-4FC3-916E-C2FDDFF17F67}" type="pres">
      <dgm:prSet presAssocID="{0C7810DB-7AA9-4EDD-B004-8349223364EE}" presName="linear" presStyleCnt="0">
        <dgm:presLayoutVars>
          <dgm:animLvl val="lvl"/>
          <dgm:resizeHandles val="exact"/>
        </dgm:presLayoutVars>
      </dgm:prSet>
      <dgm:spPr/>
    </dgm:pt>
    <dgm:pt modelId="{48B38F49-0B20-43B3-A2A3-797A2E4C2B23}" type="pres">
      <dgm:prSet presAssocID="{713B90D3-4C48-4695-8A63-BB2E42A5A61B}" presName="parentText" presStyleLbl="node1" presStyleIdx="0" presStyleCnt="2" custScaleY="82663">
        <dgm:presLayoutVars>
          <dgm:chMax val="0"/>
          <dgm:bulletEnabled val="1"/>
        </dgm:presLayoutVars>
      </dgm:prSet>
      <dgm:spPr>
        <a:solidFill>
          <a:schemeClr val="bg1">
            <a:lumMod val="10000"/>
          </a:schemeClr>
        </a:solidFill>
      </dgm:spPr>
    </dgm:pt>
    <dgm:pt modelId="{9054DA02-C4DB-4FF6-AF33-0ECCB2E8A82E}" type="pres">
      <dgm:prSet presAssocID="{713B90D3-4C48-4695-8A63-BB2E42A5A61B}" presName="childText" presStyleLbl="revTx" presStyleIdx="0" presStyleCnt="1" custScaleY="137959">
        <dgm:presLayoutVars>
          <dgm:bulletEnabled val="1"/>
        </dgm:presLayoutVars>
      </dgm:prSet>
      <dgm:spPr/>
    </dgm:pt>
    <dgm:pt modelId="{BEE05F6B-EDE9-49D7-9B6A-6F636BE7AA15}" type="pres">
      <dgm:prSet presAssocID="{D33932E4-AF81-4BEB-B82A-FAE129002DC2}" presName="parentText" presStyleLbl="node1" presStyleIdx="1" presStyleCnt="2" custScaleY="82663">
        <dgm:presLayoutVars>
          <dgm:chMax val="0"/>
          <dgm:bulletEnabled val="1"/>
        </dgm:presLayoutVars>
      </dgm:prSet>
      <dgm:spPr>
        <a:solidFill>
          <a:schemeClr val="bg1">
            <a:lumMod val="10000"/>
          </a:schemeClr>
        </a:solidFill>
      </dgm:spPr>
    </dgm:pt>
  </dgm:ptLst>
  <dgm:cxnLst>
    <dgm:cxn modelId="{5E86F309-C0D2-410B-B6ED-FDE99B2061FC}" type="presOf" srcId="{D33932E4-AF81-4BEB-B82A-FAE129002DC2}" destId="{BEE05F6B-EDE9-49D7-9B6A-6F636BE7AA15}" srcOrd="0" destOrd="0" presId="urn:microsoft.com/office/officeart/2005/8/layout/vList2"/>
    <dgm:cxn modelId="{C3D86F14-A256-45CF-B27C-41E9EF44F4FC}" srcId="{713B90D3-4C48-4695-8A63-BB2E42A5A61B}" destId="{C60B334D-4A72-43A6-A8EB-E705B6717B0C}" srcOrd="0" destOrd="0" parTransId="{B8DAB9F3-4F4A-4401-84CB-B3BAA7CDAB40}" sibTransId="{8662E5E6-C30C-436D-8D7F-689994A889EF}"/>
    <dgm:cxn modelId="{89EA863C-C521-4A34-8AED-97BA1CD86E9C}" srcId="{0C7810DB-7AA9-4EDD-B004-8349223364EE}" destId="{713B90D3-4C48-4695-8A63-BB2E42A5A61B}" srcOrd="0" destOrd="0" parTransId="{D23D8366-2FE9-4211-A8B5-DC8F0477A923}" sibTransId="{797CB829-D4B2-4AF4-9A28-9A297F00A36E}"/>
    <dgm:cxn modelId="{DB61CA6B-FC4F-44DE-92C2-62F3B8202125}" type="presOf" srcId="{C60B334D-4A72-43A6-A8EB-E705B6717B0C}" destId="{9054DA02-C4DB-4FF6-AF33-0ECCB2E8A82E}" srcOrd="0" destOrd="0" presId="urn:microsoft.com/office/officeart/2005/8/layout/vList2"/>
    <dgm:cxn modelId="{C4DA4570-6908-4D7E-AEE9-55194BED2B51}" type="presOf" srcId="{C0D292A6-D6EA-4F74-A811-F0978B58169F}" destId="{9054DA02-C4DB-4FF6-AF33-0ECCB2E8A82E}" srcOrd="0" destOrd="1" presId="urn:microsoft.com/office/officeart/2005/8/layout/vList2"/>
    <dgm:cxn modelId="{D3DE9D78-9D98-4F66-B8D8-E041242A84D8}" srcId="{0C7810DB-7AA9-4EDD-B004-8349223364EE}" destId="{D33932E4-AF81-4BEB-B82A-FAE129002DC2}" srcOrd="1" destOrd="0" parTransId="{CB39BA56-70EA-407A-ABA4-8EE68F791EBE}" sibTransId="{7F43774D-FD38-4BD3-967E-DFA4474DD702}"/>
    <dgm:cxn modelId="{CA8F8896-9206-48E9-9050-074203017BA7}" srcId="{713B90D3-4C48-4695-8A63-BB2E42A5A61B}" destId="{C0D292A6-D6EA-4F74-A811-F0978B58169F}" srcOrd="1" destOrd="0" parTransId="{73480087-A948-4CE6-A357-25A74CA7A8C3}" sibTransId="{2E39D8A5-6473-439A-BAD8-6F7A93261043}"/>
    <dgm:cxn modelId="{95A7E5BD-8CBF-4584-84B6-CD7C82755A95}" type="presOf" srcId="{0C7810DB-7AA9-4EDD-B004-8349223364EE}" destId="{2AD1A9E9-7982-4FC3-916E-C2FDDFF17F67}" srcOrd="0" destOrd="0" presId="urn:microsoft.com/office/officeart/2005/8/layout/vList2"/>
    <dgm:cxn modelId="{0A40EBD9-DAAA-498F-84DF-7A502F6F6CEB}" type="presOf" srcId="{713B90D3-4C48-4695-8A63-BB2E42A5A61B}" destId="{48B38F49-0B20-43B3-A2A3-797A2E4C2B23}" srcOrd="0" destOrd="0" presId="urn:microsoft.com/office/officeart/2005/8/layout/vList2"/>
    <dgm:cxn modelId="{3E6C12D0-AE58-4498-B509-AFC9635E6344}" type="presParOf" srcId="{2AD1A9E9-7982-4FC3-916E-C2FDDFF17F67}" destId="{48B38F49-0B20-43B3-A2A3-797A2E4C2B23}" srcOrd="0" destOrd="0" presId="urn:microsoft.com/office/officeart/2005/8/layout/vList2"/>
    <dgm:cxn modelId="{9F72BAC2-5912-4E15-BB66-78F6D2ED65DA}" type="presParOf" srcId="{2AD1A9E9-7982-4FC3-916E-C2FDDFF17F67}" destId="{9054DA02-C4DB-4FF6-AF33-0ECCB2E8A82E}" srcOrd="1" destOrd="0" presId="urn:microsoft.com/office/officeart/2005/8/layout/vList2"/>
    <dgm:cxn modelId="{92BA3F7A-131D-4FE8-998D-4D010DFD6309}" type="presParOf" srcId="{2AD1A9E9-7982-4FC3-916E-C2FDDFF17F67}" destId="{BEE05F6B-EDE9-49D7-9B6A-6F636BE7AA1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28D3C8-827C-4EBA-B6B8-F6588078E9DE}"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2CCA3E3-3D29-4D49-A3B7-73A248CA806F}">
      <dgm:prSet custT="1"/>
      <dgm:spPr>
        <a:solidFill>
          <a:schemeClr val="bg1">
            <a:lumMod val="75000"/>
            <a:alpha val="90000"/>
          </a:schemeClr>
        </a:solidFill>
      </dgm:spPr>
      <dgm:t>
        <a:bodyPr/>
        <a:lstStyle/>
        <a:p>
          <a:r>
            <a:rPr lang="es-ES" sz="2000" dirty="0">
              <a:solidFill>
                <a:schemeClr val="tx2"/>
              </a:solidFill>
            </a:rPr>
            <a:t>Protegiendo las tierras para agricultura o ganadería</a:t>
          </a:r>
          <a:r>
            <a:rPr lang="es-ES" sz="2400" dirty="0">
              <a:solidFill>
                <a:schemeClr val="tx2"/>
              </a:solidFill>
            </a:rPr>
            <a:t>.</a:t>
          </a:r>
        </a:p>
      </dgm:t>
    </dgm:pt>
    <dgm:pt modelId="{1ED48A39-D74E-466A-BA6B-F45A321F6B98}" type="parTrans" cxnId="{FD3106BD-726C-4A7A-BBC8-BB03EAE06BBE}">
      <dgm:prSet/>
      <dgm:spPr/>
      <dgm:t>
        <a:bodyPr/>
        <a:lstStyle/>
        <a:p>
          <a:endParaRPr lang="en-US"/>
        </a:p>
      </dgm:t>
    </dgm:pt>
    <dgm:pt modelId="{82687652-18DE-4A46-A7E2-566B7A7ABB89}" type="sibTrans" cxnId="{FD3106BD-726C-4A7A-BBC8-BB03EAE06BBE}">
      <dgm:prSet phldrT="1" phldr="0"/>
      <dgm:spPr/>
      <dgm:t>
        <a:bodyPr/>
        <a:lstStyle/>
        <a:p>
          <a:r>
            <a:rPr lang="es-ES" dirty="0"/>
            <a:t>1</a:t>
          </a:r>
        </a:p>
      </dgm:t>
    </dgm:pt>
    <dgm:pt modelId="{290E45A7-EE25-4553-A51E-69B58F8EAE55}">
      <dgm:prSet custT="1"/>
      <dgm:spPr>
        <a:solidFill>
          <a:schemeClr val="bg1">
            <a:lumMod val="75000"/>
          </a:schemeClr>
        </a:solidFill>
      </dgm:spPr>
      <dgm:t>
        <a:bodyPr/>
        <a:lstStyle/>
        <a:p>
          <a:r>
            <a:rPr lang="es-ES" sz="2000" dirty="0">
              <a:solidFill>
                <a:schemeClr val="tx2"/>
              </a:solidFill>
            </a:rPr>
            <a:t>Aumentando la asequibilidad para un(a) nuevo(a) agricultor(a) o ganadero(a</a:t>
          </a:r>
          <a:r>
            <a:rPr lang="es-ES" sz="2400" dirty="0">
              <a:solidFill>
                <a:schemeClr val="tx2"/>
              </a:solidFill>
            </a:rPr>
            <a:t>).</a:t>
          </a:r>
        </a:p>
      </dgm:t>
    </dgm:pt>
    <dgm:pt modelId="{1F459644-65FF-4E51-8529-E52206E9924B}" type="parTrans" cxnId="{445173C8-021F-4157-9488-DFE83C52BEEA}">
      <dgm:prSet/>
      <dgm:spPr/>
      <dgm:t>
        <a:bodyPr/>
        <a:lstStyle/>
        <a:p>
          <a:endParaRPr lang="en-US"/>
        </a:p>
      </dgm:t>
    </dgm:pt>
    <dgm:pt modelId="{0D688968-616E-4ECD-978E-DBBDFE5E4BD3}" type="sibTrans" cxnId="{445173C8-021F-4157-9488-DFE83C52BEEA}">
      <dgm:prSet phldrT="2" phldr="0"/>
      <dgm:spPr/>
      <dgm:t>
        <a:bodyPr/>
        <a:lstStyle/>
        <a:p>
          <a:r>
            <a:rPr lang="es-ES" dirty="0"/>
            <a:t>2</a:t>
          </a:r>
        </a:p>
      </dgm:t>
    </dgm:pt>
    <dgm:pt modelId="{BC13874D-54BF-4BA3-B6E0-F650B2A4A7A0}">
      <dgm:prSet custT="1"/>
      <dgm:spPr>
        <a:solidFill>
          <a:schemeClr val="bg1">
            <a:lumMod val="75000"/>
          </a:schemeClr>
        </a:solidFill>
      </dgm:spPr>
      <dgm:t>
        <a:bodyPr/>
        <a:lstStyle/>
        <a:p>
          <a:r>
            <a:rPr lang="es-ES" sz="2000" dirty="0">
              <a:solidFill>
                <a:schemeClr val="tx2"/>
              </a:solidFill>
            </a:rPr>
            <a:t>Creando igualdad para una familia que no participa en la explotación agrícola o ganadera</a:t>
          </a:r>
          <a:r>
            <a:rPr lang="es-ES" sz="2400" dirty="0">
              <a:solidFill>
                <a:schemeClr val="tx2"/>
              </a:solidFill>
            </a:rPr>
            <a:t>.</a:t>
          </a:r>
        </a:p>
      </dgm:t>
    </dgm:pt>
    <dgm:pt modelId="{F88F72D3-CE67-426B-B730-CE1AE1CAFF13}" type="parTrans" cxnId="{E03F9AC1-E59E-49DA-BCD3-5B1E105E32AD}">
      <dgm:prSet/>
      <dgm:spPr/>
      <dgm:t>
        <a:bodyPr/>
        <a:lstStyle/>
        <a:p>
          <a:endParaRPr lang="en-US"/>
        </a:p>
      </dgm:t>
    </dgm:pt>
    <dgm:pt modelId="{7C6BED0C-5AF1-4B24-8BBB-EEFDAD8DD6D0}" type="sibTrans" cxnId="{E03F9AC1-E59E-49DA-BCD3-5B1E105E32AD}">
      <dgm:prSet phldrT="3" phldr="0"/>
      <dgm:spPr/>
      <dgm:t>
        <a:bodyPr/>
        <a:lstStyle/>
        <a:p>
          <a:r>
            <a:rPr lang="es-ES" dirty="0"/>
            <a:t>3</a:t>
          </a:r>
        </a:p>
      </dgm:t>
    </dgm:pt>
    <dgm:pt modelId="{37BA3215-8EA6-4512-B44E-BC75425799A3}">
      <dgm:prSet custT="1"/>
      <dgm:spPr>
        <a:solidFill>
          <a:schemeClr val="bg1">
            <a:lumMod val="75000"/>
            <a:alpha val="90000"/>
          </a:schemeClr>
        </a:solidFill>
      </dgm:spPr>
      <dgm:t>
        <a:bodyPr/>
        <a:lstStyle/>
        <a:p>
          <a:r>
            <a:rPr lang="es-ES" sz="2000" dirty="0">
              <a:solidFill>
                <a:schemeClr val="tx2"/>
              </a:solidFill>
            </a:rPr>
            <a:t>Financiando la jubilación</a:t>
          </a:r>
          <a:r>
            <a:rPr lang="es-ES" sz="2400" dirty="0">
              <a:solidFill>
                <a:schemeClr val="tx2"/>
              </a:solidFill>
            </a:rPr>
            <a:t>.</a:t>
          </a:r>
        </a:p>
      </dgm:t>
    </dgm:pt>
    <dgm:pt modelId="{FEE862B5-E29D-408E-BEE5-C07E85C1DB38}" type="parTrans" cxnId="{05D11A36-AA1C-451E-9D97-D360F0FD1B2C}">
      <dgm:prSet/>
      <dgm:spPr/>
      <dgm:t>
        <a:bodyPr/>
        <a:lstStyle/>
        <a:p>
          <a:endParaRPr lang="en-US"/>
        </a:p>
      </dgm:t>
    </dgm:pt>
    <dgm:pt modelId="{6D9420E8-7228-414B-B792-6CAF76F6C50D}" type="sibTrans" cxnId="{05D11A36-AA1C-451E-9D97-D360F0FD1B2C}">
      <dgm:prSet phldrT="4" phldr="0"/>
      <dgm:spPr/>
      <dgm:t>
        <a:bodyPr/>
        <a:lstStyle/>
        <a:p>
          <a:r>
            <a:rPr lang="es-ES" dirty="0"/>
            <a:t>4</a:t>
          </a:r>
        </a:p>
      </dgm:t>
    </dgm:pt>
    <dgm:pt modelId="{55B42833-FCDF-40E3-8CA8-636C4ED5C044}" type="pres">
      <dgm:prSet presAssocID="{3528D3C8-827C-4EBA-B6B8-F6588078E9DE}" presName="Name0" presStyleCnt="0">
        <dgm:presLayoutVars>
          <dgm:animLvl val="lvl"/>
          <dgm:resizeHandles val="exact"/>
        </dgm:presLayoutVars>
      </dgm:prSet>
      <dgm:spPr/>
    </dgm:pt>
    <dgm:pt modelId="{42516FAA-1AD5-4754-9422-7B7E2A5607D7}" type="pres">
      <dgm:prSet presAssocID="{E2CCA3E3-3D29-4D49-A3B7-73A248CA806F}" presName="compositeNode" presStyleCnt="0">
        <dgm:presLayoutVars>
          <dgm:bulletEnabled val="1"/>
        </dgm:presLayoutVars>
      </dgm:prSet>
      <dgm:spPr/>
    </dgm:pt>
    <dgm:pt modelId="{D23AED54-DF67-43FE-9B9C-3C58FD6C883D}" type="pres">
      <dgm:prSet presAssocID="{E2CCA3E3-3D29-4D49-A3B7-73A248CA806F}" presName="bgRect" presStyleLbl="bgAccFollowNode1" presStyleIdx="0" presStyleCnt="4" custScaleY="154846"/>
      <dgm:spPr/>
    </dgm:pt>
    <dgm:pt modelId="{564D4E60-96F1-4160-A6A3-C0E9743947DE}" type="pres">
      <dgm:prSet presAssocID="{82687652-18DE-4A46-A7E2-566B7A7ABB89}" presName="sibTransNodeCircle" presStyleLbl="alignNode1" presStyleIdx="0" presStyleCnt="8" custLinFactNeighborX="-6234" custLinFactNeighborY="-54026">
        <dgm:presLayoutVars>
          <dgm:chMax val="0"/>
          <dgm:bulletEnabled/>
        </dgm:presLayoutVars>
      </dgm:prSet>
      <dgm:spPr/>
    </dgm:pt>
    <dgm:pt modelId="{142FC674-793C-4D6D-978D-B7AE2894BD1B}" type="pres">
      <dgm:prSet presAssocID="{E2CCA3E3-3D29-4D49-A3B7-73A248CA806F}" presName="bottomLine" presStyleLbl="alignNode1" presStyleIdx="1" presStyleCnt="8" custLinFactY="482100000" custLinFactNeighborX="-20" custLinFactNeighborY="482158333">
        <dgm:presLayoutVars/>
      </dgm:prSet>
      <dgm:spPr/>
    </dgm:pt>
    <dgm:pt modelId="{4169699A-9271-42C9-A4DC-34669AE9C029}" type="pres">
      <dgm:prSet presAssocID="{E2CCA3E3-3D29-4D49-A3B7-73A248CA806F}" presName="nodeText" presStyleLbl="bgAccFollowNode1" presStyleIdx="0" presStyleCnt="4">
        <dgm:presLayoutVars>
          <dgm:bulletEnabled val="1"/>
        </dgm:presLayoutVars>
      </dgm:prSet>
      <dgm:spPr/>
    </dgm:pt>
    <dgm:pt modelId="{18EFCF5B-0BA0-44D8-A847-44E9EEC9FC20}" type="pres">
      <dgm:prSet presAssocID="{82687652-18DE-4A46-A7E2-566B7A7ABB89}" presName="sibTrans" presStyleCnt="0"/>
      <dgm:spPr/>
    </dgm:pt>
    <dgm:pt modelId="{A1ABD4CE-69C8-46D3-B01F-E39F775110A6}" type="pres">
      <dgm:prSet presAssocID="{290E45A7-EE25-4553-A51E-69B58F8EAE55}" presName="compositeNode" presStyleCnt="0">
        <dgm:presLayoutVars>
          <dgm:bulletEnabled val="1"/>
        </dgm:presLayoutVars>
      </dgm:prSet>
      <dgm:spPr/>
    </dgm:pt>
    <dgm:pt modelId="{BF5B7D6C-99B3-49B3-935C-3CB026FC1755}" type="pres">
      <dgm:prSet presAssocID="{290E45A7-EE25-4553-A51E-69B58F8EAE55}" presName="bgRect" presStyleLbl="bgAccFollowNode1" presStyleIdx="1" presStyleCnt="4" custScaleY="154846"/>
      <dgm:spPr/>
    </dgm:pt>
    <dgm:pt modelId="{C90C8733-7AC0-4463-A3C6-E3DCBE142C5F}" type="pres">
      <dgm:prSet presAssocID="{0D688968-616E-4ECD-978E-DBBDFE5E4BD3}" presName="sibTransNodeCircle" presStyleLbl="alignNode1" presStyleIdx="2" presStyleCnt="8" custLinFactNeighborX="-8312" custLinFactNeighborY="-49870">
        <dgm:presLayoutVars>
          <dgm:chMax val="0"/>
          <dgm:bulletEnabled/>
        </dgm:presLayoutVars>
      </dgm:prSet>
      <dgm:spPr/>
    </dgm:pt>
    <dgm:pt modelId="{6F7D1F58-A27F-4A21-8D84-2E3D037DDB3F}" type="pres">
      <dgm:prSet presAssocID="{290E45A7-EE25-4553-A51E-69B58F8EAE55}" presName="bottomLine" presStyleLbl="alignNode1" presStyleIdx="3" presStyleCnt="8" custLinFactY="482100000" custLinFactNeighborX="-2464" custLinFactNeighborY="482158333">
        <dgm:presLayoutVars/>
      </dgm:prSet>
      <dgm:spPr/>
    </dgm:pt>
    <dgm:pt modelId="{67DEA3B1-B9E8-4B0C-BEE1-C63B75B7C178}" type="pres">
      <dgm:prSet presAssocID="{290E45A7-EE25-4553-A51E-69B58F8EAE55}" presName="nodeText" presStyleLbl="bgAccFollowNode1" presStyleIdx="1" presStyleCnt="4">
        <dgm:presLayoutVars>
          <dgm:bulletEnabled val="1"/>
        </dgm:presLayoutVars>
      </dgm:prSet>
      <dgm:spPr/>
    </dgm:pt>
    <dgm:pt modelId="{7DEC40C4-05C9-4496-92BF-20721F0FFD04}" type="pres">
      <dgm:prSet presAssocID="{0D688968-616E-4ECD-978E-DBBDFE5E4BD3}" presName="sibTrans" presStyleCnt="0"/>
      <dgm:spPr/>
    </dgm:pt>
    <dgm:pt modelId="{DEFEBB94-F9BF-4EBF-AE81-564DCBDF5F29}" type="pres">
      <dgm:prSet presAssocID="{BC13874D-54BF-4BA3-B6E0-F650B2A4A7A0}" presName="compositeNode" presStyleCnt="0">
        <dgm:presLayoutVars>
          <dgm:bulletEnabled val="1"/>
        </dgm:presLayoutVars>
      </dgm:prSet>
      <dgm:spPr/>
    </dgm:pt>
    <dgm:pt modelId="{55B74AB8-4667-4D53-95E3-77F6B39CE7D7}" type="pres">
      <dgm:prSet presAssocID="{BC13874D-54BF-4BA3-B6E0-F650B2A4A7A0}" presName="bgRect" presStyleLbl="bgAccFollowNode1" presStyleIdx="2" presStyleCnt="4" custScaleY="154846"/>
      <dgm:spPr/>
    </dgm:pt>
    <dgm:pt modelId="{61B61640-508B-4642-B7A0-836ABF87ED17}" type="pres">
      <dgm:prSet presAssocID="{7C6BED0C-5AF1-4B24-8BBB-EEFDAD8DD6D0}" presName="sibTransNodeCircle" presStyleLbl="alignNode1" presStyleIdx="4" presStyleCnt="8" custLinFactNeighborX="-6234" custLinFactNeighborY="-54026">
        <dgm:presLayoutVars>
          <dgm:chMax val="0"/>
          <dgm:bulletEnabled/>
        </dgm:presLayoutVars>
      </dgm:prSet>
      <dgm:spPr/>
    </dgm:pt>
    <dgm:pt modelId="{2F9C4D80-4261-4939-BE56-5DBEBC86F08B}" type="pres">
      <dgm:prSet presAssocID="{BC13874D-54BF-4BA3-B6E0-F650B2A4A7A0}" presName="bottomLine" presStyleLbl="alignNode1" presStyleIdx="5" presStyleCnt="8" custLinFactY="493877778" custLinFactNeighborX="882" custLinFactNeighborY="493900000">
        <dgm:presLayoutVars/>
      </dgm:prSet>
      <dgm:spPr/>
    </dgm:pt>
    <dgm:pt modelId="{5EA88474-CD0C-45D4-9FA1-B6703E1523A8}" type="pres">
      <dgm:prSet presAssocID="{BC13874D-54BF-4BA3-B6E0-F650B2A4A7A0}" presName="nodeText" presStyleLbl="bgAccFollowNode1" presStyleIdx="2" presStyleCnt="4">
        <dgm:presLayoutVars>
          <dgm:bulletEnabled val="1"/>
        </dgm:presLayoutVars>
      </dgm:prSet>
      <dgm:spPr/>
    </dgm:pt>
    <dgm:pt modelId="{8F9F529F-41C6-428D-BA33-5FC9E71A0606}" type="pres">
      <dgm:prSet presAssocID="{7C6BED0C-5AF1-4B24-8BBB-EEFDAD8DD6D0}" presName="sibTrans" presStyleCnt="0"/>
      <dgm:spPr/>
    </dgm:pt>
    <dgm:pt modelId="{FB7C97BB-6818-4398-862D-A55B0B271A4E}" type="pres">
      <dgm:prSet presAssocID="{37BA3215-8EA6-4512-B44E-BC75425799A3}" presName="compositeNode" presStyleCnt="0">
        <dgm:presLayoutVars>
          <dgm:bulletEnabled val="1"/>
        </dgm:presLayoutVars>
      </dgm:prSet>
      <dgm:spPr/>
    </dgm:pt>
    <dgm:pt modelId="{3EA77866-52A0-40B9-9268-1114CAF07997}" type="pres">
      <dgm:prSet presAssocID="{37BA3215-8EA6-4512-B44E-BC75425799A3}" presName="bgRect" presStyleLbl="bgAccFollowNode1" presStyleIdx="3" presStyleCnt="4" custScaleX="98967" custScaleY="154846"/>
      <dgm:spPr/>
    </dgm:pt>
    <dgm:pt modelId="{598EC60B-18AF-4C3E-A64B-B58437542020}" type="pres">
      <dgm:prSet presAssocID="{6D9420E8-7228-414B-B792-6CAF76F6C50D}" presName="sibTransNodeCircle" presStyleLbl="alignNode1" presStyleIdx="6" presStyleCnt="8" custLinFactNeighborX="-12468" custLinFactNeighborY="-51948">
        <dgm:presLayoutVars>
          <dgm:chMax val="0"/>
          <dgm:bulletEnabled/>
        </dgm:presLayoutVars>
      </dgm:prSet>
      <dgm:spPr/>
    </dgm:pt>
    <dgm:pt modelId="{53123320-19C4-4F1B-B4CE-5EA398508986}" type="pres">
      <dgm:prSet presAssocID="{37BA3215-8EA6-4512-B44E-BC75425799A3}" presName="bottomLine" presStyleLbl="alignNode1" presStyleIdx="7" presStyleCnt="8" custLinFactY="493876389" custLinFactNeighborX="6222" custLinFactNeighborY="493900000">
        <dgm:presLayoutVars/>
      </dgm:prSet>
      <dgm:spPr/>
    </dgm:pt>
    <dgm:pt modelId="{B271563A-701A-49DF-A396-7D86829DD1AF}" type="pres">
      <dgm:prSet presAssocID="{37BA3215-8EA6-4512-B44E-BC75425799A3}" presName="nodeText" presStyleLbl="bgAccFollowNode1" presStyleIdx="3" presStyleCnt="4">
        <dgm:presLayoutVars>
          <dgm:bulletEnabled val="1"/>
        </dgm:presLayoutVars>
      </dgm:prSet>
      <dgm:spPr/>
    </dgm:pt>
  </dgm:ptLst>
  <dgm:cxnLst>
    <dgm:cxn modelId="{91154E00-9519-4584-AB1F-B5863B687B4E}" type="presOf" srcId="{82687652-18DE-4A46-A7E2-566B7A7ABB89}" destId="{564D4E60-96F1-4160-A6A3-C0E9743947DE}" srcOrd="0" destOrd="0" presId="urn:microsoft.com/office/officeart/2016/7/layout/BasicLinearProcessNumbered"/>
    <dgm:cxn modelId="{D1FD390E-D72E-4CC4-9226-E2958966E555}" type="presOf" srcId="{6D9420E8-7228-414B-B792-6CAF76F6C50D}" destId="{598EC60B-18AF-4C3E-A64B-B58437542020}" srcOrd="0" destOrd="0" presId="urn:microsoft.com/office/officeart/2016/7/layout/BasicLinearProcessNumbered"/>
    <dgm:cxn modelId="{7A3D5211-6859-4E9B-8B66-808A1DC7BF0C}" type="presOf" srcId="{290E45A7-EE25-4553-A51E-69B58F8EAE55}" destId="{BF5B7D6C-99B3-49B3-935C-3CB026FC1755}" srcOrd="0" destOrd="0" presId="urn:microsoft.com/office/officeart/2016/7/layout/BasicLinearProcessNumbered"/>
    <dgm:cxn modelId="{26BC8E15-1DD0-4EEB-A378-58A57A93B80D}" type="presOf" srcId="{E2CCA3E3-3D29-4D49-A3B7-73A248CA806F}" destId="{4169699A-9271-42C9-A4DC-34669AE9C029}" srcOrd="1" destOrd="0" presId="urn:microsoft.com/office/officeart/2016/7/layout/BasicLinearProcessNumbered"/>
    <dgm:cxn modelId="{98910924-7976-409E-BBB2-7D3D6A56BC67}" type="presOf" srcId="{E2CCA3E3-3D29-4D49-A3B7-73A248CA806F}" destId="{D23AED54-DF67-43FE-9B9C-3C58FD6C883D}" srcOrd="0" destOrd="0" presId="urn:microsoft.com/office/officeart/2016/7/layout/BasicLinearProcessNumbered"/>
    <dgm:cxn modelId="{82F85925-271D-48AD-BA55-5BE510F27940}" type="presOf" srcId="{0D688968-616E-4ECD-978E-DBBDFE5E4BD3}" destId="{C90C8733-7AC0-4463-A3C6-E3DCBE142C5F}" srcOrd="0" destOrd="0" presId="urn:microsoft.com/office/officeart/2016/7/layout/BasicLinearProcessNumbered"/>
    <dgm:cxn modelId="{3F419935-D925-4511-84CF-268E701D2073}" type="presOf" srcId="{BC13874D-54BF-4BA3-B6E0-F650B2A4A7A0}" destId="{5EA88474-CD0C-45D4-9FA1-B6703E1523A8}" srcOrd="1" destOrd="0" presId="urn:microsoft.com/office/officeart/2016/7/layout/BasicLinearProcessNumbered"/>
    <dgm:cxn modelId="{05D11A36-AA1C-451E-9D97-D360F0FD1B2C}" srcId="{3528D3C8-827C-4EBA-B6B8-F6588078E9DE}" destId="{37BA3215-8EA6-4512-B44E-BC75425799A3}" srcOrd="3" destOrd="0" parTransId="{FEE862B5-E29D-408E-BEE5-C07E85C1DB38}" sibTransId="{6D9420E8-7228-414B-B792-6CAF76F6C50D}"/>
    <dgm:cxn modelId="{A0DB316D-A95D-49C4-8A9E-1DDE3BC0EAD1}" type="presOf" srcId="{290E45A7-EE25-4553-A51E-69B58F8EAE55}" destId="{67DEA3B1-B9E8-4B0C-BEE1-C63B75B7C178}" srcOrd="1" destOrd="0" presId="urn:microsoft.com/office/officeart/2016/7/layout/BasicLinearProcessNumbered"/>
    <dgm:cxn modelId="{62621C4F-691F-457A-9EC1-358CF7168EE5}" type="presOf" srcId="{3528D3C8-827C-4EBA-B6B8-F6588078E9DE}" destId="{55B42833-FCDF-40E3-8CA8-636C4ED5C044}" srcOrd="0" destOrd="0" presId="urn:microsoft.com/office/officeart/2016/7/layout/BasicLinearProcessNumbered"/>
    <dgm:cxn modelId="{93FB07AC-B4FC-4C16-865A-97412E71F1E5}" type="presOf" srcId="{7C6BED0C-5AF1-4B24-8BBB-EEFDAD8DD6D0}" destId="{61B61640-508B-4642-B7A0-836ABF87ED17}" srcOrd="0" destOrd="0" presId="urn:microsoft.com/office/officeart/2016/7/layout/BasicLinearProcessNumbered"/>
    <dgm:cxn modelId="{FD3106BD-726C-4A7A-BBC8-BB03EAE06BBE}" srcId="{3528D3C8-827C-4EBA-B6B8-F6588078E9DE}" destId="{E2CCA3E3-3D29-4D49-A3B7-73A248CA806F}" srcOrd="0" destOrd="0" parTransId="{1ED48A39-D74E-466A-BA6B-F45A321F6B98}" sibTransId="{82687652-18DE-4A46-A7E2-566B7A7ABB89}"/>
    <dgm:cxn modelId="{E03F9AC1-E59E-49DA-BCD3-5B1E105E32AD}" srcId="{3528D3C8-827C-4EBA-B6B8-F6588078E9DE}" destId="{BC13874D-54BF-4BA3-B6E0-F650B2A4A7A0}" srcOrd="2" destOrd="0" parTransId="{F88F72D3-CE67-426B-B730-CE1AE1CAFF13}" sibTransId="{7C6BED0C-5AF1-4B24-8BBB-EEFDAD8DD6D0}"/>
    <dgm:cxn modelId="{445173C8-021F-4157-9488-DFE83C52BEEA}" srcId="{3528D3C8-827C-4EBA-B6B8-F6588078E9DE}" destId="{290E45A7-EE25-4553-A51E-69B58F8EAE55}" srcOrd="1" destOrd="0" parTransId="{1F459644-65FF-4E51-8529-E52206E9924B}" sibTransId="{0D688968-616E-4ECD-978E-DBBDFE5E4BD3}"/>
    <dgm:cxn modelId="{852C03CB-66C3-4FCF-B746-CB7034000B72}" type="presOf" srcId="{BC13874D-54BF-4BA3-B6E0-F650B2A4A7A0}" destId="{55B74AB8-4667-4D53-95E3-77F6B39CE7D7}" srcOrd="0" destOrd="0" presId="urn:microsoft.com/office/officeart/2016/7/layout/BasicLinearProcessNumbered"/>
    <dgm:cxn modelId="{0467A3D3-A46F-4B3C-A112-25A2F8D0C599}" type="presOf" srcId="{37BA3215-8EA6-4512-B44E-BC75425799A3}" destId="{3EA77866-52A0-40B9-9268-1114CAF07997}" srcOrd="0" destOrd="0" presId="urn:microsoft.com/office/officeart/2016/7/layout/BasicLinearProcessNumbered"/>
    <dgm:cxn modelId="{AC3D21E6-EFB1-4B2D-B91F-35859E445AC2}" type="presOf" srcId="{37BA3215-8EA6-4512-B44E-BC75425799A3}" destId="{B271563A-701A-49DF-A396-7D86829DD1AF}" srcOrd="1" destOrd="0" presId="urn:microsoft.com/office/officeart/2016/7/layout/BasicLinearProcessNumbered"/>
    <dgm:cxn modelId="{58FA8EC4-DBA9-472A-B2F1-7E721279484B}" type="presParOf" srcId="{55B42833-FCDF-40E3-8CA8-636C4ED5C044}" destId="{42516FAA-1AD5-4754-9422-7B7E2A5607D7}" srcOrd="0" destOrd="0" presId="urn:microsoft.com/office/officeart/2016/7/layout/BasicLinearProcessNumbered"/>
    <dgm:cxn modelId="{4A90EC75-9C6B-4C82-9260-32B94B6E78B9}" type="presParOf" srcId="{42516FAA-1AD5-4754-9422-7B7E2A5607D7}" destId="{D23AED54-DF67-43FE-9B9C-3C58FD6C883D}" srcOrd="0" destOrd="0" presId="urn:microsoft.com/office/officeart/2016/7/layout/BasicLinearProcessNumbered"/>
    <dgm:cxn modelId="{402D1B07-944B-4C40-B695-A8E55919BDAA}" type="presParOf" srcId="{42516FAA-1AD5-4754-9422-7B7E2A5607D7}" destId="{564D4E60-96F1-4160-A6A3-C0E9743947DE}" srcOrd="1" destOrd="0" presId="urn:microsoft.com/office/officeart/2016/7/layout/BasicLinearProcessNumbered"/>
    <dgm:cxn modelId="{297EFB19-A2DC-442F-99B6-FE346AEA40A9}" type="presParOf" srcId="{42516FAA-1AD5-4754-9422-7B7E2A5607D7}" destId="{142FC674-793C-4D6D-978D-B7AE2894BD1B}" srcOrd="2" destOrd="0" presId="urn:microsoft.com/office/officeart/2016/7/layout/BasicLinearProcessNumbered"/>
    <dgm:cxn modelId="{8A2295A1-8F57-487D-B0D5-111197CD2BFB}" type="presParOf" srcId="{42516FAA-1AD5-4754-9422-7B7E2A5607D7}" destId="{4169699A-9271-42C9-A4DC-34669AE9C029}" srcOrd="3" destOrd="0" presId="urn:microsoft.com/office/officeart/2016/7/layout/BasicLinearProcessNumbered"/>
    <dgm:cxn modelId="{9A92E843-B2EC-49F8-9907-07076FEB1002}" type="presParOf" srcId="{55B42833-FCDF-40E3-8CA8-636C4ED5C044}" destId="{18EFCF5B-0BA0-44D8-A847-44E9EEC9FC20}" srcOrd="1" destOrd="0" presId="urn:microsoft.com/office/officeart/2016/7/layout/BasicLinearProcessNumbered"/>
    <dgm:cxn modelId="{F321FB5E-12E3-4AAA-A5F8-371CB408D12E}" type="presParOf" srcId="{55B42833-FCDF-40E3-8CA8-636C4ED5C044}" destId="{A1ABD4CE-69C8-46D3-B01F-E39F775110A6}" srcOrd="2" destOrd="0" presId="urn:microsoft.com/office/officeart/2016/7/layout/BasicLinearProcessNumbered"/>
    <dgm:cxn modelId="{991A2785-9347-4040-B179-974E1FF2E1BD}" type="presParOf" srcId="{A1ABD4CE-69C8-46D3-B01F-E39F775110A6}" destId="{BF5B7D6C-99B3-49B3-935C-3CB026FC1755}" srcOrd="0" destOrd="0" presId="urn:microsoft.com/office/officeart/2016/7/layout/BasicLinearProcessNumbered"/>
    <dgm:cxn modelId="{DB9A96CB-D666-47C1-A619-972D7122EDCF}" type="presParOf" srcId="{A1ABD4CE-69C8-46D3-B01F-E39F775110A6}" destId="{C90C8733-7AC0-4463-A3C6-E3DCBE142C5F}" srcOrd="1" destOrd="0" presId="urn:microsoft.com/office/officeart/2016/7/layout/BasicLinearProcessNumbered"/>
    <dgm:cxn modelId="{18CCDC8B-EB6F-4060-89AA-1DD1654FAC6A}" type="presParOf" srcId="{A1ABD4CE-69C8-46D3-B01F-E39F775110A6}" destId="{6F7D1F58-A27F-4A21-8D84-2E3D037DDB3F}" srcOrd="2" destOrd="0" presId="urn:microsoft.com/office/officeart/2016/7/layout/BasicLinearProcessNumbered"/>
    <dgm:cxn modelId="{0291E4C3-B429-499D-B040-AD1F97AF3006}" type="presParOf" srcId="{A1ABD4CE-69C8-46D3-B01F-E39F775110A6}" destId="{67DEA3B1-B9E8-4B0C-BEE1-C63B75B7C178}" srcOrd="3" destOrd="0" presId="urn:microsoft.com/office/officeart/2016/7/layout/BasicLinearProcessNumbered"/>
    <dgm:cxn modelId="{5D2B7D17-FA02-440D-A0F2-C89CA213588D}" type="presParOf" srcId="{55B42833-FCDF-40E3-8CA8-636C4ED5C044}" destId="{7DEC40C4-05C9-4496-92BF-20721F0FFD04}" srcOrd="3" destOrd="0" presId="urn:microsoft.com/office/officeart/2016/7/layout/BasicLinearProcessNumbered"/>
    <dgm:cxn modelId="{7A333A15-F2F2-496D-9733-8D4BCE995A0B}" type="presParOf" srcId="{55B42833-FCDF-40E3-8CA8-636C4ED5C044}" destId="{DEFEBB94-F9BF-4EBF-AE81-564DCBDF5F29}" srcOrd="4" destOrd="0" presId="urn:microsoft.com/office/officeart/2016/7/layout/BasicLinearProcessNumbered"/>
    <dgm:cxn modelId="{6C9A2980-A32A-45D8-8FA4-BDC092A2B835}" type="presParOf" srcId="{DEFEBB94-F9BF-4EBF-AE81-564DCBDF5F29}" destId="{55B74AB8-4667-4D53-95E3-77F6B39CE7D7}" srcOrd="0" destOrd="0" presId="urn:microsoft.com/office/officeart/2016/7/layout/BasicLinearProcessNumbered"/>
    <dgm:cxn modelId="{5EB3A667-CEE0-4205-96CE-55615237538B}" type="presParOf" srcId="{DEFEBB94-F9BF-4EBF-AE81-564DCBDF5F29}" destId="{61B61640-508B-4642-B7A0-836ABF87ED17}" srcOrd="1" destOrd="0" presId="urn:microsoft.com/office/officeart/2016/7/layout/BasicLinearProcessNumbered"/>
    <dgm:cxn modelId="{A2B42601-7FD3-49F7-8207-304328C97108}" type="presParOf" srcId="{DEFEBB94-F9BF-4EBF-AE81-564DCBDF5F29}" destId="{2F9C4D80-4261-4939-BE56-5DBEBC86F08B}" srcOrd="2" destOrd="0" presId="urn:microsoft.com/office/officeart/2016/7/layout/BasicLinearProcessNumbered"/>
    <dgm:cxn modelId="{792F23AA-D753-45F1-86C0-8B58FFF5A86B}" type="presParOf" srcId="{DEFEBB94-F9BF-4EBF-AE81-564DCBDF5F29}" destId="{5EA88474-CD0C-45D4-9FA1-B6703E1523A8}" srcOrd="3" destOrd="0" presId="urn:microsoft.com/office/officeart/2016/7/layout/BasicLinearProcessNumbered"/>
    <dgm:cxn modelId="{F126E306-BD5E-442D-9BF9-26A100F9DD65}" type="presParOf" srcId="{55B42833-FCDF-40E3-8CA8-636C4ED5C044}" destId="{8F9F529F-41C6-428D-BA33-5FC9E71A0606}" srcOrd="5" destOrd="0" presId="urn:microsoft.com/office/officeart/2016/7/layout/BasicLinearProcessNumbered"/>
    <dgm:cxn modelId="{152C6C19-2CEC-4259-BF66-EB35035F0DBD}" type="presParOf" srcId="{55B42833-FCDF-40E3-8CA8-636C4ED5C044}" destId="{FB7C97BB-6818-4398-862D-A55B0B271A4E}" srcOrd="6" destOrd="0" presId="urn:microsoft.com/office/officeart/2016/7/layout/BasicLinearProcessNumbered"/>
    <dgm:cxn modelId="{0D70F9F1-2D5A-4CD3-8D49-C2E0D950FB05}" type="presParOf" srcId="{FB7C97BB-6818-4398-862D-A55B0B271A4E}" destId="{3EA77866-52A0-40B9-9268-1114CAF07997}" srcOrd="0" destOrd="0" presId="urn:microsoft.com/office/officeart/2016/7/layout/BasicLinearProcessNumbered"/>
    <dgm:cxn modelId="{FB2B561E-26B9-49E2-98E1-CCAD49811377}" type="presParOf" srcId="{FB7C97BB-6818-4398-862D-A55B0B271A4E}" destId="{598EC60B-18AF-4C3E-A64B-B58437542020}" srcOrd="1" destOrd="0" presId="urn:microsoft.com/office/officeart/2016/7/layout/BasicLinearProcessNumbered"/>
    <dgm:cxn modelId="{0D9CF00C-BCF0-444A-A442-8758704D2B28}" type="presParOf" srcId="{FB7C97BB-6818-4398-862D-A55B0B271A4E}" destId="{53123320-19C4-4F1B-B4CE-5EA398508986}" srcOrd="2" destOrd="0" presId="urn:microsoft.com/office/officeart/2016/7/layout/BasicLinearProcessNumbered"/>
    <dgm:cxn modelId="{6B6A7F91-722A-4BBE-AA9C-F1A833830785}" type="presParOf" srcId="{FB7C97BB-6818-4398-862D-A55B0B271A4E}" destId="{B271563A-701A-49DF-A396-7D86829DD1A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270E8D6-7EBB-4E74-A10E-6E6D8BE70331}"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9D5A3398-44AF-45A0-94FC-A95D9077F76A}">
      <dgm:prSet custT="1">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s-ES" sz="2800" b="0" i="0" baseline="0" dirty="0"/>
            <a:t>Proporcionan seguridad</a:t>
          </a:r>
        </a:p>
      </dgm:t>
    </dgm:pt>
    <dgm:pt modelId="{74449616-6100-4807-88EC-AC294CCFEDD1}" type="parTrans" cxnId="{BC7DF723-E302-44EB-8921-C93F88C7429E}">
      <dgm:prSet/>
      <dgm:spPr/>
      <dgm:t>
        <a:bodyPr/>
        <a:lstStyle/>
        <a:p>
          <a:endParaRPr lang="en-US"/>
        </a:p>
      </dgm:t>
    </dgm:pt>
    <dgm:pt modelId="{764601A9-6596-4C4E-9C4D-EAEEDE655732}" type="sibTrans" cxnId="{BC7DF723-E302-44EB-8921-C93F88C7429E}">
      <dgm:prSet/>
      <dgm:spPr/>
      <dgm:t>
        <a:bodyPr/>
        <a:lstStyle/>
        <a:p>
          <a:endParaRPr lang="en-US"/>
        </a:p>
      </dgm:t>
    </dgm:pt>
    <dgm:pt modelId="{47103EB4-750C-46E2-AB5D-8DE1242A737F}">
      <dgm:prSet custT="1">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s-ES" sz="2800" b="0" i="0" baseline="0" dirty="0"/>
            <a:t>Apoyan la planificación a largo plazo</a:t>
          </a:r>
        </a:p>
      </dgm:t>
    </dgm:pt>
    <dgm:pt modelId="{ECCBA07C-79DC-4637-8B7C-C791DCC15763}" type="parTrans" cxnId="{CF267C53-F09D-4FA7-B24C-3C05AFFE0F03}">
      <dgm:prSet/>
      <dgm:spPr/>
      <dgm:t>
        <a:bodyPr/>
        <a:lstStyle/>
        <a:p>
          <a:endParaRPr lang="en-US"/>
        </a:p>
      </dgm:t>
    </dgm:pt>
    <dgm:pt modelId="{F099F042-E3CD-499F-90EB-03AA1FFA8CA7}" type="sibTrans" cxnId="{CF267C53-F09D-4FA7-B24C-3C05AFFE0F03}">
      <dgm:prSet/>
      <dgm:spPr/>
      <dgm:t>
        <a:bodyPr/>
        <a:lstStyle/>
        <a:p>
          <a:endParaRPr lang="en-US"/>
        </a:p>
      </dgm:t>
    </dgm:pt>
    <dgm:pt modelId="{7379C2D7-8886-47FD-920C-1CD699417329}">
      <dgm:prSet custT="1">
        <dgm:style>
          <a:lnRef idx="0">
            <a:scrgbClr r="0" g="0" b="0"/>
          </a:lnRef>
          <a:fillRef idx="0">
            <a:scrgbClr r="0" g="0" b="0"/>
          </a:fillRef>
          <a:effectRef idx="0">
            <a:scrgbClr r="0" g="0" b="0"/>
          </a:effectRef>
          <a:fontRef idx="minor">
            <a:schemeClr val="lt1"/>
          </a:fontRef>
        </dgm:style>
      </dgm:prSet>
      <dgm:spPr>
        <a:solidFill>
          <a:schemeClr val="bg1">
            <a:lumMod val="50000"/>
          </a:schemeClr>
        </a:solidFill>
        <a:ln>
          <a:noFill/>
        </a:ln>
      </dgm:spPr>
      <dgm:t>
        <a:bodyPr/>
        <a:lstStyle/>
        <a:p>
          <a:r>
            <a:rPr lang="es-ES" sz="2400" dirty="0"/>
            <a:t>Pueden incluir: </a:t>
          </a:r>
        </a:p>
        <a:p>
          <a:r>
            <a:rPr lang="es-ES" sz="2000" dirty="0"/>
            <a:t> </a:t>
          </a:r>
          <a:r>
            <a:rPr lang="es-ES" sz="2000" b="0" i="0" baseline="0" dirty="0"/>
            <a:t>Un derecho de tanteo y retracto </a:t>
          </a:r>
        </a:p>
        <a:p>
          <a:r>
            <a:rPr lang="es-ES" sz="2000" b="0" i="0" baseline="0" dirty="0"/>
            <a:t>o </a:t>
          </a:r>
        </a:p>
        <a:p>
          <a:r>
            <a:rPr lang="es-ES" sz="2000" b="0" i="0" baseline="0" dirty="0"/>
            <a:t>Una opción de compra</a:t>
          </a:r>
        </a:p>
      </dgm:t>
    </dgm:pt>
    <dgm:pt modelId="{D526E953-0C36-43E5-B741-90174C2E41A9}" type="parTrans" cxnId="{2CB6302D-B4ED-4DF7-9BA8-489DD8CCC099}">
      <dgm:prSet/>
      <dgm:spPr/>
      <dgm:t>
        <a:bodyPr/>
        <a:lstStyle/>
        <a:p>
          <a:endParaRPr lang="en-US"/>
        </a:p>
      </dgm:t>
    </dgm:pt>
    <dgm:pt modelId="{D0E29A3C-E2B6-4068-9540-FD9AE86664BD}" type="sibTrans" cxnId="{2CB6302D-B4ED-4DF7-9BA8-489DD8CCC099}">
      <dgm:prSet/>
      <dgm:spPr/>
      <dgm:t>
        <a:bodyPr/>
        <a:lstStyle/>
        <a:p>
          <a:endParaRPr lang="en-US"/>
        </a:p>
      </dgm:t>
    </dgm:pt>
    <dgm:pt modelId="{F6C2C2D4-3CB5-4369-8333-682DAC12360A}" type="pres">
      <dgm:prSet presAssocID="{9270E8D6-7EBB-4E74-A10E-6E6D8BE70331}" presName="diagram" presStyleCnt="0">
        <dgm:presLayoutVars>
          <dgm:dir/>
          <dgm:resizeHandles val="exact"/>
        </dgm:presLayoutVars>
      </dgm:prSet>
      <dgm:spPr/>
    </dgm:pt>
    <dgm:pt modelId="{43C0BC68-3356-4B7D-8839-699A9EDA6889}" type="pres">
      <dgm:prSet presAssocID="{9D5A3398-44AF-45A0-94FC-A95D9077F76A}" presName="node" presStyleLbl="node1" presStyleIdx="0" presStyleCnt="3" custScaleX="103494">
        <dgm:presLayoutVars>
          <dgm:bulletEnabled val="1"/>
        </dgm:presLayoutVars>
      </dgm:prSet>
      <dgm:spPr>
        <a:solidFill>
          <a:schemeClr val="bg1">
            <a:lumMod val="10000"/>
          </a:schemeClr>
        </a:solidFill>
        <a:ln>
          <a:noFill/>
        </a:ln>
      </dgm:spPr>
    </dgm:pt>
    <dgm:pt modelId="{BEC832A1-0930-4803-A08E-8BACA40370EA}" type="pres">
      <dgm:prSet presAssocID="{764601A9-6596-4C4E-9C4D-EAEEDE655732}" presName="sibTrans" presStyleCnt="0"/>
      <dgm:spPr/>
    </dgm:pt>
    <dgm:pt modelId="{134B92A9-29FC-4AB0-AA5A-DB607F551CF4}" type="pres">
      <dgm:prSet presAssocID="{47103EB4-750C-46E2-AB5D-8DE1242A737F}" presName="node" presStyleLbl="node1" presStyleIdx="1" presStyleCnt="3" custScaleX="103494">
        <dgm:presLayoutVars>
          <dgm:bulletEnabled val="1"/>
        </dgm:presLayoutVars>
      </dgm:prSet>
      <dgm:spPr>
        <a:solidFill>
          <a:schemeClr val="bg1">
            <a:lumMod val="10000"/>
          </a:schemeClr>
        </a:solidFill>
        <a:ln>
          <a:noFill/>
        </a:ln>
      </dgm:spPr>
    </dgm:pt>
    <dgm:pt modelId="{55987333-6235-48F7-8021-69DD19AA22A3}" type="pres">
      <dgm:prSet presAssocID="{F099F042-E3CD-499F-90EB-03AA1FFA8CA7}" presName="sibTrans" presStyleCnt="0"/>
      <dgm:spPr/>
    </dgm:pt>
    <dgm:pt modelId="{B7651D59-9B62-4DFE-943D-015DAB7E21FF}" type="pres">
      <dgm:prSet presAssocID="{7379C2D7-8886-47FD-920C-1CD699417329}" presName="node" presStyleLbl="node1" presStyleIdx="2" presStyleCnt="3" custScaleX="103494" custLinFactNeighborY="-9002">
        <dgm:presLayoutVars>
          <dgm:bulletEnabled val="1"/>
        </dgm:presLayoutVars>
      </dgm:prSet>
      <dgm:spPr>
        <a:solidFill>
          <a:schemeClr val="bg1">
            <a:lumMod val="10000"/>
          </a:schemeClr>
        </a:solidFill>
        <a:ln>
          <a:noFill/>
        </a:ln>
      </dgm:spPr>
    </dgm:pt>
  </dgm:ptLst>
  <dgm:cxnLst>
    <dgm:cxn modelId="{BC7DF723-E302-44EB-8921-C93F88C7429E}" srcId="{9270E8D6-7EBB-4E74-A10E-6E6D8BE70331}" destId="{9D5A3398-44AF-45A0-94FC-A95D9077F76A}" srcOrd="0" destOrd="0" parTransId="{74449616-6100-4807-88EC-AC294CCFEDD1}" sibTransId="{764601A9-6596-4C4E-9C4D-EAEEDE655732}"/>
    <dgm:cxn modelId="{2CB6302D-B4ED-4DF7-9BA8-489DD8CCC099}" srcId="{9270E8D6-7EBB-4E74-A10E-6E6D8BE70331}" destId="{7379C2D7-8886-47FD-920C-1CD699417329}" srcOrd="2" destOrd="0" parTransId="{D526E953-0C36-43E5-B741-90174C2E41A9}" sibTransId="{D0E29A3C-E2B6-4068-9540-FD9AE86664BD}"/>
    <dgm:cxn modelId="{CF267C53-F09D-4FA7-B24C-3C05AFFE0F03}" srcId="{9270E8D6-7EBB-4E74-A10E-6E6D8BE70331}" destId="{47103EB4-750C-46E2-AB5D-8DE1242A737F}" srcOrd="1" destOrd="0" parTransId="{ECCBA07C-79DC-4637-8B7C-C791DCC15763}" sibTransId="{F099F042-E3CD-499F-90EB-03AA1FFA8CA7}"/>
    <dgm:cxn modelId="{60C6C099-7BAE-4F47-BC0F-B907EE8463DE}" type="presOf" srcId="{9D5A3398-44AF-45A0-94FC-A95D9077F76A}" destId="{43C0BC68-3356-4B7D-8839-699A9EDA6889}" srcOrd="0" destOrd="0" presId="urn:microsoft.com/office/officeart/2005/8/layout/default"/>
    <dgm:cxn modelId="{384DF79D-E31C-4774-876E-8F834FC6605B}" type="presOf" srcId="{7379C2D7-8886-47FD-920C-1CD699417329}" destId="{B7651D59-9B62-4DFE-943D-015DAB7E21FF}" srcOrd="0" destOrd="0" presId="urn:microsoft.com/office/officeart/2005/8/layout/default"/>
    <dgm:cxn modelId="{1D048EA0-D79C-496A-844A-7C88FB7F795B}" type="presOf" srcId="{9270E8D6-7EBB-4E74-A10E-6E6D8BE70331}" destId="{F6C2C2D4-3CB5-4369-8333-682DAC12360A}" srcOrd="0" destOrd="0" presId="urn:microsoft.com/office/officeart/2005/8/layout/default"/>
    <dgm:cxn modelId="{579694A2-5ACE-407B-935F-DA7058670FCB}" type="presOf" srcId="{47103EB4-750C-46E2-AB5D-8DE1242A737F}" destId="{134B92A9-29FC-4AB0-AA5A-DB607F551CF4}" srcOrd="0" destOrd="0" presId="urn:microsoft.com/office/officeart/2005/8/layout/default"/>
    <dgm:cxn modelId="{565FEC80-6E78-4C99-B3AE-F98D3B7FBF7F}" type="presParOf" srcId="{F6C2C2D4-3CB5-4369-8333-682DAC12360A}" destId="{43C0BC68-3356-4B7D-8839-699A9EDA6889}" srcOrd="0" destOrd="0" presId="urn:microsoft.com/office/officeart/2005/8/layout/default"/>
    <dgm:cxn modelId="{E75D3762-4C76-4E68-BB10-62817465358F}" type="presParOf" srcId="{F6C2C2D4-3CB5-4369-8333-682DAC12360A}" destId="{BEC832A1-0930-4803-A08E-8BACA40370EA}" srcOrd="1" destOrd="0" presId="urn:microsoft.com/office/officeart/2005/8/layout/default"/>
    <dgm:cxn modelId="{66E00D25-E97B-41EF-8C50-727EDD009895}" type="presParOf" srcId="{F6C2C2D4-3CB5-4369-8333-682DAC12360A}" destId="{134B92A9-29FC-4AB0-AA5A-DB607F551CF4}" srcOrd="2" destOrd="0" presId="urn:microsoft.com/office/officeart/2005/8/layout/default"/>
    <dgm:cxn modelId="{26DD92E0-44EF-42A3-BAD5-91B1B601A48E}" type="presParOf" srcId="{F6C2C2D4-3CB5-4369-8333-682DAC12360A}" destId="{55987333-6235-48F7-8021-69DD19AA22A3}" srcOrd="3" destOrd="0" presId="urn:microsoft.com/office/officeart/2005/8/layout/default"/>
    <dgm:cxn modelId="{EC6C7776-8DF0-46B9-AF0C-F8E41B3E1DA0}" type="presParOf" srcId="{F6C2C2D4-3CB5-4369-8333-682DAC12360A}" destId="{B7651D59-9B62-4DFE-943D-015DAB7E21FF}"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EE67500-9330-4EC0-BCD1-C1B3F2F2CA77}"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635553F4-9437-47C5-BDD3-41FB0E728031}">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dirty="0"/>
            <a:t>Fideicomisos</a:t>
          </a:r>
        </a:p>
      </dgm:t>
    </dgm:pt>
    <dgm:pt modelId="{A8B3BBD8-8CE6-4010-9AF5-AEB3E88D5B90}" type="parTrans" cxnId="{C7ADFEE4-CFEC-4962-9B92-FF9DC0947DBE}">
      <dgm:prSet/>
      <dgm:spPr/>
      <dgm:t>
        <a:bodyPr/>
        <a:lstStyle/>
        <a:p>
          <a:endParaRPr lang="en-US"/>
        </a:p>
      </dgm:t>
    </dgm:pt>
    <dgm:pt modelId="{D54DA271-8702-41D7-B435-92817A33CF0E}" type="sibTrans" cxnId="{C7ADFEE4-CFEC-4962-9B92-FF9DC0947DBE}">
      <dgm:prSet/>
      <dgm:spPr/>
      <dgm:t>
        <a:bodyPr/>
        <a:lstStyle/>
        <a:p>
          <a:endParaRPr lang="en-US"/>
        </a:p>
      </dgm:t>
    </dgm:pt>
    <dgm:pt modelId="{6DF9BB0A-59A6-4262-B5AB-0527A1276740}">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dirty="0"/>
            <a:t>Transferencias por Fallecimiento (Transfers on Death, TOD)</a:t>
          </a:r>
        </a:p>
      </dgm:t>
    </dgm:pt>
    <dgm:pt modelId="{1CDC63AE-CED0-4504-BAED-83490AB3EBAF}" type="parTrans" cxnId="{8FE6E107-25C4-4800-8EF9-400EDCA5544D}">
      <dgm:prSet/>
      <dgm:spPr/>
      <dgm:t>
        <a:bodyPr/>
        <a:lstStyle/>
        <a:p>
          <a:endParaRPr lang="en-US"/>
        </a:p>
      </dgm:t>
    </dgm:pt>
    <dgm:pt modelId="{7268D755-FEA9-4910-A0BA-FBC8F511588B}" type="sibTrans" cxnId="{8FE6E107-25C4-4800-8EF9-400EDCA5544D}">
      <dgm:prSet/>
      <dgm:spPr/>
      <dgm:t>
        <a:bodyPr/>
        <a:lstStyle/>
        <a:p>
          <a:endParaRPr lang="en-US"/>
        </a:p>
      </dgm:t>
    </dgm:pt>
    <dgm:pt modelId="{DD30EC59-5063-4DCA-BFFA-8EEE25B0A898}">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s-ES" dirty="0"/>
            <a:t>Seguro de Vida</a:t>
          </a:r>
        </a:p>
      </dgm:t>
    </dgm:pt>
    <dgm:pt modelId="{3BDBD9B8-3319-433A-B9AD-458A97B0A320}" type="parTrans" cxnId="{2F08A598-4EBA-409E-8CC0-872F57A113D5}">
      <dgm:prSet/>
      <dgm:spPr/>
      <dgm:t>
        <a:bodyPr/>
        <a:lstStyle/>
        <a:p>
          <a:endParaRPr lang="en-US"/>
        </a:p>
      </dgm:t>
    </dgm:pt>
    <dgm:pt modelId="{B44C225D-569D-4B4E-B6DD-4FB6478C66E4}" type="sibTrans" cxnId="{2F08A598-4EBA-409E-8CC0-872F57A113D5}">
      <dgm:prSet/>
      <dgm:spPr/>
      <dgm:t>
        <a:bodyPr/>
        <a:lstStyle/>
        <a:p>
          <a:endParaRPr lang="en-US"/>
        </a:p>
      </dgm:t>
    </dgm:pt>
    <dgm:pt modelId="{2261FB17-B728-4AD1-9ECB-879645F09746}">
      <dgm:prSet>
        <dgm:style>
          <a:lnRef idx="2">
            <a:schemeClr val="accent2">
              <a:shade val="50000"/>
            </a:schemeClr>
          </a:lnRef>
          <a:fillRef idx="1">
            <a:schemeClr val="accent2"/>
          </a:fillRef>
          <a:effectRef idx="0">
            <a:schemeClr val="accent2"/>
          </a:effectRef>
          <a:fontRef idx="minor">
            <a:schemeClr val="lt1"/>
          </a:fontRef>
        </dgm:style>
      </dgm:prSet>
      <dgm:spPr>
        <a:solidFill>
          <a:srgbClr val="415B9B"/>
        </a:solidFill>
      </dgm:spPr>
      <dgm:t>
        <a:bodyPr/>
        <a:lstStyle/>
        <a:p>
          <a:r>
            <a:rPr lang="es-ES" dirty="0"/>
            <a:t>Testamentos</a:t>
          </a:r>
        </a:p>
      </dgm:t>
    </dgm:pt>
    <dgm:pt modelId="{093E8982-BB19-4D3D-8E30-E912C9BFC3C2}" type="parTrans" cxnId="{352206D3-6342-4B2A-8F8D-3E90C6B9EEF0}">
      <dgm:prSet/>
      <dgm:spPr/>
      <dgm:t>
        <a:bodyPr/>
        <a:lstStyle/>
        <a:p>
          <a:endParaRPr lang="en-US"/>
        </a:p>
      </dgm:t>
    </dgm:pt>
    <dgm:pt modelId="{9CD709CD-5EEB-4E46-8726-C58FFD3AE094}" type="sibTrans" cxnId="{352206D3-6342-4B2A-8F8D-3E90C6B9EEF0}">
      <dgm:prSet/>
      <dgm:spPr/>
      <dgm:t>
        <a:bodyPr/>
        <a:lstStyle/>
        <a:p>
          <a:endParaRPr lang="en-US"/>
        </a:p>
      </dgm:t>
    </dgm:pt>
    <dgm:pt modelId="{B8C75941-F9C9-4594-BBBC-8C3D8DE308E8}" type="pres">
      <dgm:prSet presAssocID="{DEE67500-9330-4EC0-BCD1-C1B3F2F2CA77}" presName="linear" presStyleCnt="0">
        <dgm:presLayoutVars>
          <dgm:animLvl val="lvl"/>
          <dgm:resizeHandles val="exact"/>
        </dgm:presLayoutVars>
      </dgm:prSet>
      <dgm:spPr/>
    </dgm:pt>
    <dgm:pt modelId="{B33BCE23-B806-4D35-B963-CACD864095E0}" type="pres">
      <dgm:prSet presAssocID="{2261FB17-B728-4AD1-9ECB-879645F09746}" presName="parentText" presStyleLbl="node1" presStyleIdx="0" presStyleCnt="4" custLinFactNeighborX="4471" custLinFactNeighborY="2180">
        <dgm:presLayoutVars>
          <dgm:chMax val="0"/>
          <dgm:bulletEnabled val="1"/>
        </dgm:presLayoutVars>
      </dgm:prSet>
      <dgm:spPr/>
    </dgm:pt>
    <dgm:pt modelId="{31E81325-BC7A-44E1-B9D9-40CE36496B24}" type="pres">
      <dgm:prSet presAssocID="{9CD709CD-5EEB-4E46-8726-C58FFD3AE094}" presName="spacer" presStyleCnt="0"/>
      <dgm:spPr/>
    </dgm:pt>
    <dgm:pt modelId="{1AD9D838-65F4-4A9A-B3E1-06C8917A78A2}" type="pres">
      <dgm:prSet presAssocID="{6DF9BB0A-59A6-4262-B5AB-0527A1276740}" presName="parentText" presStyleLbl="node1" presStyleIdx="1" presStyleCnt="4">
        <dgm:presLayoutVars>
          <dgm:chMax val="0"/>
          <dgm:bulletEnabled val="1"/>
        </dgm:presLayoutVars>
      </dgm:prSet>
      <dgm:spPr/>
    </dgm:pt>
    <dgm:pt modelId="{A4885F93-1923-4EFD-9954-8AAD9AB16348}" type="pres">
      <dgm:prSet presAssocID="{7268D755-FEA9-4910-A0BA-FBC8F511588B}" presName="spacer" presStyleCnt="0"/>
      <dgm:spPr/>
    </dgm:pt>
    <dgm:pt modelId="{3D4A5F93-DC56-4269-9790-EAC53774D0D2}" type="pres">
      <dgm:prSet presAssocID="{635553F4-9437-47C5-BDD3-41FB0E728031}" presName="parentText" presStyleLbl="node1" presStyleIdx="2" presStyleCnt="4">
        <dgm:presLayoutVars>
          <dgm:chMax val="0"/>
          <dgm:bulletEnabled val="1"/>
        </dgm:presLayoutVars>
      </dgm:prSet>
      <dgm:spPr/>
    </dgm:pt>
    <dgm:pt modelId="{B44A1077-317F-4CD3-A951-05B0C0CA8CFF}" type="pres">
      <dgm:prSet presAssocID="{D54DA271-8702-41D7-B435-92817A33CF0E}" presName="spacer" presStyleCnt="0"/>
      <dgm:spPr/>
    </dgm:pt>
    <dgm:pt modelId="{A82373D2-0CF2-460F-BD95-88C2D0495793}" type="pres">
      <dgm:prSet presAssocID="{DD30EC59-5063-4DCA-BFFA-8EEE25B0A898}" presName="parentText" presStyleLbl="node1" presStyleIdx="3" presStyleCnt="4">
        <dgm:presLayoutVars>
          <dgm:chMax val="0"/>
          <dgm:bulletEnabled val="1"/>
        </dgm:presLayoutVars>
      </dgm:prSet>
      <dgm:spPr/>
    </dgm:pt>
  </dgm:ptLst>
  <dgm:cxnLst>
    <dgm:cxn modelId="{8FE6E107-25C4-4800-8EF9-400EDCA5544D}" srcId="{DEE67500-9330-4EC0-BCD1-C1B3F2F2CA77}" destId="{6DF9BB0A-59A6-4262-B5AB-0527A1276740}" srcOrd="1" destOrd="0" parTransId="{1CDC63AE-CED0-4504-BAED-83490AB3EBAF}" sibTransId="{7268D755-FEA9-4910-A0BA-FBC8F511588B}"/>
    <dgm:cxn modelId="{225BE51E-E2C0-4987-91EC-CF80CA4C8B41}" type="presOf" srcId="{635553F4-9437-47C5-BDD3-41FB0E728031}" destId="{3D4A5F93-DC56-4269-9790-EAC53774D0D2}" srcOrd="0" destOrd="0" presId="urn:microsoft.com/office/officeart/2005/8/layout/vList2"/>
    <dgm:cxn modelId="{E6710B4D-4391-4A03-B897-8DDB81F65956}" type="presOf" srcId="{2261FB17-B728-4AD1-9ECB-879645F09746}" destId="{B33BCE23-B806-4D35-B963-CACD864095E0}" srcOrd="0" destOrd="0" presId="urn:microsoft.com/office/officeart/2005/8/layout/vList2"/>
    <dgm:cxn modelId="{2F08A598-4EBA-409E-8CC0-872F57A113D5}" srcId="{DEE67500-9330-4EC0-BCD1-C1B3F2F2CA77}" destId="{DD30EC59-5063-4DCA-BFFA-8EEE25B0A898}" srcOrd="3" destOrd="0" parTransId="{3BDBD9B8-3319-433A-B9AD-458A97B0A320}" sibTransId="{B44C225D-569D-4B4E-B6DD-4FB6478C66E4}"/>
    <dgm:cxn modelId="{357B43CE-BE7C-4390-9494-9EBEED4117DF}" type="presOf" srcId="{6DF9BB0A-59A6-4262-B5AB-0527A1276740}" destId="{1AD9D838-65F4-4A9A-B3E1-06C8917A78A2}" srcOrd="0" destOrd="0" presId="urn:microsoft.com/office/officeart/2005/8/layout/vList2"/>
    <dgm:cxn modelId="{352206D3-6342-4B2A-8F8D-3E90C6B9EEF0}" srcId="{DEE67500-9330-4EC0-BCD1-C1B3F2F2CA77}" destId="{2261FB17-B728-4AD1-9ECB-879645F09746}" srcOrd="0" destOrd="0" parTransId="{093E8982-BB19-4D3D-8E30-E912C9BFC3C2}" sibTransId="{9CD709CD-5EEB-4E46-8726-C58FFD3AE094}"/>
    <dgm:cxn modelId="{A9E1E7D5-DC79-4ADB-B17B-2556BC83D6D4}" type="presOf" srcId="{DEE67500-9330-4EC0-BCD1-C1B3F2F2CA77}" destId="{B8C75941-F9C9-4594-BBBC-8C3D8DE308E8}" srcOrd="0" destOrd="0" presId="urn:microsoft.com/office/officeart/2005/8/layout/vList2"/>
    <dgm:cxn modelId="{C7ADFEE4-CFEC-4962-9B92-FF9DC0947DBE}" srcId="{DEE67500-9330-4EC0-BCD1-C1B3F2F2CA77}" destId="{635553F4-9437-47C5-BDD3-41FB0E728031}" srcOrd="2" destOrd="0" parTransId="{A8B3BBD8-8CE6-4010-9AF5-AEB3E88D5B90}" sibTransId="{D54DA271-8702-41D7-B435-92817A33CF0E}"/>
    <dgm:cxn modelId="{CC948DF7-3281-4061-A1C1-F86916590881}" type="presOf" srcId="{DD30EC59-5063-4DCA-BFFA-8EEE25B0A898}" destId="{A82373D2-0CF2-460F-BD95-88C2D0495793}" srcOrd="0" destOrd="0" presId="urn:microsoft.com/office/officeart/2005/8/layout/vList2"/>
    <dgm:cxn modelId="{8F6A55BE-84A0-4AB4-99B3-E5FFE9F0A171}" type="presParOf" srcId="{B8C75941-F9C9-4594-BBBC-8C3D8DE308E8}" destId="{B33BCE23-B806-4D35-B963-CACD864095E0}" srcOrd="0" destOrd="0" presId="urn:microsoft.com/office/officeart/2005/8/layout/vList2"/>
    <dgm:cxn modelId="{BCE761FE-70E5-4676-B92E-38AD95E0006C}" type="presParOf" srcId="{B8C75941-F9C9-4594-BBBC-8C3D8DE308E8}" destId="{31E81325-BC7A-44E1-B9D9-40CE36496B24}" srcOrd="1" destOrd="0" presId="urn:microsoft.com/office/officeart/2005/8/layout/vList2"/>
    <dgm:cxn modelId="{43FC17E5-6844-4D29-86CC-5B36EB070804}" type="presParOf" srcId="{B8C75941-F9C9-4594-BBBC-8C3D8DE308E8}" destId="{1AD9D838-65F4-4A9A-B3E1-06C8917A78A2}" srcOrd="2" destOrd="0" presId="urn:microsoft.com/office/officeart/2005/8/layout/vList2"/>
    <dgm:cxn modelId="{E9BDF151-08C5-4D63-96A2-E21933F4B312}" type="presParOf" srcId="{B8C75941-F9C9-4594-BBBC-8C3D8DE308E8}" destId="{A4885F93-1923-4EFD-9954-8AAD9AB16348}" srcOrd="3" destOrd="0" presId="urn:microsoft.com/office/officeart/2005/8/layout/vList2"/>
    <dgm:cxn modelId="{687B432F-DEBA-461E-90F2-D5E0AAA4FA7F}" type="presParOf" srcId="{B8C75941-F9C9-4594-BBBC-8C3D8DE308E8}" destId="{3D4A5F93-DC56-4269-9790-EAC53774D0D2}" srcOrd="4" destOrd="0" presId="urn:microsoft.com/office/officeart/2005/8/layout/vList2"/>
    <dgm:cxn modelId="{14888E38-EADA-4F7E-B894-D0996EA4F737}" type="presParOf" srcId="{B8C75941-F9C9-4594-BBBC-8C3D8DE308E8}" destId="{B44A1077-317F-4CD3-A951-05B0C0CA8CFF}" srcOrd="5" destOrd="0" presId="urn:microsoft.com/office/officeart/2005/8/layout/vList2"/>
    <dgm:cxn modelId="{1FB14433-F467-44BD-A141-01126CCF0872}" type="presParOf" srcId="{B8C75941-F9C9-4594-BBBC-8C3D8DE308E8}" destId="{A82373D2-0CF2-460F-BD95-88C2D049579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0760C342-AA0F-4B42-9785-E8247D8A113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4C3611-EB55-4C5F-A8FD-F123C379577B}">
      <dgm:prSet/>
      <dgm:spPr/>
      <dgm:t>
        <a:bodyPr/>
        <a:lstStyle/>
        <a:p>
          <a:pPr>
            <a:lnSpc>
              <a:spcPct val="100000"/>
            </a:lnSpc>
          </a:pPr>
          <a:r>
            <a:rPr lang="es-ES" dirty="0">
              <a:solidFill>
                <a:schemeClr val="bg2"/>
              </a:solidFill>
              <a:latin typeface="Arial"/>
            </a:rPr>
            <a:t>Deberían abordar "justo" comparado con “igualitario" </a:t>
          </a:r>
        </a:p>
      </dgm:t>
    </dgm:pt>
    <dgm:pt modelId="{A9D08BA1-2D4A-4583-BE23-F931FC6956C2}" type="parTrans" cxnId="{1E8D5682-59AD-4F68-9B8B-1125B59FF6BF}">
      <dgm:prSet/>
      <dgm:spPr/>
      <dgm:t>
        <a:bodyPr/>
        <a:lstStyle/>
        <a:p>
          <a:endParaRPr lang="en-US"/>
        </a:p>
      </dgm:t>
    </dgm:pt>
    <dgm:pt modelId="{5DA10AC1-91A7-432B-848E-E51C3E16D638}" type="sibTrans" cxnId="{1E8D5682-59AD-4F68-9B8B-1125B59FF6BF}">
      <dgm:prSet/>
      <dgm:spPr/>
      <dgm:t>
        <a:bodyPr/>
        <a:lstStyle/>
        <a:p>
          <a:endParaRPr lang="en-US"/>
        </a:p>
      </dgm:t>
    </dgm:pt>
    <dgm:pt modelId="{EC454C8F-B95A-477B-80EC-74B690BBAF25}">
      <dgm:prSet/>
      <dgm:spPr/>
      <dgm:t>
        <a:bodyPr/>
        <a:lstStyle/>
        <a:p>
          <a:pPr>
            <a:lnSpc>
              <a:spcPct val="100000"/>
            </a:lnSpc>
          </a:pPr>
          <a:r>
            <a:rPr lang="es-ES" dirty="0">
              <a:solidFill>
                <a:schemeClr val="bg2"/>
              </a:solidFill>
              <a:latin typeface="Arial"/>
            </a:rPr>
            <a:t>Deben actualizarse tras acontecimientos vitales importantes</a:t>
          </a:r>
          <a:r>
            <a:rPr lang="es-ES" dirty="0">
              <a:solidFill>
                <a:schemeClr val="bg2"/>
              </a:solidFill>
            </a:rPr>
            <a:t>.</a:t>
          </a:r>
        </a:p>
      </dgm:t>
    </dgm:pt>
    <dgm:pt modelId="{FA73A80A-2AB9-4342-907B-9DA57BE019A1}" type="parTrans" cxnId="{3A8965AA-6F55-4C01-B778-15E6C2C4091B}">
      <dgm:prSet/>
      <dgm:spPr/>
      <dgm:t>
        <a:bodyPr/>
        <a:lstStyle/>
        <a:p>
          <a:endParaRPr lang="en-US"/>
        </a:p>
      </dgm:t>
    </dgm:pt>
    <dgm:pt modelId="{7CBF59C8-FEC3-4A5A-B947-068D2A614E15}" type="sibTrans" cxnId="{3A8965AA-6F55-4C01-B778-15E6C2C4091B}">
      <dgm:prSet/>
      <dgm:spPr/>
      <dgm:t>
        <a:bodyPr/>
        <a:lstStyle/>
        <a:p>
          <a:endParaRPr lang="en-US"/>
        </a:p>
      </dgm:t>
    </dgm:pt>
    <dgm:pt modelId="{A21CD13B-A27B-4731-BF51-B45BEBA4FF22}">
      <dgm:prSet phldr="0"/>
      <dgm:spPr/>
      <dgm:t>
        <a:bodyPr/>
        <a:lstStyle/>
        <a:p>
          <a:pPr>
            <a:lnSpc>
              <a:spcPct val="100000"/>
            </a:lnSpc>
          </a:pPr>
          <a:r>
            <a:rPr lang="es-ES" dirty="0">
              <a:solidFill>
                <a:schemeClr val="bg2"/>
              </a:solidFill>
            </a:rPr>
            <a:t>La falta de testamento da lugar a la "sucesión intestada", en la que el estado decide cómo repartir </a:t>
          </a:r>
          <a:br>
            <a:rPr lang="es-ES" dirty="0">
              <a:solidFill>
                <a:schemeClr val="bg2"/>
              </a:solidFill>
            </a:rPr>
          </a:br>
          <a:r>
            <a:rPr lang="es-ES" dirty="0">
              <a:solidFill>
                <a:schemeClr val="bg2"/>
              </a:solidFill>
            </a:rPr>
            <a:t>los bienes.</a:t>
          </a:r>
        </a:p>
      </dgm:t>
    </dgm:pt>
    <dgm:pt modelId="{566F6386-ADD9-40EA-8FF4-3CFA370AB192}" type="parTrans" cxnId="{0F696B76-4335-4525-BF15-754B64B1BD74}">
      <dgm:prSet/>
      <dgm:spPr/>
      <dgm:t>
        <a:bodyPr/>
        <a:lstStyle/>
        <a:p>
          <a:endParaRPr lang="en-US"/>
        </a:p>
      </dgm:t>
    </dgm:pt>
    <dgm:pt modelId="{900C5B9B-B2B9-47C2-8D29-14536889359D}" type="sibTrans" cxnId="{0F696B76-4335-4525-BF15-754B64B1BD74}">
      <dgm:prSet/>
      <dgm:spPr/>
      <dgm:t>
        <a:bodyPr/>
        <a:lstStyle/>
        <a:p>
          <a:endParaRPr lang="en-US"/>
        </a:p>
      </dgm:t>
    </dgm:pt>
    <dgm:pt modelId="{EB9C4AA1-1704-48D6-A288-2E1447B40B2C}" type="pres">
      <dgm:prSet presAssocID="{0760C342-AA0F-4B42-9785-E8247D8A113F}" presName="root" presStyleCnt="0">
        <dgm:presLayoutVars>
          <dgm:dir/>
          <dgm:resizeHandles val="exact"/>
        </dgm:presLayoutVars>
      </dgm:prSet>
      <dgm:spPr/>
    </dgm:pt>
    <dgm:pt modelId="{9144A29D-2E88-442A-B1A8-F3C2E658CCA5}" type="pres">
      <dgm:prSet presAssocID="{EC454C8F-B95A-477B-80EC-74B690BBAF25}" presName="compNode" presStyleCnt="0"/>
      <dgm:spPr/>
    </dgm:pt>
    <dgm:pt modelId="{5A41B664-E285-4F8E-A0E4-7D3BE926AD15}" type="pres">
      <dgm:prSet presAssocID="{EC454C8F-B95A-477B-80EC-74B690BBAF25}" presName="bgRect" presStyleLbl="bgShp" presStyleIdx="0" presStyleCnt="3"/>
      <dgm:spPr>
        <a:solidFill>
          <a:srgbClr val="415B9B"/>
        </a:solidFill>
      </dgm:spPr>
    </dgm:pt>
    <dgm:pt modelId="{72626914-1A31-439C-9315-2E5BDEA5F976}" type="pres">
      <dgm:prSet presAssocID="{EC454C8F-B95A-477B-80EC-74B690BBAF2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an changing baby with solid fill"/>
        </a:ext>
      </dgm:extLst>
    </dgm:pt>
    <dgm:pt modelId="{D4B32B4D-4450-4CFF-8B9A-8AFC4B2184A4}" type="pres">
      <dgm:prSet presAssocID="{EC454C8F-B95A-477B-80EC-74B690BBAF25}" presName="spaceRect" presStyleCnt="0"/>
      <dgm:spPr/>
    </dgm:pt>
    <dgm:pt modelId="{0533D9A5-AD2D-4BB3-9979-B30FE374DA3A}" type="pres">
      <dgm:prSet presAssocID="{EC454C8F-B95A-477B-80EC-74B690BBAF25}" presName="parTx" presStyleLbl="revTx" presStyleIdx="0" presStyleCnt="3">
        <dgm:presLayoutVars>
          <dgm:chMax val="0"/>
          <dgm:chPref val="0"/>
        </dgm:presLayoutVars>
      </dgm:prSet>
      <dgm:spPr/>
    </dgm:pt>
    <dgm:pt modelId="{D7272EFB-C787-4AC9-87C5-EB010C208D5D}" type="pres">
      <dgm:prSet presAssocID="{7CBF59C8-FEC3-4A5A-B947-068D2A614E15}" presName="sibTrans" presStyleCnt="0"/>
      <dgm:spPr/>
    </dgm:pt>
    <dgm:pt modelId="{E1D40D2A-6473-404D-BB8D-30F4E4DF644B}" type="pres">
      <dgm:prSet presAssocID="{174C3611-EB55-4C5F-A8FD-F123C379577B}" presName="compNode" presStyleCnt="0"/>
      <dgm:spPr/>
    </dgm:pt>
    <dgm:pt modelId="{C93C0846-E781-4BDB-8F98-8C2089F06C22}" type="pres">
      <dgm:prSet presAssocID="{174C3611-EB55-4C5F-A8FD-F123C379577B}" presName="bgRect" presStyleLbl="bgShp" presStyleIdx="1" presStyleCnt="3"/>
      <dgm:spPr>
        <a:solidFill>
          <a:srgbClr val="415B9B"/>
        </a:solidFill>
      </dgm:spPr>
    </dgm:pt>
    <dgm:pt modelId="{D9161275-9A30-4C75-8447-7B5AA169DA3E}" type="pres">
      <dgm:prSet presAssocID="{174C3611-EB55-4C5F-A8FD-F123C379577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88042914-5996-4BAA-8120-BF1E0BA81947}" type="pres">
      <dgm:prSet presAssocID="{174C3611-EB55-4C5F-A8FD-F123C379577B}" presName="spaceRect" presStyleCnt="0"/>
      <dgm:spPr/>
    </dgm:pt>
    <dgm:pt modelId="{70BFCD25-FC85-41A2-B5C9-F84009F40D52}" type="pres">
      <dgm:prSet presAssocID="{174C3611-EB55-4C5F-A8FD-F123C379577B}" presName="parTx" presStyleLbl="revTx" presStyleIdx="1" presStyleCnt="3">
        <dgm:presLayoutVars>
          <dgm:chMax val="0"/>
          <dgm:chPref val="0"/>
        </dgm:presLayoutVars>
      </dgm:prSet>
      <dgm:spPr/>
    </dgm:pt>
    <dgm:pt modelId="{60BB99C0-EAA1-4338-8E68-5E8B2F207805}" type="pres">
      <dgm:prSet presAssocID="{5DA10AC1-91A7-432B-848E-E51C3E16D638}" presName="sibTrans" presStyleCnt="0"/>
      <dgm:spPr/>
    </dgm:pt>
    <dgm:pt modelId="{C1B4245E-72B5-407B-B422-A7119991B0F0}" type="pres">
      <dgm:prSet presAssocID="{A21CD13B-A27B-4731-BF51-B45BEBA4FF22}" presName="compNode" presStyleCnt="0"/>
      <dgm:spPr/>
    </dgm:pt>
    <dgm:pt modelId="{B4D32019-B10E-481B-9099-5A6A62DC2DEF}" type="pres">
      <dgm:prSet presAssocID="{A21CD13B-A27B-4731-BF51-B45BEBA4FF22}" presName="bgRect" presStyleLbl="bgShp" presStyleIdx="2" presStyleCnt="3"/>
      <dgm:spPr>
        <a:solidFill>
          <a:srgbClr val="415B9B"/>
        </a:solidFill>
      </dgm:spPr>
    </dgm:pt>
    <dgm:pt modelId="{4551736A-9E08-435B-855A-1809F62C0508}" type="pres">
      <dgm:prSet presAssocID="{A21CD13B-A27B-4731-BF51-B45BEBA4FF22}"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Bank with solid fill"/>
        </a:ext>
      </dgm:extLst>
    </dgm:pt>
    <dgm:pt modelId="{826D4A29-BEFD-411E-A8D4-03B6ECE3673B}" type="pres">
      <dgm:prSet presAssocID="{A21CD13B-A27B-4731-BF51-B45BEBA4FF22}" presName="spaceRect" presStyleCnt="0"/>
      <dgm:spPr/>
    </dgm:pt>
    <dgm:pt modelId="{EA2A4C7D-8513-4BC3-A9A2-EBFAEACB5089}" type="pres">
      <dgm:prSet presAssocID="{A21CD13B-A27B-4731-BF51-B45BEBA4FF22}" presName="parTx" presStyleLbl="revTx" presStyleIdx="2" presStyleCnt="3">
        <dgm:presLayoutVars>
          <dgm:chMax val="0"/>
          <dgm:chPref val="0"/>
        </dgm:presLayoutVars>
      </dgm:prSet>
      <dgm:spPr/>
    </dgm:pt>
  </dgm:ptLst>
  <dgm:cxnLst>
    <dgm:cxn modelId="{1B207C0B-841F-4490-BC49-80B07BC92A31}" type="presOf" srcId="{EC454C8F-B95A-477B-80EC-74B690BBAF25}" destId="{0533D9A5-AD2D-4BB3-9979-B30FE374DA3A}" srcOrd="0" destOrd="0" presId="urn:microsoft.com/office/officeart/2018/2/layout/IconVerticalSolidList"/>
    <dgm:cxn modelId="{EB4B153F-CEED-48D9-A0D3-2B1EF8CAD212}" type="presOf" srcId="{174C3611-EB55-4C5F-A8FD-F123C379577B}" destId="{70BFCD25-FC85-41A2-B5C9-F84009F40D52}" srcOrd="0" destOrd="0" presId="urn:microsoft.com/office/officeart/2018/2/layout/IconVerticalSolidList"/>
    <dgm:cxn modelId="{D7AEE85F-2990-4448-A021-33D5B3DA6E6C}" type="presOf" srcId="{0760C342-AA0F-4B42-9785-E8247D8A113F}" destId="{EB9C4AA1-1704-48D6-A288-2E1447B40B2C}" srcOrd="0" destOrd="0" presId="urn:microsoft.com/office/officeart/2018/2/layout/IconVerticalSolidList"/>
    <dgm:cxn modelId="{0F696B76-4335-4525-BF15-754B64B1BD74}" srcId="{0760C342-AA0F-4B42-9785-E8247D8A113F}" destId="{A21CD13B-A27B-4731-BF51-B45BEBA4FF22}" srcOrd="2" destOrd="0" parTransId="{566F6386-ADD9-40EA-8FF4-3CFA370AB192}" sibTransId="{900C5B9B-B2B9-47C2-8D29-14536889359D}"/>
    <dgm:cxn modelId="{1E8D5682-59AD-4F68-9B8B-1125B59FF6BF}" srcId="{0760C342-AA0F-4B42-9785-E8247D8A113F}" destId="{174C3611-EB55-4C5F-A8FD-F123C379577B}" srcOrd="1" destOrd="0" parTransId="{A9D08BA1-2D4A-4583-BE23-F931FC6956C2}" sibTransId="{5DA10AC1-91A7-432B-848E-E51C3E16D638}"/>
    <dgm:cxn modelId="{3A8965AA-6F55-4C01-B778-15E6C2C4091B}" srcId="{0760C342-AA0F-4B42-9785-E8247D8A113F}" destId="{EC454C8F-B95A-477B-80EC-74B690BBAF25}" srcOrd="0" destOrd="0" parTransId="{FA73A80A-2AB9-4342-907B-9DA57BE019A1}" sibTransId="{7CBF59C8-FEC3-4A5A-B947-068D2A614E15}"/>
    <dgm:cxn modelId="{739029AF-7786-4C0E-B4C9-22301909C660}" type="presOf" srcId="{A21CD13B-A27B-4731-BF51-B45BEBA4FF22}" destId="{EA2A4C7D-8513-4BC3-A9A2-EBFAEACB5089}" srcOrd="0" destOrd="0" presId="urn:microsoft.com/office/officeart/2018/2/layout/IconVerticalSolidList"/>
    <dgm:cxn modelId="{7F80AF5A-3975-4B60-85E5-E837D16EC624}" type="presParOf" srcId="{EB9C4AA1-1704-48D6-A288-2E1447B40B2C}" destId="{9144A29D-2E88-442A-B1A8-F3C2E658CCA5}" srcOrd="0" destOrd="0" presId="urn:microsoft.com/office/officeart/2018/2/layout/IconVerticalSolidList"/>
    <dgm:cxn modelId="{3BAEC386-61DA-4323-95C3-4D38813A2637}" type="presParOf" srcId="{9144A29D-2E88-442A-B1A8-F3C2E658CCA5}" destId="{5A41B664-E285-4F8E-A0E4-7D3BE926AD15}" srcOrd="0" destOrd="0" presId="urn:microsoft.com/office/officeart/2018/2/layout/IconVerticalSolidList"/>
    <dgm:cxn modelId="{4F917072-DDED-43C2-82EB-D09A748F0C9F}" type="presParOf" srcId="{9144A29D-2E88-442A-B1A8-F3C2E658CCA5}" destId="{72626914-1A31-439C-9315-2E5BDEA5F976}" srcOrd="1" destOrd="0" presId="urn:microsoft.com/office/officeart/2018/2/layout/IconVerticalSolidList"/>
    <dgm:cxn modelId="{EAC21AAC-EBCC-42C9-8456-85497D7E0AFE}" type="presParOf" srcId="{9144A29D-2E88-442A-B1A8-F3C2E658CCA5}" destId="{D4B32B4D-4450-4CFF-8B9A-8AFC4B2184A4}" srcOrd="2" destOrd="0" presId="urn:microsoft.com/office/officeart/2018/2/layout/IconVerticalSolidList"/>
    <dgm:cxn modelId="{703E0242-77FC-406C-88FC-5EA16D90650A}" type="presParOf" srcId="{9144A29D-2E88-442A-B1A8-F3C2E658CCA5}" destId="{0533D9A5-AD2D-4BB3-9979-B30FE374DA3A}" srcOrd="3" destOrd="0" presId="urn:microsoft.com/office/officeart/2018/2/layout/IconVerticalSolidList"/>
    <dgm:cxn modelId="{C266E054-19CD-42DD-9A0C-341D13775D44}" type="presParOf" srcId="{EB9C4AA1-1704-48D6-A288-2E1447B40B2C}" destId="{D7272EFB-C787-4AC9-87C5-EB010C208D5D}" srcOrd="1" destOrd="0" presId="urn:microsoft.com/office/officeart/2018/2/layout/IconVerticalSolidList"/>
    <dgm:cxn modelId="{B7A6FB71-2F50-4E22-BA91-C5811C47EBB2}" type="presParOf" srcId="{EB9C4AA1-1704-48D6-A288-2E1447B40B2C}" destId="{E1D40D2A-6473-404D-BB8D-30F4E4DF644B}" srcOrd="2" destOrd="0" presId="urn:microsoft.com/office/officeart/2018/2/layout/IconVerticalSolidList"/>
    <dgm:cxn modelId="{A94D0F08-93E7-4B24-A42E-6A620CC3178A}" type="presParOf" srcId="{E1D40D2A-6473-404D-BB8D-30F4E4DF644B}" destId="{C93C0846-E781-4BDB-8F98-8C2089F06C22}" srcOrd="0" destOrd="0" presId="urn:microsoft.com/office/officeart/2018/2/layout/IconVerticalSolidList"/>
    <dgm:cxn modelId="{0DE19EC8-295A-400E-BC87-5200F74DEC94}" type="presParOf" srcId="{E1D40D2A-6473-404D-BB8D-30F4E4DF644B}" destId="{D9161275-9A30-4C75-8447-7B5AA169DA3E}" srcOrd="1" destOrd="0" presId="urn:microsoft.com/office/officeart/2018/2/layout/IconVerticalSolidList"/>
    <dgm:cxn modelId="{61F2A826-A620-442B-91DD-61D8D6041257}" type="presParOf" srcId="{E1D40D2A-6473-404D-BB8D-30F4E4DF644B}" destId="{88042914-5996-4BAA-8120-BF1E0BA81947}" srcOrd="2" destOrd="0" presId="urn:microsoft.com/office/officeart/2018/2/layout/IconVerticalSolidList"/>
    <dgm:cxn modelId="{BFF0CCB1-72CB-4CDB-8B1E-79DC8B3847A0}" type="presParOf" srcId="{E1D40D2A-6473-404D-BB8D-30F4E4DF644B}" destId="{70BFCD25-FC85-41A2-B5C9-F84009F40D52}" srcOrd="3" destOrd="0" presId="urn:microsoft.com/office/officeart/2018/2/layout/IconVerticalSolidList"/>
    <dgm:cxn modelId="{0664EE76-FF18-40AE-91B8-67A692A18F7C}" type="presParOf" srcId="{EB9C4AA1-1704-48D6-A288-2E1447B40B2C}" destId="{60BB99C0-EAA1-4338-8E68-5E8B2F207805}" srcOrd="3" destOrd="0" presId="urn:microsoft.com/office/officeart/2018/2/layout/IconVerticalSolidList"/>
    <dgm:cxn modelId="{A082EEDA-EF82-4C84-A9A3-67FE67793544}" type="presParOf" srcId="{EB9C4AA1-1704-48D6-A288-2E1447B40B2C}" destId="{C1B4245E-72B5-407B-B422-A7119991B0F0}" srcOrd="4" destOrd="0" presId="urn:microsoft.com/office/officeart/2018/2/layout/IconVerticalSolidList"/>
    <dgm:cxn modelId="{641AE4B8-6D59-40A0-A24A-CFA4033AB819}" type="presParOf" srcId="{C1B4245E-72B5-407B-B422-A7119991B0F0}" destId="{B4D32019-B10E-481B-9099-5A6A62DC2DEF}" srcOrd="0" destOrd="0" presId="urn:microsoft.com/office/officeart/2018/2/layout/IconVerticalSolidList"/>
    <dgm:cxn modelId="{B9CF02F6-6349-4BCB-9D20-350953BE8C0A}" type="presParOf" srcId="{C1B4245E-72B5-407B-B422-A7119991B0F0}" destId="{4551736A-9E08-435B-855A-1809F62C0508}" srcOrd="1" destOrd="0" presId="urn:microsoft.com/office/officeart/2018/2/layout/IconVerticalSolidList"/>
    <dgm:cxn modelId="{A707733B-CE6A-4B42-9F55-143A664F8C9C}" type="presParOf" srcId="{C1B4245E-72B5-407B-B422-A7119991B0F0}" destId="{826D4A29-BEFD-411E-A8D4-03B6ECE3673B}" srcOrd="2" destOrd="0" presId="urn:microsoft.com/office/officeart/2018/2/layout/IconVerticalSolidList"/>
    <dgm:cxn modelId="{FF417483-D1B3-4BE3-9347-CD9AC86714F6}" type="presParOf" srcId="{C1B4245E-72B5-407B-B422-A7119991B0F0}" destId="{EA2A4C7D-8513-4BC3-A9A2-EBFAEACB50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26CB8A9-6DD5-4CC1-A39F-6AF6C37B1D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6527056-74A1-42BC-A37B-850BC45A0CAA}">
      <dgm:prSet custT="1"/>
      <dgm:spPr>
        <a:solidFill>
          <a:srgbClr val="415B9B"/>
        </a:solidFill>
      </dgm:spPr>
      <dgm:t>
        <a:bodyPr/>
        <a:lstStyle/>
        <a:p>
          <a:r>
            <a:rPr lang="es-ES" sz="2800" dirty="0">
              <a:solidFill>
                <a:schemeClr val="bg2"/>
              </a:solidFill>
            </a:rPr>
            <a:t>Albacea</a:t>
          </a:r>
        </a:p>
      </dgm:t>
    </dgm:pt>
    <dgm:pt modelId="{53BB6C9B-2B01-4209-8006-B956C55EC899}" type="parTrans" cxnId="{F360DA29-10F3-469A-9C6B-373F825FE7B6}">
      <dgm:prSet/>
      <dgm:spPr/>
      <dgm:t>
        <a:bodyPr/>
        <a:lstStyle/>
        <a:p>
          <a:endParaRPr lang="en-US"/>
        </a:p>
      </dgm:t>
    </dgm:pt>
    <dgm:pt modelId="{A2540E32-4C37-4E86-B522-BC07D4B7A90D}" type="sibTrans" cxnId="{F360DA29-10F3-469A-9C6B-373F825FE7B6}">
      <dgm:prSet/>
      <dgm:spPr/>
      <dgm:t>
        <a:bodyPr/>
        <a:lstStyle/>
        <a:p>
          <a:endParaRPr lang="en-US"/>
        </a:p>
      </dgm:t>
    </dgm:pt>
    <dgm:pt modelId="{D784D146-0E76-4493-9BBD-CA88971EF072}">
      <dgm:prSet custT="1"/>
      <dgm:spPr>
        <a:solidFill>
          <a:srgbClr val="415B9B"/>
        </a:solidFill>
      </dgm:spPr>
      <dgm:t>
        <a:bodyPr/>
        <a:lstStyle/>
        <a:p>
          <a:r>
            <a:rPr lang="es-ES" sz="2800" dirty="0">
              <a:solidFill>
                <a:schemeClr val="bg2"/>
              </a:solidFill>
            </a:rPr>
            <a:t>Sucesiones</a:t>
          </a:r>
        </a:p>
      </dgm:t>
    </dgm:pt>
    <dgm:pt modelId="{9BF05CF3-3EFC-44A5-860E-997ACA8E43D9}" type="parTrans" cxnId="{26489DFA-119C-4463-9DF0-DEDE25EB4E50}">
      <dgm:prSet/>
      <dgm:spPr/>
      <dgm:t>
        <a:bodyPr/>
        <a:lstStyle/>
        <a:p>
          <a:endParaRPr lang="en-US"/>
        </a:p>
      </dgm:t>
    </dgm:pt>
    <dgm:pt modelId="{BBA128D8-5F32-441F-AE24-AE7B4A8A8E6C}" type="sibTrans" cxnId="{26489DFA-119C-4463-9DF0-DEDE25EB4E50}">
      <dgm:prSet/>
      <dgm:spPr/>
      <dgm:t>
        <a:bodyPr/>
        <a:lstStyle/>
        <a:p>
          <a:endParaRPr lang="en-US"/>
        </a:p>
      </dgm:t>
    </dgm:pt>
    <dgm:pt modelId="{6AADC77F-88F3-4433-8B36-CDE908985F13}">
      <dgm:prSet custT="1"/>
      <dgm:spPr>
        <a:solidFill>
          <a:srgbClr val="415B9B"/>
        </a:solidFill>
      </dgm:spPr>
      <dgm:t>
        <a:bodyPr/>
        <a:lstStyle/>
        <a:p>
          <a:r>
            <a:rPr lang="es-ES" sz="2800" dirty="0">
              <a:solidFill>
                <a:schemeClr val="bg2"/>
              </a:solidFill>
            </a:rPr>
            <a:t>Sucesión Intestada</a:t>
          </a:r>
        </a:p>
      </dgm:t>
    </dgm:pt>
    <dgm:pt modelId="{74A75751-E31A-4AEF-8E29-96BEDAF9ABA0}" type="parTrans" cxnId="{A8366C8E-8C2D-4D7A-B785-7105F8A35037}">
      <dgm:prSet/>
      <dgm:spPr/>
      <dgm:t>
        <a:bodyPr/>
        <a:lstStyle/>
        <a:p>
          <a:endParaRPr lang="en-US"/>
        </a:p>
      </dgm:t>
    </dgm:pt>
    <dgm:pt modelId="{83256D73-CA5D-4C3C-A138-0B1696CEF4A8}" type="sibTrans" cxnId="{A8366C8E-8C2D-4D7A-B785-7105F8A35037}">
      <dgm:prSet/>
      <dgm:spPr/>
      <dgm:t>
        <a:bodyPr/>
        <a:lstStyle/>
        <a:p>
          <a:endParaRPr lang="en-US"/>
        </a:p>
      </dgm:t>
    </dgm:pt>
    <dgm:pt modelId="{7AE7695B-1CBD-42D2-82C0-49E509B9B088}">
      <dgm:prSet custT="1"/>
      <dgm:spPr>
        <a:solidFill>
          <a:srgbClr val="415B9B"/>
        </a:solidFill>
      </dgm:spPr>
      <dgm:t>
        <a:bodyPr/>
        <a:lstStyle/>
        <a:p>
          <a:r>
            <a:rPr lang="es-ES" sz="2800" dirty="0">
              <a:solidFill>
                <a:schemeClr val="bg2"/>
              </a:solidFill>
            </a:rPr>
            <a:t>Bienes de los Herederos</a:t>
          </a:r>
        </a:p>
      </dgm:t>
    </dgm:pt>
    <dgm:pt modelId="{7EE7A4B2-47BE-43F4-8BD0-F6E8A8DF035D}" type="parTrans" cxnId="{533E1829-1C2F-48C0-8B1B-9B90C88E9A67}">
      <dgm:prSet/>
      <dgm:spPr/>
      <dgm:t>
        <a:bodyPr/>
        <a:lstStyle/>
        <a:p>
          <a:endParaRPr lang="en-US"/>
        </a:p>
      </dgm:t>
    </dgm:pt>
    <dgm:pt modelId="{8ACC2BE4-8839-464A-8BBD-2AE4AEB1DAB1}" type="sibTrans" cxnId="{533E1829-1C2F-48C0-8B1B-9B90C88E9A67}">
      <dgm:prSet/>
      <dgm:spPr/>
      <dgm:t>
        <a:bodyPr/>
        <a:lstStyle/>
        <a:p>
          <a:endParaRPr lang="en-US"/>
        </a:p>
      </dgm:t>
    </dgm:pt>
    <dgm:pt modelId="{1B4A7BEE-34AF-45E9-A65B-90E1FFB15094}" type="pres">
      <dgm:prSet presAssocID="{726CB8A9-6DD5-4CC1-A39F-6AF6C37B1D59}" presName="linear" presStyleCnt="0">
        <dgm:presLayoutVars>
          <dgm:dir/>
          <dgm:animLvl val="lvl"/>
          <dgm:resizeHandles val="exact"/>
        </dgm:presLayoutVars>
      </dgm:prSet>
      <dgm:spPr/>
    </dgm:pt>
    <dgm:pt modelId="{420636A1-7DF6-4E56-94A9-24ACC6756C85}" type="pres">
      <dgm:prSet presAssocID="{26527056-74A1-42BC-A37B-850BC45A0CAA}" presName="parentLin" presStyleCnt="0"/>
      <dgm:spPr/>
    </dgm:pt>
    <dgm:pt modelId="{C7AFD89C-6504-45D6-B04A-A487E84D997A}" type="pres">
      <dgm:prSet presAssocID="{26527056-74A1-42BC-A37B-850BC45A0CAA}" presName="parentLeftMargin" presStyleLbl="node1" presStyleIdx="0" presStyleCnt="4"/>
      <dgm:spPr/>
    </dgm:pt>
    <dgm:pt modelId="{1B49C6F6-C9C1-4264-BE04-9B48BFD990CD}" type="pres">
      <dgm:prSet presAssocID="{26527056-74A1-42BC-A37B-850BC45A0CAA}" presName="parentText" presStyleLbl="node1" presStyleIdx="0" presStyleCnt="4">
        <dgm:presLayoutVars>
          <dgm:chMax val="0"/>
          <dgm:bulletEnabled val="1"/>
        </dgm:presLayoutVars>
      </dgm:prSet>
      <dgm:spPr/>
    </dgm:pt>
    <dgm:pt modelId="{21132D3C-B657-449B-8734-D5CBB4828303}" type="pres">
      <dgm:prSet presAssocID="{26527056-74A1-42BC-A37B-850BC45A0CAA}" presName="negativeSpace" presStyleCnt="0"/>
      <dgm:spPr/>
    </dgm:pt>
    <dgm:pt modelId="{D4529EAE-ABB2-4B1B-997A-F15D873CB79A}" type="pres">
      <dgm:prSet presAssocID="{26527056-74A1-42BC-A37B-850BC45A0CAA}" presName="childText" presStyleLbl="conFgAcc1" presStyleIdx="0" presStyleCnt="4">
        <dgm:presLayoutVars>
          <dgm:bulletEnabled val="1"/>
        </dgm:presLayoutVars>
      </dgm:prSet>
      <dgm:spPr>
        <a:solidFill>
          <a:srgbClr val="8BA4B4">
            <a:alpha val="90000"/>
          </a:srgbClr>
        </a:solidFill>
        <a:ln>
          <a:solidFill>
            <a:srgbClr val="415B9B"/>
          </a:solidFill>
        </a:ln>
      </dgm:spPr>
    </dgm:pt>
    <dgm:pt modelId="{0E064945-57B1-4DD5-90A8-9451A9148988}" type="pres">
      <dgm:prSet presAssocID="{A2540E32-4C37-4E86-B522-BC07D4B7A90D}" presName="spaceBetweenRectangles" presStyleCnt="0"/>
      <dgm:spPr/>
    </dgm:pt>
    <dgm:pt modelId="{C14401F7-48AA-4FAF-85D0-E2C4B64AD468}" type="pres">
      <dgm:prSet presAssocID="{D784D146-0E76-4493-9BBD-CA88971EF072}" presName="parentLin" presStyleCnt="0"/>
      <dgm:spPr/>
    </dgm:pt>
    <dgm:pt modelId="{D493BEE2-080F-4F21-BEE7-B6EAE36D2328}" type="pres">
      <dgm:prSet presAssocID="{D784D146-0E76-4493-9BBD-CA88971EF072}" presName="parentLeftMargin" presStyleLbl="node1" presStyleIdx="0" presStyleCnt="4"/>
      <dgm:spPr/>
    </dgm:pt>
    <dgm:pt modelId="{A4AFBF2A-4EFE-4706-BFEC-4BC29DC318C6}" type="pres">
      <dgm:prSet presAssocID="{D784D146-0E76-4493-9BBD-CA88971EF072}" presName="parentText" presStyleLbl="node1" presStyleIdx="1" presStyleCnt="4">
        <dgm:presLayoutVars>
          <dgm:chMax val="0"/>
          <dgm:bulletEnabled val="1"/>
        </dgm:presLayoutVars>
      </dgm:prSet>
      <dgm:spPr/>
    </dgm:pt>
    <dgm:pt modelId="{9F743D61-9E06-41C1-B9E0-E3D55C543B27}" type="pres">
      <dgm:prSet presAssocID="{D784D146-0E76-4493-9BBD-CA88971EF072}" presName="negativeSpace" presStyleCnt="0"/>
      <dgm:spPr/>
    </dgm:pt>
    <dgm:pt modelId="{81AD7EBD-D63E-4A9B-8EA9-2781A65F5BCF}" type="pres">
      <dgm:prSet presAssocID="{D784D146-0E76-4493-9BBD-CA88971EF072}" presName="childText" presStyleLbl="conFgAcc1" presStyleIdx="1" presStyleCnt="4">
        <dgm:presLayoutVars>
          <dgm:bulletEnabled val="1"/>
        </dgm:presLayoutVars>
      </dgm:prSet>
      <dgm:spPr>
        <a:solidFill>
          <a:srgbClr val="8BA4B4">
            <a:alpha val="90000"/>
          </a:srgbClr>
        </a:solidFill>
        <a:ln>
          <a:solidFill>
            <a:srgbClr val="415B9B"/>
          </a:solidFill>
        </a:ln>
      </dgm:spPr>
    </dgm:pt>
    <dgm:pt modelId="{1A68ED98-C38A-4BB9-B06B-554711C66370}" type="pres">
      <dgm:prSet presAssocID="{BBA128D8-5F32-441F-AE24-AE7B4A8A8E6C}" presName="spaceBetweenRectangles" presStyleCnt="0"/>
      <dgm:spPr/>
    </dgm:pt>
    <dgm:pt modelId="{925514AC-D1A5-4FAF-98CA-C1BF63A54911}" type="pres">
      <dgm:prSet presAssocID="{6AADC77F-88F3-4433-8B36-CDE908985F13}" presName="parentLin" presStyleCnt="0"/>
      <dgm:spPr/>
    </dgm:pt>
    <dgm:pt modelId="{E0AAD9DC-93E7-445A-9DC2-5BA7AB50C52B}" type="pres">
      <dgm:prSet presAssocID="{6AADC77F-88F3-4433-8B36-CDE908985F13}" presName="parentLeftMargin" presStyleLbl="node1" presStyleIdx="1" presStyleCnt="4"/>
      <dgm:spPr/>
    </dgm:pt>
    <dgm:pt modelId="{52DEB119-E424-4164-AD41-9F2058E255A5}" type="pres">
      <dgm:prSet presAssocID="{6AADC77F-88F3-4433-8B36-CDE908985F13}" presName="parentText" presStyleLbl="node1" presStyleIdx="2" presStyleCnt="4">
        <dgm:presLayoutVars>
          <dgm:chMax val="0"/>
          <dgm:bulletEnabled val="1"/>
        </dgm:presLayoutVars>
      </dgm:prSet>
      <dgm:spPr/>
    </dgm:pt>
    <dgm:pt modelId="{0454295F-AE8E-4A49-9420-BA3C8001CC52}" type="pres">
      <dgm:prSet presAssocID="{6AADC77F-88F3-4433-8B36-CDE908985F13}" presName="negativeSpace" presStyleCnt="0"/>
      <dgm:spPr/>
    </dgm:pt>
    <dgm:pt modelId="{2F5A6089-57A6-47F4-81F2-90901BF0290C}" type="pres">
      <dgm:prSet presAssocID="{6AADC77F-88F3-4433-8B36-CDE908985F13}" presName="childText" presStyleLbl="conFgAcc1" presStyleIdx="2" presStyleCnt="4">
        <dgm:presLayoutVars>
          <dgm:bulletEnabled val="1"/>
        </dgm:presLayoutVars>
      </dgm:prSet>
      <dgm:spPr>
        <a:solidFill>
          <a:srgbClr val="8BA4B4">
            <a:alpha val="90000"/>
          </a:srgbClr>
        </a:solidFill>
        <a:ln>
          <a:solidFill>
            <a:srgbClr val="415B9B"/>
          </a:solidFill>
        </a:ln>
      </dgm:spPr>
    </dgm:pt>
    <dgm:pt modelId="{D693C1EF-0EB8-475D-9FE8-85156D1975E3}" type="pres">
      <dgm:prSet presAssocID="{83256D73-CA5D-4C3C-A138-0B1696CEF4A8}" presName="spaceBetweenRectangles" presStyleCnt="0"/>
      <dgm:spPr/>
    </dgm:pt>
    <dgm:pt modelId="{48184D35-D96F-44A0-B933-1EC42A6D8CD9}" type="pres">
      <dgm:prSet presAssocID="{7AE7695B-1CBD-42D2-82C0-49E509B9B088}" presName="parentLin" presStyleCnt="0"/>
      <dgm:spPr/>
    </dgm:pt>
    <dgm:pt modelId="{8B37513B-1EB9-423D-8112-2292FC956BC6}" type="pres">
      <dgm:prSet presAssocID="{7AE7695B-1CBD-42D2-82C0-49E509B9B088}" presName="parentLeftMargin" presStyleLbl="node1" presStyleIdx="2" presStyleCnt="4"/>
      <dgm:spPr/>
    </dgm:pt>
    <dgm:pt modelId="{20444465-B103-428B-A030-33B9A3FA61F1}" type="pres">
      <dgm:prSet presAssocID="{7AE7695B-1CBD-42D2-82C0-49E509B9B088}" presName="parentText" presStyleLbl="node1" presStyleIdx="3" presStyleCnt="4">
        <dgm:presLayoutVars>
          <dgm:chMax val="0"/>
          <dgm:bulletEnabled val="1"/>
        </dgm:presLayoutVars>
      </dgm:prSet>
      <dgm:spPr/>
    </dgm:pt>
    <dgm:pt modelId="{308E12D5-E02C-400F-9BDF-E90B20CD3F09}" type="pres">
      <dgm:prSet presAssocID="{7AE7695B-1CBD-42D2-82C0-49E509B9B088}" presName="negativeSpace" presStyleCnt="0"/>
      <dgm:spPr/>
    </dgm:pt>
    <dgm:pt modelId="{D6FF4715-BFF4-47EF-A4D6-E2C386EEADEF}" type="pres">
      <dgm:prSet presAssocID="{7AE7695B-1CBD-42D2-82C0-49E509B9B088}" presName="childText" presStyleLbl="conFgAcc1" presStyleIdx="3" presStyleCnt="4">
        <dgm:presLayoutVars>
          <dgm:bulletEnabled val="1"/>
        </dgm:presLayoutVars>
      </dgm:prSet>
      <dgm:spPr>
        <a:solidFill>
          <a:srgbClr val="8BA4B4">
            <a:alpha val="90000"/>
          </a:srgbClr>
        </a:solidFill>
        <a:ln>
          <a:solidFill>
            <a:srgbClr val="415B9B"/>
          </a:solidFill>
        </a:ln>
      </dgm:spPr>
    </dgm:pt>
  </dgm:ptLst>
  <dgm:cxnLst>
    <dgm:cxn modelId="{533E1829-1C2F-48C0-8B1B-9B90C88E9A67}" srcId="{726CB8A9-6DD5-4CC1-A39F-6AF6C37B1D59}" destId="{7AE7695B-1CBD-42D2-82C0-49E509B9B088}" srcOrd="3" destOrd="0" parTransId="{7EE7A4B2-47BE-43F4-8BD0-F6E8A8DF035D}" sibTransId="{8ACC2BE4-8839-464A-8BBD-2AE4AEB1DAB1}"/>
    <dgm:cxn modelId="{BEC54929-A034-4C12-BB9F-A0E125A5376B}" type="presOf" srcId="{26527056-74A1-42BC-A37B-850BC45A0CAA}" destId="{1B49C6F6-C9C1-4264-BE04-9B48BFD990CD}" srcOrd="1" destOrd="0" presId="urn:microsoft.com/office/officeart/2005/8/layout/list1"/>
    <dgm:cxn modelId="{F360DA29-10F3-469A-9C6B-373F825FE7B6}" srcId="{726CB8A9-6DD5-4CC1-A39F-6AF6C37B1D59}" destId="{26527056-74A1-42BC-A37B-850BC45A0CAA}" srcOrd="0" destOrd="0" parTransId="{53BB6C9B-2B01-4209-8006-B956C55EC899}" sibTransId="{A2540E32-4C37-4E86-B522-BC07D4B7A90D}"/>
    <dgm:cxn modelId="{62D91B5E-F66D-4AA8-B6D9-0F894C33F6BA}" type="presOf" srcId="{6AADC77F-88F3-4433-8B36-CDE908985F13}" destId="{52DEB119-E424-4164-AD41-9F2058E255A5}" srcOrd="1" destOrd="0" presId="urn:microsoft.com/office/officeart/2005/8/layout/list1"/>
    <dgm:cxn modelId="{913FB25F-D8D7-4511-883F-32B6516BAC2D}" type="presOf" srcId="{6AADC77F-88F3-4433-8B36-CDE908985F13}" destId="{E0AAD9DC-93E7-445A-9DC2-5BA7AB50C52B}" srcOrd="0" destOrd="0" presId="urn:microsoft.com/office/officeart/2005/8/layout/list1"/>
    <dgm:cxn modelId="{5346E966-20A8-4181-BB52-7E04FDD3D35F}" type="presOf" srcId="{7AE7695B-1CBD-42D2-82C0-49E509B9B088}" destId="{8B37513B-1EB9-423D-8112-2292FC956BC6}" srcOrd="0" destOrd="0" presId="urn:microsoft.com/office/officeart/2005/8/layout/list1"/>
    <dgm:cxn modelId="{3AAB216D-63C4-4F48-976E-9B173220E27F}" type="presOf" srcId="{26527056-74A1-42BC-A37B-850BC45A0CAA}" destId="{C7AFD89C-6504-45D6-B04A-A487E84D997A}" srcOrd="0" destOrd="0" presId="urn:microsoft.com/office/officeart/2005/8/layout/list1"/>
    <dgm:cxn modelId="{0F25E380-7C0B-4D5A-9224-AAA256032FDB}" type="presOf" srcId="{D784D146-0E76-4493-9BBD-CA88971EF072}" destId="{A4AFBF2A-4EFE-4706-BFEC-4BC29DC318C6}" srcOrd="1" destOrd="0" presId="urn:microsoft.com/office/officeart/2005/8/layout/list1"/>
    <dgm:cxn modelId="{CF7F6C87-A59D-451A-BF7D-D634B600BC45}" type="presOf" srcId="{7AE7695B-1CBD-42D2-82C0-49E509B9B088}" destId="{20444465-B103-428B-A030-33B9A3FA61F1}" srcOrd="1" destOrd="0" presId="urn:microsoft.com/office/officeart/2005/8/layout/list1"/>
    <dgm:cxn modelId="{A8366C8E-8C2D-4D7A-B785-7105F8A35037}" srcId="{726CB8A9-6DD5-4CC1-A39F-6AF6C37B1D59}" destId="{6AADC77F-88F3-4433-8B36-CDE908985F13}" srcOrd="2" destOrd="0" parTransId="{74A75751-E31A-4AEF-8E29-96BEDAF9ABA0}" sibTransId="{83256D73-CA5D-4C3C-A138-0B1696CEF4A8}"/>
    <dgm:cxn modelId="{45FCE89D-B39E-4DE4-9D01-180984B549EF}" type="presOf" srcId="{D784D146-0E76-4493-9BBD-CA88971EF072}" destId="{D493BEE2-080F-4F21-BEE7-B6EAE36D2328}" srcOrd="0" destOrd="0" presId="urn:microsoft.com/office/officeart/2005/8/layout/list1"/>
    <dgm:cxn modelId="{C09B1EE5-9AE3-43A8-847D-9448296F3443}" type="presOf" srcId="{726CB8A9-6DD5-4CC1-A39F-6AF6C37B1D59}" destId="{1B4A7BEE-34AF-45E9-A65B-90E1FFB15094}" srcOrd="0" destOrd="0" presId="urn:microsoft.com/office/officeart/2005/8/layout/list1"/>
    <dgm:cxn modelId="{26489DFA-119C-4463-9DF0-DEDE25EB4E50}" srcId="{726CB8A9-6DD5-4CC1-A39F-6AF6C37B1D59}" destId="{D784D146-0E76-4493-9BBD-CA88971EF072}" srcOrd="1" destOrd="0" parTransId="{9BF05CF3-3EFC-44A5-860E-997ACA8E43D9}" sibTransId="{BBA128D8-5F32-441F-AE24-AE7B4A8A8E6C}"/>
    <dgm:cxn modelId="{1D035FFF-7E1B-4DCE-89C0-F1F2AA740488}" type="presParOf" srcId="{1B4A7BEE-34AF-45E9-A65B-90E1FFB15094}" destId="{420636A1-7DF6-4E56-94A9-24ACC6756C85}" srcOrd="0" destOrd="0" presId="urn:microsoft.com/office/officeart/2005/8/layout/list1"/>
    <dgm:cxn modelId="{86D8CA97-C906-4EE0-A9FF-04B660903A10}" type="presParOf" srcId="{420636A1-7DF6-4E56-94A9-24ACC6756C85}" destId="{C7AFD89C-6504-45D6-B04A-A487E84D997A}" srcOrd="0" destOrd="0" presId="urn:microsoft.com/office/officeart/2005/8/layout/list1"/>
    <dgm:cxn modelId="{69B0826D-C9F6-4C0D-9230-9B4A3637A840}" type="presParOf" srcId="{420636A1-7DF6-4E56-94A9-24ACC6756C85}" destId="{1B49C6F6-C9C1-4264-BE04-9B48BFD990CD}" srcOrd="1" destOrd="0" presId="urn:microsoft.com/office/officeart/2005/8/layout/list1"/>
    <dgm:cxn modelId="{30C5B066-A7BB-42CA-8EFB-7DDDE27CB436}" type="presParOf" srcId="{1B4A7BEE-34AF-45E9-A65B-90E1FFB15094}" destId="{21132D3C-B657-449B-8734-D5CBB4828303}" srcOrd="1" destOrd="0" presId="urn:microsoft.com/office/officeart/2005/8/layout/list1"/>
    <dgm:cxn modelId="{FA14D401-90C1-4B07-84B5-AC9ED692EB93}" type="presParOf" srcId="{1B4A7BEE-34AF-45E9-A65B-90E1FFB15094}" destId="{D4529EAE-ABB2-4B1B-997A-F15D873CB79A}" srcOrd="2" destOrd="0" presId="urn:microsoft.com/office/officeart/2005/8/layout/list1"/>
    <dgm:cxn modelId="{2C0DB80D-5985-4026-8F7A-093DAF009F78}" type="presParOf" srcId="{1B4A7BEE-34AF-45E9-A65B-90E1FFB15094}" destId="{0E064945-57B1-4DD5-90A8-9451A9148988}" srcOrd="3" destOrd="0" presId="urn:microsoft.com/office/officeart/2005/8/layout/list1"/>
    <dgm:cxn modelId="{994EDBD0-B4F8-4226-9F98-5BB185455B2A}" type="presParOf" srcId="{1B4A7BEE-34AF-45E9-A65B-90E1FFB15094}" destId="{C14401F7-48AA-4FAF-85D0-E2C4B64AD468}" srcOrd="4" destOrd="0" presId="urn:microsoft.com/office/officeart/2005/8/layout/list1"/>
    <dgm:cxn modelId="{04AF0DE6-5243-413F-ACE3-B9A79431D152}" type="presParOf" srcId="{C14401F7-48AA-4FAF-85D0-E2C4B64AD468}" destId="{D493BEE2-080F-4F21-BEE7-B6EAE36D2328}" srcOrd="0" destOrd="0" presId="urn:microsoft.com/office/officeart/2005/8/layout/list1"/>
    <dgm:cxn modelId="{37B0A979-EA5F-40F1-AE59-78CFC59C0BD6}" type="presParOf" srcId="{C14401F7-48AA-4FAF-85D0-E2C4B64AD468}" destId="{A4AFBF2A-4EFE-4706-BFEC-4BC29DC318C6}" srcOrd="1" destOrd="0" presId="urn:microsoft.com/office/officeart/2005/8/layout/list1"/>
    <dgm:cxn modelId="{42D47CAF-C649-4CBE-95DE-4A6EDE5D1DC8}" type="presParOf" srcId="{1B4A7BEE-34AF-45E9-A65B-90E1FFB15094}" destId="{9F743D61-9E06-41C1-B9E0-E3D55C543B27}" srcOrd="5" destOrd="0" presId="urn:microsoft.com/office/officeart/2005/8/layout/list1"/>
    <dgm:cxn modelId="{E09E850F-C564-4B74-9614-D1383F90BACF}" type="presParOf" srcId="{1B4A7BEE-34AF-45E9-A65B-90E1FFB15094}" destId="{81AD7EBD-D63E-4A9B-8EA9-2781A65F5BCF}" srcOrd="6" destOrd="0" presId="urn:microsoft.com/office/officeart/2005/8/layout/list1"/>
    <dgm:cxn modelId="{EDC55726-C157-49CF-9285-4920E186315D}" type="presParOf" srcId="{1B4A7BEE-34AF-45E9-A65B-90E1FFB15094}" destId="{1A68ED98-C38A-4BB9-B06B-554711C66370}" srcOrd="7" destOrd="0" presId="urn:microsoft.com/office/officeart/2005/8/layout/list1"/>
    <dgm:cxn modelId="{2AD1E8CE-4A0C-4C0F-8EC9-1C62F495A758}" type="presParOf" srcId="{1B4A7BEE-34AF-45E9-A65B-90E1FFB15094}" destId="{925514AC-D1A5-4FAF-98CA-C1BF63A54911}" srcOrd="8" destOrd="0" presId="urn:microsoft.com/office/officeart/2005/8/layout/list1"/>
    <dgm:cxn modelId="{E8D5F617-B85A-4AE7-98DE-FA509E227C71}" type="presParOf" srcId="{925514AC-D1A5-4FAF-98CA-C1BF63A54911}" destId="{E0AAD9DC-93E7-445A-9DC2-5BA7AB50C52B}" srcOrd="0" destOrd="0" presId="urn:microsoft.com/office/officeart/2005/8/layout/list1"/>
    <dgm:cxn modelId="{25C3C749-1A15-4B18-8966-E62F7F7B4BFB}" type="presParOf" srcId="{925514AC-D1A5-4FAF-98CA-C1BF63A54911}" destId="{52DEB119-E424-4164-AD41-9F2058E255A5}" srcOrd="1" destOrd="0" presId="urn:microsoft.com/office/officeart/2005/8/layout/list1"/>
    <dgm:cxn modelId="{9168BADD-1F3D-4FB5-AD69-F44FA31CBE1D}" type="presParOf" srcId="{1B4A7BEE-34AF-45E9-A65B-90E1FFB15094}" destId="{0454295F-AE8E-4A49-9420-BA3C8001CC52}" srcOrd="9" destOrd="0" presId="urn:microsoft.com/office/officeart/2005/8/layout/list1"/>
    <dgm:cxn modelId="{81CEF430-85DE-4C5A-A01B-CCEE3DE9CDE1}" type="presParOf" srcId="{1B4A7BEE-34AF-45E9-A65B-90E1FFB15094}" destId="{2F5A6089-57A6-47F4-81F2-90901BF0290C}" srcOrd="10" destOrd="0" presId="urn:microsoft.com/office/officeart/2005/8/layout/list1"/>
    <dgm:cxn modelId="{C2E7421D-99F1-43A9-8863-3941039BC97F}" type="presParOf" srcId="{1B4A7BEE-34AF-45E9-A65B-90E1FFB15094}" destId="{D693C1EF-0EB8-475D-9FE8-85156D1975E3}" srcOrd="11" destOrd="0" presId="urn:microsoft.com/office/officeart/2005/8/layout/list1"/>
    <dgm:cxn modelId="{AFAEE53A-21C6-4345-BBB7-8C374FE7789B}" type="presParOf" srcId="{1B4A7BEE-34AF-45E9-A65B-90E1FFB15094}" destId="{48184D35-D96F-44A0-B933-1EC42A6D8CD9}" srcOrd="12" destOrd="0" presId="urn:microsoft.com/office/officeart/2005/8/layout/list1"/>
    <dgm:cxn modelId="{B7684843-E182-443C-B060-9BA7E4C4AA09}" type="presParOf" srcId="{48184D35-D96F-44A0-B933-1EC42A6D8CD9}" destId="{8B37513B-1EB9-423D-8112-2292FC956BC6}" srcOrd="0" destOrd="0" presId="urn:microsoft.com/office/officeart/2005/8/layout/list1"/>
    <dgm:cxn modelId="{A706D212-6279-4849-B4C5-C78138D2C96E}" type="presParOf" srcId="{48184D35-D96F-44A0-B933-1EC42A6D8CD9}" destId="{20444465-B103-428B-A030-33B9A3FA61F1}" srcOrd="1" destOrd="0" presId="urn:microsoft.com/office/officeart/2005/8/layout/list1"/>
    <dgm:cxn modelId="{CB80C490-BF98-49A5-96FF-D9426A2CB733}" type="presParOf" srcId="{1B4A7BEE-34AF-45E9-A65B-90E1FFB15094}" destId="{308E12D5-E02C-400F-9BDF-E90B20CD3F09}" srcOrd="13" destOrd="0" presId="urn:microsoft.com/office/officeart/2005/8/layout/list1"/>
    <dgm:cxn modelId="{1C213B40-C9D7-478F-9B6F-51088F26A53E}" type="presParOf" srcId="{1B4A7BEE-34AF-45E9-A65B-90E1FFB15094}" destId="{D6FF4715-BFF4-47EF-A4D6-E2C386EEADE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EC1469-C623-4507-BD71-3CBCF53C13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FA11D6A-8D56-4793-A40E-A6639C750BF4}">
      <dgm:prSet/>
      <dgm:spPr>
        <a:solidFill>
          <a:srgbClr val="415B9B"/>
        </a:solidFill>
      </dgm:spPr>
      <dgm:t>
        <a:bodyPr/>
        <a:lstStyle/>
        <a:p>
          <a:r>
            <a:rPr lang="es-ES" dirty="0">
              <a:solidFill>
                <a:schemeClr val="bg2">
                  <a:lumMod val="95000"/>
                </a:schemeClr>
              </a:solidFill>
            </a:rPr>
            <a:t>Los activos se transfieren automáticamente tras el fallecimiento del(de la) propietario(a).</a:t>
          </a:r>
        </a:p>
      </dgm:t>
    </dgm:pt>
    <dgm:pt modelId="{2ACAE508-BE48-4940-9896-F35365968ECC}" type="parTrans" cxnId="{943F204C-0F40-4A57-A9D6-C70D9A609623}">
      <dgm:prSet/>
      <dgm:spPr/>
      <dgm:t>
        <a:bodyPr/>
        <a:lstStyle/>
        <a:p>
          <a:endParaRPr lang="en-US"/>
        </a:p>
      </dgm:t>
    </dgm:pt>
    <dgm:pt modelId="{8C9093EC-F455-47F0-9655-3842D1B1E21F}" type="sibTrans" cxnId="{943F204C-0F40-4A57-A9D6-C70D9A609623}">
      <dgm:prSet/>
      <dgm:spPr/>
      <dgm:t>
        <a:bodyPr/>
        <a:lstStyle/>
        <a:p>
          <a:endParaRPr lang="en-US"/>
        </a:p>
      </dgm:t>
    </dgm:pt>
    <dgm:pt modelId="{891F30E1-60FB-453C-A73A-EEA2DA3173F1}">
      <dgm:prSet/>
      <dgm:spPr>
        <a:solidFill>
          <a:srgbClr val="415B9B"/>
        </a:solidFill>
      </dgm:spPr>
      <dgm:t>
        <a:bodyPr/>
        <a:lstStyle/>
        <a:p>
          <a:r>
            <a:rPr lang="es-ES" dirty="0">
              <a:solidFill>
                <a:schemeClr val="bg2">
                  <a:lumMod val="95000"/>
                </a:schemeClr>
              </a:solidFill>
            </a:rPr>
            <a:t>Los TOD pueden incluir: </a:t>
          </a:r>
        </a:p>
      </dgm:t>
    </dgm:pt>
    <dgm:pt modelId="{95A833FE-18B2-4AEE-8AE6-A134D1AA5482}" type="parTrans" cxnId="{C535403C-5ACE-4C62-A63E-A3138F3128AA}">
      <dgm:prSet/>
      <dgm:spPr/>
      <dgm:t>
        <a:bodyPr/>
        <a:lstStyle/>
        <a:p>
          <a:endParaRPr lang="en-US"/>
        </a:p>
      </dgm:t>
    </dgm:pt>
    <dgm:pt modelId="{8C80DA6F-B6FC-4B52-90A9-8523DAA7F66F}" type="sibTrans" cxnId="{C535403C-5ACE-4C62-A63E-A3138F3128AA}">
      <dgm:prSet/>
      <dgm:spPr/>
      <dgm:t>
        <a:bodyPr/>
        <a:lstStyle/>
        <a:p>
          <a:endParaRPr lang="en-US"/>
        </a:p>
      </dgm:t>
    </dgm:pt>
    <dgm:pt modelId="{A7CC492B-C9F0-477F-91DF-917701DC15AA}">
      <dgm:prSet/>
      <dgm:spPr>
        <a:solidFill>
          <a:srgbClr val="8BA4B4">
            <a:alpha val="90000"/>
          </a:srgbClr>
        </a:solidFill>
        <a:ln>
          <a:solidFill>
            <a:srgbClr val="415B9B"/>
          </a:solidFill>
        </a:ln>
      </dgm:spPr>
      <dgm:t>
        <a:bodyPr/>
        <a:lstStyle/>
        <a:p>
          <a:r>
            <a:rPr lang="es-ES" dirty="0">
              <a:solidFill>
                <a:srgbClr val="002659"/>
              </a:solidFill>
            </a:rPr>
            <a:t>Cuentas bancarias conjuntas.</a:t>
          </a:r>
        </a:p>
      </dgm:t>
    </dgm:pt>
    <dgm:pt modelId="{A0299339-01ED-40C8-BEE7-B52B19B5076B}" type="parTrans" cxnId="{CB8B9413-9982-4ABA-A1C7-935A5F598E87}">
      <dgm:prSet/>
      <dgm:spPr/>
      <dgm:t>
        <a:bodyPr/>
        <a:lstStyle/>
        <a:p>
          <a:endParaRPr lang="en-US"/>
        </a:p>
      </dgm:t>
    </dgm:pt>
    <dgm:pt modelId="{A2F2F1DC-D19F-4E22-8E07-2915BE9D840E}" type="sibTrans" cxnId="{CB8B9413-9982-4ABA-A1C7-935A5F598E87}">
      <dgm:prSet/>
      <dgm:spPr/>
      <dgm:t>
        <a:bodyPr/>
        <a:lstStyle/>
        <a:p>
          <a:endParaRPr lang="en-US"/>
        </a:p>
      </dgm:t>
    </dgm:pt>
    <dgm:pt modelId="{02496B06-AFBC-432D-89AF-2BB9DB70C1B0}">
      <dgm:prSet/>
      <dgm:spPr>
        <a:solidFill>
          <a:srgbClr val="8BA4B4">
            <a:alpha val="90000"/>
          </a:srgbClr>
        </a:solidFill>
        <a:ln>
          <a:solidFill>
            <a:srgbClr val="415B9B"/>
          </a:solidFill>
        </a:ln>
      </dgm:spPr>
      <dgm:t>
        <a:bodyPr/>
        <a:lstStyle/>
        <a:p>
          <a:r>
            <a:rPr lang="es-ES" dirty="0">
              <a:solidFill>
                <a:srgbClr val="002659"/>
              </a:solidFill>
            </a:rPr>
            <a:t>Bienes inmuebles con derecho de supervivencia.</a:t>
          </a:r>
        </a:p>
      </dgm:t>
    </dgm:pt>
    <dgm:pt modelId="{ECE82D16-52B8-44B5-B0BC-F5AD1E0BD2AC}" type="parTrans" cxnId="{0E8D49F6-F97B-4FAA-96B5-8649DE0DC235}">
      <dgm:prSet/>
      <dgm:spPr/>
      <dgm:t>
        <a:bodyPr/>
        <a:lstStyle/>
        <a:p>
          <a:endParaRPr lang="en-US"/>
        </a:p>
      </dgm:t>
    </dgm:pt>
    <dgm:pt modelId="{D037A7D6-CE51-4F89-869C-B0B1856050E0}" type="sibTrans" cxnId="{0E8D49F6-F97B-4FAA-96B5-8649DE0DC235}">
      <dgm:prSet/>
      <dgm:spPr/>
      <dgm:t>
        <a:bodyPr/>
        <a:lstStyle/>
        <a:p>
          <a:endParaRPr lang="en-US"/>
        </a:p>
      </dgm:t>
    </dgm:pt>
    <dgm:pt modelId="{0A805743-DA80-49BA-B514-53129BF12232}">
      <dgm:prSet/>
      <dgm:spPr>
        <a:solidFill>
          <a:srgbClr val="8BA4B4">
            <a:alpha val="90000"/>
          </a:srgbClr>
        </a:solidFill>
        <a:ln>
          <a:solidFill>
            <a:srgbClr val="415B9B"/>
          </a:solidFill>
        </a:ln>
      </dgm:spPr>
      <dgm:t>
        <a:bodyPr/>
        <a:lstStyle/>
        <a:p>
          <a:r>
            <a:rPr lang="es-ES" dirty="0">
              <a:solidFill>
                <a:srgbClr val="002659"/>
              </a:solidFill>
            </a:rPr>
            <a:t>Designación de beneficiarios.</a:t>
          </a:r>
        </a:p>
      </dgm:t>
    </dgm:pt>
    <dgm:pt modelId="{87DDD9E4-791E-447B-A2CE-0BD14D9DEC42}" type="parTrans" cxnId="{8EE314B0-1603-4446-9F16-C98122419F69}">
      <dgm:prSet/>
      <dgm:spPr/>
      <dgm:t>
        <a:bodyPr/>
        <a:lstStyle/>
        <a:p>
          <a:endParaRPr lang="en-US"/>
        </a:p>
      </dgm:t>
    </dgm:pt>
    <dgm:pt modelId="{B688B0C8-2756-4E8B-8786-544002B47F98}" type="sibTrans" cxnId="{8EE314B0-1603-4446-9F16-C98122419F69}">
      <dgm:prSet/>
      <dgm:spPr/>
      <dgm:t>
        <a:bodyPr/>
        <a:lstStyle/>
        <a:p>
          <a:endParaRPr lang="en-US"/>
        </a:p>
      </dgm:t>
    </dgm:pt>
    <dgm:pt modelId="{CAD21DCC-69B3-452E-A9BD-5DD6BC13FCC3}" type="pres">
      <dgm:prSet presAssocID="{29EC1469-C623-4507-BD71-3CBCF53C13AD}" presName="linear" presStyleCnt="0">
        <dgm:presLayoutVars>
          <dgm:dir/>
          <dgm:animLvl val="lvl"/>
          <dgm:resizeHandles val="exact"/>
        </dgm:presLayoutVars>
      </dgm:prSet>
      <dgm:spPr/>
    </dgm:pt>
    <dgm:pt modelId="{04DF4A38-4A09-440A-B87B-EE0F9694327F}" type="pres">
      <dgm:prSet presAssocID="{4FA11D6A-8D56-4793-A40E-A6639C750BF4}" presName="parentLin" presStyleCnt="0"/>
      <dgm:spPr/>
    </dgm:pt>
    <dgm:pt modelId="{733D8995-8DD6-4C18-A66B-AC63CDC0E938}" type="pres">
      <dgm:prSet presAssocID="{4FA11D6A-8D56-4793-A40E-A6639C750BF4}" presName="parentLeftMargin" presStyleLbl="node1" presStyleIdx="0" presStyleCnt="2"/>
      <dgm:spPr/>
    </dgm:pt>
    <dgm:pt modelId="{98A4641B-7574-4448-9784-33D4B43A6E9D}" type="pres">
      <dgm:prSet presAssocID="{4FA11D6A-8D56-4793-A40E-A6639C750BF4}" presName="parentText" presStyleLbl="node1" presStyleIdx="0" presStyleCnt="2">
        <dgm:presLayoutVars>
          <dgm:chMax val="0"/>
          <dgm:bulletEnabled val="1"/>
        </dgm:presLayoutVars>
      </dgm:prSet>
      <dgm:spPr/>
    </dgm:pt>
    <dgm:pt modelId="{B8667DF3-A16E-41DD-8F02-EA10DC3B1DF2}" type="pres">
      <dgm:prSet presAssocID="{4FA11D6A-8D56-4793-A40E-A6639C750BF4}" presName="negativeSpace" presStyleCnt="0"/>
      <dgm:spPr/>
    </dgm:pt>
    <dgm:pt modelId="{64B86F04-2C72-40FB-A949-DA4E1DB7D568}" type="pres">
      <dgm:prSet presAssocID="{4FA11D6A-8D56-4793-A40E-A6639C750BF4}" presName="childText" presStyleLbl="conFgAcc1" presStyleIdx="0" presStyleCnt="2">
        <dgm:presLayoutVars>
          <dgm:bulletEnabled val="1"/>
        </dgm:presLayoutVars>
      </dgm:prSet>
      <dgm:spPr>
        <a:solidFill>
          <a:srgbClr val="8BA4B4">
            <a:alpha val="90000"/>
          </a:srgbClr>
        </a:solidFill>
        <a:ln>
          <a:solidFill>
            <a:srgbClr val="415B9B"/>
          </a:solidFill>
        </a:ln>
      </dgm:spPr>
    </dgm:pt>
    <dgm:pt modelId="{73B9D506-F88E-4811-961C-4DCB1F6D2990}" type="pres">
      <dgm:prSet presAssocID="{8C9093EC-F455-47F0-9655-3842D1B1E21F}" presName="spaceBetweenRectangles" presStyleCnt="0"/>
      <dgm:spPr/>
    </dgm:pt>
    <dgm:pt modelId="{2FEF31B1-D4DC-41ED-8CFB-BA09BBFF0BFB}" type="pres">
      <dgm:prSet presAssocID="{891F30E1-60FB-453C-A73A-EEA2DA3173F1}" presName="parentLin" presStyleCnt="0"/>
      <dgm:spPr/>
    </dgm:pt>
    <dgm:pt modelId="{BF9132FC-5B13-469E-94B2-1ED290AFAF46}" type="pres">
      <dgm:prSet presAssocID="{891F30E1-60FB-453C-A73A-EEA2DA3173F1}" presName="parentLeftMargin" presStyleLbl="node1" presStyleIdx="0" presStyleCnt="2"/>
      <dgm:spPr/>
    </dgm:pt>
    <dgm:pt modelId="{2723DA32-AEC7-429D-ABA6-BA3082EB4BED}" type="pres">
      <dgm:prSet presAssocID="{891F30E1-60FB-453C-A73A-EEA2DA3173F1}" presName="parentText" presStyleLbl="node1" presStyleIdx="1" presStyleCnt="2">
        <dgm:presLayoutVars>
          <dgm:chMax val="0"/>
          <dgm:bulletEnabled val="1"/>
        </dgm:presLayoutVars>
      </dgm:prSet>
      <dgm:spPr/>
    </dgm:pt>
    <dgm:pt modelId="{3799D307-5079-45FA-80AA-5DA58EE18785}" type="pres">
      <dgm:prSet presAssocID="{891F30E1-60FB-453C-A73A-EEA2DA3173F1}" presName="negativeSpace" presStyleCnt="0"/>
      <dgm:spPr/>
    </dgm:pt>
    <dgm:pt modelId="{26BD7009-E107-491E-A6B8-53E6B7FA0E7C}" type="pres">
      <dgm:prSet presAssocID="{891F30E1-60FB-453C-A73A-EEA2DA3173F1}" presName="childText" presStyleLbl="conFgAcc1" presStyleIdx="1" presStyleCnt="2">
        <dgm:presLayoutVars>
          <dgm:bulletEnabled val="1"/>
        </dgm:presLayoutVars>
      </dgm:prSet>
      <dgm:spPr/>
    </dgm:pt>
  </dgm:ptLst>
  <dgm:cxnLst>
    <dgm:cxn modelId="{CC830B09-BE01-41FD-BBE0-FB6B381A0A6F}" type="presOf" srcId="{29EC1469-C623-4507-BD71-3CBCF53C13AD}" destId="{CAD21DCC-69B3-452E-A9BD-5DD6BC13FCC3}" srcOrd="0" destOrd="0" presId="urn:microsoft.com/office/officeart/2005/8/layout/list1"/>
    <dgm:cxn modelId="{CB8B9413-9982-4ABA-A1C7-935A5F598E87}" srcId="{891F30E1-60FB-453C-A73A-EEA2DA3173F1}" destId="{A7CC492B-C9F0-477F-91DF-917701DC15AA}" srcOrd="0" destOrd="0" parTransId="{A0299339-01ED-40C8-BEE7-B52B19B5076B}" sibTransId="{A2F2F1DC-D19F-4E22-8E07-2915BE9D840E}"/>
    <dgm:cxn modelId="{684E8024-C007-4D0A-A3E2-EA893058D184}" type="presOf" srcId="{02496B06-AFBC-432D-89AF-2BB9DB70C1B0}" destId="{26BD7009-E107-491E-A6B8-53E6B7FA0E7C}" srcOrd="0" destOrd="1" presId="urn:microsoft.com/office/officeart/2005/8/layout/list1"/>
    <dgm:cxn modelId="{C535403C-5ACE-4C62-A63E-A3138F3128AA}" srcId="{29EC1469-C623-4507-BD71-3CBCF53C13AD}" destId="{891F30E1-60FB-453C-A73A-EEA2DA3173F1}" srcOrd="1" destOrd="0" parTransId="{95A833FE-18B2-4AEE-8AE6-A134D1AA5482}" sibTransId="{8C80DA6F-B6FC-4B52-90A9-8523DAA7F66F}"/>
    <dgm:cxn modelId="{943F204C-0F40-4A57-A9D6-C70D9A609623}" srcId="{29EC1469-C623-4507-BD71-3CBCF53C13AD}" destId="{4FA11D6A-8D56-4793-A40E-A6639C750BF4}" srcOrd="0" destOrd="0" parTransId="{2ACAE508-BE48-4940-9896-F35365968ECC}" sibTransId="{8C9093EC-F455-47F0-9655-3842D1B1E21F}"/>
    <dgm:cxn modelId="{3353606C-9FDE-4FEF-8A8F-CE874AE9D8F6}" type="presOf" srcId="{891F30E1-60FB-453C-A73A-EEA2DA3173F1}" destId="{BF9132FC-5B13-469E-94B2-1ED290AFAF46}" srcOrd="0" destOrd="0" presId="urn:microsoft.com/office/officeart/2005/8/layout/list1"/>
    <dgm:cxn modelId="{BB722F9C-7F9D-4633-8745-ED251B890701}" type="presOf" srcId="{A7CC492B-C9F0-477F-91DF-917701DC15AA}" destId="{26BD7009-E107-491E-A6B8-53E6B7FA0E7C}" srcOrd="0" destOrd="0" presId="urn:microsoft.com/office/officeart/2005/8/layout/list1"/>
    <dgm:cxn modelId="{8EE314B0-1603-4446-9F16-C98122419F69}" srcId="{891F30E1-60FB-453C-A73A-EEA2DA3173F1}" destId="{0A805743-DA80-49BA-B514-53129BF12232}" srcOrd="2" destOrd="0" parTransId="{87DDD9E4-791E-447B-A2CE-0BD14D9DEC42}" sibTransId="{B688B0C8-2756-4E8B-8786-544002B47F98}"/>
    <dgm:cxn modelId="{CE4209B4-147A-49D2-8D38-5F606ED96578}" type="presOf" srcId="{4FA11D6A-8D56-4793-A40E-A6639C750BF4}" destId="{98A4641B-7574-4448-9784-33D4B43A6E9D}" srcOrd="1" destOrd="0" presId="urn:microsoft.com/office/officeart/2005/8/layout/list1"/>
    <dgm:cxn modelId="{76E2FAD7-9E45-42BA-9CFF-E28174399B43}" type="presOf" srcId="{0A805743-DA80-49BA-B514-53129BF12232}" destId="{26BD7009-E107-491E-A6B8-53E6B7FA0E7C}" srcOrd="0" destOrd="2" presId="urn:microsoft.com/office/officeart/2005/8/layout/list1"/>
    <dgm:cxn modelId="{8E2808E7-B4A0-49A6-9B55-66CD4A4AE93B}" type="presOf" srcId="{4FA11D6A-8D56-4793-A40E-A6639C750BF4}" destId="{733D8995-8DD6-4C18-A66B-AC63CDC0E938}" srcOrd="0" destOrd="0" presId="urn:microsoft.com/office/officeart/2005/8/layout/list1"/>
    <dgm:cxn modelId="{0E8D49F6-F97B-4FAA-96B5-8649DE0DC235}" srcId="{891F30E1-60FB-453C-A73A-EEA2DA3173F1}" destId="{02496B06-AFBC-432D-89AF-2BB9DB70C1B0}" srcOrd="1" destOrd="0" parTransId="{ECE82D16-52B8-44B5-B0BC-F5AD1E0BD2AC}" sibTransId="{D037A7D6-CE51-4F89-869C-B0B1856050E0}"/>
    <dgm:cxn modelId="{2551BAFB-FEA9-4984-AF56-F9CBDAA45AF7}" type="presOf" srcId="{891F30E1-60FB-453C-A73A-EEA2DA3173F1}" destId="{2723DA32-AEC7-429D-ABA6-BA3082EB4BED}" srcOrd="1" destOrd="0" presId="urn:microsoft.com/office/officeart/2005/8/layout/list1"/>
    <dgm:cxn modelId="{7ED801ED-0C40-4B7F-8A1D-64D779E0C253}" type="presParOf" srcId="{CAD21DCC-69B3-452E-A9BD-5DD6BC13FCC3}" destId="{04DF4A38-4A09-440A-B87B-EE0F9694327F}" srcOrd="0" destOrd="0" presId="urn:microsoft.com/office/officeart/2005/8/layout/list1"/>
    <dgm:cxn modelId="{D67ED999-DDC4-440F-9F22-40B3C7F64E4B}" type="presParOf" srcId="{04DF4A38-4A09-440A-B87B-EE0F9694327F}" destId="{733D8995-8DD6-4C18-A66B-AC63CDC0E938}" srcOrd="0" destOrd="0" presId="urn:microsoft.com/office/officeart/2005/8/layout/list1"/>
    <dgm:cxn modelId="{8C97A27F-F34E-42D5-B529-1F83B836D677}" type="presParOf" srcId="{04DF4A38-4A09-440A-B87B-EE0F9694327F}" destId="{98A4641B-7574-4448-9784-33D4B43A6E9D}" srcOrd="1" destOrd="0" presId="urn:microsoft.com/office/officeart/2005/8/layout/list1"/>
    <dgm:cxn modelId="{6E674AD7-BC1A-42C7-85E8-55DF3BBBDC78}" type="presParOf" srcId="{CAD21DCC-69B3-452E-A9BD-5DD6BC13FCC3}" destId="{B8667DF3-A16E-41DD-8F02-EA10DC3B1DF2}" srcOrd="1" destOrd="0" presId="urn:microsoft.com/office/officeart/2005/8/layout/list1"/>
    <dgm:cxn modelId="{CF2F4552-3AC5-4D9E-AB3D-2CD9F16E4F54}" type="presParOf" srcId="{CAD21DCC-69B3-452E-A9BD-5DD6BC13FCC3}" destId="{64B86F04-2C72-40FB-A949-DA4E1DB7D568}" srcOrd="2" destOrd="0" presId="urn:microsoft.com/office/officeart/2005/8/layout/list1"/>
    <dgm:cxn modelId="{5C741622-0580-44C2-B5CA-E710F0CA7BF7}" type="presParOf" srcId="{CAD21DCC-69B3-452E-A9BD-5DD6BC13FCC3}" destId="{73B9D506-F88E-4811-961C-4DCB1F6D2990}" srcOrd="3" destOrd="0" presId="urn:microsoft.com/office/officeart/2005/8/layout/list1"/>
    <dgm:cxn modelId="{D14894C8-677E-4D4F-A05D-C4AFA01A814C}" type="presParOf" srcId="{CAD21DCC-69B3-452E-A9BD-5DD6BC13FCC3}" destId="{2FEF31B1-D4DC-41ED-8CFB-BA09BBFF0BFB}" srcOrd="4" destOrd="0" presId="urn:microsoft.com/office/officeart/2005/8/layout/list1"/>
    <dgm:cxn modelId="{FFB28B84-90E1-4760-9D1A-438D76189B71}" type="presParOf" srcId="{2FEF31B1-D4DC-41ED-8CFB-BA09BBFF0BFB}" destId="{BF9132FC-5B13-469E-94B2-1ED290AFAF46}" srcOrd="0" destOrd="0" presId="urn:microsoft.com/office/officeart/2005/8/layout/list1"/>
    <dgm:cxn modelId="{66E00466-431D-4876-8506-BA02F1E67FD0}" type="presParOf" srcId="{2FEF31B1-D4DC-41ED-8CFB-BA09BBFF0BFB}" destId="{2723DA32-AEC7-429D-ABA6-BA3082EB4BED}" srcOrd="1" destOrd="0" presId="urn:microsoft.com/office/officeart/2005/8/layout/list1"/>
    <dgm:cxn modelId="{6C3900CC-C015-4C80-BAAF-F99BB26F1FD2}" type="presParOf" srcId="{CAD21DCC-69B3-452E-A9BD-5DD6BC13FCC3}" destId="{3799D307-5079-45FA-80AA-5DA58EE18785}" srcOrd="5" destOrd="0" presId="urn:microsoft.com/office/officeart/2005/8/layout/list1"/>
    <dgm:cxn modelId="{58BB9E29-7455-4E61-B682-BF948C269A1F}" type="presParOf" srcId="{CAD21DCC-69B3-452E-A9BD-5DD6BC13FCC3}" destId="{26BD7009-E107-491E-A6B8-53E6B7FA0E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D60B5-C764-4FF0-A44C-389B1395AB8B}" type="doc">
      <dgm:prSet loTypeId="urn:microsoft.com/office/officeart/2005/8/layout/hierarchy1" loCatId="hierarchy" qsTypeId="urn:microsoft.com/office/officeart/2005/8/quickstyle/simple1" qsCatId="simple" csTypeId="urn:microsoft.com/office/officeart/2005/8/colors/accent1_1" csCatId="accent1"/>
      <dgm:spPr/>
      <dgm:t>
        <a:bodyPr/>
        <a:lstStyle/>
        <a:p>
          <a:endParaRPr lang="en-US"/>
        </a:p>
      </dgm:t>
    </dgm:pt>
    <dgm:pt modelId="{DC13B5E5-CEF7-4952-AB79-408F201D50AB}">
      <dgm:prSet/>
      <dgm:spPr/>
      <dgm:t>
        <a:bodyPr/>
        <a:lstStyle/>
        <a:p>
          <a:r>
            <a:rPr lang="es-ES" dirty="0">
              <a:solidFill>
                <a:srgbClr val="004B24"/>
              </a:solidFill>
            </a:rPr>
            <a:t>Regalo</a:t>
          </a:r>
        </a:p>
      </dgm:t>
    </dgm:pt>
    <dgm:pt modelId="{F997F00F-CAE2-41E4-8FCC-98461A303FC3}" type="parTrans" cxnId="{C91D3409-89DB-454D-8D0D-515B8881F94E}">
      <dgm:prSet/>
      <dgm:spPr/>
      <dgm:t>
        <a:bodyPr/>
        <a:lstStyle/>
        <a:p>
          <a:endParaRPr lang="en-US"/>
        </a:p>
      </dgm:t>
    </dgm:pt>
    <dgm:pt modelId="{4987F153-BDAC-41A4-B8CC-2227388DB25E}" type="sibTrans" cxnId="{C91D3409-89DB-454D-8D0D-515B8881F94E}">
      <dgm:prSet/>
      <dgm:spPr/>
      <dgm:t>
        <a:bodyPr/>
        <a:lstStyle/>
        <a:p>
          <a:endParaRPr lang="en-US"/>
        </a:p>
      </dgm:t>
    </dgm:pt>
    <dgm:pt modelId="{DEEBF25B-3BFA-4008-8620-8CCE11DB8D68}">
      <dgm:prSet/>
      <dgm:spPr/>
      <dgm:t>
        <a:bodyPr/>
        <a:lstStyle/>
        <a:p>
          <a:r>
            <a:rPr lang="es-ES" dirty="0">
              <a:solidFill>
                <a:srgbClr val="004B24"/>
              </a:solidFill>
            </a:rPr>
            <a:t>Venta</a:t>
          </a:r>
        </a:p>
      </dgm:t>
    </dgm:pt>
    <dgm:pt modelId="{EF4683D7-3772-4A33-A4F0-3D043DFD7019}" type="parTrans" cxnId="{DA4E0E6C-45F0-41B1-9FE7-6A18D3A695EB}">
      <dgm:prSet/>
      <dgm:spPr/>
      <dgm:t>
        <a:bodyPr/>
        <a:lstStyle/>
        <a:p>
          <a:endParaRPr lang="en-US"/>
        </a:p>
      </dgm:t>
    </dgm:pt>
    <dgm:pt modelId="{851AF2A9-3F9F-4E9D-B5E1-958AEF93C7A7}" type="sibTrans" cxnId="{DA4E0E6C-45F0-41B1-9FE7-6A18D3A695EB}">
      <dgm:prSet/>
      <dgm:spPr/>
      <dgm:t>
        <a:bodyPr/>
        <a:lstStyle/>
        <a:p>
          <a:endParaRPr lang="en-US"/>
        </a:p>
      </dgm:t>
    </dgm:pt>
    <dgm:pt modelId="{B78BA8BC-171E-40B0-9D2E-EDC4FB601631}">
      <dgm:prSet/>
      <dgm:spPr/>
      <dgm:t>
        <a:bodyPr/>
        <a:lstStyle/>
        <a:p>
          <a:r>
            <a:rPr lang="es-ES" dirty="0">
              <a:solidFill>
                <a:srgbClr val="004B24"/>
              </a:solidFill>
            </a:rPr>
            <a:t>Herencia</a:t>
          </a:r>
        </a:p>
      </dgm:t>
    </dgm:pt>
    <dgm:pt modelId="{918BC709-0B96-4364-A474-EF4115AB5ED8}" type="parTrans" cxnId="{735DA130-48C3-46DB-9817-8B421B3EEEBF}">
      <dgm:prSet/>
      <dgm:spPr/>
      <dgm:t>
        <a:bodyPr/>
        <a:lstStyle/>
        <a:p>
          <a:endParaRPr lang="en-US"/>
        </a:p>
      </dgm:t>
    </dgm:pt>
    <dgm:pt modelId="{AEAC9BE9-3988-4241-BAF6-CB6EA6709D69}" type="sibTrans" cxnId="{735DA130-48C3-46DB-9817-8B421B3EEEBF}">
      <dgm:prSet/>
      <dgm:spPr/>
      <dgm:t>
        <a:bodyPr/>
        <a:lstStyle/>
        <a:p>
          <a:endParaRPr lang="en-US"/>
        </a:p>
      </dgm:t>
    </dgm:pt>
    <dgm:pt modelId="{88DDB80D-FFF2-43D0-BA22-1E3679A4ECFD}">
      <dgm:prSet/>
      <dgm:spPr/>
      <dgm:t>
        <a:bodyPr/>
        <a:lstStyle/>
        <a:p>
          <a:r>
            <a:rPr lang="es-ES" dirty="0">
              <a:solidFill>
                <a:srgbClr val="004B24"/>
              </a:solidFill>
            </a:rPr>
            <a:t>Arrendamiento</a:t>
          </a:r>
        </a:p>
      </dgm:t>
    </dgm:pt>
    <dgm:pt modelId="{28BF1BD6-FB8D-49B1-8A5A-ABAA1E1796B4}" type="parTrans" cxnId="{974D26B6-531D-4204-A410-8C36DFB3CC24}">
      <dgm:prSet/>
      <dgm:spPr/>
      <dgm:t>
        <a:bodyPr/>
        <a:lstStyle/>
        <a:p>
          <a:endParaRPr lang="en-US"/>
        </a:p>
      </dgm:t>
    </dgm:pt>
    <dgm:pt modelId="{894761AB-82E8-442D-B860-CD721A3F6B6E}" type="sibTrans" cxnId="{974D26B6-531D-4204-A410-8C36DFB3CC24}">
      <dgm:prSet/>
      <dgm:spPr/>
      <dgm:t>
        <a:bodyPr/>
        <a:lstStyle/>
        <a:p>
          <a:endParaRPr lang="en-US"/>
        </a:p>
      </dgm:t>
    </dgm:pt>
    <dgm:pt modelId="{62308291-929C-4B55-A9C2-3C2471914463}" type="pres">
      <dgm:prSet presAssocID="{E01D60B5-C764-4FF0-A44C-389B1395AB8B}" presName="hierChild1" presStyleCnt="0">
        <dgm:presLayoutVars>
          <dgm:chPref val="1"/>
          <dgm:dir/>
          <dgm:animOne val="branch"/>
          <dgm:animLvl val="lvl"/>
          <dgm:resizeHandles/>
        </dgm:presLayoutVars>
      </dgm:prSet>
      <dgm:spPr/>
    </dgm:pt>
    <dgm:pt modelId="{7E6C2489-60B4-43B9-A973-5EDC7E786860}" type="pres">
      <dgm:prSet presAssocID="{DC13B5E5-CEF7-4952-AB79-408F201D50AB}" presName="hierRoot1" presStyleCnt="0"/>
      <dgm:spPr/>
    </dgm:pt>
    <dgm:pt modelId="{C7DF4E56-53BA-48DE-A773-20A6AC88DADD}" type="pres">
      <dgm:prSet presAssocID="{DC13B5E5-CEF7-4952-AB79-408F201D50AB}" presName="composite" presStyleCnt="0"/>
      <dgm:spPr/>
    </dgm:pt>
    <dgm:pt modelId="{68763950-9CE6-4029-AAC6-9E826727F179}" type="pres">
      <dgm:prSet presAssocID="{DC13B5E5-CEF7-4952-AB79-408F201D50AB}" presName="background" presStyleLbl="node0" presStyleIdx="0" presStyleCnt="4"/>
      <dgm:spPr/>
    </dgm:pt>
    <dgm:pt modelId="{45AD9C0F-0E49-4E85-9E65-94578F482890}" type="pres">
      <dgm:prSet presAssocID="{DC13B5E5-CEF7-4952-AB79-408F201D50AB}" presName="text" presStyleLbl="fgAcc0" presStyleIdx="0" presStyleCnt="4">
        <dgm:presLayoutVars>
          <dgm:chPref val="3"/>
        </dgm:presLayoutVars>
      </dgm:prSet>
      <dgm:spPr/>
    </dgm:pt>
    <dgm:pt modelId="{17D379F4-2E32-4366-9778-61D2CFC66334}" type="pres">
      <dgm:prSet presAssocID="{DC13B5E5-CEF7-4952-AB79-408F201D50AB}" presName="hierChild2" presStyleCnt="0"/>
      <dgm:spPr/>
    </dgm:pt>
    <dgm:pt modelId="{0269082E-8F20-4245-8AE1-26960AF5E541}" type="pres">
      <dgm:prSet presAssocID="{DEEBF25B-3BFA-4008-8620-8CCE11DB8D68}" presName="hierRoot1" presStyleCnt="0"/>
      <dgm:spPr/>
    </dgm:pt>
    <dgm:pt modelId="{EFF19CD5-B8FD-43B3-B74B-66EC89C22540}" type="pres">
      <dgm:prSet presAssocID="{DEEBF25B-3BFA-4008-8620-8CCE11DB8D68}" presName="composite" presStyleCnt="0"/>
      <dgm:spPr/>
    </dgm:pt>
    <dgm:pt modelId="{24909BD3-561E-4363-B791-2B6262B64CDF}" type="pres">
      <dgm:prSet presAssocID="{DEEBF25B-3BFA-4008-8620-8CCE11DB8D68}" presName="background" presStyleLbl="node0" presStyleIdx="1" presStyleCnt="4"/>
      <dgm:spPr/>
    </dgm:pt>
    <dgm:pt modelId="{BD13F522-7CFD-4DCB-980A-D4FCD83A7DFC}" type="pres">
      <dgm:prSet presAssocID="{DEEBF25B-3BFA-4008-8620-8CCE11DB8D68}" presName="text" presStyleLbl="fgAcc0" presStyleIdx="1" presStyleCnt="4">
        <dgm:presLayoutVars>
          <dgm:chPref val="3"/>
        </dgm:presLayoutVars>
      </dgm:prSet>
      <dgm:spPr/>
    </dgm:pt>
    <dgm:pt modelId="{BC23EFAA-0D35-40CA-892E-BD5D8AD583A9}" type="pres">
      <dgm:prSet presAssocID="{DEEBF25B-3BFA-4008-8620-8CCE11DB8D68}" presName="hierChild2" presStyleCnt="0"/>
      <dgm:spPr/>
    </dgm:pt>
    <dgm:pt modelId="{638859C1-95D6-499E-81FF-30BCF25FFE55}" type="pres">
      <dgm:prSet presAssocID="{B78BA8BC-171E-40B0-9D2E-EDC4FB601631}" presName="hierRoot1" presStyleCnt="0"/>
      <dgm:spPr/>
    </dgm:pt>
    <dgm:pt modelId="{D1816566-C3B1-44D5-A60B-B8D079B2133D}" type="pres">
      <dgm:prSet presAssocID="{B78BA8BC-171E-40B0-9D2E-EDC4FB601631}" presName="composite" presStyleCnt="0"/>
      <dgm:spPr/>
    </dgm:pt>
    <dgm:pt modelId="{CB56CBF9-6844-4805-A2CC-B34C521FFC3B}" type="pres">
      <dgm:prSet presAssocID="{B78BA8BC-171E-40B0-9D2E-EDC4FB601631}" presName="background" presStyleLbl="node0" presStyleIdx="2" presStyleCnt="4"/>
      <dgm:spPr/>
    </dgm:pt>
    <dgm:pt modelId="{F9396969-CF5C-4D8F-969E-1FBBC2B80993}" type="pres">
      <dgm:prSet presAssocID="{B78BA8BC-171E-40B0-9D2E-EDC4FB601631}" presName="text" presStyleLbl="fgAcc0" presStyleIdx="2" presStyleCnt="4">
        <dgm:presLayoutVars>
          <dgm:chPref val="3"/>
        </dgm:presLayoutVars>
      </dgm:prSet>
      <dgm:spPr/>
    </dgm:pt>
    <dgm:pt modelId="{44A93770-AF74-4DAF-B50E-E8E7E69F75FC}" type="pres">
      <dgm:prSet presAssocID="{B78BA8BC-171E-40B0-9D2E-EDC4FB601631}" presName="hierChild2" presStyleCnt="0"/>
      <dgm:spPr/>
    </dgm:pt>
    <dgm:pt modelId="{786F5654-5B08-4424-BC75-C882F31A2C76}" type="pres">
      <dgm:prSet presAssocID="{88DDB80D-FFF2-43D0-BA22-1E3679A4ECFD}" presName="hierRoot1" presStyleCnt="0"/>
      <dgm:spPr/>
    </dgm:pt>
    <dgm:pt modelId="{2A9C34CD-EC77-429D-A004-6E7D30317E52}" type="pres">
      <dgm:prSet presAssocID="{88DDB80D-FFF2-43D0-BA22-1E3679A4ECFD}" presName="composite" presStyleCnt="0"/>
      <dgm:spPr/>
    </dgm:pt>
    <dgm:pt modelId="{81A28E05-CC9A-4E55-B7FB-8BE5229CDE04}" type="pres">
      <dgm:prSet presAssocID="{88DDB80D-FFF2-43D0-BA22-1E3679A4ECFD}" presName="background" presStyleLbl="node0" presStyleIdx="3" presStyleCnt="4"/>
      <dgm:spPr/>
    </dgm:pt>
    <dgm:pt modelId="{7CDFDDE3-FC11-494E-B117-721F1F802B23}" type="pres">
      <dgm:prSet presAssocID="{88DDB80D-FFF2-43D0-BA22-1E3679A4ECFD}" presName="text" presStyleLbl="fgAcc0" presStyleIdx="3" presStyleCnt="4">
        <dgm:presLayoutVars>
          <dgm:chPref val="3"/>
        </dgm:presLayoutVars>
      </dgm:prSet>
      <dgm:spPr/>
    </dgm:pt>
    <dgm:pt modelId="{AB8DC124-3BF8-48F9-9D7D-8E1DFF58D3A3}" type="pres">
      <dgm:prSet presAssocID="{88DDB80D-FFF2-43D0-BA22-1E3679A4ECFD}" presName="hierChild2" presStyleCnt="0"/>
      <dgm:spPr/>
    </dgm:pt>
  </dgm:ptLst>
  <dgm:cxnLst>
    <dgm:cxn modelId="{C91D3409-89DB-454D-8D0D-515B8881F94E}" srcId="{E01D60B5-C764-4FF0-A44C-389B1395AB8B}" destId="{DC13B5E5-CEF7-4952-AB79-408F201D50AB}" srcOrd="0" destOrd="0" parTransId="{F997F00F-CAE2-41E4-8FCC-98461A303FC3}" sibTransId="{4987F153-BDAC-41A4-B8CC-2227388DB25E}"/>
    <dgm:cxn modelId="{6B99FC1B-A5F4-49A1-9674-CF623C05FA45}" type="presOf" srcId="{DC13B5E5-CEF7-4952-AB79-408F201D50AB}" destId="{45AD9C0F-0E49-4E85-9E65-94578F482890}" srcOrd="0" destOrd="0" presId="urn:microsoft.com/office/officeart/2005/8/layout/hierarchy1"/>
    <dgm:cxn modelId="{11B7D428-ADD9-41A7-BE87-257C582EDB31}" type="presOf" srcId="{E01D60B5-C764-4FF0-A44C-389B1395AB8B}" destId="{62308291-929C-4B55-A9C2-3C2471914463}" srcOrd="0" destOrd="0" presId="urn:microsoft.com/office/officeart/2005/8/layout/hierarchy1"/>
    <dgm:cxn modelId="{735DA130-48C3-46DB-9817-8B421B3EEEBF}" srcId="{E01D60B5-C764-4FF0-A44C-389B1395AB8B}" destId="{B78BA8BC-171E-40B0-9D2E-EDC4FB601631}" srcOrd="2" destOrd="0" parTransId="{918BC709-0B96-4364-A474-EF4115AB5ED8}" sibTransId="{AEAC9BE9-3988-4241-BAF6-CB6EA6709D69}"/>
    <dgm:cxn modelId="{B147105D-F1EC-4720-A874-6762CF784577}" type="presOf" srcId="{88DDB80D-FFF2-43D0-BA22-1E3679A4ECFD}" destId="{7CDFDDE3-FC11-494E-B117-721F1F802B23}" srcOrd="0" destOrd="0" presId="urn:microsoft.com/office/officeart/2005/8/layout/hierarchy1"/>
    <dgm:cxn modelId="{4C20D242-D21D-4191-A6E0-E70F81E93EBC}" type="presOf" srcId="{DEEBF25B-3BFA-4008-8620-8CCE11DB8D68}" destId="{BD13F522-7CFD-4DCB-980A-D4FCD83A7DFC}" srcOrd="0" destOrd="0" presId="urn:microsoft.com/office/officeart/2005/8/layout/hierarchy1"/>
    <dgm:cxn modelId="{DA4E0E6C-45F0-41B1-9FE7-6A18D3A695EB}" srcId="{E01D60B5-C764-4FF0-A44C-389B1395AB8B}" destId="{DEEBF25B-3BFA-4008-8620-8CCE11DB8D68}" srcOrd="1" destOrd="0" parTransId="{EF4683D7-3772-4A33-A4F0-3D043DFD7019}" sibTransId="{851AF2A9-3F9F-4E9D-B5E1-958AEF93C7A7}"/>
    <dgm:cxn modelId="{14E4DC78-8EA1-42F6-B044-5F9086AE708B}" type="presOf" srcId="{B78BA8BC-171E-40B0-9D2E-EDC4FB601631}" destId="{F9396969-CF5C-4D8F-969E-1FBBC2B80993}" srcOrd="0" destOrd="0" presId="urn:microsoft.com/office/officeart/2005/8/layout/hierarchy1"/>
    <dgm:cxn modelId="{974D26B6-531D-4204-A410-8C36DFB3CC24}" srcId="{E01D60B5-C764-4FF0-A44C-389B1395AB8B}" destId="{88DDB80D-FFF2-43D0-BA22-1E3679A4ECFD}" srcOrd="3" destOrd="0" parTransId="{28BF1BD6-FB8D-49B1-8A5A-ABAA1E1796B4}" sibTransId="{894761AB-82E8-442D-B860-CD721A3F6B6E}"/>
    <dgm:cxn modelId="{1A4F9903-853A-4AD1-AA99-26B43C27E4E0}" type="presParOf" srcId="{62308291-929C-4B55-A9C2-3C2471914463}" destId="{7E6C2489-60B4-43B9-A973-5EDC7E786860}" srcOrd="0" destOrd="0" presId="urn:microsoft.com/office/officeart/2005/8/layout/hierarchy1"/>
    <dgm:cxn modelId="{145AF820-CC44-4E91-B687-C33C8DC4714A}" type="presParOf" srcId="{7E6C2489-60B4-43B9-A973-5EDC7E786860}" destId="{C7DF4E56-53BA-48DE-A773-20A6AC88DADD}" srcOrd="0" destOrd="0" presId="urn:microsoft.com/office/officeart/2005/8/layout/hierarchy1"/>
    <dgm:cxn modelId="{789EE412-4499-4DF0-9BCB-3991B75CD3B4}" type="presParOf" srcId="{C7DF4E56-53BA-48DE-A773-20A6AC88DADD}" destId="{68763950-9CE6-4029-AAC6-9E826727F179}" srcOrd="0" destOrd="0" presId="urn:microsoft.com/office/officeart/2005/8/layout/hierarchy1"/>
    <dgm:cxn modelId="{AC4ECB10-250E-482B-B068-F33FEB977916}" type="presParOf" srcId="{C7DF4E56-53BA-48DE-A773-20A6AC88DADD}" destId="{45AD9C0F-0E49-4E85-9E65-94578F482890}" srcOrd="1" destOrd="0" presId="urn:microsoft.com/office/officeart/2005/8/layout/hierarchy1"/>
    <dgm:cxn modelId="{3977A077-6C47-4504-B0FA-93FEE5A4DABD}" type="presParOf" srcId="{7E6C2489-60B4-43B9-A973-5EDC7E786860}" destId="{17D379F4-2E32-4366-9778-61D2CFC66334}" srcOrd="1" destOrd="0" presId="urn:microsoft.com/office/officeart/2005/8/layout/hierarchy1"/>
    <dgm:cxn modelId="{8928BC57-077E-4D0B-BF5F-008847DC46FF}" type="presParOf" srcId="{62308291-929C-4B55-A9C2-3C2471914463}" destId="{0269082E-8F20-4245-8AE1-26960AF5E541}" srcOrd="1" destOrd="0" presId="urn:microsoft.com/office/officeart/2005/8/layout/hierarchy1"/>
    <dgm:cxn modelId="{9F41DEC3-63B4-495E-B4DB-84FB60A3D466}" type="presParOf" srcId="{0269082E-8F20-4245-8AE1-26960AF5E541}" destId="{EFF19CD5-B8FD-43B3-B74B-66EC89C22540}" srcOrd="0" destOrd="0" presId="urn:microsoft.com/office/officeart/2005/8/layout/hierarchy1"/>
    <dgm:cxn modelId="{5E449F73-2D3B-4082-A23A-E9093AA2A99F}" type="presParOf" srcId="{EFF19CD5-B8FD-43B3-B74B-66EC89C22540}" destId="{24909BD3-561E-4363-B791-2B6262B64CDF}" srcOrd="0" destOrd="0" presId="urn:microsoft.com/office/officeart/2005/8/layout/hierarchy1"/>
    <dgm:cxn modelId="{AC8A32C6-05B5-4830-922E-E300D185D25A}" type="presParOf" srcId="{EFF19CD5-B8FD-43B3-B74B-66EC89C22540}" destId="{BD13F522-7CFD-4DCB-980A-D4FCD83A7DFC}" srcOrd="1" destOrd="0" presId="urn:microsoft.com/office/officeart/2005/8/layout/hierarchy1"/>
    <dgm:cxn modelId="{76CE65F6-F52E-4FB5-BF93-46DAB4E06306}" type="presParOf" srcId="{0269082E-8F20-4245-8AE1-26960AF5E541}" destId="{BC23EFAA-0D35-40CA-892E-BD5D8AD583A9}" srcOrd="1" destOrd="0" presId="urn:microsoft.com/office/officeart/2005/8/layout/hierarchy1"/>
    <dgm:cxn modelId="{9C7F6768-12FA-4B53-A1C4-4A1259D2947B}" type="presParOf" srcId="{62308291-929C-4B55-A9C2-3C2471914463}" destId="{638859C1-95D6-499E-81FF-30BCF25FFE55}" srcOrd="2" destOrd="0" presId="urn:microsoft.com/office/officeart/2005/8/layout/hierarchy1"/>
    <dgm:cxn modelId="{FAB91A02-F37B-4358-A75F-3B46F839238A}" type="presParOf" srcId="{638859C1-95D6-499E-81FF-30BCF25FFE55}" destId="{D1816566-C3B1-44D5-A60B-B8D079B2133D}" srcOrd="0" destOrd="0" presId="urn:microsoft.com/office/officeart/2005/8/layout/hierarchy1"/>
    <dgm:cxn modelId="{5A2D7C81-847D-4088-8611-13539EFA3EF5}" type="presParOf" srcId="{D1816566-C3B1-44D5-A60B-B8D079B2133D}" destId="{CB56CBF9-6844-4805-A2CC-B34C521FFC3B}" srcOrd="0" destOrd="0" presId="urn:microsoft.com/office/officeart/2005/8/layout/hierarchy1"/>
    <dgm:cxn modelId="{6892FEAE-6089-4FA7-8F90-2E4A81375C2C}" type="presParOf" srcId="{D1816566-C3B1-44D5-A60B-B8D079B2133D}" destId="{F9396969-CF5C-4D8F-969E-1FBBC2B80993}" srcOrd="1" destOrd="0" presId="urn:microsoft.com/office/officeart/2005/8/layout/hierarchy1"/>
    <dgm:cxn modelId="{D8A7F669-10A9-456C-943F-086E1DA6C91D}" type="presParOf" srcId="{638859C1-95D6-499E-81FF-30BCF25FFE55}" destId="{44A93770-AF74-4DAF-B50E-E8E7E69F75FC}" srcOrd="1" destOrd="0" presId="urn:microsoft.com/office/officeart/2005/8/layout/hierarchy1"/>
    <dgm:cxn modelId="{0EBE22CD-50E8-4C7A-9145-66E7F8771077}" type="presParOf" srcId="{62308291-929C-4B55-A9C2-3C2471914463}" destId="{786F5654-5B08-4424-BC75-C882F31A2C76}" srcOrd="3" destOrd="0" presId="urn:microsoft.com/office/officeart/2005/8/layout/hierarchy1"/>
    <dgm:cxn modelId="{52F8984E-AA1E-4DCE-BECE-A5B6A7534173}" type="presParOf" srcId="{786F5654-5B08-4424-BC75-C882F31A2C76}" destId="{2A9C34CD-EC77-429D-A004-6E7D30317E52}" srcOrd="0" destOrd="0" presId="urn:microsoft.com/office/officeart/2005/8/layout/hierarchy1"/>
    <dgm:cxn modelId="{89F24D83-1549-4041-98E9-3281F38540DE}" type="presParOf" srcId="{2A9C34CD-EC77-429D-A004-6E7D30317E52}" destId="{81A28E05-CC9A-4E55-B7FB-8BE5229CDE04}" srcOrd="0" destOrd="0" presId="urn:microsoft.com/office/officeart/2005/8/layout/hierarchy1"/>
    <dgm:cxn modelId="{04766295-4F9C-4823-9523-E0F60B578C1D}" type="presParOf" srcId="{2A9C34CD-EC77-429D-A004-6E7D30317E52}" destId="{7CDFDDE3-FC11-494E-B117-721F1F802B23}" srcOrd="1" destOrd="0" presId="urn:microsoft.com/office/officeart/2005/8/layout/hierarchy1"/>
    <dgm:cxn modelId="{F64CAE10-0295-4C6E-85D7-057CDE21E506}" type="presParOf" srcId="{786F5654-5B08-4424-BC75-C882F31A2C76}" destId="{AB8DC124-3BF8-48F9-9D7D-8E1DFF58D3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A728918-4353-4B8F-A8F8-5708443119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CCE2D48-850C-4861-9D8A-33330DC04B2F}">
      <dgm:prSet/>
      <dgm:spPr/>
      <dgm:t>
        <a:bodyPr/>
        <a:lstStyle/>
        <a:p>
          <a:r>
            <a:rPr lang="es-ES" dirty="0">
              <a:solidFill>
                <a:srgbClr val="002659"/>
              </a:solidFill>
            </a:rPr>
            <a:t>Acuerdos de Compraventa</a:t>
          </a:r>
        </a:p>
      </dgm:t>
    </dgm:pt>
    <dgm:pt modelId="{81E50B27-C0FC-4B25-9BB2-5FE6EACD54DE}" type="parTrans" cxnId="{135DA5CC-B88F-45DC-8BF7-0331564809EF}">
      <dgm:prSet/>
      <dgm:spPr/>
      <dgm:t>
        <a:bodyPr/>
        <a:lstStyle/>
        <a:p>
          <a:endParaRPr lang="en-US"/>
        </a:p>
      </dgm:t>
    </dgm:pt>
    <dgm:pt modelId="{43210CCB-41A9-41C5-A2D7-47BDDE17F0C0}" type="sibTrans" cxnId="{135DA5CC-B88F-45DC-8BF7-0331564809EF}">
      <dgm:prSet/>
      <dgm:spPr/>
      <dgm:t>
        <a:bodyPr/>
        <a:lstStyle/>
        <a:p>
          <a:endParaRPr lang="en-US"/>
        </a:p>
      </dgm:t>
    </dgm:pt>
    <dgm:pt modelId="{B0059333-E80E-4B68-890B-AE5BEC3572D1}">
      <dgm:prSet/>
      <dgm:spPr>
        <a:ln>
          <a:noFill/>
        </a:ln>
      </dgm:spPr>
      <dgm:t>
        <a:bodyPr/>
        <a:lstStyle/>
        <a:p>
          <a:r>
            <a:rPr lang="es-ES" dirty="0">
              <a:solidFill>
                <a:srgbClr val="002659"/>
              </a:solidFill>
            </a:rPr>
            <a:t>Sustitución del valor de los activos</a:t>
          </a:r>
        </a:p>
      </dgm:t>
    </dgm:pt>
    <dgm:pt modelId="{08523976-309D-4F93-A7E0-9DDBF2058DD7}" type="parTrans" cxnId="{7A2799A8-5D2C-4346-B33F-B61BB31350BA}">
      <dgm:prSet/>
      <dgm:spPr/>
      <dgm:t>
        <a:bodyPr/>
        <a:lstStyle/>
        <a:p>
          <a:endParaRPr lang="en-US"/>
        </a:p>
      </dgm:t>
    </dgm:pt>
    <dgm:pt modelId="{9A6B7A61-2B1F-48B8-834B-70CE398784C0}" type="sibTrans" cxnId="{7A2799A8-5D2C-4346-B33F-B61BB31350BA}">
      <dgm:prSet/>
      <dgm:spPr/>
      <dgm:t>
        <a:bodyPr/>
        <a:lstStyle/>
        <a:p>
          <a:endParaRPr lang="en-US"/>
        </a:p>
      </dgm:t>
    </dgm:pt>
    <dgm:pt modelId="{F1D1B506-4359-4C7D-A8B2-77D034A7F07F}">
      <dgm:prSet/>
      <dgm:spPr/>
      <dgm:t>
        <a:bodyPr/>
        <a:lstStyle/>
        <a:p>
          <a:r>
            <a:rPr lang="es-ES" dirty="0">
              <a:solidFill>
                <a:srgbClr val="002659"/>
              </a:solidFill>
            </a:rPr>
            <a:t>Fideicomisos </a:t>
          </a:r>
        </a:p>
      </dgm:t>
    </dgm:pt>
    <dgm:pt modelId="{6183C970-E65D-47DB-867E-B2D13114FAD6}" type="parTrans" cxnId="{16C75715-29A9-44D8-9858-1AFE3D23C651}">
      <dgm:prSet/>
      <dgm:spPr/>
      <dgm:t>
        <a:bodyPr/>
        <a:lstStyle/>
        <a:p>
          <a:endParaRPr lang="en-US"/>
        </a:p>
      </dgm:t>
    </dgm:pt>
    <dgm:pt modelId="{E3B54EBA-C73C-49D6-9A41-E2142E901D29}" type="sibTrans" cxnId="{16C75715-29A9-44D8-9858-1AFE3D23C651}">
      <dgm:prSet/>
      <dgm:spPr/>
      <dgm:t>
        <a:bodyPr/>
        <a:lstStyle/>
        <a:p>
          <a:endParaRPr lang="en-US"/>
        </a:p>
      </dgm:t>
    </dgm:pt>
    <dgm:pt modelId="{994C0BF1-6261-4CA2-AE6D-7D19BD45FFC9}">
      <dgm:prSet/>
      <dgm:spPr/>
      <dgm:t>
        <a:bodyPr/>
        <a:lstStyle/>
        <a:p>
          <a:r>
            <a:rPr lang="es-ES" dirty="0">
              <a:solidFill>
                <a:srgbClr val="002659"/>
              </a:solidFill>
            </a:rPr>
            <a:t>Legado a herederos no agrícolas</a:t>
          </a:r>
        </a:p>
      </dgm:t>
    </dgm:pt>
    <dgm:pt modelId="{50362582-561F-4BAD-ADE8-5B7528B82849}" type="parTrans" cxnId="{528955D2-097D-4A83-A34B-D64151830854}">
      <dgm:prSet/>
      <dgm:spPr/>
      <dgm:t>
        <a:bodyPr/>
        <a:lstStyle/>
        <a:p>
          <a:endParaRPr lang="en-US"/>
        </a:p>
      </dgm:t>
    </dgm:pt>
    <dgm:pt modelId="{BE3D55BA-83B9-4C30-A166-46EE004CDFE3}" type="sibTrans" cxnId="{528955D2-097D-4A83-A34B-D64151830854}">
      <dgm:prSet/>
      <dgm:spPr/>
      <dgm:t>
        <a:bodyPr/>
        <a:lstStyle/>
        <a:p>
          <a:endParaRPr lang="en-US"/>
        </a:p>
      </dgm:t>
    </dgm:pt>
    <dgm:pt modelId="{A100F8DD-AB37-4F04-A211-F6E48DBDC48D}">
      <dgm:prSet/>
      <dgm:spPr/>
      <dgm:t>
        <a:bodyPr/>
        <a:lstStyle/>
        <a:p>
          <a:r>
            <a:rPr lang="es-ES" dirty="0">
              <a:solidFill>
                <a:srgbClr val="002659"/>
              </a:solidFill>
            </a:rPr>
            <a:t>Impuestos sobre el patrimonio </a:t>
          </a:r>
        </a:p>
      </dgm:t>
    </dgm:pt>
    <dgm:pt modelId="{793E31EA-B17B-443C-9F82-AA4F152A8BC4}" type="parTrans" cxnId="{1818269B-D6FC-4F6C-B62D-BDE59FEC97B5}">
      <dgm:prSet/>
      <dgm:spPr/>
      <dgm:t>
        <a:bodyPr/>
        <a:lstStyle/>
        <a:p>
          <a:endParaRPr lang="en-US"/>
        </a:p>
      </dgm:t>
    </dgm:pt>
    <dgm:pt modelId="{0E8BD5F4-6B0E-482D-853D-774BC2881C9C}" type="sibTrans" cxnId="{1818269B-D6FC-4F6C-B62D-BDE59FEC97B5}">
      <dgm:prSet/>
      <dgm:spPr/>
      <dgm:t>
        <a:bodyPr/>
        <a:lstStyle/>
        <a:p>
          <a:endParaRPr lang="en-US"/>
        </a:p>
      </dgm:t>
    </dgm:pt>
    <dgm:pt modelId="{1EC975E4-2A34-4168-BA91-2CA66DA2F10B}" type="pres">
      <dgm:prSet presAssocID="{8A728918-4353-4B8F-A8F8-57084431190B}" presName="vert0" presStyleCnt="0">
        <dgm:presLayoutVars>
          <dgm:dir/>
          <dgm:animOne val="branch"/>
          <dgm:animLvl val="lvl"/>
        </dgm:presLayoutVars>
      </dgm:prSet>
      <dgm:spPr/>
    </dgm:pt>
    <dgm:pt modelId="{971A3C46-0B4D-401E-A94A-E5D3F23A2A7C}" type="pres">
      <dgm:prSet presAssocID="{5CCE2D48-850C-4861-9D8A-33330DC04B2F}" presName="thickLine" presStyleLbl="alignNode1" presStyleIdx="0" presStyleCnt="5"/>
      <dgm:spPr/>
    </dgm:pt>
    <dgm:pt modelId="{B4664D46-A051-4E34-B9B8-4232C1EDFB66}" type="pres">
      <dgm:prSet presAssocID="{5CCE2D48-850C-4861-9D8A-33330DC04B2F}" presName="horz1" presStyleCnt="0"/>
      <dgm:spPr/>
    </dgm:pt>
    <dgm:pt modelId="{7BD9BB0C-F793-4477-A654-BE714743F674}" type="pres">
      <dgm:prSet presAssocID="{5CCE2D48-850C-4861-9D8A-33330DC04B2F}" presName="tx1" presStyleLbl="revTx" presStyleIdx="0" presStyleCnt="5"/>
      <dgm:spPr/>
    </dgm:pt>
    <dgm:pt modelId="{D469C70F-5BC1-4689-9897-5C3F0141D197}" type="pres">
      <dgm:prSet presAssocID="{5CCE2D48-850C-4861-9D8A-33330DC04B2F}" presName="vert1" presStyleCnt="0"/>
      <dgm:spPr/>
    </dgm:pt>
    <dgm:pt modelId="{D163DB2A-4685-4583-87E6-8E3A8092F667}" type="pres">
      <dgm:prSet presAssocID="{B0059333-E80E-4B68-890B-AE5BEC3572D1}" presName="thickLine" presStyleLbl="alignNode1" presStyleIdx="1" presStyleCnt="5"/>
      <dgm:spPr/>
    </dgm:pt>
    <dgm:pt modelId="{D9DCE7BB-E572-4A6D-A137-05C655C8D89F}" type="pres">
      <dgm:prSet presAssocID="{B0059333-E80E-4B68-890B-AE5BEC3572D1}" presName="horz1" presStyleCnt="0"/>
      <dgm:spPr/>
    </dgm:pt>
    <dgm:pt modelId="{8B932A82-66D7-4228-9FB5-341442815B65}" type="pres">
      <dgm:prSet presAssocID="{B0059333-E80E-4B68-890B-AE5BEC3572D1}" presName="tx1" presStyleLbl="revTx" presStyleIdx="1" presStyleCnt="5"/>
      <dgm:spPr/>
    </dgm:pt>
    <dgm:pt modelId="{10223C94-3677-43F3-AD59-D4CDFDE2F471}" type="pres">
      <dgm:prSet presAssocID="{B0059333-E80E-4B68-890B-AE5BEC3572D1}" presName="vert1" presStyleCnt="0"/>
      <dgm:spPr/>
    </dgm:pt>
    <dgm:pt modelId="{1472D188-3DEB-4C07-BD08-03D17710B8E1}" type="pres">
      <dgm:prSet presAssocID="{F1D1B506-4359-4C7D-A8B2-77D034A7F07F}" presName="thickLine" presStyleLbl="alignNode1" presStyleIdx="2" presStyleCnt="5"/>
      <dgm:spPr/>
    </dgm:pt>
    <dgm:pt modelId="{500C5C71-0BD3-437F-B4C4-6E817752F2EB}" type="pres">
      <dgm:prSet presAssocID="{F1D1B506-4359-4C7D-A8B2-77D034A7F07F}" presName="horz1" presStyleCnt="0"/>
      <dgm:spPr/>
    </dgm:pt>
    <dgm:pt modelId="{2940FF88-85E0-4597-91DD-070951774D20}" type="pres">
      <dgm:prSet presAssocID="{F1D1B506-4359-4C7D-A8B2-77D034A7F07F}" presName="tx1" presStyleLbl="revTx" presStyleIdx="2" presStyleCnt="5"/>
      <dgm:spPr/>
    </dgm:pt>
    <dgm:pt modelId="{FB91F575-F9D6-4AAE-BDF1-448FB2A05155}" type="pres">
      <dgm:prSet presAssocID="{F1D1B506-4359-4C7D-A8B2-77D034A7F07F}" presName="vert1" presStyleCnt="0"/>
      <dgm:spPr/>
    </dgm:pt>
    <dgm:pt modelId="{813AA6AD-FD20-4611-BCCC-E26C2183BAA0}" type="pres">
      <dgm:prSet presAssocID="{994C0BF1-6261-4CA2-AE6D-7D19BD45FFC9}" presName="thickLine" presStyleLbl="alignNode1" presStyleIdx="3" presStyleCnt="5"/>
      <dgm:spPr/>
    </dgm:pt>
    <dgm:pt modelId="{B1DB247A-AAEC-4CD4-91BD-F65CFE07A343}" type="pres">
      <dgm:prSet presAssocID="{994C0BF1-6261-4CA2-AE6D-7D19BD45FFC9}" presName="horz1" presStyleCnt="0"/>
      <dgm:spPr/>
    </dgm:pt>
    <dgm:pt modelId="{AC7F33C5-65F6-40F5-B488-9C97AFC6DE14}" type="pres">
      <dgm:prSet presAssocID="{994C0BF1-6261-4CA2-AE6D-7D19BD45FFC9}" presName="tx1" presStyleLbl="revTx" presStyleIdx="3" presStyleCnt="5"/>
      <dgm:spPr/>
    </dgm:pt>
    <dgm:pt modelId="{D3F3AC20-9573-4A1B-B304-5F8CFD36D7BB}" type="pres">
      <dgm:prSet presAssocID="{994C0BF1-6261-4CA2-AE6D-7D19BD45FFC9}" presName="vert1" presStyleCnt="0"/>
      <dgm:spPr/>
    </dgm:pt>
    <dgm:pt modelId="{97A38909-F626-45C2-8136-1E03AB72BE92}" type="pres">
      <dgm:prSet presAssocID="{A100F8DD-AB37-4F04-A211-F6E48DBDC48D}" presName="thickLine" presStyleLbl="alignNode1" presStyleIdx="4" presStyleCnt="5"/>
      <dgm:spPr/>
    </dgm:pt>
    <dgm:pt modelId="{26DE2C4A-42B3-4DA6-A6E5-27F349B00B11}" type="pres">
      <dgm:prSet presAssocID="{A100F8DD-AB37-4F04-A211-F6E48DBDC48D}" presName="horz1" presStyleCnt="0"/>
      <dgm:spPr/>
    </dgm:pt>
    <dgm:pt modelId="{D9F894D5-7AC8-4746-9D1F-4CD1C8EBFB87}" type="pres">
      <dgm:prSet presAssocID="{A100F8DD-AB37-4F04-A211-F6E48DBDC48D}" presName="tx1" presStyleLbl="revTx" presStyleIdx="4" presStyleCnt="5"/>
      <dgm:spPr/>
    </dgm:pt>
    <dgm:pt modelId="{E9826535-BDFA-40E9-8403-B7F091077BE7}" type="pres">
      <dgm:prSet presAssocID="{A100F8DD-AB37-4F04-A211-F6E48DBDC48D}" presName="vert1" presStyleCnt="0"/>
      <dgm:spPr/>
    </dgm:pt>
  </dgm:ptLst>
  <dgm:cxnLst>
    <dgm:cxn modelId="{6F81FB00-7AA6-493F-B24E-959FD210DD10}" type="presOf" srcId="{8A728918-4353-4B8F-A8F8-57084431190B}" destId="{1EC975E4-2A34-4168-BA91-2CA66DA2F10B}" srcOrd="0" destOrd="0" presId="urn:microsoft.com/office/officeart/2008/layout/LinedList"/>
    <dgm:cxn modelId="{CCEAB907-A006-4D75-96D1-B5805A256ADC}" type="presOf" srcId="{F1D1B506-4359-4C7D-A8B2-77D034A7F07F}" destId="{2940FF88-85E0-4597-91DD-070951774D20}" srcOrd="0" destOrd="0" presId="urn:microsoft.com/office/officeart/2008/layout/LinedList"/>
    <dgm:cxn modelId="{16C75715-29A9-44D8-9858-1AFE3D23C651}" srcId="{8A728918-4353-4B8F-A8F8-57084431190B}" destId="{F1D1B506-4359-4C7D-A8B2-77D034A7F07F}" srcOrd="2" destOrd="0" parTransId="{6183C970-E65D-47DB-867E-B2D13114FAD6}" sibTransId="{E3B54EBA-C73C-49D6-9A41-E2142E901D29}"/>
    <dgm:cxn modelId="{38A64471-640B-49B6-8B85-65597EAC8BB3}" type="presOf" srcId="{A100F8DD-AB37-4F04-A211-F6E48DBDC48D}" destId="{D9F894D5-7AC8-4746-9D1F-4CD1C8EBFB87}" srcOrd="0" destOrd="0" presId="urn:microsoft.com/office/officeart/2008/layout/LinedList"/>
    <dgm:cxn modelId="{08809A83-1B84-4906-9649-799ADA751167}" type="presOf" srcId="{B0059333-E80E-4B68-890B-AE5BEC3572D1}" destId="{8B932A82-66D7-4228-9FB5-341442815B65}" srcOrd="0" destOrd="0" presId="urn:microsoft.com/office/officeart/2008/layout/LinedList"/>
    <dgm:cxn modelId="{1818269B-D6FC-4F6C-B62D-BDE59FEC97B5}" srcId="{8A728918-4353-4B8F-A8F8-57084431190B}" destId="{A100F8DD-AB37-4F04-A211-F6E48DBDC48D}" srcOrd="4" destOrd="0" parTransId="{793E31EA-B17B-443C-9F82-AA4F152A8BC4}" sibTransId="{0E8BD5F4-6B0E-482D-853D-774BC2881C9C}"/>
    <dgm:cxn modelId="{343542A7-1BE8-499C-B961-1473DF1DE3F0}" type="presOf" srcId="{5CCE2D48-850C-4861-9D8A-33330DC04B2F}" destId="{7BD9BB0C-F793-4477-A654-BE714743F674}" srcOrd="0" destOrd="0" presId="urn:microsoft.com/office/officeart/2008/layout/LinedList"/>
    <dgm:cxn modelId="{7A2799A8-5D2C-4346-B33F-B61BB31350BA}" srcId="{8A728918-4353-4B8F-A8F8-57084431190B}" destId="{B0059333-E80E-4B68-890B-AE5BEC3572D1}" srcOrd="1" destOrd="0" parTransId="{08523976-309D-4F93-A7E0-9DDBF2058DD7}" sibTransId="{9A6B7A61-2B1F-48B8-834B-70CE398784C0}"/>
    <dgm:cxn modelId="{BEAC2AC7-456C-48F9-B45F-C36C2D8D0281}" type="presOf" srcId="{994C0BF1-6261-4CA2-AE6D-7D19BD45FFC9}" destId="{AC7F33C5-65F6-40F5-B488-9C97AFC6DE14}" srcOrd="0" destOrd="0" presId="urn:microsoft.com/office/officeart/2008/layout/LinedList"/>
    <dgm:cxn modelId="{135DA5CC-B88F-45DC-8BF7-0331564809EF}" srcId="{8A728918-4353-4B8F-A8F8-57084431190B}" destId="{5CCE2D48-850C-4861-9D8A-33330DC04B2F}" srcOrd="0" destOrd="0" parTransId="{81E50B27-C0FC-4B25-9BB2-5FE6EACD54DE}" sibTransId="{43210CCB-41A9-41C5-A2D7-47BDDE17F0C0}"/>
    <dgm:cxn modelId="{528955D2-097D-4A83-A34B-D64151830854}" srcId="{8A728918-4353-4B8F-A8F8-57084431190B}" destId="{994C0BF1-6261-4CA2-AE6D-7D19BD45FFC9}" srcOrd="3" destOrd="0" parTransId="{50362582-561F-4BAD-ADE8-5B7528B82849}" sibTransId="{BE3D55BA-83B9-4C30-A166-46EE004CDFE3}"/>
    <dgm:cxn modelId="{71B36140-5AE1-4E5A-B71D-543AE7FCCF1C}" type="presParOf" srcId="{1EC975E4-2A34-4168-BA91-2CA66DA2F10B}" destId="{971A3C46-0B4D-401E-A94A-E5D3F23A2A7C}" srcOrd="0" destOrd="0" presId="urn:microsoft.com/office/officeart/2008/layout/LinedList"/>
    <dgm:cxn modelId="{EBF95F74-A717-4F0F-8B87-95934F9FF1F7}" type="presParOf" srcId="{1EC975E4-2A34-4168-BA91-2CA66DA2F10B}" destId="{B4664D46-A051-4E34-B9B8-4232C1EDFB66}" srcOrd="1" destOrd="0" presId="urn:microsoft.com/office/officeart/2008/layout/LinedList"/>
    <dgm:cxn modelId="{3ABAD9B8-6DB4-45D3-8BEE-B2C88D9D8932}" type="presParOf" srcId="{B4664D46-A051-4E34-B9B8-4232C1EDFB66}" destId="{7BD9BB0C-F793-4477-A654-BE714743F674}" srcOrd="0" destOrd="0" presId="urn:microsoft.com/office/officeart/2008/layout/LinedList"/>
    <dgm:cxn modelId="{4393DBFA-254D-4593-814B-C0221A63FE0F}" type="presParOf" srcId="{B4664D46-A051-4E34-B9B8-4232C1EDFB66}" destId="{D469C70F-5BC1-4689-9897-5C3F0141D197}" srcOrd="1" destOrd="0" presId="urn:microsoft.com/office/officeart/2008/layout/LinedList"/>
    <dgm:cxn modelId="{EF99224A-93A7-4813-AF4A-1191E077A93C}" type="presParOf" srcId="{1EC975E4-2A34-4168-BA91-2CA66DA2F10B}" destId="{D163DB2A-4685-4583-87E6-8E3A8092F667}" srcOrd="2" destOrd="0" presId="urn:microsoft.com/office/officeart/2008/layout/LinedList"/>
    <dgm:cxn modelId="{6D3CCE20-EF9F-4DC5-B25C-1DDDA5323DAF}" type="presParOf" srcId="{1EC975E4-2A34-4168-BA91-2CA66DA2F10B}" destId="{D9DCE7BB-E572-4A6D-A137-05C655C8D89F}" srcOrd="3" destOrd="0" presId="urn:microsoft.com/office/officeart/2008/layout/LinedList"/>
    <dgm:cxn modelId="{B9EF391F-5466-4C96-9341-A24B8C27C569}" type="presParOf" srcId="{D9DCE7BB-E572-4A6D-A137-05C655C8D89F}" destId="{8B932A82-66D7-4228-9FB5-341442815B65}" srcOrd="0" destOrd="0" presId="urn:microsoft.com/office/officeart/2008/layout/LinedList"/>
    <dgm:cxn modelId="{4CA4EF5D-5E30-49D0-B57C-572971DB3FC3}" type="presParOf" srcId="{D9DCE7BB-E572-4A6D-A137-05C655C8D89F}" destId="{10223C94-3677-43F3-AD59-D4CDFDE2F471}" srcOrd="1" destOrd="0" presId="urn:microsoft.com/office/officeart/2008/layout/LinedList"/>
    <dgm:cxn modelId="{2903681E-CBF6-41B1-8F39-481979D396F5}" type="presParOf" srcId="{1EC975E4-2A34-4168-BA91-2CA66DA2F10B}" destId="{1472D188-3DEB-4C07-BD08-03D17710B8E1}" srcOrd="4" destOrd="0" presId="urn:microsoft.com/office/officeart/2008/layout/LinedList"/>
    <dgm:cxn modelId="{52B984C2-1F98-4FF8-AF9B-4D758A64FF12}" type="presParOf" srcId="{1EC975E4-2A34-4168-BA91-2CA66DA2F10B}" destId="{500C5C71-0BD3-437F-B4C4-6E817752F2EB}" srcOrd="5" destOrd="0" presId="urn:microsoft.com/office/officeart/2008/layout/LinedList"/>
    <dgm:cxn modelId="{AD08839A-97E1-4C77-83DA-CB678DAAB9E1}" type="presParOf" srcId="{500C5C71-0BD3-437F-B4C4-6E817752F2EB}" destId="{2940FF88-85E0-4597-91DD-070951774D20}" srcOrd="0" destOrd="0" presId="urn:microsoft.com/office/officeart/2008/layout/LinedList"/>
    <dgm:cxn modelId="{741B4BFC-A588-4685-9E55-95ACAEDD03F8}" type="presParOf" srcId="{500C5C71-0BD3-437F-B4C4-6E817752F2EB}" destId="{FB91F575-F9D6-4AAE-BDF1-448FB2A05155}" srcOrd="1" destOrd="0" presId="urn:microsoft.com/office/officeart/2008/layout/LinedList"/>
    <dgm:cxn modelId="{31239BF3-77EA-47F9-ADFE-C7E9CB80FF78}" type="presParOf" srcId="{1EC975E4-2A34-4168-BA91-2CA66DA2F10B}" destId="{813AA6AD-FD20-4611-BCCC-E26C2183BAA0}" srcOrd="6" destOrd="0" presId="urn:microsoft.com/office/officeart/2008/layout/LinedList"/>
    <dgm:cxn modelId="{145D523F-7B94-4624-BC74-2BBFB0953739}" type="presParOf" srcId="{1EC975E4-2A34-4168-BA91-2CA66DA2F10B}" destId="{B1DB247A-AAEC-4CD4-91BD-F65CFE07A343}" srcOrd="7" destOrd="0" presId="urn:microsoft.com/office/officeart/2008/layout/LinedList"/>
    <dgm:cxn modelId="{B4989AF5-EF4E-4845-9D1B-6BF9D0283337}" type="presParOf" srcId="{B1DB247A-AAEC-4CD4-91BD-F65CFE07A343}" destId="{AC7F33C5-65F6-40F5-B488-9C97AFC6DE14}" srcOrd="0" destOrd="0" presId="urn:microsoft.com/office/officeart/2008/layout/LinedList"/>
    <dgm:cxn modelId="{F6243E89-14FF-41F3-86D0-EBEA0B7C1603}" type="presParOf" srcId="{B1DB247A-AAEC-4CD4-91BD-F65CFE07A343}" destId="{D3F3AC20-9573-4A1B-B304-5F8CFD36D7BB}" srcOrd="1" destOrd="0" presId="urn:microsoft.com/office/officeart/2008/layout/LinedList"/>
    <dgm:cxn modelId="{0455A5EC-83B2-47BF-88BF-89DC84650A90}" type="presParOf" srcId="{1EC975E4-2A34-4168-BA91-2CA66DA2F10B}" destId="{97A38909-F626-45C2-8136-1E03AB72BE92}" srcOrd="8" destOrd="0" presId="urn:microsoft.com/office/officeart/2008/layout/LinedList"/>
    <dgm:cxn modelId="{4DCDE922-FBA9-4D3B-B011-61B1D67237BC}" type="presParOf" srcId="{1EC975E4-2A34-4168-BA91-2CA66DA2F10B}" destId="{26DE2C4A-42B3-4DA6-A6E5-27F349B00B11}" srcOrd="9" destOrd="0" presId="urn:microsoft.com/office/officeart/2008/layout/LinedList"/>
    <dgm:cxn modelId="{56529F99-73DD-4A97-B64E-37693F02DA8A}" type="presParOf" srcId="{26DE2C4A-42B3-4DA6-A6E5-27F349B00B11}" destId="{D9F894D5-7AC8-4746-9D1F-4CD1C8EBFB87}" srcOrd="0" destOrd="0" presId="urn:microsoft.com/office/officeart/2008/layout/LinedList"/>
    <dgm:cxn modelId="{22952581-7471-42EF-86F4-8609C3512F94}" type="presParOf" srcId="{26DE2C4A-42B3-4DA6-A6E5-27F349B00B11}" destId="{E9826535-BDFA-40E9-8403-B7F091077BE7}" srcOrd="1"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01D60B5-C764-4FF0-A44C-389B1395AB8B}" type="doc">
      <dgm:prSet loTypeId="urn:microsoft.com/office/officeart/2005/8/layout/hierarchy1" loCatId="hierarchy" qsTypeId="urn:microsoft.com/office/officeart/2005/8/quickstyle/simple1" qsCatId="simple" csTypeId="urn:microsoft.com/office/officeart/2005/8/colors/accent1_1" csCatId="accent1"/>
      <dgm:spPr/>
      <dgm:t>
        <a:bodyPr/>
        <a:lstStyle/>
        <a:p>
          <a:endParaRPr lang="en-US"/>
        </a:p>
      </dgm:t>
    </dgm:pt>
    <dgm:pt modelId="{DC13B5E5-CEF7-4952-AB79-408F201D50AB}">
      <dgm:prSet/>
      <dgm:spPr/>
      <dgm:t>
        <a:bodyPr/>
        <a:lstStyle/>
        <a:p>
          <a:r>
            <a:rPr lang="es-ES" dirty="0">
              <a:solidFill>
                <a:srgbClr val="004B24"/>
              </a:solidFill>
            </a:rPr>
            <a:t>Regalo</a:t>
          </a:r>
        </a:p>
      </dgm:t>
    </dgm:pt>
    <dgm:pt modelId="{F997F00F-CAE2-41E4-8FCC-98461A303FC3}" type="parTrans" cxnId="{C91D3409-89DB-454D-8D0D-515B8881F94E}">
      <dgm:prSet/>
      <dgm:spPr/>
      <dgm:t>
        <a:bodyPr/>
        <a:lstStyle/>
        <a:p>
          <a:endParaRPr lang="en-US"/>
        </a:p>
      </dgm:t>
    </dgm:pt>
    <dgm:pt modelId="{4987F153-BDAC-41A4-B8CC-2227388DB25E}" type="sibTrans" cxnId="{C91D3409-89DB-454D-8D0D-515B8881F94E}">
      <dgm:prSet/>
      <dgm:spPr/>
      <dgm:t>
        <a:bodyPr/>
        <a:lstStyle/>
        <a:p>
          <a:endParaRPr lang="en-US"/>
        </a:p>
      </dgm:t>
    </dgm:pt>
    <dgm:pt modelId="{DEEBF25B-3BFA-4008-8620-8CCE11DB8D68}">
      <dgm:prSet/>
      <dgm:spPr/>
      <dgm:t>
        <a:bodyPr/>
        <a:lstStyle/>
        <a:p>
          <a:r>
            <a:rPr lang="es-ES" dirty="0">
              <a:solidFill>
                <a:srgbClr val="004B24"/>
              </a:solidFill>
            </a:rPr>
            <a:t>Venta</a:t>
          </a:r>
        </a:p>
      </dgm:t>
    </dgm:pt>
    <dgm:pt modelId="{EF4683D7-3772-4A33-A4F0-3D043DFD7019}" type="parTrans" cxnId="{DA4E0E6C-45F0-41B1-9FE7-6A18D3A695EB}">
      <dgm:prSet/>
      <dgm:spPr/>
      <dgm:t>
        <a:bodyPr/>
        <a:lstStyle/>
        <a:p>
          <a:endParaRPr lang="en-US"/>
        </a:p>
      </dgm:t>
    </dgm:pt>
    <dgm:pt modelId="{851AF2A9-3F9F-4E9D-B5E1-958AEF93C7A7}" type="sibTrans" cxnId="{DA4E0E6C-45F0-41B1-9FE7-6A18D3A695EB}">
      <dgm:prSet/>
      <dgm:spPr/>
      <dgm:t>
        <a:bodyPr/>
        <a:lstStyle/>
        <a:p>
          <a:endParaRPr lang="en-US"/>
        </a:p>
      </dgm:t>
    </dgm:pt>
    <dgm:pt modelId="{B78BA8BC-171E-40B0-9D2E-EDC4FB601631}">
      <dgm:prSet/>
      <dgm:spPr/>
      <dgm:t>
        <a:bodyPr/>
        <a:lstStyle/>
        <a:p>
          <a:r>
            <a:rPr lang="es-ES" dirty="0">
              <a:solidFill>
                <a:srgbClr val="004B24"/>
              </a:solidFill>
            </a:rPr>
            <a:t>Herencia</a:t>
          </a:r>
        </a:p>
      </dgm:t>
    </dgm:pt>
    <dgm:pt modelId="{918BC709-0B96-4364-A474-EF4115AB5ED8}" type="parTrans" cxnId="{735DA130-48C3-46DB-9817-8B421B3EEEBF}">
      <dgm:prSet/>
      <dgm:spPr/>
      <dgm:t>
        <a:bodyPr/>
        <a:lstStyle/>
        <a:p>
          <a:endParaRPr lang="en-US"/>
        </a:p>
      </dgm:t>
    </dgm:pt>
    <dgm:pt modelId="{AEAC9BE9-3988-4241-BAF6-CB6EA6709D69}" type="sibTrans" cxnId="{735DA130-48C3-46DB-9817-8B421B3EEEBF}">
      <dgm:prSet/>
      <dgm:spPr/>
      <dgm:t>
        <a:bodyPr/>
        <a:lstStyle/>
        <a:p>
          <a:endParaRPr lang="en-US"/>
        </a:p>
      </dgm:t>
    </dgm:pt>
    <dgm:pt modelId="{88DDB80D-FFF2-43D0-BA22-1E3679A4ECFD}">
      <dgm:prSet/>
      <dgm:spPr/>
      <dgm:t>
        <a:bodyPr/>
        <a:lstStyle/>
        <a:p>
          <a:r>
            <a:rPr lang="es-ES" dirty="0">
              <a:solidFill>
                <a:srgbClr val="004B24"/>
              </a:solidFill>
            </a:rPr>
            <a:t>Arrendamiento</a:t>
          </a:r>
        </a:p>
      </dgm:t>
    </dgm:pt>
    <dgm:pt modelId="{28BF1BD6-FB8D-49B1-8A5A-ABAA1E1796B4}" type="parTrans" cxnId="{974D26B6-531D-4204-A410-8C36DFB3CC24}">
      <dgm:prSet/>
      <dgm:spPr/>
      <dgm:t>
        <a:bodyPr/>
        <a:lstStyle/>
        <a:p>
          <a:endParaRPr lang="en-US"/>
        </a:p>
      </dgm:t>
    </dgm:pt>
    <dgm:pt modelId="{894761AB-82E8-442D-B860-CD721A3F6B6E}" type="sibTrans" cxnId="{974D26B6-531D-4204-A410-8C36DFB3CC24}">
      <dgm:prSet/>
      <dgm:spPr/>
      <dgm:t>
        <a:bodyPr/>
        <a:lstStyle/>
        <a:p>
          <a:endParaRPr lang="en-US"/>
        </a:p>
      </dgm:t>
    </dgm:pt>
    <dgm:pt modelId="{62308291-929C-4B55-A9C2-3C2471914463}" type="pres">
      <dgm:prSet presAssocID="{E01D60B5-C764-4FF0-A44C-389B1395AB8B}" presName="hierChild1" presStyleCnt="0">
        <dgm:presLayoutVars>
          <dgm:chPref val="1"/>
          <dgm:dir/>
          <dgm:animOne val="branch"/>
          <dgm:animLvl val="lvl"/>
          <dgm:resizeHandles/>
        </dgm:presLayoutVars>
      </dgm:prSet>
      <dgm:spPr/>
    </dgm:pt>
    <dgm:pt modelId="{7E6C2489-60B4-43B9-A973-5EDC7E786860}" type="pres">
      <dgm:prSet presAssocID="{DC13B5E5-CEF7-4952-AB79-408F201D50AB}" presName="hierRoot1" presStyleCnt="0"/>
      <dgm:spPr/>
    </dgm:pt>
    <dgm:pt modelId="{C7DF4E56-53BA-48DE-A773-20A6AC88DADD}" type="pres">
      <dgm:prSet presAssocID="{DC13B5E5-CEF7-4952-AB79-408F201D50AB}" presName="composite" presStyleCnt="0"/>
      <dgm:spPr/>
    </dgm:pt>
    <dgm:pt modelId="{68763950-9CE6-4029-AAC6-9E826727F179}" type="pres">
      <dgm:prSet presAssocID="{DC13B5E5-CEF7-4952-AB79-408F201D50AB}" presName="background" presStyleLbl="node0" presStyleIdx="0" presStyleCnt="4"/>
      <dgm:spPr/>
    </dgm:pt>
    <dgm:pt modelId="{45AD9C0F-0E49-4E85-9E65-94578F482890}" type="pres">
      <dgm:prSet presAssocID="{DC13B5E5-CEF7-4952-AB79-408F201D50AB}" presName="text" presStyleLbl="fgAcc0" presStyleIdx="0" presStyleCnt="4">
        <dgm:presLayoutVars>
          <dgm:chPref val="3"/>
        </dgm:presLayoutVars>
      </dgm:prSet>
      <dgm:spPr/>
    </dgm:pt>
    <dgm:pt modelId="{17D379F4-2E32-4366-9778-61D2CFC66334}" type="pres">
      <dgm:prSet presAssocID="{DC13B5E5-CEF7-4952-AB79-408F201D50AB}" presName="hierChild2" presStyleCnt="0"/>
      <dgm:spPr/>
    </dgm:pt>
    <dgm:pt modelId="{0269082E-8F20-4245-8AE1-26960AF5E541}" type="pres">
      <dgm:prSet presAssocID="{DEEBF25B-3BFA-4008-8620-8CCE11DB8D68}" presName="hierRoot1" presStyleCnt="0"/>
      <dgm:spPr/>
    </dgm:pt>
    <dgm:pt modelId="{EFF19CD5-B8FD-43B3-B74B-66EC89C22540}" type="pres">
      <dgm:prSet presAssocID="{DEEBF25B-3BFA-4008-8620-8CCE11DB8D68}" presName="composite" presStyleCnt="0"/>
      <dgm:spPr/>
    </dgm:pt>
    <dgm:pt modelId="{24909BD3-561E-4363-B791-2B6262B64CDF}" type="pres">
      <dgm:prSet presAssocID="{DEEBF25B-3BFA-4008-8620-8CCE11DB8D68}" presName="background" presStyleLbl="node0" presStyleIdx="1" presStyleCnt="4"/>
      <dgm:spPr/>
    </dgm:pt>
    <dgm:pt modelId="{BD13F522-7CFD-4DCB-980A-D4FCD83A7DFC}" type="pres">
      <dgm:prSet presAssocID="{DEEBF25B-3BFA-4008-8620-8CCE11DB8D68}" presName="text" presStyleLbl="fgAcc0" presStyleIdx="1" presStyleCnt="4">
        <dgm:presLayoutVars>
          <dgm:chPref val="3"/>
        </dgm:presLayoutVars>
      </dgm:prSet>
      <dgm:spPr/>
    </dgm:pt>
    <dgm:pt modelId="{BC23EFAA-0D35-40CA-892E-BD5D8AD583A9}" type="pres">
      <dgm:prSet presAssocID="{DEEBF25B-3BFA-4008-8620-8CCE11DB8D68}" presName="hierChild2" presStyleCnt="0"/>
      <dgm:spPr/>
    </dgm:pt>
    <dgm:pt modelId="{638859C1-95D6-499E-81FF-30BCF25FFE55}" type="pres">
      <dgm:prSet presAssocID="{B78BA8BC-171E-40B0-9D2E-EDC4FB601631}" presName="hierRoot1" presStyleCnt="0"/>
      <dgm:spPr/>
    </dgm:pt>
    <dgm:pt modelId="{D1816566-C3B1-44D5-A60B-B8D079B2133D}" type="pres">
      <dgm:prSet presAssocID="{B78BA8BC-171E-40B0-9D2E-EDC4FB601631}" presName="composite" presStyleCnt="0"/>
      <dgm:spPr/>
    </dgm:pt>
    <dgm:pt modelId="{CB56CBF9-6844-4805-A2CC-B34C521FFC3B}" type="pres">
      <dgm:prSet presAssocID="{B78BA8BC-171E-40B0-9D2E-EDC4FB601631}" presName="background" presStyleLbl="node0" presStyleIdx="2" presStyleCnt="4"/>
      <dgm:spPr/>
    </dgm:pt>
    <dgm:pt modelId="{F9396969-CF5C-4D8F-969E-1FBBC2B80993}" type="pres">
      <dgm:prSet presAssocID="{B78BA8BC-171E-40B0-9D2E-EDC4FB601631}" presName="text" presStyleLbl="fgAcc0" presStyleIdx="2" presStyleCnt="4">
        <dgm:presLayoutVars>
          <dgm:chPref val="3"/>
        </dgm:presLayoutVars>
      </dgm:prSet>
      <dgm:spPr/>
    </dgm:pt>
    <dgm:pt modelId="{44A93770-AF74-4DAF-B50E-E8E7E69F75FC}" type="pres">
      <dgm:prSet presAssocID="{B78BA8BC-171E-40B0-9D2E-EDC4FB601631}" presName="hierChild2" presStyleCnt="0"/>
      <dgm:spPr/>
    </dgm:pt>
    <dgm:pt modelId="{786F5654-5B08-4424-BC75-C882F31A2C76}" type="pres">
      <dgm:prSet presAssocID="{88DDB80D-FFF2-43D0-BA22-1E3679A4ECFD}" presName="hierRoot1" presStyleCnt="0"/>
      <dgm:spPr/>
    </dgm:pt>
    <dgm:pt modelId="{2A9C34CD-EC77-429D-A004-6E7D30317E52}" type="pres">
      <dgm:prSet presAssocID="{88DDB80D-FFF2-43D0-BA22-1E3679A4ECFD}" presName="composite" presStyleCnt="0"/>
      <dgm:spPr/>
    </dgm:pt>
    <dgm:pt modelId="{81A28E05-CC9A-4E55-B7FB-8BE5229CDE04}" type="pres">
      <dgm:prSet presAssocID="{88DDB80D-FFF2-43D0-BA22-1E3679A4ECFD}" presName="background" presStyleLbl="node0" presStyleIdx="3" presStyleCnt="4"/>
      <dgm:spPr/>
    </dgm:pt>
    <dgm:pt modelId="{7CDFDDE3-FC11-494E-B117-721F1F802B23}" type="pres">
      <dgm:prSet presAssocID="{88DDB80D-FFF2-43D0-BA22-1E3679A4ECFD}" presName="text" presStyleLbl="fgAcc0" presStyleIdx="3" presStyleCnt="4">
        <dgm:presLayoutVars>
          <dgm:chPref val="3"/>
        </dgm:presLayoutVars>
      </dgm:prSet>
      <dgm:spPr/>
    </dgm:pt>
    <dgm:pt modelId="{AB8DC124-3BF8-48F9-9D7D-8E1DFF58D3A3}" type="pres">
      <dgm:prSet presAssocID="{88DDB80D-FFF2-43D0-BA22-1E3679A4ECFD}" presName="hierChild2" presStyleCnt="0"/>
      <dgm:spPr/>
    </dgm:pt>
  </dgm:ptLst>
  <dgm:cxnLst>
    <dgm:cxn modelId="{C91D3409-89DB-454D-8D0D-515B8881F94E}" srcId="{E01D60B5-C764-4FF0-A44C-389B1395AB8B}" destId="{DC13B5E5-CEF7-4952-AB79-408F201D50AB}" srcOrd="0" destOrd="0" parTransId="{F997F00F-CAE2-41E4-8FCC-98461A303FC3}" sibTransId="{4987F153-BDAC-41A4-B8CC-2227388DB25E}"/>
    <dgm:cxn modelId="{6B99FC1B-A5F4-49A1-9674-CF623C05FA45}" type="presOf" srcId="{DC13B5E5-CEF7-4952-AB79-408F201D50AB}" destId="{45AD9C0F-0E49-4E85-9E65-94578F482890}" srcOrd="0" destOrd="0" presId="urn:microsoft.com/office/officeart/2005/8/layout/hierarchy1"/>
    <dgm:cxn modelId="{11B7D428-ADD9-41A7-BE87-257C582EDB31}" type="presOf" srcId="{E01D60B5-C764-4FF0-A44C-389B1395AB8B}" destId="{62308291-929C-4B55-A9C2-3C2471914463}" srcOrd="0" destOrd="0" presId="urn:microsoft.com/office/officeart/2005/8/layout/hierarchy1"/>
    <dgm:cxn modelId="{735DA130-48C3-46DB-9817-8B421B3EEEBF}" srcId="{E01D60B5-C764-4FF0-A44C-389B1395AB8B}" destId="{B78BA8BC-171E-40B0-9D2E-EDC4FB601631}" srcOrd="2" destOrd="0" parTransId="{918BC709-0B96-4364-A474-EF4115AB5ED8}" sibTransId="{AEAC9BE9-3988-4241-BAF6-CB6EA6709D69}"/>
    <dgm:cxn modelId="{B147105D-F1EC-4720-A874-6762CF784577}" type="presOf" srcId="{88DDB80D-FFF2-43D0-BA22-1E3679A4ECFD}" destId="{7CDFDDE3-FC11-494E-B117-721F1F802B23}" srcOrd="0" destOrd="0" presId="urn:microsoft.com/office/officeart/2005/8/layout/hierarchy1"/>
    <dgm:cxn modelId="{4C20D242-D21D-4191-A6E0-E70F81E93EBC}" type="presOf" srcId="{DEEBF25B-3BFA-4008-8620-8CCE11DB8D68}" destId="{BD13F522-7CFD-4DCB-980A-D4FCD83A7DFC}" srcOrd="0" destOrd="0" presId="urn:microsoft.com/office/officeart/2005/8/layout/hierarchy1"/>
    <dgm:cxn modelId="{DA4E0E6C-45F0-41B1-9FE7-6A18D3A695EB}" srcId="{E01D60B5-C764-4FF0-A44C-389B1395AB8B}" destId="{DEEBF25B-3BFA-4008-8620-8CCE11DB8D68}" srcOrd="1" destOrd="0" parTransId="{EF4683D7-3772-4A33-A4F0-3D043DFD7019}" sibTransId="{851AF2A9-3F9F-4E9D-B5E1-958AEF93C7A7}"/>
    <dgm:cxn modelId="{14E4DC78-8EA1-42F6-B044-5F9086AE708B}" type="presOf" srcId="{B78BA8BC-171E-40B0-9D2E-EDC4FB601631}" destId="{F9396969-CF5C-4D8F-969E-1FBBC2B80993}" srcOrd="0" destOrd="0" presId="urn:microsoft.com/office/officeart/2005/8/layout/hierarchy1"/>
    <dgm:cxn modelId="{974D26B6-531D-4204-A410-8C36DFB3CC24}" srcId="{E01D60B5-C764-4FF0-A44C-389B1395AB8B}" destId="{88DDB80D-FFF2-43D0-BA22-1E3679A4ECFD}" srcOrd="3" destOrd="0" parTransId="{28BF1BD6-FB8D-49B1-8A5A-ABAA1E1796B4}" sibTransId="{894761AB-82E8-442D-B860-CD721A3F6B6E}"/>
    <dgm:cxn modelId="{1A4F9903-853A-4AD1-AA99-26B43C27E4E0}" type="presParOf" srcId="{62308291-929C-4B55-A9C2-3C2471914463}" destId="{7E6C2489-60B4-43B9-A973-5EDC7E786860}" srcOrd="0" destOrd="0" presId="urn:microsoft.com/office/officeart/2005/8/layout/hierarchy1"/>
    <dgm:cxn modelId="{145AF820-CC44-4E91-B687-C33C8DC4714A}" type="presParOf" srcId="{7E6C2489-60B4-43B9-A973-5EDC7E786860}" destId="{C7DF4E56-53BA-48DE-A773-20A6AC88DADD}" srcOrd="0" destOrd="0" presId="urn:microsoft.com/office/officeart/2005/8/layout/hierarchy1"/>
    <dgm:cxn modelId="{789EE412-4499-4DF0-9BCB-3991B75CD3B4}" type="presParOf" srcId="{C7DF4E56-53BA-48DE-A773-20A6AC88DADD}" destId="{68763950-9CE6-4029-AAC6-9E826727F179}" srcOrd="0" destOrd="0" presId="urn:microsoft.com/office/officeart/2005/8/layout/hierarchy1"/>
    <dgm:cxn modelId="{AC4ECB10-250E-482B-B068-F33FEB977916}" type="presParOf" srcId="{C7DF4E56-53BA-48DE-A773-20A6AC88DADD}" destId="{45AD9C0F-0E49-4E85-9E65-94578F482890}" srcOrd="1" destOrd="0" presId="urn:microsoft.com/office/officeart/2005/8/layout/hierarchy1"/>
    <dgm:cxn modelId="{3977A077-6C47-4504-B0FA-93FEE5A4DABD}" type="presParOf" srcId="{7E6C2489-60B4-43B9-A973-5EDC7E786860}" destId="{17D379F4-2E32-4366-9778-61D2CFC66334}" srcOrd="1" destOrd="0" presId="urn:microsoft.com/office/officeart/2005/8/layout/hierarchy1"/>
    <dgm:cxn modelId="{8928BC57-077E-4D0B-BF5F-008847DC46FF}" type="presParOf" srcId="{62308291-929C-4B55-A9C2-3C2471914463}" destId="{0269082E-8F20-4245-8AE1-26960AF5E541}" srcOrd="1" destOrd="0" presId="urn:microsoft.com/office/officeart/2005/8/layout/hierarchy1"/>
    <dgm:cxn modelId="{9F41DEC3-63B4-495E-B4DB-84FB60A3D466}" type="presParOf" srcId="{0269082E-8F20-4245-8AE1-26960AF5E541}" destId="{EFF19CD5-B8FD-43B3-B74B-66EC89C22540}" srcOrd="0" destOrd="0" presId="urn:microsoft.com/office/officeart/2005/8/layout/hierarchy1"/>
    <dgm:cxn modelId="{5E449F73-2D3B-4082-A23A-E9093AA2A99F}" type="presParOf" srcId="{EFF19CD5-B8FD-43B3-B74B-66EC89C22540}" destId="{24909BD3-561E-4363-B791-2B6262B64CDF}" srcOrd="0" destOrd="0" presId="urn:microsoft.com/office/officeart/2005/8/layout/hierarchy1"/>
    <dgm:cxn modelId="{AC8A32C6-05B5-4830-922E-E300D185D25A}" type="presParOf" srcId="{EFF19CD5-B8FD-43B3-B74B-66EC89C22540}" destId="{BD13F522-7CFD-4DCB-980A-D4FCD83A7DFC}" srcOrd="1" destOrd="0" presId="urn:microsoft.com/office/officeart/2005/8/layout/hierarchy1"/>
    <dgm:cxn modelId="{76CE65F6-F52E-4FB5-BF93-46DAB4E06306}" type="presParOf" srcId="{0269082E-8F20-4245-8AE1-26960AF5E541}" destId="{BC23EFAA-0D35-40CA-892E-BD5D8AD583A9}" srcOrd="1" destOrd="0" presId="urn:microsoft.com/office/officeart/2005/8/layout/hierarchy1"/>
    <dgm:cxn modelId="{9C7F6768-12FA-4B53-A1C4-4A1259D2947B}" type="presParOf" srcId="{62308291-929C-4B55-A9C2-3C2471914463}" destId="{638859C1-95D6-499E-81FF-30BCF25FFE55}" srcOrd="2" destOrd="0" presId="urn:microsoft.com/office/officeart/2005/8/layout/hierarchy1"/>
    <dgm:cxn modelId="{FAB91A02-F37B-4358-A75F-3B46F839238A}" type="presParOf" srcId="{638859C1-95D6-499E-81FF-30BCF25FFE55}" destId="{D1816566-C3B1-44D5-A60B-B8D079B2133D}" srcOrd="0" destOrd="0" presId="urn:microsoft.com/office/officeart/2005/8/layout/hierarchy1"/>
    <dgm:cxn modelId="{5A2D7C81-847D-4088-8611-13539EFA3EF5}" type="presParOf" srcId="{D1816566-C3B1-44D5-A60B-B8D079B2133D}" destId="{CB56CBF9-6844-4805-A2CC-B34C521FFC3B}" srcOrd="0" destOrd="0" presId="urn:microsoft.com/office/officeart/2005/8/layout/hierarchy1"/>
    <dgm:cxn modelId="{6892FEAE-6089-4FA7-8F90-2E4A81375C2C}" type="presParOf" srcId="{D1816566-C3B1-44D5-A60B-B8D079B2133D}" destId="{F9396969-CF5C-4D8F-969E-1FBBC2B80993}" srcOrd="1" destOrd="0" presId="urn:microsoft.com/office/officeart/2005/8/layout/hierarchy1"/>
    <dgm:cxn modelId="{D8A7F669-10A9-456C-943F-086E1DA6C91D}" type="presParOf" srcId="{638859C1-95D6-499E-81FF-30BCF25FFE55}" destId="{44A93770-AF74-4DAF-B50E-E8E7E69F75FC}" srcOrd="1" destOrd="0" presId="urn:microsoft.com/office/officeart/2005/8/layout/hierarchy1"/>
    <dgm:cxn modelId="{0EBE22CD-50E8-4C7A-9145-66E7F8771077}" type="presParOf" srcId="{62308291-929C-4B55-A9C2-3C2471914463}" destId="{786F5654-5B08-4424-BC75-C882F31A2C76}" srcOrd="3" destOrd="0" presId="urn:microsoft.com/office/officeart/2005/8/layout/hierarchy1"/>
    <dgm:cxn modelId="{52F8984E-AA1E-4DCE-BECE-A5B6A7534173}" type="presParOf" srcId="{786F5654-5B08-4424-BC75-C882F31A2C76}" destId="{2A9C34CD-EC77-429D-A004-6E7D30317E52}" srcOrd="0" destOrd="0" presId="urn:microsoft.com/office/officeart/2005/8/layout/hierarchy1"/>
    <dgm:cxn modelId="{89F24D83-1549-4041-98E9-3281F38540DE}" type="presParOf" srcId="{2A9C34CD-EC77-429D-A004-6E7D30317E52}" destId="{81A28E05-CC9A-4E55-B7FB-8BE5229CDE04}" srcOrd="0" destOrd="0" presId="urn:microsoft.com/office/officeart/2005/8/layout/hierarchy1"/>
    <dgm:cxn modelId="{04766295-4F9C-4823-9523-E0F60B578C1D}" type="presParOf" srcId="{2A9C34CD-EC77-429D-A004-6E7D30317E52}" destId="{7CDFDDE3-FC11-494E-B117-721F1F802B23}" srcOrd="1" destOrd="0" presId="urn:microsoft.com/office/officeart/2005/8/layout/hierarchy1"/>
    <dgm:cxn modelId="{F64CAE10-0295-4C6E-85D7-057CDE21E506}" type="presParOf" srcId="{786F5654-5B08-4424-BC75-C882F31A2C76}" destId="{AB8DC124-3BF8-48F9-9D7D-8E1DFF58D3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EF77714-DF98-432A-B5AD-C1C9EA98285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7BF1B5B6-A3FC-4AEA-ADA5-5350417A18E9}">
      <dgm:prSet custT="1"/>
      <dgm:spPr/>
      <dgm:t>
        <a:bodyPr/>
        <a:lstStyle/>
        <a:p>
          <a:pPr>
            <a:lnSpc>
              <a:spcPct val="100000"/>
            </a:lnSpc>
          </a:pPr>
          <a:r>
            <a:rPr lang="es-ES" sz="2800" dirty="0"/>
            <a:t>¿Se transfirió la gestión o existe algún plan para hacerlo?</a:t>
          </a:r>
        </a:p>
      </dgm:t>
    </dgm:pt>
    <dgm:pt modelId="{A98A575F-7986-45D2-BDAE-E2AFC344E482}" type="parTrans" cxnId="{0CC57C6E-BC6F-4B5A-9F4E-0700E0FE308F}">
      <dgm:prSet/>
      <dgm:spPr/>
      <dgm:t>
        <a:bodyPr/>
        <a:lstStyle/>
        <a:p>
          <a:endParaRPr lang="en-US"/>
        </a:p>
      </dgm:t>
    </dgm:pt>
    <dgm:pt modelId="{EED10226-018A-47E7-8C40-6D4EBE784577}" type="sibTrans" cxnId="{0CC57C6E-BC6F-4B5A-9F4E-0700E0FE308F}">
      <dgm:prSet/>
      <dgm:spPr/>
      <dgm:t>
        <a:bodyPr/>
        <a:lstStyle/>
        <a:p>
          <a:endParaRPr lang="en-US"/>
        </a:p>
      </dgm:t>
    </dgm:pt>
    <dgm:pt modelId="{AB901654-284B-40F4-AFF2-0E167D72D48D}">
      <dgm:prSet custT="1"/>
      <dgm:spPr/>
      <dgm:t>
        <a:bodyPr/>
        <a:lstStyle/>
        <a:p>
          <a:pPr>
            <a:lnSpc>
              <a:spcPct val="100000"/>
            </a:lnSpc>
          </a:pPr>
          <a:r>
            <a:rPr lang="es-ES" sz="2800" dirty="0"/>
            <a:t>¿Ya existen acuerdos?</a:t>
          </a:r>
        </a:p>
      </dgm:t>
    </dgm:pt>
    <dgm:pt modelId="{1FC434D1-9B12-4C99-9D62-56199EEF6176}" type="parTrans" cxnId="{93825B15-0B69-4456-823C-7E12547FC11D}">
      <dgm:prSet/>
      <dgm:spPr/>
      <dgm:t>
        <a:bodyPr/>
        <a:lstStyle/>
        <a:p>
          <a:endParaRPr lang="en-US"/>
        </a:p>
      </dgm:t>
    </dgm:pt>
    <dgm:pt modelId="{F8343B8B-E7E6-4B2C-80A1-375C2A63B523}" type="sibTrans" cxnId="{93825B15-0B69-4456-823C-7E12547FC11D}">
      <dgm:prSet/>
      <dgm:spPr/>
      <dgm:t>
        <a:bodyPr/>
        <a:lstStyle/>
        <a:p>
          <a:endParaRPr lang="en-US"/>
        </a:p>
      </dgm:t>
    </dgm:pt>
    <dgm:pt modelId="{6F672478-1875-4F72-99EE-D0A698CE1899}">
      <dgm:prSet custT="1"/>
      <dgm:spPr/>
      <dgm:t>
        <a:bodyPr/>
        <a:lstStyle/>
        <a:p>
          <a:pPr>
            <a:lnSpc>
              <a:spcPct val="100000"/>
            </a:lnSpc>
          </a:pPr>
          <a:r>
            <a:rPr lang="es-ES" sz="2800" dirty="0"/>
            <a:t>¿Hay transparencia financiera?</a:t>
          </a:r>
        </a:p>
      </dgm:t>
    </dgm:pt>
    <dgm:pt modelId="{C70C189A-6EE8-4DB5-B3C6-7A3B5948DBFD}" type="parTrans" cxnId="{C9001FA3-F1CE-4E83-A34A-3E6BD3507AEA}">
      <dgm:prSet/>
      <dgm:spPr/>
      <dgm:t>
        <a:bodyPr/>
        <a:lstStyle/>
        <a:p>
          <a:endParaRPr lang="en-US"/>
        </a:p>
      </dgm:t>
    </dgm:pt>
    <dgm:pt modelId="{8869F61A-506E-4207-BAED-5BD98D1F6F82}" type="sibTrans" cxnId="{C9001FA3-F1CE-4E83-A34A-3E6BD3507AEA}">
      <dgm:prSet/>
      <dgm:spPr/>
      <dgm:t>
        <a:bodyPr/>
        <a:lstStyle/>
        <a:p>
          <a:endParaRPr lang="en-US"/>
        </a:p>
      </dgm:t>
    </dgm:pt>
    <dgm:pt modelId="{E2D2002C-22A0-4A66-BAD2-216E18305720}" type="pres">
      <dgm:prSet presAssocID="{8EF77714-DF98-432A-B5AD-C1C9EA982853}" presName="vert0" presStyleCnt="0">
        <dgm:presLayoutVars>
          <dgm:dir/>
          <dgm:animOne val="branch"/>
          <dgm:animLvl val="lvl"/>
        </dgm:presLayoutVars>
      </dgm:prSet>
      <dgm:spPr/>
    </dgm:pt>
    <dgm:pt modelId="{FA8896BB-145D-4032-89D1-6F9229F8C1B7}" type="pres">
      <dgm:prSet presAssocID="{6F672478-1875-4F72-99EE-D0A698CE1899}" presName="thickLine" presStyleLbl="alignNode1" presStyleIdx="0" presStyleCnt="3" custLinFactNeighborX="19742" custLinFactNeighborY="-543"/>
      <dgm:spPr/>
    </dgm:pt>
    <dgm:pt modelId="{8F58F006-6E9B-4AC1-A4A8-4CEB65984922}" type="pres">
      <dgm:prSet presAssocID="{6F672478-1875-4F72-99EE-D0A698CE1899}" presName="horz1" presStyleCnt="0"/>
      <dgm:spPr/>
    </dgm:pt>
    <dgm:pt modelId="{59BE4559-F805-49A6-BF51-3D1F044EDF6F}" type="pres">
      <dgm:prSet presAssocID="{6F672478-1875-4F72-99EE-D0A698CE1899}" presName="tx1" presStyleLbl="revTx" presStyleIdx="0" presStyleCnt="3" custScaleY="107627"/>
      <dgm:spPr/>
    </dgm:pt>
    <dgm:pt modelId="{F194283B-D3B3-40F6-BFF6-4CB312D02DBB}" type="pres">
      <dgm:prSet presAssocID="{6F672478-1875-4F72-99EE-D0A698CE1899}" presName="vert1" presStyleCnt="0"/>
      <dgm:spPr/>
    </dgm:pt>
    <dgm:pt modelId="{0C39B826-8B05-40F6-884B-1D704CA24550}" type="pres">
      <dgm:prSet presAssocID="{7BF1B5B6-A3FC-4AEA-ADA5-5350417A18E9}" presName="thickLine" presStyleLbl="alignNode1" presStyleIdx="1" presStyleCnt="3"/>
      <dgm:spPr/>
    </dgm:pt>
    <dgm:pt modelId="{C451931A-289E-4EB8-8E94-85DF7F363208}" type="pres">
      <dgm:prSet presAssocID="{7BF1B5B6-A3FC-4AEA-ADA5-5350417A18E9}" presName="horz1" presStyleCnt="0"/>
      <dgm:spPr/>
    </dgm:pt>
    <dgm:pt modelId="{B3A07B61-2D72-4BDA-801B-B4BBA4F08E63}" type="pres">
      <dgm:prSet presAssocID="{7BF1B5B6-A3FC-4AEA-ADA5-5350417A18E9}" presName="tx1" presStyleLbl="revTx" presStyleIdx="1" presStyleCnt="3" custScaleY="161028"/>
      <dgm:spPr/>
    </dgm:pt>
    <dgm:pt modelId="{1001D88D-20AF-4C47-989D-1DE5C1DA7819}" type="pres">
      <dgm:prSet presAssocID="{7BF1B5B6-A3FC-4AEA-ADA5-5350417A18E9}" presName="vert1" presStyleCnt="0"/>
      <dgm:spPr/>
    </dgm:pt>
    <dgm:pt modelId="{F62D74E2-C2D0-4333-8E3B-6D3CE8590D6A}" type="pres">
      <dgm:prSet presAssocID="{AB901654-284B-40F4-AFF2-0E167D72D48D}" presName="thickLine" presStyleLbl="alignNode1" presStyleIdx="2" presStyleCnt="3"/>
      <dgm:spPr/>
    </dgm:pt>
    <dgm:pt modelId="{F12340E3-4480-42EB-8A51-CBB88E1C2B5F}" type="pres">
      <dgm:prSet presAssocID="{AB901654-284B-40F4-AFF2-0E167D72D48D}" presName="horz1" presStyleCnt="0"/>
      <dgm:spPr/>
    </dgm:pt>
    <dgm:pt modelId="{FAF20EE9-6F55-4AEB-BE2E-D1878A8858BF}" type="pres">
      <dgm:prSet presAssocID="{AB901654-284B-40F4-AFF2-0E167D72D48D}" presName="tx1" presStyleLbl="revTx" presStyleIdx="2" presStyleCnt="3" custScaleY="89827" custLinFactNeighborY="13282"/>
      <dgm:spPr/>
    </dgm:pt>
    <dgm:pt modelId="{5A3C411F-470A-4B7B-936D-4DD5BD37F6E2}" type="pres">
      <dgm:prSet presAssocID="{AB901654-284B-40F4-AFF2-0E167D72D48D}" presName="vert1" presStyleCnt="0"/>
      <dgm:spPr/>
    </dgm:pt>
  </dgm:ptLst>
  <dgm:cxnLst>
    <dgm:cxn modelId="{93825B15-0B69-4456-823C-7E12547FC11D}" srcId="{8EF77714-DF98-432A-B5AD-C1C9EA982853}" destId="{AB901654-284B-40F4-AFF2-0E167D72D48D}" srcOrd="2" destOrd="0" parTransId="{1FC434D1-9B12-4C99-9D62-56199EEF6176}" sibTransId="{F8343B8B-E7E6-4B2C-80A1-375C2A63B523}"/>
    <dgm:cxn modelId="{9A7A7865-E27F-40F0-B301-517AE36400F7}" type="presOf" srcId="{7BF1B5B6-A3FC-4AEA-ADA5-5350417A18E9}" destId="{B3A07B61-2D72-4BDA-801B-B4BBA4F08E63}" srcOrd="0" destOrd="0" presId="urn:microsoft.com/office/officeart/2008/layout/LinedList"/>
    <dgm:cxn modelId="{0CC57C6E-BC6F-4B5A-9F4E-0700E0FE308F}" srcId="{8EF77714-DF98-432A-B5AD-C1C9EA982853}" destId="{7BF1B5B6-A3FC-4AEA-ADA5-5350417A18E9}" srcOrd="1" destOrd="0" parTransId="{A98A575F-7986-45D2-BDAE-E2AFC344E482}" sibTransId="{EED10226-018A-47E7-8C40-6D4EBE784577}"/>
    <dgm:cxn modelId="{1987EB93-963F-4719-90C0-6AFBD1A75BCD}" type="presOf" srcId="{8EF77714-DF98-432A-B5AD-C1C9EA982853}" destId="{E2D2002C-22A0-4A66-BAD2-216E18305720}" srcOrd="0" destOrd="0" presId="urn:microsoft.com/office/officeart/2008/layout/LinedList"/>
    <dgm:cxn modelId="{C9001FA3-F1CE-4E83-A34A-3E6BD3507AEA}" srcId="{8EF77714-DF98-432A-B5AD-C1C9EA982853}" destId="{6F672478-1875-4F72-99EE-D0A698CE1899}" srcOrd="0" destOrd="0" parTransId="{C70C189A-6EE8-4DB5-B3C6-7A3B5948DBFD}" sibTransId="{8869F61A-506E-4207-BAED-5BD98D1F6F82}"/>
    <dgm:cxn modelId="{851517D3-3FE5-4FB1-8EC5-9947BADA0D2D}" type="presOf" srcId="{AB901654-284B-40F4-AFF2-0E167D72D48D}" destId="{FAF20EE9-6F55-4AEB-BE2E-D1878A8858BF}" srcOrd="0" destOrd="0" presId="urn:microsoft.com/office/officeart/2008/layout/LinedList"/>
    <dgm:cxn modelId="{D80512E1-D53F-46D3-9958-41475E9213E9}" type="presOf" srcId="{6F672478-1875-4F72-99EE-D0A698CE1899}" destId="{59BE4559-F805-49A6-BF51-3D1F044EDF6F}" srcOrd="0" destOrd="0" presId="urn:microsoft.com/office/officeart/2008/layout/LinedList"/>
    <dgm:cxn modelId="{7E57905C-FB5D-45AD-9795-6F9EA368CD89}" type="presParOf" srcId="{E2D2002C-22A0-4A66-BAD2-216E18305720}" destId="{FA8896BB-145D-4032-89D1-6F9229F8C1B7}" srcOrd="0" destOrd="0" presId="urn:microsoft.com/office/officeart/2008/layout/LinedList"/>
    <dgm:cxn modelId="{2650DD80-2858-4041-BA50-7EF419C2DE3A}" type="presParOf" srcId="{E2D2002C-22A0-4A66-BAD2-216E18305720}" destId="{8F58F006-6E9B-4AC1-A4A8-4CEB65984922}" srcOrd="1" destOrd="0" presId="urn:microsoft.com/office/officeart/2008/layout/LinedList"/>
    <dgm:cxn modelId="{2CF6A9E8-911A-4977-B7F6-2AB53B4704A0}" type="presParOf" srcId="{8F58F006-6E9B-4AC1-A4A8-4CEB65984922}" destId="{59BE4559-F805-49A6-BF51-3D1F044EDF6F}" srcOrd="0" destOrd="0" presId="urn:microsoft.com/office/officeart/2008/layout/LinedList"/>
    <dgm:cxn modelId="{A9A484EC-6398-49D5-83DF-DFD66CDB68B5}" type="presParOf" srcId="{8F58F006-6E9B-4AC1-A4A8-4CEB65984922}" destId="{F194283B-D3B3-40F6-BFF6-4CB312D02DBB}" srcOrd="1" destOrd="0" presId="urn:microsoft.com/office/officeart/2008/layout/LinedList"/>
    <dgm:cxn modelId="{C176FB2A-E29E-4F04-8349-6E5AFCDF4219}" type="presParOf" srcId="{E2D2002C-22A0-4A66-BAD2-216E18305720}" destId="{0C39B826-8B05-40F6-884B-1D704CA24550}" srcOrd="2" destOrd="0" presId="urn:microsoft.com/office/officeart/2008/layout/LinedList"/>
    <dgm:cxn modelId="{45891803-1104-416F-A94D-15AE475B75B4}" type="presParOf" srcId="{E2D2002C-22A0-4A66-BAD2-216E18305720}" destId="{C451931A-289E-4EB8-8E94-85DF7F363208}" srcOrd="3" destOrd="0" presId="urn:microsoft.com/office/officeart/2008/layout/LinedList"/>
    <dgm:cxn modelId="{B5514349-8D52-41BD-A873-1BB27BBBE5E1}" type="presParOf" srcId="{C451931A-289E-4EB8-8E94-85DF7F363208}" destId="{B3A07B61-2D72-4BDA-801B-B4BBA4F08E63}" srcOrd="0" destOrd="0" presId="urn:microsoft.com/office/officeart/2008/layout/LinedList"/>
    <dgm:cxn modelId="{92C88E01-782E-4ED6-BECE-F93FC6891B17}" type="presParOf" srcId="{C451931A-289E-4EB8-8E94-85DF7F363208}" destId="{1001D88D-20AF-4C47-989D-1DE5C1DA7819}" srcOrd="1" destOrd="0" presId="urn:microsoft.com/office/officeart/2008/layout/LinedList"/>
    <dgm:cxn modelId="{3EA2DB31-6B00-4AA7-9612-57715B970102}" type="presParOf" srcId="{E2D2002C-22A0-4A66-BAD2-216E18305720}" destId="{F62D74E2-C2D0-4333-8E3B-6D3CE8590D6A}" srcOrd="4" destOrd="0" presId="urn:microsoft.com/office/officeart/2008/layout/LinedList"/>
    <dgm:cxn modelId="{53256D43-5AA8-4491-8445-FEEE084B993A}" type="presParOf" srcId="{E2D2002C-22A0-4A66-BAD2-216E18305720}" destId="{F12340E3-4480-42EB-8A51-CBB88E1C2B5F}" srcOrd="5" destOrd="0" presId="urn:microsoft.com/office/officeart/2008/layout/LinedList"/>
    <dgm:cxn modelId="{A91F219D-B246-440A-86AD-9FD054A1F2C6}" type="presParOf" srcId="{F12340E3-4480-42EB-8A51-CBB88E1C2B5F}" destId="{FAF20EE9-6F55-4AEB-BE2E-D1878A8858BF}" srcOrd="0" destOrd="0" presId="urn:microsoft.com/office/officeart/2008/layout/LinedList"/>
    <dgm:cxn modelId="{8F1B3F3E-DA07-4050-A6BA-2A40901A8671}" type="presParOf" srcId="{F12340E3-4480-42EB-8A51-CBB88E1C2B5F}" destId="{5A3C411F-470A-4B7B-936D-4DD5BD37F6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EF77714-DF98-432A-B5AD-C1C9EA98285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1963CCA8-6275-4540-9EF1-3D63F2B22FBE}">
      <dgm:prSet custT="1"/>
      <dgm:spPr/>
      <dgm:t>
        <a:bodyPr/>
        <a:lstStyle/>
        <a:p>
          <a:pPr>
            <a:lnSpc>
              <a:spcPct val="100000"/>
            </a:lnSpc>
          </a:pPr>
          <a:r>
            <a:rPr lang="es-ES" sz="2800" dirty="0"/>
            <a:t>¿Cuál es el calendario?</a:t>
          </a:r>
        </a:p>
      </dgm:t>
    </dgm:pt>
    <dgm:pt modelId="{CF7F2270-0DB3-4D20-BCDE-8CAAAD643D0B}" type="parTrans" cxnId="{3538DBF5-EA36-4BE2-B750-6A105AE39384}">
      <dgm:prSet/>
      <dgm:spPr/>
      <dgm:t>
        <a:bodyPr/>
        <a:lstStyle/>
        <a:p>
          <a:endParaRPr lang="en-US"/>
        </a:p>
      </dgm:t>
    </dgm:pt>
    <dgm:pt modelId="{613A07F2-EC9D-4E85-9688-C15C157A3A0E}" type="sibTrans" cxnId="{3538DBF5-EA36-4BE2-B750-6A105AE39384}">
      <dgm:prSet/>
      <dgm:spPr/>
      <dgm:t>
        <a:bodyPr/>
        <a:lstStyle/>
        <a:p>
          <a:endParaRPr lang="en-US"/>
        </a:p>
      </dgm:t>
    </dgm:pt>
    <dgm:pt modelId="{8F96150F-E60C-4795-B83C-FA3E53179295}">
      <dgm:prSet custT="1"/>
      <dgm:spPr/>
      <dgm:t>
        <a:bodyPr/>
        <a:lstStyle/>
        <a:p>
          <a:pPr>
            <a:lnSpc>
              <a:spcPct val="100000"/>
            </a:lnSpc>
          </a:pPr>
          <a:r>
            <a:rPr lang="es-ES" sz="2800" dirty="0"/>
            <a:t>¿Qué herramientas se utilizarán?</a:t>
          </a:r>
        </a:p>
      </dgm:t>
    </dgm:pt>
    <dgm:pt modelId="{BB711880-9E86-480A-A91B-8417E497CDC7}" type="parTrans" cxnId="{A3E5EB4A-07D3-4629-84AB-9E19DC64EAF7}">
      <dgm:prSet/>
      <dgm:spPr/>
      <dgm:t>
        <a:bodyPr/>
        <a:lstStyle/>
        <a:p>
          <a:endParaRPr lang="en-US"/>
        </a:p>
      </dgm:t>
    </dgm:pt>
    <dgm:pt modelId="{671C7F35-6830-4DD2-A3D7-4359EF89D3B9}" type="sibTrans" cxnId="{A3E5EB4A-07D3-4629-84AB-9E19DC64EAF7}">
      <dgm:prSet/>
      <dgm:spPr/>
      <dgm:t>
        <a:bodyPr/>
        <a:lstStyle/>
        <a:p>
          <a:endParaRPr lang="en-US"/>
        </a:p>
      </dgm:t>
    </dgm:pt>
    <dgm:pt modelId="{64398FA3-B52F-4E71-A424-B3D5333A0368}">
      <dgm:prSet custT="1"/>
      <dgm:spPr/>
      <dgm:t>
        <a:bodyPr/>
        <a:lstStyle/>
        <a:p>
          <a:pPr>
            <a:lnSpc>
              <a:spcPct val="100000"/>
            </a:lnSpc>
          </a:pPr>
          <a:r>
            <a:rPr lang="es-ES" sz="2800" dirty="0"/>
            <a:t>¿Existe un plan de financiación?</a:t>
          </a:r>
        </a:p>
      </dgm:t>
    </dgm:pt>
    <dgm:pt modelId="{228A064D-1C32-4C61-B72E-01D36BF41966}" type="parTrans" cxnId="{7C9EA098-497D-4799-8720-C9B7BFBD0E2C}">
      <dgm:prSet/>
      <dgm:spPr/>
      <dgm:t>
        <a:bodyPr/>
        <a:lstStyle/>
        <a:p>
          <a:endParaRPr lang="en-US"/>
        </a:p>
      </dgm:t>
    </dgm:pt>
    <dgm:pt modelId="{6B7B8AED-8DC4-4A9A-86B0-33BAC2C77F65}" type="sibTrans" cxnId="{7C9EA098-497D-4799-8720-C9B7BFBD0E2C}">
      <dgm:prSet/>
      <dgm:spPr/>
      <dgm:t>
        <a:bodyPr/>
        <a:lstStyle/>
        <a:p>
          <a:endParaRPr lang="en-US"/>
        </a:p>
      </dgm:t>
    </dgm:pt>
    <dgm:pt modelId="{21E91FA1-0945-45E7-897A-D417A74438E8}">
      <dgm:prSet custT="1"/>
      <dgm:spPr/>
      <dgm:t>
        <a:bodyPr/>
        <a:lstStyle/>
        <a:p>
          <a:pPr>
            <a:lnSpc>
              <a:spcPct val="100000"/>
            </a:lnSpc>
          </a:pPr>
          <a:r>
            <a:rPr lang="es-ES" sz="2800" dirty="0"/>
            <a:t>¿Los acuerdos están por escrito?</a:t>
          </a:r>
        </a:p>
      </dgm:t>
    </dgm:pt>
    <dgm:pt modelId="{B8EBFFDF-3C22-433D-A75D-EEB0C65CBA05}" type="parTrans" cxnId="{4509F66F-9359-4E4A-910D-F10B101F6C63}">
      <dgm:prSet/>
      <dgm:spPr/>
      <dgm:t>
        <a:bodyPr/>
        <a:lstStyle/>
        <a:p>
          <a:endParaRPr lang="en-US"/>
        </a:p>
      </dgm:t>
    </dgm:pt>
    <dgm:pt modelId="{019C3C9D-7C92-444A-B2A7-E3884B05C025}" type="sibTrans" cxnId="{4509F66F-9359-4E4A-910D-F10B101F6C63}">
      <dgm:prSet/>
      <dgm:spPr/>
      <dgm:t>
        <a:bodyPr/>
        <a:lstStyle/>
        <a:p>
          <a:endParaRPr lang="en-US"/>
        </a:p>
      </dgm:t>
    </dgm:pt>
    <dgm:pt modelId="{E2D2002C-22A0-4A66-BAD2-216E18305720}" type="pres">
      <dgm:prSet presAssocID="{8EF77714-DF98-432A-B5AD-C1C9EA982853}" presName="vert0" presStyleCnt="0">
        <dgm:presLayoutVars>
          <dgm:dir/>
          <dgm:animOne val="branch"/>
          <dgm:animLvl val="lvl"/>
        </dgm:presLayoutVars>
      </dgm:prSet>
      <dgm:spPr/>
    </dgm:pt>
    <dgm:pt modelId="{CD3216CF-082A-454F-876E-DE999C90CFCF}" type="pres">
      <dgm:prSet presAssocID="{1963CCA8-6275-4540-9EF1-3D63F2B22FBE}" presName="thickLine" presStyleLbl="alignNode1" presStyleIdx="0" presStyleCnt="4"/>
      <dgm:spPr/>
    </dgm:pt>
    <dgm:pt modelId="{E13525E1-5920-4A4A-9738-211FD652C968}" type="pres">
      <dgm:prSet presAssocID="{1963CCA8-6275-4540-9EF1-3D63F2B22FBE}" presName="horz1" presStyleCnt="0"/>
      <dgm:spPr/>
    </dgm:pt>
    <dgm:pt modelId="{C45F6751-7B61-40E5-B3C8-AABD2A0DF8E5}" type="pres">
      <dgm:prSet presAssocID="{1963CCA8-6275-4540-9EF1-3D63F2B22FBE}" presName="tx1" presStyleLbl="revTx" presStyleIdx="0" presStyleCnt="4"/>
      <dgm:spPr/>
    </dgm:pt>
    <dgm:pt modelId="{DB051BAA-82F5-49D6-9A59-9EFA027BA168}" type="pres">
      <dgm:prSet presAssocID="{1963CCA8-6275-4540-9EF1-3D63F2B22FBE}" presName="vert1" presStyleCnt="0"/>
      <dgm:spPr/>
    </dgm:pt>
    <dgm:pt modelId="{FF813202-1367-4205-874D-46382BE1F852}" type="pres">
      <dgm:prSet presAssocID="{8F96150F-E60C-4795-B83C-FA3E53179295}" presName="thickLine" presStyleLbl="alignNode1" presStyleIdx="1" presStyleCnt="4"/>
      <dgm:spPr/>
    </dgm:pt>
    <dgm:pt modelId="{4F2C86E8-805F-4630-8EDC-A1D74C33B9F1}" type="pres">
      <dgm:prSet presAssocID="{8F96150F-E60C-4795-B83C-FA3E53179295}" presName="horz1" presStyleCnt="0"/>
      <dgm:spPr/>
    </dgm:pt>
    <dgm:pt modelId="{0B776AFE-E54E-45C9-BA15-974417C1B58B}" type="pres">
      <dgm:prSet presAssocID="{8F96150F-E60C-4795-B83C-FA3E53179295}" presName="tx1" presStyleLbl="revTx" presStyleIdx="1" presStyleCnt="4" custScaleY="134098" custLinFactNeighborX="0" custLinFactNeighborY="474"/>
      <dgm:spPr/>
    </dgm:pt>
    <dgm:pt modelId="{9B64C529-0AA6-46F5-9D71-F3BDFB4D0DA1}" type="pres">
      <dgm:prSet presAssocID="{8F96150F-E60C-4795-B83C-FA3E53179295}" presName="vert1" presStyleCnt="0"/>
      <dgm:spPr/>
    </dgm:pt>
    <dgm:pt modelId="{8474D211-0A9C-4BD3-8217-9E5A08A7E0D5}" type="pres">
      <dgm:prSet presAssocID="{21E91FA1-0945-45E7-897A-D417A74438E8}" presName="thickLine" presStyleLbl="alignNode1" presStyleIdx="2" presStyleCnt="4"/>
      <dgm:spPr/>
    </dgm:pt>
    <dgm:pt modelId="{22F9288B-D87C-4443-BE0E-16B94A2578B5}" type="pres">
      <dgm:prSet presAssocID="{21E91FA1-0945-45E7-897A-D417A74438E8}" presName="horz1" presStyleCnt="0"/>
      <dgm:spPr/>
    </dgm:pt>
    <dgm:pt modelId="{3AAA9B5C-FDF6-4188-A088-D6269397B35E}" type="pres">
      <dgm:prSet presAssocID="{21E91FA1-0945-45E7-897A-D417A74438E8}" presName="tx1" presStyleLbl="revTx" presStyleIdx="2" presStyleCnt="4" custScaleY="130532" custLinFactNeighborX="0" custLinFactNeighborY="474"/>
      <dgm:spPr/>
    </dgm:pt>
    <dgm:pt modelId="{2ED4EC20-26D1-4200-BDA1-E488895B0196}" type="pres">
      <dgm:prSet presAssocID="{21E91FA1-0945-45E7-897A-D417A74438E8}" presName="vert1" presStyleCnt="0"/>
      <dgm:spPr/>
    </dgm:pt>
    <dgm:pt modelId="{D2BFD9FC-B531-4ED1-9FD8-7D45163D6162}" type="pres">
      <dgm:prSet presAssocID="{64398FA3-B52F-4E71-A424-B3D5333A0368}" presName="thickLine" presStyleLbl="alignNode1" presStyleIdx="3" presStyleCnt="4"/>
      <dgm:spPr/>
    </dgm:pt>
    <dgm:pt modelId="{18774874-9568-43A3-BD7E-683339394426}" type="pres">
      <dgm:prSet presAssocID="{64398FA3-B52F-4E71-A424-B3D5333A0368}" presName="horz1" presStyleCnt="0"/>
      <dgm:spPr/>
    </dgm:pt>
    <dgm:pt modelId="{57F4AB01-0DA6-4EC3-816A-576DD17DA9AE}" type="pres">
      <dgm:prSet presAssocID="{64398FA3-B52F-4E71-A424-B3D5333A0368}" presName="tx1" presStyleLbl="revTx" presStyleIdx="3" presStyleCnt="4" custScaleY="104514"/>
      <dgm:spPr/>
    </dgm:pt>
    <dgm:pt modelId="{6DF744D3-7129-4CAF-85CF-E1723E23403F}" type="pres">
      <dgm:prSet presAssocID="{64398FA3-B52F-4E71-A424-B3D5333A0368}" presName="vert1" presStyleCnt="0"/>
      <dgm:spPr/>
    </dgm:pt>
  </dgm:ptLst>
  <dgm:cxnLst>
    <dgm:cxn modelId="{56A59A2A-25D9-4C7D-9C61-E93F62279281}" type="presOf" srcId="{21E91FA1-0945-45E7-897A-D417A74438E8}" destId="{3AAA9B5C-FDF6-4188-A088-D6269397B35E}" srcOrd="0" destOrd="0" presId="urn:microsoft.com/office/officeart/2008/layout/LinedList"/>
    <dgm:cxn modelId="{A3E5EB4A-07D3-4629-84AB-9E19DC64EAF7}" srcId="{8EF77714-DF98-432A-B5AD-C1C9EA982853}" destId="{8F96150F-E60C-4795-B83C-FA3E53179295}" srcOrd="1" destOrd="0" parTransId="{BB711880-9E86-480A-A91B-8417E497CDC7}" sibTransId="{671C7F35-6830-4DD2-A3D7-4359EF89D3B9}"/>
    <dgm:cxn modelId="{4509F66F-9359-4E4A-910D-F10B101F6C63}" srcId="{8EF77714-DF98-432A-B5AD-C1C9EA982853}" destId="{21E91FA1-0945-45E7-897A-D417A74438E8}" srcOrd="2" destOrd="0" parTransId="{B8EBFFDF-3C22-433D-A75D-EEB0C65CBA05}" sibTransId="{019C3C9D-7C92-444A-B2A7-E3884B05C025}"/>
    <dgm:cxn modelId="{7C9EA098-497D-4799-8720-C9B7BFBD0E2C}" srcId="{8EF77714-DF98-432A-B5AD-C1C9EA982853}" destId="{64398FA3-B52F-4E71-A424-B3D5333A0368}" srcOrd="3" destOrd="0" parTransId="{228A064D-1C32-4C61-B72E-01D36BF41966}" sibTransId="{6B7B8AED-8DC4-4A9A-86B0-33BAC2C77F65}"/>
    <dgm:cxn modelId="{C7FD04BB-220A-47D1-A943-C6F5C4BECBE0}" type="presOf" srcId="{1963CCA8-6275-4540-9EF1-3D63F2B22FBE}" destId="{C45F6751-7B61-40E5-B3C8-AABD2A0DF8E5}" srcOrd="0" destOrd="0" presId="urn:microsoft.com/office/officeart/2008/layout/LinedList"/>
    <dgm:cxn modelId="{8A0618CC-D3A4-42E0-9392-006E57EB06CE}" type="presOf" srcId="{8F96150F-E60C-4795-B83C-FA3E53179295}" destId="{0B776AFE-E54E-45C9-BA15-974417C1B58B}" srcOrd="0" destOrd="0" presId="urn:microsoft.com/office/officeart/2008/layout/LinedList"/>
    <dgm:cxn modelId="{D78BB9D5-E81F-4A82-9101-0B16C2D00AAC}" type="presOf" srcId="{64398FA3-B52F-4E71-A424-B3D5333A0368}" destId="{57F4AB01-0DA6-4EC3-816A-576DD17DA9AE}" srcOrd="0" destOrd="0" presId="urn:microsoft.com/office/officeart/2008/layout/LinedList"/>
    <dgm:cxn modelId="{3538DBF5-EA36-4BE2-B750-6A105AE39384}" srcId="{8EF77714-DF98-432A-B5AD-C1C9EA982853}" destId="{1963CCA8-6275-4540-9EF1-3D63F2B22FBE}" srcOrd="0" destOrd="0" parTransId="{CF7F2270-0DB3-4D20-BCDE-8CAAAD643D0B}" sibTransId="{613A07F2-EC9D-4E85-9688-C15C157A3A0E}"/>
    <dgm:cxn modelId="{5DF1CEFB-B694-4530-8166-EC891C00CB51}" type="presOf" srcId="{8EF77714-DF98-432A-B5AD-C1C9EA982853}" destId="{E2D2002C-22A0-4A66-BAD2-216E18305720}" srcOrd="0" destOrd="0" presId="urn:microsoft.com/office/officeart/2008/layout/LinedList"/>
    <dgm:cxn modelId="{8717E6AD-C71B-46B8-B558-40254E842352}" type="presParOf" srcId="{E2D2002C-22A0-4A66-BAD2-216E18305720}" destId="{CD3216CF-082A-454F-876E-DE999C90CFCF}" srcOrd="0" destOrd="0" presId="urn:microsoft.com/office/officeart/2008/layout/LinedList"/>
    <dgm:cxn modelId="{D8C82B2C-BD8E-4910-9C84-ECC4F6B7A1F2}" type="presParOf" srcId="{E2D2002C-22A0-4A66-BAD2-216E18305720}" destId="{E13525E1-5920-4A4A-9738-211FD652C968}" srcOrd="1" destOrd="0" presId="urn:microsoft.com/office/officeart/2008/layout/LinedList"/>
    <dgm:cxn modelId="{2C07787C-271A-4C2B-84E4-5CAA80F17881}" type="presParOf" srcId="{E13525E1-5920-4A4A-9738-211FD652C968}" destId="{C45F6751-7B61-40E5-B3C8-AABD2A0DF8E5}" srcOrd="0" destOrd="0" presId="urn:microsoft.com/office/officeart/2008/layout/LinedList"/>
    <dgm:cxn modelId="{34F9F0F7-920C-44CD-B31C-D473734450DE}" type="presParOf" srcId="{E13525E1-5920-4A4A-9738-211FD652C968}" destId="{DB051BAA-82F5-49D6-9A59-9EFA027BA168}" srcOrd="1" destOrd="0" presId="urn:microsoft.com/office/officeart/2008/layout/LinedList"/>
    <dgm:cxn modelId="{53C100E3-45AC-4560-81B3-41783D75BEB2}" type="presParOf" srcId="{E2D2002C-22A0-4A66-BAD2-216E18305720}" destId="{FF813202-1367-4205-874D-46382BE1F852}" srcOrd="2" destOrd="0" presId="urn:microsoft.com/office/officeart/2008/layout/LinedList"/>
    <dgm:cxn modelId="{F6130B89-7BD5-4457-9FFB-DD153905C3E2}" type="presParOf" srcId="{E2D2002C-22A0-4A66-BAD2-216E18305720}" destId="{4F2C86E8-805F-4630-8EDC-A1D74C33B9F1}" srcOrd="3" destOrd="0" presId="urn:microsoft.com/office/officeart/2008/layout/LinedList"/>
    <dgm:cxn modelId="{0B98B8D8-12AB-4CB6-923D-2D0D0286A225}" type="presParOf" srcId="{4F2C86E8-805F-4630-8EDC-A1D74C33B9F1}" destId="{0B776AFE-E54E-45C9-BA15-974417C1B58B}" srcOrd="0" destOrd="0" presId="urn:microsoft.com/office/officeart/2008/layout/LinedList"/>
    <dgm:cxn modelId="{B570EAF1-AC60-46A6-88E0-EC8B732F6685}" type="presParOf" srcId="{4F2C86E8-805F-4630-8EDC-A1D74C33B9F1}" destId="{9B64C529-0AA6-46F5-9D71-F3BDFB4D0DA1}" srcOrd="1" destOrd="0" presId="urn:microsoft.com/office/officeart/2008/layout/LinedList"/>
    <dgm:cxn modelId="{245AC360-816A-46C9-989A-37C0FCFD0F26}" type="presParOf" srcId="{E2D2002C-22A0-4A66-BAD2-216E18305720}" destId="{8474D211-0A9C-4BD3-8217-9E5A08A7E0D5}" srcOrd="4" destOrd="0" presId="urn:microsoft.com/office/officeart/2008/layout/LinedList"/>
    <dgm:cxn modelId="{A5399776-3C55-4E37-98B3-468BDDF32837}" type="presParOf" srcId="{E2D2002C-22A0-4A66-BAD2-216E18305720}" destId="{22F9288B-D87C-4443-BE0E-16B94A2578B5}" srcOrd="5" destOrd="0" presId="urn:microsoft.com/office/officeart/2008/layout/LinedList"/>
    <dgm:cxn modelId="{B771A81E-C9A3-465F-987F-0075D3C1F5AB}" type="presParOf" srcId="{22F9288B-D87C-4443-BE0E-16B94A2578B5}" destId="{3AAA9B5C-FDF6-4188-A088-D6269397B35E}" srcOrd="0" destOrd="0" presId="urn:microsoft.com/office/officeart/2008/layout/LinedList"/>
    <dgm:cxn modelId="{EEB65B5E-2374-4DED-92E8-30C35F46D828}" type="presParOf" srcId="{22F9288B-D87C-4443-BE0E-16B94A2578B5}" destId="{2ED4EC20-26D1-4200-BDA1-E488895B0196}" srcOrd="1" destOrd="0" presId="urn:microsoft.com/office/officeart/2008/layout/LinedList"/>
    <dgm:cxn modelId="{E4A16C96-9A8D-4972-8AB5-03846C1FF128}" type="presParOf" srcId="{E2D2002C-22A0-4A66-BAD2-216E18305720}" destId="{D2BFD9FC-B531-4ED1-9FD8-7D45163D6162}" srcOrd="6" destOrd="0" presId="urn:microsoft.com/office/officeart/2008/layout/LinedList"/>
    <dgm:cxn modelId="{FFC479C4-5B6D-41EB-AF87-42805C223469}" type="presParOf" srcId="{E2D2002C-22A0-4A66-BAD2-216E18305720}" destId="{18774874-9568-43A3-BD7E-683339394426}" srcOrd="7" destOrd="0" presId="urn:microsoft.com/office/officeart/2008/layout/LinedList"/>
    <dgm:cxn modelId="{D7775821-2CD5-4167-AF48-107302471B5A}" type="presParOf" srcId="{18774874-9568-43A3-BD7E-683339394426}" destId="{57F4AB01-0DA6-4EC3-816A-576DD17DA9AE}" srcOrd="0" destOrd="0" presId="urn:microsoft.com/office/officeart/2008/layout/LinedList"/>
    <dgm:cxn modelId="{DFA27236-497F-4DCE-94D1-E5FB29CD48C1}" type="presParOf" srcId="{18774874-9568-43A3-BD7E-683339394426}" destId="{6DF744D3-7129-4CAF-85CF-E1723E23403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8EF77714-DF98-432A-B5AD-C1C9EA98285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8F96150F-E60C-4795-B83C-FA3E53179295}">
      <dgm:prSet custT="1"/>
      <dgm:spPr/>
      <dgm:t>
        <a:bodyPr/>
        <a:lstStyle/>
        <a:p>
          <a:pPr>
            <a:lnSpc>
              <a:spcPct val="100000"/>
            </a:lnSpc>
          </a:pPr>
          <a:r>
            <a:rPr lang="es-ES" sz="2800" dirty="0"/>
            <a:t>¿Cómo cubrirá los gastos médicos?</a:t>
          </a:r>
        </a:p>
      </dgm:t>
    </dgm:pt>
    <dgm:pt modelId="{BB711880-9E86-480A-A91B-8417E497CDC7}" type="parTrans" cxnId="{A3E5EB4A-07D3-4629-84AB-9E19DC64EAF7}">
      <dgm:prSet/>
      <dgm:spPr/>
      <dgm:t>
        <a:bodyPr/>
        <a:lstStyle/>
        <a:p>
          <a:endParaRPr lang="en-US"/>
        </a:p>
      </dgm:t>
    </dgm:pt>
    <dgm:pt modelId="{671C7F35-6830-4DD2-A3D7-4359EF89D3B9}" type="sibTrans" cxnId="{A3E5EB4A-07D3-4629-84AB-9E19DC64EAF7}">
      <dgm:prSet/>
      <dgm:spPr/>
      <dgm:t>
        <a:bodyPr/>
        <a:lstStyle/>
        <a:p>
          <a:endParaRPr lang="en-US"/>
        </a:p>
      </dgm:t>
    </dgm:pt>
    <dgm:pt modelId="{1963CCA8-6275-4540-9EF1-3D63F2B22FBE}">
      <dgm:prSet custT="1"/>
      <dgm:spPr/>
      <dgm:t>
        <a:bodyPr/>
        <a:lstStyle/>
        <a:p>
          <a:pPr>
            <a:lnSpc>
              <a:spcPct val="100000"/>
            </a:lnSpc>
          </a:pPr>
          <a:r>
            <a:rPr lang="es-ES" sz="2800" dirty="0"/>
            <a:t>¿Cuáles son sus fuentes de ingresos?</a:t>
          </a:r>
        </a:p>
      </dgm:t>
    </dgm:pt>
    <dgm:pt modelId="{613A07F2-EC9D-4E85-9688-C15C157A3A0E}" type="sibTrans" cxnId="{3538DBF5-EA36-4BE2-B750-6A105AE39384}">
      <dgm:prSet/>
      <dgm:spPr/>
      <dgm:t>
        <a:bodyPr/>
        <a:lstStyle/>
        <a:p>
          <a:endParaRPr lang="en-US"/>
        </a:p>
      </dgm:t>
    </dgm:pt>
    <dgm:pt modelId="{CF7F2270-0DB3-4D20-BCDE-8CAAAD643D0B}" type="parTrans" cxnId="{3538DBF5-EA36-4BE2-B750-6A105AE39384}">
      <dgm:prSet/>
      <dgm:spPr/>
      <dgm:t>
        <a:bodyPr/>
        <a:lstStyle/>
        <a:p>
          <a:endParaRPr lang="en-US"/>
        </a:p>
      </dgm:t>
    </dgm:pt>
    <dgm:pt modelId="{10791958-62A5-4E76-8C23-6EE09CBFBFC9}">
      <dgm:prSet custT="1"/>
      <dgm:spPr/>
      <dgm:t>
        <a:bodyPr/>
        <a:lstStyle/>
        <a:p>
          <a:pPr>
            <a:lnSpc>
              <a:spcPct val="100000"/>
            </a:lnSpc>
          </a:pPr>
          <a:r>
            <a:rPr lang="es-ES" sz="2800" dirty="0"/>
            <a:t>¿Existe un plan de jubilación? </a:t>
          </a:r>
        </a:p>
      </dgm:t>
    </dgm:pt>
    <dgm:pt modelId="{E0279F14-6EE1-4D45-81F2-7C4A5A7A72CC}" type="parTrans" cxnId="{56FE32BB-08AC-42E6-BE78-976BA85AA548}">
      <dgm:prSet/>
      <dgm:spPr/>
      <dgm:t>
        <a:bodyPr/>
        <a:lstStyle/>
        <a:p>
          <a:endParaRPr lang="en-US"/>
        </a:p>
      </dgm:t>
    </dgm:pt>
    <dgm:pt modelId="{09BA28F6-A64B-4F85-9E50-4BF2DCCECFF7}" type="sibTrans" cxnId="{56FE32BB-08AC-42E6-BE78-976BA85AA548}">
      <dgm:prSet/>
      <dgm:spPr/>
      <dgm:t>
        <a:bodyPr/>
        <a:lstStyle/>
        <a:p>
          <a:endParaRPr lang="en-US"/>
        </a:p>
      </dgm:t>
    </dgm:pt>
    <dgm:pt modelId="{6D1BEAEA-0B78-4A70-A62F-1D6610DE16DE}">
      <dgm:prSet custT="1"/>
      <dgm:spPr/>
      <dgm:t>
        <a:bodyPr/>
        <a:lstStyle/>
        <a:p>
          <a:pPr>
            <a:lnSpc>
              <a:spcPct val="100000"/>
            </a:lnSpc>
          </a:pPr>
          <a:r>
            <a:rPr lang="es-ES" sz="2800" dirty="0"/>
            <a:t>¿Tiene un poder de atención médica?</a:t>
          </a:r>
        </a:p>
      </dgm:t>
    </dgm:pt>
    <dgm:pt modelId="{1E4FB5FE-DB8E-436E-B397-001BFCFC7E48}" type="parTrans" cxnId="{BE76C12A-77E1-42A0-8448-86882EBCA818}">
      <dgm:prSet/>
      <dgm:spPr/>
      <dgm:t>
        <a:bodyPr/>
        <a:lstStyle/>
        <a:p>
          <a:endParaRPr lang="en-US"/>
        </a:p>
      </dgm:t>
    </dgm:pt>
    <dgm:pt modelId="{5216EB88-C1B4-4D23-AF94-5D3FE741AEED}" type="sibTrans" cxnId="{BE76C12A-77E1-42A0-8448-86882EBCA818}">
      <dgm:prSet/>
      <dgm:spPr/>
      <dgm:t>
        <a:bodyPr/>
        <a:lstStyle/>
        <a:p>
          <a:endParaRPr lang="en-US"/>
        </a:p>
      </dgm:t>
    </dgm:pt>
    <dgm:pt modelId="{E2D2002C-22A0-4A66-BAD2-216E18305720}" type="pres">
      <dgm:prSet presAssocID="{8EF77714-DF98-432A-B5AD-C1C9EA982853}" presName="vert0" presStyleCnt="0">
        <dgm:presLayoutVars>
          <dgm:dir/>
          <dgm:animOne val="branch"/>
          <dgm:animLvl val="lvl"/>
        </dgm:presLayoutVars>
      </dgm:prSet>
      <dgm:spPr/>
    </dgm:pt>
    <dgm:pt modelId="{222D8912-9633-4D1A-B5D0-1BE3AA2A467C}" type="pres">
      <dgm:prSet presAssocID="{10791958-62A5-4E76-8C23-6EE09CBFBFC9}" presName="thickLine" presStyleLbl="alignNode1" presStyleIdx="0" presStyleCnt="4"/>
      <dgm:spPr/>
    </dgm:pt>
    <dgm:pt modelId="{EAECAD85-BF6B-42FE-B1B2-B642ABC7A83A}" type="pres">
      <dgm:prSet presAssocID="{10791958-62A5-4E76-8C23-6EE09CBFBFC9}" presName="horz1" presStyleCnt="0"/>
      <dgm:spPr/>
    </dgm:pt>
    <dgm:pt modelId="{0FDF7E1F-5EE6-46C1-8F1E-A1F279C567AC}" type="pres">
      <dgm:prSet presAssocID="{10791958-62A5-4E76-8C23-6EE09CBFBFC9}" presName="tx1" presStyleLbl="revTx" presStyleIdx="0" presStyleCnt="4"/>
      <dgm:spPr/>
    </dgm:pt>
    <dgm:pt modelId="{20E9206E-4CE5-4D1F-BBBC-DAA970FA6784}" type="pres">
      <dgm:prSet presAssocID="{10791958-62A5-4E76-8C23-6EE09CBFBFC9}" presName="vert1" presStyleCnt="0"/>
      <dgm:spPr/>
    </dgm:pt>
    <dgm:pt modelId="{CD3216CF-082A-454F-876E-DE999C90CFCF}" type="pres">
      <dgm:prSet presAssocID="{1963CCA8-6275-4540-9EF1-3D63F2B22FBE}" presName="thickLine" presStyleLbl="alignNode1" presStyleIdx="1" presStyleCnt="4"/>
      <dgm:spPr/>
    </dgm:pt>
    <dgm:pt modelId="{E13525E1-5920-4A4A-9738-211FD652C968}" type="pres">
      <dgm:prSet presAssocID="{1963CCA8-6275-4540-9EF1-3D63F2B22FBE}" presName="horz1" presStyleCnt="0"/>
      <dgm:spPr/>
    </dgm:pt>
    <dgm:pt modelId="{C45F6751-7B61-40E5-B3C8-AABD2A0DF8E5}" type="pres">
      <dgm:prSet presAssocID="{1963CCA8-6275-4540-9EF1-3D63F2B22FBE}" presName="tx1" presStyleLbl="revTx" presStyleIdx="1" presStyleCnt="4"/>
      <dgm:spPr/>
    </dgm:pt>
    <dgm:pt modelId="{DB051BAA-82F5-49D6-9A59-9EFA027BA168}" type="pres">
      <dgm:prSet presAssocID="{1963CCA8-6275-4540-9EF1-3D63F2B22FBE}" presName="vert1" presStyleCnt="0"/>
      <dgm:spPr/>
    </dgm:pt>
    <dgm:pt modelId="{FF813202-1367-4205-874D-46382BE1F852}" type="pres">
      <dgm:prSet presAssocID="{8F96150F-E60C-4795-B83C-FA3E53179295}" presName="thickLine" presStyleLbl="alignNode1" presStyleIdx="2" presStyleCnt="4"/>
      <dgm:spPr/>
    </dgm:pt>
    <dgm:pt modelId="{4F2C86E8-805F-4630-8EDC-A1D74C33B9F1}" type="pres">
      <dgm:prSet presAssocID="{8F96150F-E60C-4795-B83C-FA3E53179295}" presName="horz1" presStyleCnt="0"/>
      <dgm:spPr/>
    </dgm:pt>
    <dgm:pt modelId="{0B776AFE-E54E-45C9-BA15-974417C1B58B}" type="pres">
      <dgm:prSet presAssocID="{8F96150F-E60C-4795-B83C-FA3E53179295}" presName="tx1" presStyleLbl="revTx" presStyleIdx="2" presStyleCnt="4" custScaleY="114283"/>
      <dgm:spPr/>
    </dgm:pt>
    <dgm:pt modelId="{9B64C529-0AA6-46F5-9D71-F3BDFB4D0DA1}" type="pres">
      <dgm:prSet presAssocID="{8F96150F-E60C-4795-B83C-FA3E53179295}" presName="vert1" presStyleCnt="0"/>
      <dgm:spPr/>
    </dgm:pt>
    <dgm:pt modelId="{2AEC09D3-D7E5-45AD-B6E8-C457177BC0AC}" type="pres">
      <dgm:prSet presAssocID="{6D1BEAEA-0B78-4A70-A62F-1D6610DE16DE}" presName="thickLine" presStyleLbl="alignNode1" presStyleIdx="3" presStyleCnt="4"/>
      <dgm:spPr/>
    </dgm:pt>
    <dgm:pt modelId="{9DAC993D-4F76-4FE4-BBA9-5BBC89D2A9F0}" type="pres">
      <dgm:prSet presAssocID="{6D1BEAEA-0B78-4A70-A62F-1D6610DE16DE}" presName="horz1" presStyleCnt="0"/>
      <dgm:spPr/>
    </dgm:pt>
    <dgm:pt modelId="{0BD45220-EDB9-4A91-99A4-36AECB96926F}" type="pres">
      <dgm:prSet presAssocID="{6D1BEAEA-0B78-4A70-A62F-1D6610DE16DE}" presName="tx1" presStyleLbl="revTx" presStyleIdx="3" presStyleCnt="4"/>
      <dgm:spPr/>
    </dgm:pt>
    <dgm:pt modelId="{38B18350-53AA-4D80-BBA6-DDB52B3B8439}" type="pres">
      <dgm:prSet presAssocID="{6D1BEAEA-0B78-4A70-A62F-1D6610DE16DE}" presName="vert1" presStyleCnt="0"/>
      <dgm:spPr/>
    </dgm:pt>
  </dgm:ptLst>
  <dgm:cxnLst>
    <dgm:cxn modelId="{46F2A618-A7F0-4333-AA22-67ACF3F79EE4}" type="presOf" srcId="{10791958-62A5-4E76-8C23-6EE09CBFBFC9}" destId="{0FDF7E1F-5EE6-46C1-8F1E-A1F279C567AC}" srcOrd="0" destOrd="0" presId="urn:microsoft.com/office/officeart/2008/layout/LinedList"/>
    <dgm:cxn modelId="{9E741623-A452-4EFD-AFFB-4C45776695D6}" type="presOf" srcId="{1963CCA8-6275-4540-9EF1-3D63F2B22FBE}" destId="{C45F6751-7B61-40E5-B3C8-AABD2A0DF8E5}" srcOrd="0" destOrd="0" presId="urn:microsoft.com/office/officeart/2008/layout/LinedList"/>
    <dgm:cxn modelId="{BE76C12A-77E1-42A0-8448-86882EBCA818}" srcId="{8EF77714-DF98-432A-B5AD-C1C9EA982853}" destId="{6D1BEAEA-0B78-4A70-A62F-1D6610DE16DE}" srcOrd="3" destOrd="0" parTransId="{1E4FB5FE-DB8E-436E-B397-001BFCFC7E48}" sibTransId="{5216EB88-C1B4-4D23-AF94-5D3FE741AEED}"/>
    <dgm:cxn modelId="{A3E5EB4A-07D3-4629-84AB-9E19DC64EAF7}" srcId="{8EF77714-DF98-432A-B5AD-C1C9EA982853}" destId="{8F96150F-E60C-4795-B83C-FA3E53179295}" srcOrd="2" destOrd="0" parTransId="{BB711880-9E86-480A-A91B-8417E497CDC7}" sibTransId="{671C7F35-6830-4DD2-A3D7-4359EF89D3B9}"/>
    <dgm:cxn modelId="{0564E996-BE24-4D87-BA55-DD513CEAD1E4}" type="presOf" srcId="{8EF77714-DF98-432A-B5AD-C1C9EA982853}" destId="{E2D2002C-22A0-4A66-BAD2-216E18305720}" srcOrd="0" destOrd="0" presId="urn:microsoft.com/office/officeart/2008/layout/LinedList"/>
    <dgm:cxn modelId="{56FE32BB-08AC-42E6-BE78-976BA85AA548}" srcId="{8EF77714-DF98-432A-B5AD-C1C9EA982853}" destId="{10791958-62A5-4E76-8C23-6EE09CBFBFC9}" srcOrd="0" destOrd="0" parTransId="{E0279F14-6EE1-4D45-81F2-7C4A5A7A72CC}" sibTransId="{09BA28F6-A64B-4F85-9E50-4BF2DCCECFF7}"/>
    <dgm:cxn modelId="{7925D6C7-7720-4FC5-B856-BA382E0063EC}" type="presOf" srcId="{8F96150F-E60C-4795-B83C-FA3E53179295}" destId="{0B776AFE-E54E-45C9-BA15-974417C1B58B}" srcOrd="0" destOrd="0" presId="urn:microsoft.com/office/officeart/2008/layout/LinedList"/>
    <dgm:cxn modelId="{3538DBF5-EA36-4BE2-B750-6A105AE39384}" srcId="{8EF77714-DF98-432A-B5AD-C1C9EA982853}" destId="{1963CCA8-6275-4540-9EF1-3D63F2B22FBE}" srcOrd="1" destOrd="0" parTransId="{CF7F2270-0DB3-4D20-BCDE-8CAAAD643D0B}" sibTransId="{613A07F2-EC9D-4E85-9688-C15C157A3A0E}"/>
    <dgm:cxn modelId="{92A683FC-2C4E-4C28-BA95-BE37F14670B4}" type="presOf" srcId="{6D1BEAEA-0B78-4A70-A62F-1D6610DE16DE}" destId="{0BD45220-EDB9-4A91-99A4-36AECB96926F}" srcOrd="0" destOrd="0" presId="urn:microsoft.com/office/officeart/2008/layout/LinedList"/>
    <dgm:cxn modelId="{7E3E8764-0BE3-4996-B7F8-0B52557E4F31}" type="presParOf" srcId="{E2D2002C-22A0-4A66-BAD2-216E18305720}" destId="{222D8912-9633-4D1A-B5D0-1BE3AA2A467C}" srcOrd="0" destOrd="0" presId="urn:microsoft.com/office/officeart/2008/layout/LinedList"/>
    <dgm:cxn modelId="{1E06C691-41CE-42EB-B244-EDBBBFEE5A86}" type="presParOf" srcId="{E2D2002C-22A0-4A66-BAD2-216E18305720}" destId="{EAECAD85-BF6B-42FE-B1B2-B642ABC7A83A}" srcOrd="1" destOrd="0" presId="urn:microsoft.com/office/officeart/2008/layout/LinedList"/>
    <dgm:cxn modelId="{B319CF0D-C7F2-4717-9C31-E7FEA0749361}" type="presParOf" srcId="{EAECAD85-BF6B-42FE-B1B2-B642ABC7A83A}" destId="{0FDF7E1F-5EE6-46C1-8F1E-A1F279C567AC}" srcOrd="0" destOrd="0" presId="urn:microsoft.com/office/officeart/2008/layout/LinedList"/>
    <dgm:cxn modelId="{947AAE54-5A4A-473A-86C2-D501A7EE095B}" type="presParOf" srcId="{EAECAD85-BF6B-42FE-B1B2-B642ABC7A83A}" destId="{20E9206E-4CE5-4D1F-BBBC-DAA970FA6784}" srcOrd="1" destOrd="0" presId="urn:microsoft.com/office/officeart/2008/layout/LinedList"/>
    <dgm:cxn modelId="{B45B87C7-0B92-4000-B25A-8CB292375D9F}" type="presParOf" srcId="{E2D2002C-22A0-4A66-BAD2-216E18305720}" destId="{CD3216CF-082A-454F-876E-DE999C90CFCF}" srcOrd="2" destOrd="0" presId="urn:microsoft.com/office/officeart/2008/layout/LinedList"/>
    <dgm:cxn modelId="{F4AF6258-0BC7-4490-960E-0104A4176A46}" type="presParOf" srcId="{E2D2002C-22A0-4A66-BAD2-216E18305720}" destId="{E13525E1-5920-4A4A-9738-211FD652C968}" srcOrd="3" destOrd="0" presId="urn:microsoft.com/office/officeart/2008/layout/LinedList"/>
    <dgm:cxn modelId="{3B1554DB-13FC-44DB-8E40-0508CD223C2C}" type="presParOf" srcId="{E13525E1-5920-4A4A-9738-211FD652C968}" destId="{C45F6751-7B61-40E5-B3C8-AABD2A0DF8E5}" srcOrd="0" destOrd="0" presId="urn:microsoft.com/office/officeart/2008/layout/LinedList"/>
    <dgm:cxn modelId="{DEF6F730-0886-4465-BC50-A362404C2FE1}" type="presParOf" srcId="{E13525E1-5920-4A4A-9738-211FD652C968}" destId="{DB051BAA-82F5-49D6-9A59-9EFA027BA168}" srcOrd="1" destOrd="0" presId="urn:microsoft.com/office/officeart/2008/layout/LinedList"/>
    <dgm:cxn modelId="{F0468721-C18D-4D78-B03B-ACC2370D2F64}" type="presParOf" srcId="{E2D2002C-22A0-4A66-BAD2-216E18305720}" destId="{FF813202-1367-4205-874D-46382BE1F852}" srcOrd="4" destOrd="0" presId="urn:microsoft.com/office/officeart/2008/layout/LinedList"/>
    <dgm:cxn modelId="{2B9FAF4E-4AA6-4617-8996-E95ABA0F3FC9}" type="presParOf" srcId="{E2D2002C-22A0-4A66-BAD2-216E18305720}" destId="{4F2C86E8-805F-4630-8EDC-A1D74C33B9F1}" srcOrd="5" destOrd="0" presId="urn:microsoft.com/office/officeart/2008/layout/LinedList"/>
    <dgm:cxn modelId="{A5E3C000-E275-470B-83CF-88BF58A021CC}" type="presParOf" srcId="{4F2C86E8-805F-4630-8EDC-A1D74C33B9F1}" destId="{0B776AFE-E54E-45C9-BA15-974417C1B58B}" srcOrd="0" destOrd="0" presId="urn:microsoft.com/office/officeart/2008/layout/LinedList"/>
    <dgm:cxn modelId="{3DFADDF7-DBB2-4986-8C2E-B9FB160DC5BA}" type="presParOf" srcId="{4F2C86E8-805F-4630-8EDC-A1D74C33B9F1}" destId="{9B64C529-0AA6-46F5-9D71-F3BDFB4D0DA1}" srcOrd="1" destOrd="0" presId="urn:microsoft.com/office/officeart/2008/layout/LinedList"/>
    <dgm:cxn modelId="{A440F6E1-21FE-4417-BFFD-E1ED435695D8}" type="presParOf" srcId="{E2D2002C-22A0-4A66-BAD2-216E18305720}" destId="{2AEC09D3-D7E5-45AD-B6E8-C457177BC0AC}" srcOrd="6" destOrd="0" presId="urn:microsoft.com/office/officeart/2008/layout/LinedList"/>
    <dgm:cxn modelId="{F69EBD76-6D04-4CD4-BCDA-D1E361A77CFC}" type="presParOf" srcId="{E2D2002C-22A0-4A66-BAD2-216E18305720}" destId="{9DAC993D-4F76-4FE4-BBA9-5BBC89D2A9F0}" srcOrd="7" destOrd="0" presId="urn:microsoft.com/office/officeart/2008/layout/LinedList"/>
    <dgm:cxn modelId="{8D1FE170-3C3B-44A3-B579-4E2F0E721006}" type="presParOf" srcId="{9DAC993D-4F76-4FE4-BBA9-5BBC89D2A9F0}" destId="{0BD45220-EDB9-4A91-99A4-36AECB96926F}" srcOrd="0" destOrd="0" presId="urn:microsoft.com/office/officeart/2008/layout/LinedList"/>
    <dgm:cxn modelId="{3E7504E7-63BA-4E96-8164-60D673691579}" type="presParOf" srcId="{9DAC993D-4F76-4FE4-BBA9-5BBC89D2A9F0}" destId="{38B18350-53AA-4D80-BBA6-DDB52B3B843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EF77714-DF98-432A-B5AD-C1C9EA982853}" type="doc">
      <dgm:prSet loTypeId="urn:microsoft.com/office/officeart/2008/layout/LinedList" loCatId="list" qsTypeId="urn:microsoft.com/office/officeart/2005/8/quickstyle/simple1" qsCatId="simple" csTypeId="urn:microsoft.com/office/officeart/2005/8/colors/accent3_2" csCatId="accent3" phldr="1"/>
      <dgm:spPr/>
      <dgm:t>
        <a:bodyPr/>
        <a:lstStyle/>
        <a:p>
          <a:endParaRPr lang="en-US"/>
        </a:p>
      </dgm:t>
    </dgm:pt>
    <dgm:pt modelId="{8F96150F-E60C-4795-B83C-FA3E53179295}">
      <dgm:prSet custT="1"/>
      <dgm:spPr/>
      <dgm:t>
        <a:bodyPr/>
        <a:lstStyle/>
        <a:p>
          <a:pPr>
            <a:lnSpc>
              <a:spcPct val="100000"/>
            </a:lnSpc>
          </a:pPr>
          <a:r>
            <a:rPr lang="es-ES" sz="2800" dirty="0"/>
            <a:t>¿Existe un fideicomiso?</a:t>
          </a:r>
        </a:p>
      </dgm:t>
    </dgm:pt>
    <dgm:pt modelId="{BB711880-9E86-480A-A91B-8417E497CDC7}" type="parTrans" cxnId="{A3E5EB4A-07D3-4629-84AB-9E19DC64EAF7}">
      <dgm:prSet/>
      <dgm:spPr/>
      <dgm:t>
        <a:bodyPr/>
        <a:lstStyle/>
        <a:p>
          <a:endParaRPr lang="en-US"/>
        </a:p>
      </dgm:t>
    </dgm:pt>
    <dgm:pt modelId="{671C7F35-6830-4DD2-A3D7-4359EF89D3B9}" type="sibTrans" cxnId="{A3E5EB4A-07D3-4629-84AB-9E19DC64EAF7}">
      <dgm:prSet/>
      <dgm:spPr/>
      <dgm:t>
        <a:bodyPr/>
        <a:lstStyle/>
        <a:p>
          <a:endParaRPr lang="en-US"/>
        </a:p>
      </dgm:t>
    </dgm:pt>
    <dgm:pt modelId="{21E91FA1-0945-45E7-897A-D417A74438E8}">
      <dgm:prSet custT="1"/>
      <dgm:spPr/>
      <dgm:t>
        <a:bodyPr/>
        <a:lstStyle/>
        <a:p>
          <a:pPr>
            <a:lnSpc>
              <a:spcPct val="100000"/>
            </a:lnSpc>
          </a:pPr>
          <a:r>
            <a:rPr lang="es-ES" sz="2800" dirty="0"/>
            <a:t>¿El(la) propietario(a) tiene un seguro de vida?</a:t>
          </a:r>
        </a:p>
      </dgm:t>
    </dgm:pt>
    <dgm:pt modelId="{B8EBFFDF-3C22-433D-A75D-EEB0C65CBA05}" type="parTrans" cxnId="{4509F66F-9359-4E4A-910D-F10B101F6C63}">
      <dgm:prSet/>
      <dgm:spPr/>
      <dgm:t>
        <a:bodyPr/>
        <a:lstStyle/>
        <a:p>
          <a:endParaRPr lang="en-US"/>
        </a:p>
      </dgm:t>
    </dgm:pt>
    <dgm:pt modelId="{019C3C9D-7C92-444A-B2A7-E3884B05C025}" type="sibTrans" cxnId="{4509F66F-9359-4E4A-910D-F10B101F6C63}">
      <dgm:prSet/>
      <dgm:spPr/>
      <dgm:t>
        <a:bodyPr/>
        <a:lstStyle/>
        <a:p>
          <a:endParaRPr lang="en-US"/>
        </a:p>
      </dgm:t>
    </dgm:pt>
    <dgm:pt modelId="{1963CCA8-6275-4540-9EF1-3D63F2B22FBE}">
      <dgm:prSet custT="1"/>
      <dgm:spPr/>
      <dgm:t>
        <a:bodyPr/>
        <a:lstStyle/>
        <a:p>
          <a:pPr>
            <a:lnSpc>
              <a:spcPct val="100000"/>
            </a:lnSpc>
          </a:pPr>
          <a:r>
            <a:rPr lang="es-ES" sz="2800" dirty="0"/>
            <a:t>¿Existe un testamento?</a:t>
          </a:r>
        </a:p>
      </dgm:t>
    </dgm:pt>
    <dgm:pt modelId="{613A07F2-EC9D-4E85-9688-C15C157A3A0E}" type="sibTrans" cxnId="{3538DBF5-EA36-4BE2-B750-6A105AE39384}">
      <dgm:prSet/>
      <dgm:spPr/>
      <dgm:t>
        <a:bodyPr/>
        <a:lstStyle/>
        <a:p>
          <a:endParaRPr lang="en-US"/>
        </a:p>
      </dgm:t>
    </dgm:pt>
    <dgm:pt modelId="{CF7F2270-0DB3-4D20-BCDE-8CAAAD643D0B}" type="parTrans" cxnId="{3538DBF5-EA36-4BE2-B750-6A105AE39384}">
      <dgm:prSet/>
      <dgm:spPr/>
      <dgm:t>
        <a:bodyPr/>
        <a:lstStyle/>
        <a:p>
          <a:endParaRPr lang="en-US"/>
        </a:p>
      </dgm:t>
    </dgm:pt>
    <dgm:pt modelId="{E2D2002C-22A0-4A66-BAD2-216E18305720}" type="pres">
      <dgm:prSet presAssocID="{8EF77714-DF98-432A-B5AD-C1C9EA982853}" presName="vert0" presStyleCnt="0">
        <dgm:presLayoutVars>
          <dgm:dir/>
          <dgm:animOne val="branch"/>
          <dgm:animLvl val="lvl"/>
        </dgm:presLayoutVars>
      </dgm:prSet>
      <dgm:spPr/>
    </dgm:pt>
    <dgm:pt modelId="{CD3216CF-082A-454F-876E-DE999C90CFCF}" type="pres">
      <dgm:prSet presAssocID="{1963CCA8-6275-4540-9EF1-3D63F2B22FBE}" presName="thickLine" presStyleLbl="alignNode1" presStyleIdx="0" presStyleCnt="3"/>
      <dgm:spPr/>
    </dgm:pt>
    <dgm:pt modelId="{E13525E1-5920-4A4A-9738-211FD652C968}" type="pres">
      <dgm:prSet presAssocID="{1963CCA8-6275-4540-9EF1-3D63F2B22FBE}" presName="horz1" presStyleCnt="0"/>
      <dgm:spPr/>
    </dgm:pt>
    <dgm:pt modelId="{C45F6751-7B61-40E5-B3C8-AABD2A0DF8E5}" type="pres">
      <dgm:prSet presAssocID="{1963CCA8-6275-4540-9EF1-3D63F2B22FBE}" presName="tx1" presStyleLbl="revTx" presStyleIdx="0" presStyleCnt="3"/>
      <dgm:spPr/>
    </dgm:pt>
    <dgm:pt modelId="{DB051BAA-82F5-49D6-9A59-9EFA027BA168}" type="pres">
      <dgm:prSet presAssocID="{1963CCA8-6275-4540-9EF1-3D63F2B22FBE}" presName="vert1" presStyleCnt="0"/>
      <dgm:spPr/>
    </dgm:pt>
    <dgm:pt modelId="{FF813202-1367-4205-874D-46382BE1F852}" type="pres">
      <dgm:prSet presAssocID="{8F96150F-E60C-4795-B83C-FA3E53179295}" presName="thickLine" presStyleLbl="alignNode1" presStyleIdx="1" presStyleCnt="3"/>
      <dgm:spPr/>
    </dgm:pt>
    <dgm:pt modelId="{4F2C86E8-805F-4630-8EDC-A1D74C33B9F1}" type="pres">
      <dgm:prSet presAssocID="{8F96150F-E60C-4795-B83C-FA3E53179295}" presName="horz1" presStyleCnt="0"/>
      <dgm:spPr/>
    </dgm:pt>
    <dgm:pt modelId="{0B776AFE-E54E-45C9-BA15-974417C1B58B}" type="pres">
      <dgm:prSet presAssocID="{8F96150F-E60C-4795-B83C-FA3E53179295}" presName="tx1" presStyleLbl="revTx" presStyleIdx="1" presStyleCnt="3" custScaleY="100074"/>
      <dgm:spPr/>
    </dgm:pt>
    <dgm:pt modelId="{9B64C529-0AA6-46F5-9D71-F3BDFB4D0DA1}" type="pres">
      <dgm:prSet presAssocID="{8F96150F-E60C-4795-B83C-FA3E53179295}" presName="vert1" presStyleCnt="0"/>
      <dgm:spPr/>
    </dgm:pt>
    <dgm:pt modelId="{8474D211-0A9C-4BD3-8217-9E5A08A7E0D5}" type="pres">
      <dgm:prSet presAssocID="{21E91FA1-0945-45E7-897A-D417A74438E8}" presName="thickLine" presStyleLbl="alignNode1" presStyleIdx="2" presStyleCnt="3"/>
      <dgm:spPr/>
    </dgm:pt>
    <dgm:pt modelId="{22F9288B-D87C-4443-BE0E-16B94A2578B5}" type="pres">
      <dgm:prSet presAssocID="{21E91FA1-0945-45E7-897A-D417A74438E8}" presName="horz1" presStyleCnt="0"/>
      <dgm:spPr/>
    </dgm:pt>
    <dgm:pt modelId="{3AAA9B5C-FDF6-4188-A088-D6269397B35E}" type="pres">
      <dgm:prSet presAssocID="{21E91FA1-0945-45E7-897A-D417A74438E8}" presName="tx1" presStyleLbl="revTx" presStyleIdx="2" presStyleCnt="3" custScaleY="115028"/>
      <dgm:spPr/>
    </dgm:pt>
    <dgm:pt modelId="{2ED4EC20-26D1-4200-BDA1-E488895B0196}" type="pres">
      <dgm:prSet presAssocID="{21E91FA1-0945-45E7-897A-D417A74438E8}" presName="vert1" presStyleCnt="0"/>
      <dgm:spPr/>
    </dgm:pt>
  </dgm:ptLst>
  <dgm:cxnLst>
    <dgm:cxn modelId="{9DB37560-CC13-4044-9FA3-4EEB3FDF1B53}" type="presOf" srcId="{8F96150F-E60C-4795-B83C-FA3E53179295}" destId="{0B776AFE-E54E-45C9-BA15-974417C1B58B}" srcOrd="0" destOrd="0" presId="urn:microsoft.com/office/officeart/2008/layout/LinedList"/>
    <dgm:cxn modelId="{A3E5EB4A-07D3-4629-84AB-9E19DC64EAF7}" srcId="{8EF77714-DF98-432A-B5AD-C1C9EA982853}" destId="{8F96150F-E60C-4795-B83C-FA3E53179295}" srcOrd="1" destOrd="0" parTransId="{BB711880-9E86-480A-A91B-8417E497CDC7}" sibTransId="{671C7F35-6830-4DD2-A3D7-4359EF89D3B9}"/>
    <dgm:cxn modelId="{4509F66F-9359-4E4A-910D-F10B101F6C63}" srcId="{8EF77714-DF98-432A-B5AD-C1C9EA982853}" destId="{21E91FA1-0945-45E7-897A-D417A74438E8}" srcOrd="2" destOrd="0" parTransId="{B8EBFFDF-3C22-433D-A75D-EEB0C65CBA05}" sibTransId="{019C3C9D-7C92-444A-B2A7-E3884B05C025}"/>
    <dgm:cxn modelId="{0F745685-3D71-4315-BE4E-1D9D59BCA901}" type="presOf" srcId="{1963CCA8-6275-4540-9EF1-3D63F2B22FBE}" destId="{C45F6751-7B61-40E5-B3C8-AABD2A0DF8E5}" srcOrd="0" destOrd="0" presId="urn:microsoft.com/office/officeart/2008/layout/LinedList"/>
    <dgm:cxn modelId="{237C2993-D7EB-4C9D-A33C-1E999173B3F2}" type="presOf" srcId="{21E91FA1-0945-45E7-897A-D417A74438E8}" destId="{3AAA9B5C-FDF6-4188-A088-D6269397B35E}" srcOrd="0" destOrd="0" presId="urn:microsoft.com/office/officeart/2008/layout/LinedList"/>
    <dgm:cxn modelId="{F040CED8-2E37-4461-9B9F-E43412919FD0}" type="presOf" srcId="{8EF77714-DF98-432A-B5AD-C1C9EA982853}" destId="{E2D2002C-22A0-4A66-BAD2-216E18305720}" srcOrd="0" destOrd="0" presId="urn:microsoft.com/office/officeart/2008/layout/LinedList"/>
    <dgm:cxn modelId="{3538DBF5-EA36-4BE2-B750-6A105AE39384}" srcId="{8EF77714-DF98-432A-B5AD-C1C9EA982853}" destId="{1963CCA8-6275-4540-9EF1-3D63F2B22FBE}" srcOrd="0" destOrd="0" parTransId="{CF7F2270-0DB3-4D20-BCDE-8CAAAD643D0B}" sibTransId="{613A07F2-EC9D-4E85-9688-C15C157A3A0E}"/>
    <dgm:cxn modelId="{8443373A-A90E-4C04-AD8F-000FE959A32E}" type="presParOf" srcId="{E2D2002C-22A0-4A66-BAD2-216E18305720}" destId="{CD3216CF-082A-454F-876E-DE999C90CFCF}" srcOrd="0" destOrd="0" presId="urn:microsoft.com/office/officeart/2008/layout/LinedList"/>
    <dgm:cxn modelId="{7BC4FB53-B128-48BE-BF3D-12F0875918B8}" type="presParOf" srcId="{E2D2002C-22A0-4A66-BAD2-216E18305720}" destId="{E13525E1-5920-4A4A-9738-211FD652C968}" srcOrd="1" destOrd="0" presId="urn:microsoft.com/office/officeart/2008/layout/LinedList"/>
    <dgm:cxn modelId="{6E39949D-B614-436F-942C-7C12A3ABA2FE}" type="presParOf" srcId="{E13525E1-5920-4A4A-9738-211FD652C968}" destId="{C45F6751-7B61-40E5-B3C8-AABD2A0DF8E5}" srcOrd="0" destOrd="0" presId="urn:microsoft.com/office/officeart/2008/layout/LinedList"/>
    <dgm:cxn modelId="{AFAF503C-7D47-492A-B38A-7181B414B369}" type="presParOf" srcId="{E13525E1-5920-4A4A-9738-211FD652C968}" destId="{DB051BAA-82F5-49D6-9A59-9EFA027BA168}" srcOrd="1" destOrd="0" presId="urn:microsoft.com/office/officeart/2008/layout/LinedList"/>
    <dgm:cxn modelId="{B04A3903-E697-40E2-BD49-90598C4C3280}" type="presParOf" srcId="{E2D2002C-22A0-4A66-BAD2-216E18305720}" destId="{FF813202-1367-4205-874D-46382BE1F852}" srcOrd="2" destOrd="0" presId="urn:microsoft.com/office/officeart/2008/layout/LinedList"/>
    <dgm:cxn modelId="{2C57616D-A5DD-43C9-BF11-4EC6D4D0497B}" type="presParOf" srcId="{E2D2002C-22A0-4A66-BAD2-216E18305720}" destId="{4F2C86E8-805F-4630-8EDC-A1D74C33B9F1}" srcOrd="3" destOrd="0" presId="urn:microsoft.com/office/officeart/2008/layout/LinedList"/>
    <dgm:cxn modelId="{28EAB6D4-F160-42BD-A8C6-0144639EA3A5}" type="presParOf" srcId="{4F2C86E8-805F-4630-8EDC-A1D74C33B9F1}" destId="{0B776AFE-E54E-45C9-BA15-974417C1B58B}" srcOrd="0" destOrd="0" presId="urn:microsoft.com/office/officeart/2008/layout/LinedList"/>
    <dgm:cxn modelId="{2DB94CE4-7B1F-4AC6-9C95-3EE69B8A6B41}" type="presParOf" srcId="{4F2C86E8-805F-4630-8EDC-A1D74C33B9F1}" destId="{9B64C529-0AA6-46F5-9D71-F3BDFB4D0DA1}" srcOrd="1" destOrd="0" presId="urn:microsoft.com/office/officeart/2008/layout/LinedList"/>
    <dgm:cxn modelId="{1D29C215-FCA7-471D-9EF5-9A8886E2B31D}" type="presParOf" srcId="{E2D2002C-22A0-4A66-BAD2-216E18305720}" destId="{8474D211-0A9C-4BD3-8217-9E5A08A7E0D5}" srcOrd="4" destOrd="0" presId="urn:microsoft.com/office/officeart/2008/layout/LinedList"/>
    <dgm:cxn modelId="{2633489A-114C-41FE-9644-51AB5DE4BFDF}" type="presParOf" srcId="{E2D2002C-22A0-4A66-BAD2-216E18305720}" destId="{22F9288B-D87C-4443-BE0E-16B94A2578B5}" srcOrd="5" destOrd="0" presId="urn:microsoft.com/office/officeart/2008/layout/LinedList"/>
    <dgm:cxn modelId="{2C44BDE8-E360-46C0-AA6D-D1605F685466}" type="presParOf" srcId="{22F9288B-D87C-4443-BE0E-16B94A2578B5}" destId="{3AAA9B5C-FDF6-4188-A088-D6269397B35E}" srcOrd="0" destOrd="0" presId="urn:microsoft.com/office/officeart/2008/layout/LinedList"/>
    <dgm:cxn modelId="{2B0452E1-1535-4738-8E2F-D38834795F94}" type="presParOf" srcId="{22F9288B-D87C-4443-BE0E-16B94A2578B5}" destId="{2ED4EC20-26D1-4200-BDA1-E488895B019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D60B5-C764-4FF0-A44C-389B1395AB8B}" type="doc">
      <dgm:prSet loTypeId="urn:microsoft.com/office/officeart/2005/8/layout/hierarchy1" loCatId="hierarchy" qsTypeId="urn:microsoft.com/office/officeart/2005/8/quickstyle/simple1" qsCatId="simple" csTypeId="urn:microsoft.com/office/officeart/2005/8/colors/accent1_1" csCatId="accent1"/>
      <dgm:spPr/>
      <dgm:t>
        <a:bodyPr/>
        <a:lstStyle/>
        <a:p>
          <a:endParaRPr lang="en-US"/>
        </a:p>
      </dgm:t>
    </dgm:pt>
    <dgm:pt modelId="{DC13B5E5-CEF7-4952-AB79-408F201D50AB}">
      <dgm:prSet/>
      <dgm:spPr/>
      <dgm:t>
        <a:bodyPr/>
        <a:lstStyle/>
        <a:p>
          <a:r>
            <a:rPr lang="es-ES" dirty="0">
              <a:solidFill>
                <a:srgbClr val="004B24"/>
              </a:solidFill>
            </a:rPr>
            <a:t>Regalo</a:t>
          </a:r>
        </a:p>
      </dgm:t>
    </dgm:pt>
    <dgm:pt modelId="{F997F00F-CAE2-41E4-8FCC-98461A303FC3}" type="parTrans" cxnId="{C91D3409-89DB-454D-8D0D-515B8881F94E}">
      <dgm:prSet/>
      <dgm:spPr/>
      <dgm:t>
        <a:bodyPr/>
        <a:lstStyle/>
        <a:p>
          <a:endParaRPr lang="en-US"/>
        </a:p>
      </dgm:t>
    </dgm:pt>
    <dgm:pt modelId="{4987F153-BDAC-41A4-B8CC-2227388DB25E}" type="sibTrans" cxnId="{C91D3409-89DB-454D-8D0D-515B8881F94E}">
      <dgm:prSet/>
      <dgm:spPr/>
      <dgm:t>
        <a:bodyPr/>
        <a:lstStyle/>
        <a:p>
          <a:endParaRPr lang="en-US"/>
        </a:p>
      </dgm:t>
    </dgm:pt>
    <dgm:pt modelId="{DEEBF25B-3BFA-4008-8620-8CCE11DB8D68}">
      <dgm:prSet/>
      <dgm:spPr/>
      <dgm:t>
        <a:bodyPr/>
        <a:lstStyle/>
        <a:p>
          <a:r>
            <a:rPr lang="es-ES" dirty="0">
              <a:solidFill>
                <a:srgbClr val="004B24"/>
              </a:solidFill>
            </a:rPr>
            <a:t>Venta</a:t>
          </a:r>
        </a:p>
      </dgm:t>
    </dgm:pt>
    <dgm:pt modelId="{EF4683D7-3772-4A33-A4F0-3D043DFD7019}" type="parTrans" cxnId="{DA4E0E6C-45F0-41B1-9FE7-6A18D3A695EB}">
      <dgm:prSet/>
      <dgm:spPr/>
      <dgm:t>
        <a:bodyPr/>
        <a:lstStyle/>
        <a:p>
          <a:endParaRPr lang="en-US"/>
        </a:p>
      </dgm:t>
    </dgm:pt>
    <dgm:pt modelId="{851AF2A9-3F9F-4E9D-B5E1-958AEF93C7A7}" type="sibTrans" cxnId="{DA4E0E6C-45F0-41B1-9FE7-6A18D3A695EB}">
      <dgm:prSet/>
      <dgm:spPr/>
      <dgm:t>
        <a:bodyPr/>
        <a:lstStyle/>
        <a:p>
          <a:endParaRPr lang="en-US"/>
        </a:p>
      </dgm:t>
    </dgm:pt>
    <dgm:pt modelId="{B78BA8BC-171E-40B0-9D2E-EDC4FB601631}">
      <dgm:prSet/>
      <dgm:spPr/>
      <dgm:t>
        <a:bodyPr/>
        <a:lstStyle/>
        <a:p>
          <a:r>
            <a:rPr lang="es-ES" dirty="0">
              <a:solidFill>
                <a:srgbClr val="004B24"/>
              </a:solidFill>
            </a:rPr>
            <a:t>Herencia</a:t>
          </a:r>
        </a:p>
      </dgm:t>
    </dgm:pt>
    <dgm:pt modelId="{918BC709-0B96-4364-A474-EF4115AB5ED8}" type="parTrans" cxnId="{735DA130-48C3-46DB-9817-8B421B3EEEBF}">
      <dgm:prSet/>
      <dgm:spPr/>
      <dgm:t>
        <a:bodyPr/>
        <a:lstStyle/>
        <a:p>
          <a:endParaRPr lang="en-US"/>
        </a:p>
      </dgm:t>
    </dgm:pt>
    <dgm:pt modelId="{AEAC9BE9-3988-4241-BAF6-CB6EA6709D69}" type="sibTrans" cxnId="{735DA130-48C3-46DB-9817-8B421B3EEEBF}">
      <dgm:prSet/>
      <dgm:spPr/>
      <dgm:t>
        <a:bodyPr/>
        <a:lstStyle/>
        <a:p>
          <a:endParaRPr lang="en-US"/>
        </a:p>
      </dgm:t>
    </dgm:pt>
    <dgm:pt modelId="{88DDB80D-FFF2-43D0-BA22-1E3679A4ECFD}">
      <dgm:prSet/>
      <dgm:spPr/>
      <dgm:t>
        <a:bodyPr/>
        <a:lstStyle/>
        <a:p>
          <a:r>
            <a:rPr lang="es-ES" dirty="0">
              <a:solidFill>
                <a:srgbClr val="004B24"/>
              </a:solidFill>
            </a:rPr>
            <a:t>Arrendamiento</a:t>
          </a:r>
        </a:p>
      </dgm:t>
    </dgm:pt>
    <dgm:pt modelId="{28BF1BD6-FB8D-49B1-8A5A-ABAA1E1796B4}" type="parTrans" cxnId="{974D26B6-531D-4204-A410-8C36DFB3CC24}">
      <dgm:prSet/>
      <dgm:spPr/>
      <dgm:t>
        <a:bodyPr/>
        <a:lstStyle/>
        <a:p>
          <a:endParaRPr lang="en-US"/>
        </a:p>
      </dgm:t>
    </dgm:pt>
    <dgm:pt modelId="{894761AB-82E8-442D-B860-CD721A3F6B6E}" type="sibTrans" cxnId="{974D26B6-531D-4204-A410-8C36DFB3CC24}">
      <dgm:prSet/>
      <dgm:spPr/>
      <dgm:t>
        <a:bodyPr/>
        <a:lstStyle/>
        <a:p>
          <a:endParaRPr lang="en-US"/>
        </a:p>
      </dgm:t>
    </dgm:pt>
    <dgm:pt modelId="{62308291-929C-4B55-A9C2-3C2471914463}" type="pres">
      <dgm:prSet presAssocID="{E01D60B5-C764-4FF0-A44C-389B1395AB8B}" presName="hierChild1" presStyleCnt="0">
        <dgm:presLayoutVars>
          <dgm:chPref val="1"/>
          <dgm:dir/>
          <dgm:animOne val="branch"/>
          <dgm:animLvl val="lvl"/>
          <dgm:resizeHandles/>
        </dgm:presLayoutVars>
      </dgm:prSet>
      <dgm:spPr/>
    </dgm:pt>
    <dgm:pt modelId="{7E6C2489-60B4-43B9-A973-5EDC7E786860}" type="pres">
      <dgm:prSet presAssocID="{DC13B5E5-CEF7-4952-AB79-408F201D50AB}" presName="hierRoot1" presStyleCnt="0"/>
      <dgm:spPr/>
    </dgm:pt>
    <dgm:pt modelId="{C7DF4E56-53BA-48DE-A773-20A6AC88DADD}" type="pres">
      <dgm:prSet presAssocID="{DC13B5E5-CEF7-4952-AB79-408F201D50AB}" presName="composite" presStyleCnt="0"/>
      <dgm:spPr/>
    </dgm:pt>
    <dgm:pt modelId="{68763950-9CE6-4029-AAC6-9E826727F179}" type="pres">
      <dgm:prSet presAssocID="{DC13B5E5-CEF7-4952-AB79-408F201D50AB}" presName="background" presStyleLbl="node0" presStyleIdx="0" presStyleCnt="4"/>
      <dgm:spPr/>
    </dgm:pt>
    <dgm:pt modelId="{45AD9C0F-0E49-4E85-9E65-94578F482890}" type="pres">
      <dgm:prSet presAssocID="{DC13B5E5-CEF7-4952-AB79-408F201D50AB}" presName="text" presStyleLbl="fgAcc0" presStyleIdx="0" presStyleCnt="4">
        <dgm:presLayoutVars>
          <dgm:chPref val="3"/>
        </dgm:presLayoutVars>
      </dgm:prSet>
      <dgm:spPr/>
    </dgm:pt>
    <dgm:pt modelId="{17D379F4-2E32-4366-9778-61D2CFC66334}" type="pres">
      <dgm:prSet presAssocID="{DC13B5E5-CEF7-4952-AB79-408F201D50AB}" presName="hierChild2" presStyleCnt="0"/>
      <dgm:spPr/>
    </dgm:pt>
    <dgm:pt modelId="{0269082E-8F20-4245-8AE1-26960AF5E541}" type="pres">
      <dgm:prSet presAssocID="{DEEBF25B-3BFA-4008-8620-8CCE11DB8D68}" presName="hierRoot1" presStyleCnt="0"/>
      <dgm:spPr/>
    </dgm:pt>
    <dgm:pt modelId="{EFF19CD5-B8FD-43B3-B74B-66EC89C22540}" type="pres">
      <dgm:prSet presAssocID="{DEEBF25B-3BFA-4008-8620-8CCE11DB8D68}" presName="composite" presStyleCnt="0"/>
      <dgm:spPr/>
    </dgm:pt>
    <dgm:pt modelId="{24909BD3-561E-4363-B791-2B6262B64CDF}" type="pres">
      <dgm:prSet presAssocID="{DEEBF25B-3BFA-4008-8620-8CCE11DB8D68}" presName="background" presStyleLbl="node0" presStyleIdx="1" presStyleCnt="4"/>
      <dgm:spPr/>
    </dgm:pt>
    <dgm:pt modelId="{BD13F522-7CFD-4DCB-980A-D4FCD83A7DFC}" type="pres">
      <dgm:prSet presAssocID="{DEEBF25B-3BFA-4008-8620-8CCE11DB8D68}" presName="text" presStyleLbl="fgAcc0" presStyleIdx="1" presStyleCnt="4">
        <dgm:presLayoutVars>
          <dgm:chPref val="3"/>
        </dgm:presLayoutVars>
      </dgm:prSet>
      <dgm:spPr/>
    </dgm:pt>
    <dgm:pt modelId="{BC23EFAA-0D35-40CA-892E-BD5D8AD583A9}" type="pres">
      <dgm:prSet presAssocID="{DEEBF25B-3BFA-4008-8620-8CCE11DB8D68}" presName="hierChild2" presStyleCnt="0"/>
      <dgm:spPr/>
    </dgm:pt>
    <dgm:pt modelId="{638859C1-95D6-499E-81FF-30BCF25FFE55}" type="pres">
      <dgm:prSet presAssocID="{B78BA8BC-171E-40B0-9D2E-EDC4FB601631}" presName="hierRoot1" presStyleCnt="0"/>
      <dgm:spPr/>
    </dgm:pt>
    <dgm:pt modelId="{D1816566-C3B1-44D5-A60B-B8D079B2133D}" type="pres">
      <dgm:prSet presAssocID="{B78BA8BC-171E-40B0-9D2E-EDC4FB601631}" presName="composite" presStyleCnt="0"/>
      <dgm:spPr/>
    </dgm:pt>
    <dgm:pt modelId="{CB56CBF9-6844-4805-A2CC-B34C521FFC3B}" type="pres">
      <dgm:prSet presAssocID="{B78BA8BC-171E-40B0-9D2E-EDC4FB601631}" presName="background" presStyleLbl="node0" presStyleIdx="2" presStyleCnt="4"/>
      <dgm:spPr/>
    </dgm:pt>
    <dgm:pt modelId="{F9396969-CF5C-4D8F-969E-1FBBC2B80993}" type="pres">
      <dgm:prSet presAssocID="{B78BA8BC-171E-40B0-9D2E-EDC4FB601631}" presName="text" presStyleLbl="fgAcc0" presStyleIdx="2" presStyleCnt="4">
        <dgm:presLayoutVars>
          <dgm:chPref val="3"/>
        </dgm:presLayoutVars>
      </dgm:prSet>
      <dgm:spPr/>
    </dgm:pt>
    <dgm:pt modelId="{44A93770-AF74-4DAF-B50E-E8E7E69F75FC}" type="pres">
      <dgm:prSet presAssocID="{B78BA8BC-171E-40B0-9D2E-EDC4FB601631}" presName="hierChild2" presStyleCnt="0"/>
      <dgm:spPr/>
    </dgm:pt>
    <dgm:pt modelId="{786F5654-5B08-4424-BC75-C882F31A2C76}" type="pres">
      <dgm:prSet presAssocID="{88DDB80D-FFF2-43D0-BA22-1E3679A4ECFD}" presName="hierRoot1" presStyleCnt="0"/>
      <dgm:spPr/>
    </dgm:pt>
    <dgm:pt modelId="{2A9C34CD-EC77-429D-A004-6E7D30317E52}" type="pres">
      <dgm:prSet presAssocID="{88DDB80D-FFF2-43D0-BA22-1E3679A4ECFD}" presName="composite" presStyleCnt="0"/>
      <dgm:spPr/>
    </dgm:pt>
    <dgm:pt modelId="{81A28E05-CC9A-4E55-B7FB-8BE5229CDE04}" type="pres">
      <dgm:prSet presAssocID="{88DDB80D-FFF2-43D0-BA22-1E3679A4ECFD}" presName="background" presStyleLbl="node0" presStyleIdx="3" presStyleCnt="4"/>
      <dgm:spPr/>
    </dgm:pt>
    <dgm:pt modelId="{7CDFDDE3-FC11-494E-B117-721F1F802B23}" type="pres">
      <dgm:prSet presAssocID="{88DDB80D-FFF2-43D0-BA22-1E3679A4ECFD}" presName="text" presStyleLbl="fgAcc0" presStyleIdx="3" presStyleCnt="4">
        <dgm:presLayoutVars>
          <dgm:chPref val="3"/>
        </dgm:presLayoutVars>
      </dgm:prSet>
      <dgm:spPr/>
    </dgm:pt>
    <dgm:pt modelId="{AB8DC124-3BF8-48F9-9D7D-8E1DFF58D3A3}" type="pres">
      <dgm:prSet presAssocID="{88DDB80D-FFF2-43D0-BA22-1E3679A4ECFD}" presName="hierChild2" presStyleCnt="0"/>
      <dgm:spPr/>
    </dgm:pt>
  </dgm:ptLst>
  <dgm:cxnLst>
    <dgm:cxn modelId="{C91D3409-89DB-454D-8D0D-515B8881F94E}" srcId="{E01D60B5-C764-4FF0-A44C-389B1395AB8B}" destId="{DC13B5E5-CEF7-4952-AB79-408F201D50AB}" srcOrd="0" destOrd="0" parTransId="{F997F00F-CAE2-41E4-8FCC-98461A303FC3}" sibTransId="{4987F153-BDAC-41A4-B8CC-2227388DB25E}"/>
    <dgm:cxn modelId="{6B99FC1B-A5F4-49A1-9674-CF623C05FA45}" type="presOf" srcId="{DC13B5E5-CEF7-4952-AB79-408F201D50AB}" destId="{45AD9C0F-0E49-4E85-9E65-94578F482890}" srcOrd="0" destOrd="0" presId="urn:microsoft.com/office/officeart/2005/8/layout/hierarchy1"/>
    <dgm:cxn modelId="{11B7D428-ADD9-41A7-BE87-257C582EDB31}" type="presOf" srcId="{E01D60B5-C764-4FF0-A44C-389B1395AB8B}" destId="{62308291-929C-4B55-A9C2-3C2471914463}" srcOrd="0" destOrd="0" presId="urn:microsoft.com/office/officeart/2005/8/layout/hierarchy1"/>
    <dgm:cxn modelId="{735DA130-48C3-46DB-9817-8B421B3EEEBF}" srcId="{E01D60B5-C764-4FF0-A44C-389B1395AB8B}" destId="{B78BA8BC-171E-40B0-9D2E-EDC4FB601631}" srcOrd="2" destOrd="0" parTransId="{918BC709-0B96-4364-A474-EF4115AB5ED8}" sibTransId="{AEAC9BE9-3988-4241-BAF6-CB6EA6709D69}"/>
    <dgm:cxn modelId="{B147105D-F1EC-4720-A874-6762CF784577}" type="presOf" srcId="{88DDB80D-FFF2-43D0-BA22-1E3679A4ECFD}" destId="{7CDFDDE3-FC11-494E-B117-721F1F802B23}" srcOrd="0" destOrd="0" presId="urn:microsoft.com/office/officeart/2005/8/layout/hierarchy1"/>
    <dgm:cxn modelId="{4C20D242-D21D-4191-A6E0-E70F81E93EBC}" type="presOf" srcId="{DEEBF25B-3BFA-4008-8620-8CCE11DB8D68}" destId="{BD13F522-7CFD-4DCB-980A-D4FCD83A7DFC}" srcOrd="0" destOrd="0" presId="urn:microsoft.com/office/officeart/2005/8/layout/hierarchy1"/>
    <dgm:cxn modelId="{DA4E0E6C-45F0-41B1-9FE7-6A18D3A695EB}" srcId="{E01D60B5-C764-4FF0-A44C-389B1395AB8B}" destId="{DEEBF25B-3BFA-4008-8620-8CCE11DB8D68}" srcOrd="1" destOrd="0" parTransId="{EF4683D7-3772-4A33-A4F0-3D043DFD7019}" sibTransId="{851AF2A9-3F9F-4E9D-B5E1-958AEF93C7A7}"/>
    <dgm:cxn modelId="{14E4DC78-8EA1-42F6-B044-5F9086AE708B}" type="presOf" srcId="{B78BA8BC-171E-40B0-9D2E-EDC4FB601631}" destId="{F9396969-CF5C-4D8F-969E-1FBBC2B80993}" srcOrd="0" destOrd="0" presId="urn:microsoft.com/office/officeart/2005/8/layout/hierarchy1"/>
    <dgm:cxn modelId="{974D26B6-531D-4204-A410-8C36DFB3CC24}" srcId="{E01D60B5-C764-4FF0-A44C-389B1395AB8B}" destId="{88DDB80D-FFF2-43D0-BA22-1E3679A4ECFD}" srcOrd="3" destOrd="0" parTransId="{28BF1BD6-FB8D-49B1-8A5A-ABAA1E1796B4}" sibTransId="{894761AB-82E8-442D-B860-CD721A3F6B6E}"/>
    <dgm:cxn modelId="{1A4F9903-853A-4AD1-AA99-26B43C27E4E0}" type="presParOf" srcId="{62308291-929C-4B55-A9C2-3C2471914463}" destId="{7E6C2489-60B4-43B9-A973-5EDC7E786860}" srcOrd="0" destOrd="0" presId="urn:microsoft.com/office/officeart/2005/8/layout/hierarchy1"/>
    <dgm:cxn modelId="{145AF820-CC44-4E91-B687-C33C8DC4714A}" type="presParOf" srcId="{7E6C2489-60B4-43B9-A973-5EDC7E786860}" destId="{C7DF4E56-53BA-48DE-A773-20A6AC88DADD}" srcOrd="0" destOrd="0" presId="urn:microsoft.com/office/officeart/2005/8/layout/hierarchy1"/>
    <dgm:cxn modelId="{789EE412-4499-4DF0-9BCB-3991B75CD3B4}" type="presParOf" srcId="{C7DF4E56-53BA-48DE-A773-20A6AC88DADD}" destId="{68763950-9CE6-4029-AAC6-9E826727F179}" srcOrd="0" destOrd="0" presId="urn:microsoft.com/office/officeart/2005/8/layout/hierarchy1"/>
    <dgm:cxn modelId="{AC4ECB10-250E-482B-B068-F33FEB977916}" type="presParOf" srcId="{C7DF4E56-53BA-48DE-A773-20A6AC88DADD}" destId="{45AD9C0F-0E49-4E85-9E65-94578F482890}" srcOrd="1" destOrd="0" presId="urn:microsoft.com/office/officeart/2005/8/layout/hierarchy1"/>
    <dgm:cxn modelId="{3977A077-6C47-4504-B0FA-93FEE5A4DABD}" type="presParOf" srcId="{7E6C2489-60B4-43B9-A973-5EDC7E786860}" destId="{17D379F4-2E32-4366-9778-61D2CFC66334}" srcOrd="1" destOrd="0" presId="urn:microsoft.com/office/officeart/2005/8/layout/hierarchy1"/>
    <dgm:cxn modelId="{8928BC57-077E-4D0B-BF5F-008847DC46FF}" type="presParOf" srcId="{62308291-929C-4B55-A9C2-3C2471914463}" destId="{0269082E-8F20-4245-8AE1-26960AF5E541}" srcOrd="1" destOrd="0" presId="urn:microsoft.com/office/officeart/2005/8/layout/hierarchy1"/>
    <dgm:cxn modelId="{9F41DEC3-63B4-495E-B4DB-84FB60A3D466}" type="presParOf" srcId="{0269082E-8F20-4245-8AE1-26960AF5E541}" destId="{EFF19CD5-B8FD-43B3-B74B-66EC89C22540}" srcOrd="0" destOrd="0" presId="urn:microsoft.com/office/officeart/2005/8/layout/hierarchy1"/>
    <dgm:cxn modelId="{5E449F73-2D3B-4082-A23A-E9093AA2A99F}" type="presParOf" srcId="{EFF19CD5-B8FD-43B3-B74B-66EC89C22540}" destId="{24909BD3-561E-4363-B791-2B6262B64CDF}" srcOrd="0" destOrd="0" presId="urn:microsoft.com/office/officeart/2005/8/layout/hierarchy1"/>
    <dgm:cxn modelId="{AC8A32C6-05B5-4830-922E-E300D185D25A}" type="presParOf" srcId="{EFF19CD5-B8FD-43B3-B74B-66EC89C22540}" destId="{BD13F522-7CFD-4DCB-980A-D4FCD83A7DFC}" srcOrd="1" destOrd="0" presId="urn:microsoft.com/office/officeart/2005/8/layout/hierarchy1"/>
    <dgm:cxn modelId="{76CE65F6-F52E-4FB5-BF93-46DAB4E06306}" type="presParOf" srcId="{0269082E-8F20-4245-8AE1-26960AF5E541}" destId="{BC23EFAA-0D35-40CA-892E-BD5D8AD583A9}" srcOrd="1" destOrd="0" presId="urn:microsoft.com/office/officeart/2005/8/layout/hierarchy1"/>
    <dgm:cxn modelId="{9C7F6768-12FA-4B53-A1C4-4A1259D2947B}" type="presParOf" srcId="{62308291-929C-4B55-A9C2-3C2471914463}" destId="{638859C1-95D6-499E-81FF-30BCF25FFE55}" srcOrd="2" destOrd="0" presId="urn:microsoft.com/office/officeart/2005/8/layout/hierarchy1"/>
    <dgm:cxn modelId="{FAB91A02-F37B-4358-A75F-3B46F839238A}" type="presParOf" srcId="{638859C1-95D6-499E-81FF-30BCF25FFE55}" destId="{D1816566-C3B1-44D5-A60B-B8D079B2133D}" srcOrd="0" destOrd="0" presId="urn:microsoft.com/office/officeart/2005/8/layout/hierarchy1"/>
    <dgm:cxn modelId="{5A2D7C81-847D-4088-8611-13539EFA3EF5}" type="presParOf" srcId="{D1816566-C3B1-44D5-A60B-B8D079B2133D}" destId="{CB56CBF9-6844-4805-A2CC-B34C521FFC3B}" srcOrd="0" destOrd="0" presId="urn:microsoft.com/office/officeart/2005/8/layout/hierarchy1"/>
    <dgm:cxn modelId="{6892FEAE-6089-4FA7-8F90-2E4A81375C2C}" type="presParOf" srcId="{D1816566-C3B1-44D5-A60B-B8D079B2133D}" destId="{F9396969-CF5C-4D8F-969E-1FBBC2B80993}" srcOrd="1" destOrd="0" presId="urn:microsoft.com/office/officeart/2005/8/layout/hierarchy1"/>
    <dgm:cxn modelId="{D8A7F669-10A9-456C-943F-086E1DA6C91D}" type="presParOf" srcId="{638859C1-95D6-499E-81FF-30BCF25FFE55}" destId="{44A93770-AF74-4DAF-B50E-E8E7E69F75FC}" srcOrd="1" destOrd="0" presId="urn:microsoft.com/office/officeart/2005/8/layout/hierarchy1"/>
    <dgm:cxn modelId="{0EBE22CD-50E8-4C7A-9145-66E7F8771077}" type="presParOf" srcId="{62308291-929C-4B55-A9C2-3C2471914463}" destId="{786F5654-5B08-4424-BC75-C882F31A2C76}" srcOrd="3" destOrd="0" presId="urn:microsoft.com/office/officeart/2005/8/layout/hierarchy1"/>
    <dgm:cxn modelId="{52F8984E-AA1E-4DCE-BECE-A5B6A7534173}" type="presParOf" srcId="{786F5654-5B08-4424-BC75-C882F31A2C76}" destId="{2A9C34CD-EC77-429D-A004-6E7D30317E52}" srcOrd="0" destOrd="0" presId="urn:microsoft.com/office/officeart/2005/8/layout/hierarchy1"/>
    <dgm:cxn modelId="{89F24D83-1549-4041-98E9-3281F38540DE}" type="presParOf" srcId="{2A9C34CD-EC77-429D-A004-6E7D30317E52}" destId="{81A28E05-CC9A-4E55-B7FB-8BE5229CDE04}" srcOrd="0" destOrd="0" presId="urn:microsoft.com/office/officeart/2005/8/layout/hierarchy1"/>
    <dgm:cxn modelId="{04766295-4F9C-4823-9523-E0F60B578C1D}" type="presParOf" srcId="{2A9C34CD-EC77-429D-A004-6E7D30317E52}" destId="{7CDFDDE3-FC11-494E-B117-721F1F802B23}" srcOrd="1" destOrd="0" presId="urn:microsoft.com/office/officeart/2005/8/layout/hierarchy1"/>
    <dgm:cxn modelId="{F64CAE10-0295-4C6E-85D7-057CDE21E506}" type="presParOf" srcId="{786F5654-5B08-4424-BC75-C882F31A2C76}" destId="{AB8DC124-3BF8-48F9-9D7D-8E1DFF58D3A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CE196-63D7-4593-B750-4F3FF0C518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89E6A3-0580-45EB-90B6-883B68E3923D}">
      <dgm:prSet custT="1"/>
      <dgm:spPr/>
      <dgm:t>
        <a:bodyPr/>
        <a:lstStyle/>
        <a:p>
          <a:r>
            <a:rPr lang="es-ES" sz="3200" dirty="0"/>
            <a:t>Transferir tierras y otros </a:t>
          </a:r>
          <a:r>
            <a:rPr lang="es-ES" sz="3200" dirty="0">
              <a:latin typeface="Arial"/>
            </a:rPr>
            <a:t>activos fijos.</a:t>
          </a:r>
        </a:p>
      </dgm:t>
    </dgm:pt>
    <dgm:pt modelId="{281E416E-E71B-43EB-BDF6-40C36C724A4A}" type="parTrans" cxnId="{E0AB277D-4646-48FD-93CF-84E7D24C85E2}">
      <dgm:prSet/>
      <dgm:spPr/>
      <dgm:t>
        <a:bodyPr/>
        <a:lstStyle/>
        <a:p>
          <a:endParaRPr lang="en-US" sz="3200"/>
        </a:p>
      </dgm:t>
    </dgm:pt>
    <dgm:pt modelId="{FA7D1D5B-90DD-4140-8191-D77F9E131197}" type="sibTrans" cxnId="{E0AB277D-4646-48FD-93CF-84E7D24C85E2}">
      <dgm:prSet/>
      <dgm:spPr/>
      <dgm:t>
        <a:bodyPr/>
        <a:lstStyle/>
        <a:p>
          <a:endParaRPr lang="en-US" sz="3200"/>
        </a:p>
      </dgm:t>
    </dgm:pt>
    <dgm:pt modelId="{BC1DA770-601E-4359-A866-9B4B682FDCA0}">
      <dgm:prSet custT="1"/>
      <dgm:spPr/>
      <dgm:t>
        <a:bodyPr/>
        <a:lstStyle/>
        <a:p>
          <a:r>
            <a:rPr lang="es-ES" sz="3200" dirty="0">
              <a:latin typeface="Arial"/>
            </a:rPr>
            <a:t>Transferir la</a:t>
          </a:r>
          <a:r>
            <a:rPr lang="es-ES" sz="3200" dirty="0"/>
            <a:t> administración de negocios agrícolas o ganaderos.</a:t>
          </a:r>
        </a:p>
      </dgm:t>
    </dgm:pt>
    <dgm:pt modelId="{32187EA5-FEDA-4EC4-97DA-B0CFA552330B}" type="parTrans" cxnId="{2A46A9F0-2065-4046-A778-2A8D093F4C77}">
      <dgm:prSet/>
      <dgm:spPr/>
      <dgm:t>
        <a:bodyPr/>
        <a:lstStyle/>
        <a:p>
          <a:endParaRPr lang="en-US" sz="3200"/>
        </a:p>
      </dgm:t>
    </dgm:pt>
    <dgm:pt modelId="{63D2E8D2-0F08-4128-A24C-A6FA2B180047}" type="sibTrans" cxnId="{2A46A9F0-2065-4046-A778-2A8D093F4C77}">
      <dgm:prSet/>
      <dgm:spPr/>
      <dgm:t>
        <a:bodyPr/>
        <a:lstStyle/>
        <a:p>
          <a:endParaRPr lang="en-US" sz="3200"/>
        </a:p>
      </dgm:t>
    </dgm:pt>
    <dgm:pt modelId="{7AEBD2C6-1D9E-4563-9F04-1FBB527EFACB}">
      <dgm:prSet custT="1"/>
      <dgm:spPr/>
      <dgm:t>
        <a:bodyPr/>
        <a:lstStyle/>
        <a:p>
          <a:r>
            <a:rPr lang="es-ES" sz="3200" dirty="0"/>
            <a:t>Proporcionar seguridad financiera y tranquilidad.</a:t>
          </a:r>
        </a:p>
      </dgm:t>
    </dgm:pt>
    <dgm:pt modelId="{27BD779A-5B13-4AFF-9BDB-7CBE5357255F}" type="parTrans" cxnId="{04059249-B80A-4E88-AFDA-2C43BFA81DA0}">
      <dgm:prSet/>
      <dgm:spPr/>
      <dgm:t>
        <a:bodyPr/>
        <a:lstStyle/>
        <a:p>
          <a:endParaRPr lang="en-US" sz="3200"/>
        </a:p>
      </dgm:t>
    </dgm:pt>
    <dgm:pt modelId="{2604AA27-AD2E-4FF7-8E0E-051EE3C65F0D}" type="sibTrans" cxnId="{04059249-B80A-4E88-AFDA-2C43BFA81DA0}">
      <dgm:prSet/>
      <dgm:spPr/>
      <dgm:t>
        <a:bodyPr/>
        <a:lstStyle/>
        <a:p>
          <a:endParaRPr lang="en-US" sz="3200"/>
        </a:p>
      </dgm:t>
    </dgm:pt>
    <dgm:pt modelId="{3A13BEE3-8D61-4640-B71F-95F28775422E}" type="pres">
      <dgm:prSet presAssocID="{EEDCE196-63D7-4593-B750-4F3FF0C5181B}" presName="vert0" presStyleCnt="0">
        <dgm:presLayoutVars>
          <dgm:dir/>
          <dgm:animOne val="branch"/>
          <dgm:animLvl val="lvl"/>
        </dgm:presLayoutVars>
      </dgm:prSet>
      <dgm:spPr/>
    </dgm:pt>
    <dgm:pt modelId="{CD364F10-8580-417F-8B01-344781DE877D}" type="pres">
      <dgm:prSet presAssocID="{AB89E6A3-0580-45EB-90B6-883B68E3923D}" presName="thickLine" presStyleLbl="alignNode1" presStyleIdx="0" presStyleCnt="3"/>
      <dgm:spPr/>
    </dgm:pt>
    <dgm:pt modelId="{B4A056A7-8E0E-47F2-9E59-0B211AE63354}" type="pres">
      <dgm:prSet presAssocID="{AB89E6A3-0580-45EB-90B6-883B68E3923D}" presName="horz1" presStyleCnt="0"/>
      <dgm:spPr/>
    </dgm:pt>
    <dgm:pt modelId="{57D2F160-CFF1-4A47-B82E-CA2B6D853292}" type="pres">
      <dgm:prSet presAssocID="{AB89E6A3-0580-45EB-90B6-883B68E3923D}" presName="tx1" presStyleLbl="revTx" presStyleIdx="0" presStyleCnt="3"/>
      <dgm:spPr/>
    </dgm:pt>
    <dgm:pt modelId="{230AB0A2-0F54-4C78-9A05-A6AA5C7ABCFE}" type="pres">
      <dgm:prSet presAssocID="{AB89E6A3-0580-45EB-90B6-883B68E3923D}" presName="vert1" presStyleCnt="0"/>
      <dgm:spPr/>
    </dgm:pt>
    <dgm:pt modelId="{4DECB484-487D-4048-9257-C367947CB84F}" type="pres">
      <dgm:prSet presAssocID="{BC1DA770-601E-4359-A866-9B4B682FDCA0}" presName="thickLine" presStyleLbl="alignNode1" presStyleIdx="1" presStyleCnt="3"/>
      <dgm:spPr/>
    </dgm:pt>
    <dgm:pt modelId="{DFC3F54E-128B-4BA8-8F81-6FBCA1C1E8D4}" type="pres">
      <dgm:prSet presAssocID="{BC1DA770-601E-4359-A866-9B4B682FDCA0}" presName="horz1" presStyleCnt="0"/>
      <dgm:spPr/>
    </dgm:pt>
    <dgm:pt modelId="{1D81A7AE-AC8D-4C3C-8AF6-379C6D96FDE1}" type="pres">
      <dgm:prSet presAssocID="{BC1DA770-601E-4359-A866-9B4B682FDCA0}" presName="tx1" presStyleLbl="revTx" presStyleIdx="1" presStyleCnt="3"/>
      <dgm:spPr/>
    </dgm:pt>
    <dgm:pt modelId="{774B28D3-C31C-4AA0-A5F1-FB237828CF82}" type="pres">
      <dgm:prSet presAssocID="{BC1DA770-601E-4359-A866-9B4B682FDCA0}" presName="vert1" presStyleCnt="0"/>
      <dgm:spPr/>
    </dgm:pt>
    <dgm:pt modelId="{94E809CD-EC76-41D0-9F70-5B9937117C18}" type="pres">
      <dgm:prSet presAssocID="{7AEBD2C6-1D9E-4563-9F04-1FBB527EFACB}" presName="thickLine" presStyleLbl="alignNode1" presStyleIdx="2" presStyleCnt="3"/>
      <dgm:spPr/>
    </dgm:pt>
    <dgm:pt modelId="{0D5326D5-91D4-44CB-B336-7C1DCF933352}" type="pres">
      <dgm:prSet presAssocID="{7AEBD2C6-1D9E-4563-9F04-1FBB527EFACB}" presName="horz1" presStyleCnt="0"/>
      <dgm:spPr/>
    </dgm:pt>
    <dgm:pt modelId="{5A5BAF9F-B7E1-4F8B-9B06-230998299EA1}" type="pres">
      <dgm:prSet presAssocID="{7AEBD2C6-1D9E-4563-9F04-1FBB527EFACB}" presName="tx1" presStyleLbl="revTx" presStyleIdx="2" presStyleCnt="3"/>
      <dgm:spPr/>
    </dgm:pt>
    <dgm:pt modelId="{47A49DC2-A284-4ECF-A585-6CC69FC2E2D3}" type="pres">
      <dgm:prSet presAssocID="{7AEBD2C6-1D9E-4563-9F04-1FBB527EFACB}" presName="vert1" presStyleCnt="0"/>
      <dgm:spPr/>
    </dgm:pt>
  </dgm:ptLst>
  <dgm:cxnLst>
    <dgm:cxn modelId="{E991F82D-4FB5-477C-A5C2-D5F741A8E056}" type="presOf" srcId="{AB89E6A3-0580-45EB-90B6-883B68E3923D}" destId="{57D2F160-CFF1-4A47-B82E-CA2B6D853292}" srcOrd="0" destOrd="0" presId="urn:microsoft.com/office/officeart/2008/layout/LinedList"/>
    <dgm:cxn modelId="{F70EB339-B90A-488E-BB7B-E85E074BFDE7}" type="presOf" srcId="{EEDCE196-63D7-4593-B750-4F3FF0C5181B}" destId="{3A13BEE3-8D61-4640-B71F-95F28775422E}" srcOrd="0" destOrd="0" presId="urn:microsoft.com/office/officeart/2008/layout/LinedList"/>
    <dgm:cxn modelId="{04059249-B80A-4E88-AFDA-2C43BFA81DA0}" srcId="{EEDCE196-63D7-4593-B750-4F3FF0C5181B}" destId="{7AEBD2C6-1D9E-4563-9F04-1FBB527EFACB}" srcOrd="2" destOrd="0" parTransId="{27BD779A-5B13-4AFF-9BDB-7CBE5357255F}" sibTransId="{2604AA27-AD2E-4FF7-8E0E-051EE3C65F0D}"/>
    <dgm:cxn modelId="{E0AB277D-4646-48FD-93CF-84E7D24C85E2}" srcId="{EEDCE196-63D7-4593-B750-4F3FF0C5181B}" destId="{AB89E6A3-0580-45EB-90B6-883B68E3923D}" srcOrd="0" destOrd="0" parTransId="{281E416E-E71B-43EB-BDF6-40C36C724A4A}" sibTransId="{FA7D1D5B-90DD-4140-8191-D77F9E131197}"/>
    <dgm:cxn modelId="{73679FBA-291B-4ADE-A81E-D10A4B38FA0F}" type="presOf" srcId="{7AEBD2C6-1D9E-4563-9F04-1FBB527EFACB}" destId="{5A5BAF9F-B7E1-4F8B-9B06-230998299EA1}" srcOrd="0" destOrd="0" presId="urn:microsoft.com/office/officeart/2008/layout/LinedList"/>
    <dgm:cxn modelId="{86E4F9C8-3E19-471C-A67F-1A0A144240F9}" type="presOf" srcId="{BC1DA770-601E-4359-A866-9B4B682FDCA0}" destId="{1D81A7AE-AC8D-4C3C-8AF6-379C6D96FDE1}" srcOrd="0" destOrd="0" presId="urn:microsoft.com/office/officeart/2008/layout/LinedList"/>
    <dgm:cxn modelId="{2A46A9F0-2065-4046-A778-2A8D093F4C77}" srcId="{EEDCE196-63D7-4593-B750-4F3FF0C5181B}" destId="{BC1DA770-601E-4359-A866-9B4B682FDCA0}" srcOrd="1" destOrd="0" parTransId="{32187EA5-FEDA-4EC4-97DA-B0CFA552330B}" sibTransId="{63D2E8D2-0F08-4128-A24C-A6FA2B180047}"/>
    <dgm:cxn modelId="{85E3D265-EF18-435D-B57C-F7A61697F4ED}" type="presParOf" srcId="{3A13BEE3-8D61-4640-B71F-95F28775422E}" destId="{CD364F10-8580-417F-8B01-344781DE877D}" srcOrd="0" destOrd="0" presId="urn:microsoft.com/office/officeart/2008/layout/LinedList"/>
    <dgm:cxn modelId="{3E62660F-BDDA-4803-92E5-7F5E55C5A5D9}" type="presParOf" srcId="{3A13BEE3-8D61-4640-B71F-95F28775422E}" destId="{B4A056A7-8E0E-47F2-9E59-0B211AE63354}" srcOrd="1" destOrd="0" presId="urn:microsoft.com/office/officeart/2008/layout/LinedList"/>
    <dgm:cxn modelId="{A8EB6788-CC23-4E60-B7EA-A5E51A55B403}" type="presParOf" srcId="{B4A056A7-8E0E-47F2-9E59-0B211AE63354}" destId="{57D2F160-CFF1-4A47-B82E-CA2B6D853292}" srcOrd="0" destOrd="0" presId="urn:microsoft.com/office/officeart/2008/layout/LinedList"/>
    <dgm:cxn modelId="{0BAA381C-5889-4263-B8C7-8C8D90EB275F}" type="presParOf" srcId="{B4A056A7-8E0E-47F2-9E59-0B211AE63354}" destId="{230AB0A2-0F54-4C78-9A05-A6AA5C7ABCFE}" srcOrd="1" destOrd="0" presId="urn:microsoft.com/office/officeart/2008/layout/LinedList"/>
    <dgm:cxn modelId="{ACE9ED74-17CF-4B90-9415-E7A4C416040E}" type="presParOf" srcId="{3A13BEE3-8D61-4640-B71F-95F28775422E}" destId="{4DECB484-487D-4048-9257-C367947CB84F}" srcOrd="2" destOrd="0" presId="urn:microsoft.com/office/officeart/2008/layout/LinedList"/>
    <dgm:cxn modelId="{A805ED8F-C7A5-46C9-A711-3F8F81FA4382}" type="presParOf" srcId="{3A13BEE3-8D61-4640-B71F-95F28775422E}" destId="{DFC3F54E-128B-4BA8-8F81-6FBCA1C1E8D4}" srcOrd="3" destOrd="0" presId="urn:microsoft.com/office/officeart/2008/layout/LinedList"/>
    <dgm:cxn modelId="{52E5E235-E4C7-4173-A314-6612E90FF81D}" type="presParOf" srcId="{DFC3F54E-128B-4BA8-8F81-6FBCA1C1E8D4}" destId="{1D81A7AE-AC8D-4C3C-8AF6-379C6D96FDE1}" srcOrd="0" destOrd="0" presId="urn:microsoft.com/office/officeart/2008/layout/LinedList"/>
    <dgm:cxn modelId="{9CDFB5FF-31CC-44E2-8C31-66826214F8EA}" type="presParOf" srcId="{DFC3F54E-128B-4BA8-8F81-6FBCA1C1E8D4}" destId="{774B28D3-C31C-4AA0-A5F1-FB237828CF82}" srcOrd="1" destOrd="0" presId="urn:microsoft.com/office/officeart/2008/layout/LinedList"/>
    <dgm:cxn modelId="{A15C7D43-941D-4E85-B16F-00A3DA0517FC}" type="presParOf" srcId="{3A13BEE3-8D61-4640-B71F-95F28775422E}" destId="{94E809CD-EC76-41D0-9F70-5B9937117C18}" srcOrd="4" destOrd="0" presId="urn:microsoft.com/office/officeart/2008/layout/LinedList"/>
    <dgm:cxn modelId="{93E6362D-5C85-45E4-BD45-FD54367B1B2B}" type="presParOf" srcId="{3A13BEE3-8D61-4640-B71F-95F28775422E}" destId="{0D5326D5-91D4-44CB-B336-7C1DCF933352}" srcOrd="5" destOrd="0" presId="urn:microsoft.com/office/officeart/2008/layout/LinedList"/>
    <dgm:cxn modelId="{CE524B18-4DD0-4F63-8BA3-A312103C5A33}" type="presParOf" srcId="{0D5326D5-91D4-44CB-B336-7C1DCF933352}" destId="{5A5BAF9F-B7E1-4F8B-9B06-230998299EA1}" srcOrd="0" destOrd="0" presId="urn:microsoft.com/office/officeart/2008/layout/LinedList"/>
    <dgm:cxn modelId="{85DDCA05-AE82-4C34-96D6-9A65FD22F9F3}" type="presParOf" srcId="{0D5326D5-91D4-44CB-B336-7C1DCF933352}" destId="{47A49DC2-A284-4ECF-A585-6CC69FC2E2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DCE196-63D7-4593-B750-4F3FF0C5181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B89E6A3-0580-45EB-90B6-883B68E3923D}">
      <dgm:prSet custT="1"/>
      <dgm:spPr/>
      <dgm:t>
        <a:bodyPr/>
        <a:lstStyle/>
        <a:p>
          <a:r>
            <a:rPr lang="es-ES" sz="3200" dirty="0"/>
            <a:t>¿En el seno de una familia o entre personas que no son parientes?</a:t>
          </a:r>
        </a:p>
      </dgm:t>
    </dgm:pt>
    <dgm:pt modelId="{281E416E-E71B-43EB-BDF6-40C36C724A4A}" type="parTrans" cxnId="{E0AB277D-4646-48FD-93CF-84E7D24C85E2}">
      <dgm:prSet/>
      <dgm:spPr/>
      <dgm:t>
        <a:bodyPr/>
        <a:lstStyle/>
        <a:p>
          <a:endParaRPr lang="en-US"/>
        </a:p>
      </dgm:t>
    </dgm:pt>
    <dgm:pt modelId="{FA7D1D5B-90DD-4140-8191-D77F9E131197}" type="sibTrans" cxnId="{E0AB277D-4646-48FD-93CF-84E7D24C85E2}">
      <dgm:prSet/>
      <dgm:spPr/>
      <dgm:t>
        <a:bodyPr/>
        <a:lstStyle/>
        <a:p>
          <a:endParaRPr lang="en-US"/>
        </a:p>
      </dgm:t>
    </dgm:pt>
    <dgm:pt modelId="{BC1DA770-601E-4359-A866-9B4B682FDCA0}">
      <dgm:prSet custT="1"/>
      <dgm:spPr/>
      <dgm:t>
        <a:bodyPr/>
        <a:lstStyle/>
        <a:p>
          <a:r>
            <a:rPr lang="es-ES" sz="3200" dirty="0"/>
            <a:t>¿En vida o después de la muerte? </a:t>
          </a:r>
        </a:p>
      </dgm:t>
    </dgm:pt>
    <dgm:pt modelId="{32187EA5-FEDA-4EC4-97DA-B0CFA552330B}" type="parTrans" cxnId="{2A46A9F0-2065-4046-A778-2A8D093F4C77}">
      <dgm:prSet/>
      <dgm:spPr/>
      <dgm:t>
        <a:bodyPr/>
        <a:lstStyle/>
        <a:p>
          <a:endParaRPr lang="en-US"/>
        </a:p>
      </dgm:t>
    </dgm:pt>
    <dgm:pt modelId="{63D2E8D2-0F08-4128-A24C-A6FA2B180047}" type="sibTrans" cxnId="{2A46A9F0-2065-4046-A778-2A8D093F4C77}">
      <dgm:prSet/>
      <dgm:spPr/>
      <dgm:t>
        <a:bodyPr/>
        <a:lstStyle/>
        <a:p>
          <a:endParaRPr lang="en-US"/>
        </a:p>
      </dgm:t>
    </dgm:pt>
    <dgm:pt modelId="{7AEBD2C6-1D9E-4563-9F04-1FBB527EFACB}">
      <dgm:prSet custT="1"/>
      <dgm:spPr/>
      <dgm:t>
        <a:bodyPr/>
        <a:lstStyle/>
        <a:p>
          <a:r>
            <a:rPr lang="es-ES" sz="3200" dirty="0"/>
            <a:t>¿Tierras, otros activos o toda la explotación agrícola o ganadera?</a:t>
          </a:r>
        </a:p>
      </dgm:t>
    </dgm:pt>
    <dgm:pt modelId="{27BD779A-5B13-4AFF-9BDB-7CBE5357255F}" type="parTrans" cxnId="{04059249-B80A-4E88-AFDA-2C43BFA81DA0}">
      <dgm:prSet/>
      <dgm:spPr/>
      <dgm:t>
        <a:bodyPr/>
        <a:lstStyle/>
        <a:p>
          <a:endParaRPr lang="en-US"/>
        </a:p>
      </dgm:t>
    </dgm:pt>
    <dgm:pt modelId="{2604AA27-AD2E-4FF7-8E0E-051EE3C65F0D}" type="sibTrans" cxnId="{04059249-B80A-4E88-AFDA-2C43BFA81DA0}">
      <dgm:prSet/>
      <dgm:spPr/>
      <dgm:t>
        <a:bodyPr/>
        <a:lstStyle/>
        <a:p>
          <a:endParaRPr lang="en-US"/>
        </a:p>
      </dgm:t>
    </dgm:pt>
    <dgm:pt modelId="{A9F87B53-223D-414F-BCC5-BB970020FB41}" type="pres">
      <dgm:prSet presAssocID="{EEDCE196-63D7-4593-B750-4F3FF0C5181B}" presName="vert0" presStyleCnt="0">
        <dgm:presLayoutVars>
          <dgm:dir/>
          <dgm:animOne val="branch"/>
          <dgm:animLvl val="lvl"/>
        </dgm:presLayoutVars>
      </dgm:prSet>
      <dgm:spPr/>
    </dgm:pt>
    <dgm:pt modelId="{B9A863F2-67A1-409C-AB20-3EABDD188512}" type="pres">
      <dgm:prSet presAssocID="{AB89E6A3-0580-45EB-90B6-883B68E3923D}" presName="thickLine" presStyleLbl="alignNode1" presStyleIdx="0" presStyleCnt="3"/>
      <dgm:spPr/>
    </dgm:pt>
    <dgm:pt modelId="{50DA4071-98E0-4809-A081-CB8C932CB265}" type="pres">
      <dgm:prSet presAssocID="{AB89E6A3-0580-45EB-90B6-883B68E3923D}" presName="horz1" presStyleCnt="0"/>
      <dgm:spPr/>
    </dgm:pt>
    <dgm:pt modelId="{B999C39F-9891-494E-A849-FE0AC18E9E91}" type="pres">
      <dgm:prSet presAssocID="{AB89E6A3-0580-45EB-90B6-883B68E3923D}" presName="tx1" presStyleLbl="revTx" presStyleIdx="0" presStyleCnt="3"/>
      <dgm:spPr/>
    </dgm:pt>
    <dgm:pt modelId="{B4027076-C0FE-4839-AD69-9ED4D7DB320A}" type="pres">
      <dgm:prSet presAssocID="{AB89E6A3-0580-45EB-90B6-883B68E3923D}" presName="vert1" presStyleCnt="0"/>
      <dgm:spPr/>
    </dgm:pt>
    <dgm:pt modelId="{5A0C845E-E867-44E9-AD77-E8A965E93979}" type="pres">
      <dgm:prSet presAssocID="{BC1DA770-601E-4359-A866-9B4B682FDCA0}" presName="thickLine" presStyleLbl="alignNode1" presStyleIdx="1" presStyleCnt="3"/>
      <dgm:spPr/>
    </dgm:pt>
    <dgm:pt modelId="{0B702A00-D483-4BFA-A936-6BF93F6B8B98}" type="pres">
      <dgm:prSet presAssocID="{BC1DA770-601E-4359-A866-9B4B682FDCA0}" presName="horz1" presStyleCnt="0"/>
      <dgm:spPr/>
    </dgm:pt>
    <dgm:pt modelId="{02E69E08-87EC-4582-B9C0-065E458B9788}" type="pres">
      <dgm:prSet presAssocID="{BC1DA770-601E-4359-A866-9B4B682FDCA0}" presName="tx1" presStyleLbl="revTx" presStyleIdx="1" presStyleCnt="3"/>
      <dgm:spPr/>
    </dgm:pt>
    <dgm:pt modelId="{51C0433C-FFA9-4781-B3C2-42664F6AD206}" type="pres">
      <dgm:prSet presAssocID="{BC1DA770-601E-4359-A866-9B4B682FDCA0}" presName="vert1" presStyleCnt="0"/>
      <dgm:spPr/>
    </dgm:pt>
    <dgm:pt modelId="{25D6AC36-4A0C-40F8-B159-4B45F9827758}" type="pres">
      <dgm:prSet presAssocID="{7AEBD2C6-1D9E-4563-9F04-1FBB527EFACB}" presName="thickLine" presStyleLbl="alignNode1" presStyleIdx="2" presStyleCnt="3"/>
      <dgm:spPr/>
    </dgm:pt>
    <dgm:pt modelId="{1EA8536B-823A-48B3-90C3-44D5792FB819}" type="pres">
      <dgm:prSet presAssocID="{7AEBD2C6-1D9E-4563-9F04-1FBB527EFACB}" presName="horz1" presStyleCnt="0"/>
      <dgm:spPr/>
    </dgm:pt>
    <dgm:pt modelId="{77323D99-FC6F-4103-909A-5E36FF85F1B9}" type="pres">
      <dgm:prSet presAssocID="{7AEBD2C6-1D9E-4563-9F04-1FBB527EFACB}" presName="tx1" presStyleLbl="revTx" presStyleIdx="2" presStyleCnt="3"/>
      <dgm:spPr/>
    </dgm:pt>
    <dgm:pt modelId="{BFC98622-7E9E-4623-A23D-88DECB6F8832}" type="pres">
      <dgm:prSet presAssocID="{7AEBD2C6-1D9E-4563-9F04-1FBB527EFACB}" presName="vert1" presStyleCnt="0"/>
      <dgm:spPr/>
    </dgm:pt>
  </dgm:ptLst>
  <dgm:cxnLst>
    <dgm:cxn modelId="{04059249-B80A-4E88-AFDA-2C43BFA81DA0}" srcId="{EEDCE196-63D7-4593-B750-4F3FF0C5181B}" destId="{7AEBD2C6-1D9E-4563-9F04-1FBB527EFACB}" srcOrd="2" destOrd="0" parTransId="{27BD779A-5B13-4AFF-9BDB-7CBE5357255F}" sibTransId="{2604AA27-AD2E-4FF7-8E0E-051EE3C65F0D}"/>
    <dgm:cxn modelId="{11BDB972-2487-464F-A75B-72C6ED4A8A11}" type="presOf" srcId="{EEDCE196-63D7-4593-B750-4F3FF0C5181B}" destId="{A9F87B53-223D-414F-BCC5-BB970020FB41}" srcOrd="0" destOrd="0" presId="urn:microsoft.com/office/officeart/2008/layout/LinedList"/>
    <dgm:cxn modelId="{E0AB277D-4646-48FD-93CF-84E7D24C85E2}" srcId="{EEDCE196-63D7-4593-B750-4F3FF0C5181B}" destId="{AB89E6A3-0580-45EB-90B6-883B68E3923D}" srcOrd="0" destOrd="0" parTransId="{281E416E-E71B-43EB-BDF6-40C36C724A4A}" sibTransId="{FA7D1D5B-90DD-4140-8191-D77F9E131197}"/>
    <dgm:cxn modelId="{75E318C3-AA30-4F0C-80F8-42BF71C2A80F}" type="presOf" srcId="{BC1DA770-601E-4359-A866-9B4B682FDCA0}" destId="{02E69E08-87EC-4582-B9C0-065E458B9788}" srcOrd="0" destOrd="0" presId="urn:microsoft.com/office/officeart/2008/layout/LinedList"/>
    <dgm:cxn modelId="{B9307AD8-55D7-48DE-A627-2650791C5526}" type="presOf" srcId="{7AEBD2C6-1D9E-4563-9F04-1FBB527EFACB}" destId="{77323D99-FC6F-4103-909A-5E36FF85F1B9}" srcOrd="0" destOrd="0" presId="urn:microsoft.com/office/officeart/2008/layout/LinedList"/>
    <dgm:cxn modelId="{2A46A9F0-2065-4046-A778-2A8D093F4C77}" srcId="{EEDCE196-63D7-4593-B750-4F3FF0C5181B}" destId="{BC1DA770-601E-4359-A866-9B4B682FDCA0}" srcOrd="1" destOrd="0" parTransId="{32187EA5-FEDA-4EC4-97DA-B0CFA552330B}" sibTransId="{63D2E8D2-0F08-4128-A24C-A6FA2B180047}"/>
    <dgm:cxn modelId="{442985F7-4FA7-44A7-A092-612AD1E1C81B}" type="presOf" srcId="{AB89E6A3-0580-45EB-90B6-883B68E3923D}" destId="{B999C39F-9891-494E-A849-FE0AC18E9E91}" srcOrd="0" destOrd="0" presId="urn:microsoft.com/office/officeart/2008/layout/LinedList"/>
    <dgm:cxn modelId="{6FBCFA6F-222B-413E-B910-2D9DDB389DAA}" type="presParOf" srcId="{A9F87B53-223D-414F-BCC5-BB970020FB41}" destId="{B9A863F2-67A1-409C-AB20-3EABDD188512}" srcOrd="0" destOrd="0" presId="urn:microsoft.com/office/officeart/2008/layout/LinedList"/>
    <dgm:cxn modelId="{6CB9CA35-3DD6-42DD-9F90-E70E24A64A4B}" type="presParOf" srcId="{A9F87B53-223D-414F-BCC5-BB970020FB41}" destId="{50DA4071-98E0-4809-A081-CB8C932CB265}" srcOrd="1" destOrd="0" presId="urn:microsoft.com/office/officeart/2008/layout/LinedList"/>
    <dgm:cxn modelId="{FC0EFCC5-255D-49A5-AC60-72D7AB189C52}" type="presParOf" srcId="{50DA4071-98E0-4809-A081-CB8C932CB265}" destId="{B999C39F-9891-494E-A849-FE0AC18E9E91}" srcOrd="0" destOrd="0" presId="urn:microsoft.com/office/officeart/2008/layout/LinedList"/>
    <dgm:cxn modelId="{D577192E-D5D7-4463-9611-08C737D1EC06}" type="presParOf" srcId="{50DA4071-98E0-4809-A081-CB8C932CB265}" destId="{B4027076-C0FE-4839-AD69-9ED4D7DB320A}" srcOrd="1" destOrd="0" presId="urn:microsoft.com/office/officeart/2008/layout/LinedList"/>
    <dgm:cxn modelId="{74AAA10C-4026-48B3-802C-068F727EBC92}" type="presParOf" srcId="{A9F87B53-223D-414F-BCC5-BB970020FB41}" destId="{5A0C845E-E867-44E9-AD77-E8A965E93979}" srcOrd="2" destOrd="0" presId="urn:microsoft.com/office/officeart/2008/layout/LinedList"/>
    <dgm:cxn modelId="{71A1A88B-FBBA-4CCD-B299-036E4ECA08C0}" type="presParOf" srcId="{A9F87B53-223D-414F-BCC5-BB970020FB41}" destId="{0B702A00-D483-4BFA-A936-6BF93F6B8B98}" srcOrd="3" destOrd="0" presId="urn:microsoft.com/office/officeart/2008/layout/LinedList"/>
    <dgm:cxn modelId="{50615CA3-9123-47F1-9B69-9715AE4CD4C6}" type="presParOf" srcId="{0B702A00-D483-4BFA-A936-6BF93F6B8B98}" destId="{02E69E08-87EC-4582-B9C0-065E458B9788}" srcOrd="0" destOrd="0" presId="urn:microsoft.com/office/officeart/2008/layout/LinedList"/>
    <dgm:cxn modelId="{B95A1108-4D40-4C85-B7A6-250BC37CF837}" type="presParOf" srcId="{0B702A00-D483-4BFA-A936-6BF93F6B8B98}" destId="{51C0433C-FFA9-4781-B3C2-42664F6AD206}" srcOrd="1" destOrd="0" presId="urn:microsoft.com/office/officeart/2008/layout/LinedList"/>
    <dgm:cxn modelId="{5DD665DF-6824-4414-88BB-8FA4A48E8D85}" type="presParOf" srcId="{A9F87B53-223D-414F-BCC5-BB970020FB41}" destId="{25D6AC36-4A0C-40F8-B159-4B45F9827758}" srcOrd="4" destOrd="0" presId="urn:microsoft.com/office/officeart/2008/layout/LinedList"/>
    <dgm:cxn modelId="{57E441D0-88C5-428F-AA74-2904CC9E49EF}" type="presParOf" srcId="{A9F87B53-223D-414F-BCC5-BB970020FB41}" destId="{1EA8536B-823A-48B3-90C3-44D5792FB819}" srcOrd="5" destOrd="0" presId="urn:microsoft.com/office/officeart/2008/layout/LinedList"/>
    <dgm:cxn modelId="{075ADE6D-920F-4D33-9FE8-3609CB1B9AF1}" type="presParOf" srcId="{1EA8536B-823A-48B3-90C3-44D5792FB819}" destId="{77323D99-FC6F-4103-909A-5E36FF85F1B9}" srcOrd="0" destOrd="0" presId="urn:microsoft.com/office/officeart/2008/layout/LinedList"/>
    <dgm:cxn modelId="{E35CDD62-6546-4627-9CBB-1CF12B495A52}" type="presParOf" srcId="{1EA8536B-823A-48B3-90C3-44D5792FB819}" destId="{BFC98622-7E9E-4623-A23D-88DECB6F883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BA5B71-FE92-4B9D-B5A2-BD57CDBA9B0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FA81687-461C-471C-86EA-FA578232B3BA}">
      <dgm:prSet/>
      <dgm:spPr/>
      <dgm:t>
        <a:bodyPr/>
        <a:lstStyle/>
        <a:p>
          <a:pPr>
            <a:lnSpc>
              <a:spcPct val="100000"/>
            </a:lnSpc>
          </a:pPr>
          <a:r>
            <a:rPr lang="es-ES" dirty="0"/>
            <a:t>Herramientas de Negocios</a:t>
          </a:r>
        </a:p>
      </dgm:t>
    </dgm:pt>
    <dgm:pt modelId="{8B2F1F17-FA4E-4B90-9A3C-0479A4CFF45D}" type="parTrans" cxnId="{F5E20D2C-D436-4E5D-B8D6-7421C4E1F9A3}">
      <dgm:prSet/>
      <dgm:spPr/>
      <dgm:t>
        <a:bodyPr/>
        <a:lstStyle/>
        <a:p>
          <a:endParaRPr lang="en-US"/>
        </a:p>
      </dgm:t>
    </dgm:pt>
    <dgm:pt modelId="{BF1D8856-3B92-4241-96EA-790CDD05D2DD}" type="sibTrans" cxnId="{F5E20D2C-D436-4E5D-B8D6-7421C4E1F9A3}">
      <dgm:prSet/>
      <dgm:spPr/>
      <dgm:t>
        <a:bodyPr/>
        <a:lstStyle/>
        <a:p>
          <a:endParaRPr lang="en-US"/>
        </a:p>
      </dgm:t>
    </dgm:pt>
    <dgm:pt modelId="{6AA843C3-A0FC-46D5-B6C3-65097E99C9F6}">
      <dgm:prSet/>
      <dgm:spPr/>
      <dgm:t>
        <a:bodyPr/>
        <a:lstStyle/>
        <a:p>
          <a:pPr>
            <a:lnSpc>
              <a:spcPct val="100000"/>
            </a:lnSpc>
          </a:pPr>
          <a:r>
            <a:rPr lang="es-ES" dirty="0"/>
            <a:t>Herramientas de Planificación Patrimonial</a:t>
          </a:r>
        </a:p>
      </dgm:t>
    </dgm:pt>
    <dgm:pt modelId="{63CE1A28-CD86-4F46-808D-967D22B5357C}" type="parTrans" cxnId="{4F50CC83-3DD6-461E-A2F9-2E30DBDD1069}">
      <dgm:prSet/>
      <dgm:spPr/>
      <dgm:t>
        <a:bodyPr/>
        <a:lstStyle/>
        <a:p>
          <a:endParaRPr lang="en-US"/>
        </a:p>
      </dgm:t>
    </dgm:pt>
    <dgm:pt modelId="{825FAC2D-932F-4C1D-B1E7-A53ED9327027}" type="sibTrans" cxnId="{4F50CC83-3DD6-461E-A2F9-2E30DBDD1069}">
      <dgm:prSet/>
      <dgm:spPr/>
      <dgm:t>
        <a:bodyPr/>
        <a:lstStyle/>
        <a:p>
          <a:endParaRPr lang="en-US"/>
        </a:p>
      </dgm:t>
    </dgm:pt>
    <dgm:pt modelId="{95955885-1FC4-4B97-B4D5-A3833301C29A}">
      <dgm:prSet/>
      <dgm:spPr/>
      <dgm:t>
        <a:bodyPr/>
        <a:lstStyle/>
        <a:p>
          <a:pPr>
            <a:lnSpc>
              <a:spcPct val="100000"/>
            </a:lnSpc>
          </a:pPr>
          <a:r>
            <a:rPr lang="es-ES" dirty="0"/>
            <a:t>Herramientas de Sucesión</a:t>
          </a:r>
        </a:p>
      </dgm:t>
    </dgm:pt>
    <dgm:pt modelId="{0C6D4CED-3584-4D4A-8F62-9D80E15FC6E9}" type="parTrans" cxnId="{84CE0B4B-AFB1-438B-931C-6CE6CECA1407}">
      <dgm:prSet/>
      <dgm:spPr/>
      <dgm:t>
        <a:bodyPr/>
        <a:lstStyle/>
        <a:p>
          <a:endParaRPr lang="en-US"/>
        </a:p>
      </dgm:t>
    </dgm:pt>
    <dgm:pt modelId="{8AC73913-2BD6-436C-9C2A-DE1286244C30}" type="sibTrans" cxnId="{84CE0B4B-AFB1-438B-931C-6CE6CECA1407}">
      <dgm:prSet/>
      <dgm:spPr/>
      <dgm:t>
        <a:bodyPr/>
        <a:lstStyle/>
        <a:p>
          <a:endParaRPr lang="en-US"/>
        </a:p>
      </dgm:t>
    </dgm:pt>
    <dgm:pt modelId="{437BCF35-BF21-4EFF-9C61-4F36E59E743C}" type="pres">
      <dgm:prSet presAssocID="{3ABA5B71-FE92-4B9D-B5A2-BD57CDBA9B07}" presName="root" presStyleCnt="0">
        <dgm:presLayoutVars>
          <dgm:dir/>
          <dgm:resizeHandles val="exact"/>
        </dgm:presLayoutVars>
      </dgm:prSet>
      <dgm:spPr/>
    </dgm:pt>
    <dgm:pt modelId="{D5067263-4ADF-41B5-B0A1-BD4417D9D2B3}" type="pres">
      <dgm:prSet presAssocID="{4FA81687-461C-471C-86EA-FA578232B3BA}" presName="compNode" presStyleCnt="0"/>
      <dgm:spPr/>
    </dgm:pt>
    <dgm:pt modelId="{D7921B8B-70B9-4A40-8233-C39E19F4791B}" type="pres">
      <dgm:prSet presAssocID="{4FA81687-461C-471C-86EA-FA578232B3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F5C3EDE1-5B7F-4305-A25B-0EFD2221DBA0}" type="pres">
      <dgm:prSet presAssocID="{4FA81687-461C-471C-86EA-FA578232B3BA}" presName="spaceRect" presStyleCnt="0"/>
      <dgm:spPr/>
    </dgm:pt>
    <dgm:pt modelId="{8E12E3AA-31C1-4EFF-A10E-C0617977770E}" type="pres">
      <dgm:prSet presAssocID="{4FA81687-461C-471C-86EA-FA578232B3BA}" presName="textRect" presStyleLbl="revTx" presStyleIdx="0" presStyleCnt="3">
        <dgm:presLayoutVars>
          <dgm:chMax val="1"/>
          <dgm:chPref val="1"/>
        </dgm:presLayoutVars>
      </dgm:prSet>
      <dgm:spPr/>
    </dgm:pt>
    <dgm:pt modelId="{C2027CB6-3A99-4924-AF26-F74A2FAF88AB}" type="pres">
      <dgm:prSet presAssocID="{BF1D8856-3B92-4241-96EA-790CDD05D2DD}" presName="sibTrans" presStyleCnt="0"/>
      <dgm:spPr/>
    </dgm:pt>
    <dgm:pt modelId="{741A0906-C036-4670-B413-096CB38AF9D6}" type="pres">
      <dgm:prSet presAssocID="{95955885-1FC4-4B97-B4D5-A3833301C29A}" presName="compNode" presStyleCnt="0"/>
      <dgm:spPr/>
    </dgm:pt>
    <dgm:pt modelId="{678E601C-499B-48A3-84ED-E29DE09E4319}" type="pres">
      <dgm:prSet presAssocID="{95955885-1FC4-4B97-B4D5-A3833301C29A}"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rm scene with solid fill"/>
        </a:ext>
      </dgm:extLst>
    </dgm:pt>
    <dgm:pt modelId="{0C86BFAD-542E-4996-9E4C-0DF2E3EEE18A}" type="pres">
      <dgm:prSet presAssocID="{95955885-1FC4-4B97-B4D5-A3833301C29A}" presName="spaceRect" presStyleCnt="0"/>
      <dgm:spPr/>
    </dgm:pt>
    <dgm:pt modelId="{F48A86A3-11E4-4AB4-A4B0-6494B9F11028}" type="pres">
      <dgm:prSet presAssocID="{95955885-1FC4-4B97-B4D5-A3833301C29A}" presName="textRect" presStyleLbl="revTx" presStyleIdx="1" presStyleCnt="3">
        <dgm:presLayoutVars>
          <dgm:chMax val="1"/>
          <dgm:chPref val="1"/>
        </dgm:presLayoutVars>
      </dgm:prSet>
      <dgm:spPr/>
    </dgm:pt>
    <dgm:pt modelId="{82403ED9-BDB3-4635-91F4-6DA3B5004482}" type="pres">
      <dgm:prSet presAssocID="{8AC73913-2BD6-436C-9C2A-DE1286244C30}" presName="sibTrans" presStyleCnt="0"/>
      <dgm:spPr/>
    </dgm:pt>
    <dgm:pt modelId="{724CC429-0F3E-4F3C-91E5-A269CB4B5754}" type="pres">
      <dgm:prSet presAssocID="{6AA843C3-A0FC-46D5-B6C3-65097E99C9F6}" presName="compNode" presStyleCnt="0"/>
      <dgm:spPr/>
    </dgm:pt>
    <dgm:pt modelId="{EBC1281F-E969-40F9-959E-6BA36029C7F1}" type="pres">
      <dgm:prSet presAssocID="{6AA843C3-A0FC-46D5-B6C3-65097E99C9F6}"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griculture with solid fill"/>
        </a:ext>
      </dgm:extLst>
    </dgm:pt>
    <dgm:pt modelId="{EBA3F8EC-1A09-47F5-A9EB-0E19815DB75B}" type="pres">
      <dgm:prSet presAssocID="{6AA843C3-A0FC-46D5-B6C3-65097E99C9F6}" presName="spaceRect" presStyleCnt="0"/>
      <dgm:spPr/>
    </dgm:pt>
    <dgm:pt modelId="{989284A6-368B-464F-9197-CF51F64BD614}" type="pres">
      <dgm:prSet presAssocID="{6AA843C3-A0FC-46D5-B6C3-65097E99C9F6}" presName="textRect" presStyleLbl="revTx" presStyleIdx="2" presStyleCnt="3">
        <dgm:presLayoutVars>
          <dgm:chMax val="1"/>
          <dgm:chPref val="1"/>
        </dgm:presLayoutVars>
      </dgm:prSet>
      <dgm:spPr/>
    </dgm:pt>
  </dgm:ptLst>
  <dgm:cxnLst>
    <dgm:cxn modelId="{F5E20D2C-D436-4E5D-B8D6-7421C4E1F9A3}" srcId="{3ABA5B71-FE92-4B9D-B5A2-BD57CDBA9B07}" destId="{4FA81687-461C-471C-86EA-FA578232B3BA}" srcOrd="0" destOrd="0" parTransId="{8B2F1F17-FA4E-4B90-9A3C-0479A4CFF45D}" sibTransId="{BF1D8856-3B92-4241-96EA-790CDD05D2DD}"/>
    <dgm:cxn modelId="{3AC48261-8A32-4FB7-8E2C-79ACC1611A14}" type="presOf" srcId="{4FA81687-461C-471C-86EA-FA578232B3BA}" destId="{8E12E3AA-31C1-4EFF-A10E-C0617977770E}" srcOrd="0" destOrd="0" presId="urn:microsoft.com/office/officeart/2018/2/layout/IconLabelList"/>
    <dgm:cxn modelId="{7C84016B-7754-4E75-ACBA-056ADF79CB00}" type="presOf" srcId="{95955885-1FC4-4B97-B4D5-A3833301C29A}" destId="{F48A86A3-11E4-4AB4-A4B0-6494B9F11028}" srcOrd="0" destOrd="0" presId="urn:microsoft.com/office/officeart/2018/2/layout/IconLabelList"/>
    <dgm:cxn modelId="{84CE0B4B-AFB1-438B-931C-6CE6CECA1407}" srcId="{3ABA5B71-FE92-4B9D-B5A2-BD57CDBA9B07}" destId="{95955885-1FC4-4B97-B4D5-A3833301C29A}" srcOrd="1" destOrd="0" parTransId="{0C6D4CED-3584-4D4A-8F62-9D80E15FC6E9}" sibTransId="{8AC73913-2BD6-436C-9C2A-DE1286244C30}"/>
    <dgm:cxn modelId="{4F50CC83-3DD6-461E-A2F9-2E30DBDD1069}" srcId="{3ABA5B71-FE92-4B9D-B5A2-BD57CDBA9B07}" destId="{6AA843C3-A0FC-46D5-B6C3-65097E99C9F6}" srcOrd="2" destOrd="0" parTransId="{63CE1A28-CD86-4F46-808D-967D22B5357C}" sibTransId="{825FAC2D-932F-4C1D-B1E7-A53ED9327027}"/>
    <dgm:cxn modelId="{C00D6DE3-ADB8-49EA-A44B-2207FB5D42B2}" type="presOf" srcId="{6AA843C3-A0FC-46D5-B6C3-65097E99C9F6}" destId="{989284A6-368B-464F-9197-CF51F64BD614}" srcOrd="0" destOrd="0" presId="urn:microsoft.com/office/officeart/2018/2/layout/IconLabelList"/>
    <dgm:cxn modelId="{1A63C8EB-C576-4FDE-ABBD-3D414144C862}" type="presOf" srcId="{3ABA5B71-FE92-4B9D-B5A2-BD57CDBA9B07}" destId="{437BCF35-BF21-4EFF-9C61-4F36E59E743C}" srcOrd="0" destOrd="0" presId="urn:microsoft.com/office/officeart/2018/2/layout/IconLabelList"/>
    <dgm:cxn modelId="{D5512914-AE8D-4988-9ADC-70D13EB3B897}" type="presParOf" srcId="{437BCF35-BF21-4EFF-9C61-4F36E59E743C}" destId="{D5067263-4ADF-41B5-B0A1-BD4417D9D2B3}" srcOrd="0" destOrd="0" presId="urn:microsoft.com/office/officeart/2018/2/layout/IconLabelList"/>
    <dgm:cxn modelId="{B4F701A0-4EA0-4752-9F83-F1A90C9B6D7B}" type="presParOf" srcId="{D5067263-4ADF-41B5-B0A1-BD4417D9D2B3}" destId="{D7921B8B-70B9-4A40-8233-C39E19F4791B}" srcOrd="0" destOrd="0" presId="urn:microsoft.com/office/officeart/2018/2/layout/IconLabelList"/>
    <dgm:cxn modelId="{F5812B98-D8FE-498C-8B0E-72CD80E72693}" type="presParOf" srcId="{D5067263-4ADF-41B5-B0A1-BD4417D9D2B3}" destId="{F5C3EDE1-5B7F-4305-A25B-0EFD2221DBA0}" srcOrd="1" destOrd="0" presId="urn:microsoft.com/office/officeart/2018/2/layout/IconLabelList"/>
    <dgm:cxn modelId="{ADD1C33A-EC7A-4A22-BD3D-8D55E8510E7F}" type="presParOf" srcId="{D5067263-4ADF-41B5-B0A1-BD4417D9D2B3}" destId="{8E12E3AA-31C1-4EFF-A10E-C0617977770E}" srcOrd="2" destOrd="0" presId="urn:microsoft.com/office/officeart/2018/2/layout/IconLabelList"/>
    <dgm:cxn modelId="{95705F0F-52C9-43BA-B55E-A2797ECAD590}" type="presParOf" srcId="{437BCF35-BF21-4EFF-9C61-4F36E59E743C}" destId="{C2027CB6-3A99-4924-AF26-F74A2FAF88AB}" srcOrd="1" destOrd="0" presId="urn:microsoft.com/office/officeart/2018/2/layout/IconLabelList"/>
    <dgm:cxn modelId="{8679BFBF-ADD4-4D92-A27C-9B2EAE8315DD}" type="presParOf" srcId="{437BCF35-BF21-4EFF-9C61-4F36E59E743C}" destId="{741A0906-C036-4670-B413-096CB38AF9D6}" srcOrd="2" destOrd="0" presId="urn:microsoft.com/office/officeart/2018/2/layout/IconLabelList"/>
    <dgm:cxn modelId="{44136FA0-E2A5-427E-88E3-1ED083AB8F57}" type="presParOf" srcId="{741A0906-C036-4670-B413-096CB38AF9D6}" destId="{678E601C-499B-48A3-84ED-E29DE09E4319}" srcOrd="0" destOrd="0" presId="urn:microsoft.com/office/officeart/2018/2/layout/IconLabelList"/>
    <dgm:cxn modelId="{FA1046BF-35D7-426B-AB03-F5FB131691CE}" type="presParOf" srcId="{741A0906-C036-4670-B413-096CB38AF9D6}" destId="{0C86BFAD-542E-4996-9E4C-0DF2E3EEE18A}" srcOrd="1" destOrd="0" presId="urn:microsoft.com/office/officeart/2018/2/layout/IconLabelList"/>
    <dgm:cxn modelId="{8F6FF553-541E-4CCF-AC68-3E4DB2C79B53}" type="presParOf" srcId="{741A0906-C036-4670-B413-096CB38AF9D6}" destId="{F48A86A3-11E4-4AB4-A4B0-6494B9F11028}" srcOrd="2" destOrd="0" presId="urn:microsoft.com/office/officeart/2018/2/layout/IconLabelList"/>
    <dgm:cxn modelId="{069E242B-13BE-45AF-AF2F-00C13D07EC69}" type="presParOf" srcId="{437BCF35-BF21-4EFF-9C61-4F36E59E743C}" destId="{82403ED9-BDB3-4635-91F4-6DA3B5004482}" srcOrd="3" destOrd="0" presId="urn:microsoft.com/office/officeart/2018/2/layout/IconLabelList"/>
    <dgm:cxn modelId="{DDFC71A1-B161-4866-BE37-E2D9DACBFA11}" type="presParOf" srcId="{437BCF35-BF21-4EFF-9C61-4F36E59E743C}" destId="{724CC429-0F3E-4F3C-91E5-A269CB4B5754}" srcOrd="4" destOrd="0" presId="urn:microsoft.com/office/officeart/2018/2/layout/IconLabelList"/>
    <dgm:cxn modelId="{97BCD6FE-6A84-482B-A436-EC48988748E8}" type="presParOf" srcId="{724CC429-0F3E-4F3C-91E5-A269CB4B5754}" destId="{EBC1281F-E969-40F9-959E-6BA36029C7F1}" srcOrd="0" destOrd="0" presId="urn:microsoft.com/office/officeart/2018/2/layout/IconLabelList"/>
    <dgm:cxn modelId="{2BB4C586-CC0A-4DDB-A808-1AB6D6F7DCA0}" type="presParOf" srcId="{724CC429-0F3E-4F3C-91E5-A269CB4B5754}" destId="{EBA3F8EC-1A09-47F5-A9EB-0E19815DB75B}" srcOrd="1" destOrd="0" presId="urn:microsoft.com/office/officeart/2018/2/layout/IconLabelList"/>
    <dgm:cxn modelId="{C0FEE1EE-995B-4F33-AEE1-A0F82A7B28F7}" type="presParOf" srcId="{724CC429-0F3E-4F3C-91E5-A269CB4B5754}" destId="{989284A6-368B-464F-9197-CF51F64BD61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F6FB9E5-19E9-4CD9-BC21-399E07331D76}"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6D2739E6-A7F5-4839-AEE1-6B30142DFE4F}">
      <dgm:prSet/>
      <dgm:spPr/>
      <dgm:t>
        <a:bodyPr/>
        <a:lstStyle/>
        <a:p>
          <a:r>
            <a:rPr lang="es-ES" b="1" dirty="0">
              <a:solidFill>
                <a:srgbClr val="002659"/>
              </a:solidFill>
            </a:rPr>
            <a:t>Estructura del Negocio</a:t>
          </a:r>
        </a:p>
      </dgm:t>
    </dgm:pt>
    <dgm:pt modelId="{34D628E9-A71E-4A88-B351-E301C3F5A1B2}" type="parTrans" cxnId="{94C519D4-61B0-43BC-A5EE-1356A6079FBF}">
      <dgm:prSet/>
      <dgm:spPr/>
      <dgm:t>
        <a:bodyPr/>
        <a:lstStyle/>
        <a:p>
          <a:endParaRPr lang="en-US"/>
        </a:p>
      </dgm:t>
    </dgm:pt>
    <dgm:pt modelId="{DC3D983F-56A4-4ADC-81F1-DAA9B9CB2157}" type="sibTrans" cxnId="{94C519D4-61B0-43BC-A5EE-1356A6079FBF}">
      <dgm:prSet/>
      <dgm:spPr/>
      <dgm:t>
        <a:bodyPr/>
        <a:lstStyle/>
        <a:p>
          <a:endParaRPr lang="en-US"/>
        </a:p>
      </dgm:t>
    </dgm:pt>
    <dgm:pt modelId="{DAE9467C-91CF-4009-8F54-8F8013AAA286}">
      <dgm:prSet/>
      <dgm:spPr/>
      <dgm:t>
        <a:bodyPr/>
        <a:lstStyle/>
        <a:p>
          <a:r>
            <a:rPr lang="es-ES" b="1" dirty="0">
              <a:solidFill>
                <a:srgbClr val="002659"/>
              </a:solidFill>
            </a:rPr>
            <a:t>Acuerdos de Compraventa</a:t>
          </a:r>
        </a:p>
      </dgm:t>
    </dgm:pt>
    <dgm:pt modelId="{66747C41-A2E0-4CB9-B1C0-D1D4BE8A6834}" type="parTrans" cxnId="{DAB0F7C1-E5A5-457E-BFC0-32A8D7D35CA5}">
      <dgm:prSet/>
      <dgm:spPr/>
      <dgm:t>
        <a:bodyPr/>
        <a:lstStyle/>
        <a:p>
          <a:endParaRPr lang="en-US"/>
        </a:p>
      </dgm:t>
    </dgm:pt>
    <dgm:pt modelId="{162A0653-3751-48F9-BB8A-4FD2A2667DBD}" type="sibTrans" cxnId="{DAB0F7C1-E5A5-457E-BFC0-32A8D7D35CA5}">
      <dgm:prSet/>
      <dgm:spPr/>
      <dgm:t>
        <a:bodyPr/>
        <a:lstStyle/>
        <a:p>
          <a:endParaRPr lang="en-US"/>
        </a:p>
      </dgm:t>
    </dgm:pt>
    <dgm:pt modelId="{F358F608-C4EA-4AFB-A914-1E82A67653E2}">
      <dgm:prSet/>
      <dgm:spPr/>
      <dgm:t>
        <a:bodyPr/>
        <a:lstStyle/>
        <a:p>
          <a:r>
            <a:rPr lang="es-ES" b="1" dirty="0">
              <a:solidFill>
                <a:srgbClr val="002659"/>
              </a:solidFill>
            </a:rPr>
            <a:t>Acuerdos de Explotación</a:t>
          </a:r>
        </a:p>
      </dgm:t>
    </dgm:pt>
    <dgm:pt modelId="{23E62AAB-3350-4FE6-BE28-EE60D5EF4F4B}" type="parTrans" cxnId="{841BB7F2-7EED-4443-AE28-111EB64B6A1E}">
      <dgm:prSet/>
      <dgm:spPr/>
      <dgm:t>
        <a:bodyPr/>
        <a:lstStyle/>
        <a:p>
          <a:endParaRPr lang="en-US"/>
        </a:p>
      </dgm:t>
    </dgm:pt>
    <dgm:pt modelId="{AFBC52BA-06C5-487D-966D-1EB22CC483E1}" type="sibTrans" cxnId="{841BB7F2-7EED-4443-AE28-111EB64B6A1E}">
      <dgm:prSet/>
      <dgm:spPr/>
      <dgm:t>
        <a:bodyPr/>
        <a:lstStyle/>
        <a:p>
          <a:endParaRPr lang="en-US"/>
        </a:p>
      </dgm:t>
    </dgm:pt>
    <dgm:pt modelId="{44B438B7-AAC7-4EE2-AFBC-7516A3532469}" type="pres">
      <dgm:prSet presAssocID="{8F6FB9E5-19E9-4CD9-BC21-399E07331D76}" presName="hierChild1" presStyleCnt="0">
        <dgm:presLayoutVars>
          <dgm:chPref val="1"/>
          <dgm:dir/>
          <dgm:animOne val="branch"/>
          <dgm:animLvl val="lvl"/>
          <dgm:resizeHandles/>
        </dgm:presLayoutVars>
      </dgm:prSet>
      <dgm:spPr/>
    </dgm:pt>
    <dgm:pt modelId="{9B681B31-338B-499F-BD44-9F1C0564DB93}" type="pres">
      <dgm:prSet presAssocID="{6D2739E6-A7F5-4839-AEE1-6B30142DFE4F}" presName="hierRoot1" presStyleCnt="0"/>
      <dgm:spPr/>
    </dgm:pt>
    <dgm:pt modelId="{B1E9833F-C77F-4821-8641-884E6E9921EE}" type="pres">
      <dgm:prSet presAssocID="{6D2739E6-A7F5-4839-AEE1-6B30142DFE4F}" presName="composite" presStyleCnt="0"/>
      <dgm:spPr/>
    </dgm:pt>
    <dgm:pt modelId="{5A8E2EEE-5198-497D-83A9-430655B21418}" type="pres">
      <dgm:prSet presAssocID="{6D2739E6-A7F5-4839-AEE1-6B30142DFE4F}" presName="background" presStyleLbl="node0" presStyleIdx="0" presStyleCnt="3"/>
      <dgm:spPr/>
    </dgm:pt>
    <dgm:pt modelId="{67933685-101D-4097-BAB0-BD9AC892B0F8}" type="pres">
      <dgm:prSet presAssocID="{6D2739E6-A7F5-4839-AEE1-6B30142DFE4F}" presName="text" presStyleLbl="fgAcc0" presStyleIdx="0" presStyleCnt="3">
        <dgm:presLayoutVars>
          <dgm:chPref val="3"/>
        </dgm:presLayoutVars>
      </dgm:prSet>
      <dgm:spPr/>
    </dgm:pt>
    <dgm:pt modelId="{816BAA7A-13CF-4B44-AD5F-36FBD3B8CC8F}" type="pres">
      <dgm:prSet presAssocID="{6D2739E6-A7F5-4839-AEE1-6B30142DFE4F}" presName="hierChild2" presStyleCnt="0"/>
      <dgm:spPr/>
    </dgm:pt>
    <dgm:pt modelId="{96118108-A6CC-4D37-8AD3-40A5A62EC84C}" type="pres">
      <dgm:prSet presAssocID="{DAE9467C-91CF-4009-8F54-8F8013AAA286}" presName="hierRoot1" presStyleCnt="0"/>
      <dgm:spPr/>
    </dgm:pt>
    <dgm:pt modelId="{CA221B85-7F6D-4132-9F4D-284AB45AFC1F}" type="pres">
      <dgm:prSet presAssocID="{DAE9467C-91CF-4009-8F54-8F8013AAA286}" presName="composite" presStyleCnt="0"/>
      <dgm:spPr/>
    </dgm:pt>
    <dgm:pt modelId="{95423870-27CA-4193-A2C9-674AB7B039CE}" type="pres">
      <dgm:prSet presAssocID="{DAE9467C-91CF-4009-8F54-8F8013AAA286}" presName="background" presStyleLbl="node0" presStyleIdx="1" presStyleCnt="3"/>
      <dgm:spPr/>
    </dgm:pt>
    <dgm:pt modelId="{97FDE8A3-E1CD-4FDD-B1CF-B2B7CBD16D8D}" type="pres">
      <dgm:prSet presAssocID="{DAE9467C-91CF-4009-8F54-8F8013AAA286}" presName="text" presStyleLbl="fgAcc0" presStyleIdx="1" presStyleCnt="3">
        <dgm:presLayoutVars>
          <dgm:chPref val="3"/>
        </dgm:presLayoutVars>
      </dgm:prSet>
      <dgm:spPr/>
    </dgm:pt>
    <dgm:pt modelId="{1C27C943-C1AD-4928-BF47-E293458C7A13}" type="pres">
      <dgm:prSet presAssocID="{DAE9467C-91CF-4009-8F54-8F8013AAA286}" presName="hierChild2" presStyleCnt="0"/>
      <dgm:spPr/>
    </dgm:pt>
    <dgm:pt modelId="{C80FF2C1-46CC-4F4E-BCC3-08D556CD0D0A}" type="pres">
      <dgm:prSet presAssocID="{F358F608-C4EA-4AFB-A914-1E82A67653E2}" presName="hierRoot1" presStyleCnt="0"/>
      <dgm:spPr/>
    </dgm:pt>
    <dgm:pt modelId="{83227979-1D7E-4146-B2F5-902EE7520CAD}" type="pres">
      <dgm:prSet presAssocID="{F358F608-C4EA-4AFB-A914-1E82A67653E2}" presName="composite" presStyleCnt="0"/>
      <dgm:spPr/>
    </dgm:pt>
    <dgm:pt modelId="{FD4D6590-B6EE-48B8-BAA0-8029F72A93FD}" type="pres">
      <dgm:prSet presAssocID="{F358F608-C4EA-4AFB-A914-1E82A67653E2}" presName="background" presStyleLbl="node0" presStyleIdx="2" presStyleCnt="3"/>
      <dgm:spPr/>
    </dgm:pt>
    <dgm:pt modelId="{D51C7320-5E1F-4817-97D8-40035B098B23}" type="pres">
      <dgm:prSet presAssocID="{F358F608-C4EA-4AFB-A914-1E82A67653E2}" presName="text" presStyleLbl="fgAcc0" presStyleIdx="2" presStyleCnt="3">
        <dgm:presLayoutVars>
          <dgm:chPref val="3"/>
        </dgm:presLayoutVars>
      </dgm:prSet>
      <dgm:spPr/>
    </dgm:pt>
    <dgm:pt modelId="{A21CD3D9-253A-49A1-B083-3FC1052AE3F3}" type="pres">
      <dgm:prSet presAssocID="{F358F608-C4EA-4AFB-A914-1E82A67653E2}" presName="hierChild2" presStyleCnt="0"/>
      <dgm:spPr/>
    </dgm:pt>
  </dgm:ptLst>
  <dgm:cxnLst>
    <dgm:cxn modelId="{5D6FB51B-4FDA-4703-A3CB-CE3010524C30}" type="presOf" srcId="{6D2739E6-A7F5-4839-AEE1-6B30142DFE4F}" destId="{67933685-101D-4097-BAB0-BD9AC892B0F8}" srcOrd="0" destOrd="0" presId="urn:microsoft.com/office/officeart/2005/8/layout/hierarchy1"/>
    <dgm:cxn modelId="{D5496372-9378-402D-A37E-50E398F76825}" type="presOf" srcId="{DAE9467C-91CF-4009-8F54-8F8013AAA286}" destId="{97FDE8A3-E1CD-4FDD-B1CF-B2B7CBD16D8D}" srcOrd="0" destOrd="0" presId="urn:microsoft.com/office/officeart/2005/8/layout/hierarchy1"/>
    <dgm:cxn modelId="{AD6A5D58-7F0A-4231-AD49-29844B22133E}" type="presOf" srcId="{F358F608-C4EA-4AFB-A914-1E82A67653E2}" destId="{D51C7320-5E1F-4817-97D8-40035B098B23}" srcOrd="0" destOrd="0" presId="urn:microsoft.com/office/officeart/2005/8/layout/hierarchy1"/>
    <dgm:cxn modelId="{C5887CBC-62AA-4042-B477-A115AFC58C80}" type="presOf" srcId="{8F6FB9E5-19E9-4CD9-BC21-399E07331D76}" destId="{44B438B7-AAC7-4EE2-AFBC-7516A3532469}" srcOrd="0" destOrd="0" presId="urn:microsoft.com/office/officeart/2005/8/layout/hierarchy1"/>
    <dgm:cxn modelId="{DAB0F7C1-E5A5-457E-BFC0-32A8D7D35CA5}" srcId="{8F6FB9E5-19E9-4CD9-BC21-399E07331D76}" destId="{DAE9467C-91CF-4009-8F54-8F8013AAA286}" srcOrd="1" destOrd="0" parTransId="{66747C41-A2E0-4CB9-B1C0-D1D4BE8A6834}" sibTransId="{162A0653-3751-48F9-BB8A-4FD2A2667DBD}"/>
    <dgm:cxn modelId="{94C519D4-61B0-43BC-A5EE-1356A6079FBF}" srcId="{8F6FB9E5-19E9-4CD9-BC21-399E07331D76}" destId="{6D2739E6-A7F5-4839-AEE1-6B30142DFE4F}" srcOrd="0" destOrd="0" parTransId="{34D628E9-A71E-4A88-B351-E301C3F5A1B2}" sibTransId="{DC3D983F-56A4-4ADC-81F1-DAA9B9CB2157}"/>
    <dgm:cxn modelId="{841BB7F2-7EED-4443-AE28-111EB64B6A1E}" srcId="{8F6FB9E5-19E9-4CD9-BC21-399E07331D76}" destId="{F358F608-C4EA-4AFB-A914-1E82A67653E2}" srcOrd="2" destOrd="0" parTransId="{23E62AAB-3350-4FE6-BE28-EE60D5EF4F4B}" sibTransId="{AFBC52BA-06C5-487D-966D-1EB22CC483E1}"/>
    <dgm:cxn modelId="{E69101DF-68B8-44C2-AD27-C75F325C1F98}" type="presParOf" srcId="{44B438B7-AAC7-4EE2-AFBC-7516A3532469}" destId="{9B681B31-338B-499F-BD44-9F1C0564DB93}" srcOrd="0" destOrd="0" presId="urn:microsoft.com/office/officeart/2005/8/layout/hierarchy1"/>
    <dgm:cxn modelId="{B9224EFD-1B4D-4556-B31F-89D1CEC4CD32}" type="presParOf" srcId="{9B681B31-338B-499F-BD44-9F1C0564DB93}" destId="{B1E9833F-C77F-4821-8641-884E6E9921EE}" srcOrd="0" destOrd="0" presId="urn:microsoft.com/office/officeart/2005/8/layout/hierarchy1"/>
    <dgm:cxn modelId="{84EF7B89-117F-4FFF-8657-851A7CADD970}" type="presParOf" srcId="{B1E9833F-C77F-4821-8641-884E6E9921EE}" destId="{5A8E2EEE-5198-497D-83A9-430655B21418}" srcOrd="0" destOrd="0" presId="urn:microsoft.com/office/officeart/2005/8/layout/hierarchy1"/>
    <dgm:cxn modelId="{8FB52192-E941-49DE-B346-E2CBBA456C29}" type="presParOf" srcId="{B1E9833F-C77F-4821-8641-884E6E9921EE}" destId="{67933685-101D-4097-BAB0-BD9AC892B0F8}" srcOrd="1" destOrd="0" presId="urn:microsoft.com/office/officeart/2005/8/layout/hierarchy1"/>
    <dgm:cxn modelId="{0845D9B4-B679-4A29-9E06-54068E760F9A}" type="presParOf" srcId="{9B681B31-338B-499F-BD44-9F1C0564DB93}" destId="{816BAA7A-13CF-4B44-AD5F-36FBD3B8CC8F}" srcOrd="1" destOrd="0" presId="urn:microsoft.com/office/officeart/2005/8/layout/hierarchy1"/>
    <dgm:cxn modelId="{672EE256-8B5A-4295-9F4D-D5495409697B}" type="presParOf" srcId="{44B438B7-AAC7-4EE2-AFBC-7516A3532469}" destId="{96118108-A6CC-4D37-8AD3-40A5A62EC84C}" srcOrd="1" destOrd="0" presId="urn:microsoft.com/office/officeart/2005/8/layout/hierarchy1"/>
    <dgm:cxn modelId="{567F3111-03F4-4F0F-B613-C0C90F5E4B6B}" type="presParOf" srcId="{96118108-A6CC-4D37-8AD3-40A5A62EC84C}" destId="{CA221B85-7F6D-4132-9F4D-284AB45AFC1F}" srcOrd="0" destOrd="0" presId="urn:microsoft.com/office/officeart/2005/8/layout/hierarchy1"/>
    <dgm:cxn modelId="{2A8F0FD3-CE8C-4ED5-85AA-D111819F2432}" type="presParOf" srcId="{CA221B85-7F6D-4132-9F4D-284AB45AFC1F}" destId="{95423870-27CA-4193-A2C9-674AB7B039CE}" srcOrd="0" destOrd="0" presId="urn:microsoft.com/office/officeart/2005/8/layout/hierarchy1"/>
    <dgm:cxn modelId="{C0FB7857-B2B0-4CA7-9562-B4ACF54E35B5}" type="presParOf" srcId="{CA221B85-7F6D-4132-9F4D-284AB45AFC1F}" destId="{97FDE8A3-E1CD-4FDD-B1CF-B2B7CBD16D8D}" srcOrd="1" destOrd="0" presId="urn:microsoft.com/office/officeart/2005/8/layout/hierarchy1"/>
    <dgm:cxn modelId="{789E74DB-FAA6-473B-8C61-614CEB6451E1}" type="presParOf" srcId="{96118108-A6CC-4D37-8AD3-40A5A62EC84C}" destId="{1C27C943-C1AD-4928-BF47-E293458C7A13}" srcOrd="1" destOrd="0" presId="urn:microsoft.com/office/officeart/2005/8/layout/hierarchy1"/>
    <dgm:cxn modelId="{AC9C513B-854E-4BA0-B610-AE8ECC70EA8F}" type="presParOf" srcId="{44B438B7-AAC7-4EE2-AFBC-7516A3532469}" destId="{C80FF2C1-46CC-4F4E-BCC3-08D556CD0D0A}" srcOrd="2" destOrd="0" presId="urn:microsoft.com/office/officeart/2005/8/layout/hierarchy1"/>
    <dgm:cxn modelId="{8B0C3E8D-84F0-4E96-8365-3948B396336E}" type="presParOf" srcId="{C80FF2C1-46CC-4F4E-BCC3-08D556CD0D0A}" destId="{83227979-1D7E-4146-B2F5-902EE7520CAD}" srcOrd="0" destOrd="0" presId="urn:microsoft.com/office/officeart/2005/8/layout/hierarchy1"/>
    <dgm:cxn modelId="{A31E7697-53E8-494C-AD6A-819D79FE55A6}" type="presParOf" srcId="{83227979-1D7E-4146-B2F5-902EE7520CAD}" destId="{FD4D6590-B6EE-48B8-BAA0-8029F72A93FD}" srcOrd="0" destOrd="0" presId="urn:microsoft.com/office/officeart/2005/8/layout/hierarchy1"/>
    <dgm:cxn modelId="{44543B74-EF5F-4BF4-9C80-3F37AE3C75EE}" type="presParOf" srcId="{83227979-1D7E-4146-B2F5-902EE7520CAD}" destId="{D51C7320-5E1F-4817-97D8-40035B098B23}" srcOrd="1" destOrd="0" presId="urn:microsoft.com/office/officeart/2005/8/layout/hierarchy1"/>
    <dgm:cxn modelId="{1E441EE1-0BB8-48B0-980A-95EE9665FB36}" type="presParOf" srcId="{C80FF2C1-46CC-4F4E-BCC3-08D556CD0D0A}" destId="{A21CD3D9-253A-49A1-B083-3FC1052AE3F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135D34-B8D3-4BBA-AB4D-F0B28C307C86}" type="doc">
      <dgm:prSet loTypeId="urn:microsoft.com/office/officeart/2016/7/layout/BasicLinearProcessNumbered" loCatId="process" qsTypeId="urn:microsoft.com/office/officeart/2005/8/quickstyle/simple2" qsCatId="simple" csTypeId="urn:microsoft.com/office/officeart/2005/8/colors/accent2_2" csCatId="accent2" phldr="1"/>
      <dgm:spPr/>
      <dgm:t>
        <a:bodyPr/>
        <a:lstStyle/>
        <a:p>
          <a:endParaRPr lang="en-US"/>
        </a:p>
      </dgm:t>
    </dgm:pt>
    <dgm:pt modelId="{0321FF38-487E-4665-9C2D-4D52A5027FA7}">
      <dgm:prSet/>
      <dgm:spPr/>
      <dgm:t>
        <a:bodyPr/>
        <a:lstStyle/>
        <a:p>
          <a:r>
            <a:rPr lang="es-ES" dirty="0">
              <a:solidFill>
                <a:schemeClr val="tx2"/>
              </a:solidFill>
            </a:rPr>
            <a:t>Limita la responsabilidad.</a:t>
          </a:r>
        </a:p>
      </dgm:t>
    </dgm:pt>
    <dgm:pt modelId="{5C1C9693-5131-481D-814B-F927D7A2A3BD}" type="parTrans" cxnId="{254B7B4F-EEB0-4C25-82C5-27F0B4F5773A}">
      <dgm:prSet/>
      <dgm:spPr/>
      <dgm:t>
        <a:bodyPr/>
        <a:lstStyle/>
        <a:p>
          <a:endParaRPr lang="en-US"/>
        </a:p>
      </dgm:t>
    </dgm:pt>
    <dgm:pt modelId="{CFF96CBA-D7F6-48FE-826F-967C7CDEC496}" type="sibTrans" cxnId="{254B7B4F-EEB0-4C25-82C5-27F0B4F5773A}">
      <dgm:prSet phldrT="1" phldr="0"/>
      <dgm:spPr/>
      <dgm:t>
        <a:bodyPr/>
        <a:lstStyle/>
        <a:p>
          <a:r>
            <a:rPr lang="es-ES" dirty="0"/>
            <a:t>1</a:t>
          </a:r>
        </a:p>
      </dgm:t>
    </dgm:pt>
    <dgm:pt modelId="{E29D08E1-0B59-4B6B-89D8-584C3172E475}">
      <dgm:prSet/>
      <dgm:spPr/>
      <dgm:t>
        <a:bodyPr/>
        <a:lstStyle/>
        <a:p>
          <a:r>
            <a:rPr lang="es-ES" dirty="0">
              <a:solidFill>
                <a:schemeClr val="tx2"/>
              </a:solidFill>
            </a:rPr>
            <a:t>Facilita la transferencia de la propiedad.</a:t>
          </a:r>
        </a:p>
      </dgm:t>
    </dgm:pt>
    <dgm:pt modelId="{2D56A973-B10C-4A96-AAA4-CB34EC38ED08}" type="parTrans" cxnId="{89983AB9-E191-445C-92C3-3ACBDA2C9682}">
      <dgm:prSet/>
      <dgm:spPr/>
      <dgm:t>
        <a:bodyPr/>
        <a:lstStyle/>
        <a:p>
          <a:endParaRPr lang="en-US"/>
        </a:p>
      </dgm:t>
    </dgm:pt>
    <dgm:pt modelId="{D33F1D7D-6876-428E-90F9-8B57DF37C372}" type="sibTrans" cxnId="{89983AB9-E191-445C-92C3-3ACBDA2C9682}">
      <dgm:prSet phldrT="2" phldr="0"/>
      <dgm:spPr/>
      <dgm:t>
        <a:bodyPr/>
        <a:lstStyle/>
        <a:p>
          <a:r>
            <a:rPr lang="es-ES" dirty="0"/>
            <a:t>2</a:t>
          </a:r>
        </a:p>
      </dgm:t>
    </dgm:pt>
    <dgm:pt modelId="{0C02038B-D39A-4149-BE65-7EC693A1E7A8}">
      <dgm:prSet/>
      <dgm:spPr/>
      <dgm:t>
        <a:bodyPr/>
        <a:lstStyle/>
        <a:p>
          <a:r>
            <a:rPr lang="es-ES" dirty="0">
              <a:solidFill>
                <a:schemeClr val="tx2"/>
              </a:solidFill>
            </a:rPr>
            <a:t>Permite la transferencia en el tiempo.</a:t>
          </a:r>
        </a:p>
      </dgm:t>
    </dgm:pt>
    <dgm:pt modelId="{752B1FD9-3027-4992-ACC4-F097EF852C23}" type="parTrans" cxnId="{9D295C5A-6368-4EF1-B7C4-C1ECF5FC070F}">
      <dgm:prSet/>
      <dgm:spPr/>
      <dgm:t>
        <a:bodyPr/>
        <a:lstStyle/>
        <a:p>
          <a:endParaRPr lang="en-US"/>
        </a:p>
      </dgm:t>
    </dgm:pt>
    <dgm:pt modelId="{282D9593-8518-4B30-9CDB-08985C77A341}" type="sibTrans" cxnId="{9D295C5A-6368-4EF1-B7C4-C1ECF5FC070F}">
      <dgm:prSet phldrT="3" phldr="0"/>
      <dgm:spPr/>
      <dgm:t>
        <a:bodyPr/>
        <a:lstStyle/>
        <a:p>
          <a:r>
            <a:rPr lang="es-ES" dirty="0"/>
            <a:t>3</a:t>
          </a:r>
        </a:p>
      </dgm:t>
    </dgm:pt>
    <dgm:pt modelId="{03F57A86-F26C-4BD4-AA77-151D63CF3299}" type="pres">
      <dgm:prSet presAssocID="{3E135D34-B8D3-4BBA-AB4D-F0B28C307C86}" presName="Name0" presStyleCnt="0">
        <dgm:presLayoutVars>
          <dgm:animLvl val="lvl"/>
          <dgm:resizeHandles val="exact"/>
        </dgm:presLayoutVars>
      </dgm:prSet>
      <dgm:spPr/>
    </dgm:pt>
    <dgm:pt modelId="{F26AA973-6378-45BD-B2EF-C13CCAA8F4A8}" type="pres">
      <dgm:prSet presAssocID="{0321FF38-487E-4665-9C2D-4D52A5027FA7}" presName="compositeNode" presStyleCnt="0">
        <dgm:presLayoutVars>
          <dgm:bulletEnabled val="1"/>
        </dgm:presLayoutVars>
      </dgm:prSet>
      <dgm:spPr/>
    </dgm:pt>
    <dgm:pt modelId="{D25F16DF-EE36-4774-98DF-2DD61CF3111E}" type="pres">
      <dgm:prSet presAssocID="{0321FF38-487E-4665-9C2D-4D52A5027FA7}" presName="bgRect" presStyleLbl="bgAccFollowNode1" presStyleIdx="0" presStyleCnt="3"/>
      <dgm:spPr/>
    </dgm:pt>
    <dgm:pt modelId="{41B36E86-B8D1-4A82-9FFB-BACA8FA6CC25}" type="pres">
      <dgm:prSet presAssocID="{CFF96CBA-D7F6-48FE-826F-967C7CDEC496}" presName="sibTransNodeCircle" presStyleLbl="alignNode1" presStyleIdx="0" presStyleCnt="6">
        <dgm:presLayoutVars>
          <dgm:chMax val="0"/>
          <dgm:bulletEnabled/>
        </dgm:presLayoutVars>
      </dgm:prSet>
      <dgm:spPr/>
    </dgm:pt>
    <dgm:pt modelId="{3E72681C-6C14-4E8F-8586-4E47EAA8B991}" type="pres">
      <dgm:prSet presAssocID="{0321FF38-487E-4665-9C2D-4D52A5027FA7}" presName="bottomLine" presStyleLbl="alignNode1" presStyleIdx="1" presStyleCnt="6">
        <dgm:presLayoutVars/>
      </dgm:prSet>
      <dgm:spPr/>
    </dgm:pt>
    <dgm:pt modelId="{BDD1104C-5CF4-4AC8-9265-0F7CF35E63E4}" type="pres">
      <dgm:prSet presAssocID="{0321FF38-487E-4665-9C2D-4D52A5027FA7}" presName="nodeText" presStyleLbl="bgAccFollowNode1" presStyleIdx="0" presStyleCnt="3">
        <dgm:presLayoutVars>
          <dgm:bulletEnabled val="1"/>
        </dgm:presLayoutVars>
      </dgm:prSet>
      <dgm:spPr/>
    </dgm:pt>
    <dgm:pt modelId="{DF0D2224-A56F-40F0-84D6-3C4042C9B473}" type="pres">
      <dgm:prSet presAssocID="{CFF96CBA-D7F6-48FE-826F-967C7CDEC496}" presName="sibTrans" presStyleCnt="0"/>
      <dgm:spPr/>
    </dgm:pt>
    <dgm:pt modelId="{4006458C-9557-4D6F-965B-EE0CF1C5F8E3}" type="pres">
      <dgm:prSet presAssocID="{E29D08E1-0B59-4B6B-89D8-584C3172E475}" presName="compositeNode" presStyleCnt="0">
        <dgm:presLayoutVars>
          <dgm:bulletEnabled val="1"/>
        </dgm:presLayoutVars>
      </dgm:prSet>
      <dgm:spPr/>
    </dgm:pt>
    <dgm:pt modelId="{B38DD02F-BCAE-43B0-8BA9-2CC000D437EC}" type="pres">
      <dgm:prSet presAssocID="{E29D08E1-0B59-4B6B-89D8-584C3172E475}" presName="bgRect" presStyleLbl="bgAccFollowNode1" presStyleIdx="1" presStyleCnt="3"/>
      <dgm:spPr/>
    </dgm:pt>
    <dgm:pt modelId="{E48BF25C-EBC7-4040-BEC2-0B42B2DA3196}" type="pres">
      <dgm:prSet presAssocID="{D33F1D7D-6876-428E-90F9-8B57DF37C372}" presName="sibTransNodeCircle" presStyleLbl="alignNode1" presStyleIdx="2" presStyleCnt="6">
        <dgm:presLayoutVars>
          <dgm:chMax val="0"/>
          <dgm:bulletEnabled/>
        </dgm:presLayoutVars>
      </dgm:prSet>
      <dgm:spPr/>
    </dgm:pt>
    <dgm:pt modelId="{00A622AF-25FC-4998-8BE5-BA25F33AADF3}" type="pres">
      <dgm:prSet presAssocID="{E29D08E1-0B59-4B6B-89D8-584C3172E475}" presName="bottomLine" presStyleLbl="alignNode1" presStyleIdx="3" presStyleCnt="6">
        <dgm:presLayoutVars/>
      </dgm:prSet>
      <dgm:spPr/>
    </dgm:pt>
    <dgm:pt modelId="{0E58D2F4-07BD-4452-97E6-AF832C28EF6B}" type="pres">
      <dgm:prSet presAssocID="{E29D08E1-0B59-4B6B-89D8-584C3172E475}" presName="nodeText" presStyleLbl="bgAccFollowNode1" presStyleIdx="1" presStyleCnt="3">
        <dgm:presLayoutVars>
          <dgm:bulletEnabled val="1"/>
        </dgm:presLayoutVars>
      </dgm:prSet>
      <dgm:spPr/>
    </dgm:pt>
    <dgm:pt modelId="{810284AE-F78E-4BCF-9330-DC61D00C7638}" type="pres">
      <dgm:prSet presAssocID="{D33F1D7D-6876-428E-90F9-8B57DF37C372}" presName="sibTrans" presStyleCnt="0"/>
      <dgm:spPr/>
    </dgm:pt>
    <dgm:pt modelId="{98D85A6E-5DFA-4DE5-85EF-9EF8AFDA4A8D}" type="pres">
      <dgm:prSet presAssocID="{0C02038B-D39A-4149-BE65-7EC693A1E7A8}" presName="compositeNode" presStyleCnt="0">
        <dgm:presLayoutVars>
          <dgm:bulletEnabled val="1"/>
        </dgm:presLayoutVars>
      </dgm:prSet>
      <dgm:spPr/>
    </dgm:pt>
    <dgm:pt modelId="{738AA8AC-59E2-4636-9C4A-E598177B34A3}" type="pres">
      <dgm:prSet presAssocID="{0C02038B-D39A-4149-BE65-7EC693A1E7A8}" presName="bgRect" presStyleLbl="bgAccFollowNode1" presStyleIdx="2" presStyleCnt="3"/>
      <dgm:spPr/>
    </dgm:pt>
    <dgm:pt modelId="{29B2B34B-2344-40A2-B244-B36B33FE751E}" type="pres">
      <dgm:prSet presAssocID="{282D9593-8518-4B30-9CDB-08985C77A341}" presName="sibTransNodeCircle" presStyleLbl="alignNode1" presStyleIdx="4" presStyleCnt="6">
        <dgm:presLayoutVars>
          <dgm:chMax val="0"/>
          <dgm:bulletEnabled/>
        </dgm:presLayoutVars>
      </dgm:prSet>
      <dgm:spPr/>
    </dgm:pt>
    <dgm:pt modelId="{1DB4E5BC-9BBB-457A-9A05-CB6A0137EB94}" type="pres">
      <dgm:prSet presAssocID="{0C02038B-D39A-4149-BE65-7EC693A1E7A8}" presName="bottomLine" presStyleLbl="alignNode1" presStyleIdx="5" presStyleCnt="6">
        <dgm:presLayoutVars/>
      </dgm:prSet>
      <dgm:spPr/>
    </dgm:pt>
    <dgm:pt modelId="{E626E44D-74F8-4E34-AB17-8C3D6CEDF9FF}" type="pres">
      <dgm:prSet presAssocID="{0C02038B-D39A-4149-BE65-7EC693A1E7A8}" presName="nodeText" presStyleLbl="bgAccFollowNode1" presStyleIdx="2" presStyleCnt="3">
        <dgm:presLayoutVars>
          <dgm:bulletEnabled val="1"/>
        </dgm:presLayoutVars>
      </dgm:prSet>
      <dgm:spPr/>
    </dgm:pt>
  </dgm:ptLst>
  <dgm:cxnLst>
    <dgm:cxn modelId="{BBD1D72A-DCA1-4F3A-84BE-BD4426E05BFB}" type="presOf" srcId="{E29D08E1-0B59-4B6B-89D8-584C3172E475}" destId="{0E58D2F4-07BD-4452-97E6-AF832C28EF6B}" srcOrd="1" destOrd="0" presId="urn:microsoft.com/office/officeart/2016/7/layout/BasicLinearProcessNumbered"/>
    <dgm:cxn modelId="{52918D31-93B9-42B8-859B-4FD8B0962D3A}" type="presOf" srcId="{D33F1D7D-6876-428E-90F9-8B57DF37C372}" destId="{E48BF25C-EBC7-4040-BEC2-0B42B2DA3196}" srcOrd="0" destOrd="0" presId="urn:microsoft.com/office/officeart/2016/7/layout/BasicLinearProcessNumbered"/>
    <dgm:cxn modelId="{254B7B4F-EEB0-4C25-82C5-27F0B4F5773A}" srcId="{3E135D34-B8D3-4BBA-AB4D-F0B28C307C86}" destId="{0321FF38-487E-4665-9C2D-4D52A5027FA7}" srcOrd="0" destOrd="0" parTransId="{5C1C9693-5131-481D-814B-F927D7A2A3BD}" sibTransId="{CFF96CBA-D7F6-48FE-826F-967C7CDEC496}"/>
    <dgm:cxn modelId="{9D295C5A-6368-4EF1-B7C4-C1ECF5FC070F}" srcId="{3E135D34-B8D3-4BBA-AB4D-F0B28C307C86}" destId="{0C02038B-D39A-4149-BE65-7EC693A1E7A8}" srcOrd="2" destOrd="0" parTransId="{752B1FD9-3027-4992-ACC4-F097EF852C23}" sibTransId="{282D9593-8518-4B30-9CDB-08985C77A341}"/>
    <dgm:cxn modelId="{FF157482-22CF-45A5-A9D9-E1170769FD2A}" type="presOf" srcId="{0C02038B-D39A-4149-BE65-7EC693A1E7A8}" destId="{738AA8AC-59E2-4636-9C4A-E598177B34A3}" srcOrd="0" destOrd="0" presId="urn:microsoft.com/office/officeart/2016/7/layout/BasicLinearProcessNumbered"/>
    <dgm:cxn modelId="{9D64718C-0FB6-4177-AF31-E4CBC33FFEF6}" type="presOf" srcId="{E29D08E1-0B59-4B6B-89D8-584C3172E475}" destId="{B38DD02F-BCAE-43B0-8BA9-2CC000D437EC}" srcOrd="0" destOrd="0" presId="urn:microsoft.com/office/officeart/2016/7/layout/BasicLinearProcessNumbered"/>
    <dgm:cxn modelId="{AE0C2FB2-AC66-4329-B489-48003714AEB1}" type="presOf" srcId="{0321FF38-487E-4665-9C2D-4D52A5027FA7}" destId="{BDD1104C-5CF4-4AC8-9265-0F7CF35E63E4}" srcOrd="1" destOrd="0" presId="urn:microsoft.com/office/officeart/2016/7/layout/BasicLinearProcessNumbered"/>
    <dgm:cxn modelId="{89983AB9-E191-445C-92C3-3ACBDA2C9682}" srcId="{3E135D34-B8D3-4BBA-AB4D-F0B28C307C86}" destId="{E29D08E1-0B59-4B6B-89D8-584C3172E475}" srcOrd="1" destOrd="0" parTransId="{2D56A973-B10C-4A96-AAA4-CB34EC38ED08}" sibTransId="{D33F1D7D-6876-428E-90F9-8B57DF37C372}"/>
    <dgm:cxn modelId="{7AA525C3-5364-44F9-A936-EA0151DA88D0}" type="presOf" srcId="{0C02038B-D39A-4149-BE65-7EC693A1E7A8}" destId="{E626E44D-74F8-4E34-AB17-8C3D6CEDF9FF}" srcOrd="1" destOrd="0" presId="urn:microsoft.com/office/officeart/2016/7/layout/BasicLinearProcessNumbered"/>
    <dgm:cxn modelId="{67556BC6-D6F3-4D8C-A4C8-392B1359BA37}" type="presOf" srcId="{0321FF38-487E-4665-9C2D-4D52A5027FA7}" destId="{D25F16DF-EE36-4774-98DF-2DD61CF3111E}" srcOrd="0" destOrd="0" presId="urn:microsoft.com/office/officeart/2016/7/layout/BasicLinearProcessNumbered"/>
    <dgm:cxn modelId="{AFE4C4CF-0415-4F26-A3CA-2C0D7233EAFE}" type="presOf" srcId="{282D9593-8518-4B30-9CDB-08985C77A341}" destId="{29B2B34B-2344-40A2-B244-B36B33FE751E}" srcOrd="0" destOrd="0" presId="urn:microsoft.com/office/officeart/2016/7/layout/BasicLinearProcessNumbered"/>
    <dgm:cxn modelId="{8E2018D1-13D3-4AAA-AE82-CDCC1953C237}" type="presOf" srcId="{3E135D34-B8D3-4BBA-AB4D-F0B28C307C86}" destId="{03F57A86-F26C-4BD4-AA77-151D63CF3299}" srcOrd="0" destOrd="0" presId="urn:microsoft.com/office/officeart/2016/7/layout/BasicLinearProcessNumbered"/>
    <dgm:cxn modelId="{1AF14AF0-8E8F-4ED4-85D9-37C2CA51EF1C}" type="presOf" srcId="{CFF96CBA-D7F6-48FE-826F-967C7CDEC496}" destId="{41B36E86-B8D1-4A82-9FFB-BACA8FA6CC25}" srcOrd="0" destOrd="0" presId="urn:microsoft.com/office/officeart/2016/7/layout/BasicLinearProcessNumbered"/>
    <dgm:cxn modelId="{0744BEA5-EC25-4D45-B752-A29284537DB8}" type="presParOf" srcId="{03F57A86-F26C-4BD4-AA77-151D63CF3299}" destId="{F26AA973-6378-45BD-B2EF-C13CCAA8F4A8}" srcOrd="0" destOrd="0" presId="urn:microsoft.com/office/officeart/2016/7/layout/BasicLinearProcessNumbered"/>
    <dgm:cxn modelId="{506B1404-619B-4510-81FD-66161CF049A9}" type="presParOf" srcId="{F26AA973-6378-45BD-B2EF-C13CCAA8F4A8}" destId="{D25F16DF-EE36-4774-98DF-2DD61CF3111E}" srcOrd="0" destOrd="0" presId="urn:microsoft.com/office/officeart/2016/7/layout/BasicLinearProcessNumbered"/>
    <dgm:cxn modelId="{1D5E8035-0546-4297-8B9B-55D559768645}" type="presParOf" srcId="{F26AA973-6378-45BD-B2EF-C13CCAA8F4A8}" destId="{41B36E86-B8D1-4A82-9FFB-BACA8FA6CC25}" srcOrd="1" destOrd="0" presId="urn:microsoft.com/office/officeart/2016/7/layout/BasicLinearProcessNumbered"/>
    <dgm:cxn modelId="{E86C3D1A-1261-4745-9BE4-22967D54F334}" type="presParOf" srcId="{F26AA973-6378-45BD-B2EF-C13CCAA8F4A8}" destId="{3E72681C-6C14-4E8F-8586-4E47EAA8B991}" srcOrd="2" destOrd="0" presId="urn:microsoft.com/office/officeart/2016/7/layout/BasicLinearProcessNumbered"/>
    <dgm:cxn modelId="{9F2D30F1-DFD5-4123-8BDA-77E218E6E553}" type="presParOf" srcId="{F26AA973-6378-45BD-B2EF-C13CCAA8F4A8}" destId="{BDD1104C-5CF4-4AC8-9265-0F7CF35E63E4}" srcOrd="3" destOrd="0" presId="urn:microsoft.com/office/officeart/2016/7/layout/BasicLinearProcessNumbered"/>
    <dgm:cxn modelId="{A5BC5879-DE98-4EC1-B874-7E3C59B0382C}" type="presParOf" srcId="{03F57A86-F26C-4BD4-AA77-151D63CF3299}" destId="{DF0D2224-A56F-40F0-84D6-3C4042C9B473}" srcOrd="1" destOrd="0" presId="urn:microsoft.com/office/officeart/2016/7/layout/BasicLinearProcessNumbered"/>
    <dgm:cxn modelId="{1A8D6204-8C74-4356-84C9-B1841C11E40E}" type="presParOf" srcId="{03F57A86-F26C-4BD4-AA77-151D63CF3299}" destId="{4006458C-9557-4D6F-965B-EE0CF1C5F8E3}" srcOrd="2" destOrd="0" presId="urn:microsoft.com/office/officeart/2016/7/layout/BasicLinearProcessNumbered"/>
    <dgm:cxn modelId="{F8BF05A0-099E-45DD-9E20-DE51E5750EA2}" type="presParOf" srcId="{4006458C-9557-4D6F-965B-EE0CF1C5F8E3}" destId="{B38DD02F-BCAE-43B0-8BA9-2CC000D437EC}" srcOrd="0" destOrd="0" presId="urn:microsoft.com/office/officeart/2016/7/layout/BasicLinearProcessNumbered"/>
    <dgm:cxn modelId="{1596F94B-CB7B-40A2-A5AD-EC424753D15D}" type="presParOf" srcId="{4006458C-9557-4D6F-965B-EE0CF1C5F8E3}" destId="{E48BF25C-EBC7-4040-BEC2-0B42B2DA3196}" srcOrd="1" destOrd="0" presId="urn:microsoft.com/office/officeart/2016/7/layout/BasicLinearProcessNumbered"/>
    <dgm:cxn modelId="{C69A3B7F-323A-42AF-B5AB-1DB7673F5C4B}" type="presParOf" srcId="{4006458C-9557-4D6F-965B-EE0CF1C5F8E3}" destId="{00A622AF-25FC-4998-8BE5-BA25F33AADF3}" srcOrd="2" destOrd="0" presId="urn:microsoft.com/office/officeart/2016/7/layout/BasicLinearProcessNumbered"/>
    <dgm:cxn modelId="{521F9A56-7417-4678-A77D-F4AE039E3BC3}" type="presParOf" srcId="{4006458C-9557-4D6F-965B-EE0CF1C5F8E3}" destId="{0E58D2F4-07BD-4452-97E6-AF832C28EF6B}" srcOrd="3" destOrd="0" presId="urn:microsoft.com/office/officeart/2016/7/layout/BasicLinearProcessNumbered"/>
    <dgm:cxn modelId="{0EFA50A0-C4B3-4AA4-A7BE-09E958BA993B}" type="presParOf" srcId="{03F57A86-F26C-4BD4-AA77-151D63CF3299}" destId="{810284AE-F78E-4BCF-9330-DC61D00C7638}" srcOrd="3" destOrd="0" presId="urn:microsoft.com/office/officeart/2016/7/layout/BasicLinearProcessNumbered"/>
    <dgm:cxn modelId="{44D326E5-8AA0-479D-B9D0-137EC6CF5516}" type="presParOf" srcId="{03F57A86-F26C-4BD4-AA77-151D63CF3299}" destId="{98D85A6E-5DFA-4DE5-85EF-9EF8AFDA4A8D}" srcOrd="4" destOrd="0" presId="urn:microsoft.com/office/officeart/2016/7/layout/BasicLinearProcessNumbered"/>
    <dgm:cxn modelId="{2E4AD728-09BA-4EB4-896E-2DCEA2C2BB1D}" type="presParOf" srcId="{98D85A6E-5DFA-4DE5-85EF-9EF8AFDA4A8D}" destId="{738AA8AC-59E2-4636-9C4A-E598177B34A3}" srcOrd="0" destOrd="0" presId="urn:microsoft.com/office/officeart/2016/7/layout/BasicLinearProcessNumbered"/>
    <dgm:cxn modelId="{96758828-D215-4124-B152-6987349A2E51}" type="presParOf" srcId="{98D85A6E-5DFA-4DE5-85EF-9EF8AFDA4A8D}" destId="{29B2B34B-2344-40A2-B244-B36B33FE751E}" srcOrd="1" destOrd="0" presId="urn:microsoft.com/office/officeart/2016/7/layout/BasicLinearProcessNumbered"/>
    <dgm:cxn modelId="{8C15E100-8540-43C7-9FE6-3D06A7BD32FC}" type="presParOf" srcId="{98D85A6E-5DFA-4DE5-85EF-9EF8AFDA4A8D}" destId="{1DB4E5BC-9BBB-457A-9A05-CB6A0137EB94}" srcOrd="2" destOrd="0" presId="urn:microsoft.com/office/officeart/2016/7/layout/BasicLinearProcessNumbered"/>
    <dgm:cxn modelId="{09F5F771-928F-4E7D-95D3-306F610F874A}" type="presParOf" srcId="{98D85A6E-5DFA-4DE5-85EF-9EF8AFDA4A8D}" destId="{E626E44D-74F8-4E34-AB17-8C3D6CEDF9FF}"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2AC25CA-341D-412E-972D-335AC42FDFF0}" type="doc">
      <dgm:prSet loTypeId="urn:microsoft.com/office/officeart/2008/layout/LinedList" loCatId="hierarchy" qsTypeId="urn:microsoft.com/office/officeart/2005/8/quickstyle/simple1" qsCatId="simple" csTypeId="urn:microsoft.com/office/officeart/2005/8/colors/accent2_2" csCatId="accent2" phldr="1"/>
      <dgm:spPr/>
      <dgm:t>
        <a:bodyPr/>
        <a:lstStyle/>
        <a:p>
          <a:endParaRPr lang="en-US"/>
        </a:p>
      </dgm:t>
    </dgm:pt>
    <dgm:pt modelId="{628B5813-3E54-44AA-833C-7BBE9DF0B3DA}">
      <dgm:prSet/>
      <dgm:spPr/>
      <dgm:t>
        <a:bodyPr/>
        <a:lstStyle/>
        <a:p>
          <a:pPr rtl="0"/>
          <a:r>
            <a:rPr lang="es-ES" dirty="0">
              <a:solidFill>
                <a:srgbClr val="002659"/>
              </a:solidFill>
            </a:rPr>
            <a:t>Empresas Unipersonales</a:t>
          </a:r>
          <a:r>
            <a:rPr lang="es-ES" dirty="0">
              <a:solidFill>
                <a:srgbClr val="002659"/>
              </a:solidFill>
              <a:latin typeface="Arial"/>
            </a:rPr>
            <a:t> </a:t>
          </a:r>
        </a:p>
      </dgm:t>
    </dgm:pt>
    <dgm:pt modelId="{C179D37F-7635-4F42-8649-12F6D75C37D3}" type="parTrans" cxnId="{BDA4A1A9-71BC-4033-883E-A7071CB45D75}">
      <dgm:prSet/>
      <dgm:spPr/>
      <dgm:t>
        <a:bodyPr/>
        <a:lstStyle/>
        <a:p>
          <a:endParaRPr lang="en-US"/>
        </a:p>
      </dgm:t>
    </dgm:pt>
    <dgm:pt modelId="{8D260C2B-E348-4A2F-894F-868503EBE7B4}" type="sibTrans" cxnId="{BDA4A1A9-71BC-4033-883E-A7071CB45D75}">
      <dgm:prSet/>
      <dgm:spPr/>
      <dgm:t>
        <a:bodyPr/>
        <a:lstStyle/>
        <a:p>
          <a:endParaRPr lang="en-US"/>
        </a:p>
      </dgm:t>
    </dgm:pt>
    <dgm:pt modelId="{9F24CBB8-BF23-4901-811C-8D1A9DD43C45}">
      <dgm:prSet/>
      <dgm:spPr/>
      <dgm:t>
        <a:bodyPr/>
        <a:lstStyle/>
        <a:p>
          <a:pPr rtl="0"/>
          <a:r>
            <a:rPr lang="es-ES" dirty="0">
              <a:solidFill>
                <a:srgbClr val="002659"/>
              </a:solidFill>
            </a:rPr>
            <a:t>Asociaciones</a:t>
          </a:r>
          <a:r>
            <a:rPr lang="es-ES" dirty="0">
              <a:solidFill>
                <a:srgbClr val="002659"/>
              </a:solidFill>
              <a:latin typeface="Arial"/>
            </a:rPr>
            <a:t> </a:t>
          </a:r>
        </a:p>
      </dgm:t>
    </dgm:pt>
    <dgm:pt modelId="{E0DF1818-5CE5-446C-B7B6-4045F5D652F7}" type="parTrans" cxnId="{8711E7B2-B1EF-487E-B4B0-4A24F5ADC6DC}">
      <dgm:prSet/>
      <dgm:spPr/>
      <dgm:t>
        <a:bodyPr/>
        <a:lstStyle/>
        <a:p>
          <a:endParaRPr lang="en-US"/>
        </a:p>
      </dgm:t>
    </dgm:pt>
    <dgm:pt modelId="{7A3ED2B9-2BBE-46C6-8B04-E8E604CD907D}" type="sibTrans" cxnId="{8711E7B2-B1EF-487E-B4B0-4A24F5ADC6DC}">
      <dgm:prSet/>
      <dgm:spPr/>
      <dgm:t>
        <a:bodyPr/>
        <a:lstStyle/>
        <a:p>
          <a:endParaRPr lang="en-US"/>
        </a:p>
      </dgm:t>
    </dgm:pt>
    <dgm:pt modelId="{D0FDE1AA-447B-49D9-804A-1F013ACC8008}">
      <dgm:prSet/>
      <dgm:spPr/>
      <dgm:t>
        <a:bodyPr/>
        <a:lstStyle/>
        <a:p>
          <a:pPr rtl="0"/>
          <a:r>
            <a:rPr lang="es-ES" dirty="0">
              <a:solidFill>
                <a:srgbClr val="002659"/>
              </a:solidFill>
            </a:rPr>
            <a:t>Corporaciones, incluidas las cooperativas</a:t>
          </a:r>
          <a:r>
            <a:rPr lang="es-ES" dirty="0">
              <a:solidFill>
                <a:srgbClr val="002659"/>
              </a:solidFill>
              <a:latin typeface="Arial"/>
            </a:rPr>
            <a:t> </a:t>
          </a:r>
        </a:p>
      </dgm:t>
    </dgm:pt>
    <dgm:pt modelId="{CF72C165-9D7E-4D8F-A102-342DD0EEC966}" type="parTrans" cxnId="{7D5127FF-99A4-4E96-96C0-95DF90B58C0E}">
      <dgm:prSet/>
      <dgm:spPr/>
      <dgm:t>
        <a:bodyPr/>
        <a:lstStyle/>
        <a:p>
          <a:endParaRPr lang="en-US"/>
        </a:p>
      </dgm:t>
    </dgm:pt>
    <dgm:pt modelId="{1D2B3752-A6E2-4F59-BC1B-8919D2571ACC}" type="sibTrans" cxnId="{7D5127FF-99A4-4E96-96C0-95DF90B58C0E}">
      <dgm:prSet/>
      <dgm:spPr/>
      <dgm:t>
        <a:bodyPr/>
        <a:lstStyle/>
        <a:p>
          <a:endParaRPr lang="en-US"/>
        </a:p>
      </dgm:t>
    </dgm:pt>
    <dgm:pt modelId="{AC9A19ED-17F5-438D-AAFB-4B5C294E2AA5}">
      <dgm:prSet/>
      <dgm:spPr/>
      <dgm:t>
        <a:bodyPr/>
        <a:lstStyle/>
        <a:p>
          <a:r>
            <a:rPr lang="es-ES" dirty="0">
              <a:solidFill>
                <a:srgbClr val="002659"/>
              </a:solidFill>
            </a:rPr>
            <a:t>Sociedades de Responsabilidad Limitada (LLC)</a:t>
          </a:r>
        </a:p>
      </dgm:t>
    </dgm:pt>
    <dgm:pt modelId="{CDF345B2-75D7-484B-8737-D055A6F3C62E}" type="parTrans" cxnId="{B0041EA1-C6BF-4BE2-8F4A-4D9E1017A1E6}">
      <dgm:prSet/>
      <dgm:spPr/>
      <dgm:t>
        <a:bodyPr/>
        <a:lstStyle/>
        <a:p>
          <a:endParaRPr lang="en-US"/>
        </a:p>
      </dgm:t>
    </dgm:pt>
    <dgm:pt modelId="{641823FA-D017-431D-A6B1-0953BEE92C11}" type="sibTrans" cxnId="{B0041EA1-C6BF-4BE2-8F4A-4D9E1017A1E6}">
      <dgm:prSet/>
      <dgm:spPr/>
      <dgm:t>
        <a:bodyPr/>
        <a:lstStyle/>
        <a:p>
          <a:endParaRPr lang="en-US"/>
        </a:p>
      </dgm:t>
    </dgm:pt>
    <dgm:pt modelId="{A4747B61-C3E2-4BE5-991F-F3096A2AEDBC}" type="pres">
      <dgm:prSet presAssocID="{C2AC25CA-341D-412E-972D-335AC42FDFF0}" presName="vert0" presStyleCnt="0">
        <dgm:presLayoutVars>
          <dgm:dir/>
          <dgm:animOne val="branch"/>
          <dgm:animLvl val="lvl"/>
        </dgm:presLayoutVars>
      </dgm:prSet>
      <dgm:spPr/>
    </dgm:pt>
    <dgm:pt modelId="{24B9CC5C-D0BE-4128-8534-B6CD152C1835}" type="pres">
      <dgm:prSet presAssocID="{628B5813-3E54-44AA-833C-7BBE9DF0B3DA}" presName="thickLine" presStyleLbl="alignNode1" presStyleIdx="0" presStyleCnt="4"/>
      <dgm:spPr/>
    </dgm:pt>
    <dgm:pt modelId="{37E6C2F7-F270-4F74-AC67-14EE629EA688}" type="pres">
      <dgm:prSet presAssocID="{628B5813-3E54-44AA-833C-7BBE9DF0B3DA}" presName="horz1" presStyleCnt="0"/>
      <dgm:spPr/>
    </dgm:pt>
    <dgm:pt modelId="{6521D772-3F04-4EBE-BAF7-847660D65334}" type="pres">
      <dgm:prSet presAssocID="{628B5813-3E54-44AA-833C-7BBE9DF0B3DA}" presName="tx1" presStyleLbl="revTx" presStyleIdx="0" presStyleCnt="4"/>
      <dgm:spPr/>
    </dgm:pt>
    <dgm:pt modelId="{9160EAA5-D946-41B3-B0E5-34FE60D87133}" type="pres">
      <dgm:prSet presAssocID="{628B5813-3E54-44AA-833C-7BBE9DF0B3DA}" presName="vert1" presStyleCnt="0"/>
      <dgm:spPr/>
    </dgm:pt>
    <dgm:pt modelId="{4F8DB078-3F6E-47D5-8A08-EE5009AB1BD8}" type="pres">
      <dgm:prSet presAssocID="{9F24CBB8-BF23-4901-811C-8D1A9DD43C45}" presName="thickLine" presStyleLbl="alignNode1" presStyleIdx="1" presStyleCnt="4"/>
      <dgm:spPr/>
    </dgm:pt>
    <dgm:pt modelId="{54EA6909-807E-4D02-9CDF-5EDBF6FEB924}" type="pres">
      <dgm:prSet presAssocID="{9F24CBB8-BF23-4901-811C-8D1A9DD43C45}" presName="horz1" presStyleCnt="0"/>
      <dgm:spPr/>
    </dgm:pt>
    <dgm:pt modelId="{64D075AC-794F-415A-BA30-10E374B8FF90}" type="pres">
      <dgm:prSet presAssocID="{9F24CBB8-BF23-4901-811C-8D1A9DD43C45}" presName="tx1" presStyleLbl="revTx" presStyleIdx="1" presStyleCnt="4"/>
      <dgm:spPr/>
    </dgm:pt>
    <dgm:pt modelId="{8BAC555C-2C22-4BBE-B6F7-637FB659EF6C}" type="pres">
      <dgm:prSet presAssocID="{9F24CBB8-BF23-4901-811C-8D1A9DD43C45}" presName="vert1" presStyleCnt="0"/>
      <dgm:spPr/>
    </dgm:pt>
    <dgm:pt modelId="{90F85F75-A6C6-453E-8D21-6A5A82275140}" type="pres">
      <dgm:prSet presAssocID="{AC9A19ED-17F5-438D-AAFB-4B5C294E2AA5}" presName="thickLine" presStyleLbl="alignNode1" presStyleIdx="2" presStyleCnt="4"/>
      <dgm:spPr/>
    </dgm:pt>
    <dgm:pt modelId="{DE5CCE2C-4CC1-4CDD-BA0B-01FA2882DE53}" type="pres">
      <dgm:prSet presAssocID="{AC9A19ED-17F5-438D-AAFB-4B5C294E2AA5}" presName="horz1" presStyleCnt="0"/>
      <dgm:spPr/>
    </dgm:pt>
    <dgm:pt modelId="{0F7D4F12-CF2F-4C06-BA3F-2EB2E60B48A4}" type="pres">
      <dgm:prSet presAssocID="{AC9A19ED-17F5-438D-AAFB-4B5C294E2AA5}" presName="tx1" presStyleLbl="revTx" presStyleIdx="2" presStyleCnt="4"/>
      <dgm:spPr/>
    </dgm:pt>
    <dgm:pt modelId="{4D9AE28F-99D8-44FA-9EC4-4B33E0070FF1}" type="pres">
      <dgm:prSet presAssocID="{AC9A19ED-17F5-438D-AAFB-4B5C294E2AA5}" presName="vert1" presStyleCnt="0"/>
      <dgm:spPr/>
    </dgm:pt>
    <dgm:pt modelId="{F000140D-3AA3-4F19-B55F-9EF78A786BC1}" type="pres">
      <dgm:prSet presAssocID="{D0FDE1AA-447B-49D9-804A-1F013ACC8008}" presName="thickLine" presStyleLbl="alignNode1" presStyleIdx="3" presStyleCnt="4"/>
      <dgm:spPr/>
    </dgm:pt>
    <dgm:pt modelId="{0B259FF7-DD4B-4196-B8F6-6B5949249B4E}" type="pres">
      <dgm:prSet presAssocID="{D0FDE1AA-447B-49D9-804A-1F013ACC8008}" presName="horz1" presStyleCnt="0"/>
      <dgm:spPr/>
    </dgm:pt>
    <dgm:pt modelId="{A3E188F1-06FB-4C51-83AC-066CA869B697}" type="pres">
      <dgm:prSet presAssocID="{D0FDE1AA-447B-49D9-804A-1F013ACC8008}" presName="tx1" presStyleLbl="revTx" presStyleIdx="3" presStyleCnt="4"/>
      <dgm:spPr/>
    </dgm:pt>
    <dgm:pt modelId="{D4F0181B-84C0-459F-80C1-F65D1BABA0E8}" type="pres">
      <dgm:prSet presAssocID="{D0FDE1AA-447B-49D9-804A-1F013ACC8008}" presName="vert1" presStyleCnt="0"/>
      <dgm:spPr/>
    </dgm:pt>
  </dgm:ptLst>
  <dgm:cxnLst>
    <dgm:cxn modelId="{57E1FB2D-5ADF-46E9-9320-F15B2206F0AE}" type="presOf" srcId="{9F24CBB8-BF23-4901-811C-8D1A9DD43C45}" destId="{64D075AC-794F-415A-BA30-10E374B8FF90}" srcOrd="0" destOrd="0" presId="urn:microsoft.com/office/officeart/2008/layout/LinedList"/>
    <dgm:cxn modelId="{1DA81130-D45E-4D16-B348-074398D707B8}" type="presOf" srcId="{628B5813-3E54-44AA-833C-7BBE9DF0B3DA}" destId="{6521D772-3F04-4EBE-BAF7-847660D65334}" srcOrd="0" destOrd="0" presId="urn:microsoft.com/office/officeart/2008/layout/LinedList"/>
    <dgm:cxn modelId="{844B187F-B755-4D4E-B395-1AEFB9173E7B}" type="presOf" srcId="{C2AC25CA-341D-412E-972D-335AC42FDFF0}" destId="{A4747B61-C3E2-4BE5-991F-F3096A2AEDBC}" srcOrd="0" destOrd="0" presId="urn:microsoft.com/office/officeart/2008/layout/LinedList"/>
    <dgm:cxn modelId="{D01A409F-4D64-4C1C-AE01-25A66A857683}" type="presOf" srcId="{AC9A19ED-17F5-438D-AAFB-4B5C294E2AA5}" destId="{0F7D4F12-CF2F-4C06-BA3F-2EB2E60B48A4}" srcOrd="0" destOrd="0" presId="urn:microsoft.com/office/officeart/2008/layout/LinedList"/>
    <dgm:cxn modelId="{B0041EA1-C6BF-4BE2-8F4A-4D9E1017A1E6}" srcId="{C2AC25CA-341D-412E-972D-335AC42FDFF0}" destId="{AC9A19ED-17F5-438D-AAFB-4B5C294E2AA5}" srcOrd="2" destOrd="0" parTransId="{CDF345B2-75D7-484B-8737-D055A6F3C62E}" sibTransId="{641823FA-D017-431D-A6B1-0953BEE92C11}"/>
    <dgm:cxn modelId="{BDA4A1A9-71BC-4033-883E-A7071CB45D75}" srcId="{C2AC25CA-341D-412E-972D-335AC42FDFF0}" destId="{628B5813-3E54-44AA-833C-7BBE9DF0B3DA}" srcOrd="0" destOrd="0" parTransId="{C179D37F-7635-4F42-8649-12F6D75C37D3}" sibTransId="{8D260C2B-E348-4A2F-894F-868503EBE7B4}"/>
    <dgm:cxn modelId="{8711E7B2-B1EF-487E-B4B0-4A24F5ADC6DC}" srcId="{C2AC25CA-341D-412E-972D-335AC42FDFF0}" destId="{9F24CBB8-BF23-4901-811C-8D1A9DD43C45}" srcOrd="1" destOrd="0" parTransId="{E0DF1818-5CE5-446C-B7B6-4045F5D652F7}" sibTransId="{7A3ED2B9-2BBE-46C6-8B04-E8E604CD907D}"/>
    <dgm:cxn modelId="{90B063B8-75B8-4C03-A76F-C043A4408060}" type="presOf" srcId="{D0FDE1AA-447B-49D9-804A-1F013ACC8008}" destId="{A3E188F1-06FB-4C51-83AC-066CA869B697}" srcOrd="0" destOrd="0" presId="urn:microsoft.com/office/officeart/2008/layout/LinedList"/>
    <dgm:cxn modelId="{7D5127FF-99A4-4E96-96C0-95DF90B58C0E}" srcId="{C2AC25CA-341D-412E-972D-335AC42FDFF0}" destId="{D0FDE1AA-447B-49D9-804A-1F013ACC8008}" srcOrd="3" destOrd="0" parTransId="{CF72C165-9D7E-4D8F-A102-342DD0EEC966}" sibTransId="{1D2B3752-A6E2-4F59-BC1B-8919D2571ACC}"/>
    <dgm:cxn modelId="{021169E9-F589-4C9F-BB81-068F5C7818D3}" type="presParOf" srcId="{A4747B61-C3E2-4BE5-991F-F3096A2AEDBC}" destId="{24B9CC5C-D0BE-4128-8534-B6CD152C1835}" srcOrd="0" destOrd="0" presId="urn:microsoft.com/office/officeart/2008/layout/LinedList"/>
    <dgm:cxn modelId="{52925780-4C28-4FDB-8977-08BC328E4FAA}" type="presParOf" srcId="{A4747B61-C3E2-4BE5-991F-F3096A2AEDBC}" destId="{37E6C2F7-F270-4F74-AC67-14EE629EA688}" srcOrd="1" destOrd="0" presId="urn:microsoft.com/office/officeart/2008/layout/LinedList"/>
    <dgm:cxn modelId="{1DBFD9FA-8427-4FCD-8B1A-22E34BE5DCA0}" type="presParOf" srcId="{37E6C2F7-F270-4F74-AC67-14EE629EA688}" destId="{6521D772-3F04-4EBE-BAF7-847660D65334}" srcOrd="0" destOrd="0" presId="urn:microsoft.com/office/officeart/2008/layout/LinedList"/>
    <dgm:cxn modelId="{6DA71B2E-1241-46AA-82B3-EC8C3F98F820}" type="presParOf" srcId="{37E6C2F7-F270-4F74-AC67-14EE629EA688}" destId="{9160EAA5-D946-41B3-B0E5-34FE60D87133}" srcOrd="1" destOrd="0" presId="urn:microsoft.com/office/officeart/2008/layout/LinedList"/>
    <dgm:cxn modelId="{6404C5AD-4D0E-4D0C-9C52-5148FF21FA1E}" type="presParOf" srcId="{A4747B61-C3E2-4BE5-991F-F3096A2AEDBC}" destId="{4F8DB078-3F6E-47D5-8A08-EE5009AB1BD8}" srcOrd="2" destOrd="0" presId="urn:microsoft.com/office/officeart/2008/layout/LinedList"/>
    <dgm:cxn modelId="{90BCE914-FB82-47DD-BB51-5C87BBB4F8D3}" type="presParOf" srcId="{A4747B61-C3E2-4BE5-991F-F3096A2AEDBC}" destId="{54EA6909-807E-4D02-9CDF-5EDBF6FEB924}" srcOrd="3" destOrd="0" presId="urn:microsoft.com/office/officeart/2008/layout/LinedList"/>
    <dgm:cxn modelId="{3284A1D8-E7C5-425A-A5E8-555C04A21A7D}" type="presParOf" srcId="{54EA6909-807E-4D02-9CDF-5EDBF6FEB924}" destId="{64D075AC-794F-415A-BA30-10E374B8FF90}" srcOrd="0" destOrd="0" presId="urn:microsoft.com/office/officeart/2008/layout/LinedList"/>
    <dgm:cxn modelId="{55DC1355-E4F8-4D55-AAD1-C2FEC870F548}" type="presParOf" srcId="{54EA6909-807E-4D02-9CDF-5EDBF6FEB924}" destId="{8BAC555C-2C22-4BBE-B6F7-637FB659EF6C}" srcOrd="1" destOrd="0" presId="urn:microsoft.com/office/officeart/2008/layout/LinedList"/>
    <dgm:cxn modelId="{E7AAF238-4083-4849-8355-144DC69E796C}" type="presParOf" srcId="{A4747B61-C3E2-4BE5-991F-F3096A2AEDBC}" destId="{90F85F75-A6C6-453E-8D21-6A5A82275140}" srcOrd="4" destOrd="0" presId="urn:microsoft.com/office/officeart/2008/layout/LinedList"/>
    <dgm:cxn modelId="{36596A9A-5A34-4762-8C37-2B92D43C918F}" type="presParOf" srcId="{A4747B61-C3E2-4BE5-991F-F3096A2AEDBC}" destId="{DE5CCE2C-4CC1-4CDD-BA0B-01FA2882DE53}" srcOrd="5" destOrd="0" presId="urn:microsoft.com/office/officeart/2008/layout/LinedList"/>
    <dgm:cxn modelId="{760A7470-AE6D-47AB-90C8-C52BFD9D86B7}" type="presParOf" srcId="{DE5CCE2C-4CC1-4CDD-BA0B-01FA2882DE53}" destId="{0F7D4F12-CF2F-4C06-BA3F-2EB2E60B48A4}" srcOrd="0" destOrd="0" presId="urn:microsoft.com/office/officeart/2008/layout/LinedList"/>
    <dgm:cxn modelId="{385D2C6C-C474-4B6D-9E1E-ED63EF24C65E}" type="presParOf" srcId="{DE5CCE2C-4CC1-4CDD-BA0B-01FA2882DE53}" destId="{4D9AE28F-99D8-44FA-9EC4-4B33E0070FF1}" srcOrd="1" destOrd="0" presId="urn:microsoft.com/office/officeart/2008/layout/LinedList"/>
    <dgm:cxn modelId="{550C777E-EFF6-4E73-A225-83063689CB64}" type="presParOf" srcId="{A4747B61-C3E2-4BE5-991F-F3096A2AEDBC}" destId="{F000140D-3AA3-4F19-B55F-9EF78A786BC1}" srcOrd="6" destOrd="0" presId="urn:microsoft.com/office/officeart/2008/layout/LinedList"/>
    <dgm:cxn modelId="{8B228629-D08E-48D0-A761-147FA66FC510}" type="presParOf" srcId="{A4747B61-C3E2-4BE5-991F-F3096A2AEDBC}" destId="{0B259FF7-DD4B-4196-B8F6-6B5949249B4E}" srcOrd="7" destOrd="0" presId="urn:microsoft.com/office/officeart/2008/layout/LinedList"/>
    <dgm:cxn modelId="{837890EF-0CCF-458D-ACA3-2F743C8A8683}" type="presParOf" srcId="{0B259FF7-DD4B-4196-B8F6-6B5949249B4E}" destId="{A3E188F1-06FB-4C51-83AC-066CA869B697}" srcOrd="0" destOrd="0" presId="urn:microsoft.com/office/officeart/2008/layout/LinedList"/>
    <dgm:cxn modelId="{89F4F35F-94F6-4CED-8F8D-0DECB1887DC1}" type="presParOf" srcId="{0B259FF7-DD4B-4196-B8F6-6B5949249B4E}" destId="{D4F0181B-84C0-459F-80C1-F65D1BABA0E8}" srcOrd="1" destOrd="0" presId="urn:microsoft.com/office/officeart/2008/layout/LinedList"/>
  </dgm:cxnLst>
  <dgm:bg>
    <a:solidFill>
      <a:schemeClr val="bg2">
        <a:lumMod val="95000"/>
      </a:schemeClr>
    </a:solidFill>
    <a:effectLst>
      <a:outerShdw blurRad="50800" dist="38100" dir="2700000" algn="tl" rotWithShape="0">
        <a:prstClr val="black">
          <a:alpha val="40000"/>
        </a:prstClr>
      </a:outerShdw>
    </a:effectLst>
  </dgm:bg>
  <dgm:whole>
    <a:ln>
      <a:solidFill>
        <a:schemeClr val="accent6">
          <a:lumMod val="9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E3457-61CE-40E3-B107-2E0BC3AC262D}">
      <dsp:nvSpPr>
        <dsp:cNvPr id="0" name=""/>
        <dsp:cNvSpPr/>
      </dsp:nvSpPr>
      <dsp:spPr>
        <a:xfrm>
          <a:off x="7273" y="116578"/>
          <a:ext cx="2878449" cy="863534"/>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23" tIns="106623" rIns="106623" bIns="106623"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bg2"/>
              </a:solidFill>
              <a:latin typeface="Arial"/>
            </a:rPr>
            <a:t>Comparar</a:t>
          </a:r>
        </a:p>
      </dsp:txBody>
      <dsp:txXfrm>
        <a:off x="266333" y="116578"/>
        <a:ext cx="2360329" cy="863534"/>
      </dsp:txXfrm>
    </dsp:sp>
    <dsp:sp modelId="{0BE95AC5-8FB7-4DC4-8F1A-625016A2D04F}">
      <dsp:nvSpPr>
        <dsp:cNvPr id="0" name=""/>
        <dsp:cNvSpPr/>
      </dsp:nvSpPr>
      <dsp:spPr>
        <a:xfrm>
          <a:off x="7273" y="980113"/>
          <a:ext cx="2619388" cy="2725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990" tIns="206990" rIns="206990" bIns="413980" numCol="1" spcCol="1270" anchor="t" anchorCtr="0">
          <a:noAutofit/>
        </a:bodyPr>
        <a:lstStyle/>
        <a:p>
          <a:pPr marL="0" lvl="0" indent="0" algn="l" defTabSz="889000" rtl="0">
            <a:lnSpc>
              <a:spcPct val="90000"/>
            </a:lnSpc>
            <a:spcBef>
              <a:spcPct val="0"/>
            </a:spcBef>
            <a:spcAft>
              <a:spcPct val="35000"/>
            </a:spcAft>
            <a:buNone/>
          </a:pPr>
          <a:r>
            <a:rPr lang="es-ES" sz="2000" b="0" kern="1200" dirty="0">
              <a:solidFill>
                <a:srgbClr val="004B24"/>
              </a:solidFill>
              <a:latin typeface="Arial"/>
            </a:rPr>
            <a:t>Comparar las distintas formas de transferir activos.</a:t>
          </a:r>
        </a:p>
      </dsp:txBody>
      <dsp:txXfrm>
        <a:off x="7273" y="980113"/>
        <a:ext cx="2619388" cy="2725373"/>
      </dsp:txXfrm>
    </dsp:sp>
    <dsp:sp modelId="{735556DE-7159-456F-8B80-2B505663D3BE}">
      <dsp:nvSpPr>
        <dsp:cNvPr id="0" name=""/>
        <dsp:cNvSpPr/>
      </dsp:nvSpPr>
      <dsp:spPr>
        <a:xfrm>
          <a:off x="2842942" y="116578"/>
          <a:ext cx="2878449" cy="863534"/>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23" tIns="106623" rIns="106623" bIns="106623" numCol="1" spcCol="1270" anchor="ctr" anchorCtr="0">
          <a:noAutofit/>
        </a:bodyPr>
        <a:lstStyle/>
        <a:p>
          <a:pPr marL="0" lvl="0" indent="0" algn="ctr" defTabSz="1244600">
            <a:lnSpc>
              <a:spcPct val="90000"/>
            </a:lnSpc>
            <a:spcBef>
              <a:spcPct val="0"/>
            </a:spcBef>
            <a:spcAft>
              <a:spcPct val="35000"/>
            </a:spcAft>
            <a:buNone/>
          </a:pPr>
          <a:r>
            <a:rPr lang="es-ES" sz="2800" kern="1200" dirty="0">
              <a:solidFill>
                <a:schemeClr val="bg2"/>
              </a:solidFill>
            </a:rPr>
            <a:t>Identificar</a:t>
          </a:r>
        </a:p>
      </dsp:txBody>
      <dsp:txXfrm>
        <a:off x="3102002" y="116578"/>
        <a:ext cx="2360329" cy="863534"/>
      </dsp:txXfrm>
    </dsp:sp>
    <dsp:sp modelId="{2D2ED239-BA84-4F94-896D-2217590FADA4}">
      <dsp:nvSpPr>
        <dsp:cNvPr id="0" name=""/>
        <dsp:cNvSpPr/>
      </dsp:nvSpPr>
      <dsp:spPr>
        <a:xfrm>
          <a:off x="2842942" y="980113"/>
          <a:ext cx="2619388" cy="2725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990" tIns="206990" rIns="206990" bIns="413980" numCol="1" spcCol="1270" anchor="t" anchorCtr="0">
          <a:noAutofit/>
        </a:bodyPr>
        <a:lstStyle/>
        <a:p>
          <a:pPr marL="0" lvl="0" indent="0" algn="l" defTabSz="889000">
            <a:lnSpc>
              <a:spcPct val="90000"/>
            </a:lnSpc>
            <a:spcBef>
              <a:spcPct val="0"/>
            </a:spcBef>
            <a:spcAft>
              <a:spcPct val="35000"/>
            </a:spcAft>
            <a:buNone/>
          </a:pPr>
          <a:r>
            <a:rPr lang="es-ES" sz="2000" b="0" kern="1200" dirty="0">
              <a:solidFill>
                <a:srgbClr val="004B24"/>
              </a:solidFill>
            </a:rPr>
            <a:t>Identificar las herramientas que usted necesita para participar en la transferencia de una explotación agrícola o ganadera.</a:t>
          </a:r>
        </a:p>
      </dsp:txBody>
      <dsp:txXfrm>
        <a:off x="2842942" y="980113"/>
        <a:ext cx="2619388" cy="2725373"/>
      </dsp:txXfrm>
    </dsp:sp>
    <dsp:sp modelId="{41A4AFD0-BF4E-4742-AC1C-400A5E784DF3}">
      <dsp:nvSpPr>
        <dsp:cNvPr id="0" name=""/>
        <dsp:cNvSpPr/>
      </dsp:nvSpPr>
      <dsp:spPr>
        <a:xfrm>
          <a:off x="5678612" y="116578"/>
          <a:ext cx="2878449" cy="863534"/>
        </a:xfrm>
        <a:prstGeom prst="chevron">
          <a:avLst>
            <a:gd name="adj" fmla="val 3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23" tIns="106623" rIns="106623" bIns="106623" numCol="1" spcCol="1270" anchor="ctr" anchorCtr="0">
          <a:noAutofit/>
        </a:bodyPr>
        <a:lstStyle/>
        <a:p>
          <a:pPr marL="0" lvl="0" indent="0" algn="ctr" defTabSz="1244600">
            <a:lnSpc>
              <a:spcPct val="90000"/>
            </a:lnSpc>
            <a:spcBef>
              <a:spcPct val="0"/>
            </a:spcBef>
            <a:spcAft>
              <a:spcPct val="35000"/>
            </a:spcAft>
            <a:buNone/>
          </a:pPr>
          <a:r>
            <a:rPr lang="es-ES" sz="2800" b="0" kern="1200" dirty="0">
              <a:solidFill>
                <a:schemeClr val="bg2"/>
              </a:solidFill>
            </a:rPr>
            <a:t>Usar</a:t>
          </a:r>
        </a:p>
      </dsp:txBody>
      <dsp:txXfrm>
        <a:off x="5937672" y="116578"/>
        <a:ext cx="2360329" cy="863534"/>
      </dsp:txXfrm>
    </dsp:sp>
    <dsp:sp modelId="{B2367A59-38AE-4FC6-9B91-30BB0967C111}">
      <dsp:nvSpPr>
        <dsp:cNvPr id="0" name=""/>
        <dsp:cNvSpPr/>
      </dsp:nvSpPr>
      <dsp:spPr>
        <a:xfrm>
          <a:off x="5678612" y="980113"/>
          <a:ext cx="2619388" cy="27253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6990" tIns="206990" rIns="206990" bIns="413980" numCol="1" spcCol="1270" anchor="t" anchorCtr="0">
          <a:noAutofit/>
        </a:bodyPr>
        <a:lstStyle/>
        <a:p>
          <a:pPr marL="0" lvl="0" indent="0" algn="l" defTabSz="889000" rtl="0">
            <a:lnSpc>
              <a:spcPct val="90000"/>
            </a:lnSpc>
            <a:spcBef>
              <a:spcPct val="0"/>
            </a:spcBef>
            <a:spcAft>
              <a:spcPct val="35000"/>
            </a:spcAft>
            <a:buNone/>
          </a:pPr>
          <a:r>
            <a:rPr lang="es-ES" sz="2000" b="0" kern="1200" dirty="0">
              <a:solidFill>
                <a:srgbClr val="004B24"/>
              </a:solidFill>
            </a:rPr>
            <a:t>Utilizar los términos básicos para comunicarse con asesores jurídicos y de negocios.</a:t>
          </a:r>
        </a:p>
      </dsp:txBody>
      <dsp:txXfrm>
        <a:off x="5678612" y="980113"/>
        <a:ext cx="2619388" cy="27253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08FB2-E4F3-402D-9B72-6F92ECBC1674}">
      <dsp:nvSpPr>
        <dsp:cNvPr id="0" name=""/>
        <dsp:cNvSpPr/>
      </dsp:nvSpPr>
      <dsp:spPr>
        <a:xfrm>
          <a:off x="0" y="1497"/>
          <a:ext cx="33401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16E11D-B2C2-41E1-8683-46DD0A7CE892}">
      <dsp:nvSpPr>
        <dsp:cNvPr id="0" name=""/>
        <dsp:cNvSpPr/>
      </dsp:nvSpPr>
      <dsp:spPr>
        <a:xfrm>
          <a:off x="0" y="1497"/>
          <a:ext cx="668020" cy="3064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1497"/>
        <a:ext cx="668020" cy="3064054"/>
      </dsp:txXfrm>
    </dsp:sp>
    <dsp:sp modelId="{B640C97C-8CFD-4D5B-8681-6DAECBBF2DD7}">
      <dsp:nvSpPr>
        <dsp:cNvPr id="0" name=""/>
        <dsp:cNvSpPr/>
      </dsp:nvSpPr>
      <dsp:spPr>
        <a:xfrm>
          <a:off x="718121" y="30372"/>
          <a:ext cx="2621978" cy="5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Font typeface="Arial" panose="020B0604020202020204" pitchFamily="34" charset="0"/>
            <a:buNone/>
          </a:pPr>
          <a:r>
            <a:rPr lang="es-ES" sz="2800" kern="1200" dirty="0">
              <a:solidFill>
                <a:schemeClr val="accent2"/>
              </a:solidFill>
            </a:rPr>
            <a:t>Disolución</a:t>
          </a:r>
        </a:p>
      </dsp:txBody>
      <dsp:txXfrm>
        <a:off x="718121" y="30372"/>
        <a:ext cx="2621978" cy="577502"/>
      </dsp:txXfrm>
    </dsp:sp>
    <dsp:sp modelId="{AD24F295-2913-43D2-ACFE-30B4E105B8EC}">
      <dsp:nvSpPr>
        <dsp:cNvPr id="0" name=""/>
        <dsp:cNvSpPr/>
      </dsp:nvSpPr>
      <dsp:spPr>
        <a:xfrm>
          <a:off x="668019" y="607875"/>
          <a:ext cx="26720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A4270-0073-4DB6-8BEA-30881CCEB959}">
      <dsp:nvSpPr>
        <dsp:cNvPr id="0" name=""/>
        <dsp:cNvSpPr/>
      </dsp:nvSpPr>
      <dsp:spPr>
        <a:xfrm>
          <a:off x="718121" y="636750"/>
          <a:ext cx="2621978" cy="5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solidFill>
                <a:schemeClr val="accent2"/>
              </a:solidFill>
            </a:rPr>
            <a:t>Discapacidad</a:t>
          </a:r>
        </a:p>
      </dsp:txBody>
      <dsp:txXfrm>
        <a:off x="718121" y="636750"/>
        <a:ext cx="2621978" cy="577502"/>
      </dsp:txXfrm>
    </dsp:sp>
    <dsp:sp modelId="{9F3275ED-CDC7-42F8-9824-73C446424770}">
      <dsp:nvSpPr>
        <dsp:cNvPr id="0" name=""/>
        <dsp:cNvSpPr/>
      </dsp:nvSpPr>
      <dsp:spPr>
        <a:xfrm>
          <a:off x="668019" y="1214252"/>
          <a:ext cx="26720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FA00AB-16D9-41EE-88F6-BBB9587289C5}">
      <dsp:nvSpPr>
        <dsp:cNvPr id="0" name=""/>
        <dsp:cNvSpPr/>
      </dsp:nvSpPr>
      <dsp:spPr>
        <a:xfrm>
          <a:off x="718121" y="1243128"/>
          <a:ext cx="2621978" cy="5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dirty="0">
              <a:solidFill>
                <a:schemeClr val="accent2"/>
              </a:solidFill>
            </a:rPr>
            <a:t>Divorcio</a:t>
          </a:r>
        </a:p>
      </dsp:txBody>
      <dsp:txXfrm>
        <a:off x="718121" y="1243128"/>
        <a:ext cx="2621978" cy="577502"/>
      </dsp:txXfrm>
    </dsp:sp>
    <dsp:sp modelId="{4143A798-5F11-4339-8672-172FB70FF8BC}">
      <dsp:nvSpPr>
        <dsp:cNvPr id="0" name=""/>
        <dsp:cNvSpPr/>
      </dsp:nvSpPr>
      <dsp:spPr>
        <a:xfrm>
          <a:off x="668019" y="1820630"/>
          <a:ext cx="26720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18685E-6994-4739-9C40-54A9D22E7E0C}">
      <dsp:nvSpPr>
        <dsp:cNvPr id="0" name=""/>
        <dsp:cNvSpPr/>
      </dsp:nvSpPr>
      <dsp:spPr>
        <a:xfrm>
          <a:off x="718121" y="1849505"/>
          <a:ext cx="2621978" cy="5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s-ES" sz="2800" kern="1200" dirty="0">
              <a:solidFill>
                <a:schemeClr val="accent2"/>
              </a:solidFill>
            </a:rPr>
            <a:t>Defunción</a:t>
          </a:r>
          <a:r>
            <a:rPr lang="es-ES" sz="2800" kern="1200" baseline="0" dirty="0">
              <a:solidFill>
                <a:schemeClr val="accent2"/>
              </a:solidFill>
              <a:latin typeface="Arial"/>
            </a:rPr>
            <a:t> </a:t>
          </a:r>
        </a:p>
      </dsp:txBody>
      <dsp:txXfrm>
        <a:off x="718121" y="1849505"/>
        <a:ext cx="2621978" cy="577502"/>
      </dsp:txXfrm>
    </dsp:sp>
    <dsp:sp modelId="{157FD158-BA46-4407-9F09-789E16D30882}">
      <dsp:nvSpPr>
        <dsp:cNvPr id="0" name=""/>
        <dsp:cNvSpPr/>
      </dsp:nvSpPr>
      <dsp:spPr>
        <a:xfrm>
          <a:off x="668019" y="2427008"/>
          <a:ext cx="26720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1C5CED-F340-4703-8EF1-74877B40BB08}">
      <dsp:nvSpPr>
        <dsp:cNvPr id="0" name=""/>
        <dsp:cNvSpPr/>
      </dsp:nvSpPr>
      <dsp:spPr>
        <a:xfrm>
          <a:off x="718121" y="2455883"/>
          <a:ext cx="2621978" cy="577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 sz="2800" kern="1200" baseline="0" dirty="0">
              <a:solidFill>
                <a:schemeClr val="accent2"/>
              </a:solidFill>
            </a:rPr>
            <a:t>Desastre</a:t>
          </a:r>
        </a:p>
      </dsp:txBody>
      <dsp:txXfrm>
        <a:off x="718121" y="2455883"/>
        <a:ext cx="2621978" cy="577502"/>
      </dsp:txXfrm>
    </dsp:sp>
    <dsp:sp modelId="{0C2ECB01-762C-4FAD-B2A0-D3BBABFC262E}">
      <dsp:nvSpPr>
        <dsp:cNvPr id="0" name=""/>
        <dsp:cNvSpPr/>
      </dsp:nvSpPr>
      <dsp:spPr>
        <a:xfrm>
          <a:off x="668019" y="3033385"/>
          <a:ext cx="2672080" cy="0"/>
        </a:xfrm>
        <a:prstGeom prst="line">
          <a:avLst/>
        </a:prstGeom>
        <a:solidFill>
          <a:schemeClr val="accent3">
            <a:hueOff val="0"/>
            <a:satOff val="0"/>
            <a:lumOff val="0"/>
            <a:alphaOff val="0"/>
          </a:schemeClr>
        </a:solidFill>
        <a:ln w="25400" cap="flat" cmpd="sng" algn="ctr">
          <a:solidFill>
            <a:schemeClr val="accent3">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6579-FA0F-48D8-9118-AEEAAEBE28DF}">
      <dsp:nvSpPr>
        <dsp:cNvPr id="0" name=""/>
        <dsp:cNvSpPr/>
      </dsp:nvSpPr>
      <dsp:spPr>
        <a:xfrm>
          <a:off x="3986212" y="1668514"/>
          <a:ext cx="2828925" cy="673155"/>
        </a:xfrm>
        <a:custGeom>
          <a:avLst/>
          <a:gdLst/>
          <a:ahLst/>
          <a:cxnLst/>
          <a:rect l="0" t="0" r="0" b="0"/>
          <a:pathLst>
            <a:path>
              <a:moveTo>
                <a:pt x="0" y="0"/>
              </a:moveTo>
              <a:lnTo>
                <a:pt x="0" y="458735"/>
              </a:lnTo>
              <a:lnTo>
                <a:pt x="2828925" y="458735"/>
              </a:lnTo>
              <a:lnTo>
                <a:pt x="2828925" y="6731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61CD8B-6358-4963-8AAD-FE78ED7E8DD6}">
      <dsp:nvSpPr>
        <dsp:cNvPr id="0" name=""/>
        <dsp:cNvSpPr/>
      </dsp:nvSpPr>
      <dsp:spPr>
        <a:xfrm>
          <a:off x="3940492" y="1668514"/>
          <a:ext cx="91440" cy="673155"/>
        </a:xfrm>
        <a:custGeom>
          <a:avLst/>
          <a:gdLst/>
          <a:ahLst/>
          <a:cxnLst/>
          <a:rect l="0" t="0" r="0" b="0"/>
          <a:pathLst>
            <a:path>
              <a:moveTo>
                <a:pt x="45720" y="0"/>
              </a:moveTo>
              <a:lnTo>
                <a:pt x="45720" y="6731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30F124-7726-4073-B0DC-5A31A9615E73}">
      <dsp:nvSpPr>
        <dsp:cNvPr id="0" name=""/>
        <dsp:cNvSpPr/>
      </dsp:nvSpPr>
      <dsp:spPr>
        <a:xfrm>
          <a:off x="1157287" y="1668514"/>
          <a:ext cx="2828925" cy="673155"/>
        </a:xfrm>
        <a:custGeom>
          <a:avLst/>
          <a:gdLst/>
          <a:ahLst/>
          <a:cxnLst/>
          <a:rect l="0" t="0" r="0" b="0"/>
          <a:pathLst>
            <a:path>
              <a:moveTo>
                <a:pt x="2828925" y="0"/>
              </a:moveTo>
              <a:lnTo>
                <a:pt x="2828925" y="458735"/>
              </a:lnTo>
              <a:lnTo>
                <a:pt x="0" y="458735"/>
              </a:lnTo>
              <a:lnTo>
                <a:pt x="0" y="67315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EEF42E-549D-4075-9630-4F1BAB5E31A4}">
      <dsp:nvSpPr>
        <dsp:cNvPr id="0" name=""/>
        <dsp:cNvSpPr/>
      </dsp:nvSpPr>
      <dsp:spPr>
        <a:xfrm>
          <a:off x="2060497" y="198758"/>
          <a:ext cx="3851429" cy="1469755"/>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AF173ED-0F83-4A3E-B308-8BC13BFDB087}">
      <dsp:nvSpPr>
        <dsp:cNvPr id="0" name=""/>
        <dsp:cNvSpPr/>
      </dsp:nvSpPr>
      <dsp:spPr>
        <a:xfrm>
          <a:off x="2317672" y="443075"/>
          <a:ext cx="3851429" cy="14697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rgbClr val="002659"/>
              </a:solidFill>
            </a:rPr>
            <a:t>Describen el funcionamiento de una explotación agrícola o ganadera e incluyen: </a:t>
          </a:r>
        </a:p>
      </dsp:txBody>
      <dsp:txXfrm>
        <a:off x="2360720" y="486123"/>
        <a:ext cx="3765333" cy="1383659"/>
      </dsp:txXfrm>
    </dsp:sp>
    <dsp:sp modelId="{558EDF57-B280-4EAB-BD89-E94BB9443B9E}">
      <dsp:nvSpPr>
        <dsp:cNvPr id="0" name=""/>
        <dsp:cNvSpPr/>
      </dsp:nvSpPr>
      <dsp:spPr>
        <a:xfrm>
          <a:off x="0" y="2341669"/>
          <a:ext cx="2314575" cy="1469755"/>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F7B6F90-3A65-46BD-8915-F071C0DDB1F2}">
      <dsp:nvSpPr>
        <dsp:cNvPr id="0" name=""/>
        <dsp:cNvSpPr/>
      </dsp:nvSpPr>
      <dsp:spPr>
        <a:xfrm>
          <a:off x="257174" y="2585985"/>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rgbClr val="002659"/>
              </a:solidFill>
            </a:rPr>
            <a:t>Cómo se reparten los ingresos y los gastos. </a:t>
          </a:r>
        </a:p>
      </dsp:txBody>
      <dsp:txXfrm>
        <a:off x="300222" y="2629033"/>
        <a:ext cx="2228479" cy="1383659"/>
      </dsp:txXfrm>
    </dsp:sp>
    <dsp:sp modelId="{8F140066-55AF-4188-8AB1-C502F33F8D4C}">
      <dsp:nvSpPr>
        <dsp:cNvPr id="0" name=""/>
        <dsp:cNvSpPr/>
      </dsp:nvSpPr>
      <dsp:spPr>
        <a:xfrm>
          <a:off x="2828924" y="2341669"/>
          <a:ext cx="2314575" cy="1469755"/>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EFA7EEF-D0C0-482B-B7CE-51F549375883}">
      <dsp:nvSpPr>
        <dsp:cNvPr id="0" name=""/>
        <dsp:cNvSpPr/>
      </dsp:nvSpPr>
      <dsp:spPr>
        <a:xfrm>
          <a:off x="3086099" y="2585985"/>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rgbClr val="002659"/>
              </a:solidFill>
            </a:rPr>
            <a:t>Cómo manejar la salida de alguien del negocio.</a:t>
          </a:r>
        </a:p>
      </dsp:txBody>
      <dsp:txXfrm>
        <a:off x="3129147" y="2629033"/>
        <a:ext cx="2228479" cy="1383659"/>
      </dsp:txXfrm>
    </dsp:sp>
    <dsp:sp modelId="{3E37ABB2-E002-47ED-BA43-B3B537BF59C1}">
      <dsp:nvSpPr>
        <dsp:cNvPr id="0" name=""/>
        <dsp:cNvSpPr/>
      </dsp:nvSpPr>
      <dsp:spPr>
        <a:xfrm>
          <a:off x="5657850" y="2341669"/>
          <a:ext cx="2314575" cy="1469755"/>
        </a:xfrm>
        <a:prstGeom prst="roundRect">
          <a:avLst>
            <a:gd name="adj" fmla="val 10000"/>
          </a:avLst>
        </a:prstGeom>
        <a:solidFill>
          <a:schemeClr val="accent2"/>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F7E3466-6F33-431E-B4CF-43E3BCA20F11}">
      <dsp:nvSpPr>
        <dsp:cNvPr id="0" name=""/>
        <dsp:cNvSpPr/>
      </dsp:nvSpPr>
      <dsp:spPr>
        <a:xfrm>
          <a:off x="5915024" y="2585985"/>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kern="1200" dirty="0">
              <a:solidFill>
                <a:srgbClr val="002659"/>
              </a:solidFill>
            </a:rPr>
            <a:t>Cómo manejar el fallecimiento de alguien.</a:t>
          </a:r>
        </a:p>
      </dsp:txBody>
      <dsp:txXfrm>
        <a:off x="5958072" y="2629033"/>
        <a:ext cx="2228479" cy="13836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8805E6-E10E-4EF3-874D-5BBAD2E12BF4}">
      <dsp:nvSpPr>
        <dsp:cNvPr id="0" name=""/>
        <dsp:cNvSpPr/>
      </dsp:nvSpPr>
      <dsp:spPr>
        <a:xfrm>
          <a:off x="686521" y="1153308"/>
          <a:ext cx="960352" cy="960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92C5AF2-82D3-42CE-938C-2E385EBCE899}">
      <dsp:nvSpPr>
        <dsp:cNvPr id="0" name=""/>
        <dsp:cNvSpPr/>
      </dsp:nvSpPr>
      <dsp:spPr>
        <a:xfrm>
          <a:off x="207283" y="2344951"/>
          <a:ext cx="1800000" cy="720000"/>
        </a:xfrm>
        <a:prstGeom prst="rect">
          <a:avLst/>
        </a:prstGeom>
        <a:no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 sz="1400" kern="1200" dirty="0">
              <a:solidFill>
                <a:schemeClr val="tx2"/>
              </a:solidFill>
            </a:rPr>
            <a:t>Pueden estar libres de impuestos</a:t>
          </a:r>
        </a:p>
      </dsp:txBody>
      <dsp:txXfrm>
        <a:off x="207283" y="2344951"/>
        <a:ext cx="1800000" cy="720000"/>
      </dsp:txXfrm>
    </dsp:sp>
    <dsp:sp modelId="{AA6768A4-848E-4D5A-B20B-E2B8B0EF319B}">
      <dsp:nvSpPr>
        <dsp:cNvPr id="0" name=""/>
        <dsp:cNvSpPr/>
      </dsp:nvSpPr>
      <dsp:spPr>
        <a:xfrm>
          <a:off x="2817590" y="1189548"/>
          <a:ext cx="960352" cy="96035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4CA226F-EE5A-4AC9-A0E9-11BF7CD7A308}">
      <dsp:nvSpPr>
        <dsp:cNvPr id="0" name=""/>
        <dsp:cNvSpPr/>
      </dsp:nvSpPr>
      <dsp:spPr>
        <a:xfrm>
          <a:off x="2322284" y="2344951"/>
          <a:ext cx="1950966" cy="720000"/>
        </a:xfrm>
        <a:prstGeom prst="rect">
          <a:avLst/>
        </a:prstGeom>
        <a:no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 sz="1400" kern="1200" dirty="0">
              <a:solidFill>
                <a:schemeClr val="tx2"/>
              </a:solidFill>
            </a:rPr>
            <a:t>Pueden pagar por aporte en mano de obra (</a:t>
          </a:r>
          <a:r>
            <a:rPr lang="es-ES" sz="1400" i="1" kern="1200" dirty="0">
              <a:solidFill>
                <a:schemeClr val="tx2"/>
              </a:solidFill>
            </a:rPr>
            <a:t>“sweat” equity</a:t>
          </a:r>
          <a:r>
            <a:rPr lang="es-ES" sz="1400" kern="1200" dirty="0">
              <a:solidFill>
                <a:schemeClr val="tx2"/>
              </a:solidFill>
            </a:rPr>
            <a:t>)</a:t>
          </a:r>
          <a:r>
            <a:rPr lang="es-ES" sz="1400" kern="1200" dirty="0">
              <a:solidFill>
                <a:schemeClr val="bg2"/>
              </a:solidFill>
            </a:rPr>
            <a:t>"</a:t>
          </a:r>
        </a:p>
      </dsp:txBody>
      <dsp:txXfrm>
        <a:off x="2322284" y="2344951"/>
        <a:ext cx="1950966" cy="720000"/>
      </dsp:txXfrm>
    </dsp:sp>
    <dsp:sp modelId="{BA1D362C-15E9-4CF6-A995-5B3E1D6C28EA}">
      <dsp:nvSpPr>
        <dsp:cNvPr id="0" name=""/>
        <dsp:cNvSpPr/>
      </dsp:nvSpPr>
      <dsp:spPr>
        <a:xfrm>
          <a:off x="4999042" y="1185032"/>
          <a:ext cx="978415" cy="9784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5E3595F-C295-4596-8F97-C4E6B4F6E4D3}">
      <dsp:nvSpPr>
        <dsp:cNvPr id="0" name=""/>
        <dsp:cNvSpPr/>
      </dsp:nvSpPr>
      <dsp:spPr>
        <a:xfrm>
          <a:off x="4588250" y="2349467"/>
          <a:ext cx="1800000" cy="720000"/>
        </a:xfrm>
        <a:prstGeom prst="rect">
          <a:avLst/>
        </a:prstGeom>
        <a:noFill/>
        <a:ln w="25400" cap="flat" cmpd="sng" algn="ctr">
          <a:no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s-ES" sz="1400" kern="1200" dirty="0">
              <a:solidFill>
                <a:schemeClr val="tx2"/>
              </a:solidFill>
            </a:rPr>
            <a:t>Pueden proteger los activos</a:t>
          </a:r>
        </a:p>
      </dsp:txBody>
      <dsp:txXfrm>
        <a:off x="4588250" y="2349467"/>
        <a:ext cx="180000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38F49-0B20-43B3-A2A3-797A2E4C2B23}">
      <dsp:nvSpPr>
        <dsp:cNvPr id="0" name=""/>
        <dsp:cNvSpPr/>
      </dsp:nvSpPr>
      <dsp:spPr>
        <a:xfrm>
          <a:off x="0" y="27903"/>
          <a:ext cx="8229600" cy="974894"/>
        </a:xfrm>
        <a:prstGeom prst="roundRect">
          <a:avLst/>
        </a:prstGeom>
        <a:solidFill>
          <a:schemeClr val="bg1">
            <a:lumMod val="1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s-ES" sz="2800" kern="1200" dirty="0"/>
            <a:t>Se centra en las fuentes de ingresos y el flujo </a:t>
          </a:r>
          <a:br>
            <a:rPr lang="es-ES" sz="2800" kern="1200" dirty="0"/>
          </a:br>
          <a:r>
            <a:rPr lang="es-ES" sz="2800" kern="1200" dirty="0"/>
            <a:t>de efectivo.</a:t>
          </a:r>
          <a:r>
            <a:rPr lang="es-ES" sz="2800" kern="1200" dirty="0">
              <a:latin typeface="Arial"/>
            </a:rPr>
            <a:t> </a:t>
          </a:r>
        </a:p>
      </dsp:txBody>
      <dsp:txXfrm>
        <a:off x="47590" y="75493"/>
        <a:ext cx="8134420" cy="879714"/>
      </dsp:txXfrm>
    </dsp:sp>
    <dsp:sp modelId="{9054DA02-C4DB-4FF6-AF33-0ECCB2E8A82E}">
      <dsp:nvSpPr>
        <dsp:cNvPr id="0" name=""/>
        <dsp:cNvSpPr/>
      </dsp:nvSpPr>
      <dsp:spPr>
        <a:xfrm>
          <a:off x="0" y="1002797"/>
          <a:ext cx="8229600" cy="2248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5560" rIns="199136" bIns="35560" numCol="1" spcCol="1270" anchor="t" anchorCtr="0">
          <a:noAutofit/>
        </a:bodyPr>
        <a:lstStyle/>
        <a:p>
          <a:pPr marL="285750" lvl="1" indent="0" algn="l" defTabSz="1244600">
            <a:lnSpc>
              <a:spcPct val="90000"/>
            </a:lnSpc>
            <a:spcBef>
              <a:spcPct val="0"/>
            </a:spcBef>
            <a:spcAft>
              <a:spcPct val="20000"/>
            </a:spcAft>
            <a:buFontTx/>
            <a:buNone/>
          </a:pPr>
          <a:endParaRPr lang="en-US" sz="2800" kern="1200" dirty="0">
            <a:solidFill>
              <a:schemeClr val="tx2"/>
            </a:solidFill>
          </a:endParaRPr>
        </a:p>
        <a:p>
          <a:pPr marL="285750" lvl="1" indent="0" algn="l" defTabSz="1244600">
            <a:lnSpc>
              <a:spcPct val="90000"/>
            </a:lnSpc>
            <a:spcBef>
              <a:spcPct val="0"/>
            </a:spcBef>
            <a:spcAft>
              <a:spcPct val="20000"/>
            </a:spcAft>
            <a:buFontTx/>
            <a:buNone/>
          </a:pPr>
          <a:r>
            <a:rPr lang="es-ES" sz="2800" kern="1200" dirty="0">
              <a:solidFill>
                <a:schemeClr val="tx2"/>
              </a:solidFill>
            </a:rPr>
            <a:t>Las calculadoras de jubilación pueden ayudarle a decidir cuándo jubilarse y cuánto puede permitirse gastar.</a:t>
          </a:r>
        </a:p>
      </dsp:txBody>
      <dsp:txXfrm>
        <a:off x="0" y="1002797"/>
        <a:ext cx="8229600" cy="2248904"/>
      </dsp:txXfrm>
    </dsp:sp>
    <dsp:sp modelId="{BEE05F6B-EDE9-49D7-9B6A-6F636BE7AA15}">
      <dsp:nvSpPr>
        <dsp:cNvPr id="0" name=""/>
        <dsp:cNvSpPr/>
      </dsp:nvSpPr>
      <dsp:spPr>
        <a:xfrm>
          <a:off x="0" y="3251702"/>
          <a:ext cx="8229600" cy="974894"/>
        </a:xfrm>
        <a:prstGeom prst="roundRect">
          <a:avLst/>
        </a:prstGeom>
        <a:solidFill>
          <a:schemeClr val="bg1">
            <a:lumMod val="1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s-ES" sz="2800" kern="1200" dirty="0"/>
            <a:t>También puede considerar los cuidados a largo plazo.</a:t>
          </a:r>
        </a:p>
      </dsp:txBody>
      <dsp:txXfrm>
        <a:off x="47590" y="3299292"/>
        <a:ext cx="8134420" cy="8797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AED54-DF67-43FE-9B9C-3C58FD6C883D}">
      <dsp:nvSpPr>
        <dsp:cNvPr id="0" name=""/>
        <dsp:cNvSpPr/>
      </dsp:nvSpPr>
      <dsp:spPr>
        <a:xfrm>
          <a:off x="2445" y="228598"/>
          <a:ext cx="1940288" cy="4206243"/>
        </a:xfrm>
        <a:prstGeom prst="rect">
          <a:avLst/>
        </a:prstGeom>
        <a:solidFill>
          <a:schemeClr val="bg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272" tIns="330200" rIns="151272" bIns="330200" numCol="1" spcCol="1270" anchor="t"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Protegiendo las tierras para agricultura o ganadería</a:t>
          </a:r>
          <a:r>
            <a:rPr lang="es-ES" sz="2400" kern="1200" dirty="0">
              <a:solidFill>
                <a:schemeClr val="tx2"/>
              </a:solidFill>
            </a:rPr>
            <a:t>.</a:t>
          </a:r>
        </a:p>
      </dsp:txBody>
      <dsp:txXfrm>
        <a:off x="2445" y="1826970"/>
        <a:ext cx="1940288" cy="2523745"/>
      </dsp:txXfrm>
    </dsp:sp>
    <dsp:sp modelId="{564D4E60-96F1-4160-A6A3-C0E9743947DE}">
      <dsp:nvSpPr>
        <dsp:cNvPr id="0" name=""/>
        <dsp:cNvSpPr/>
      </dsp:nvSpPr>
      <dsp:spPr>
        <a:xfrm>
          <a:off x="514327" y="804888"/>
          <a:ext cx="814921" cy="8149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34" tIns="12700" rIns="63534" bIns="12700" numCol="1" spcCol="1270" anchor="ctr" anchorCtr="0">
          <a:noAutofit/>
        </a:bodyPr>
        <a:lstStyle/>
        <a:p>
          <a:pPr marL="0" lvl="0" indent="0" algn="ctr" defTabSz="1822450">
            <a:lnSpc>
              <a:spcPct val="90000"/>
            </a:lnSpc>
            <a:spcBef>
              <a:spcPct val="0"/>
            </a:spcBef>
            <a:spcAft>
              <a:spcPct val="35000"/>
            </a:spcAft>
            <a:buNone/>
          </a:pPr>
          <a:r>
            <a:rPr lang="es-ES" sz="4100" kern="1200" dirty="0"/>
            <a:t>1</a:t>
          </a:r>
        </a:p>
      </dsp:txBody>
      <dsp:txXfrm>
        <a:off x="633669" y="924230"/>
        <a:ext cx="576237" cy="576237"/>
      </dsp:txXfrm>
    </dsp:sp>
    <dsp:sp modelId="{142FC674-793C-4D6D-978D-B7AE2894BD1B}">
      <dsp:nvSpPr>
        <dsp:cNvPr id="0" name=""/>
        <dsp:cNvSpPr/>
      </dsp:nvSpPr>
      <dsp:spPr>
        <a:xfrm>
          <a:off x="2057" y="4384116"/>
          <a:ext cx="194028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5B7D6C-99B3-49B3-935C-3CB026FC1755}">
      <dsp:nvSpPr>
        <dsp:cNvPr id="0" name=""/>
        <dsp:cNvSpPr/>
      </dsp:nvSpPr>
      <dsp:spPr>
        <a:xfrm>
          <a:off x="2136763" y="228598"/>
          <a:ext cx="1940288" cy="4206243"/>
        </a:xfrm>
        <a:prstGeom prst="rect">
          <a:avLst/>
        </a:prstGeom>
        <a:solidFill>
          <a:schemeClr val="bg1">
            <a:lumMod val="7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272" tIns="330200" rIns="151272" bIns="330200" numCol="1" spcCol="1270" anchor="t"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Aumentando la asequibilidad para un(a) nuevo(a) agricultor(a) o ganadero(a</a:t>
          </a:r>
          <a:r>
            <a:rPr lang="es-ES" sz="2400" kern="1200" dirty="0">
              <a:solidFill>
                <a:schemeClr val="tx2"/>
              </a:solidFill>
            </a:rPr>
            <a:t>).</a:t>
          </a:r>
        </a:p>
      </dsp:txBody>
      <dsp:txXfrm>
        <a:off x="2136763" y="1826970"/>
        <a:ext cx="1940288" cy="2523745"/>
      </dsp:txXfrm>
    </dsp:sp>
    <dsp:sp modelId="{C90C8733-7AC0-4463-A3C6-E3DCBE142C5F}">
      <dsp:nvSpPr>
        <dsp:cNvPr id="0" name=""/>
        <dsp:cNvSpPr/>
      </dsp:nvSpPr>
      <dsp:spPr>
        <a:xfrm>
          <a:off x="2631710" y="838757"/>
          <a:ext cx="814921" cy="8149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34" tIns="12700" rIns="63534" bIns="12700" numCol="1" spcCol="1270" anchor="ctr" anchorCtr="0">
          <a:noAutofit/>
        </a:bodyPr>
        <a:lstStyle/>
        <a:p>
          <a:pPr marL="0" lvl="0" indent="0" algn="ctr" defTabSz="1822450">
            <a:lnSpc>
              <a:spcPct val="90000"/>
            </a:lnSpc>
            <a:spcBef>
              <a:spcPct val="0"/>
            </a:spcBef>
            <a:spcAft>
              <a:spcPct val="35000"/>
            </a:spcAft>
            <a:buNone/>
          </a:pPr>
          <a:r>
            <a:rPr lang="es-ES" sz="4100" kern="1200" dirty="0"/>
            <a:t>2</a:t>
          </a:r>
        </a:p>
      </dsp:txBody>
      <dsp:txXfrm>
        <a:off x="2751052" y="958099"/>
        <a:ext cx="576237" cy="576237"/>
      </dsp:txXfrm>
    </dsp:sp>
    <dsp:sp modelId="{6F7D1F58-A27F-4A21-8D84-2E3D037DDB3F}">
      <dsp:nvSpPr>
        <dsp:cNvPr id="0" name=""/>
        <dsp:cNvSpPr/>
      </dsp:nvSpPr>
      <dsp:spPr>
        <a:xfrm>
          <a:off x="2088954" y="4384116"/>
          <a:ext cx="194028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74AB8-4667-4D53-95E3-77F6B39CE7D7}">
      <dsp:nvSpPr>
        <dsp:cNvPr id="0" name=""/>
        <dsp:cNvSpPr/>
      </dsp:nvSpPr>
      <dsp:spPr>
        <a:xfrm>
          <a:off x="4271080" y="228598"/>
          <a:ext cx="1940288" cy="4206243"/>
        </a:xfrm>
        <a:prstGeom prst="rect">
          <a:avLst/>
        </a:prstGeom>
        <a:solidFill>
          <a:schemeClr val="bg1">
            <a:lumMod val="75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272" tIns="330200" rIns="151272" bIns="330200" numCol="1" spcCol="1270" anchor="t"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Creando igualdad para una familia que no participa en la explotación agrícola o ganadera</a:t>
          </a:r>
          <a:r>
            <a:rPr lang="es-ES" sz="2400" kern="1200" dirty="0">
              <a:solidFill>
                <a:schemeClr val="tx2"/>
              </a:solidFill>
            </a:rPr>
            <a:t>.</a:t>
          </a:r>
        </a:p>
      </dsp:txBody>
      <dsp:txXfrm>
        <a:off x="4271080" y="1826970"/>
        <a:ext cx="1940288" cy="2523745"/>
      </dsp:txXfrm>
    </dsp:sp>
    <dsp:sp modelId="{61B61640-508B-4642-B7A0-836ABF87ED17}">
      <dsp:nvSpPr>
        <dsp:cNvPr id="0" name=""/>
        <dsp:cNvSpPr/>
      </dsp:nvSpPr>
      <dsp:spPr>
        <a:xfrm>
          <a:off x="4782962" y="804888"/>
          <a:ext cx="814921" cy="8149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34" tIns="12700" rIns="63534" bIns="12700" numCol="1" spcCol="1270" anchor="ctr" anchorCtr="0">
          <a:noAutofit/>
        </a:bodyPr>
        <a:lstStyle/>
        <a:p>
          <a:pPr marL="0" lvl="0" indent="0" algn="ctr" defTabSz="1822450">
            <a:lnSpc>
              <a:spcPct val="90000"/>
            </a:lnSpc>
            <a:spcBef>
              <a:spcPct val="0"/>
            </a:spcBef>
            <a:spcAft>
              <a:spcPct val="35000"/>
            </a:spcAft>
            <a:buNone/>
          </a:pPr>
          <a:r>
            <a:rPr lang="es-ES" sz="4100" kern="1200" dirty="0"/>
            <a:t>3</a:t>
          </a:r>
        </a:p>
      </dsp:txBody>
      <dsp:txXfrm>
        <a:off x="4902304" y="924230"/>
        <a:ext cx="576237" cy="576237"/>
      </dsp:txXfrm>
    </dsp:sp>
    <dsp:sp modelId="{2F9C4D80-4261-4939-BE56-5DBEBC86F08B}">
      <dsp:nvSpPr>
        <dsp:cNvPr id="0" name=""/>
        <dsp:cNvSpPr/>
      </dsp:nvSpPr>
      <dsp:spPr>
        <a:xfrm>
          <a:off x="4288194" y="4401050"/>
          <a:ext cx="194028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77866-52A0-40B9-9268-1114CAF07997}">
      <dsp:nvSpPr>
        <dsp:cNvPr id="0" name=""/>
        <dsp:cNvSpPr/>
      </dsp:nvSpPr>
      <dsp:spPr>
        <a:xfrm>
          <a:off x="6415420" y="228598"/>
          <a:ext cx="1920245" cy="4206243"/>
        </a:xfrm>
        <a:prstGeom prst="rect">
          <a:avLst/>
        </a:prstGeom>
        <a:solidFill>
          <a:schemeClr val="bg1">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1272" tIns="330200" rIns="151272" bIns="330200" numCol="1" spcCol="1270" anchor="t" anchorCtr="0">
          <a:noAutofit/>
        </a:bodyPr>
        <a:lstStyle/>
        <a:p>
          <a:pPr marL="0" lvl="0" indent="0" algn="l" defTabSz="889000">
            <a:lnSpc>
              <a:spcPct val="90000"/>
            </a:lnSpc>
            <a:spcBef>
              <a:spcPct val="0"/>
            </a:spcBef>
            <a:spcAft>
              <a:spcPct val="35000"/>
            </a:spcAft>
            <a:buNone/>
          </a:pPr>
          <a:r>
            <a:rPr lang="es-ES" sz="2000" kern="1200" dirty="0">
              <a:solidFill>
                <a:schemeClr val="tx2"/>
              </a:solidFill>
            </a:rPr>
            <a:t>Financiando la jubilación</a:t>
          </a:r>
          <a:r>
            <a:rPr lang="es-ES" sz="2400" kern="1200" dirty="0">
              <a:solidFill>
                <a:schemeClr val="tx2"/>
              </a:solidFill>
            </a:rPr>
            <a:t>.</a:t>
          </a:r>
        </a:p>
      </dsp:txBody>
      <dsp:txXfrm>
        <a:off x="6415420" y="1826970"/>
        <a:ext cx="1920245" cy="2523745"/>
      </dsp:txXfrm>
    </dsp:sp>
    <dsp:sp modelId="{598EC60B-18AF-4C3E-A64B-B58437542020}">
      <dsp:nvSpPr>
        <dsp:cNvPr id="0" name=""/>
        <dsp:cNvSpPr/>
      </dsp:nvSpPr>
      <dsp:spPr>
        <a:xfrm>
          <a:off x="6866477" y="821823"/>
          <a:ext cx="814921" cy="814921"/>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34" tIns="12700" rIns="63534" bIns="12700" numCol="1" spcCol="1270" anchor="ctr" anchorCtr="0">
          <a:noAutofit/>
        </a:bodyPr>
        <a:lstStyle/>
        <a:p>
          <a:pPr marL="0" lvl="0" indent="0" algn="ctr" defTabSz="1822450">
            <a:lnSpc>
              <a:spcPct val="90000"/>
            </a:lnSpc>
            <a:spcBef>
              <a:spcPct val="0"/>
            </a:spcBef>
            <a:spcAft>
              <a:spcPct val="35000"/>
            </a:spcAft>
            <a:buNone/>
          </a:pPr>
          <a:r>
            <a:rPr lang="es-ES" sz="4100" kern="1200" dirty="0"/>
            <a:t>4</a:t>
          </a:r>
        </a:p>
      </dsp:txBody>
      <dsp:txXfrm>
        <a:off x="6985819" y="941165"/>
        <a:ext cx="576237" cy="576237"/>
      </dsp:txXfrm>
    </dsp:sp>
    <dsp:sp modelId="{53123320-19C4-4F1B-B4CE-5EA398508986}">
      <dsp:nvSpPr>
        <dsp:cNvPr id="0" name=""/>
        <dsp:cNvSpPr/>
      </dsp:nvSpPr>
      <dsp:spPr>
        <a:xfrm>
          <a:off x="6407844" y="4401049"/>
          <a:ext cx="1940288"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0BC68-3356-4B7D-8839-699A9EDA6889}">
      <dsp:nvSpPr>
        <dsp:cNvPr id="0" name=""/>
        <dsp:cNvSpPr/>
      </dsp:nvSpPr>
      <dsp:spPr>
        <a:xfrm>
          <a:off x="566021" y="1136"/>
          <a:ext cx="3385231" cy="1962566"/>
        </a:xfrm>
        <a:prstGeom prst="rect">
          <a:avLst/>
        </a:prstGeom>
        <a:solidFill>
          <a:schemeClr val="bg1">
            <a:lumMod val="1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0" i="0" kern="1200" baseline="0" dirty="0"/>
            <a:t>Proporcionan seguridad</a:t>
          </a:r>
        </a:p>
      </dsp:txBody>
      <dsp:txXfrm>
        <a:off x="566021" y="1136"/>
        <a:ext cx="3385231" cy="1962566"/>
      </dsp:txXfrm>
    </dsp:sp>
    <dsp:sp modelId="{134B92A9-29FC-4AB0-AA5A-DB607F551CF4}">
      <dsp:nvSpPr>
        <dsp:cNvPr id="0" name=""/>
        <dsp:cNvSpPr/>
      </dsp:nvSpPr>
      <dsp:spPr>
        <a:xfrm>
          <a:off x="4278347" y="1136"/>
          <a:ext cx="3385231" cy="1962566"/>
        </a:xfrm>
        <a:prstGeom prst="rect">
          <a:avLst/>
        </a:prstGeom>
        <a:solidFill>
          <a:schemeClr val="bg1">
            <a:lumMod val="1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s-ES" sz="2800" b="0" i="0" kern="1200" baseline="0" dirty="0"/>
            <a:t>Apoyan la planificación a largo plazo</a:t>
          </a:r>
        </a:p>
      </dsp:txBody>
      <dsp:txXfrm>
        <a:off x="4278347" y="1136"/>
        <a:ext cx="3385231" cy="1962566"/>
      </dsp:txXfrm>
    </dsp:sp>
    <dsp:sp modelId="{B7651D59-9B62-4DFE-943D-015DAB7E21FF}">
      <dsp:nvSpPr>
        <dsp:cNvPr id="0" name=""/>
        <dsp:cNvSpPr/>
      </dsp:nvSpPr>
      <dsp:spPr>
        <a:xfrm>
          <a:off x="2422184" y="2114126"/>
          <a:ext cx="3385231" cy="1962566"/>
        </a:xfrm>
        <a:prstGeom prst="rect">
          <a:avLst/>
        </a:prstGeom>
        <a:solidFill>
          <a:schemeClr val="bg1">
            <a:lumMod val="10000"/>
          </a:schemeClr>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Pueden incluir: </a:t>
          </a:r>
        </a:p>
        <a:p>
          <a:pPr marL="0" lvl="0" indent="0" algn="ctr" defTabSz="1066800">
            <a:lnSpc>
              <a:spcPct val="90000"/>
            </a:lnSpc>
            <a:spcBef>
              <a:spcPct val="0"/>
            </a:spcBef>
            <a:spcAft>
              <a:spcPct val="35000"/>
            </a:spcAft>
            <a:buNone/>
          </a:pPr>
          <a:r>
            <a:rPr lang="es-ES" sz="2000" kern="1200" dirty="0"/>
            <a:t> </a:t>
          </a:r>
          <a:r>
            <a:rPr lang="es-ES" sz="2000" b="0" i="0" kern="1200" baseline="0" dirty="0"/>
            <a:t>Un derecho de tanteo y retracto </a:t>
          </a:r>
        </a:p>
        <a:p>
          <a:pPr marL="0" lvl="0" indent="0" algn="ctr" defTabSz="1066800">
            <a:lnSpc>
              <a:spcPct val="90000"/>
            </a:lnSpc>
            <a:spcBef>
              <a:spcPct val="0"/>
            </a:spcBef>
            <a:spcAft>
              <a:spcPct val="35000"/>
            </a:spcAft>
            <a:buNone/>
          </a:pPr>
          <a:r>
            <a:rPr lang="es-ES" sz="2000" b="0" i="0" kern="1200" baseline="0" dirty="0"/>
            <a:t>o </a:t>
          </a:r>
        </a:p>
        <a:p>
          <a:pPr marL="0" lvl="0" indent="0" algn="ctr" defTabSz="1066800">
            <a:lnSpc>
              <a:spcPct val="90000"/>
            </a:lnSpc>
            <a:spcBef>
              <a:spcPct val="0"/>
            </a:spcBef>
            <a:spcAft>
              <a:spcPct val="35000"/>
            </a:spcAft>
            <a:buNone/>
          </a:pPr>
          <a:r>
            <a:rPr lang="es-ES" sz="2000" b="0" i="0" kern="1200" baseline="0" dirty="0"/>
            <a:t>Una opción de compra</a:t>
          </a:r>
        </a:p>
      </dsp:txBody>
      <dsp:txXfrm>
        <a:off x="2422184" y="2114126"/>
        <a:ext cx="3385231" cy="19625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BCE23-B806-4D35-B963-CACD864095E0}">
      <dsp:nvSpPr>
        <dsp:cNvPr id="0" name=""/>
        <dsp:cNvSpPr/>
      </dsp:nvSpPr>
      <dsp:spPr>
        <a:xfrm>
          <a:off x="0" y="15132"/>
          <a:ext cx="5110006" cy="988650"/>
        </a:xfrm>
        <a:prstGeom prst="roundRect">
          <a:avLst/>
        </a:prstGeom>
        <a:solidFill>
          <a:srgbClr val="415B9B"/>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Testamentos</a:t>
          </a:r>
        </a:p>
      </dsp:txBody>
      <dsp:txXfrm>
        <a:off x="48262" y="63394"/>
        <a:ext cx="5013482" cy="892126"/>
      </dsp:txXfrm>
    </dsp:sp>
    <dsp:sp modelId="{1AD9D838-65F4-4A9A-B3E1-06C8917A78A2}">
      <dsp:nvSpPr>
        <dsp:cNvPr id="0" name=""/>
        <dsp:cNvSpPr/>
      </dsp:nvSpPr>
      <dsp:spPr>
        <a:xfrm>
          <a:off x="0" y="1077029"/>
          <a:ext cx="5110006" cy="98865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Transferencias por Fallecimiento (Transfers on Death, TOD)</a:t>
          </a:r>
        </a:p>
      </dsp:txBody>
      <dsp:txXfrm>
        <a:off x="48262" y="1125291"/>
        <a:ext cx="5013482" cy="892126"/>
      </dsp:txXfrm>
    </dsp:sp>
    <dsp:sp modelId="{3D4A5F93-DC56-4269-9790-EAC53774D0D2}">
      <dsp:nvSpPr>
        <dsp:cNvPr id="0" name=""/>
        <dsp:cNvSpPr/>
      </dsp:nvSpPr>
      <dsp:spPr>
        <a:xfrm>
          <a:off x="0" y="2140560"/>
          <a:ext cx="5110006" cy="98865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Fideicomisos</a:t>
          </a:r>
        </a:p>
      </dsp:txBody>
      <dsp:txXfrm>
        <a:off x="48262" y="2188822"/>
        <a:ext cx="5013482" cy="892126"/>
      </dsp:txXfrm>
    </dsp:sp>
    <dsp:sp modelId="{A82373D2-0CF2-460F-BD95-88C2D0495793}">
      <dsp:nvSpPr>
        <dsp:cNvPr id="0" name=""/>
        <dsp:cNvSpPr/>
      </dsp:nvSpPr>
      <dsp:spPr>
        <a:xfrm>
          <a:off x="0" y="3204090"/>
          <a:ext cx="5110006" cy="988650"/>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s-ES" sz="2600" kern="1200" dirty="0"/>
            <a:t>Seguro de Vida</a:t>
          </a:r>
        </a:p>
      </dsp:txBody>
      <dsp:txXfrm>
        <a:off x="48262" y="3252352"/>
        <a:ext cx="5013482" cy="8921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1B664-E285-4F8E-A0E4-7D3BE926AD15}">
      <dsp:nvSpPr>
        <dsp:cNvPr id="0" name=""/>
        <dsp:cNvSpPr/>
      </dsp:nvSpPr>
      <dsp:spPr>
        <a:xfrm>
          <a:off x="0" y="519"/>
          <a:ext cx="8229600" cy="1215274"/>
        </a:xfrm>
        <a:prstGeom prst="roundRect">
          <a:avLst>
            <a:gd name="adj" fmla="val 10000"/>
          </a:avLst>
        </a:prstGeom>
        <a:solidFill>
          <a:srgbClr val="415B9B"/>
        </a:solidFill>
        <a:ln>
          <a:noFill/>
        </a:ln>
        <a:effectLst/>
      </dsp:spPr>
      <dsp:style>
        <a:lnRef idx="0">
          <a:scrgbClr r="0" g="0" b="0"/>
        </a:lnRef>
        <a:fillRef idx="1">
          <a:scrgbClr r="0" g="0" b="0"/>
        </a:fillRef>
        <a:effectRef idx="0">
          <a:scrgbClr r="0" g="0" b="0"/>
        </a:effectRef>
        <a:fontRef idx="minor"/>
      </dsp:style>
    </dsp:sp>
    <dsp:sp modelId="{72626914-1A31-439C-9315-2E5BDEA5F976}">
      <dsp:nvSpPr>
        <dsp:cNvPr id="0" name=""/>
        <dsp:cNvSpPr/>
      </dsp:nvSpPr>
      <dsp:spPr>
        <a:xfrm>
          <a:off x="367620" y="273956"/>
          <a:ext cx="668401" cy="66840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33D9A5-AD2D-4BB3-9979-B30FE374DA3A}">
      <dsp:nvSpPr>
        <dsp:cNvPr id="0" name=""/>
        <dsp:cNvSpPr/>
      </dsp:nvSpPr>
      <dsp:spPr>
        <a:xfrm>
          <a:off x="1403642" y="519"/>
          <a:ext cx="6825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33450">
            <a:lnSpc>
              <a:spcPct val="100000"/>
            </a:lnSpc>
            <a:spcBef>
              <a:spcPct val="0"/>
            </a:spcBef>
            <a:spcAft>
              <a:spcPct val="35000"/>
            </a:spcAft>
            <a:buNone/>
          </a:pPr>
          <a:r>
            <a:rPr lang="es-ES" sz="2100" kern="1200" dirty="0">
              <a:solidFill>
                <a:schemeClr val="bg2"/>
              </a:solidFill>
              <a:latin typeface="Arial"/>
            </a:rPr>
            <a:t>Deben actualizarse tras acontecimientos vitales importantes</a:t>
          </a:r>
          <a:r>
            <a:rPr lang="es-ES" sz="2100" kern="1200" dirty="0">
              <a:solidFill>
                <a:schemeClr val="bg2"/>
              </a:solidFill>
            </a:rPr>
            <a:t>.</a:t>
          </a:r>
        </a:p>
      </dsp:txBody>
      <dsp:txXfrm>
        <a:off x="1403642" y="519"/>
        <a:ext cx="6825957" cy="1215274"/>
      </dsp:txXfrm>
    </dsp:sp>
    <dsp:sp modelId="{C93C0846-E781-4BDB-8F98-8C2089F06C22}">
      <dsp:nvSpPr>
        <dsp:cNvPr id="0" name=""/>
        <dsp:cNvSpPr/>
      </dsp:nvSpPr>
      <dsp:spPr>
        <a:xfrm>
          <a:off x="0" y="1519612"/>
          <a:ext cx="8229600" cy="1215274"/>
        </a:xfrm>
        <a:prstGeom prst="roundRect">
          <a:avLst>
            <a:gd name="adj" fmla="val 10000"/>
          </a:avLst>
        </a:prstGeom>
        <a:solidFill>
          <a:srgbClr val="415B9B"/>
        </a:solidFill>
        <a:ln>
          <a:noFill/>
        </a:ln>
        <a:effectLst/>
      </dsp:spPr>
      <dsp:style>
        <a:lnRef idx="0">
          <a:scrgbClr r="0" g="0" b="0"/>
        </a:lnRef>
        <a:fillRef idx="1">
          <a:scrgbClr r="0" g="0" b="0"/>
        </a:fillRef>
        <a:effectRef idx="0">
          <a:scrgbClr r="0" g="0" b="0"/>
        </a:effectRef>
        <a:fontRef idx="minor"/>
      </dsp:style>
    </dsp:sp>
    <dsp:sp modelId="{D9161275-9A30-4C75-8447-7B5AA169DA3E}">
      <dsp:nvSpPr>
        <dsp:cNvPr id="0" name=""/>
        <dsp:cNvSpPr/>
      </dsp:nvSpPr>
      <dsp:spPr>
        <a:xfrm>
          <a:off x="367620" y="1793049"/>
          <a:ext cx="668401" cy="66840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BFCD25-FC85-41A2-B5C9-F84009F40D52}">
      <dsp:nvSpPr>
        <dsp:cNvPr id="0" name=""/>
        <dsp:cNvSpPr/>
      </dsp:nvSpPr>
      <dsp:spPr>
        <a:xfrm>
          <a:off x="1403642" y="1519612"/>
          <a:ext cx="6825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33450">
            <a:lnSpc>
              <a:spcPct val="100000"/>
            </a:lnSpc>
            <a:spcBef>
              <a:spcPct val="0"/>
            </a:spcBef>
            <a:spcAft>
              <a:spcPct val="35000"/>
            </a:spcAft>
            <a:buNone/>
          </a:pPr>
          <a:r>
            <a:rPr lang="es-ES" sz="2100" kern="1200" dirty="0">
              <a:solidFill>
                <a:schemeClr val="bg2"/>
              </a:solidFill>
              <a:latin typeface="Arial"/>
            </a:rPr>
            <a:t>Deberían abordar "justo" comparado con “igualitario" </a:t>
          </a:r>
        </a:p>
      </dsp:txBody>
      <dsp:txXfrm>
        <a:off x="1403642" y="1519612"/>
        <a:ext cx="6825957" cy="1215274"/>
      </dsp:txXfrm>
    </dsp:sp>
    <dsp:sp modelId="{B4D32019-B10E-481B-9099-5A6A62DC2DEF}">
      <dsp:nvSpPr>
        <dsp:cNvPr id="0" name=""/>
        <dsp:cNvSpPr/>
      </dsp:nvSpPr>
      <dsp:spPr>
        <a:xfrm>
          <a:off x="0" y="3038705"/>
          <a:ext cx="8229600" cy="1215274"/>
        </a:xfrm>
        <a:prstGeom prst="roundRect">
          <a:avLst>
            <a:gd name="adj" fmla="val 10000"/>
          </a:avLst>
        </a:prstGeom>
        <a:solidFill>
          <a:srgbClr val="415B9B"/>
        </a:solidFill>
        <a:ln>
          <a:noFill/>
        </a:ln>
        <a:effectLst/>
      </dsp:spPr>
      <dsp:style>
        <a:lnRef idx="0">
          <a:scrgbClr r="0" g="0" b="0"/>
        </a:lnRef>
        <a:fillRef idx="1">
          <a:scrgbClr r="0" g="0" b="0"/>
        </a:fillRef>
        <a:effectRef idx="0">
          <a:scrgbClr r="0" g="0" b="0"/>
        </a:effectRef>
        <a:fontRef idx="minor"/>
      </dsp:style>
    </dsp:sp>
    <dsp:sp modelId="{4551736A-9E08-435B-855A-1809F62C0508}">
      <dsp:nvSpPr>
        <dsp:cNvPr id="0" name=""/>
        <dsp:cNvSpPr/>
      </dsp:nvSpPr>
      <dsp:spPr>
        <a:xfrm>
          <a:off x="367620" y="3312142"/>
          <a:ext cx="668401" cy="66840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A4C7D-8513-4BC3-A9A2-EBFAEACB5089}">
      <dsp:nvSpPr>
        <dsp:cNvPr id="0" name=""/>
        <dsp:cNvSpPr/>
      </dsp:nvSpPr>
      <dsp:spPr>
        <a:xfrm>
          <a:off x="1403642" y="3038705"/>
          <a:ext cx="6825957" cy="1215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17" tIns="128617" rIns="128617" bIns="128617" numCol="1" spcCol="1270" anchor="ctr" anchorCtr="0">
          <a:noAutofit/>
        </a:bodyPr>
        <a:lstStyle/>
        <a:p>
          <a:pPr marL="0" lvl="0" indent="0" algn="l" defTabSz="933450">
            <a:lnSpc>
              <a:spcPct val="100000"/>
            </a:lnSpc>
            <a:spcBef>
              <a:spcPct val="0"/>
            </a:spcBef>
            <a:spcAft>
              <a:spcPct val="35000"/>
            </a:spcAft>
            <a:buNone/>
          </a:pPr>
          <a:r>
            <a:rPr lang="es-ES" sz="2100" kern="1200" dirty="0">
              <a:solidFill>
                <a:schemeClr val="bg2"/>
              </a:solidFill>
            </a:rPr>
            <a:t>La falta de testamento da lugar a la "sucesión intestada", en la que el estado decide cómo repartir </a:t>
          </a:r>
          <a:br>
            <a:rPr lang="es-ES" sz="2100" kern="1200" dirty="0">
              <a:solidFill>
                <a:schemeClr val="bg2"/>
              </a:solidFill>
            </a:rPr>
          </a:br>
          <a:r>
            <a:rPr lang="es-ES" sz="2100" kern="1200" dirty="0">
              <a:solidFill>
                <a:schemeClr val="bg2"/>
              </a:solidFill>
            </a:rPr>
            <a:t>los bienes.</a:t>
          </a:r>
        </a:p>
      </dsp:txBody>
      <dsp:txXfrm>
        <a:off x="1403642" y="3038705"/>
        <a:ext cx="6825957" cy="121527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29EAE-ABB2-4B1B-997A-F15D873CB79A}">
      <dsp:nvSpPr>
        <dsp:cNvPr id="0" name=""/>
        <dsp:cNvSpPr/>
      </dsp:nvSpPr>
      <dsp:spPr>
        <a:xfrm>
          <a:off x="0" y="369010"/>
          <a:ext cx="8229600" cy="604800"/>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sp>
    <dsp:sp modelId="{1B49C6F6-C9C1-4264-BE04-9B48BFD990CD}">
      <dsp:nvSpPr>
        <dsp:cNvPr id="0" name=""/>
        <dsp:cNvSpPr/>
      </dsp:nvSpPr>
      <dsp:spPr>
        <a:xfrm>
          <a:off x="411480" y="14770"/>
          <a:ext cx="5760720" cy="70848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bg2"/>
              </a:solidFill>
            </a:rPr>
            <a:t>Albacea</a:t>
          </a:r>
        </a:p>
      </dsp:txBody>
      <dsp:txXfrm>
        <a:off x="446065" y="49355"/>
        <a:ext cx="5691550" cy="639310"/>
      </dsp:txXfrm>
    </dsp:sp>
    <dsp:sp modelId="{81AD7EBD-D63E-4A9B-8EA9-2781A65F5BCF}">
      <dsp:nvSpPr>
        <dsp:cNvPr id="0" name=""/>
        <dsp:cNvSpPr/>
      </dsp:nvSpPr>
      <dsp:spPr>
        <a:xfrm>
          <a:off x="0" y="1457650"/>
          <a:ext cx="8229600" cy="604800"/>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sp>
    <dsp:sp modelId="{A4AFBF2A-4EFE-4706-BFEC-4BC29DC318C6}">
      <dsp:nvSpPr>
        <dsp:cNvPr id="0" name=""/>
        <dsp:cNvSpPr/>
      </dsp:nvSpPr>
      <dsp:spPr>
        <a:xfrm>
          <a:off x="411480" y="1103410"/>
          <a:ext cx="5760720" cy="70848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bg2"/>
              </a:solidFill>
            </a:rPr>
            <a:t>Sucesiones</a:t>
          </a:r>
        </a:p>
      </dsp:txBody>
      <dsp:txXfrm>
        <a:off x="446065" y="1137995"/>
        <a:ext cx="5691550" cy="639310"/>
      </dsp:txXfrm>
    </dsp:sp>
    <dsp:sp modelId="{2F5A6089-57A6-47F4-81F2-90901BF0290C}">
      <dsp:nvSpPr>
        <dsp:cNvPr id="0" name=""/>
        <dsp:cNvSpPr/>
      </dsp:nvSpPr>
      <dsp:spPr>
        <a:xfrm>
          <a:off x="0" y="2546290"/>
          <a:ext cx="8229600" cy="604800"/>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sp>
    <dsp:sp modelId="{52DEB119-E424-4164-AD41-9F2058E255A5}">
      <dsp:nvSpPr>
        <dsp:cNvPr id="0" name=""/>
        <dsp:cNvSpPr/>
      </dsp:nvSpPr>
      <dsp:spPr>
        <a:xfrm>
          <a:off x="411480" y="2192050"/>
          <a:ext cx="5760720" cy="70848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bg2"/>
              </a:solidFill>
            </a:rPr>
            <a:t>Sucesión Intestada</a:t>
          </a:r>
        </a:p>
      </dsp:txBody>
      <dsp:txXfrm>
        <a:off x="446065" y="2226635"/>
        <a:ext cx="5691550" cy="639310"/>
      </dsp:txXfrm>
    </dsp:sp>
    <dsp:sp modelId="{D6FF4715-BFF4-47EF-A4D6-E2C386EEADEF}">
      <dsp:nvSpPr>
        <dsp:cNvPr id="0" name=""/>
        <dsp:cNvSpPr/>
      </dsp:nvSpPr>
      <dsp:spPr>
        <a:xfrm>
          <a:off x="0" y="3634929"/>
          <a:ext cx="8229600" cy="604800"/>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sp>
    <dsp:sp modelId="{20444465-B103-428B-A030-33B9A3FA61F1}">
      <dsp:nvSpPr>
        <dsp:cNvPr id="0" name=""/>
        <dsp:cNvSpPr/>
      </dsp:nvSpPr>
      <dsp:spPr>
        <a:xfrm>
          <a:off x="411480" y="3280690"/>
          <a:ext cx="5760720" cy="70848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44600">
            <a:lnSpc>
              <a:spcPct val="90000"/>
            </a:lnSpc>
            <a:spcBef>
              <a:spcPct val="0"/>
            </a:spcBef>
            <a:spcAft>
              <a:spcPct val="35000"/>
            </a:spcAft>
            <a:buNone/>
          </a:pPr>
          <a:r>
            <a:rPr lang="es-ES" sz="2800" kern="1200" dirty="0">
              <a:solidFill>
                <a:schemeClr val="bg2"/>
              </a:solidFill>
            </a:rPr>
            <a:t>Bienes de los Herederos</a:t>
          </a:r>
        </a:p>
      </dsp:txBody>
      <dsp:txXfrm>
        <a:off x="446065" y="3315275"/>
        <a:ext cx="5691550" cy="6393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86F04-2C72-40FB-A949-DA4E1DB7D568}">
      <dsp:nvSpPr>
        <dsp:cNvPr id="0" name=""/>
        <dsp:cNvSpPr/>
      </dsp:nvSpPr>
      <dsp:spPr>
        <a:xfrm>
          <a:off x="0" y="1045224"/>
          <a:ext cx="8229600" cy="529200"/>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sp>
    <dsp:sp modelId="{98A4641B-7574-4448-9784-33D4B43A6E9D}">
      <dsp:nvSpPr>
        <dsp:cNvPr id="0" name=""/>
        <dsp:cNvSpPr/>
      </dsp:nvSpPr>
      <dsp:spPr>
        <a:xfrm>
          <a:off x="411480" y="735264"/>
          <a:ext cx="5760720" cy="61992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chemeClr val="bg2">
                  <a:lumMod val="95000"/>
                </a:schemeClr>
              </a:solidFill>
            </a:rPr>
            <a:t>Los activos se transfieren automáticamente tras el fallecimiento del(de la) propietario(a).</a:t>
          </a:r>
        </a:p>
      </dsp:txBody>
      <dsp:txXfrm>
        <a:off x="441742" y="765526"/>
        <a:ext cx="5700196" cy="559396"/>
      </dsp:txXfrm>
    </dsp:sp>
    <dsp:sp modelId="{26BD7009-E107-491E-A6B8-53E6B7FA0E7C}">
      <dsp:nvSpPr>
        <dsp:cNvPr id="0" name=""/>
        <dsp:cNvSpPr/>
      </dsp:nvSpPr>
      <dsp:spPr>
        <a:xfrm>
          <a:off x="0" y="1997785"/>
          <a:ext cx="8229600" cy="1521449"/>
        </a:xfrm>
        <a:prstGeom prst="rect">
          <a:avLst/>
        </a:prstGeom>
        <a:solidFill>
          <a:srgbClr val="8BA4B4">
            <a:alpha val="90000"/>
          </a:srgbClr>
        </a:solidFill>
        <a:ln w="25400" cap="flat" cmpd="sng" algn="ctr">
          <a:solidFill>
            <a:srgbClr val="415B9B"/>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37388" rIns="638708" bIns="149352" numCol="1" spcCol="1270" anchor="t" anchorCtr="0">
          <a:noAutofit/>
        </a:bodyPr>
        <a:lstStyle/>
        <a:p>
          <a:pPr marL="228600" lvl="1" indent="-228600" algn="l" defTabSz="933450">
            <a:lnSpc>
              <a:spcPct val="90000"/>
            </a:lnSpc>
            <a:spcBef>
              <a:spcPct val="0"/>
            </a:spcBef>
            <a:spcAft>
              <a:spcPct val="15000"/>
            </a:spcAft>
            <a:buChar char="•"/>
          </a:pPr>
          <a:r>
            <a:rPr lang="es-ES" sz="2100" kern="1200" dirty="0">
              <a:solidFill>
                <a:srgbClr val="002659"/>
              </a:solidFill>
            </a:rPr>
            <a:t>Cuentas bancarias conjuntas.</a:t>
          </a:r>
        </a:p>
        <a:p>
          <a:pPr marL="228600" lvl="1" indent="-228600" algn="l" defTabSz="933450">
            <a:lnSpc>
              <a:spcPct val="90000"/>
            </a:lnSpc>
            <a:spcBef>
              <a:spcPct val="0"/>
            </a:spcBef>
            <a:spcAft>
              <a:spcPct val="15000"/>
            </a:spcAft>
            <a:buChar char="•"/>
          </a:pPr>
          <a:r>
            <a:rPr lang="es-ES" sz="2100" kern="1200" dirty="0">
              <a:solidFill>
                <a:srgbClr val="002659"/>
              </a:solidFill>
            </a:rPr>
            <a:t>Bienes inmuebles con derecho de supervivencia.</a:t>
          </a:r>
        </a:p>
        <a:p>
          <a:pPr marL="228600" lvl="1" indent="-228600" algn="l" defTabSz="933450">
            <a:lnSpc>
              <a:spcPct val="90000"/>
            </a:lnSpc>
            <a:spcBef>
              <a:spcPct val="0"/>
            </a:spcBef>
            <a:spcAft>
              <a:spcPct val="15000"/>
            </a:spcAft>
            <a:buChar char="•"/>
          </a:pPr>
          <a:r>
            <a:rPr lang="es-ES" sz="2100" kern="1200" dirty="0">
              <a:solidFill>
                <a:srgbClr val="002659"/>
              </a:solidFill>
            </a:rPr>
            <a:t>Designación de beneficiarios.</a:t>
          </a:r>
        </a:p>
      </dsp:txBody>
      <dsp:txXfrm>
        <a:off x="0" y="1997785"/>
        <a:ext cx="8229600" cy="1521449"/>
      </dsp:txXfrm>
    </dsp:sp>
    <dsp:sp modelId="{2723DA32-AEC7-429D-ABA6-BA3082EB4BED}">
      <dsp:nvSpPr>
        <dsp:cNvPr id="0" name=""/>
        <dsp:cNvSpPr/>
      </dsp:nvSpPr>
      <dsp:spPr>
        <a:xfrm>
          <a:off x="411480" y="1687825"/>
          <a:ext cx="5760720" cy="619920"/>
        </a:xfrm>
        <a:prstGeom prst="roundRect">
          <a:avLst/>
        </a:prstGeom>
        <a:solidFill>
          <a:srgbClr val="415B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933450">
            <a:lnSpc>
              <a:spcPct val="90000"/>
            </a:lnSpc>
            <a:spcBef>
              <a:spcPct val="0"/>
            </a:spcBef>
            <a:spcAft>
              <a:spcPct val="35000"/>
            </a:spcAft>
            <a:buNone/>
          </a:pPr>
          <a:r>
            <a:rPr lang="es-ES" sz="2100" kern="1200" dirty="0">
              <a:solidFill>
                <a:schemeClr val="bg2">
                  <a:lumMod val="95000"/>
                </a:schemeClr>
              </a:solidFill>
            </a:rPr>
            <a:t>Los TOD pueden incluir: </a:t>
          </a:r>
        </a:p>
      </dsp:txBody>
      <dsp:txXfrm>
        <a:off x="441742" y="1718087"/>
        <a:ext cx="5700196"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3950-9CE6-4029-AAC6-9E826727F179}">
      <dsp:nvSpPr>
        <dsp:cNvPr id="0" name=""/>
        <dsp:cNvSpPr/>
      </dsp:nvSpPr>
      <dsp:spPr>
        <a:xfrm>
          <a:off x="2411" y="1489829"/>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D9C0F-0E49-4E85-9E65-94578F482890}">
      <dsp:nvSpPr>
        <dsp:cNvPr id="0" name=""/>
        <dsp:cNvSpPr/>
      </dsp:nvSpPr>
      <dsp:spPr>
        <a:xfrm>
          <a:off x="193684" y="1671539"/>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Regalo</a:t>
          </a:r>
        </a:p>
      </dsp:txBody>
      <dsp:txXfrm>
        <a:off x="225701" y="1703556"/>
        <a:ext cx="1657431" cy="1029096"/>
      </dsp:txXfrm>
    </dsp:sp>
    <dsp:sp modelId="{24909BD3-561E-4363-B791-2B6262B64CDF}">
      <dsp:nvSpPr>
        <dsp:cNvPr id="0" name=""/>
        <dsp:cNvSpPr/>
      </dsp:nvSpPr>
      <dsp:spPr>
        <a:xfrm>
          <a:off x="2106423" y="1489829"/>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3F522-7CFD-4DCB-980A-D4FCD83A7DFC}">
      <dsp:nvSpPr>
        <dsp:cNvPr id="0" name=""/>
        <dsp:cNvSpPr/>
      </dsp:nvSpPr>
      <dsp:spPr>
        <a:xfrm>
          <a:off x="2297697" y="1671539"/>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Venta</a:t>
          </a:r>
        </a:p>
      </dsp:txBody>
      <dsp:txXfrm>
        <a:off x="2329714" y="1703556"/>
        <a:ext cx="1657431" cy="1029096"/>
      </dsp:txXfrm>
    </dsp:sp>
    <dsp:sp modelId="{CB56CBF9-6844-4805-A2CC-B34C521FFC3B}">
      <dsp:nvSpPr>
        <dsp:cNvPr id="0" name=""/>
        <dsp:cNvSpPr/>
      </dsp:nvSpPr>
      <dsp:spPr>
        <a:xfrm>
          <a:off x="4210436" y="1489829"/>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96969-CF5C-4D8F-969E-1FBBC2B80993}">
      <dsp:nvSpPr>
        <dsp:cNvPr id="0" name=""/>
        <dsp:cNvSpPr/>
      </dsp:nvSpPr>
      <dsp:spPr>
        <a:xfrm>
          <a:off x="4401710" y="1671539"/>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Herencia</a:t>
          </a:r>
        </a:p>
      </dsp:txBody>
      <dsp:txXfrm>
        <a:off x="4433727" y="1703556"/>
        <a:ext cx="1657431" cy="1029096"/>
      </dsp:txXfrm>
    </dsp:sp>
    <dsp:sp modelId="{81A28E05-CC9A-4E55-B7FB-8BE5229CDE04}">
      <dsp:nvSpPr>
        <dsp:cNvPr id="0" name=""/>
        <dsp:cNvSpPr/>
      </dsp:nvSpPr>
      <dsp:spPr>
        <a:xfrm>
          <a:off x="6314449" y="1489829"/>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FDDE3-FC11-494E-B117-721F1F802B23}">
      <dsp:nvSpPr>
        <dsp:cNvPr id="0" name=""/>
        <dsp:cNvSpPr/>
      </dsp:nvSpPr>
      <dsp:spPr>
        <a:xfrm>
          <a:off x="6505723" y="1671539"/>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Arrendamiento</a:t>
          </a:r>
        </a:p>
      </dsp:txBody>
      <dsp:txXfrm>
        <a:off x="6537740" y="1703556"/>
        <a:ext cx="1657431" cy="102909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A3C46-0B4D-401E-A94A-E5D3F23A2A7C}">
      <dsp:nvSpPr>
        <dsp:cNvPr id="0" name=""/>
        <dsp:cNvSpPr/>
      </dsp:nvSpPr>
      <dsp:spPr>
        <a:xfrm>
          <a:off x="0" y="509"/>
          <a:ext cx="44624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9BB0C-F793-4477-A654-BE714743F674}">
      <dsp:nvSpPr>
        <dsp:cNvPr id="0" name=""/>
        <dsp:cNvSpPr/>
      </dsp:nvSpPr>
      <dsp:spPr>
        <a:xfrm>
          <a:off x="0" y="509"/>
          <a:ext cx="4462462" cy="83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2659"/>
              </a:solidFill>
            </a:rPr>
            <a:t>Acuerdos de Compraventa</a:t>
          </a:r>
        </a:p>
      </dsp:txBody>
      <dsp:txXfrm>
        <a:off x="0" y="509"/>
        <a:ext cx="4462462" cy="834503"/>
      </dsp:txXfrm>
    </dsp:sp>
    <dsp:sp modelId="{D163DB2A-4685-4583-87E6-8E3A8092F667}">
      <dsp:nvSpPr>
        <dsp:cNvPr id="0" name=""/>
        <dsp:cNvSpPr/>
      </dsp:nvSpPr>
      <dsp:spPr>
        <a:xfrm>
          <a:off x="0" y="835013"/>
          <a:ext cx="44624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32A82-66D7-4228-9FB5-341442815B65}">
      <dsp:nvSpPr>
        <dsp:cNvPr id="0" name=""/>
        <dsp:cNvSpPr/>
      </dsp:nvSpPr>
      <dsp:spPr>
        <a:xfrm>
          <a:off x="0" y="835013"/>
          <a:ext cx="4462462" cy="83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2659"/>
              </a:solidFill>
            </a:rPr>
            <a:t>Sustitución del valor de los activos</a:t>
          </a:r>
        </a:p>
      </dsp:txBody>
      <dsp:txXfrm>
        <a:off x="0" y="835013"/>
        <a:ext cx="4462462" cy="834503"/>
      </dsp:txXfrm>
    </dsp:sp>
    <dsp:sp modelId="{1472D188-3DEB-4C07-BD08-03D17710B8E1}">
      <dsp:nvSpPr>
        <dsp:cNvPr id="0" name=""/>
        <dsp:cNvSpPr/>
      </dsp:nvSpPr>
      <dsp:spPr>
        <a:xfrm>
          <a:off x="0" y="1669517"/>
          <a:ext cx="44624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0FF88-85E0-4597-91DD-070951774D20}">
      <dsp:nvSpPr>
        <dsp:cNvPr id="0" name=""/>
        <dsp:cNvSpPr/>
      </dsp:nvSpPr>
      <dsp:spPr>
        <a:xfrm>
          <a:off x="0" y="1669517"/>
          <a:ext cx="4462462" cy="83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2659"/>
              </a:solidFill>
            </a:rPr>
            <a:t>Fideicomisos </a:t>
          </a:r>
        </a:p>
      </dsp:txBody>
      <dsp:txXfrm>
        <a:off x="0" y="1669517"/>
        <a:ext cx="4462462" cy="834503"/>
      </dsp:txXfrm>
    </dsp:sp>
    <dsp:sp modelId="{813AA6AD-FD20-4611-BCCC-E26C2183BAA0}">
      <dsp:nvSpPr>
        <dsp:cNvPr id="0" name=""/>
        <dsp:cNvSpPr/>
      </dsp:nvSpPr>
      <dsp:spPr>
        <a:xfrm>
          <a:off x="0" y="2504020"/>
          <a:ext cx="44624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7F33C5-65F6-40F5-B488-9C97AFC6DE14}">
      <dsp:nvSpPr>
        <dsp:cNvPr id="0" name=""/>
        <dsp:cNvSpPr/>
      </dsp:nvSpPr>
      <dsp:spPr>
        <a:xfrm>
          <a:off x="0" y="2504020"/>
          <a:ext cx="4462462" cy="83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2659"/>
              </a:solidFill>
            </a:rPr>
            <a:t>Legado a herederos no agrícolas</a:t>
          </a:r>
        </a:p>
      </dsp:txBody>
      <dsp:txXfrm>
        <a:off x="0" y="2504020"/>
        <a:ext cx="4462462" cy="834503"/>
      </dsp:txXfrm>
    </dsp:sp>
    <dsp:sp modelId="{97A38909-F626-45C2-8136-1E03AB72BE92}">
      <dsp:nvSpPr>
        <dsp:cNvPr id="0" name=""/>
        <dsp:cNvSpPr/>
      </dsp:nvSpPr>
      <dsp:spPr>
        <a:xfrm>
          <a:off x="0" y="3338524"/>
          <a:ext cx="44624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F894D5-7AC8-4746-9D1F-4CD1C8EBFB87}">
      <dsp:nvSpPr>
        <dsp:cNvPr id="0" name=""/>
        <dsp:cNvSpPr/>
      </dsp:nvSpPr>
      <dsp:spPr>
        <a:xfrm>
          <a:off x="0" y="3338524"/>
          <a:ext cx="4462462" cy="8345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s-ES" sz="2400" kern="1200" dirty="0">
              <a:solidFill>
                <a:srgbClr val="002659"/>
              </a:solidFill>
            </a:rPr>
            <a:t>Impuestos sobre el patrimonio </a:t>
          </a:r>
        </a:p>
      </dsp:txBody>
      <dsp:txXfrm>
        <a:off x="0" y="3338524"/>
        <a:ext cx="4462462" cy="83450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3950-9CE6-4029-AAC6-9E826727F179}">
      <dsp:nvSpPr>
        <dsp:cNvPr id="0" name=""/>
        <dsp:cNvSpPr/>
      </dsp:nvSpPr>
      <dsp:spPr>
        <a:xfrm>
          <a:off x="2411"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D9C0F-0E49-4E85-9E65-94578F482890}">
      <dsp:nvSpPr>
        <dsp:cNvPr id="0" name=""/>
        <dsp:cNvSpPr/>
      </dsp:nvSpPr>
      <dsp:spPr>
        <a:xfrm>
          <a:off x="193684"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Regalo</a:t>
          </a:r>
        </a:p>
      </dsp:txBody>
      <dsp:txXfrm>
        <a:off x="225701" y="1410918"/>
        <a:ext cx="1657431" cy="1029096"/>
      </dsp:txXfrm>
    </dsp:sp>
    <dsp:sp modelId="{24909BD3-561E-4363-B791-2B6262B64CDF}">
      <dsp:nvSpPr>
        <dsp:cNvPr id="0" name=""/>
        <dsp:cNvSpPr/>
      </dsp:nvSpPr>
      <dsp:spPr>
        <a:xfrm>
          <a:off x="2106423"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3F522-7CFD-4DCB-980A-D4FCD83A7DFC}">
      <dsp:nvSpPr>
        <dsp:cNvPr id="0" name=""/>
        <dsp:cNvSpPr/>
      </dsp:nvSpPr>
      <dsp:spPr>
        <a:xfrm>
          <a:off x="2297697"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Venta</a:t>
          </a:r>
        </a:p>
      </dsp:txBody>
      <dsp:txXfrm>
        <a:off x="2329714" y="1410918"/>
        <a:ext cx="1657431" cy="1029096"/>
      </dsp:txXfrm>
    </dsp:sp>
    <dsp:sp modelId="{CB56CBF9-6844-4805-A2CC-B34C521FFC3B}">
      <dsp:nvSpPr>
        <dsp:cNvPr id="0" name=""/>
        <dsp:cNvSpPr/>
      </dsp:nvSpPr>
      <dsp:spPr>
        <a:xfrm>
          <a:off x="4210436"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96969-CF5C-4D8F-969E-1FBBC2B80993}">
      <dsp:nvSpPr>
        <dsp:cNvPr id="0" name=""/>
        <dsp:cNvSpPr/>
      </dsp:nvSpPr>
      <dsp:spPr>
        <a:xfrm>
          <a:off x="4401710"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Herencia</a:t>
          </a:r>
        </a:p>
      </dsp:txBody>
      <dsp:txXfrm>
        <a:off x="4433727" y="1410918"/>
        <a:ext cx="1657431" cy="1029096"/>
      </dsp:txXfrm>
    </dsp:sp>
    <dsp:sp modelId="{81A28E05-CC9A-4E55-B7FB-8BE5229CDE04}">
      <dsp:nvSpPr>
        <dsp:cNvPr id="0" name=""/>
        <dsp:cNvSpPr/>
      </dsp:nvSpPr>
      <dsp:spPr>
        <a:xfrm>
          <a:off x="6314449"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FDDE3-FC11-494E-B117-721F1F802B23}">
      <dsp:nvSpPr>
        <dsp:cNvPr id="0" name=""/>
        <dsp:cNvSpPr/>
      </dsp:nvSpPr>
      <dsp:spPr>
        <a:xfrm>
          <a:off x="6505723"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Arrendamiento</a:t>
          </a:r>
        </a:p>
      </dsp:txBody>
      <dsp:txXfrm>
        <a:off x="6537740" y="1410918"/>
        <a:ext cx="1657431" cy="10290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896BB-145D-4032-89D1-6F9229F8C1B7}">
      <dsp:nvSpPr>
        <dsp:cNvPr id="0" name=""/>
        <dsp:cNvSpPr/>
      </dsp:nvSpPr>
      <dsp:spPr>
        <a:xfrm>
          <a:off x="0" y="0"/>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BE4559-F805-49A6-BF51-3D1F044EDF6F}">
      <dsp:nvSpPr>
        <dsp:cNvPr id="0" name=""/>
        <dsp:cNvSpPr/>
      </dsp:nvSpPr>
      <dsp:spPr>
        <a:xfrm>
          <a:off x="0" y="1109"/>
          <a:ext cx="3933155" cy="1276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¿Hay transparencia financiera?</a:t>
          </a:r>
        </a:p>
      </dsp:txBody>
      <dsp:txXfrm>
        <a:off x="0" y="1109"/>
        <a:ext cx="3933155" cy="1276661"/>
      </dsp:txXfrm>
    </dsp:sp>
    <dsp:sp modelId="{0C39B826-8B05-40F6-884B-1D704CA24550}">
      <dsp:nvSpPr>
        <dsp:cNvPr id="0" name=""/>
        <dsp:cNvSpPr/>
      </dsp:nvSpPr>
      <dsp:spPr>
        <a:xfrm>
          <a:off x="0" y="1277771"/>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07B61-2D72-4BDA-801B-B4BBA4F08E63}">
      <dsp:nvSpPr>
        <dsp:cNvPr id="0" name=""/>
        <dsp:cNvSpPr/>
      </dsp:nvSpPr>
      <dsp:spPr>
        <a:xfrm>
          <a:off x="0" y="1277771"/>
          <a:ext cx="3933155" cy="19100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¿Se transfirió la gestión o existe algún plan para hacerlo?</a:t>
          </a:r>
        </a:p>
      </dsp:txBody>
      <dsp:txXfrm>
        <a:off x="0" y="1277771"/>
        <a:ext cx="3933155" cy="1910099"/>
      </dsp:txXfrm>
    </dsp:sp>
    <dsp:sp modelId="{F62D74E2-C2D0-4333-8E3B-6D3CE8590D6A}">
      <dsp:nvSpPr>
        <dsp:cNvPr id="0" name=""/>
        <dsp:cNvSpPr/>
      </dsp:nvSpPr>
      <dsp:spPr>
        <a:xfrm>
          <a:off x="0" y="3187870"/>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20EE9-6F55-4AEB-BE2E-D1878A8858BF}">
      <dsp:nvSpPr>
        <dsp:cNvPr id="0" name=""/>
        <dsp:cNvSpPr/>
      </dsp:nvSpPr>
      <dsp:spPr>
        <a:xfrm>
          <a:off x="0" y="3188980"/>
          <a:ext cx="3937000" cy="106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¿Ya existen acuerdos?</a:t>
          </a:r>
        </a:p>
      </dsp:txBody>
      <dsp:txXfrm>
        <a:off x="0" y="3188980"/>
        <a:ext cx="3937000" cy="106551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216CF-082A-454F-876E-DE999C90CFCF}">
      <dsp:nvSpPr>
        <dsp:cNvPr id="0" name=""/>
        <dsp:cNvSpPr/>
      </dsp:nvSpPr>
      <dsp:spPr>
        <a:xfrm>
          <a:off x="0" y="215"/>
          <a:ext cx="431890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F6751-7B61-40E5-B3C8-AABD2A0DF8E5}">
      <dsp:nvSpPr>
        <dsp:cNvPr id="0" name=""/>
        <dsp:cNvSpPr/>
      </dsp:nvSpPr>
      <dsp:spPr>
        <a:xfrm>
          <a:off x="0" y="215"/>
          <a:ext cx="4318907" cy="1009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¿Cuál es el calendario?</a:t>
          </a:r>
        </a:p>
      </dsp:txBody>
      <dsp:txXfrm>
        <a:off x="0" y="215"/>
        <a:ext cx="4318907" cy="1009233"/>
      </dsp:txXfrm>
    </dsp:sp>
    <dsp:sp modelId="{FF813202-1367-4205-874D-46382BE1F852}">
      <dsp:nvSpPr>
        <dsp:cNvPr id="0" name=""/>
        <dsp:cNvSpPr/>
      </dsp:nvSpPr>
      <dsp:spPr>
        <a:xfrm>
          <a:off x="0" y="1009448"/>
          <a:ext cx="431890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76AFE-E54E-45C9-BA15-974417C1B58B}">
      <dsp:nvSpPr>
        <dsp:cNvPr id="0" name=""/>
        <dsp:cNvSpPr/>
      </dsp:nvSpPr>
      <dsp:spPr>
        <a:xfrm>
          <a:off x="0" y="1014232"/>
          <a:ext cx="4314689" cy="1353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¿Qué herramientas se utilizarán?</a:t>
          </a:r>
        </a:p>
      </dsp:txBody>
      <dsp:txXfrm>
        <a:off x="0" y="1014232"/>
        <a:ext cx="4314689" cy="1353361"/>
      </dsp:txXfrm>
    </dsp:sp>
    <dsp:sp modelId="{8474D211-0A9C-4BD3-8217-9E5A08A7E0D5}">
      <dsp:nvSpPr>
        <dsp:cNvPr id="0" name=""/>
        <dsp:cNvSpPr/>
      </dsp:nvSpPr>
      <dsp:spPr>
        <a:xfrm>
          <a:off x="0" y="2362810"/>
          <a:ext cx="431890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A9B5C-FDF6-4188-A088-D6269397B35E}">
      <dsp:nvSpPr>
        <dsp:cNvPr id="0" name=""/>
        <dsp:cNvSpPr/>
      </dsp:nvSpPr>
      <dsp:spPr>
        <a:xfrm>
          <a:off x="0" y="2367594"/>
          <a:ext cx="4314689" cy="1317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¿Los acuerdos están por escrito?</a:t>
          </a:r>
        </a:p>
      </dsp:txBody>
      <dsp:txXfrm>
        <a:off x="0" y="2367594"/>
        <a:ext cx="4314689" cy="1317372"/>
      </dsp:txXfrm>
    </dsp:sp>
    <dsp:sp modelId="{D2BFD9FC-B531-4ED1-9FD8-7D45163D6162}">
      <dsp:nvSpPr>
        <dsp:cNvPr id="0" name=""/>
        <dsp:cNvSpPr/>
      </dsp:nvSpPr>
      <dsp:spPr>
        <a:xfrm>
          <a:off x="0" y="3680183"/>
          <a:ext cx="4318907"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F4AB01-0DA6-4EC3-816A-576DD17DA9AE}">
      <dsp:nvSpPr>
        <dsp:cNvPr id="0" name=""/>
        <dsp:cNvSpPr/>
      </dsp:nvSpPr>
      <dsp:spPr>
        <a:xfrm>
          <a:off x="0" y="3680183"/>
          <a:ext cx="4314689" cy="1054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¿Existe un plan de financiación?</a:t>
          </a:r>
        </a:p>
      </dsp:txBody>
      <dsp:txXfrm>
        <a:off x="0" y="3680183"/>
        <a:ext cx="4314689" cy="105479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D8912-9633-4D1A-B5D0-1BE3AA2A467C}">
      <dsp:nvSpPr>
        <dsp:cNvPr id="0" name=""/>
        <dsp:cNvSpPr/>
      </dsp:nvSpPr>
      <dsp:spPr>
        <a:xfrm>
          <a:off x="0" y="1325"/>
          <a:ext cx="486774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F7E1F-5EE6-46C1-8F1E-A1F279C567AC}">
      <dsp:nvSpPr>
        <dsp:cNvPr id="0" name=""/>
        <dsp:cNvSpPr/>
      </dsp:nvSpPr>
      <dsp:spPr>
        <a:xfrm>
          <a:off x="0" y="1325"/>
          <a:ext cx="4867745" cy="9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¿Existe un plan de jubilación? </a:t>
          </a:r>
        </a:p>
      </dsp:txBody>
      <dsp:txXfrm>
        <a:off x="0" y="1325"/>
        <a:ext cx="4867745" cy="908510"/>
      </dsp:txXfrm>
    </dsp:sp>
    <dsp:sp modelId="{CD3216CF-082A-454F-876E-DE999C90CFCF}">
      <dsp:nvSpPr>
        <dsp:cNvPr id="0" name=""/>
        <dsp:cNvSpPr/>
      </dsp:nvSpPr>
      <dsp:spPr>
        <a:xfrm>
          <a:off x="0" y="909836"/>
          <a:ext cx="486774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F6751-7B61-40E5-B3C8-AABD2A0DF8E5}">
      <dsp:nvSpPr>
        <dsp:cNvPr id="0" name=""/>
        <dsp:cNvSpPr/>
      </dsp:nvSpPr>
      <dsp:spPr>
        <a:xfrm>
          <a:off x="0" y="909836"/>
          <a:ext cx="4867745" cy="9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¿Cuáles son sus fuentes de ingresos?</a:t>
          </a:r>
        </a:p>
      </dsp:txBody>
      <dsp:txXfrm>
        <a:off x="0" y="909836"/>
        <a:ext cx="4867745" cy="908510"/>
      </dsp:txXfrm>
    </dsp:sp>
    <dsp:sp modelId="{FF813202-1367-4205-874D-46382BE1F852}">
      <dsp:nvSpPr>
        <dsp:cNvPr id="0" name=""/>
        <dsp:cNvSpPr/>
      </dsp:nvSpPr>
      <dsp:spPr>
        <a:xfrm>
          <a:off x="0" y="1818347"/>
          <a:ext cx="486774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76AFE-E54E-45C9-BA15-974417C1B58B}">
      <dsp:nvSpPr>
        <dsp:cNvPr id="0" name=""/>
        <dsp:cNvSpPr/>
      </dsp:nvSpPr>
      <dsp:spPr>
        <a:xfrm>
          <a:off x="0" y="1818347"/>
          <a:ext cx="4862991" cy="1038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¿Cómo cubrirá los gastos médicos?</a:t>
          </a:r>
        </a:p>
      </dsp:txBody>
      <dsp:txXfrm>
        <a:off x="0" y="1818347"/>
        <a:ext cx="4862991" cy="1038273"/>
      </dsp:txXfrm>
    </dsp:sp>
    <dsp:sp modelId="{2AEC09D3-D7E5-45AD-B6E8-C457177BC0AC}">
      <dsp:nvSpPr>
        <dsp:cNvPr id="0" name=""/>
        <dsp:cNvSpPr/>
      </dsp:nvSpPr>
      <dsp:spPr>
        <a:xfrm>
          <a:off x="0" y="2856620"/>
          <a:ext cx="4867745"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D45220-EDB9-4A91-99A4-36AECB96926F}">
      <dsp:nvSpPr>
        <dsp:cNvPr id="0" name=""/>
        <dsp:cNvSpPr/>
      </dsp:nvSpPr>
      <dsp:spPr>
        <a:xfrm>
          <a:off x="0" y="2856620"/>
          <a:ext cx="4867745" cy="908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¿Tiene un poder de atención médica?</a:t>
          </a:r>
        </a:p>
      </dsp:txBody>
      <dsp:txXfrm>
        <a:off x="0" y="2856620"/>
        <a:ext cx="4867745" cy="90851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216CF-082A-454F-876E-DE999C90CFCF}">
      <dsp:nvSpPr>
        <dsp:cNvPr id="0" name=""/>
        <dsp:cNvSpPr/>
      </dsp:nvSpPr>
      <dsp:spPr>
        <a:xfrm>
          <a:off x="0" y="3103"/>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F6751-7B61-40E5-B3C8-AABD2A0DF8E5}">
      <dsp:nvSpPr>
        <dsp:cNvPr id="0" name=""/>
        <dsp:cNvSpPr/>
      </dsp:nvSpPr>
      <dsp:spPr>
        <a:xfrm>
          <a:off x="0" y="3103"/>
          <a:ext cx="3937000" cy="1348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¿Existe un testamento?</a:t>
          </a:r>
        </a:p>
      </dsp:txBody>
      <dsp:txXfrm>
        <a:off x="0" y="3103"/>
        <a:ext cx="3937000" cy="1348227"/>
      </dsp:txXfrm>
    </dsp:sp>
    <dsp:sp modelId="{FF813202-1367-4205-874D-46382BE1F852}">
      <dsp:nvSpPr>
        <dsp:cNvPr id="0" name=""/>
        <dsp:cNvSpPr/>
      </dsp:nvSpPr>
      <dsp:spPr>
        <a:xfrm>
          <a:off x="0" y="1351331"/>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76AFE-E54E-45C9-BA15-974417C1B58B}">
      <dsp:nvSpPr>
        <dsp:cNvPr id="0" name=""/>
        <dsp:cNvSpPr/>
      </dsp:nvSpPr>
      <dsp:spPr>
        <a:xfrm>
          <a:off x="0" y="1351331"/>
          <a:ext cx="3933155" cy="1349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¿Existe un fideicomiso?</a:t>
          </a:r>
        </a:p>
      </dsp:txBody>
      <dsp:txXfrm>
        <a:off x="0" y="1351331"/>
        <a:ext cx="3933155" cy="1349225"/>
      </dsp:txXfrm>
    </dsp:sp>
    <dsp:sp modelId="{8474D211-0A9C-4BD3-8217-9E5A08A7E0D5}">
      <dsp:nvSpPr>
        <dsp:cNvPr id="0" name=""/>
        <dsp:cNvSpPr/>
      </dsp:nvSpPr>
      <dsp:spPr>
        <a:xfrm>
          <a:off x="0" y="2700556"/>
          <a:ext cx="393700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A9B5C-FDF6-4188-A088-D6269397B35E}">
      <dsp:nvSpPr>
        <dsp:cNvPr id="0" name=""/>
        <dsp:cNvSpPr/>
      </dsp:nvSpPr>
      <dsp:spPr>
        <a:xfrm>
          <a:off x="0" y="2700556"/>
          <a:ext cx="3933155" cy="15508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100000"/>
            </a:lnSpc>
            <a:spcBef>
              <a:spcPct val="0"/>
            </a:spcBef>
            <a:spcAft>
              <a:spcPct val="35000"/>
            </a:spcAft>
            <a:buNone/>
          </a:pPr>
          <a:r>
            <a:rPr lang="es-ES" sz="2800" kern="1200" dirty="0"/>
            <a:t>¿El(la) propietario(a) tiene un seguro de vida?</a:t>
          </a:r>
        </a:p>
      </dsp:txBody>
      <dsp:txXfrm>
        <a:off x="0" y="2700556"/>
        <a:ext cx="3933155" cy="1550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63950-9CE6-4029-AAC6-9E826727F179}">
      <dsp:nvSpPr>
        <dsp:cNvPr id="0" name=""/>
        <dsp:cNvSpPr/>
      </dsp:nvSpPr>
      <dsp:spPr>
        <a:xfrm>
          <a:off x="2411"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AD9C0F-0E49-4E85-9E65-94578F482890}">
      <dsp:nvSpPr>
        <dsp:cNvPr id="0" name=""/>
        <dsp:cNvSpPr/>
      </dsp:nvSpPr>
      <dsp:spPr>
        <a:xfrm>
          <a:off x="193684"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Regalo</a:t>
          </a:r>
        </a:p>
      </dsp:txBody>
      <dsp:txXfrm>
        <a:off x="225701" y="1410918"/>
        <a:ext cx="1657431" cy="1029096"/>
      </dsp:txXfrm>
    </dsp:sp>
    <dsp:sp modelId="{24909BD3-561E-4363-B791-2B6262B64CDF}">
      <dsp:nvSpPr>
        <dsp:cNvPr id="0" name=""/>
        <dsp:cNvSpPr/>
      </dsp:nvSpPr>
      <dsp:spPr>
        <a:xfrm>
          <a:off x="2106423"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13F522-7CFD-4DCB-980A-D4FCD83A7DFC}">
      <dsp:nvSpPr>
        <dsp:cNvPr id="0" name=""/>
        <dsp:cNvSpPr/>
      </dsp:nvSpPr>
      <dsp:spPr>
        <a:xfrm>
          <a:off x="2297697"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Venta</a:t>
          </a:r>
        </a:p>
      </dsp:txBody>
      <dsp:txXfrm>
        <a:off x="2329714" y="1410918"/>
        <a:ext cx="1657431" cy="1029096"/>
      </dsp:txXfrm>
    </dsp:sp>
    <dsp:sp modelId="{CB56CBF9-6844-4805-A2CC-B34C521FFC3B}">
      <dsp:nvSpPr>
        <dsp:cNvPr id="0" name=""/>
        <dsp:cNvSpPr/>
      </dsp:nvSpPr>
      <dsp:spPr>
        <a:xfrm>
          <a:off x="4210436"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96969-CF5C-4D8F-969E-1FBBC2B80993}">
      <dsp:nvSpPr>
        <dsp:cNvPr id="0" name=""/>
        <dsp:cNvSpPr/>
      </dsp:nvSpPr>
      <dsp:spPr>
        <a:xfrm>
          <a:off x="4401710"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Herencia</a:t>
          </a:r>
        </a:p>
      </dsp:txBody>
      <dsp:txXfrm>
        <a:off x="4433727" y="1410918"/>
        <a:ext cx="1657431" cy="1029096"/>
      </dsp:txXfrm>
    </dsp:sp>
    <dsp:sp modelId="{81A28E05-CC9A-4E55-B7FB-8BE5229CDE04}">
      <dsp:nvSpPr>
        <dsp:cNvPr id="0" name=""/>
        <dsp:cNvSpPr/>
      </dsp:nvSpPr>
      <dsp:spPr>
        <a:xfrm>
          <a:off x="6314449" y="1197191"/>
          <a:ext cx="1721465" cy="109313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DFDDE3-FC11-494E-B117-721F1F802B23}">
      <dsp:nvSpPr>
        <dsp:cNvPr id="0" name=""/>
        <dsp:cNvSpPr/>
      </dsp:nvSpPr>
      <dsp:spPr>
        <a:xfrm>
          <a:off x="6505723" y="1378901"/>
          <a:ext cx="1721465" cy="109313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solidFill>
                <a:srgbClr val="004B24"/>
              </a:solidFill>
            </a:rPr>
            <a:t>Arrendamiento</a:t>
          </a:r>
        </a:p>
      </dsp:txBody>
      <dsp:txXfrm>
        <a:off x="6537740" y="1410918"/>
        <a:ext cx="1657431" cy="10290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64F10-8580-417F-8B01-344781DE877D}">
      <dsp:nvSpPr>
        <dsp:cNvPr id="0" name=""/>
        <dsp:cNvSpPr/>
      </dsp:nvSpPr>
      <dsp:spPr>
        <a:xfrm>
          <a:off x="0" y="1727"/>
          <a:ext cx="768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D2F160-CFF1-4A47-B82E-CA2B6D853292}">
      <dsp:nvSpPr>
        <dsp:cNvPr id="0" name=""/>
        <dsp:cNvSpPr/>
      </dsp:nvSpPr>
      <dsp:spPr>
        <a:xfrm>
          <a:off x="0" y="1727"/>
          <a:ext cx="7680158" cy="117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t>Transferir tierras y otros </a:t>
          </a:r>
          <a:r>
            <a:rPr lang="es-ES" sz="3200" kern="1200" dirty="0">
              <a:latin typeface="Arial"/>
            </a:rPr>
            <a:t>activos fijos.</a:t>
          </a:r>
        </a:p>
      </dsp:txBody>
      <dsp:txXfrm>
        <a:off x="0" y="1727"/>
        <a:ext cx="7680158" cy="1178011"/>
      </dsp:txXfrm>
    </dsp:sp>
    <dsp:sp modelId="{4DECB484-487D-4048-9257-C367947CB84F}">
      <dsp:nvSpPr>
        <dsp:cNvPr id="0" name=""/>
        <dsp:cNvSpPr/>
      </dsp:nvSpPr>
      <dsp:spPr>
        <a:xfrm>
          <a:off x="0" y="1179738"/>
          <a:ext cx="768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81A7AE-AC8D-4C3C-8AF6-379C6D96FDE1}">
      <dsp:nvSpPr>
        <dsp:cNvPr id="0" name=""/>
        <dsp:cNvSpPr/>
      </dsp:nvSpPr>
      <dsp:spPr>
        <a:xfrm>
          <a:off x="0" y="1179738"/>
          <a:ext cx="7680158" cy="117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latin typeface="Arial"/>
            </a:rPr>
            <a:t>Transferir la</a:t>
          </a:r>
          <a:r>
            <a:rPr lang="es-ES" sz="3200" kern="1200" dirty="0"/>
            <a:t> administración de negocios agrícolas o ganaderos.</a:t>
          </a:r>
        </a:p>
      </dsp:txBody>
      <dsp:txXfrm>
        <a:off x="0" y="1179738"/>
        <a:ext cx="7680158" cy="1178011"/>
      </dsp:txXfrm>
    </dsp:sp>
    <dsp:sp modelId="{94E809CD-EC76-41D0-9F70-5B9937117C18}">
      <dsp:nvSpPr>
        <dsp:cNvPr id="0" name=""/>
        <dsp:cNvSpPr/>
      </dsp:nvSpPr>
      <dsp:spPr>
        <a:xfrm>
          <a:off x="0" y="2357749"/>
          <a:ext cx="768015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5BAF9F-B7E1-4F8B-9B06-230998299EA1}">
      <dsp:nvSpPr>
        <dsp:cNvPr id="0" name=""/>
        <dsp:cNvSpPr/>
      </dsp:nvSpPr>
      <dsp:spPr>
        <a:xfrm>
          <a:off x="0" y="2357749"/>
          <a:ext cx="7680158" cy="1178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t>Proporcionar seguridad financiera y tranquilidad.</a:t>
          </a:r>
        </a:p>
      </dsp:txBody>
      <dsp:txXfrm>
        <a:off x="0" y="2357749"/>
        <a:ext cx="7680158" cy="1178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863F2-67A1-409C-AB20-3EABDD188512}">
      <dsp:nvSpPr>
        <dsp:cNvPr id="0" name=""/>
        <dsp:cNvSpPr/>
      </dsp:nvSpPr>
      <dsp:spPr>
        <a:xfrm>
          <a:off x="0" y="2077"/>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9C39F-9891-494E-A849-FE0AC18E9E91}">
      <dsp:nvSpPr>
        <dsp:cNvPr id="0" name=""/>
        <dsp:cNvSpPr/>
      </dsp:nvSpPr>
      <dsp:spPr>
        <a:xfrm>
          <a:off x="0" y="2077"/>
          <a:ext cx="8229600"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t>¿En el seno de una familia o entre personas que no son parientes?</a:t>
          </a:r>
        </a:p>
      </dsp:txBody>
      <dsp:txXfrm>
        <a:off x="0" y="2077"/>
        <a:ext cx="8229600" cy="1416781"/>
      </dsp:txXfrm>
    </dsp:sp>
    <dsp:sp modelId="{5A0C845E-E867-44E9-AD77-E8A965E93979}">
      <dsp:nvSpPr>
        <dsp:cNvPr id="0" name=""/>
        <dsp:cNvSpPr/>
      </dsp:nvSpPr>
      <dsp:spPr>
        <a:xfrm>
          <a:off x="0" y="141885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E69E08-87EC-4582-B9C0-065E458B9788}">
      <dsp:nvSpPr>
        <dsp:cNvPr id="0" name=""/>
        <dsp:cNvSpPr/>
      </dsp:nvSpPr>
      <dsp:spPr>
        <a:xfrm>
          <a:off x="0" y="1418859"/>
          <a:ext cx="8229600"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t>¿En vida o después de la muerte? </a:t>
          </a:r>
        </a:p>
      </dsp:txBody>
      <dsp:txXfrm>
        <a:off x="0" y="1418859"/>
        <a:ext cx="8229600" cy="1416781"/>
      </dsp:txXfrm>
    </dsp:sp>
    <dsp:sp modelId="{25D6AC36-4A0C-40F8-B159-4B45F9827758}">
      <dsp:nvSpPr>
        <dsp:cNvPr id="0" name=""/>
        <dsp:cNvSpPr/>
      </dsp:nvSpPr>
      <dsp:spPr>
        <a:xfrm>
          <a:off x="0" y="283564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323D99-FC6F-4103-909A-5E36FF85F1B9}">
      <dsp:nvSpPr>
        <dsp:cNvPr id="0" name=""/>
        <dsp:cNvSpPr/>
      </dsp:nvSpPr>
      <dsp:spPr>
        <a:xfrm>
          <a:off x="0" y="2835640"/>
          <a:ext cx="8229600" cy="14167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s-ES" sz="3200" kern="1200" dirty="0"/>
            <a:t>¿Tierras, otros activos o toda la explotación agrícola o ganadera?</a:t>
          </a:r>
        </a:p>
      </dsp:txBody>
      <dsp:txXfrm>
        <a:off x="0" y="2835640"/>
        <a:ext cx="8229600" cy="14167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21B8B-70B9-4A40-8233-C39E19F4791B}">
      <dsp:nvSpPr>
        <dsp:cNvPr id="0" name=""/>
        <dsp:cNvSpPr/>
      </dsp:nvSpPr>
      <dsp:spPr>
        <a:xfrm>
          <a:off x="750914" y="1067580"/>
          <a:ext cx="1081248" cy="10812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E12E3AA-31C1-4EFF-A10E-C0617977770E}">
      <dsp:nvSpPr>
        <dsp:cNvPr id="0" name=""/>
        <dsp:cNvSpPr/>
      </dsp:nvSpPr>
      <dsp:spPr>
        <a:xfrm>
          <a:off x="90151" y="246691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s-ES" sz="1700" kern="1200" dirty="0"/>
            <a:t>Herramientas de Negocios</a:t>
          </a:r>
        </a:p>
      </dsp:txBody>
      <dsp:txXfrm>
        <a:off x="90151" y="2466919"/>
        <a:ext cx="2402775" cy="720000"/>
      </dsp:txXfrm>
    </dsp:sp>
    <dsp:sp modelId="{678E601C-499B-48A3-84ED-E29DE09E4319}">
      <dsp:nvSpPr>
        <dsp:cNvPr id="0" name=""/>
        <dsp:cNvSpPr/>
      </dsp:nvSpPr>
      <dsp:spPr>
        <a:xfrm>
          <a:off x="3574175" y="1067580"/>
          <a:ext cx="1081248" cy="108124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8A86A3-11E4-4AB4-A4B0-6494B9F11028}">
      <dsp:nvSpPr>
        <dsp:cNvPr id="0" name=""/>
        <dsp:cNvSpPr/>
      </dsp:nvSpPr>
      <dsp:spPr>
        <a:xfrm>
          <a:off x="2913412" y="246691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s-ES" sz="1700" kern="1200" dirty="0"/>
            <a:t>Herramientas de Sucesión</a:t>
          </a:r>
        </a:p>
      </dsp:txBody>
      <dsp:txXfrm>
        <a:off x="2913412" y="2466919"/>
        <a:ext cx="2402775" cy="720000"/>
      </dsp:txXfrm>
    </dsp:sp>
    <dsp:sp modelId="{EBC1281F-E969-40F9-959E-6BA36029C7F1}">
      <dsp:nvSpPr>
        <dsp:cNvPr id="0" name=""/>
        <dsp:cNvSpPr/>
      </dsp:nvSpPr>
      <dsp:spPr>
        <a:xfrm>
          <a:off x="6397436" y="1067580"/>
          <a:ext cx="1081248" cy="10812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9284A6-368B-464F-9197-CF51F64BD614}">
      <dsp:nvSpPr>
        <dsp:cNvPr id="0" name=""/>
        <dsp:cNvSpPr/>
      </dsp:nvSpPr>
      <dsp:spPr>
        <a:xfrm>
          <a:off x="5736673" y="2466919"/>
          <a:ext cx="24027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s-ES" sz="1700" kern="1200" dirty="0"/>
            <a:t>Herramientas de Planificación Patrimonial</a:t>
          </a:r>
        </a:p>
      </dsp:txBody>
      <dsp:txXfrm>
        <a:off x="5736673" y="2466919"/>
        <a:ext cx="240277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E2EEE-5198-497D-83A9-430655B21418}">
      <dsp:nvSpPr>
        <dsp:cNvPr id="0" name=""/>
        <dsp:cNvSpPr/>
      </dsp:nvSpPr>
      <dsp:spPr>
        <a:xfrm>
          <a:off x="0" y="1270214"/>
          <a:ext cx="2314575" cy="14697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7933685-101D-4097-BAB0-BD9AC892B0F8}">
      <dsp:nvSpPr>
        <dsp:cNvPr id="0" name=""/>
        <dsp:cNvSpPr/>
      </dsp:nvSpPr>
      <dsp:spPr>
        <a:xfrm>
          <a:off x="257174" y="1514530"/>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rgbClr val="002659"/>
              </a:solidFill>
            </a:rPr>
            <a:t>Estructura del Negocio</a:t>
          </a:r>
        </a:p>
      </dsp:txBody>
      <dsp:txXfrm>
        <a:off x="300222" y="1557578"/>
        <a:ext cx="2228479" cy="1383659"/>
      </dsp:txXfrm>
    </dsp:sp>
    <dsp:sp modelId="{95423870-27CA-4193-A2C9-674AB7B039CE}">
      <dsp:nvSpPr>
        <dsp:cNvPr id="0" name=""/>
        <dsp:cNvSpPr/>
      </dsp:nvSpPr>
      <dsp:spPr>
        <a:xfrm>
          <a:off x="2828924" y="1270214"/>
          <a:ext cx="2314575" cy="14697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7FDE8A3-E1CD-4FDD-B1CF-B2B7CBD16D8D}">
      <dsp:nvSpPr>
        <dsp:cNvPr id="0" name=""/>
        <dsp:cNvSpPr/>
      </dsp:nvSpPr>
      <dsp:spPr>
        <a:xfrm>
          <a:off x="3086099" y="1514530"/>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rgbClr val="002659"/>
              </a:solidFill>
            </a:rPr>
            <a:t>Acuerdos de Compraventa</a:t>
          </a:r>
        </a:p>
      </dsp:txBody>
      <dsp:txXfrm>
        <a:off x="3129147" y="1557578"/>
        <a:ext cx="2228479" cy="1383659"/>
      </dsp:txXfrm>
    </dsp:sp>
    <dsp:sp modelId="{FD4D6590-B6EE-48B8-BAA0-8029F72A93FD}">
      <dsp:nvSpPr>
        <dsp:cNvPr id="0" name=""/>
        <dsp:cNvSpPr/>
      </dsp:nvSpPr>
      <dsp:spPr>
        <a:xfrm>
          <a:off x="5657850" y="1270214"/>
          <a:ext cx="2314575" cy="1469755"/>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1C7320-5E1F-4817-97D8-40035B098B23}">
      <dsp:nvSpPr>
        <dsp:cNvPr id="0" name=""/>
        <dsp:cNvSpPr/>
      </dsp:nvSpPr>
      <dsp:spPr>
        <a:xfrm>
          <a:off x="5915024" y="1514530"/>
          <a:ext cx="2314575" cy="146975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s-ES" sz="2500" b="1" kern="1200" dirty="0">
              <a:solidFill>
                <a:srgbClr val="002659"/>
              </a:solidFill>
            </a:rPr>
            <a:t>Acuerdos de Explotación</a:t>
          </a:r>
        </a:p>
      </dsp:txBody>
      <dsp:txXfrm>
        <a:off x="5958072" y="1557578"/>
        <a:ext cx="2228479" cy="13836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F16DF-EE36-4774-98DF-2DD61CF3111E}">
      <dsp:nvSpPr>
        <dsp:cNvPr id="0" name=""/>
        <dsp:cNvSpPr/>
      </dsp:nvSpPr>
      <dsp:spPr>
        <a:xfrm>
          <a:off x="0" y="327025"/>
          <a:ext cx="2571749" cy="3600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0504" tIns="330200" rIns="200504" bIns="330200" numCol="1" spcCol="1270" anchor="t" anchorCtr="0">
          <a:noAutofit/>
        </a:bodyPr>
        <a:lstStyle/>
        <a:p>
          <a:pPr marL="0" lvl="0" indent="0" algn="l" defTabSz="1022350">
            <a:lnSpc>
              <a:spcPct val="90000"/>
            </a:lnSpc>
            <a:spcBef>
              <a:spcPct val="0"/>
            </a:spcBef>
            <a:spcAft>
              <a:spcPct val="35000"/>
            </a:spcAft>
            <a:buNone/>
          </a:pPr>
          <a:r>
            <a:rPr lang="es-ES" sz="2300" kern="1200" dirty="0">
              <a:solidFill>
                <a:schemeClr val="tx2"/>
              </a:solidFill>
            </a:rPr>
            <a:t>Limita la responsabilidad.</a:t>
          </a:r>
        </a:p>
      </dsp:txBody>
      <dsp:txXfrm>
        <a:off x="0" y="1695196"/>
        <a:ext cx="2571749" cy="2160269"/>
      </dsp:txXfrm>
    </dsp:sp>
    <dsp:sp modelId="{41B36E86-B8D1-4A82-9FFB-BACA8FA6CC25}">
      <dsp:nvSpPr>
        <dsp:cNvPr id="0" name=""/>
        <dsp:cNvSpPr/>
      </dsp:nvSpPr>
      <dsp:spPr>
        <a:xfrm>
          <a:off x="745807" y="687070"/>
          <a:ext cx="1080134" cy="10801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4212" tIns="12700" rIns="84212" bIns="12700" numCol="1" spcCol="1270" anchor="ctr" anchorCtr="0">
          <a:noAutofit/>
        </a:bodyPr>
        <a:lstStyle/>
        <a:p>
          <a:pPr marL="0" lvl="0" indent="0" algn="ctr" defTabSz="2133600">
            <a:lnSpc>
              <a:spcPct val="90000"/>
            </a:lnSpc>
            <a:spcBef>
              <a:spcPct val="0"/>
            </a:spcBef>
            <a:spcAft>
              <a:spcPct val="35000"/>
            </a:spcAft>
            <a:buNone/>
          </a:pPr>
          <a:r>
            <a:rPr lang="es-ES" sz="4800" kern="1200" dirty="0"/>
            <a:t>1</a:t>
          </a:r>
        </a:p>
      </dsp:txBody>
      <dsp:txXfrm>
        <a:off x="903989" y="845252"/>
        <a:ext cx="763770" cy="763770"/>
      </dsp:txXfrm>
    </dsp:sp>
    <dsp:sp modelId="{3E72681C-6C14-4E8F-8586-4E47EAA8B991}">
      <dsp:nvSpPr>
        <dsp:cNvPr id="0" name=""/>
        <dsp:cNvSpPr/>
      </dsp:nvSpPr>
      <dsp:spPr>
        <a:xfrm>
          <a:off x="0" y="3927403"/>
          <a:ext cx="257174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38DD02F-BCAE-43B0-8BA9-2CC000D437EC}">
      <dsp:nvSpPr>
        <dsp:cNvPr id="0" name=""/>
        <dsp:cNvSpPr/>
      </dsp:nvSpPr>
      <dsp:spPr>
        <a:xfrm>
          <a:off x="2828925" y="327025"/>
          <a:ext cx="2571749" cy="3600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0504" tIns="330200" rIns="200504" bIns="330200" numCol="1" spcCol="1270" anchor="t" anchorCtr="0">
          <a:noAutofit/>
        </a:bodyPr>
        <a:lstStyle/>
        <a:p>
          <a:pPr marL="0" lvl="0" indent="0" algn="l" defTabSz="1022350">
            <a:lnSpc>
              <a:spcPct val="90000"/>
            </a:lnSpc>
            <a:spcBef>
              <a:spcPct val="0"/>
            </a:spcBef>
            <a:spcAft>
              <a:spcPct val="35000"/>
            </a:spcAft>
            <a:buNone/>
          </a:pPr>
          <a:r>
            <a:rPr lang="es-ES" sz="2300" kern="1200" dirty="0">
              <a:solidFill>
                <a:schemeClr val="tx2"/>
              </a:solidFill>
            </a:rPr>
            <a:t>Facilita la transferencia de la propiedad.</a:t>
          </a:r>
        </a:p>
      </dsp:txBody>
      <dsp:txXfrm>
        <a:off x="2828925" y="1695196"/>
        <a:ext cx="2571749" cy="2160269"/>
      </dsp:txXfrm>
    </dsp:sp>
    <dsp:sp modelId="{E48BF25C-EBC7-4040-BEC2-0B42B2DA3196}">
      <dsp:nvSpPr>
        <dsp:cNvPr id="0" name=""/>
        <dsp:cNvSpPr/>
      </dsp:nvSpPr>
      <dsp:spPr>
        <a:xfrm>
          <a:off x="3574732" y="687070"/>
          <a:ext cx="1080134" cy="10801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4212" tIns="12700" rIns="84212" bIns="12700" numCol="1" spcCol="1270" anchor="ctr" anchorCtr="0">
          <a:noAutofit/>
        </a:bodyPr>
        <a:lstStyle/>
        <a:p>
          <a:pPr marL="0" lvl="0" indent="0" algn="ctr" defTabSz="2133600">
            <a:lnSpc>
              <a:spcPct val="90000"/>
            </a:lnSpc>
            <a:spcBef>
              <a:spcPct val="0"/>
            </a:spcBef>
            <a:spcAft>
              <a:spcPct val="35000"/>
            </a:spcAft>
            <a:buNone/>
          </a:pPr>
          <a:r>
            <a:rPr lang="es-ES" sz="4800" kern="1200" dirty="0"/>
            <a:t>2</a:t>
          </a:r>
        </a:p>
      </dsp:txBody>
      <dsp:txXfrm>
        <a:off x="3732914" y="845252"/>
        <a:ext cx="763770" cy="763770"/>
      </dsp:txXfrm>
    </dsp:sp>
    <dsp:sp modelId="{00A622AF-25FC-4998-8BE5-BA25F33AADF3}">
      <dsp:nvSpPr>
        <dsp:cNvPr id="0" name=""/>
        <dsp:cNvSpPr/>
      </dsp:nvSpPr>
      <dsp:spPr>
        <a:xfrm>
          <a:off x="2828925" y="3927403"/>
          <a:ext cx="257174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38AA8AC-59E2-4636-9C4A-E598177B34A3}">
      <dsp:nvSpPr>
        <dsp:cNvPr id="0" name=""/>
        <dsp:cNvSpPr/>
      </dsp:nvSpPr>
      <dsp:spPr>
        <a:xfrm>
          <a:off x="5657849" y="327025"/>
          <a:ext cx="2571749" cy="3600449"/>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0504" tIns="330200" rIns="200504" bIns="330200" numCol="1" spcCol="1270" anchor="t" anchorCtr="0">
          <a:noAutofit/>
        </a:bodyPr>
        <a:lstStyle/>
        <a:p>
          <a:pPr marL="0" lvl="0" indent="0" algn="l" defTabSz="1022350">
            <a:lnSpc>
              <a:spcPct val="90000"/>
            </a:lnSpc>
            <a:spcBef>
              <a:spcPct val="0"/>
            </a:spcBef>
            <a:spcAft>
              <a:spcPct val="35000"/>
            </a:spcAft>
            <a:buNone/>
          </a:pPr>
          <a:r>
            <a:rPr lang="es-ES" sz="2300" kern="1200" dirty="0">
              <a:solidFill>
                <a:schemeClr val="tx2"/>
              </a:solidFill>
            </a:rPr>
            <a:t>Permite la transferencia en el tiempo.</a:t>
          </a:r>
        </a:p>
      </dsp:txBody>
      <dsp:txXfrm>
        <a:off x="5657849" y="1695196"/>
        <a:ext cx="2571749" cy="2160269"/>
      </dsp:txXfrm>
    </dsp:sp>
    <dsp:sp modelId="{29B2B34B-2344-40A2-B244-B36B33FE751E}">
      <dsp:nvSpPr>
        <dsp:cNvPr id="0" name=""/>
        <dsp:cNvSpPr/>
      </dsp:nvSpPr>
      <dsp:spPr>
        <a:xfrm>
          <a:off x="6403657" y="687070"/>
          <a:ext cx="1080134" cy="108013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4212" tIns="12700" rIns="84212" bIns="12700" numCol="1" spcCol="1270" anchor="ctr" anchorCtr="0">
          <a:noAutofit/>
        </a:bodyPr>
        <a:lstStyle/>
        <a:p>
          <a:pPr marL="0" lvl="0" indent="0" algn="ctr" defTabSz="2133600">
            <a:lnSpc>
              <a:spcPct val="90000"/>
            </a:lnSpc>
            <a:spcBef>
              <a:spcPct val="0"/>
            </a:spcBef>
            <a:spcAft>
              <a:spcPct val="35000"/>
            </a:spcAft>
            <a:buNone/>
          </a:pPr>
          <a:r>
            <a:rPr lang="es-ES" sz="4800" kern="1200" dirty="0"/>
            <a:t>3</a:t>
          </a:r>
        </a:p>
      </dsp:txBody>
      <dsp:txXfrm>
        <a:off x="6561839" y="845252"/>
        <a:ext cx="763770" cy="763770"/>
      </dsp:txXfrm>
    </dsp:sp>
    <dsp:sp modelId="{1DB4E5BC-9BBB-457A-9A05-CB6A0137EB94}">
      <dsp:nvSpPr>
        <dsp:cNvPr id="0" name=""/>
        <dsp:cNvSpPr/>
      </dsp:nvSpPr>
      <dsp:spPr>
        <a:xfrm>
          <a:off x="5657849" y="3927403"/>
          <a:ext cx="2571749"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9CC5C-D0BE-4128-8534-B6CD152C1835}">
      <dsp:nvSpPr>
        <dsp:cNvPr id="0" name=""/>
        <dsp:cNvSpPr/>
      </dsp:nvSpPr>
      <dsp:spPr>
        <a:xfrm>
          <a:off x="0" y="0"/>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21D772-3F04-4EBE-BAF7-847660D65334}">
      <dsp:nvSpPr>
        <dsp:cNvPr id="0" name=""/>
        <dsp:cNvSpPr/>
      </dsp:nvSpPr>
      <dsp:spPr>
        <a:xfrm>
          <a:off x="0" y="0"/>
          <a:ext cx="8229600" cy="106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s-ES" sz="3100" kern="1200" dirty="0">
              <a:solidFill>
                <a:srgbClr val="002659"/>
              </a:solidFill>
            </a:rPr>
            <a:t>Empresas Unipersonales</a:t>
          </a:r>
          <a:r>
            <a:rPr lang="es-ES" sz="3100" kern="1200" dirty="0">
              <a:solidFill>
                <a:srgbClr val="002659"/>
              </a:solidFill>
              <a:latin typeface="Arial"/>
            </a:rPr>
            <a:t> </a:t>
          </a:r>
        </a:p>
      </dsp:txBody>
      <dsp:txXfrm>
        <a:off x="0" y="0"/>
        <a:ext cx="8229600" cy="1063625"/>
      </dsp:txXfrm>
    </dsp:sp>
    <dsp:sp modelId="{4F8DB078-3F6E-47D5-8A08-EE5009AB1BD8}">
      <dsp:nvSpPr>
        <dsp:cNvPr id="0" name=""/>
        <dsp:cNvSpPr/>
      </dsp:nvSpPr>
      <dsp:spPr>
        <a:xfrm>
          <a:off x="0" y="1063624"/>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D075AC-794F-415A-BA30-10E374B8FF90}">
      <dsp:nvSpPr>
        <dsp:cNvPr id="0" name=""/>
        <dsp:cNvSpPr/>
      </dsp:nvSpPr>
      <dsp:spPr>
        <a:xfrm>
          <a:off x="0" y="1063625"/>
          <a:ext cx="8229600" cy="106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s-ES" sz="3100" kern="1200" dirty="0">
              <a:solidFill>
                <a:srgbClr val="002659"/>
              </a:solidFill>
            </a:rPr>
            <a:t>Asociaciones</a:t>
          </a:r>
          <a:r>
            <a:rPr lang="es-ES" sz="3100" kern="1200" dirty="0">
              <a:solidFill>
                <a:srgbClr val="002659"/>
              </a:solidFill>
              <a:latin typeface="Arial"/>
            </a:rPr>
            <a:t> </a:t>
          </a:r>
        </a:p>
      </dsp:txBody>
      <dsp:txXfrm>
        <a:off x="0" y="1063625"/>
        <a:ext cx="8229600" cy="1063625"/>
      </dsp:txXfrm>
    </dsp:sp>
    <dsp:sp modelId="{90F85F75-A6C6-453E-8D21-6A5A82275140}">
      <dsp:nvSpPr>
        <dsp:cNvPr id="0" name=""/>
        <dsp:cNvSpPr/>
      </dsp:nvSpPr>
      <dsp:spPr>
        <a:xfrm>
          <a:off x="0" y="2127249"/>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D4F12-CF2F-4C06-BA3F-2EB2E60B48A4}">
      <dsp:nvSpPr>
        <dsp:cNvPr id="0" name=""/>
        <dsp:cNvSpPr/>
      </dsp:nvSpPr>
      <dsp:spPr>
        <a:xfrm>
          <a:off x="0" y="2127250"/>
          <a:ext cx="8229600" cy="106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s-ES" sz="3100" kern="1200" dirty="0">
              <a:solidFill>
                <a:srgbClr val="002659"/>
              </a:solidFill>
            </a:rPr>
            <a:t>Sociedades de Responsabilidad Limitada (LLC)</a:t>
          </a:r>
        </a:p>
      </dsp:txBody>
      <dsp:txXfrm>
        <a:off x="0" y="2127250"/>
        <a:ext cx="8229600" cy="1063625"/>
      </dsp:txXfrm>
    </dsp:sp>
    <dsp:sp modelId="{F000140D-3AA3-4F19-B55F-9EF78A786BC1}">
      <dsp:nvSpPr>
        <dsp:cNvPr id="0" name=""/>
        <dsp:cNvSpPr/>
      </dsp:nvSpPr>
      <dsp:spPr>
        <a:xfrm>
          <a:off x="0" y="3190875"/>
          <a:ext cx="82296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E188F1-06FB-4C51-83AC-066CA869B697}">
      <dsp:nvSpPr>
        <dsp:cNvPr id="0" name=""/>
        <dsp:cNvSpPr/>
      </dsp:nvSpPr>
      <dsp:spPr>
        <a:xfrm>
          <a:off x="0" y="3190875"/>
          <a:ext cx="8229600" cy="106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s-ES" sz="3100" kern="1200" dirty="0">
              <a:solidFill>
                <a:srgbClr val="002659"/>
              </a:solidFill>
            </a:rPr>
            <a:t>Corporaciones, incluidas las cooperativas</a:t>
          </a:r>
          <a:r>
            <a:rPr lang="es-ES" sz="3100" kern="1200" dirty="0">
              <a:solidFill>
                <a:srgbClr val="002659"/>
              </a:solidFill>
              <a:latin typeface="Arial"/>
            </a:rPr>
            <a:t> </a:t>
          </a:r>
        </a:p>
      </dsp:txBody>
      <dsp:txXfrm>
        <a:off x="0" y="3190875"/>
        <a:ext cx="8229600" cy="1063625"/>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15:22:41.003"/>
    </inkml:context>
    <inkml:brush xml:id="br0">
      <inkml:brushProperty name="width" value="0.05" units="cm"/>
      <inkml:brushProperty name="height" value="0.05" units="cm"/>
    </inkml:brush>
  </inkml:definitions>
  <inkml:trace contextRef="#ctx0" brushRef="#br0">0 16 24575,'0'-7'0,"0"-1"-8191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28T15:22:41.003"/>
    </inkml:context>
    <inkml:brush xml:id="br0">
      <inkml:brushProperty name="width" value="0.05" units="cm"/>
      <inkml:brushProperty name="height" value="0.05" units="cm"/>
    </inkml:brush>
  </inkml:definitions>
  <inkml:trace contextRef="#ctx0" brushRef="#br0">0 16 24575,'0'-7'0,"0"-1"-8191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39975" y="469900"/>
            <a:ext cx="2635250" cy="1976438"/>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2833140"/>
            <a:ext cx="5852160" cy="605262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F33232BA-6C0C-4670-90D1-18704CB5AC04}" type="slidenum">
              <a:rPr lang="en-US" smtClean="0"/>
              <a:t>‹#›</a:t>
            </a:fld>
            <a:endParaRPr lang="en-US" dirty="0"/>
          </a:p>
        </p:txBody>
      </p:sp>
    </p:spTree>
    <p:extLst>
      <p:ext uri="{BB962C8B-B14F-4D97-AF65-F5344CB8AC3E}">
        <p14:creationId xmlns:p14="http://schemas.microsoft.com/office/powerpoint/2010/main" val="4010243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Este módulo es el segundo de cinco módulos (o talleres) consecutivos del Plan de Estudios de Transición de Tierras a una Nueva Generación, diseñado para ayudar a los participantes a adquirir los conocimientos básicos necesarios para participar en un proceso de transferencia de una explotación agrícola, ganadera o de tierras. </a:t>
            </a:r>
          </a:p>
          <a:p>
            <a:endParaRPr lang="en-US" dirty="0"/>
          </a:p>
          <a:p>
            <a:r>
              <a:rPr lang="es-ES" dirty="0"/>
              <a:t>Este módulo prepara a los participantes para elegir las herramientas que necesita para avanzar en su proceso de transferencia.</a:t>
            </a:r>
          </a:p>
          <a:p>
            <a:endParaRPr lang="en-US" dirty="0"/>
          </a:p>
          <a:p>
            <a:r>
              <a:rPr lang="es-ES" dirty="0"/>
              <a:t>Los objetivos del aprendizaje incluyen:</a:t>
            </a:r>
          </a:p>
          <a:p>
            <a:r>
              <a:rPr lang="es-ES" dirty="0"/>
              <a:t>Comparar las distintas formas de transferir activos. </a:t>
            </a:r>
          </a:p>
          <a:p>
            <a:r>
              <a:rPr lang="es-ES" dirty="0"/>
              <a:t>Identificar las herramientas que usted necesita para participar en la transferencia de una explotación agrícola o ganadera. </a:t>
            </a:r>
          </a:p>
          <a:p>
            <a:r>
              <a:rPr lang="es-ES" dirty="0"/>
              <a:t>Utilizar los términos básicos para comunicarse con los asesores jurídicos y empresariales. </a:t>
            </a:r>
          </a:p>
          <a:p>
            <a:endParaRPr lang="en-US" dirty="0"/>
          </a:p>
          <a:p>
            <a:r>
              <a:rPr lang="es-ES" u="sng" dirty="0"/>
              <a:t>Instrucciones para el(la) capacitador(a):</a:t>
            </a:r>
          </a:p>
          <a:p>
            <a:r>
              <a:rPr lang="es-ES" dirty="0"/>
              <a:t>Revisar el Plan de Enseñanza del Módulo 3</a:t>
            </a:r>
          </a:p>
        </p:txBody>
      </p:sp>
      <p:sp>
        <p:nvSpPr>
          <p:cNvPr id="4" name="Slide Number Placeholder 3"/>
          <p:cNvSpPr>
            <a:spLocks noGrp="1"/>
          </p:cNvSpPr>
          <p:nvPr>
            <p:ph type="sldNum" sz="quarter" idx="5"/>
          </p:nvPr>
        </p:nvSpPr>
        <p:spPr/>
        <p:txBody>
          <a:bodyPr/>
          <a:lstStyle/>
          <a:p>
            <a:fld id="{6145F6E3-A983-4E35-88C2-65DC0F2E4105}" type="slidenum">
              <a:rPr lang="en-US" smtClean="0"/>
              <a:pPr/>
              <a:t>1</a:t>
            </a:fld>
            <a:endParaRPr lang="en-US" dirty="0"/>
          </a:p>
        </p:txBody>
      </p:sp>
      <p:sp>
        <p:nvSpPr>
          <p:cNvPr id="7" name="Slide Image Placeholder 6">
            <a:extLst>
              <a:ext uri="{FF2B5EF4-FFF2-40B4-BE49-F238E27FC236}">
                <a16:creationId xmlns:a16="http://schemas.microsoft.com/office/drawing/2014/main" id="{C6474882-E370-EACB-3D0B-892B926A8D0B}"/>
              </a:ext>
            </a:extLst>
          </p:cNvPr>
          <p:cNvSpPr>
            <a:spLocks noGrp="1" noRot="1" noChangeAspect="1"/>
          </p:cNvSpPr>
          <p:nvPr>
            <p:ph type="sldImg"/>
          </p:nvPr>
        </p:nvSpPr>
        <p:spPr/>
      </p:sp>
    </p:spTree>
    <p:extLst>
      <p:ext uri="{BB962C8B-B14F-4D97-AF65-F5344CB8AC3E}">
        <p14:creationId xmlns:p14="http://schemas.microsoft.com/office/powerpoint/2010/main" val="40931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Una venta es una transacción entre dos o más partes en la cual la persona que compra recibe a cambio de dinero bienes tangibles o intangibles, servicios o activos. En algunos casos, se pagan otros activos a la persona que vende. </a:t>
            </a:r>
          </a:p>
          <a:p>
            <a:endParaRPr lang="en-US" dirty="0"/>
          </a:p>
          <a:p>
            <a:r>
              <a:rPr lang="es-ES" dirty="0"/>
              <a:t>Las ventas son el tipo de intercambio más común y pueden utilizarse como parte de un plan de sucesión o patrimonial o por sí solas.</a:t>
            </a:r>
          </a:p>
          <a:p>
            <a:endParaRPr lang="en-US" dirty="0"/>
          </a:p>
          <a:p>
            <a:r>
              <a:rPr lang="es-ES" dirty="0"/>
              <a:t>Las ventas pueden ser parciales o con descuento, efectuarse a plazos o transferirse gradualmente a lo largo del tiempo, y pueden incluirlo todo, desde equipos hasta tierras baldías, pasando por toda la explotación agrícola o ganadera. </a:t>
            </a:r>
          </a:p>
          <a:p>
            <a:endParaRPr lang="en-US" dirty="0"/>
          </a:p>
          <a:p>
            <a:r>
              <a:rPr lang="es-ES" dirty="0"/>
              <a:t>Una "venta a precio de ganga" es un tipo de venta con descuento que puede ser útil en la transferencia de una explotación agrícola o ganadera. En una venta a precio de ganga, las tierras se venden por debajo de su valor justo de mercado. Resulta especialmente útil si la venta se realiza a un fideicomiso de tierras o a otra organización sin fines de lucro, ya que combina el beneficio de la venta, que produce ingresos, con la reducción fiscal de una donación benéfica. </a:t>
            </a:r>
          </a:p>
          <a:p>
            <a:endParaRPr lang="en-US" dirty="0"/>
          </a:p>
          <a:p>
            <a:r>
              <a:rPr lang="es-ES" dirty="0"/>
              <a:t>Como nota, si la venta incluye un negocio además de activos como tierras, es importante tener en cuenta la estructura del negocio, así como su valor. Además, en este caso, la venta emplea un tipo especial de contrato denominado "Acuerdo de Compraventa", del cual hablaremos en la siguiente sección.</a:t>
            </a:r>
          </a:p>
          <a:p>
            <a:endParaRPr lang="en-US" dirty="0"/>
          </a:p>
        </p:txBody>
      </p:sp>
      <p:sp>
        <p:nvSpPr>
          <p:cNvPr id="4" name="Slide Number Placeholder 3"/>
          <p:cNvSpPr>
            <a:spLocks noGrp="1"/>
          </p:cNvSpPr>
          <p:nvPr>
            <p:ph type="sldNum" sz="quarter" idx="5"/>
          </p:nvPr>
        </p:nvSpPr>
        <p:spPr/>
        <p:txBody>
          <a:bodyPr/>
          <a:lstStyle/>
          <a:p>
            <a:fld id="{6145F6E3-A983-4E35-88C2-65DC0F2E4105}" type="slidenum">
              <a:rPr lang="en-US"/>
              <a:pPr/>
              <a:t>10</a:t>
            </a:fld>
            <a:endParaRPr lang="en-US" dirty="0"/>
          </a:p>
        </p:txBody>
      </p:sp>
      <p:sp>
        <p:nvSpPr>
          <p:cNvPr id="7" name="Slide Image Placeholder 6">
            <a:extLst>
              <a:ext uri="{FF2B5EF4-FFF2-40B4-BE49-F238E27FC236}">
                <a16:creationId xmlns:a16="http://schemas.microsoft.com/office/drawing/2014/main" id="{E3D3EF1E-9F40-2029-DFD7-978B8FBF2F27}"/>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58612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Una herencia se refiere a la transferencia de bienes y otros activos, así como deudas y obligaciones, tras el fallecimiento del(de la) propietario(a). Suele ocurrir en el seno de una familia de agricultores, pero no siempre. Y como las explotaciones agrícolas o ganaderas tienen un valor emocional que va más allá de su valor financiero o patrimonial, la herencia puede dar lugar a diferencias de opinión y conflictos. Resolver las cosas de antemano mediante un plan sucesorio puede reducir la posibilidad de disputas.</a:t>
            </a:r>
          </a:p>
          <a:p>
            <a:r>
              <a:rPr lang="es-ES" dirty="0"/>
              <a:t>Si una persona fallece sin testamento, se le conoce como persona intestada. </a:t>
            </a:r>
          </a:p>
        </p:txBody>
      </p:sp>
      <p:sp>
        <p:nvSpPr>
          <p:cNvPr id="4" name="Slide Number Placeholder 3"/>
          <p:cNvSpPr>
            <a:spLocks noGrp="1"/>
          </p:cNvSpPr>
          <p:nvPr>
            <p:ph type="sldNum" sz="quarter" idx="5"/>
          </p:nvPr>
        </p:nvSpPr>
        <p:spPr/>
        <p:txBody>
          <a:bodyPr/>
          <a:lstStyle/>
          <a:p>
            <a:fld id="{6145F6E3-A983-4E35-88C2-65DC0F2E4105}" type="slidenum">
              <a:rPr lang="en-US"/>
              <a:pPr/>
              <a:t>11</a:t>
            </a:fld>
            <a:endParaRPr lang="en-US" dirty="0"/>
          </a:p>
        </p:txBody>
      </p:sp>
      <p:sp>
        <p:nvSpPr>
          <p:cNvPr id="7" name="Slide Image Placeholder 6">
            <a:extLst>
              <a:ext uri="{FF2B5EF4-FFF2-40B4-BE49-F238E27FC236}">
                <a16:creationId xmlns:a16="http://schemas.microsoft.com/office/drawing/2014/main" id="{E5185030-6662-3E17-6F7D-13118D10B33E}"/>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720170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arrendamientos de tierras y otros arrendamientos a largo plazo pueden ser una herramienta útil para la transferencia de explotaciones agrícolas/ganaderas. </a:t>
            </a:r>
          </a:p>
        </p:txBody>
      </p:sp>
      <p:sp>
        <p:nvSpPr>
          <p:cNvPr id="4" name="Slide Number Placeholder 3"/>
          <p:cNvSpPr>
            <a:spLocks noGrp="1"/>
          </p:cNvSpPr>
          <p:nvPr>
            <p:ph type="sldNum" sz="quarter" idx="5"/>
          </p:nvPr>
        </p:nvSpPr>
        <p:spPr/>
        <p:txBody>
          <a:bodyPr/>
          <a:lstStyle/>
          <a:p>
            <a:fld id="{6145F6E3-A983-4E35-88C2-65DC0F2E4105}" type="slidenum">
              <a:rPr lang="en-US"/>
              <a:pPr/>
              <a:t>12</a:t>
            </a:fld>
            <a:endParaRPr lang="en-US" dirty="0"/>
          </a:p>
        </p:txBody>
      </p:sp>
      <p:sp>
        <p:nvSpPr>
          <p:cNvPr id="7" name="Slide Image Placeholder 6">
            <a:extLst>
              <a:ext uri="{FF2B5EF4-FFF2-40B4-BE49-F238E27FC236}">
                <a16:creationId xmlns:a16="http://schemas.microsoft.com/office/drawing/2014/main" id="{E8A6ABE2-1738-01F0-15A9-AC8F7BFA9679}"/>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400461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Actividad práctica</a:t>
            </a:r>
          </a:p>
          <a:p>
            <a:endParaRPr lang="en-US" dirty="0"/>
          </a:p>
          <a:p>
            <a:r>
              <a:rPr lang="es-ES" dirty="0"/>
              <a:t>1. Pida a los participantes que "elijan su aventura" y compartan con la clase cómo se pueden transferir los activos (mediante regalo, venta, herencia o arrendamiento).</a:t>
            </a:r>
          </a:p>
          <a:p>
            <a:r>
              <a:rPr lang="es-ES" dirty="0"/>
              <a:t>2. En un rotafolio, un pizarrón o una pantalla, escriba en la parte superior las cuatro formas en que pueden transferirse los activos. </a:t>
            </a:r>
          </a:p>
          <a:p>
            <a:r>
              <a:rPr lang="es-ES" dirty="0"/>
              <a:t>3. A medida que los participantes compartan sus respuestas, marque con una cruz o una almohadilla la categoría que vayan a utilizar.  Deje espacio para añadir información adicional durante la siguiente actividad práctica. </a:t>
            </a:r>
          </a:p>
          <a:p>
            <a:endParaRPr lang="en-US" dirty="0"/>
          </a:p>
        </p:txBody>
      </p:sp>
      <p:sp>
        <p:nvSpPr>
          <p:cNvPr id="4" name="Slide Number Placeholder 3"/>
          <p:cNvSpPr>
            <a:spLocks noGrp="1"/>
          </p:cNvSpPr>
          <p:nvPr>
            <p:ph type="sldNum" sz="quarter" idx="5"/>
          </p:nvPr>
        </p:nvSpPr>
        <p:spPr/>
        <p:txBody>
          <a:bodyPr/>
          <a:lstStyle/>
          <a:p>
            <a:fld id="{F33232BA-6C0C-4670-90D1-18704CB5AC04}" type="slidenum">
              <a:rPr lang="en-US" smtClean="0"/>
              <a:pPr/>
              <a:t>13</a:t>
            </a:fld>
            <a:endParaRPr lang="en-US" dirty="0"/>
          </a:p>
        </p:txBody>
      </p:sp>
      <p:sp>
        <p:nvSpPr>
          <p:cNvPr id="7" name="Slide Image Placeholder 6">
            <a:extLst>
              <a:ext uri="{FF2B5EF4-FFF2-40B4-BE49-F238E27FC236}">
                <a16:creationId xmlns:a16="http://schemas.microsoft.com/office/drawing/2014/main" id="{AEB158D1-2115-31F8-1DE6-70844E0382FE}"/>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625030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0F99AC1-5AA4-49A2-8A31-29032D8E4CBF}" type="slidenum">
              <a:rPr lang="en-US"/>
              <a:pPr/>
              <a:t>14</a:t>
            </a:fld>
            <a:endParaRPr lang="en-US" dirty="0"/>
          </a:p>
        </p:txBody>
      </p:sp>
      <p:sp>
        <p:nvSpPr>
          <p:cNvPr id="6" name="Slide Image Placeholder 5">
            <a:extLst>
              <a:ext uri="{FF2B5EF4-FFF2-40B4-BE49-F238E27FC236}">
                <a16:creationId xmlns:a16="http://schemas.microsoft.com/office/drawing/2014/main" id="{CFA2D5C9-73F4-2241-F940-380655276DA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B2D8F4B-9B43-1092-28F2-6FFFA7A316EA}"/>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003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propietarios y los granjeros/ganaderos entrantes suelen tener perspectivas y objetivos diferentes. Sus valores también pueden ser diferentes. Pueden ser especialmente diferentes en función de si se trata de una salida o de una entrada en la agricultura o la ganadería y de si se transfieren tierras, el negocio u otros activos. Esta es una de las razones por las que es importante saber qué se quiere conseguir con la transferencia, para poder elegir las herramientas que promuevan sus valores, su visión y sus objetivos.</a:t>
            </a:r>
          </a:p>
          <a:p>
            <a:endParaRPr lang="en-US" dirty="0"/>
          </a:p>
          <a:p>
            <a:r>
              <a:rPr lang="es-ES" dirty="0"/>
              <a:t>En esta sección, explicaremos brevemente las principales herramientas utilizadas en situaciones de transferencia, cuándo utilizarlas y con qué fines. Dado que cada una de estas herramientas es un medio para alcanzar un fin, las que usted elija variarán en función de lo que quiera conseguir con la transferencia y de los resultados que desee la otra parte. </a:t>
            </a:r>
          </a:p>
          <a:p>
            <a:endParaRPr lang="en-US" dirty="0"/>
          </a:p>
          <a:p>
            <a:r>
              <a:rPr lang="es-ES" dirty="0"/>
              <a:t>No existe un enfoque único para todos. Es poco probable que un planteamiento uniforme funcione en situaciones que casi siempre son muy particulares. Aquí usted conocerá las herramientas básicas y después podrá decidir qué tipo de asesores necesita. Debemos asegurarnos de mantenernos centrados en nuestros propios valores y objetivos, así como respetar los de la otra parte. Esto les ayudará a alcanzar el éxito. </a:t>
            </a:r>
          </a:p>
        </p:txBody>
      </p:sp>
      <p:sp>
        <p:nvSpPr>
          <p:cNvPr id="4" name="Slide Number Placeholder 3"/>
          <p:cNvSpPr>
            <a:spLocks noGrp="1"/>
          </p:cNvSpPr>
          <p:nvPr>
            <p:ph type="sldNum" sz="quarter" idx="5"/>
          </p:nvPr>
        </p:nvSpPr>
        <p:spPr/>
        <p:txBody>
          <a:bodyPr/>
          <a:lstStyle/>
          <a:p>
            <a:fld id="{E3F86F0F-895A-944D-A495-0C8B192790BE}" type="slidenum">
              <a:rPr lang="en-US"/>
              <a:pPr/>
              <a:t>15</a:t>
            </a:fld>
            <a:endParaRPr lang="en-US" dirty="0"/>
          </a:p>
        </p:txBody>
      </p:sp>
      <p:sp>
        <p:nvSpPr>
          <p:cNvPr id="7" name="Slide Image Placeholder 6">
            <a:extLst>
              <a:ext uri="{FF2B5EF4-FFF2-40B4-BE49-F238E27FC236}">
                <a16:creationId xmlns:a16="http://schemas.microsoft.com/office/drawing/2014/main" id="{2E5CD8EB-BED4-54CF-A25F-AFF0E87A15DA}"/>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016498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Especialmente cuando se trata de personas que no son familiares, la transferencia suele centrarse en las tierras y, potencialmente, en otros bienes. Estos otros activos pueden ser bienes inmuebles, como una casa o graneros, o cosas como vallas y equipos, cultivos, huertos o ganado, o activos empresariales como contratos o una cartera de clientes. </a:t>
            </a:r>
          </a:p>
          <a:p>
            <a:r>
              <a:rPr lang="es-ES" dirty="0"/>
              <a:t>Como decía un veterano agrónomo, "la gestión es la clave". Esto sigue siendo cierto hoy en día porque las explotaciones agrícolas y ganaderas siguen funcionando con márgenes estrechos y están sujetas a condiciones de mercado variables y a lo impredecible del clima.</a:t>
            </a:r>
          </a:p>
          <a:p>
            <a:endParaRPr lang="en-US" dirty="0"/>
          </a:p>
          <a:p>
            <a:r>
              <a:rPr lang="es-ES" dirty="0"/>
              <a:t>Si se encuentra en una situación de transferencia que incluya el negocio agrícola o ganadero, es importante transferir las capacidades de gestión y la responsabilidad. Lo mejor es hacerlo a lo largo del tiempo. Y como generan ingresos, los activos del negocio suelen transferirse en primer lugar.</a:t>
            </a:r>
          </a:p>
          <a:p>
            <a:endParaRPr lang="en-US" dirty="0"/>
          </a:p>
          <a:p>
            <a:r>
              <a:rPr lang="es-ES" dirty="0"/>
              <a:t>Pero no siempre merece la pena transferir el negocio en sí, o el(la) productor(a) que se incorpora quiere administrar un tipo de explotación agrícola o ganadera diferente al del(de la) propietario(a) saliente. </a:t>
            </a:r>
          </a:p>
          <a:p>
            <a:endParaRPr lang="en-US" dirty="0"/>
          </a:p>
          <a:p>
            <a:r>
              <a:rPr lang="es-ES" dirty="0"/>
              <a:t>Por lo general, ambas partes comparten el objetivo de la seguridad financiera y la tranquilidad. Pero estos pueden significar cosas diferentes para ellos, dependiendo de si están entrando o saliendo.  Por tanto, hay que tener en cuenta la bidireccionalidad, ya que toda transferencia exitosa debe satisfacer las necesidades de ambas partes.</a:t>
            </a:r>
          </a:p>
        </p:txBody>
      </p:sp>
      <p:sp>
        <p:nvSpPr>
          <p:cNvPr id="4" name="Slide Number Placeholder 3"/>
          <p:cNvSpPr>
            <a:spLocks noGrp="1"/>
          </p:cNvSpPr>
          <p:nvPr>
            <p:ph type="sldNum" sz="quarter" idx="5"/>
          </p:nvPr>
        </p:nvSpPr>
        <p:spPr/>
        <p:txBody>
          <a:bodyPr/>
          <a:lstStyle/>
          <a:p>
            <a:fld id="{E3F86F0F-895A-944D-A495-0C8B192790BE}" type="slidenum">
              <a:rPr lang="en-US"/>
              <a:pPr/>
              <a:t>16</a:t>
            </a:fld>
            <a:endParaRPr lang="en-US" dirty="0"/>
          </a:p>
        </p:txBody>
      </p:sp>
      <p:sp>
        <p:nvSpPr>
          <p:cNvPr id="7" name="Slide Image Placeholder 6">
            <a:extLst>
              <a:ext uri="{FF2B5EF4-FFF2-40B4-BE49-F238E27FC236}">
                <a16:creationId xmlns:a16="http://schemas.microsoft.com/office/drawing/2014/main" id="{A727C4D2-69EB-A827-8BE5-7D198AC92819}"/>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12441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¿Cuál es su situación? ¿Forma parte de una familia de agricultores o ganaderos y la transferencia se producirá entre parientes? ¿Es usted un(a) productor(a) a punto de jubilarse y no tiene un(a) heredero(a) identificado(a) para hacerse cargo de su explotación? ¿Es usted un(a) agricultor(a) o ganadero(a) principiante que busca tierras para iniciar o ampliar su explotación? </a:t>
            </a:r>
          </a:p>
          <a:p>
            <a:endParaRPr lang="en-US" dirty="0"/>
          </a:p>
          <a:p>
            <a:r>
              <a:rPr lang="es-ES" dirty="0"/>
              <a:t>Dependiendo de su situación, necesitará utilizar diferentes herramientas. </a:t>
            </a:r>
          </a:p>
          <a:p>
            <a:endParaRPr lang="en-US" dirty="0"/>
          </a:p>
          <a:p>
            <a:r>
              <a:rPr lang="es-ES" dirty="0"/>
              <a:t>Para elegir las herramientas más adecuadas, piense cuándo se producirá la transferencia: ¿durante su vida o la del(de la) propietario(a) o bien después del fallecimiento? ¿Incluye la transferencia el negocio, otros activos o sólo las tierras baldías? </a:t>
            </a:r>
          </a:p>
          <a:p>
            <a:endParaRPr lang="en-US" dirty="0"/>
          </a:p>
          <a:p>
            <a:r>
              <a:rPr lang="es-ES" dirty="0"/>
              <a:t>Aparte de los posibles familiares, ¿quiénes más están involucrados o tienen algún interés en el resultado?</a:t>
            </a:r>
          </a:p>
          <a:p>
            <a:r>
              <a:rPr lang="es-ES" dirty="0"/>
              <a:t>¿Debería tener en cuenta las necesidades de otras personas? </a:t>
            </a:r>
          </a:p>
        </p:txBody>
      </p:sp>
      <p:sp>
        <p:nvSpPr>
          <p:cNvPr id="4" name="Slide Number Placeholder 3"/>
          <p:cNvSpPr>
            <a:spLocks noGrp="1"/>
          </p:cNvSpPr>
          <p:nvPr>
            <p:ph type="sldNum" sz="quarter" idx="5"/>
          </p:nvPr>
        </p:nvSpPr>
        <p:spPr/>
        <p:txBody>
          <a:bodyPr/>
          <a:lstStyle/>
          <a:p>
            <a:fld id="{6145F6E3-A983-4E35-88C2-65DC0F2E4105}" type="slidenum">
              <a:rPr lang="en-US"/>
              <a:pPr/>
              <a:t>17</a:t>
            </a:fld>
            <a:endParaRPr lang="en-US" dirty="0"/>
          </a:p>
        </p:txBody>
      </p:sp>
      <p:sp>
        <p:nvSpPr>
          <p:cNvPr id="7" name="Slide Image Placeholder 6">
            <a:extLst>
              <a:ext uri="{FF2B5EF4-FFF2-40B4-BE49-F238E27FC236}">
                <a16:creationId xmlns:a16="http://schemas.microsoft.com/office/drawing/2014/main" id="{53BBF013-27B8-8577-1050-5BA110F6D7CA}"/>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754627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Las distintas herramientas abordan diferentes cuestiones, desde la transferencia de tierras a la gestión de la transferencia de una explotación agrícola o ganadera, pasando por la seguridad financiera en la jubilación o la planificación del patrimonio.</a:t>
            </a:r>
          </a:p>
          <a:p>
            <a:endParaRPr lang="en-US" dirty="0"/>
          </a:p>
          <a:p>
            <a:r>
              <a:rPr lang="es-ES" dirty="0"/>
              <a:t>Hoy brindaremos una presentación de alto nivel a las herramientas más comunes, pero una vez que tenga una comprensión general y comience a vincular las herramientas a su situación ya sus objetivos, es prudente (e incluso importante) que trabaje con un asesor profesional para ayudarle a avanzar con su plan de transferencia. </a:t>
            </a:r>
          </a:p>
        </p:txBody>
      </p:sp>
      <p:sp>
        <p:nvSpPr>
          <p:cNvPr id="4" name="Slide Number Placeholder 3"/>
          <p:cNvSpPr>
            <a:spLocks noGrp="1"/>
          </p:cNvSpPr>
          <p:nvPr>
            <p:ph type="sldNum" sz="quarter" idx="5"/>
          </p:nvPr>
        </p:nvSpPr>
        <p:spPr/>
        <p:txBody>
          <a:bodyPr/>
          <a:lstStyle/>
          <a:p>
            <a:fld id="{6145F6E3-A983-4E35-88C2-65DC0F2E4105}" type="slidenum">
              <a:rPr lang="en-US" smtClean="0"/>
              <a:pPr/>
              <a:t>18</a:t>
            </a:fld>
            <a:endParaRPr lang="en-US" dirty="0"/>
          </a:p>
        </p:txBody>
      </p:sp>
      <p:sp>
        <p:nvSpPr>
          <p:cNvPr id="7" name="Slide Image Placeholder 6">
            <a:extLst>
              <a:ext uri="{FF2B5EF4-FFF2-40B4-BE49-F238E27FC236}">
                <a16:creationId xmlns:a16="http://schemas.microsoft.com/office/drawing/2014/main" id="{D61EC43A-3BA8-9A4E-C8FD-A0022D1DA79C}"/>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30569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Si participa en una transferencia que incluya una explotación agrícola o ganadera, ya sea como propietario(a), como productor(a) entrante, con varios miembros de la familia trabajando juntos o de cualquier otra forma, tendrá que transferir la gestión, incluidos los conocimientos de una sola vez o a lo largo del tiempo. ¡Esto puede ser difícil!  </a:t>
            </a:r>
          </a:p>
          <a:p>
            <a:endParaRPr lang="en-US" dirty="0"/>
          </a:p>
          <a:p>
            <a:r>
              <a:rPr lang="es-ES" dirty="0"/>
              <a:t>Cuando el(la) propietario(a) se prepara para marcharse, el(la) nuevo(a) productor(a) debe aprender a hacerse cargo. A menudo, ambas generaciones trabajan juntas durante un tiempo. </a:t>
            </a:r>
          </a:p>
          <a:p>
            <a:endParaRPr lang="en-US" dirty="0"/>
          </a:p>
          <a:p>
            <a:r>
              <a:rPr lang="es-ES" dirty="0"/>
              <a:t>Pero ya sea de una vez o gradualmente a lo largo del tiempo, el proceso requiere que el(la) propietario(a) ceda la toma de decisiones a otra persona. Esto puede resultar difícil para ambas partes, por lo que es fundamental una comunicación abierta y honesta.  </a:t>
            </a:r>
          </a:p>
          <a:p>
            <a:endParaRPr lang="en-US" dirty="0"/>
          </a:p>
          <a:p>
            <a:r>
              <a:rPr lang="es-ES" dirty="0"/>
              <a:t>El(la) productor(a) entrante tiene que empezar a tomar decisiones cotidianas y probablemente querrá hacerlo cuanto antes. Pero el(la) propietario(a) hizo una gran inversión en la operación y se le puede dificultar un poco soltar las riendas. </a:t>
            </a:r>
          </a:p>
        </p:txBody>
      </p:sp>
      <p:sp>
        <p:nvSpPr>
          <p:cNvPr id="4" name="Slide Number Placeholder 3"/>
          <p:cNvSpPr>
            <a:spLocks noGrp="1"/>
          </p:cNvSpPr>
          <p:nvPr>
            <p:ph type="sldNum" sz="quarter" idx="5"/>
          </p:nvPr>
        </p:nvSpPr>
        <p:spPr/>
        <p:txBody>
          <a:bodyPr/>
          <a:lstStyle/>
          <a:p>
            <a:pPr lvl="0"/>
            <a:fld id="{6145F6E3-A983-4E35-88C2-65DC0F2E4105}" type="slidenum">
              <a:rPr lang="en-US" noProof="0" smtClean="0"/>
              <a:pPr lvl="0"/>
              <a:t>19</a:t>
            </a:fld>
            <a:endParaRPr lang="en-US" noProof="0" dirty="0"/>
          </a:p>
        </p:txBody>
      </p:sp>
      <p:sp>
        <p:nvSpPr>
          <p:cNvPr id="7" name="Slide Image Placeholder 6">
            <a:extLst>
              <a:ext uri="{FF2B5EF4-FFF2-40B4-BE49-F238E27FC236}">
                <a16:creationId xmlns:a16="http://schemas.microsoft.com/office/drawing/2014/main" id="{1C0ECA5C-CA6D-1679-B223-5472C58C035D}"/>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42086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Bienvenidos a este taller. Este es el tercero de 5 módulos o talleres que American Farmland Trust creó para ayudarle a prepararse para formar parte de un proceso de transferencia de una explotación agrícola o ganadera.  </a:t>
            </a:r>
          </a:p>
          <a:p>
            <a:endParaRPr lang="en-US" dirty="0"/>
          </a:p>
          <a:p>
            <a:r>
              <a:rPr lang="es-ES" dirty="0"/>
              <a:t>Hemos comprobado que la mayoría de las capacitaciones en este sentido sobre transferencias de explotaciones agrícolas y ganaderas y transferencias abarcan la sucesión y/o la planificación patrimonial en el seno de las familias de agricultores y mayoritariamente desde el punto de vista de la generación más veterana. </a:t>
            </a:r>
          </a:p>
          <a:p>
            <a:endParaRPr lang="en-US" dirty="0"/>
          </a:p>
          <a:p>
            <a:r>
              <a:rPr lang="es-ES" dirty="0"/>
              <a:t>Dado que las transferencias de tierras se producen cada vez más entre personas no emparentadas, intentamos que nuestra capacitación sea lo más inclusiva posible: para los que proceden de familias de agricultores y para los que no, para los productores más jóvenes o principiantes, así como para los propietarios de tierras que buscan a alguien que se haga cargo de la gestión de sus tierras, de su explotación o de ambas cosas. </a:t>
            </a:r>
          </a:p>
          <a:p>
            <a:endParaRPr lang="en-US" dirty="0"/>
          </a:p>
          <a:p>
            <a:r>
              <a:rPr lang="es-ES" dirty="0"/>
              <a:t>Fue diseñado especialmente para las personas que tienen una propiedad en mente y que, al menos, hayan empezado a hablar con alguien sobre su transferencia: desde agricultores y ganaderos jóvenes y principiantes hasta propietarios de tierras que puedan estar jubilándose o planificando sus herencias o que quieran poner tierras a disposición de una nueva generación. </a:t>
            </a:r>
          </a:p>
          <a:p>
            <a:endParaRPr lang="en-US" dirty="0"/>
          </a:p>
          <a:p>
            <a:r>
              <a:rPr lang="es-ES" u="sng" dirty="0"/>
              <a:t>Instrucciones para el(la) capacitador(a):</a:t>
            </a:r>
          </a:p>
          <a:p>
            <a:r>
              <a:rPr lang="es-ES" dirty="0"/>
              <a:t>Pida a los ponentes y capacitadores que se presenten</a:t>
            </a:r>
          </a:p>
          <a:p>
            <a:endParaRPr lang="en-US" dirty="0"/>
          </a:p>
          <a:p>
            <a:r>
              <a:rPr lang="es-ES" dirty="0"/>
              <a:t>Revise el orden del día del taller</a:t>
            </a:r>
          </a:p>
          <a:p>
            <a:endParaRPr lang="en-US" dirty="0"/>
          </a:p>
          <a:p>
            <a:r>
              <a:rPr lang="es-ES" dirty="0"/>
              <a:t>Pida a los participantes que se presenten</a:t>
            </a:r>
          </a:p>
        </p:txBody>
      </p:sp>
      <p:sp>
        <p:nvSpPr>
          <p:cNvPr id="4" name="Slide Number Placeholder 3"/>
          <p:cNvSpPr>
            <a:spLocks noGrp="1"/>
          </p:cNvSpPr>
          <p:nvPr>
            <p:ph type="sldNum" sz="quarter" idx="5"/>
          </p:nvPr>
        </p:nvSpPr>
        <p:spPr/>
        <p:txBody>
          <a:bodyPr/>
          <a:lstStyle/>
          <a:p>
            <a:fld id="{20F99AC1-5AA4-49A2-8A31-29032D8E4CBF}" type="slidenum">
              <a:rPr lang="en-US" smtClean="0"/>
              <a:pPr/>
              <a:t>2</a:t>
            </a:fld>
            <a:endParaRPr lang="en-US" dirty="0"/>
          </a:p>
        </p:txBody>
      </p:sp>
      <p:sp>
        <p:nvSpPr>
          <p:cNvPr id="7" name="Slide Image Placeholder 6">
            <a:extLst>
              <a:ext uri="{FF2B5EF4-FFF2-40B4-BE49-F238E27FC236}">
                <a16:creationId xmlns:a16="http://schemas.microsoft.com/office/drawing/2014/main" id="{1F64F3C8-1C98-5F71-AE04-E5EF6F9E1C53}"/>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70849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Entre las herramientas de negocios se incluyen la forma de estructurar las operaciones y los contratos entre propietarios de negocios, como los acuerdos de compraventa y de explotación. </a:t>
            </a:r>
          </a:p>
        </p:txBody>
      </p:sp>
      <p:sp>
        <p:nvSpPr>
          <p:cNvPr id="4" name="Slide Number Placeholder 3"/>
          <p:cNvSpPr>
            <a:spLocks noGrp="1"/>
          </p:cNvSpPr>
          <p:nvPr>
            <p:ph type="sldNum" sz="quarter" idx="5"/>
          </p:nvPr>
        </p:nvSpPr>
        <p:spPr/>
        <p:txBody>
          <a:bodyPr/>
          <a:lstStyle/>
          <a:p>
            <a:fld id="{6145F6E3-A983-4E35-88C2-65DC0F2E4105}" type="slidenum">
              <a:rPr lang="en-US" smtClean="0"/>
              <a:pPr/>
              <a:t>20</a:t>
            </a:fld>
            <a:endParaRPr lang="en-US" dirty="0"/>
          </a:p>
        </p:txBody>
      </p:sp>
      <p:sp>
        <p:nvSpPr>
          <p:cNvPr id="7" name="Slide Image Placeholder 6">
            <a:extLst>
              <a:ext uri="{FF2B5EF4-FFF2-40B4-BE49-F238E27FC236}">
                <a16:creationId xmlns:a16="http://schemas.microsoft.com/office/drawing/2014/main" id="{630F72F2-2474-153B-B156-E6576880E297}"/>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6468503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estructura del negocio puede proporcionar una forma de administrar y, dado caso, transferir activos a otra persona. Puede separar la propiedad y la gestión y permitir una transferencia gradual a lo largo del tiempo.</a:t>
            </a:r>
          </a:p>
          <a:p>
            <a:endParaRPr lang="en-US" dirty="0"/>
          </a:p>
          <a:p>
            <a:r>
              <a:rPr lang="es-ES" dirty="0"/>
              <a:t>La estructura del negocio afecta a la propiedad de las tierras y otros activos, así como a las personas y actividades que intervienen en la explotación agrícola o ganadera. </a:t>
            </a:r>
          </a:p>
          <a:p>
            <a:endParaRPr lang="en-US" dirty="0"/>
          </a:p>
          <a:p>
            <a:r>
              <a:rPr lang="es-ES" dirty="0"/>
              <a:t>También influye en las operaciones diarias, en cómo se toman las decisiones y en las responsabilidades de propietarios, directivos y empleados. </a:t>
            </a:r>
          </a:p>
          <a:p>
            <a:endParaRPr lang="en-US" dirty="0"/>
          </a:p>
          <a:p>
            <a:r>
              <a:rPr lang="es-ES" dirty="0"/>
              <a:t>La estructura del negocio afecta a la transferencia de varias maneras. La más importante es que puede limitar la responsabilidad. Lo siguiente más importante es que puede facilitar la transferencia de la propiedad. Por último, puede permitir una transferencia gradual a lo largo del tiempo.</a:t>
            </a:r>
          </a:p>
        </p:txBody>
      </p:sp>
      <p:sp>
        <p:nvSpPr>
          <p:cNvPr id="4" name="Slide Number Placeholder 3"/>
          <p:cNvSpPr>
            <a:spLocks noGrp="1"/>
          </p:cNvSpPr>
          <p:nvPr>
            <p:ph type="sldNum" sz="quarter" idx="5"/>
          </p:nvPr>
        </p:nvSpPr>
        <p:spPr/>
        <p:txBody>
          <a:bodyPr/>
          <a:lstStyle/>
          <a:p>
            <a:fld id="{E3F86F0F-895A-944D-A495-0C8B192790BE}" type="slidenum">
              <a:rPr lang="en-US"/>
              <a:pPr/>
              <a:t>21</a:t>
            </a:fld>
            <a:endParaRPr lang="en-US" dirty="0"/>
          </a:p>
        </p:txBody>
      </p:sp>
      <p:sp>
        <p:nvSpPr>
          <p:cNvPr id="7" name="Slide Image Placeholder 6">
            <a:extLst>
              <a:ext uri="{FF2B5EF4-FFF2-40B4-BE49-F238E27FC236}">
                <a16:creationId xmlns:a16="http://schemas.microsoft.com/office/drawing/2014/main" id="{263FF69C-9397-4CA4-1585-A30FC7901514}"/>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63654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96957" y="2301926"/>
            <a:ext cx="6202017" cy="6052620"/>
          </a:xfrm>
        </p:spPr>
        <p:txBody>
          <a:bodyPr/>
          <a:lstStyle/>
          <a:p>
            <a:r>
              <a:rPr lang="es-ES" dirty="0"/>
              <a:t>Los cuatro tipos principales de negocios son las empresas unipersonales, las asociaciones, las sociedades de responsabilidad limitada (o LLC) y las corporaciones. </a:t>
            </a:r>
          </a:p>
          <a:p>
            <a:r>
              <a:rPr lang="es-ES" dirty="0"/>
              <a:t>Cada uno de ellos tiene sus ventajas e inconvenientes desde el punto de vista de la transferencia de explotaciones, incluidos los diferentes involucramientos fiscales y jurídicos. </a:t>
            </a:r>
          </a:p>
          <a:p>
            <a:r>
              <a:rPr lang="es-ES" dirty="0"/>
              <a:t>Tanto si está creando un negocio como si ya lo tiene o está trabajando con alguien que ya tiene una estructura de negocio en marcha, es importante entender cosas como: ¿A quién pertenece cada cosa? ¿Quién toma las decisiones de negocios? ¿Cuáles son los problemas de responsabilidad? Y, ¿cómo se gravan los ingresos? </a:t>
            </a:r>
          </a:p>
          <a:p>
            <a:endParaRPr lang="en-US" dirty="0"/>
          </a:p>
          <a:p>
            <a:r>
              <a:rPr lang="es-ES" dirty="0"/>
              <a:t>La empresa unipersonal es el tipo de negocio más sencillo, fácil y barato de crear. En una empresa unipersonal, el negocio es propiedad y está dirigido por una sola persona y legalmente no hay diferencia entre el(la) propietario(a) y el negocio. Por ello, no ofrece ninguna protección de responsabilidad al(a la) propietario(a) (o, en lenguaje jurídico, "tienen responsabilidad ilimitada"), de modo que el(la) propietario(a) es el(la) único(a) responsable de toda la actividad del negocio, incluso las demandas y las deudas. En una situación de transferencia de una explotación agrícola o ganadera, es importante tener en cuenta que no se pueden transferir participaciones parciales en una empresa unipersonal, mientras que sí se puede en otros tipos de entidades empresariales. Esto dificulta la transferencia de distintos activos individuales a distintas personas.</a:t>
            </a:r>
          </a:p>
          <a:p>
            <a:r>
              <a:rPr lang="es-ES" dirty="0"/>
              <a:t>Una asociación es como una empresa unipersonal, pero es entre dos o más personas. En las asociaciones, los propietarios pueden tener la misma participación y compartir los pasivos. Al igual que las empresas unipersonales, las asociaciones no ofrecen protección frente a la responsabilidad civil. Pero es más fácil transferir distintos activos entre distintas partes que en una empresa unipersonal.</a:t>
            </a:r>
          </a:p>
          <a:p>
            <a:r>
              <a:rPr lang="es-ES" dirty="0"/>
              <a:t>Las Sociedades de Responsabilidad Limitada (o LLC) son jurídicamente distintas de sus propietarios y ofrecen protección en materia de responsabilidad. El negocio puede continuar después del fallecimiento de sus propietarios y es relativamente fácil transferir participaciones parciales del negocio a otras personas. Las LLC suelen ser la estructura preferida, sobre todo para las pequeñas explotaciones agrícolas y ganaderas, ya que ofrecen protección, pero son flexibles, y son una buena forma de transferir tanto la gestión como la propiedad.</a:t>
            </a:r>
          </a:p>
          <a:p>
            <a:r>
              <a:rPr lang="es-ES" dirty="0"/>
              <a:t>Estos tres tipos de negocios se consideran "entidades canalizadoras", lo cual significa que todos los socios deben colocar sus beneficios en sus declaraciones de la renta personales. </a:t>
            </a:r>
          </a:p>
          <a:p>
            <a:r>
              <a:rPr lang="es-ES" dirty="0"/>
              <a:t>Una corporación es una organización (normalmente un grupo de personas o una empresa) autorizada por el estado para actuar como una entidad única y reconocida por la ley. Proporciona más protección al(a la) propietario(a) o propietarios, pero también toma más tiempo y atención para su capacitación y mantenimiento. Hay 5 tipos de corporaciones, incluidas las cooperativas y las organizaciones sin fines de lucro, pero hoy no entraremos en detalle. Consulte la hoja informativa para obtener más información. </a:t>
            </a:r>
          </a:p>
          <a:p>
            <a:endParaRPr lang="en-US" dirty="0"/>
          </a:p>
          <a:p>
            <a:r>
              <a:rPr lang="es-ES" dirty="0"/>
              <a:t>Estas son sólo 4 de las muchas opciones de estructura de negocios.</a:t>
            </a:r>
          </a:p>
          <a:p>
            <a:endParaRPr lang="en-US" dirty="0"/>
          </a:p>
          <a:p>
            <a:r>
              <a:rPr lang="es-ES" u="sng" dirty="0"/>
              <a:t>Instrucciones para el(la) capacitador(a):</a:t>
            </a:r>
          </a:p>
          <a:p>
            <a:r>
              <a:rPr lang="es-ES" dirty="0"/>
              <a:t>Consulte las Listas de Recursos para conocer otros modelos de estructura de negocios.</a:t>
            </a:r>
          </a:p>
        </p:txBody>
      </p:sp>
      <p:sp>
        <p:nvSpPr>
          <p:cNvPr id="4" name="Slide Number Placeholder 3"/>
          <p:cNvSpPr>
            <a:spLocks noGrp="1"/>
          </p:cNvSpPr>
          <p:nvPr>
            <p:ph type="sldNum" sz="quarter" idx="5"/>
          </p:nvPr>
        </p:nvSpPr>
        <p:spPr/>
        <p:txBody>
          <a:bodyPr/>
          <a:lstStyle/>
          <a:p>
            <a:fld id="{E3F86F0F-895A-944D-A495-0C8B192790BE}" type="slidenum">
              <a:rPr lang="en-US"/>
              <a:pPr/>
              <a:t>22</a:t>
            </a:fld>
            <a:endParaRPr lang="en-US" dirty="0"/>
          </a:p>
        </p:txBody>
      </p:sp>
      <p:sp>
        <p:nvSpPr>
          <p:cNvPr id="7" name="Slide Image Placeholder 6">
            <a:extLst>
              <a:ext uri="{FF2B5EF4-FFF2-40B4-BE49-F238E27FC236}">
                <a16:creationId xmlns:a16="http://schemas.microsoft.com/office/drawing/2014/main" id="{A268B9F6-B74F-75CE-557A-6974AAD01746}"/>
              </a:ext>
            </a:extLst>
          </p:cNvPr>
          <p:cNvSpPr>
            <a:spLocks noGrp="1" noRot="1" noChangeAspect="1"/>
          </p:cNvSpPr>
          <p:nvPr>
            <p:ph type="sldImg"/>
          </p:nvPr>
        </p:nvSpPr>
        <p:spPr>
          <a:xfrm>
            <a:off x="2339975" y="258763"/>
            <a:ext cx="2635250" cy="1976437"/>
          </a:xfrm>
        </p:spPr>
      </p:sp>
    </p:spTree>
    <p:extLst>
      <p:ext uri="{BB962C8B-B14F-4D97-AF65-F5344CB8AC3E}">
        <p14:creationId xmlns:p14="http://schemas.microsoft.com/office/powerpoint/2010/main" val="2072814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acuerdos de compraventa ayudan a garantizar una transferencia ordenada de los activos de las explotaciones agrícolas y ganaderas. Detallan lo que ocurrirá en caso de las 5 D: Disolución, Discapacidad, Divorcio, Defunción y Desastre.</a:t>
            </a:r>
          </a:p>
          <a:p>
            <a:endParaRPr lang="en-US" dirty="0"/>
          </a:p>
          <a:p>
            <a:r>
              <a:rPr lang="es-ES" dirty="0"/>
              <a:t>Los acuerdos de compraventa son contratos que obligan al empresario a comprar la totalidad o parte de un negocio compartido en caso de jubilación, defunción o discapacidad de otro empresario. El contrato especifica quién comprará la participación en la propiedad, cuánto costará, cuándo se producirá y las condiciones de la venta. </a:t>
            </a:r>
          </a:p>
          <a:p>
            <a:endParaRPr lang="en-US" dirty="0"/>
          </a:p>
          <a:p>
            <a:r>
              <a:rPr lang="es-ES" dirty="0"/>
              <a:t>A nadie le gusta pensar en estas cosas, sobre todo al principio de una relación; sin embargo, sigue siendo importante hablar al respecto. </a:t>
            </a:r>
          </a:p>
          <a:p>
            <a:endParaRPr lang="en-US" dirty="0"/>
          </a:p>
          <a:p>
            <a:r>
              <a:rPr lang="es-ES" dirty="0"/>
              <a:t>Tanto si la estructura de su negocio es una asociación, una corporación o una LLC, un acuerdo de compraventa puede fijar el precio y las condiciones de pago de una futura compra. Como tal, este tipo de acuerdo también debe abordar las posibles opciones de financiación. </a:t>
            </a:r>
          </a:p>
          <a:p>
            <a:endParaRPr lang="en-US" dirty="0"/>
          </a:p>
          <a:p>
            <a:r>
              <a:rPr lang="es-ES" dirty="0"/>
              <a:t>Hay cuatro formas principales de financiar un acuerdo de compraventa: Ahorros, seguros, préstamos y suerte (como tener un tío rico o ganarse la lotería). </a:t>
            </a:r>
          </a:p>
          <a:p>
            <a:endParaRPr lang="en-US" dirty="0"/>
          </a:p>
          <a:p>
            <a:r>
              <a:rPr lang="es-ES" dirty="0"/>
              <a:t>En resumen, los acuerdos de compraventa permiten determinar el valor de los activos, esbozar el proceso de transferencia del negocio y establecer las condiciones de pago o financiación. Y pueden utilizarse para tratar acerca del negocio agrícola/ganadero como el inmobiliario.</a:t>
            </a:r>
          </a:p>
          <a:p>
            <a:endParaRPr lang="en-US" dirty="0"/>
          </a:p>
          <a:p>
            <a:r>
              <a:rPr lang="es-ES" dirty="0"/>
              <a:t>Las disposiciones clave deben abordar el precio (valoración), el proceso/calendario de transferencia y las condiciones de pago/financiación.</a:t>
            </a:r>
          </a:p>
        </p:txBody>
      </p:sp>
      <p:sp>
        <p:nvSpPr>
          <p:cNvPr id="4" name="Slide Number Placeholder 3"/>
          <p:cNvSpPr>
            <a:spLocks noGrp="1"/>
          </p:cNvSpPr>
          <p:nvPr>
            <p:ph type="sldNum" sz="quarter" idx="10"/>
          </p:nvPr>
        </p:nvSpPr>
        <p:spPr/>
        <p:txBody>
          <a:bodyPr/>
          <a:lstStyle/>
          <a:p>
            <a:fld id="{E3F86F0F-895A-944D-A495-0C8B192790BE}" type="slidenum">
              <a:rPr lang="en-US"/>
              <a:pPr/>
              <a:t>23</a:t>
            </a:fld>
            <a:endParaRPr lang="en-US" dirty="0"/>
          </a:p>
        </p:txBody>
      </p:sp>
      <p:sp>
        <p:nvSpPr>
          <p:cNvPr id="7" name="Slide Image Placeholder 6">
            <a:extLst>
              <a:ext uri="{FF2B5EF4-FFF2-40B4-BE49-F238E27FC236}">
                <a16:creationId xmlns:a16="http://schemas.microsoft.com/office/drawing/2014/main" id="{D760DC16-FFEC-AB20-8123-6757BDEA8B81}"/>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187431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acuerdos de explotación pueden adoptar muchas formas, como un contrato de sociedad, los estatutos de un negocio o un acuerdo de explotación de una LLC   (puede considerarse como el contrato entre los miembros de una entidad y cada uno de ellos entre sí y con la propia entidad).</a:t>
            </a:r>
          </a:p>
          <a:p>
            <a:endParaRPr lang="en-US" dirty="0"/>
          </a:p>
          <a:p>
            <a:r>
              <a:rPr lang="es-ES" dirty="0"/>
              <a:t>Seis estados exigen que las LLC mantengan un acuerdo de funcionamiento: California, Delaware, Maine, Missouri, Nebraska y Nueva York. Pero incluso sin un requisito legal, los Acuerdos de Explotación de Negocios Agrícolas pueden beneficiar a todas las explotaciones agrícolas y ganaderas, independientemente de su estructura jurídica.</a:t>
            </a:r>
          </a:p>
          <a:p>
            <a:endParaRPr lang="en-US" dirty="0"/>
          </a:p>
          <a:p>
            <a:r>
              <a:rPr lang="es-ES" dirty="0"/>
              <a:t>Los Acuerdos de Explotación de Negocios Agrícolas se utilizan cuando dos o más partes participan en una explotación agrícola o ganadera invirtiendo capital, aportando mano de obra y gestión y compartiendo los ingresos generados por la explotación. Sin embargo, aunque los ingresos se comparten, no necesariamente se reparten a partes iguales. Normalmente, cada parte recibe una parte en función de sus recursos y otras contribuciones. Corresponde a las partes decidir cómo se reparten los ingresos. Los ingresos de cada parte se utilizan para pagar los gastos, incluidos los impuestos y el pago de deudas. El acuerdo de explotación especifica las condiciones para que las partes sepan a qué atenerse y reciban un trato justo. </a:t>
            </a:r>
          </a:p>
          <a:p>
            <a:endParaRPr lang="en-US" dirty="0"/>
          </a:p>
          <a:p>
            <a:r>
              <a:rPr lang="es-ES" dirty="0"/>
              <a:t>Los Acuerdos de Explotación de Negocios Agrícolas suelen utilizarse entre generaciones que trabajan juntas en una explotación agrícola o ganadera. En estos casos, la parte mayor suele aportar las tierras y otros activos inmobiliarios de la explotación y la parte menor aporta la mano de obra. Además, hay muchas formas de que las partes compartan la propiedad de otros bienes, como equipos o ganado. </a:t>
            </a:r>
          </a:p>
          <a:p>
            <a:endParaRPr lang="en-US" dirty="0"/>
          </a:p>
          <a:p>
            <a:r>
              <a:rPr lang="es-ES" dirty="0"/>
              <a:t>Quizá la parte más importante del acuerdo sea la discusión que tiene lugar para crearlo. Esto se debe a que obliga a las partes a reflexionar sobre los posibles problemas que puedan surgir y a resolverlos antes de que se conviertan en problemas.</a:t>
            </a:r>
          </a:p>
        </p:txBody>
      </p:sp>
      <p:sp>
        <p:nvSpPr>
          <p:cNvPr id="4" name="Slide Number Placeholder 3"/>
          <p:cNvSpPr>
            <a:spLocks noGrp="1"/>
          </p:cNvSpPr>
          <p:nvPr>
            <p:ph type="sldNum" sz="quarter" idx="5"/>
          </p:nvPr>
        </p:nvSpPr>
        <p:spPr/>
        <p:txBody>
          <a:bodyPr/>
          <a:lstStyle/>
          <a:p>
            <a:fld id="{6145F6E3-A983-4E35-88C2-65DC0F2E4105}" type="slidenum">
              <a:rPr lang="en-US" smtClean="0"/>
              <a:pPr/>
              <a:t>24</a:t>
            </a:fld>
            <a:endParaRPr lang="en-US" dirty="0"/>
          </a:p>
        </p:txBody>
      </p:sp>
      <p:sp>
        <p:nvSpPr>
          <p:cNvPr id="7" name="Slide Image Placeholder 6">
            <a:extLst>
              <a:ext uri="{FF2B5EF4-FFF2-40B4-BE49-F238E27FC236}">
                <a16:creationId xmlns:a16="http://schemas.microsoft.com/office/drawing/2014/main" id="{01D5BB75-B393-A906-E606-6B2B50FA827E}"/>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7319236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sucesión y la planificación patrimonial pueden considerarse herramientas, pero aquí las presentaré como si fueran una caja de herramientas con un conjunto de otras herramientas que abordan diferentes cuestiones. </a:t>
            </a:r>
          </a:p>
          <a:p>
            <a:endParaRPr lang="en-US" dirty="0"/>
          </a:p>
          <a:p>
            <a:r>
              <a:rPr lang="es-ES" dirty="0"/>
              <a:t>La planificación patrimonial suele referirse a cómo se transmiten los activos tras el fallecimiento, mientras que la planificación sucesoria examina cómo se transferirán los activos tras el fallecimiento O durante la vida del titular de los activos. </a:t>
            </a:r>
          </a:p>
          <a:p>
            <a:r>
              <a:rPr lang="es-ES" dirty="0"/>
              <a:t>La planificación de la sucesión suele formar parte de un plan sucesorio, pero no necesariamente.</a:t>
            </a:r>
          </a:p>
          <a:p>
            <a:endParaRPr lang="en-US" dirty="0"/>
          </a:p>
          <a:p>
            <a:r>
              <a:rPr lang="es-ES" dirty="0"/>
              <a:t>Si se trata de una explotación agrícola o ganadera, la planificación de la sucesión también aborda la transferencia de conocimientos y de la gestión, así como de los activos.</a:t>
            </a:r>
          </a:p>
        </p:txBody>
      </p:sp>
      <p:sp>
        <p:nvSpPr>
          <p:cNvPr id="4" name="Slide Number Placeholder 3"/>
          <p:cNvSpPr>
            <a:spLocks noGrp="1"/>
          </p:cNvSpPr>
          <p:nvPr>
            <p:ph type="sldNum" sz="quarter" idx="5"/>
          </p:nvPr>
        </p:nvSpPr>
        <p:spPr/>
        <p:txBody>
          <a:bodyPr/>
          <a:lstStyle/>
          <a:p>
            <a:fld id="{6145F6E3-A983-4E35-88C2-65DC0F2E4105}" type="slidenum">
              <a:rPr lang="en-US"/>
              <a:pPr/>
              <a:t>25</a:t>
            </a:fld>
            <a:endParaRPr lang="en-US" dirty="0"/>
          </a:p>
        </p:txBody>
      </p:sp>
      <p:sp>
        <p:nvSpPr>
          <p:cNvPr id="7" name="Slide Image Placeholder 6">
            <a:extLst>
              <a:ext uri="{FF2B5EF4-FFF2-40B4-BE49-F238E27FC236}">
                <a16:creationId xmlns:a16="http://schemas.microsoft.com/office/drawing/2014/main" id="{E908AAF1-1381-7A1C-E356-AC3A63D1F16F}"/>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706000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Como dijimos antes, las herramientas sirven para muchas cosas. En el caso de la sucesión de explotaciones agrícolas o ganaderas, pueden incluir la estructura de negocio y los acuerdos de compraventa, pero también regalos bien planificados, atención médica y planificación de la jubilación, junto con arrendamientos a largo plazo y servidumbres de conservación. </a:t>
            </a:r>
          </a:p>
        </p:txBody>
      </p:sp>
      <p:sp>
        <p:nvSpPr>
          <p:cNvPr id="4" name="Slide Number Placeholder 3"/>
          <p:cNvSpPr>
            <a:spLocks noGrp="1"/>
          </p:cNvSpPr>
          <p:nvPr>
            <p:ph type="sldNum" sz="quarter" idx="5"/>
          </p:nvPr>
        </p:nvSpPr>
        <p:spPr/>
        <p:txBody>
          <a:bodyPr/>
          <a:lstStyle/>
          <a:p>
            <a:fld id="{6145F6E3-A983-4E35-88C2-65DC0F2E4105}" type="slidenum">
              <a:rPr lang="en-US" smtClean="0"/>
              <a:pPr/>
              <a:t>26</a:t>
            </a:fld>
            <a:endParaRPr lang="en-US" dirty="0"/>
          </a:p>
        </p:txBody>
      </p:sp>
      <p:sp>
        <p:nvSpPr>
          <p:cNvPr id="7" name="Slide Image Placeholder 6">
            <a:extLst>
              <a:ext uri="{FF2B5EF4-FFF2-40B4-BE49-F238E27FC236}">
                <a16:creationId xmlns:a16="http://schemas.microsoft.com/office/drawing/2014/main" id="{467603DE-4386-7A4A-E575-20778320C65B}"/>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6210461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regalos bien planificados pueden ser una forma eficaz de transferir activos y a menudo se utilizan en las transferencias de explotaciones agrícolas familiares. Pero deben equilibrarse con otras estrategias. </a:t>
            </a:r>
          </a:p>
          <a:p>
            <a:endParaRPr lang="en-US" dirty="0"/>
          </a:p>
          <a:p>
            <a:r>
              <a:rPr lang="es-ES" dirty="0"/>
              <a:t>A efectos de transferencia de explotaciones agrarias, un regalo es una transferencia de activos de por vida a un monto inferior al valor de mercado o en el que no se recibe ningún pago. </a:t>
            </a:r>
          </a:p>
          <a:p>
            <a:endParaRPr lang="en-US" dirty="0"/>
          </a:p>
          <a:p>
            <a:r>
              <a:rPr lang="es-ES" dirty="0"/>
              <a:t>Una venta "a precio de ganga" es parte venta y parte regalo, y puede ser una forma útil de ofrecer un descuento para facilitar las transferencias fuera de la familia. Pero cuidado: esto puede tener implicaciones fiscales.</a:t>
            </a:r>
          </a:p>
          <a:p>
            <a:endParaRPr lang="en-US" dirty="0"/>
          </a:p>
          <a:p>
            <a:r>
              <a:rPr lang="es-ES" dirty="0"/>
              <a:t>Como marco de referencia, la exención federal del impuesto sobre sucesiones y regalos para 2022 es de 12.06 millones de dólares por persona, por lo que una pareja puede pasar 24.12 millones de dólares libres del impuesto federal sobre sucesiones y regalos.</a:t>
            </a:r>
            <a:br>
              <a:rPr lang="es-ES" dirty="0"/>
            </a:br>
            <a:r>
              <a:rPr lang="es-ES" dirty="0"/>
              <a:t>La exclusión anual del impuesto federal sobre regalos para 2022 es ahora de 16,000 dólares anuales por beneficiario(a).</a:t>
            </a:r>
            <a:br>
              <a:rPr lang="es-ES" dirty="0"/>
            </a:br>
            <a:r>
              <a:rPr lang="es-ES" dirty="0"/>
              <a:t>La mayoría de los estados no tienen impuestos sobre regalos, por lo que esto puede suponer un beneficio financiero adicional.</a:t>
            </a:r>
            <a:br>
              <a:rPr lang="es-ES" dirty="0"/>
            </a:br>
            <a:r>
              <a:rPr lang="es-ES" dirty="0"/>
              <a:t>En cambio,  los regalos o las ventas a precio de ganga no se utilizan tanto, aunque se apliquen las mismas ventajas fiscales. </a:t>
            </a:r>
          </a:p>
          <a:p>
            <a:endParaRPr lang="en-US" dirty="0"/>
          </a:p>
          <a:p>
            <a:r>
              <a:rPr lang="es-ES" dirty="0"/>
              <a:t>Estas cifras están indexadas a la inflación, lo cual significa que aumentan periódicamente. </a:t>
            </a:r>
          </a:p>
        </p:txBody>
      </p:sp>
      <p:sp>
        <p:nvSpPr>
          <p:cNvPr id="4" name="Slide Number Placeholder 3"/>
          <p:cNvSpPr>
            <a:spLocks noGrp="1"/>
          </p:cNvSpPr>
          <p:nvPr>
            <p:ph type="sldNum" sz="quarter" idx="5"/>
          </p:nvPr>
        </p:nvSpPr>
        <p:spPr/>
        <p:txBody>
          <a:bodyPr/>
          <a:lstStyle/>
          <a:p>
            <a:fld id="{6145F6E3-A983-4E35-88C2-65DC0F2E4105}" type="slidenum">
              <a:rPr lang="en-US"/>
              <a:pPr/>
              <a:t>27</a:t>
            </a:fld>
            <a:endParaRPr lang="en-US" dirty="0"/>
          </a:p>
        </p:txBody>
      </p:sp>
      <p:sp>
        <p:nvSpPr>
          <p:cNvPr id="7" name="Slide Image Placeholder 6">
            <a:extLst>
              <a:ext uri="{FF2B5EF4-FFF2-40B4-BE49-F238E27FC236}">
                <a16:creationId xmlns:a16="http://schemas.microsoft.com/office/drawing/2014/main" id="{E6D53CC1-4C35-6E64-AF82-22E9F90AF9FA}"/>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5245252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jubilación puede plantear problemas de flujo de efectivo, por lo que la planificación de la jubilación suele centrarse tanto en los ingresos como en el flujo de efectivo. </a:t>
            </a:r>
          </a:p>
          <a:p>
            <a:endParaRPr lang="en-US" dirty="0"/>
          </a:p>
          <a:p>
            <a:r>
              <a:rPr lang="es-ES" dirty="0"/>
              <a:t>Los ingresos pueden proceder de fuentes como la Seguridad Social, una pensión, una cuenta de la IRA y/o un fondo de jubilación. En una situación de transferencia de una explotación agrícola o ganadera, es importante que ambas partes estén conscientes de la necesidad de ingresos continuos y se aseguren de proteger suficientes activos para la manutención del(de la ) propietario(a) saliente durante su jubilación. </a:t>
            </a:r>
          </a:p>
          <a:p>
            <a:endParaRPr lang="en-US" dirty="0"/>
          </a:p>
          <a:p>
            <a:r>
              <a:rPr lang="es-ES" dirty="0"/>
              <a:t>La planificación de la jubilación también debe abordar cómo mantenerse activos y sanos y prepararse para la posibilidad de cuidados a largo plazo o en residencias de ancianos en caso de ser necesarios.</a:t>
            </a:r>
          </a:p>
        </p:txBody>
      </p:sp>
      <p:sp>
        <p:nvSpPr>
          <p:cNvPr id="4" name="Slide Number Placeholder 3"/>
          <p:cNvSpPr>
            <a:spLocks noGrp="1"/>
          </p:cNvSpPr>
          <p:nvPr>
            <p:ph type="sldNum" sz="quarter" idx="5"/>
          </p:nvPr>
        </p:nvSpPr>
        <p:spPr/>
        <p:txBody>
          <a:bodyPr/>
          <a:lstStyle/>
          <a:p>
            <a:fld id="{6145F6E3-A983-4E35-88C2-65DC0F2E4105}" type="slidenum">
              <a:rPr lang="en-US"/>
              <a:pPr/>
              <a:t>28</a:t>
            </a:fld>
            <a:endParaRPr lang="en-US" dirty="0"/>
          </a:p>
        </p:txBody>
      </p:sp>
      <p:sp>
        <p:nvSpPr>
          <p:cNvPr id="10" name="Slide Image Placeholder 9">
            <a:extLst>
              <a:ext uri="{FF2B5EF4-FFF2-40B4-BE49-F238E27FC236}">
                <a16:creationId xmlns:a16="http://schemas.microsoft.com/office/drawing/2014/main" id="{CEC669C4-884C-800E-CDEF-97EBE49B3881}"/>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475823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atención médica es una de las principales inquietudes, tanto de los propietarios como de los nuevos agricultores y ganaderos, y sus costos potencialmente elevados deben abordarse en el contexto de la transferencia de una explotación agrícola o ganadera. </a:t>
            </a:r>
          </a:p>
          <a:p>
            <a:r>
              <a:rPr lang="es-ES" dirty="0"/>
              <a:t>A muchos agricultores mayores les preocupa cómo pagarán la atención médica cuando se jubilen. Esto puede repercutir en sus planes de transferencia. Los gastos médicos de bolsillo suelen ser el mayor gasto durante la jubilación, sobre todo si se necesita asistencia en residencias de ancianos, por lo que deben equilibrar sus objetivos de protección de activos con las posibles necesidades de atención médica.</a:t>
            </a:r>
          </a:p>
          <a:p>
            <a:endParaRPr lang="es-ES" dirty="0"/>
          </a:p>
          <a:p>
            <a:r>
              <a:rPr lang="es-ES" dirty="0"/>
              <a:t>Medicare es el programa federal de seguro de enfermedad para personas mayores de 65 años y algunas personas más jóvenes con discapacidad o enfermedad renal terminal. Ofrece varias opciones, entre ellas un seguro sólo para hospitalización (Parte A, normalmente gratuito), un seguro médico (Parte B, pago) y un seguro de medicamentos con receta (Parte D, también pago). Elegir entre las Partes B y D puede ser complicado, por lo que es aconsejable consultar con un(a) asesor(a). </a:t>
            </a:r>
          </a:p>
          <a:p>
            <a:endParaRPr lang="es-ES" dirty="0"/>
          </a:p>
          <a:p>
            <a:r>
              <a:rPr lang="es-ES" dirty="0"/>
              <a:t>La atención médica también preocupa a los nuevos productores. Sus elevados costos pueden afectar a su capacidad para adquirir tierras. El seguro de enfermedad ofrece protección frente a costos elevados e inesperados en caso de accidente o enfermedad graves. La mayoría de los seguros médicos también cubren algunos servicios preventivos, como vacunas y pruebas de detección, a bajo costo o gratuitamente. Muchos agricultores/ganaderos tienen un seguro privado a través de una empresa porque ellos o sus cónyuges tienen un trabajo aparte de la explotación agrícola. Otros contratan seguros privados o reciben un seguro a través de la Ley de Atención Médica Asequible. </a:t>
            </a:r>
          </a:p>
          <a:p>
            <a:r>
              <a:rPr lang="es-ES" dirty="0"/>
              <a:t>Medicaid es un programa federal y estatal que ayuda a cubrir los gastos médicos de las personas con ingresos limitados. También ofrece beneficios que normalmente no están cubiertos por Medicare, como los servicios en residencias de ancianos y de cuidados personales.</a:t>
            </a:r>
          </a:p>
          <a:p>
            <a:endParaRPr lang="es-ES" dirty="0"/>
          </a:p>
          <a:p>
            <a:r>
              <a:rPr lang="es-ES" dirty="0"/>
              <a:t>Un poder médico o un testamento en vida, es un documento utilizado para nombrar a una persona de confianza que actúe como su apoderado(a) o agente, y tome decisiones médicas por usted si no puede hablar por sí mismo(a).</a:t>
            </a:r>
          </a:p>
          <a:p>
            <a:endParaRPr lang="es-ES" dirty="0"/>
          </a:p>
          <a:p>
            <a:r>
              <a:rPr lang="es-ES" dirty="0"/>
              <a:t>El seguro de dependencia se refiere a una serie de servicios que no están cubiertos por el seguro médico ordinario, por ejemplo, ayuda con actividades rutinarias, como bañarse, vestirse o acostarse y levantarse de la cama. Ayuda a cubrir los costos de los cuidados de enfermedades crónicas y discapacidades. La mayoría de las pólizas le reembolsan los cuidados prestados en distintos lugares, como su domicilio, una residencia de ancianos o un centro de vida asistida. Que sea la opción adecuada para usted depende de su situación y sus preferencias, pero debería pensar en este tema, porque no puede esperar a decidir hasta que lo necesite. </a:t>
            </a:r>
          </a:p>
        </p:txBody>
      </p:sp>
      <p:sp>
        <p:nvSpPr>
          <p:cNvPr id="4" name="Slide Number Placeholder 3"/>
          <p:cNvSpPr>
            <a:spLocks noGrp="1"/>
          </p:cNvSpPr>
          <p:nvPr>
            <p:ph type="sldNum" sz="quarter" idx="5"/>
          </p:nvPr>
        </p:nvSpPr>
        <p:spPr/>
        <p:txBody>
          <a:bodyPr/>
          <a:lstStyle/>
          <a:p>
            <a:fld id="{E3F86F0F-895A-944D-A495-0C8B192790BE}" type="slidenum">
              <a:rPr lang="en-US"/>
              <a:pPr/>
              <a:t>29</a:t>
            </a:fld>
            <a:endParaRPr lang="en-US" dirty="0"/>
          </a:p>
        </p:txBody>
      </p:sp>
      <p:sp>
        <p:nvSpPr>
          <p:cNvPr id="7" name="Slide Image Placeholder 6">
            <a:extLst>
              <a:ext uri="{FF2B5EF4-FFF2-40B4-BE49-F238E27FC236}">
                <a16:creationId xmlns:a16="http://schemas.microsoft.com/office/drawing/2014/main" id="{35D15ED2-5CED-86DA-F2B7-96359FC5E6B6}"/>
              </a:ext>
            </a:extLst>
          </p:cNvPr>
          <p:cNvSpPr>
            <a:spLocks noGrp="1" noRot="1" noChangeAspect="1"/>
          </p:cNvSpPr>
          <p:nvPr>
            <p:ph type="sldImg"/>
          </p:nvPr>
        </p:nvSpPr>
        <p:spPr/>
      </p:sp>
    </p:spTree>
    <p:extLst>
      <p:ext uri="{BB962C8B-B14F-4D97-AF65-F5344CB8AC3E}">
        <p14:creationId xmlns:p14="http://schemas.microsoft.com/office/powerpoint/2010/main" val="130631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Este plan de estudios fue creado por American Farmland Trust con mucha ayuda de un equipo educativo nacional de asesores y un grupo maravilloso de expertos en la materia. </a:t>
            </a:r>
          </a:p>
          <a:p>
            <a:endParaRPr lang="en-US" dirty="0"/>
          </a:p>
          <a:p>
            <a:r>
              <a:rPr lang="es-ES" dirty="0"/>
              <a:t>Ha sido posible gracias a una subvención del Premio del Programa de Desarrollo de Agricultores y Ganaderos Principiantes del USDA #2020 - 49400 - 3325 con el apoyo adicional de Farm Credit y los miembros de la AFT (</a:t>
            </a:r>
            <a:r>
              <a:rPr lang="es-ES" i="1" dirty="0"/>
              <a:t>Advanced Food Technology</a:t>
            </a:r>
            <a:r>
              <a:rPr lang="es-ES" dirty="0"/>
              <a:t>). </a:t>
            </a:r>
          </a:p>
          <a:p>
            <a:endParaRPr lang="en-US" dirty="0"/>
          </a:p>
        </p:txBody>
      </p:sp>
      <p:sp>
        <p:nvSpPr>
          <p:cNvPr id="4" name="Slide Number Placeholder 3"/>
          <p:cNvSpPr>
            <a:spLocks noGrp="1"/>
          </p:cNvSpPr>
          <p:nvPr>
            <p:ph type="sldNum" sz="quarter" idx="5"/>
          </p:nvPr>
        </p:nvSpPr>
        <p:spPr/>
        <p:txBody>
          <a:bodyPr/>
          <a:lstStyle/>
          <a:p>
            <a:pPr defTabSz="948507">
              <a:defRPr/>
            </a:pPr>
            <a:fld id="{20F99AC1-5AA4-49A2-8A31-29032D8E4CBF}" type="slidenum">
              <a:rPr lang="en-US">
                <a:solidFill>
                  <a:prstClr val="black"/>
                </a:solidFill>
                <a:latin typeface="Calibri" panose="020F0502020204030204"/>
              </a:rPr>
              <a:pPr defTabSz="948507">
                <a:defRPr/>
              </a:pPr>
              <a:t>3</a:t>
            </a:fld>
            <a:endParaRPr lang="en-US" dirty="0">
              <a:solidFill>
                <a:prstClr val="black"/>
              </a:solidFill>
              <a:latin typeface="Calibri" panose="020F0502020204030204"/>
            </a:endParaRPr>
          </a:p>
        </p:txBody>
      </p:sp>
      <p:sp>
        <p:nvSpPr>
          <p:cNvPr id="7" name="Slide Image Placeholder 6">
            <a:extLst>
              <a:ext uri="{FF2B5EF4-FFF2-40B4-BE49-F238E27FC236}">
                <a16:creationId xmlns:a16="http://schemas.microsoft.com/office/drawing/2014/main" id="{ECEF0ED9-9DDE-F553-09BB-3CDC6FA05FBD}"/>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926482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Una servidumbre de conservación es una restricción que los propietarios imponen voluntariamente a su propiedad para proteger valores de conservación, como tierras de cultivo, humedales, aguas subterráneas y superficiales, hábitats naturales, lugares históricos y vistas panorámicas. Una servidumbre de conservación agrícola protege tierras de labranza, pastizales y explotaciones ganaderas para mantenerlas disponibles para la agricultura restringiendo el desarrollo no agrícola y/o la subdivisión.</a:t>
            </a:r>
          </a:p>
          <a:p>
            <a:endParaRPr lang="en-US" dirty="0"/>
          </a:p>
          <a:p>
            <a:r>
              <a:rPr lang="es-ES" dirty="0"/>
              <a:t>Las servidumbres agrícolas pueden donarse o venderse a un programa público de Compra de Servidumbre de Tierras Agrícolas (también conocido como Compra de Derechos de Desarrollo).</a:t>
            </a:r>
          </a:p>
          <a:p>
            <a:endParaRPr lang="en-US" dirty="0"/>
          </a:p>
          <a:p>
            <a:r>
              <a:rPr lang="es-ES" dirty="0"/>
              <a:t>Las Servidumbres Agrícolas de Conservación pueden facilitar la transferencia, al mantener las tierras disponibles para la agricultura y la ganadería y reducir el valor especulativo de las tierras a su valor agrícola o "restringido". Esto hace más asequible la compra para un(a) nuevo(a) agricultor(a) o ganadero(a).</a:t>
            </a:r>
          </a:p>
          <a:p>
            <a:endParaRPr lang="en-US" dirty="0"/>
          </a:p>
          <a:p>
            <a:r>
              <a:rPr lang="es-ES" dirty="0"/>
              <a:t>La venta de una servidumbre agrícola de conservación crea un patrimonio para los miembros de la familia que no desean dedicarse a la agricultura, ya que les genera ingresos al tiempo que pone las tierras a disposición de los miembros de la familia que sí desean hacerlo. </a:t>
            </a:r>
          </a:p>
          <a:p>
            <a:endParaRPr lang="en-US" dirty="0"/>
          </a:p>
          <a:p>
            <a:r>
              <a:rPr lang="es-ES" dirty="0"/>
              <a:t>También puede ayudar a financiar la jubilación del(de la) propietario(a). </a:t>
            </a:r>
          </a:p>
        </p:txBody>
      </p:sp>
      <p:sp>
        <p:nvSpPr>
          <p:cNvPr id="4" name="Slide Number Placeholder 3"/>
          <p:cNvSpPr>
            <a:spLocks noGrp="1"/>
          </p:cNvSpPr>
          <p:nvPr>
            <p:ph type="sldNum" sz="quarter" idx="5"/>
          </p:nvPr>
        </p:nvSpPr>
        <p:spPr/>
        <p:txBody>
          <a:bodyPr/>
          <a:lstStyle/>
          <a:p>
            <a:fld id="{6145F6E3-A983-4E35-88C2-65DC0F2E4105}" type="slidenum">
              <a:rPr lang="en-US" smtClean="0"/>
              <a:pPr/>
              <a:t>30</a:t>
            </a:fld>
            <a:endParaRPr lang="en-US" dirty="0"/>
          </a:p>
        </p:txBody>
      </p:sp>
      <p:sp>
        <p:nvSpPr>
          <p:cNvPr id="7" name="Slide Image Placeholder 6">
            <a:extLst>
              <a:ext uri="{FF2B5EF4-FFF2-40B4-BE49-F238E27FC236}">
                <a16:creationId xmlns:a16="http://schemas.microsoft.com/office/drawing/2014/main" id="{FFD8E667-A10F-1561-76DB-ACD7D54BA6BF}"/>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956681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transferencia de tierras se trata de algo más que la propiedad de las mismas. Según el Departamento de </a:t>
            </a:r>
            <a:r>
              <a:rPr lang="es-ES"/>
              <a:t>Agricultura de EE. UU. </a:t>
            </a:r>
            <a:r>
              <a:rPr lang="es-ES" dirty="0"/>
              <a:t>(</a:t>
            </a:r>
            <a:r>
              <a:rPr lang="es-ES" i="1" dirty="0"/>
              <a:t>U.S. Department of Agriculture</a:t>
            </a:r>
            <a:r>
              <a:rPr lang="es-ES" dirty="0"/>
              <a:t>, USDA), alrededor del 39% de los acres de tierras agrícolas (en los 48 estados contiguos) son alquilados. Esto es especialmente cierto en el caso de las tierras de cultivo, donde más de la mitad se alquilan, frente a poco más de una cuarta parte de los pastos. Así que el arrendamiento, especialmente a largo plazo, es una herramienta importante. Los arrendamientos pueden transferirse. </a:t>
            </a:r>
          </a:p>
          <a:p>
            <a:endParaRPr lang="en-US" dirty="0"/>
          </a:p>
          <a:p>
            <a:r>
              <a:rPr lang="es-ES" dirty="0"/>
              <a:t>La mayoría de los arrendamientos son anuales, del tipo de "apretón de manos". Estos arrendamientos a corto plazo proporcionan flexibilidad, pero poca seguridad, y no son realmente una herramienta de transferencia. Pero los arrendamientos a largo plazo, que pueden ser difíciles de conseguir, pueden transferirse y también pueden incluir el arrendamiento con opción a compra y otras disposiciones que hacen que merezca la pena considerar el arrendamiento como herramienta de transferencia. </a:t>
            </a:r>
          </a:p>
          <a:p>
            <a:endParaRPr lang="en-US" dirty="0"/>
          </a:p>
          <a:p>
            <a:r>
              <a:rPr lang="es-ES" dirty="0"/>
              <a:t>A la hora de considerar el arrendamiento como una herramienta de transferencia de explotaciones agrícolas o ganaderas, es buena idea pensar en arrendamientos a 5 años o más. Estos pueden ayudar a: </a:t>
            </a:r>
          </a:p>
          <a:p>
            <a:pPr lvl="1"/>
            <a:r>
              <a:rPr lang="es-ES" dirty="0"/>
              <a:t>Proporcionar mayor seguridad tanto al(a la) productor(a) entrante como al(a la) propietario(a) de las tierras</a:t>
            </a:r>
          </a:p>
          <a:p>
            <a:pPr lvl="1"/>
            <a:r>
              <a:rPr lang="es-ES" dirty="0"/>
              <a:t>Apoyar un horizonte de planificación a largo plazo</a:t>
            </a:r>
          </a:p>
          <a:p>
            <a:pPr lvl="1"/>
            <a:r>
              <a:rPr lang="es-ES" dirty="0"/>
              <a:t>También pueden incluir derechos de tanteo y retracto o una opción a compra para acceder a la propiedad</a:t>
            </a:r>
          </a:p>
          <a:p>
            <a:pPr lvl="1"/>
            <a:r>
              <a:rPr lang="es-ES" dirty="0"/>
              <a:t>Y si las tierras aún no están evaluadas para la agricultura, pueden ayudar a calificarla, reduciendo los impuestos sobre la propiedad de su dueño(a)</a:t>
            </a:r>
          </a:p>
          <a:p>
            <a:pPr lvl="1"/>
            <a:endParaRPr lang="en-US" dirty="0"/>
          </a:p>
          <a:p>
            <a:r>
              <a:rPr lang="es-ES" dirty="0"/>
              <a:t>El arrendamiento de tierras es una opción prometedora. Los Arrendamientos Rústicos, una herramienta bastante nueva para la agricultura, son arrendamientos a muy largo plazo en los que el(la) arrendatario(a) alquila las tierras, pero puede ser propietario(a) de cualquier mejora que haga en la propiedad, como construir un granero o un cobertizo. Suelen tener una duración de entre 50 y 99 años, y a menudo son transferibles. Permiten al(a la) inquilino(a) acumular capital porque puede vender los activos que mejoró. </a:t>
            </a:r>
          </a:p>
        </p:txBody>
      </p:sp>
      <p:sp>
        <p:nvSpPr>
          <p:cNvPr id="4" name="Slide Number Placeholder 3"/>
          <p:cNvSpPr>
            <a:spLocks noGrp="1"/>
          </p:cNvSpPr>
          <p:nvPr>
            <p:ph type="sldNum" sz="quarter" idx="5"/>
          </p:nvPr>
        </p:nvSpPr>
        <p:spPr/>
        <p:txBody>
          <a:bodyPr/>
          <a:lstStyle/>
          <a:p>
            <a:fld id="{E3F86F0F-895A-944D-A495-0C8B192790BE}" type="slidenum">
              <a:rPr lang="en-US"/>
              <a:pPr/>
              <a:t>31</a:t>
            </a:fld>
            <a:endParaRPr lang="en-US" dirty="0"/>
          </a:p>
        </p:txBody>
      </p:sp>
      <p:sp>
        <p:nvSpPr>
          <p:cNvPr id="7" name="Slide Image Placeholder 6">
            <a:extLst>
              <a:ext uri="{FF2B5EF4-FFF2-40B4-BE49-F238E27FC236}">
                <a16:creationId xmlns:a16="http://schemas.microsoft.com/office/drawing/2014/main" id="{FCCE2574-C43E-1709-76B7-92648828493C}"/>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97225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planificación patrimonial es un proceso para garantizar la transferencia ordenada de activos y pasivos en el momento del fallecimiento. Puede incluir un plan de jubilación o sucesión y puede estar diseñada para reducir o eliminar los impuestos de sucesión (o fallecimiento). </a:t>
            </a:r>
          </a:p>
          <a:p>
            <a:endParaRPr lang="en-US" dirty="0"/>
          </a:p>
          <a:p>
            <a:r>
              <a:rPr lang="es-ES" dirty="0"/>
              <a:t>El éxito de la planificación patrimonial y la transferencia de explotaciones requiere una comunicación eficaz y un trabajo en equipo que incluya conocimientos financieros, de gestión de explotaciones, fiscales y jurídicos. Dado que los planes deben adaptarse a las circunstancias individuales, deben diseñarse para responder a una variedad de situaciones únicas. No vamos a profundizar aquí en el proceso, pero sí en las principales herramientas utilizadas en un plan de sucesión. Además de las herramientas de las que ya hablamos, las herramientas de planificación patrimonial incluyen las Transferencias en Caso de Fallecimiento (TOD), los testamentos, fideicomisos y seguros de vida.</a:t>
            </a:r>
          </a:p>
          <a:p>
            <a:endParaRPr lang="en-US" dirty="0"/>
          </a:p>
          <a:p>
            <a:r>
              <a:rPr lang="es-ES" dirty="0"/>
              <a:t>Un buen plan de sucesión pondrá a las personas adecuadas a cargo de las cosas correctas y les dará la información y autoridad legal adecuadas. A menudo diseñado para evitar la sucesión y minimizar los impuestos, un plan de sucesión debe tener en cuenta los objetivos personales o familiares, satisfacer necesidades especiales, garantizar la tranquilidad y apoyar potencialmente el estilo de vida de los herederos. </a:t>
            </a:r>
          </a:p>
        </p:txBody>
      </p:sp>
      <p:sp>
        <p:nvSpPr>
          <p:cNvPr id="4" name="Slide Number Placeholder 3"/>
          <p:cNvSpPr>
            <a:spLocks noGrp="1"/>
          </p:cNvSpPr>
          <p:nvPr>
            <p:ph type="sldNum" sz="quarter" idx="5"/>
          </p:nvPr>
        </p:nvSpPr>
        <p:spPr/>
        <p:txBody>
          <a:bodyPr/>
          <a:lstStyle/>
          <a:p>
            <a:fld id="{6145F6E3-A983-4E35-88C2-65DC0F2E4105}" type="slidenum">
              <a:rPr lang="en-US"/>
              <a:pPr/>
              <a:t>32</a:t>
            </a:fld>
            <a:endParaRPr lang="en-US" dirty="0"/>
          </a:p>
        </p:txBody>
      </p:sp>
      <p:sp>
        <p:nvSpPr>
          <p:cNvPr id="7" name="Slide Image Placeholder 6">
            <a:extLst>
              <a:ext uri="{FF2B5EF4-FFF2-40B4-BE49-F238E27FC236}">
                <a16:creationId xmlns:a16="http://schemas.microsoft.com/office/drawing/2014/main" id="{DB40405E-8DD3-9DAA-1B21-369876167E81}"/>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440854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Un testamento es un documento jurídico básico e importante que da instrucciones sobre cómo se distribuirá la herencia tras el fallecimiento. Su uso debe coordinarse con otras herramientas y con los demás esfuerzos de planificación sucesoria o patrimonial del(de la) propietario(a). </a:t>
            </a:r>
          </a:p>
          <a:p>
            <a:endParaRPr lang="en-US" dirty="0"/>
          </a:p>
          <a:p>
            <a:r>
              <a:rPr lang="es-ES" dirty="0"/>
              <a:t>Los testamentos deben actualizarse periódicamente, sobre todo después de acontecimientos vitales importantes como matrimonios, nacimientos, graduaciones, divorcios, etc. Pero incluso sin un acontecimiento importante, la mayoría de los asesores sugieren revisar el testamento cada cinco años aproximadamente. </a:t>
            </a:r>
          </a:p>
          <a:p>
            <a:endParaRPr lang="en-US" dirty="0"/>
          </a:p>
          <a:p>
            <a:r>
              <a:rPr lang="es-ES" dirty="0"/>
              <a:t>Al preparar un testamento, los propietarios de tierras se enfrentan a menudo al reto de decidir qué es "justo" frente a “igualitario" para sus herederos. Si su objetivo es pasar su explotación agrícola a la siguiente generación, deben pensar en lo que es justo en lugar de dividir sus bienes a partes iguales entre los herederos. La Universidad Estatal de Oklahoma creó un modelo estadístico que compara las estrategias de transferencia con su probabilidad de éxito y descubrió que, aunque dividir los activos a partes iguales es la estrategia de sucesión agraria más común, estas explotaciones son las que tienen menos probabilidades de continuar a la siguiente generación. </a:t>
            </a:r>
          </a:p>
        </p:txBody>
      </p:sp>
      <p:sp>
        <p:nvSpPr>
          <p:cNvPr id="4" name="Slide Number Placeholder 3"/>
          <p:cNvSpPr>
            <a:spLocks noGrp="1"/>
          </p:cNvSpPr>
          <p:nvPr>
            <p:ph type="sldNum" sz="quarter" idx="10"/>
          </p:nvPr>
        </p:nvSpPr>
        <p:spPr/>
        <p:txBody>
          <a:bodyPr/>
          <a:lstStyle/>
          <a:p>
            <a:fld id="{E3F86F0F-895A-944D-A495-0C8B192790BE}" type="slidenum">
              <a:rPr lang="en-US"/>
              <a:pPr/>
              <a:t>33</a:t>
            </a:fld>
            <a:endParaRPr lang="en-US" dirty="0"/>
          </a:p>
        </p:txBody>
      </p:sp>
      <p:sp>
        <p:nvSpPr>
          <p:cNvPr id="7" name="Slide Image Placeholder 6">
            <a:extLst>
              <a:ext uri="{FF2B5EF4-FFF2-40B4-BE49-F238E27FC236}">
                <a16:creationId xmlns:a16="http://schemas.microsoft.com/office/drawing/2014/main" id="{DBA15BF1-6DB4-A92B-ED2E-619B7187E3D2}"/>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806120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Hay cierta terminología que es importante para entender los testamentos. </a:t>
            </a:r>
          </a:p>
          <a:p>
            <a:r>
              <a:rPr lang="es-ES" dirty="0"/>
              <a:t>El albacea es la persona nombrada en el testamento para administrar y disponer de los bienes. </a:t>
            </a:r>
          </a:p>
          <a:p>
            <a:r>
              <a:rPr lang="es-ES" dirty="0"/>
              <a:t>La legalización es el proceso legal para validar el testamento y permitir que los bienes se distribuyan de acuerdo con las instrucciones del testamento.</a:t>
            </a:r>
          </a:p>
          <a:p>
            <a:r>
              <a:rPr lang="es-ES" dirty="0"/>
              <a:t>Herencia: Cada estado tiene una fórmula intestada que divide los bienes entre el(a) cónyuge supérstite y los hijos cuando una persona fallece sin testamento válido.  La ley estatal establece los requisitos básicos del testamento. La sucesión intestada plantea muchos problemas, sobre todo en lo que respecta a los bienes del(de la) heredero(a). </a:t>
            </a:r>
          </a:p>
          <a:p>
            <a:r>
              <a:rPr lang="es-ES" dirty="0"/>
              <a:t>La propiedad hereditaria se refiere a las tierras que se transmitieron sin un testamento u otro documento legal que demuestre la propiedad. Esto significa que todos los herederos poseen una participación indivisa en las tierras, vivan o no en ella, la cultiven o no, o incluso sean conscientes o no de su participación en la propiedad. Significa que quien viva y trabaje las tierras debe obtener la aprobación de todos los parientes antes de hacer cosas como construir nuevas estructuras, vender o hipotecar la propiedad o incluso solicitar préstamos, ayudas en caso de catástrofe y otros beneficios. Además, los promotores inmobiliarios pueden hacerse con las tierras mediante ventas por orden judicial. </a:t>
            </a:r>
          </a:p>
          <a:p>
            <a:endParaRPr lang="en-US" dirty="0"/>
          </a:p>
          <a:p>
            <a:r>
              <a:rPr lang="es-ES" dirty="0"/>
              <a:t>La propiedad de los herederos es más conocida por la forma en que afecta a los afroamericanos del sureste, ya que se calcula que representa un tercio de todas las tierras propiedad de personas afroamericanas.  Pero afecta a las poblaciones hispanas del suroeste, a las tribus (donde se conoce como tierra fraccionada) y está muy extendida por los Apalaches. </a:t>
            </a:r>
          </a:p>
        </p:txBody>
      </p:sp>
      <p:sp>
        <p:nvSpPr>
          <p:cNvPr id="4" name="Slide Number Placeholder 3"/>
          <p:cNvSpPr>
            <a:spLocks noGrp="1"/>
          </p:cNvSpPr>
          <p:nvPr>
            <p:ph type="sldNum" sz="quarter" idx="5"/>
          </p:nvPr>
        </p:nvSpPr>
        <p:spPr/>
        <p:txBody>
          <a:bodyPr/>
          <a:lstStyle/>
          <a:p>
            <a:fld id="{6145F6E3-A983-4E35-88C2-65DC0F2E4105}" type="slidenum">
              <a:rPr lang="en-US" smtClean="0"/>
              <a:pPr/>
              <a:t>34</a:t>
            </a:fld>
            <a:endParaRPr lang="en-US" dirty="0"/>
          </a:p>
        </p:txBody>
      </p:sp>
      <p:sp>
        <p:nvSpPr>
          <p:cNvPr id="7" name="Slide Image Placeholder 6">
            <a:extLst>
              <a:ext uri="{FF2B5EF4-FFF2-40B4-BE49-F238E27FC236}">
                <a16:creationId xmlns:a16="http://schemas.microsoft.com/office/drawing/2014/main" id="{0A2D3264-63E8-0AF0-4E65-49CE30501E86}"/>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573204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También conocida como "sustituta del testamento", la designación de transferencia en caso de fallecimiento o TOD es una forma sencilla y económica de transferir activos como cuentas bancarias conjuntas, rentas vitalicias y seguros de vida, así como bienes inmuebles de propiedad conjunta con derechos de supervivencia, normalmente para los cónyuges y otros miembros de la familia. La transferencia se produce en el momento del fallecimiento de la persona, sin necesidad de legalización. Se aplica a los activos que tienen un(a) beneficiario(a) designado(a), lo que ofrece al(a la) titular del activo una forma de especificar qué parte de cada uno de sus activos debe pasar a sus beneficiarios designados. </a:t>
            </a:r>
          </a:p>
          <a:p>
            <a:endParaRPr lang="en-US" dirty="0"/>
          </a:p>
          <a:p>
            <a:r>
              <a:rPr lang="es-ES" dirty="0"/>
              <a:t>Aunque los asesores no suelen recomendar las TOD porque sólo surten efecto en el momento del fallecimiento, por lo que no permiten transferencias graduales, son relativamente sencillas de poner en práctica sin acciones adicionales como la creación de un testamento o un fideicomiso. </a:t>
            </a:r>
          </a:p>
        </p:txBody>
      </p:sp>
      <p:sp>
        <p:nvSpPr>
          <p:cNvPr id="4" name="Slide Number Placeholder 3"/>
          <p:cNvSpPr>
            <a:spLocks noGrp="1"/>
          </p:cNvSpPr>
          <p:nvPr>
            <p:ph type="sldNum" sz="quarter" idx="5"/>
          </p:nvPr>
        </p:nvSpPr>
        <p:spPr/>
        <p:txBody>
          <a:bodyPr/>
          <a:lstStyle/>
          <a:p>
            <a:fld id="{E3F86F0F-895A-944D-A495-0C8B192790BE}" type="slidenum">
              <a:rPr lang="en-US"/>
              <a:pPr/>
              <a:t>35</a:t>
            </a:fld>
            <a:endParaRPr lang="en-US" dirty="0"/>
          </a:p>
        </p:txBody>
      </p:sp>
      <p:sp>
        <p:nvSpPr>
          <p:cNvPr id="7" name="Slide Image Placeholder 6">
            <a:extLst>
              <a:ext uri="{FF2B5EF4-FFF2-40B4-BE49-F238E27FC236}">
                <a16:creationId xmlns:a16="http://schemas.microsoft.com/office/drawing/2014/main" id="{69BE4BB1-0CDB-F308-5D4F-65396155D08E}"/>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27884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Los fideicomisos son instrumentos jurídicos en los que los activos son administrados por un</a:t>
            </a:r>
            <a:r>
              <a:rPr lang="es-ES" dirty="0">
                <a:solidFill>
                  <a:srgbClr val="415B9B"/>
                </a:solidFill>
              </a:rPr>
              <a:t>(a)</a:t>
            </a:r>
            <a:r>
              <a:rPr lang="es-ES" dirty="0"/>
              <a:t> fideicomisario</a:t>
            </a:r>
            <a:r>
              <a:rPr lang="es-ES" dirty="0">
                <a:solidFill>
                  <a:srgbClr val="415B9B"/>
                </a:solidFill>
              </a:rPr>
              <a:t>(a)</a:t>
            </a:r>
            <a:r>
              <a:rPr lang="es-ES" dirty="0"/>
              <a:t> en nombre de los herederos, receptores u otros beneficiarios. Proporcionan protección jurídica a los bienes del(de la) fideicomitente, garantizan que sus activos se distribuyan de acuerdo con sus deseos y pueden ahorrar tiempo, al evitar la legalización de un testamento, reducir el papeleo y, en algunos casos, evitar o reducir los impuestos de sucesiones o herencias. Los propietarios suelen depositar sus activos en fideicomisos para que puedan recibir una gestión profesional. </a:t>
            </a:r>
          </a:p>
          <a:p>
            <a:r>
              <a:rPr lang="es-ES" dirty="0"/>
              <a:t>El documento del fideicomiso especifica quién recibirá los activos y cuándo, y qué ocurrirá con los activos cuando finalice el periodo del fideicomiso.  De este modo, se utilizan para transferir activos, así como para proporcionar seguridad financiera a los cónyuges, hijos y nietos supervivientes. </a:t>
            </a:r>
          </a:p>
          <a:p>
            <a:endParaRPr lang="en-US" dirty="0"/>
          </a:p>
          <a:p>
            <a:r>
              <a:rPr lang="es-ES" dirty="0"/>
              <a:t>Casi cualquier tipo de activo puede ser propiedad de un(a) fideicomisario(a) y administrado por este(a) en nombre de los beneficiarios. Pero algunos activos son más fáciles de administrar (como las acciones y los bonos) que otros (como las tierras agrícolas o ganaderas). Además, hay muchos tipos de fideicomisos.  Por ello, antes de utilizar esta herramienta, consulte a su contador y/o abogado(a) para elegir la que mejor se adapte a su situación. </a:t>
            </a:r>
          </a:p>
        </p:txBody>
      </p:sp>
      <p:sp>
        <p:nvSpPr>
          <p:cNvPr id="4" name="Slide Number Placeholder 3"/>
          <p:cNvSpPr>
            <a:spLocks noGrp="1"/>
          </p:cNvSpPr>
          <p:nvPr>
            <p:ph type="sldNum" sz="quarter" idx="10"/>
          </p:nvPr>
        </p:nvSpPr>
        <p:spPr/>
        <p:txBody>
          <a:bodyPr/>
          <a:lstStyle/>
          <a:p>
            <a:fld id="{E3F86F0F-895A-944D-A495-0C8B192790BE}" type="slidenum">
              <a:rPr lang="en-US"/>
              <a:pPr/>
              <a:t>36</a:t>
            </a:fld>
            <a:endParaRPr lang="en-US" dirty="0"/>
          </a:p>
        </p:txBody>
      </p:sp>
      <p:sp>
        <p:nvSpPr>
          <p:cNvPr id="7" name="Slide Image Placeholder 6">
            <a:extLst>
              <a:ext uri="{FF2B5EF4-FFF2-40B4-BE49-F238E27FC236}">
                <a16:creationId xmlns:a16="http://schemas.microsoft.com/office/drawing/2014/main" id="{72C7AB74-CF0F-099A-EEA2-BDCCF7366A6C}"/>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933173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El seguro de vida (quizá más conocido como seguro de "Fallecimiento") es un contrato que paga un beneficio en efectivo en caso de fallecimiento. Puede ser una herramienta importante tanto para los objetivos del negocio como personales y suele ser una parte clave de un plan de sucesión.</a:t>
            </a:r>
          </a:p>
          <a:p>
            <a:endParaRPr lang="en-US" dirty="0"/>
          </a:p>
          <a:p>
            <a:r>
              <a:rPr lang="es-ES" dirty="0"/>
              <a:t>Existen dos tipos básicos de pólizas de seguro de vida: A Término y de Vida Entera. El seguro de vida A Término es un contrato que paga beneficios cuando la persona asegurada fallece durante la vigencia del contrato; es el menos caro de los dos tipos de seguro. El seguro de Vida Entera paga beneficios por fallecimiento, que son similares a los del seguro A Término y va acumulando valor en efectivo a medida que se pagan las primas. El seguro de vida puede utilizarse para financiar acuerdos de compraventa, reponer el valor de bienes que se transfirieron a otro</a:t>
            </a:r>
            <a:r>
              <a:rPr lang="es-ES" dirty="0">
                <a:solidFill>
                  <a:srgbClr val="415B9B"/>
                </a:solidFill>
              </a:rPr>
              <a:t>(a)</a:t>
            </a:r>
            <a:r>
              <a:rPr lang="es-ES" dirty="0"/>
              <a:t> miembro</a:t>
            </a:r>
            <a:r>
              <a:rPr lang="es-ES" dirty="0">
                <a:solidFill>
                  <a:srgbClr val="415B9B"/>
                </a:solidFill>
              </a:rPr>
              <a:t>(a)</a:t>
            </a:r>
            <a:r>
              <a:rPr lang="es-ES" dirty="0"/>
              <a:t> de la familia, establecer fideicomisos, proveer a herederos no agrícolas o pagar impuestos de sucesión.</a:t>
            </a:r>
          </a:p>
        </p:txBody>
      </p:sp>
      <p:sp>
        <p:nvSpPr>
          <p:cNvPr id="4" name="Slide Number Placeholder 3"/>
          <p:cNvSpPr>
            <a:spLocks noGrp="1"/>
          </p:cNvSpPr>
          <p:nvPr>
            <p:ph type="sldNum" sz="quarter" idx="5"/>
          </p:nvPr>
        </p:nvSpPr>
        <p:spPr/>
        <p:txBody>
          <a:bodyPr/>
          <a:lstStyle/>
          <a:p>
            <a:fld id="{E3F86F0F-895A-944D-A495-0C8B192790BE}" type="slidenum">
              <a:rPr lang="en-US"/>
              <a:pPr/>
              <a:t>37</a:t>
            </a:fld>
            <a:endParaRPr lang="en-US" dirty="0"/>
          </a:p>
        </p:txBody>
      </p:sp>
      <p:sp>
        <p:nvSpPr>
          <p:cNvPr id="7" name="Slide Image Placeholder 6">
            <a:extLst>
              <a:ext uri="{FF2B5EF4-FFF2-40B4-BE49-F238E27FC236}">
                <a16:creationId xmlns:a16="http://schemas.microsoft.com/office/drawing/2014/main" id="{93DA123D-B4FE-F281-D290-B9E3E23B95E1}"/>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5393358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u="sng" dirty="0"/>
              <a:t>Actividad Práctica</a:t>
            </a:r>
            <a:endParaRPr lang="es-ES" dirty="0"/>
          </a:p>
          <a:p>
            <a:r>
              <a:rPr lang="es-ES" dirty="0"/>
              <a:t>Lleve a cabo el cuestionario terminológico o formule preguntas del cuestionario o del Glosario de Términos Jurídicos y pida a los participantes que levanten la mano y las respondan.</a:t>
            </a:r>
          </a:p>
          <a:p>
            <a:endParaRPr lang="en-US" dirty="0"/>
          </a:p>
          <a:p>
            <a:r>
              <a:rPr lang="es-ES" u="sng" dirty="0"/>
              <a:t>Instrucciones para el(la) capacitador(a):</a:t>
            </a:r>
          </a:p>
          <a:p>
            <a:r>
              <a:rPr lang="es-ES" dirty="0"/>
              <a:t>Puede agrupar a los participantes por tipo de transferencia.</a:t>
            </a:r>
          </a:p>
          <a:p>
            <a:endParaRPr lang="en-US" dirty="0"/>
          </a:p>
          <a:p>
            <a:r>
              <a:rPr lang="es-ES" dirty="0"/>
              <a:t>Reúna de nuevo al grupo para hacer un informe.</a:t>
            </a:r>
          </a:p>
        </p:txBody>
      </p:sp>
      <p:sp>
        <p:nvSpPr>
          <p:cNvPr id="4" name="Slide Number Placeholder 3"/>
          <p:cNvSpPr>
            <a:spLocks noGrp="1"/>
          </p:cNvSpPr>
          <p:nvPr>
            <p:ph type="sldNum" sz="quarter" idx="5"/>
          </p:nvPr>
        </p:nvSpPr>
        <p:spPr/>
        <p:txBody>
          <a:bodyPr/>
          <a:lstStyle/>
          <a:p>
            <a:fld id="{F33232BA-6C0C-4670-90D1-18704CB5AC04}" type="slidenum">
              <a:rPr lang="en-US" smtClean="0"/>
              <a:pPr/>
              <a:t>38</a:t>
            </a:fld>
            <a:endParaRPr lang="en-US" dirty="0"/>
          </a:p>
        </p:txBody>
      </p:sp>
      <p:sp>
        <p:nvSpPr>
          <p:cNvPr id="7" name="Slide Image Placeholder 6">
            <a:extLst>
              <a:ext uri="{FF2B5EF4-FFF2-40B4-BE49-F238E27FC236}">
                <a16:creationId xmlns:a16="http://schemas.microsoft.com/office/drawing/2014/main" id="{9DD104C9-D548-515B-9E20-A3F5E7D58B0F}"/>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955007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0F99AC1-5AA4-49A2-8A31-29032D8E4CBF}" type="slidenum">
              <a:rPr lang="en-US"/>
              <a:pPr/>
              <a:t>39</a:t>
            </a:fld>
            <a:endParaRPr lang="en-US" dirty="0"/>
          </a:p>
        </p:txBody>
      </p:sp>
      <p:sp>
        <p:nvSpPr>
          <p:cNvPr id="6" name="Slide Image Placeholder 5">
            <a:extLst>
              <a:ext uri="{FF2B5EF4-FFF2-40B4-BE49-F238E27FC236}">
                <a16:creationId xmlns:a16="http://schemas.microsoft.com/office/drawing/2014/main" id="{FE677E70-22BC-8ACB-A2E9-1E20FC41DC0C}"/>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A95C389-2950-8B0A-69C0-4325AD6732C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684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Este módulo tiene por objeto prepararle para trabajar con asesores jurídicos y del negocio para avanzar en su proceso de transferencia. Se trata de una visión general de alto nivel que introduce conceptos clave para ayudarle a considerar temas y preguntas que discutir con su equipo más adelante. </a:t>
            </a:r>
          </a:p>
          <a:p>
            <a:endParaRPr lang="en-US" dirty="0"/>
          </a:p>
          <a:p>
            <a:r>
              <a:rPr lang="es-ES" dirty="0"/>
              <a:t>Basándose en el Módulo 1, hoy usted decidirá qué activos incluir en su situación de transferencia, si la transferencia es de tierras baldías o de tierras con demás activos físicos o si incluye parte o la totalidad de la explotación agrícola o ganadera.  </a:t>
            </a:r>
          </a:p>
          <a:p>
            <a:endParaRPr lang="en-US" dirty="0"/>
          </a:p>
          <a:p>
            <a:r>
              <a:rPr lang="es-ES" dirty="0"/>
              <a:t>En función de la aventura que elija, conocerá las principales herramientas para planificar una transferencia e identificará las que necesite utilizar.  </a:t>
            </a:r>
          </a:p>
          <a:p>
            <a:endParaRPr lang="en-US" dirty="0"/>
          </a:p>
          <a:p>
            <a:r>
              <a:rPr lang="es-ES" dirty="0"/>
              <a:t>Por último, dado que el lenguaje jurídico puede resultar confuso, también aprenderá los términos clave relacionados con las transferencias de explotaciones agrícolas y ganaderas para poder comunicarse con abogados y otras personas a medida que avanza en el proceso de transferencia. </a:t>
            </a:r>
          </a:p>
        </p:txBody>
      </p:sp>
      <p:sp>
        <p:nvSpPr>
          <p:cNvPr id="4" name="Slide Number Placeholder 3"/>
          <p:cNvSpPr>
            <a:spLocks noGrp="1"/>
          </p:cNvSpPr>
          <p:nvPr>
            <p:ph type="sldNum" sz="quarter" idx="5"/>
          </p:nvPr>
        </p:nvSpPr>
        <p:spPr/>
        <p:txBody>
          <a:bodyPr/>
          <a:lstStyle/>
          <a:p>
            <a:fld id="{20F99AC1-5AA4-49A2-8A31-29032D8E4CBF}" type="slidenum">
              <a:rPr lang="en-US"/>
              <a:pPr/>
              <a:t>4</a:t>
            </a:fld>
            <a:endParaRPr lang="en-US" dirty="0"/>
          </a:p>
        </p:txBody>
      </p:sp>
      <p:sp>
        <p:nvSpPr>
          <p:cNvPr id="7" name="Slide Image Placeholder 6">
            <a:extLst>
              <a:ext uri="{FF2B5EF4-FFF2-40B4-BE49-F238E27FC236}">
                <a16:creationId xmlns:a16="http://schemas.microsoft.com/office/drawing/2014/main" id="{BAC965D0-15CB-04A2-3C3B-578360B80068}"/>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3885727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¿Cómo saber si el proceso va por buen camino? </a:t>
            </a:r>
          </a:p>
          <a:p>
            <a:endParaRPr lang="en-US" dirty="0"/>
          </a:p>
          <a:p>
            <a:r>
              <a:rPr lang="es-ES" dirty="0"/>
              <a:t>Si usted es el(la) agricultor(a) o ganadero(a) entrante, ¿qué medidas ha tomado el(la) propietario(a) para ayudarle a hacerse cargo de la gestión de la explotación? ¿Ha tomado alguna medida para transferirle a usted las tierras u otros bienes? </a:t>
            </a:r>
          </a:p>
          <a:p>
            <a:endParaRPr lang="en-US" dirty="0"/>
          </a:p>
          <a:p>
            <a:r>
              <a:rPr lang="es-ES" dirty="0"/>
              <a:t>Si usted es el(la) propietario(a), ¿qué ha hecho para transferir la gestión o los activos? ¿Ha planificado su jubilación? ¿Tiene el(la) nuevo(a) productor(a), empleado(a), socio(a) o familiar la experiencia, las aptitudes y el deseo de triunfar?</a:t>
            </a:r>
          </a:p>
          <a:p>
            <a:endParaRPr lang="en-US" dirty="0"/>
          </a:p>
          <a:p>
            <a:r>
              <a:rPr lang="es-ES" dirty="0"/>
              <a:t>Estos puntos de referencia pueden servir para revisar y comprobar los avances tangibles en estos temas. Le ofrecen algunos parámetros para comprobar si el proceso va por buen camino y asegurarse de que todas las cartas estén sobre la mesa.  </a:t>
            </a:r>
          </a:p>
          <a:p>
            <a:endParaRPr lang="en-US" dirty="0"/>
          </a:p>
          <a:p>
            <a:r>
              <a:rPr lang="es-ES" dirty="0"/>
              <a:t>En cuanto a la transferencia de la gestión, realmente se reduce a las siguientes preguntas:</a:t>
            </a:r>
          </a:p>
          <a:p>
            <a:r>
              <a:rPr lang="es-ES" dirty="0"/>
              <a:t>¿Quién toma las decisiones y cómo se toman?</a:t>
            </a:r>
          </a:p>
          <a:p>
            <a:r>
              <a:rPr lang="es-ES" dirty="0"/>
              <a:t>¿Quién controla las finanzas? Y</a:t>
            </a:r>
            <a:r>
              <a:rPr lang="es-ES"/>
              <a:t>, ¿se </a:t>
            </a:r>
            <a:r>
              <a:rPr lang="es-ES" dirty="0"/>
              <a:t>comparte fácilmente esta información con los demás?</a:t>
            </a:r>
          </a:p>
          <a:p>
            <a:r>
              <a:rPr lang="es-ES" dirty="0"/>
              <a:t>Además, ¿los responsables de la toma de decisiones le rinden cuentas a alguien más en el negocio? </a:t>
            </a:r>
          </a:p>
          <a:p>
            <a:endParaRPr lang="en-US" dirty="0"/>
          </a:p>
          <a:p>
            <a:r>
              <a:rPr lang="es-ES" dirty="0"/>
              <a:t>Cosas que debe tener en cuenta:</a:t>
            </a:r>
          </a:p>
          <a:p>
            <a:r>
              <a:rPr lang="es-ES" dirty="0"/>
              <a:t>Nivel de responsabilidad del ( de los) productor(es) entrante(s);</a:t>
            </a:r>
          </a:p>
          <a:p>
            <a:r>
              <a:rPr lang="es-ES" dirty="0"/>
              <a:t>Si existe un acuerdo operativo por escrito y elementos tales como Procedimientos Operativos Estándares (SOP) y descripciones de los puestos de trabajo de los empleados, en caso necesario; y</a:t>
            </a:r>
          </a:p>
          <a:p>
            <a:r>
              <a:rPr lang="es-ES" dirty="0"/>
              <a:t>¿Hay transparencia financiera? ¿Responsabilidad operativa?</a:t>
            </a:r>
          </a:p>
        </p:txBody>
      </p:sp>
      <p:sp>
        <p:nvSpPr>
          <p:cNvPr id="4" name="Slide Number Placeholder 3"/>
          <p:cNvSpPr>
            <a:spLocks noGrp="1"/>
          </p:cNvSpPr>
          <p:nvPr>
            <p:ph type="sldNum" sz="quarter" idx="5"/>
          </p:nvPr>
        </p:nvSpPr>
        <p:spPr/>
        <p:txBody>
          <a:bodyPr/>
          <a:lstStyle/>
          <a:p>
            <a:fld id="{E3F86F0F-895A-944D-A495-0C8B192790BE}" type="slidenum">
              <a:rPr lang="en-US"/>
              <a:pPr/>
              <a:t>40</a:t>
            </a:fld>
            <a:endParaRPr lang="en-US" dirty="0"/>
          </a:p>
        </p:txBody>
      </p:sp>
      <p:sp>
        <p:nvSpPr>
          <p:cNvPr id="7" name="Slide Image Placeholder 6">
            <a:extLst>
              <a:ext uri="{FF2B5EF4-FFF2-40B4-BE49-F238E27FC236}">
                <a16:creationId xmlns:a16="http://schemas.microsoft.com/office/drawing/2014/main" id="{CBECC577-3C39-27BA-E3BC-717197CCD3D0}"/>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22426021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Otro Punto de Referencia es si se transfirieron activos o, al menos, si existe un plan para hacerlo.</a:t>
            </a:r>
          </a:p>
          <a:p>
            <a:endParaRPr lang="en-US" dirty="0"/>
          </a:p>
          <a:p>
            <a:r>
              <a:rPr lang="es-ES" dirty="0"/>
              <a:t>Es importante concretar y tener claros todos los activos que se van a transferir.  </a:t>
            </a:r>
          </a:p>
          <a:p>
            <a:r>
              <a:rPr lang="es-ES" dirty="0"/>
              <a:t>También es importante contar con un calendario, preferiblemente por escrito; una forma de valorar objetivamente los activos que se transfieren; y un plan para financiarlos/pagarlos. </a:t>
            </a:r>
          </a:p>
          <a:p>
            <a:endParaRPr lang="en-US" dirty="0"/>
          </a:p>
          <a:p>
            <a:r>
              <a:rPr lang="es-ES" dirty="0"/>
              <a:t>Si hay activos operativos, suelen transferirse primero y los activos inmobiliarios después.  </a:t>
            </a:r>
          </a:p>
          <a:p>
            <a:r>
              <a:rPr lang="es-ES" dirty="0"/>
              <a:t>A menudo, lo más lógico es que la transferencia sea gradual, pero el(la) propietario(a) tiene que hacer algo más que una promesa verbal. </a:t>
            </a:r>
          </a:p>
          <a:p>
            <a:endParaRPr lang="en-US" dirty="0"/>
          </a:p>
          <a:p>
            <a:r>
              <a:rPr lang="es-ES" dirty="0"/>
              <a:t>El(la) productor(a) entrante debe ser capaz de efectuar los pagos exigidos.  </a:t>
            </a:r>
          </a:p>
          <a:p>
            <a:endParaRPr lang="en-US" dirty="0"/>
          </a:p>
          <a:p>
            <a:r>
              <a:rPr lang="es-ES" dirty="0"/>
              <a:t>Cuanto más específico sea el acuerdo, mejor, y lo ideal es que se haga por escrito, con los activos claramente detallados, para que todo el mundo esté de acuerdo con los pormenores de cuáles activos se transfieren y cuándo. </a:t>
            </a:r>
          </a:p>
          <a:p>
            <a:endParaRPr lang="en-US" dirty="0"/>
          </a:p>
          <a:p>
            <a:r>
              <a:rPr lang="es-ES" dirty="0"/>
              <a:t>Hay muchas herramientas que debe utilizar, otra razón por la cual es mejor que los acuerdos se hagan por escrito. Por ejemplo, ¿existe un acuerdo escrito de compraventa? </a:t>
            </a:r>
          </a:p>
          <a:p>
            <a:endParaRPr lang="en-US" dirty="0"/>
          </a:p>
          <a:p>
            <a:r>
              <a:rPr lang="es-ES" dirty="0"/>
              <a:t>A la hora de transferir tierras, es importante decidir cómo se valorarán.. ¿Será un regalo o se valorará al Valor Justo de Mercado (</a:t>
            </a:r>
            <a:r>
              <a:rPr lang="es-ES" i="1" dirty="0"/>
              <a:t>Fair Market Value</a:t>
            </a:r>
            <a:r>
              <a:rPr lang="es-ES" dirty="0"/>
              <a:t>, FMV) o alguna combinación de ambos?</a:t>
            </a:r>
          </a:p>
        </p:txBody>
      </p:sp>
      <p:sp>
        <p:nvSpPr>
          <p:cNvPr id="4" name="Slide Number Placeholder 3"/>
          <p:cNvSpPr>
            <a:spLocks noGrp="1"/>
          </p:cNvSpPr>
          <p:nvPr>
            <p:ph type="sldNum" sz="quarter" idx="5"/>
          </p:nvPr>
        </p:nvSpPr>
        <p:spPr/>
        <p:txBody>
          <a:bodyPr/>
          <a:lstStyle/>
          <a:p>
            <a:fld id="{E3F86F0F-895A-944D-A495-0C8B192790BE}" type="slidenum">
              <a:rPr lang="en-US"/>
              <a:pPr/>
              <a:t>41</a:t>
            </a:fld>
            <a:endParaRPr lang="en-US" dirty="0"/>
          </a:p>
        </p:txBody>
      </p:sp>
      <p:sp>
        <p:nvSpPr>
          <p:cNvPr id="7" name="Slide Image Placeholder 6">
            <a:extLst>
              <a:ext uri="{FF2B5EF4-FFF2-40B4-BE49-F238E27FC236}">
                <a16:creationId xmlns:a16="http://schemas.microsoft.com/office/drawing/2014/main" id="{BC65DEA0-AA56-C889-0254-70826EE71A7F}"/>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6927125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seguridad financiera y la planificación de la atención médica figuran entre las cuestiones más difíciles de abordar para los propietarios antes de transferir su explotación agrícola o ganadera a un(a) nuevo(a) productor(a). </a:t>
            </a:r>
          </a:p>
          <a:p>
            <a:r>
              <a:rPr lang="es-ES" dirty="0"/>
              <a:t>También son consideraciones importantes para el(la) productor(a) entrante. </a:t>
            </a:r>
          </a:p>
          <a:p>
            <a:r>
              <a:rPr lang="es-ES" dirty="0"/>
              <a:t>¿El(la) propietario(a) previó su jubilación? ¿Reservó suficientes activos para su manutención? </a:t>
            </a:r>
          </a:p>
          <a:p>
            <a:r>
              <a:rPr lang="es-ES" dirty="0"/>
              <a:t>Para el(la) nuevo(a) productor(a): ¿la explotación agrícola o ganadera cubrirá todos sus gastos o necesitará ingresos aparte de la explotación agrícola? </a:t>
            </a:r>
          </a:p>
          <a:p>
            <a:endParaRPr lang="en-US" dirty="0"/>
          </a:p>
          <a:p>
            <a:r>
              <a:rPr lang="es-ES" dirty="0"/>
              <a:t>Si la sucesión de la explotación agrícola tiene lugar en una familia en la que varias generaciones participan en la explotación, ¿existe un plan para demostrar que la explotación agrícola o ganadera puede mantenerlas a todas?  Esto es fundamental para ambas partes de la transferencia.</a:t>
            </a:r>
          </a:p>
          <a:p>
            <a:endParaRPr lang="en-US" dirty="0"/>
          </a:p>
          <a:p>
            <a:r>
              <a:rPr lang="es-ES" dirty="0"/>
              <a:t>¿Y los costos médicos? Estos pueden suponer un gasto enorme, tanto para los propietarios como para los productores entrantes. Pero, sobre todo si el(la) propietario(a) se retira del negocio agrícola o ganadero, ¿existe un plan para la protección de los activos y/o futuros gastos de atención médica/enfermería? </a:t>
            </a:r>
          </a:p>
          <a:p>
            <a:r>
              <a:rPr lang="es-ES" dirty="0"/>
              <a:t>Más allá del costo de la atención médica, ¿tiene a alguien que hable por usted y tome decisiones sobre la atención médica si usted no puede hacerlo por sí mismo(a)? Un poder de atención médica es un documento que nombra a alguien de su confianza como su representante en asuntos médicos si usted no puede representarse a sí mismo(a). Los poderes de atención médica también son poderes médicos duraderos; la recomendación es nombrar un</a:t>
            </a:r>
            <a:r>
              <a:rPr lang="es-ES" dirty="0">
                <a:solidFill>
                  <a:srgbClr val="415B9B"/>
                </a:solidFill>
              </a:rPr>
              <a:t>(a)</a:t>
            </a:r>
            <a:r>
              <a:rPr lang="es-ES" dirty="0"/>
              <a:t> agente o sustituto</a:t>
            </a:r>
            <a:r>
              <a:rPr lang="es-ES" dirty="0">
                <a:solidFill>
                  <a:srgbClr val="415B9B"/>
                </a:solidFill>
              </a:rPr>
              <a:t>(a)</a:t>
            </a:r>
            <a:r>
              <a:rPr lang="es-ES" dirty="0"/>
              <a:t> de atención médica. </a:t>
            </a:r>
          </a:p>
          <a:p>
            <a:endParaRPr lang="en-US" dirty="0"/>
          </a:p>
          <a:p>
            <a:r>
              <a:rPr lang="es-ES" dirty="0"/>
              <a:t>Éstas son quizá las cuestiones más difíciles de abordar. En parte son un reto, porque puede que no haya una buena respuesta o estrategia y será necesario hacer concesiones. </a:t>
            </a:r>
          </a:p>
          <a:p>
            <a:r>
              <a:rPr lang="es-ES" dirty="0"/>
              <a:t>Cualquier plan de transferencia debe ser realista y factible. Por eso es bueno contar con un equipo profesional que le asesore objetivamente cuando lo necesite y le ayude a desarrollar un "Plan B" por si calculó mal o si las circunstancias cambian a medida que avanza el proceso.</a:t>
            </a:r>
          </a:p>
        </p:txBody>
      </p:sp>
      <p:sp>
        <p:nvSpPr>
          <p:cNvPr id="4" name="Slide Number Placeholder 3"/>
          <p:cNvSpPr>
            <a:spLocks noGrp="1"/>
          </p:cNvSpPr>
          <p:nvPr>
            <p:ph type="sldNum" sz="quarter" idx="5"/>
          </p:nvPr>
        </p:nvSpPr>
        <p:spPr/>
        <p:txBody>
          <a:bodyPr/>
          <a:lstStyle/>
          <a:p>
            <a:fld id="{E3F86F0F-895A-944D-A495-0C8B192790BE}" type="slidenum">
              <a:rPr lang="en-US"/>
              <a:pPr/>
              <a:t>42</a:t>
            </a:fld>
            <a:endParaRPr lang="en-US" dirty="0"/>
          </a:p>
        </p:txBody>
      </p:sp>
      <p:sp>
        <p:nvSpPr>
          <p:cNvPr id="10" name="Slide Image Placeholder 9">
            <a:extLst>
              <a:ext uri="{FF2B5EF4-FFF2-40B4-BE49-F238E27FC236}">
                <a16:creationId xmlns:a16="http://schemas.microsoft.com/office/drawing/2014/main" id="{B1A7C95A-2345-B60C-4A09-C530A6E7C508}"/>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283505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La planificación del patrimonio es importante para ambas generaciones, pero especialmente para el(la) propietario(a).  Como propietario(a) o poseedor(a) de los bienes, es importante abordar la cuestión de "justo en comparación con igual" que mencionamos antes. Tratar a los herederos con justicia no significa tratarlos por igual, sino en función de sus necesidades. Esto es especialmente delicado si la mayor parte de sus activos están vinculados a su explotación agrícola o ganadera, por lo cual es importante comunicar por qué su plan es como es y qué legado decide dejarles.  </a:t>
            </a:r>
          </a:p>
          <a:p>
            <a:endParaRPr lang="en-US" dirty="0"/>
          </a:p>
          <a:p>
            <a:r>
              <a:rPr lang="es-ES" dirty="0"/>
              <a:t>Un testamento es un buen parámetro para saber si hubo o no planificación patrimonial; si no un testamento, al menos un TOD. Otras herramientas que debe tener en cuenta como señales de progreso son los fideicomisos y los seguros de vida. </a:t>
            </a:r>
          </a:p>
        </p:txBody>
      </p:sp>
      <p:sp>
        <p:nvSpPr>
          <p:cNvPr id="4" name="Slide Number Placeholder 3"/>
          <p:cNvSpPr>
            <a:spLocks noGrp="1"/>
          </p:cNvSpPr>
          <p:nvPr>
            <p:ph type="sldNum" sz="quarter" idx="5"/>
          </p:nvPr>
        </p:nvSpPr>
        <p:spPr/>
        <p:txBody>
          <a:bodyPr/>
          <a:lstStyle/>
          <a:p>
            <a:fld id="{E3F86F0F-895A-944D-A495-0C8B192790BE}" type="slidenum">
              <a:rPr lang="en-US"/>
              <a:pPr/>
              <a:t>43</a:t>
            </a:fld>
            <a:endParaRPr lang="en-US" dirty="0"/>
          </a:p>
        </p:txBody>
      </p:sp>
      <p:sp>
        <p:nvSpPr>
          <p:cNvPr id="7" name="Slide Image Placeholder 6">
            <a:extLst>
              <a:ext uri="{FF2B5EF4-FFF2-40B4-BE49-F238E27FC236}">
                <a16:creationId xmlns:a16="http://schemas.microsoft.com/office/drawing/2014/main" id="{132ED138-9B47-83D7-8F61-996789EC9402}"/>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6407867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Actividad práctica opcional</a:t>
            </a:r>
          </a:p>
          <a:p>
            <a:endParaRPr lang="en-US" dirty="0"/>
          </a:p>
        </p:txBody>
      </p:sp>
      <p:sp>
        <p:nvSpPr>
          <p:cNvPr id="4" name="Slide Number Placeholder 3"/>
          <p:cNvSpPr>
            <a:spLocks noGrp="1"/>
          </p:cNvSpPr>
          <p:nvPr>
            <p:ph type="sldNum" sz="quarter" idx="5"/>
          </p:nvPr>
        </p:nvSpPr>
        <p:spPr/>
        <p:txBody>
          <a:bodyPr/>
          <a:lstStyle/>
          <a:p>
            <a:fld id="{F33232BA-6C0C-4670-90D1-18704CB5AC04}" type="slidenum">
              <a:rPr lang="en-US" smtClean="0"/>
              <a:pPr/>
              <a:t>44</a:t>
            </a:fld>
            <a:endParaRPr lang="en-US" dirty="0"/>
          </a:p>
        </p:txBody>
      </p:sp>
      <p:sp>
        <p:nvSpPr>
          <p:cNvPr id="7" name="Slide Image Placeholder 6">
            <a:extLst>
              <a:ext uri="{FF2B5EF4-FFF2-40B4-BE49-F238E27FC236}">
                <a16:creationId xmlns:a16="http://schemas.microsoft.com/office/drawing/2014/main" id="{2406980E-C4F1-9EE7-9519-86AE5FC5AD1E}"/>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1105624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3232BA-6C0C-4670-90D1-18704CB5AC04}" type="slidenum">
              <a:rPr lang="en-US"/>
              <a:pPr/>
              <a:t>45</a:t>
            </a:fld>
            <a:endParaRPr lang="en-US" dirty="0"/>
          </a:p>
        </p:txBody>
      </p:sp>
      <p:sp>
        <p:nvSpPr>
          <p:cNvPr id="7" name="Slide Image Placeholder 6">
            <a:extLst>
              <a:ext uri="{FF2B5EF4-FFF2-40B4-BE49-F238E27FC236}">
                <a16:creationId xmlns:a16="http://schemas.microsoft.com/office/drawing/2014/main" id="{253A8404-E2C0-AB6E-87C1-852717B0F539}"/>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6065325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A modo de recordatorio, ahora que empezamos a resumir, estas son 10 acciones clave en el proceso de planificación de la transferencia de una explotación agrícola o ganadera. Recuerde que no se trata de un proceso lineal, por lo que, si bien tiene sentido seguir cierto orden, es probable que a lo largo del proceso avance y retroceda varias veces.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48507">
              <a:defRPr/>
            </a:pPr>
            <a:fld id="{5966B4C4-1624-4434-83AD-891C08C5A68D}" type="slidenum">
              <a:rPr lang="en-US">
                <a:solidFill>
                  <a:prstClr val="black"/>
                </a:solidFill>
                <a:latin typeface="Calibri" panose="020F0502020204030204"/>
              </a:rPr>
              <a:pPr defTabSz="948507">
                <a:defRPr/>
              </a:pPr>
              <a:t>46</a:t>
            </a:fld>
            <a:endParaRPr lang="en-US" dirty="0">
              <a:solidFill>
                <a:prstClr val="black"/>
              </a:solidFill>
              <a:latin typeface="Calibri" panose="020F0502020204030204"/>
            </a:endParaRPr>
          </a:p>
        </p:txBody>
      </p:sp>
      <p:sp>
        <p:nvSpPr>
          <p:cNvPr id="7" name="Slide Image Placeholder 6">
            <a:extLst>
              <a:ext uri="{FF2B5EF4-FFF2-40B4-BE49-F238E27FC236}">
                <a16:creationId xmlns:a16="http://schemas.microsoft.com/office/drawing/2014/main" id="{3677DD16-D598-DECA-94E8-D75805E61207}"/>
              </a:ext>
            </a:extLst>
          </p:cNvPr>
          <p:cNvSpPr>
            <a:spLocks noGrp="1" noRot="1" noChangeAspect="1"/>
          </p:cNvSpPr>
          <p:nvPr>
            <p:ph type="sldImg"/>
          </p:nvPr>
        </p:nvSpPr>
        <p:spPr>
          <a:xfrm>
            <a:off x="2273300" y="404813"/>
            <a:ext cx="2592388" cy="1943100"/>
          </a:xfrm>
        </p:spPr>
      </p:sp>
    </p:spTree>
    <p:extLst>
      <p:ext uri="{BB962C8B-B14F-4D97-AF65-F5344CB8AC3E}">
        <p14:creationId xmlns:p14="http://schemas.microsoft.com/office/powerpoint/2010/main" val="2574384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Tareas para la casa:</a:t>
            </a:r>
          </a:p>
          <a:p>
            <a:endParaRPr lang="en-US" dirty="0"/>
          </a:p>
          <a:p>
            <a:r>
              <a:rPr lang="es-ES" dirty="0"/>
              <a:t>1. Complete la Hoja de Trabajo de Transferencia de Explotaciones Agrícolas o Ganaderas. </a:t>
            </a:r>
          </a:p>
        </p:txBody>
      </p:sp>
      <p:sp>
        <p:nvSpPr>
          <p:cNvPr id="4" name="Slide Number Placeholder 3"/>
          <p:cNvSpPr>
            <a:spLocks noGrp="1"/>
          </p:cNvSpPr>
          <p:nvPr>
            <p:ph type="sldNum" sz="quarter" idx="5"/>
          </p:nvPr>
        </p:nvSpPr>
        <p:spPr/>
        <p:txBody>
          <a:bodyPr/>
          <a:lstStyle/>
          <a:p>
            <a:fld id="{6145F6E3-A983-4E35-88C2-65DC0F2E4105}" type="slidenum">
              <a:rPr lang="en-US"/>
              <a:pPr/>
              <a:t>47</a:t>
            </a:fld>
            <a:endParaRPr lang="en-US" dirty="0"/>
          </a:p>
        </p:txBody>
      </p:sp>
      <p:sp>
        <p:nvSpPr>
          <p:cNvPr id="7" name="Slide Image Placeholder 6">
            <a:extLst>
              <a:ext uri="{FF2B5EF4-FFF2-40B4-BE49-F238E27FC236}">
                <a16:creationId xmlns:a16="http://schemas.microsoft.com/office/drawing/2014/main" id="{10B3D836-60E3-C8AF-AB77-7EFF0FE37B85}"/>
              </a:ext>
            </a:extLst>
          </p:cNvPr>
          <p:cNvSpPr>
            <a:spLocks noGrp="1" noRot="1" noChangeAspect="1"/>
          </p:cNvSpPr>
          <p:nvPr>
            <p:ph type="sldImg"/>
          </p:nvPr>
        </p:nvSpPr>
        <p:spPr/>
      </p:sp>
    </p:spTree>
    <p:extLst>
      <p:ext uri="{BB962C8B-B14F-4D97-AF65-F5344CB8AC3E}">
        <p14:creationId xmlns:p14="http://schemas.microsoft.com/office/powerpoint/2010/main" val="2614917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u="sng" dirty="0"/>
              <a:t>Instrucciones para el(la) capacitador(a):</a:t>
            </a:r>
          </a:p>
          <a:p>
            <a:r>
              <a:rPr lang="es-ES" dirty="0"/>
              <a:t>Añada sus propias notas finales. </a:t>
            </a:r>
          </a:p>
          <a:p>
            <a:r>
              <a:rPr lang="es-ES" dirty="0"/>
              <a:t>Considere la posibilidad de organizar una reunión informal al final del taller para que los asistentes puedan socializar. </a:t>
            </a:r>
          </a:p>
          <a:p>
            <a:endParaRPr lang="en-US" dirty="0"/>
          </a:p>
        </p:txBody>
      </p:sp>
      <p:sp>
        <p:nvSpPr>
          <p:cNvPr id="4" name="Slide Number Placeholder 3"/>
          <p:cNvSpPr>
            <a:spLocks noGrp="1"/>
          </p:cNvSpPr>
          <p:nvPr>
            <p:ph type="sldNum" sz="quarter" idx="5"/>
          </p:nvPr>
        </p:nvSpPr>
        <p:spPr/>
        <p:txBody>
          <a:bodyPr/>
          <a:lstStyle/>
          <a:p>
            <a:pPr defTabSz="948507">
              <a:defRPr/>
            </a:pPr>
            <a:fld id="{F33232BA-6C0C-4670-90D1-18704CB5AC04}" type="slidenum">
              <a:rPr lang="en-US">
                <a:solidFill>
                  <a:prstClr val="black"/>
                </a:solidFill>
                <a:latin typeface="Calibri" panose="020F0502020204030204"/>
              </a:rPr>
              <a:pPr defTabSz="948507">
                <a:defRPr/>
              </a:pPr>
              <a:t>48</a:t>
            </a:fld>
            <a:endParaRPr lang="en-US" dirty="0">
              <a:solidFill>
                <a:prstClr val="black"/>
              </a:solidFill>
              <a:latin typeface="Calibri" panose="020F0502020204030204"/>
            </a:endParaRPr>
          </a:p>
        </p:txBody>
      </p:sp>
      <p:sp>
        <p:nvSpPr>
          <p:cNvPr id="7" name="Slide Image Placeholder 6">
            <a:extLst>
              <a:ext uri="{FF2B5EF4-FFF2-40B4-BE49-F238E27FC236}">
                <a16:creationId xmlns:a16="http://schemas.microsoft.com/office/drawing/2014/main" id="{15716D98-4A2E-238B-1B86-CD12115C1C88}"/>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585598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s-ES" dirty="0"/>
              <a:t>El proceso de transferencia de una explotación agrícola o ganadera consta de una serie de pasos. Lo dividimos en 10 pasos. Es probable que siga la mayoría de ellos, si no todos, pero no es un proceso lineal, por lo que, si bien tiene sentido seguir cierto orden, es probable que descubra que avanza y retrocede varias veces antes de terminar.</a:t>
            </a:r>
          </a:p>
          <a:p>
            <a:endParaRPr lang="en-US" dirty="0"/>
          </a:p>
        </p:txBody>
      </p:sp>
      <p:sp>
        <p:nvSpPr>
          <p:cNvPr id="4" name="Slide Number Placeholder 3"/>
          <p:cNvSpPr>
            <a:spLocks noGrp="1"/>
          </p:cNvSpPr>
          <p:nvPr>
            <p:ph type="sldNum" sz="quarter" idx="5"/>
          </p:nvPr>
        </p:nvSpPr>
        <p:spPr/>
        <p:txBody>
          <a:bodyPr/>
          <a:lstStyle/>
          <a:p>
            <a:pPr defTabSz="948507">
              <a:defRPr/>
            </a:pPr>
            <a:fld id="{5966B4C4-1624-4434-83AD-891C08C5A68D}" type="slidenum">
              <a:rPr lang="en-US">
                <a:solidFill>
                  <a:prstClr val="black"/>
                </a:solidFill>
                <a:latin typeface="Calibri" panose="020F0502020204030204"/>
              </a:rPr>
              <a:pPr defTabSz="948507">
                <a:defRPr/>
              </a:pPr>
              <a:t>5</a:t>
            </a:fld>
            <a:endParaRPr lang="en-US" dirty="0">
              <a:solidFill>
                <a:prstClr val="black"/>
              </a:solidFill>
              <a:latin typeface="Calibri" panose="020F0502020204030204"/>
            </a:endParaRPr>
          </a:p>
        </p:txBody>
      </p:sp>
      <p:sp>
        <p:nvSpPr>
          <p:cNvPr id="7" name="Slide Image Placeholder 6">
            <a:extLst>
              <a:ext uri="{FF2B5EF4-FFF2-40B4-BE49-F238E27FC236}">
                <a16:creationId xmlns:a16="http://schemas.microsoft.com/office/drawing/2014/main" id="{3677DD16-D598-DECA-94E8-D75805E61207}"/>
              </a:ext>
            </a:extLst>
          </p:cNvPr>
          <p:cNvSpPr>
            <a:spLocks noGrp="1" noRot="1" noChangeAspect="1"/>
          </p:cNvSpPr>
          <p:nvPr>
            <p:ph type="sldImg"/>
          </p:nvPr>
        </p:nvSpPr>
        <p:spPr>
          <a:xfrm>
            <a:off x="2273300" y="404813"/>
            <a:ext cx="2592388" cy="1943100"/>
          </a:xfrm>
        </p:spPr>
      </p:sp>
    </p:spTree>
    <p:extLst>
      <p:ext uri="{BB962C8B-B14F-4D97-AF65-F5344CB8AC3E}">
        <p14:creationId xmlns:p14="http://schemas.microsoft.com/office/powerpoint/2010/main" val="29019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Actividad de motivación</a:t>
            </a:r>
          </a:p>
          <a:p>
            <a:r>
              <a:rPr lang="es-ES" dirty="0"/>
              <a:t>1. Pida a los participantes que dediquen 60 segundos a identificar quiénes están involucrados y qué activos intervienen en la transferencia.  </a:t>
            </a:r>
          </a:p>
          <a:p>
            <a:r>
              <a:rPr lang="es-ES" dirty="0"/>
              <a:t>2. Pídales que lo compartan con un(a) compañero(a) o con el grupo. (Considere quiénes se encuentran en el salón y si existe alguna relación delicada ). </a:t>
            </a:r>
          </a:p>
          <a:p>
            <a:r>
              <a:rPr lang="es-ES" dirty="0"/>
              <a:t>3.  Si procede, resuma sus respuestas en un rotafolio, un pizarrón o una pantalla compartida. </a:t>
            </a:r>
          </a:p>
          <a:p>
            <a:endParaRPr lang="en-US" dirty="0"/>
          </a:p>
          <a:p>
            <a:endParaRPr lang="en-US" dirty="0"/>
          </a:p>
          <a:p>
            <a:r>
              <a:rPr lang="es-ES" noProof="0" dirty="0"/>
              <a:t>Tanto si usted es el(la) propietario(a) como si es el(la) productor(a) entrante, las herramientas jurídicas y empresariales que utilizará en la transferencia de su explotación agrícola o ganadera dependerán de lo que usted valore, así como de sus objetivos y de los activos que se transfieran. </a:t>
            </a:r>
          </a:p>
          <a:p>
            <a:pPr lvl="0"/>
            <a:endParaRPr lang="en-US" noProof="0" dirty="0"/>
          </a:p>
          <a:p>
            <a:pPr lvl="0"/>
            <a:r>
              <a:rPr lang="es-ES" noProof="0" dirty="0"/>
              <a:t>En el primer taller hablamos a grandes rasgos de lo que involucra el proceso y señalamos la importancia de tener claro lo que se está transfiriendo: ¿Se trata sólo de tierras baldías o de tierras con estructuras? ¿O también participa </a:t>
            </a:r>
            <a:r>
              <a:rPr lang="es-ES" dirty="0"/>
              <a:t>usted </a:t>
            </a:r>
            <a:r>
              <a:rPr lang="es-ES" noProof="0" dirty="0"/>
              <a:t>en la transferencia de todo o parte del negocio agrícola o ganadero? </a:t>
            </a:r>
          </a:p>
          <a:p>
            <a:pPr lvl="0"/>
            <a:endParaRPr lang="en-US" noProof="0" dirty="0"/>
          </a:p>
          <a:p>
            <a:pPr lvl="0"/>
            <a:r>
              <a:rPr lang="es-ES" noProof="0" dirty="0"/>
              <a:t>Si profundizamos un poco más, ¿está pensando en activos tangibles o físicos como una casa, graneros o vallas? ¿O activos intangibles como las relaciones con los clientes, la reputación empresarial o la marca? </a:t>
            </a:r>
          </a:p>
          <a:p>
            <a:pPr lvl="0"/>
            <a:endParaRPr lang="en-US" noProof="0" dirty="0"/>
          </a:p>
          <a:p>
            <a:pPr lvl="0"/>
            <a:r>
              <a:rPr lang="es-ES" noProof="0" dirty="0"/>
              <a:t>Si la transferencia es tan compleja como heredar o hacerse cargo de una explotación agrícola o ganadera existente junto con otras personas, tendrá que tener en cuenta los objetivos y necesidades de muchas personas para decidir cómo se repartirán los bienes. </a:t>
            </a:r>
          </a:p>
          <a:p>
            <a:endParaRPr lang="en-US" dirty="0"/>
          </a:p>
          <a:p>
            <a:r>
              <a:rPr lang="es-ES" dirty="0"/>
              <a:t>También es importante dejar claro quiénes participan o tienen un interés clave en el proceso. ¿Trabaja con su familia, con personas ajenas a ella o con ambas?  </a:t>
            </a:r>
          </a:p>
          <a:p>
            <a:endParaRPr lang="en-US" dirty="0"/>
          </a:p>
        </p:txBody>
      </p:sp>
      <p:sp>
        <p:nvSpPr>
          <p:cNvPr id="4" name="Slide Number Placeholder 3"/>
          <p:cNvSpPr>
            <a:spLocks noGrp="1"/>
          </p:cNvSpPr>
          <p:nvPr>
            <p:ph type="sldNum" sz="quarter" idx="5"/>
          </p:nvPr>
        </p:nvSpPr>
        <p:spPr/>
        <p:txBody>
          <a:bodyPr/>
          <a:lstStyle/>
          <a:p>
            <a:fld id="{F33232BA-6C0C-4670-90D1-18704CB5AC04}" type="slidenum">
              <a:rPr lang="en-US" smtClean="0"/>
              <a:pPr/>
              <a:t>6</a:t>
            </a:fld>
            <a:endParaRPr lang="en-US" dirty="0"/>
          </a:p>
        </p:txBody>
      </p:sp>
      <p:sp>
        <p:nvSpPr>
          <p:cNvPr id="7" name="Slide Image Placeholder 6">
            <a:extLst>
              <a:ext uri="{FF2B5EF4-FFF2-40B4-BE49-F238E27FC236}">
                <a16:creationId xmlns:a16="http://schemas.microsoft.com/office/drawing/2014/main" id="{5C449254-B9FC-41DE-D969-E54034822D57}"/>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780353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	</a:t>
            </a:r>
          </a:p>
        </p:txBody>
      </p:sp>
      <p:sp>
        <p:nvSpPr>
          <p:cNvPr id="4" name="Slide Number Placeholder 3"/>
          <p:cNvSpPr>
            <a:spLocks noGrp="1"/>
          </p:cNvSpPr>
          <p:nvPr>
            <p:ph type="sldNum" sz="quarter" idx="5"/>
          </p:nvPr>
        </p:nvSpPr>
        <p:spPr/>
        <p:txBody>
          <a:bodyPr/>
          <a:lstStyle/>
          <a:p>
            <a:fld id="{20F99AC1-5AA4-49A2-8A31-29032D8E4CBF}" type="slidenum">
              <a:rPr lang="en-US"/>
              <a:pPr/>
              <a:t>7</a:t>
            </a:fld>
            <a:endParaRPr lang="en-US" dirty="0"/>
          </a:p>
        </p:txBody>
      </p:sp>
      <p:sp>
        <p:nvSpPr>
          <p:cNvPr id="7" name="Slide Image Placeholder 6">
            <a:extLst>
              <a:ext uri="{FF2B5EF4-FFF2-40B4-BE49-F238E27FC236}">
                <a16:creationId xmlns:a16="http://schemas.microsoft.com/office/drawing/2014/main" id="{D442CA90-A0E1-EECA-200F-FB565ECB41F5}"/>
              </a:ext>
            </a:extLst>
          </p:cNvPr>
          <p:cNvSpPr>
            <a:spLocks noGrp="1" noRot="1" noChangeAspect="1"/>
          </p:cNvSpPr>
          <p:nvPr>
            <p:ph type="sldImg"/>
          </p:nvPr>
        </p:nvSpPr>
        <p:spPr/>
      </p:sp>
    </p:spTree>
    <p:extLst>
      <p:ext uri="{BB962C8B-B14F-4D97-AF65-F5344CB8AC3E}">
        <p14:creationId xmlns:p14="http://schemas.microsoft.com/office/powerpoint/2010/main" val="292767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Hay cuatro formas principales de transferir activos, ya sean tierras, explotaciones agrícolas </a:t>
            </a:r>
            <a:r>
              <a:rPr lang="es-ES"/>
              <a:t>o ganaderas o </a:t>
            </a:r>
            <a:r>
              <a:rPr lang="es-ES" dirty="0"/>
              <a:t>bienes personales</a:t>
            </a:r>
            <a:r>
              <a:rPr lang="es-ES"/>
              <a:t>, </a:t>
            </a:r>
            <a:r>
              <a:rPr lang="es-ES" dirty="0"/>
              <a:t>tales</a:t>
            </a:r>
            <a:r>
              <a:rPr lang="es-ES"/>
              <a:t> como </a:t>
            </a:r>
            <a:r>
              <a:rPr lang="es-ES" dirty="0"/>
              <a:t>dinero en efectivo, inversiones o reliquias familiares. Pueden ser independientes o combinarse de varias maneras:</a:t>
            </a:r>
          </a:p>
          <a:p>
            <a:r>
              <a:rPr lang="es-ES" dirty="0"/>
              <a:t>1</a:t>
            </a:r>
            <a:r>
              <a:rPr lang="es-ES"/>
              <a:t>. Regalo </a:t>
            </a:r>
            <a:r>
              <a:rPr lang="es-ES" dirty="0"/>
              <a:t>o donación parcial a una persona o a un fideicomiso. </a:t>
            </a:r>
          </a:p>
          <a:p>
            <a:r>
              <a:rPr lang="es-ES"/>
              <a:t>2. Venta total o parcial </a:t>
            </a:r>
            <a:r>
              <a:rPr lang="es-ES" dirty="0"/>
              <a:t>a una persona o entidad comercial. </a:t>
            </a:r>
          </a:p>
          <a:p>
            <a:r>
              <a:rPr lang="es-ES" dirty="0"/>
              <a:t>3</a:t>
            </a:r>
            <a:r>
              <a:rPr lang="es-ES"/>
              <a:t>. Herencia</a:t>
            </a:r>
            <a:r>
              <a:rPr lang="es-ES" dirty="0"/>
              <a:t>, la cual suele determinarse en un testamento. Si la persona fallece sin testamento, la herencia se considera intestada, algo de lo </a:t>
            </a:r>
            <a:r>
              <a:rPr lang="es-ES"/>
              <a:t>que hablaremos más </a:t>
            </a:r>
            <a:r>
              <a:rPr lang="es-ES" dirty="0"/>
              <a:t>adelante. Si existe un plan de sucesión, puede incluir un fideicomiso y un testamento. La herencia también puede producirse por ministerio de la ley (lo que incluye las cuentas conjuntas y las transferencias por fallecimiento).</a:t>
            </a:r>
          </a:p>
          <a:p>
            <a:r>
              <a:rPr lang="es-ES" dirty="0"/>
              <a:t>4. Por último está el arrendamiento, que es una transferencia temporal de algunos, pero no todos, los derechos de propiedad. Los arrendamientos también pueden incluir una opción de compra</a:t>
            </a:r>
            <a:r>
              <a:rPr lang="es-ES"/>
              <a:t>, con lo cual se puede llegar a </a:t>
            </a:r>
            <a:r>
              <a:rPr lang="es-ES" dirty="0"/>
              <a:t>ser</a:t>
            </a:r>
            <a:r>
              <a:rPr lang="es-ES"/>
              <a:t> eventualmente el ( ser eventualmente el(la</a:t>
            </a:r>
            <a:r>
              <a:rPr lang="es-ES" dirty="0"/>
              <a:t>)</a:t>
            </a:r>
            <a:r>
              <a:rPr lang="es-ES"/>
              <a:t> propietario(a). </a:t>
            </a:r>
            <a:r>
              <a:rPr lang="es-ES" dirty="0"/>
              <a:t> </a:t>
            </a:r>
          </a:p>
        </p:txBody>
      </p:sp>
      <p:sp>
        <p:nvSpPr>
          <p:cNvPr id="4" name="Slide Number Placeholder 3"/>
          <p:cNvSpPr>
            <a:spLocks noGrp="1"/>
          </p:cNvSpPr>
          <p:nvPr>
            <p:ph type="sldNum" sz="quarter" idx="5"/>
          </p:nvPr>
        </p:nvSpPr>
        <p:spPr/>
        <p:txBody>
          <a:bodyPr/>
          <a:lstStyle/>
          <a:p>
            <a:fld id="{6145F6E3-A983-4E35-88C2-65DC0F2E4105}" type="slidenum">
              <a:rPr lang="en-US" smtClean="0"/>
              <a:pPr/>
              <a:t>8</a:t>
            </a:fld>
            <a:endParaRPr lang="en-US" dirty="0"/>
          </a:p>
        </p:txBody>
      </p:sp>
      <p:sp>
        <p:nvSpPr>
          <p:cNvPr id="7" name="Slide Image Placeholder 6">
            <a:extLst>
              <a:ext uri="{FF2B5EF4-FFF2-40B4-BE49-F238E27FC236}">
                <a16:creationId xmlns:a16="http://schemas.microsoft.com/office/drawing/2014/main" id="{132EFC02-58C3-9C1F-153E-F00CB21B10F9}"/>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256300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s-ES" dirty="0"/>
              <a:t>Un regalo es una transferencia de un bien de una persona a otra, en la cual la persona donante no recibe a cambio ningún pago o recibe un pago inferior al valor total de mercado. </a:t>
            </a:r>
          </a:p>
          <a:p>
            <a:endParaRPr lang="en-US" dirty="0"/>
          </a:p>
          <a:p>
            <a:r>
              <a:rPr lang="es-ES" dirty="0"/>
              <a:t>El regalo es una buena forma en que los propietarios ayuden a una nueva generación a acceder a las tierras o a un negocio agrícola o ganadero si pueden permitírselo y tienen a alguien a quien se lo quieran regalar. </a:t>
            </a:r>
          </a:p>
          <a:p>
            <a:endParaRPr lang="en-US" dirty="0"/>
          </a:p>
          <a:p>
            <a:r>
              <a:rPr lang="es-ES" dirty="0"/>
              <a:t>Los regalos pueden ser totales o parciales y concederse a una persona o a un fideicomiso.</a:t>
            </a:r>
          </a:p>
          <a:p>
            <a:endParaRPr lang="en-US" dirty="0"/>
          </a:p>
          <a:p>
            <a:r>
              <a:rPr lang="es-ES" dirty="0"/>
              <a:t>Pueden incluir cualquier tipo de activo, desde tierras para el negocio hasta bienes personales. Los regalos son también una forma en que los propietarios reduzcan el valor de su patrimonio para disminuir la carga fiscal de sus herederos. </a:t>
            </a:r>
          </a:p>
          <a:p>
            <a:endParaRPr lang="en-US" dirty="0"/>
          </a:p>
          <a:p>
            <a:r>
              <a:rPr lang="es-ES" dirty="0"/>
              <a:t>Antes de hacer un regalo, los propietarios deben averiguar si tendrán que pagar impuestos y si ello afectará a su solicitud de Medicare. </a:t>
            </a:r>
          </a:p>
          <a:p>
            <a:endParaRPr lang="en-US" dirty="0"/>
          </a:p>
          <a:p>
            <a:r>
              <a:rPr lang="es-ES" dirty="0"/>
              <a:t>Los regalos suelen ser bien recibidos por el(la) productor(a) entrante, pero el(la) principiante debe tener en cuenta un par de cosas:</a:t>
            </a:r>
          </a:p>
          <a:p>
            <a:pPr lvl="1"/>
            <a:r>
              <a:rPr lang="es-ES" dirty="0"/>
              <a:t>¿Pueden permitirse pagar los impuestos que podrían estar asociados al regalo, incluidos los impuestos sobre la propiedad si el regalo incluye tierras y activos inmobiliarios relacionados?</a:t>
            </a:r>
          </a:p>
          <a:p>
            <a:pPr lvl="1"/>
            <a:r>
              <a:rPr lang="es-ES" dirty="0"/>
              <a:t>¿Se sienten cómodos recibiendo el regalo? ¿Pueden utilizar el regalo como pretendía quien lo hizo o se sienten cómodos haciendo un uso independiente de este?</a:t>
            </a:r>
          </a:p>
        </p:txBody>
      </p:sp>
      <p:sp>
        <p:nvSpPr>
          <p:cNvPr id="4" name="Slide Number Placeholder 3"/>
          <p:cNvSpPr>
            <a:spLocks noGrp="1"/>
          </p:cNvSpPr>
          <p:nvPr>
            <p:ph type="sldNum" sz="quarter" idx="5"/>
          </p:nvPr>
        </p:nvSpPr>
        <p:spPr/>
        <p:txBody>
          <a:bodyPr/>
          <a:lstStyle/>
          <a:p>
            <a:fld id="{6145F6E3-A983-4E35-88C2-65DC0F2E4105}" type="slidenum">
              <a:rPr lang="en-US"/>
              <a:pPr/>
              <a:t>9</a:t>
            </a:fld>
            <a:endParaRPr lang="en-US" dirty="0"/>
          </a:p>
        </p:txBody>
      </p:sp>
      <p:sp>
        <p:nvSpPr>
          <p:cNvPr id="7" name="Slide Image Placeholder 6">
            <a:extLst>
              <a:ext uri="{FF2B5EF4-FFF2-40B4-BE49-F238E27FC236}">
                <a16:creationId xmlns:a16="http://schemas.microsoft.com/office/drawing/2014/main" id="{9E670659-66D9-F77C-BD34-85D7073DF089}"/>
              </a:ext>
            </a:extLst>
          </p:cNvPr>
          <p:cNvSpPr>
            <a:spLocks noGrp="1" noRot="1" noChangeAspect="1"/>
          </p:cNvSpPr>
          <p:nvPr>
            <p:ph type="sldImg"/>
          </p:nvPr>
        </p:nvSpPr>
        <p:spPr>
          <a:xfrm>
            <a:off x="2339975" y="469900"/>
            <a:ext cx="2635250" cy="1976438"/>
          </a:xfrm>
        </p:spPr>
      </p:sp>
    </p:spTree>
    <p:extLst>
      <p:ext uri="{BB962C8B-B14F-4D97-AF65-F5344CB8AC3E}">
        <p14:creationId xmlns:p14="http://schemas.microsoft.com/office/powerpoint/2010/main" val="3414410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351" y="1413933"/>
            <a:ext cx="9162288" cy="948268"/>
          </a:xfrm>
          <a:solidFill>
            <a:srgbClr val="002659"/>
          </a:solidFill>
        </p:spPr>
        <p:txBody>
          <a:bodyPr vert="horz" lIns="457200" tIns="0" rIns="457200" bIns="0" anchor="ctr" anchorCtr="0">
            <a:noAutofit/>
          </a:bodyPr>
          <a:lstStyle>
            <a:lvl1pPr marL="0" indent="0" algn="l">
              <a:lnSpc>
                <a:spcPts val="3870"/>
              </a:lnSpc>
              <a:spcBef>
                <a:spcPts val="0"/>
              </a:spcBef>
              <a:buNone/>
              <a:defRPr sz="33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17" name="Text Placeholder 16"/>
          <p:cNvSpPr>
            <a:spLocks noGrp="1"/>
          </p:cNvSpPr>
          <p:nvPr>
            <p:ph type="body" sz="quarter" idx="12" hasCustomPrompt="1"/>
          </p:nvPr>
        </p:nvSpPr>
        <p:spPr>
          <a:xfrm>
            <a:off x="-6351" y="2362178"/>
            <a:ext cx="9162288" cy="604838"/>
          </a:xfrm>
          <a:solidFill>
            <a:schemeClr val="accent6">
              <a:alpha val="70000"/>
            </a:schemeClr>
          </a:solidFill>
        </p:spPr>
        <p:txBody>
          <a:bodyPr lIns="457200" tIns="0" rIns="457200" bIns="45720" anchor="ctr" anchorCtr="0">
            <a:noAutofit/>
          </a:bodyPr>
          <a:lstStyle>
            <a:lvl1pPr marL="0" marR="0" indent="0" algn="ctr" defTabSz="342900" rtl="0" eaLnBrk="1" fontAlgn="auto" latinLnBrk="0" hangingPunct="1">
              <a:lnSpc>
                <a:spcPct val="100000"/>
              </a:lnSpc>
              <a:spcBef>
                <a:spcPts val="0"/>
              </a:spcBef>
              <a:spcAft>
                <a:spcPts val="0"/>
              </a:spcAft>
              <a:buClr>
                <a:schemeClr val="tx1"/>
              </a:buClr>
              <a:buSzPct val="88000"/>
              <a:buFont typeface="Wingdings" charset="2"/>
              <a:buNone/>
              <a:tabLst/>
              <a:defRPr sz="1600" b="1" cap="all" spc="75" baseline="0">
                <a:solidFill>
                  <a:srgbClr val="002659"/>
                </a:solidFill>
              </a:defRPr>
            </a:lvl1pPr>
            <a:lvl2pPr>
              <a:buNone/>
              <a:defRPr/>
            </a:lvl2pPr>
            <a:lvl3pPr>
              <a:buNone/>
              <a:defRPr/>
            </a:lvl3pPr>
            <a:lvl4pPr>
              <a:buNone/>
              <a:defRPr/>
            </a:lvl4pPr>
            <a:lvl5pPr>
              <a:buNone/>
              <a:defRPr/>
            </a:lvl5pPr>
          </a:lstStyle>
          <a:p>
            <a:pPr marL="257175" marR="0" lvl="0" indent="-257175" algn="l" defTabSz="342900" rtl="0" eaLnBrk="1" fontAlgn="auto" latinLnBrk="0" hangingPunct="1">
              <a:lnSpc>
                <a:spcPct val="100000"/>
              </a:lnSpc>
              <a:spcBef>
                <a:spcPct val="20000"/>
              </a:spcBef>
              <a:spcAft>
                <a:spcPts val="0"/>
              </a:spcAft>
              <a:buClr>
                <a:schemeClr val="tx1"/>
              </a:buClr>
              <a:buSzPct val="88000"/>
              <a:buFont typeface="Wingdings" charset="2"/>
              <a:buNone/>
              <a:tabLst/>
              <a:defRPr/>
            </a:pPr>
            <a:r>
              <a:rPr lang="en-US"/>
              <a:t>Click to edit Master subtitle style</a:t>
            </a:r>
          </a:p>
        </p:txBody>
      </p:sp>
      <p:pic>
        <p:nvPicPr>
          <p:cNvPr id="2" name="Picture 1" descr="A picture containing logo">
            <a:extLst>
              <a:ext uri="{FF2B5EF4-FFF2-40B4-BE49-F238E27FC236}">
                <a16:creationId xmlns:a16="http://schemas.microsoft.com/office/drawing/2014/main" id="{C38EA474-1915-67F8-948B-05734B00C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5" name="Rectangle 4"/>
          <p:cNvSpPr/>
          <p:nvPr userDrawn="1"/>
        </p:nvSpPr>
        <p:spPr>
          <a:xfrm>
            <a:off x="-4573" y="0"/>
            <a:ext cx="9153144" cy="182880"/>
          </a:xfrm>
          <a:prstGeom prst="rect">
            <a:avLst/>
          </a:prstGeom>
          <a:solidFill>
            <a:srgbClr val="669947"/>
          </a:solid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350" dirty="0"/>
          </a:p>
        </p:txBody>
      </p:sp>
      <p:sp>
        <p:nvSpPr>
          <p:cNvPr id="8" name="Rectangle 7"/>
          <p:cNvSpPr/>
          <p:nvPr userDrawn="1"/>
        </p:nvSpPr>
        <p:spPr>
          <a:xfrm>
            <a:off x="-4573" y="189230"/>
            <a:ext cx="9153144" cy="6662420"/>
          </a:xfrm>
          <a:prstGeom prst="rect">
            <a:avLst/>
          </a:prstGeom>
          <a:noFill/>
          <a:ln>
            <a:solidFill>
              <a:schemeClr val="accent2"/>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350" dirty="0"/>
          </a:p>
        </p:txBody>
      </p:sp>
      <p:sp>
        <p:nvSpPr>
          <p:cNvPr id="2" name="Title 1"/>
          <p:cNvSpPr>
            <a:spLocks noGrp="1"/>
          </p:cNvSpPr>
          <p:nvPr>
            <p:ph type="title"/>
          </p:nvPr>
        </p:nvSpPr>
        <p:spPr>
          <a:xfrm>
            <a:off x="457200" y="478297"/>
            <a:ext cx="8229600" cy="939341"/>
          </a:xfrm>
        </p:spPr>
        <p:txBody>
          <a:bodyPr>
            <a:noAutofit/>
          </a:body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logo">
            <a:extLst>
              <a:ext uri="{FF2B5EF4-FFF2-40B4-BE49-F238E27FC236}">
                <a16:creationId xmlns:a16="http://schemas.microsoft.com/office/drawing/2014/main" id="{4596C4AA-D508-1633-6A5B-8EC31E4D07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383226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D822A37D-C2BB-210E-7A55-0C1F3538D9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090256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13ACF005-13EC-8EAC-3BB0-D92E24221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319137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13ACF005-13EC-8EAC-3BB0-D92E2422164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306082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F2580737-C122-EABA-C682-38774BD04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361271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F2580737-C122-EABA-C682-38774BD042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061230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6" name="Picture 5" descr="A picture containing logo">
            <a:extLst>
              <a:ext uri="{FF2B5EF4-FFF2-40B4-BE49-F238E27FC236}">
                <a16:creationId xmlns:a16="http://schemas.microsoft.com/office/drawing/2014/main" id="{6D04601D-63E2-0156-7523-51C79FDBB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73840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6" name="Picture 5" descr="A picture containing logo">
            <a:extLst>
              <a:ext uri="{FF2B5EF4-FFF2-40B4-BE49-F238E27FC236}">
                <a16:creationId xmlns:a16="http://schemas.microsoft.com/office/drawing/2014/main" id="{6D04601D-63E2-0156-7523-51C79FDBB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56916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6" name="Picture 5" descr="A picture containing logo">
            <a:extLst>
              <a:ext uri="{FF2B5EF4-FFF2-40B4-BE49-F238E27FC236}">
                <a16:creationId xmlns:a16="http://schemas.microsoft.com/office/drawing/2014/main" id="{6D04601D-63E2-0156-7523-51C79FDBB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114897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6" name="Picture 5" descr="A picture containing logo">
            <a:extLst>
              <a:ext uri="{FF2B5EF4-FFF2-40B4-BE49-F238E27FC236}">
                <a16:creationId xmlns:a16="http://schemas.microsoft.com/office/drawing/2014/main" id="{6D04601D-63E2-0156-7523-51C79FDBB5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30023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351" y="1413933"/>
            <a:ext cx="9162288" cy="948268"/>
          </a:xfrm>
          <a:solidFill>
            <a:srgbClr val="002659"/>
          </a:solidFill>
        </p:spPr>
        <p:txBody>
          <a:bodyPr vert="horz" lIns="457200" tIns="0" rIns="457200" bIns="0" anchor="ctr" anchorCtr="0">
            <a:noAutofit/>
          </a:bodyPr>
          <a:lstStyle>
            <a:lvl1pPr marL="0" indent="0" algn="l">
              <a:lnSpc>
                <a:spcPts val="3870"/>
              </a:lnSpc>
              <a:spcBef>
                <a:spcPts val="0"/>
              </a:spcBef>
              <a:buNone/>
              <a:defRPr sz="33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17" name="Text Placeholder 16"/>
          <p:cNvSpPr>
            <a:spLocks noGrp="1"/>
          </p:cNvSpPr>
          <p:nvPr>
            <p:ph type="body" sz="quarter" idx="12" hasCustomPrompt="1"/>
          </p:nvPr>
        </p:nvSpPr>
        <p:spPr>
          <a:xfrm>
            <a:off x="-6351" y="2362178"/>
            <a:ext cx="9162288" cy="604838"/>
          </a:xfrm>
          <a:solidFill>
            <a:schemeClr val="accent6">
              <a:alpha val="70000"/>
            </a:schemeClr>
          </a:solidFill>
        </p:spPr>
        <p:txBody>
          <a:bodyPr lIns="457200" tIns="0" rIns="457200" bIns="45720" anchor="ctr" anchorCtr="0">
            <a:noAutofit/>
          </a:bodyPr>
          <a:lstStyle>
            <a:lvl1pPr marL="0" marR="0" indent="0" algn="ctr" defTabSz="342900" rtl="0" eaLnBrk="1" fontAlgn="auto" latinLnBrk="0" hangingPunct="1">
              <a:lnSpc>
                <a:spcPct val="100000"/>
              </a:lnSpc>
              <a:spcBef>
                <a:spcPts val="0"/>
              </a:spcBef>
              <a:spcAft>
                <a:spcPts val="0"/>
              </a:spcAft>
              <a:buClr>
                <a:schemeClr val="tx1"/>
              </a:buClr>
              <a:buSzPct val="88000"/>
              <a:buFont typeface="Wingdings" charset="2"/>
              <a:buNone/>
              <a:tabLst/>
              <a:defRPr sz="1600" b="1" cap="all" spc="75" baseline="0">
                <a:solidFill>
                  <a:srgbClr val="002659"/>
                </a:solidFill>
              </a:defRPr>
            </a:lvl1pPr>
            <a:lvl2pPr>
              <a:buNone/>
              <a:defRPr/>
            </a:lvl2pPr>
            <a:lvl3pPr>
              <a:buNone/>
              <a:defRPr/>
            </a:lvl3pPr>
            <a:lvl4pPr>
              <a:buNone/>
              <a:defRPr/>
            </a:lvl4pPr>
            <a:lvl5pPr>
              <a:buNone/>
              <a:defRPr/>
            </a:lvl5pPr>
          </a:lstStyle>
          <a:p>
            <a:pPr marL="257175" marR="0" lvl="0" indent="-257175" algn="l" defTabSz="342900" rtl="0" eaLnBrk="1" fontAlgn="auto" latinLnBrk="0" hangingPunct="1">
              <a:lnSpc>
                <a:spcPct val="100000"/>
              </a:lnSpc>
              <a:spcBef>
                <a:spcPct val="20000"/>
              </a:spcBef>
              <a:spcAft>
                <a:spcPts val="0"/>
              </a:spcAft>
              <a:buClr>
                <a:schemeClr val="tx1"/>
              </a:buClr>
              <a:buSzPct val="88000"/>
              <a:buFont typeface="Wingdings" charset="2"/>
              <a:buNone/>
              <a:tabLst/>
              <a:defRPr/>
            </a:pPr>
            <a:r>
              <a:rPr lang="en-US"/>
              <a:t>Click to edit Master subtitle style</a:t>
            </a:r>
          </a:p>
        </p:txBody>
      </p:sp>
      <p:pic>
        <p:nvPicPr>
          <p:cNvPr id="2" name="Picture 1" descr="A picture containing logo">
            <a:extLst>
              <a:ext uri="{FF2B5EF4-FFF2-40B4-BE49-F238E27FC236}">
                <a16:creationId xmlns:a16="http://schemas.microsoft.com/office/drawing/2014/main" id="{C38EA474-1915-67F8-948B-05734B00CF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extLst>
      <p:ext uri="{BB962C8B-B14F-4D97-AF65-F5344CB8AC3E}">
        <p14:creationId xmlns:p14="http://schemas.microsoft.com/office/powerpoint/2010/main" val="315243989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5" name="Picture 4" descr="A picture containing logo">
            <a:extLst>
              <a:ext uri="{FF2B5EF4-FFF2-40B4-BE49-F238E27FC236}">
                <a16:creationId xmlns:a16="http://schemas.microsoft.com/office/drawing/2014/main" id="{60E51364-B298-8A78-D46E-9A738A0E91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96208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5" name="Picture 4" descr="A picture containing logo">
            <a:extLst>
              <a:ext uri="{FF2B5EF4-FFF2-40B4-BE49-F238E27FC236}">
                <a16:creationId xmlns:a16="http://schemas.microsoft.com/office/drawing/2014/main" id="{60E51364-B298-8A78-D46E-9A738A0E91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017247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5" name="Picture 4" descr="A picture containing logo">
            <a:extLst>
              <a:ext uri="{FF2B5EF4-FFF2-40B4-BE49-F238E27FC236}">
                <a16:creationId xmlns:a16="http://schemas.microsoft.com/office/drawing/2014/main" id="{60E51364-B298-8A78-D46E-9A738A0E91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023849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042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3547B5EF-7964-85B2-A245-9741ED859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4095380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1_Title and Content">
    <p:bg>
      <p:bgPr>
        <a:pattFill prst="pct40">
          <a:fgClr>
            <a:schemeClr val="bg2">
              <a:lumMod val="95000"/>
            </a:schemeClr>
          </a:fgClr>
          <a:bgClr>
            <a:schemeClr val="bg2"/>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9723"/>
            <a:ext cx="8229600" cy="939341"/>
          </a:xfrm>
        </p:spPr>
        <p:txBody>
          <a:bodyPr>
            <a:noAutofit/>
          </a:bodyPr>
          <a:lstStyle/>
          <a:p>
            <a:r>
              <a:rPr lang="en-US"/>
              <a:t>Click to edit Master title style</a:t>
            </a:r>
          </a:p>
        </p:txBody>
      </p:sp>
      <p:sp>
        <p:nvSpPr>
          <p:cNvPr id="3" name="Content Placeholder 2"/>
          <p:cNvSpPr>
            <a:spLocks noGrp="1"/>
          </p:cNvSpPr>
          <p:nvPr>
            <p:ph idx="1"/>
          </p:nvPr>
        </p:nvSpPr>
        <p:spPr>
          <a:xfrm>
            <a:off x="457200" y="1600200"/>
            <a:ext cx="8229600" cy="4254819"/>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logo">
            <a:extLst>
              <a:ext uri="{FF2B5EF4-FFF2-40B4-BE49-F238E27FC236}">
                <a16:creationId xmlns:a16="http://schemas.microsoft.com/office/drawing/2014/main" id="{E3A0D8BA-BAE7-D0F5-47CF-B1335EB1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3918490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bg>
      <p:bgPr>
        <a:pattFill prst="pct40">
          <a:fgClr>
            <a:schemeClr val="bg2">
              <a:lumMod val="95000"/>
            </a:schemeClr>
          </a:fgClr>
          <a:bgClr>
            <a:schemeClr val="bg2"/>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9723"/>
            <a:ext cx="8229600" cy="939341"/>
          </a:xfrm>
        </p:spPr>
        <p:txBody>
          <a:bodyPr>
            <a:noAutofit/>
          </a:bodyPr>
          <a:lstStyle/>
          <a:p>
            <a:r>
              <a:rPr lang="en-US"/>
              <a:t>Click to edit Master title style</a:t>
            </a:r>
          </a:p>
        </p:txBody>
      </p:sp>
      <p:sp>
        <p:nvSpPr>
          <p:cNvPr id="3" name="Content Placeholder 2"/>
          <p:cNvSpPr>
            <a:spLocks noGrp="1"/>
          </p:cNvSpPr>
          <p:nvPr>
            <p:ph idx="1"/>
          </p:nvPr>
        </p:nvSpPr>
        <p:spPr>
          <a:xfrm>
            <a:off x="457200" y="1600200"/>
            <a:ext cx="8229600" cy="4254819"/>
          </a:xfrm>
          <a:solidFill>
            <a:schemeClr val="bg2"/>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logo">
            <a:extLst>
              <a:ext uri="{FF2B5EF4-FFF2-40B4-BE49-F238E27FC236}">
                <a16:creationId xmlns:a16="http://schemas.microsoft.com/office/drawing/2014/main" id="{E3A0D8BA-BAE7-D0F5-47CF-B1335EB1AC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23747647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6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3476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351" y="1413933"/>
            <a:ext cx="9162288" cy="948268"/>
          </a:xfrm>
          <a:solidFill>
            <a:srgbClr val="002659"/>
          </a:solidFill>
        </p:spPr>
        <p:txBody>
          <a:bodyPr vert="horz" lIns="457200" tIns="0" rIns="457200" bIns="0" anchor="ctr" anchorCtr="0">
            <a:noAutofit/>
          </a:bodyPr>
          <a:lstStyle>
            <a:lvl1pPr marL="0" indent="0" algn="l">
              <a:lnSpc>
                <a:spcPts val="3870"/>
              </a:lnSpc>
              <a:spcBef>
                <a:spcPts val="0"/>
              </a:spcBef>
              <a:buNone/>
              <a:defRPr sz="33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17" name="Text Placeholder 16"/>
          <p:cNvSpPr>
            <a:spLocks noGrp="1"/>
          </p:cNvSpPr>
          <p:nvPr>
            <p:ph type="body" sz="quarter" idx="12" hasCustomPrompt="1"/>
          </p:nvPr>
        </p:nvSpPr>
        <p:spPr>
          <a:xfrm>
            <a:off x="-6351" y="2362178"/>
            <a:ext cx="9162288" cy="604838"/>
          </a:xfrm>
          <a:solidFill>
            <a:schemeClr val="accent6">
              <a:alpha val="70000"/>
            </a:schemeClr>
          </a:solidFill>
        </p:spPr>
        <p:txBody>
          <a:bodyPr lIns="457200" tIns="0" rIns="457200" bIns="45720" anchor="ctr" anchorCtr="0">
            <a:noAutofit/>
          </a:bodyPr>
          <a:lstStyle>
            <a:lvl1pPr marL="0" marR="0" indent="0" algn="ctr" defTabSz="342900" rtl="0" eaLnBrk="1" fontAlgn="auto" latinLnBrk="0" hangingPunct="1">
              <a:lnSpc>
                <a:spcPct val="100000"/>
              </a:lnSpc>
              <a:spcBef>
                <a:spcPts val="0"/>
              </a:spcBef>
              <a:spcAft>
                <a:spcPts val="0"/>
              </a:spcAft>
              <a:buClr>
                <a:schemeClr val="tx1"/>
              </a:buClr>
              <a:buSzPct val="88000"/>
              <a:buFont typeface="Wingdings" charset="2"/>
              <a:buNone/>
              <a:tabLst/>
              <a:defRPr sz="1600" b="1" cap="all" spc="75" baseline="0">
                <a:solidFill>
                  <a:srgbClr val="002659"/>
                </a:solidFill>
              </a:defRPr>
            </a:lvl1pPr>
            <a:lvl2pPr>
              <a:buNone/>
              <a:defRPr/>
            </a:lvl2pPr>
            <a:lvl3pPr>
              <a:buNone/>
              <a:defRPr/>
            </a:lvl3pPr>
            <a:lvl4pPr>
              <a:buNone/>
              <a:defRPr/>
            </a:lvl4pPr>
            <a:lvl5pPr>
              <a:buNone/>
              <a:defRPr/>
            </a:lvl5pPr>
          </a:lstStyle>
          <a:p>
            <a:pPr marL="257175" marR="0" lvl="0" indent="-257175" algn="l" defTabSz="342900" rtl="0" eaLnBrk="1" fontAlgn="auto" latinLnBrk="0" hangingPunct="1">
              <a:lnSpc>
                <a:spcPct val="100000"/>
              </a:lnSpc>
              <a:spcBef>
                <a:spcPct val="20000"/>
              </a:spcBef>
              <a:spcAft>
                <a:spcPts val="0"/>
              </a:spcAft>
              <a:buClr>
                <a:schemeClr val="tx1"/>
              </a:buClr>
              <a:buSzPct val="88000"/>
              <a:buFont typeface="Wingdings" charset="2"/>
              <a:buNone/>
              <a:tabLst/>
              <a:defRPr/>
            </a:pPr>
            <a:r>
              <a:rPr lang="en-US"/>
              <a:t>Click to edit Master subtitle style</a:t>
            </a:r>
          </a:p>
        </p:txBody>
      </p:sp>
      <p:pic>
        <p:nvPicPr>
          <p:cNvPr id="2" name="Picture 1" descr="A picture containing logo">
            <a:extLst>
              <a:ext uri="{FF2B5EF4-FFF2-40B4-BE49-F238E27FC236}">
                <a16:creationId xmlns:a16="http://schemas.microsoft.com/office/drawing/2014/main" id="{2EF41CDD-4FB5-207F-C463-25F9A2D4B1A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extLst>
      <p:ext uri="{BB962C8B-B14F-4D97-AF65-F5344CB8AC3E}">
        <p14:creationId xmlns:p14="http://schemas.microsoft.com/office/powerpoint/2010/main" val="427223762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ransition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1413933"/>
            <a:ext cx="9144000" cy="1529292"/>
          </a:xfrm>
          <a:solidFill>
            <a:srgbClr val="002659"/>
          </a:solidFill>
        </p:spPr>
        <p:txBody>
          <a:bodyPr vert="horz" lIns="457200" tIns="0" rIns="457200" bIns="0" anchor="ctr" anchorCtr="0">
            <a:noAutofit/>
          </a:bodyPr>
          <a:lstStyle>
            <a:lvl1pPr marL="0" indent="0" algn="ctr">
              <a:lnSpc>
                <a:spcPts val="3870"/>
              </a:lnSpc>
              <a:spcBef>
                <a:spcPts val="0"/>
              </a:spcBef>
              <a:buNone/>
              <a:defRPr sz="28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endParaRPr lang="en-US"/>
          </a:p>
        </p:txBody>
      </p:sp>
      <p:sp>
        <p:nvSpPr>
          <p:cNvPr id="9" name="Picture Placeholder 11">
            <a:extLst>
              <a:ext uri="{FF2B5EF4-FFF2-40B4-BE49-F238E27FC236}">
                <a16:creationId xmlns:a16="http://schemas.microsoft.com/office/drawing/2014/main" id="{A8741623-8AAC-4D35-8D66-4128EFEE5493}"/>
              </a:ext>
            </a:extLst>
          </p:cNvPr>
          <p:cNvSpPr>
            <a:spLocks noGrp="1"/>
          </p:cNvSpPr>
          <p:nvPr>
            <p:ph type="pic" sz="quarter" idx="10"/>
          </p:nvPr>
        </p:nvSpPr>
        <p:spPr>
          <a:xfrm>
            <a:off x="18288" y="2943227"/>
            <a:ext cx="9144000" cy="3914775"/>
          </a:xfrm>
        </p:spPr>
        <p:txBody>
          <a:bodyPr/>
          <a:lstStyle>
            <a:lvl1pPr marL="0" indent="0">
              <a:buNone/>
              <a:defRPr/>
            </a:lvl1pPr>
          </a:lstStyle>
          <a:p>
            <a:endParaRPr lang="en-US" dirty="0"/>
          </a:p>
        </p:txBody>
      </p:sp>
      <p:pic>
        <p:nvPicPr>
          <p:cNvPr id="2" name="Picture 1" descr="A picture containing logo">
            <a:extLst>
              <a:ext uri="{FF2B5EF4-FFF2-40B4-BE49-F238E27FC236}">
                <a16:creationId xmlns:a16="http://schemas.microsoft.com/office/drawing/2014/main" id="{3FF78237-DD6F-E641-1E65-E0692FA9B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extLst>
      <p:ext uri="{BB962C8B-B14F-4D97-AF65-F5344CB8AC3E}">
        <p14:creationId xmlns:p14="http://schemas.microsoft.com/office/powerpoint/2010/main" val="18989000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ransition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1413933"/>
            <a:ext cx="9144000" cy="1529292"/>
          </a:xfrm>
          <a:solidFill>
            <a:srgbClr val="002659"/>
          </a:solidFill>
        </p:spPr>
        <p:txBody>
          <a:bodyPr vert="horz" lIns="457200" tIns="0" rIns="457200" bIns="0" anchor="ctr" anchorCtr="0">
            <a:noAutofit/>
          </a:bodyPr>
          <a:lstStyle>
            <a:lvl1pPr marL="0" indent="0" algn="ctr">
              <a:lnSpc>
                <a:spcPts val="3870"/>
              </a:lnSpc>
              <a:spcBef>
                <a:spcPts val="0"/>
              </a:spcBef>
              <a:buNone/>
              <a:defRPr sz="28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endParaRPr lang="en-US"/>
          </a:p>
        </p:txBody>
      </p:sp>
      <p:sp>
        <p:nvSpPr>
          <p:cNvPr id="9" name="Picture Placeholder 11">
            <a:extLst>
              <a:ext uri="{FF2B5EF4-FFF2-40B4-BE49-F238E27FC236}">
                <a16:creationId xmlns:a16="http://schemas.microsoft.com/office/drawing/2014/main" id="{A8741623-8AAC-4D35-8D66-4128EFEE5493}"/>
              </a:ext>
            </a:extLst>
          </p:cNvPr>
          <p:cNvSpPr>
            <a:spLocks noGrp="1"/>
          </p:cNvSpPr>
          <p:nvPr>
            <p:ph type="pic" sz="quarter" idx="10"/>
          </p:nvPr>
        </p:nvSpPr>
        <p:spPr>
          <a:xfrm>
            <a:off x="18288" y="2943227"/>
            <a:ext cx="9144000" cy="3914775"/>
          </a:xfrm>
        </p:spPr>
        <p:txBody>
          <a:bodyPr/>
          <a:lstStyle>
            <a:lvl1pPr marL="0" indent="0">
              <a:buNone/>
              <a:defRPr/>
            </a:lvl1pPr>
          </a:lstStyle>
          <a:p>
            <a:endParaRPr lang="en-US" dirty="0"/>
          </a:p>
        </p:txBody>
      </p:sp>
      <p:pic>
        <p:nvPicPr>
          <p:cNvPr id="2" name="Picture 1" descr="A picture containing logo">
            <a:extLst>
              <a:ext uri="{FF2B5EF4-FFF2-40B4-BE49-F238E27FC236}">
                <a16:creationId xmlns:a16="http://schemas.microsoft.com/office/drawing/2014/main" id="{09482EF8-959D-1A29-EEF0-4DEBD9581A0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1212" y="643357"/>
            <a:ext cx="1828800" cy="337470"/>
          </a:xfrm>
          <a:prstGeom prst="rect">
            <a:avLst/>
          </a:prstGeom>
        </p:spPr>
      </p:pic>
    </p:spTree>
    <p:extLst>
      <p:ext uri="{BB962C8B-B14F-4D97-AF65-F5344CB8AC3E}">
        <p14:creationId xmlns:p14="http://schemas.microsoft.com/office/powerpoint/2010/main" val="1448737192"/>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E999E109-3CEB-7330-9A1C-FC0B51256D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94" y="6309051"/>
            <a:ext cx="1828800" cy="337470"/>
          </a:xfrm>
          <a:prstGeom prst="rect">
            <a:avLst/>
          </a:prstGeom>
        </p:spPr>
      </p:pic>
    </p:spTree>
    <p:extLst>
      <p:ext uri="{BB962C8B-B14F-4D97-AF65-F5344CB8AC3E}">
        <p14:creationId xmlns:p14="http://schemas.microsoft.com/office/powerpoint/2010/main" val="2815157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7BD6D507-BD7D-9F5D-3F44-C6D3C718F8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94" y="6309051"/>
            <a:ext cx="1828800" cy="337470"/>
          </a:xfrm>
          <a:prstGeom prst="rect">
            <a:avLst/>
          </a:prstGeom>
        </p:spPr>
      </p:pic>
    </p:spTree>
    <p:extLst>
      <p:ext uri="{BB962C8B-B14F-4D97-AF65-F5344CB8AC3E}">
        <p14:creationId xmlns:p14="http://schemas.microsoft.com/office/powerpoint/2010/main" val="1491265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3_Title and Content">
    <p:bg>
      <p:bgPr>
        <a:pattFill prst="dkUpDiag">
          <a:fgClr>
            <a:schemeClr val="bg2"/>
          </a:fgClr>
          <a:bgClr>
            <a:schemeClr val="bg2">
              <a:lumMod val="95000"/>
            </a:schemeClr>
          </a:bgClr>
        </a:pattFill>
        <a:effectLst/>
      </p:bgPr>
    </p:bg>
    <p:spTree>
      <p:nvGrpSpPr>
        <p:cNvPr id="1" name=""/>
        <p:cNvGrpSpPr/>
        <p:nvPr/>
      </p:nvGrpSpPr>
      <p:grpSpPr>
        <a:xfrm>
          <a:off x="0" y="0"/>
          <a:ext cx="0" cy="0"/>
          <a:chOff x="0" y="0"/>
          <a:chExt cx="0" cy="0"/>
        </a:xfrm>
      </p:grpSpPr>
      <p:sp>
        <p:nvSpPr>
          <p:cNvPr id="5" name="Rectangle 4"/>
          <p:cNvSpPr/>
          <p:nvPr userDrawn="1"/>
        </p:nvSpPr>
        <p:spPr>
          <a:xfrm>
            <a:off x="-4573" y="0"/>
            <a:ext cx="9153144" cy="182880"/>
          </a:xfrm>
          <a:prstGeom prst="rect">
            <a:avLst/>
          </a:prstGeom>
          <a:solidFill>
            <a:srgbClr val="669947"/>
          </a:solid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013" dirty="0"/>
          </a:p>
        </p:txBody>
      </p:sp>
      <p:sp>
        <p:nvSpPr>
          <p:cNvPr id="8" name="Rectangle 7"/>
          <p:cNvSpPr/>
          <p:nvPr userDrawn="1"/>
        </p:nvSpPr>
        <p:spPr>
          <a:xfrm>
            <a:off x="-4573" y="189230"/>
            <a:ext cx="9153144" cy="66624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013" dirty="0"/>
          </a:p>
        </p:txBody>
      </p:sp>
      <p:sp>
        <p:nvSpPr>
          <p:cNvPr id="2" name="Title 1"/>
          <p:cNvSpPr>
            <a:spLocks noGrp="1"/>
          </p:cNvSpPr>
          <p:nvPr>
            <p:ph type="title"/>
          </p:nvPr>
        </p:nvSpPr>
        <p:spPr>
          <a:xfrm>
            <a:off x="457200" y="478297"/>
            <a:ext cx="8229600" cy="939341"/>
          </a:xfrm>
        </p:spPr>
        <p:txBody>
          <a:bodyPr>
            <a:noAutofit/>
          </a:bodyPr>
          <a:lstStyle/>
          <a:p>
            <a:r>
              <a:rPr lang="en-US"/>
              <a:t>Click to edit Master title style</a:t>
            </a:r>
          </a:p>
        </p:txBody>
      </p:sp>
      <p:sp>
        <p:nvSpPr>
          <p:cNvPr id="3" name="Content Placeholder 2"/>
          <p:cNvSpPr>
            <a:spLocks noGrp="1"/>
          </p:cNvSpPr>
          <p:nvPr>
            <p:ph idx="1"/>
          </p:nvPr>
        </p:nvSpPr>
        <p:spPr>
          <a:xfrm>
            <a:off x="457200" y="1600200"/>
            <a:ext cx="8229600" cy="4254819"/>
          </a:xfrm>
          <a:pattFill prst="pct5">
            <a:fgClr>
              <a:schemeClr val="bg2"/>
            </a:fgClr>
            <a:bgClr>
              <a:schemeClr val="bg2"/>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logo">
            <a:extLst>
              <a:ext uri="{FF2B5EF4-FFF2-40B4-BE49-F238E27FC236}">
                <a16:creationId xmlns:a16="http://schemas.microsoft.com/office/drawing/2014/main" id="{FC61C8B9-7A2A-F49F-815F-494990B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94" y="6309051"/>
            <a:ext cx="1828800" cy="337470"/>
          </a:xfrm>
          <a:prstGeom prst="rect">
            <a:avLst/>
          </a:prstGeom>
        </p:spPr>
      </p:pic>
    </p:spTree>
    <p:extLst>
      <p:ext uri="{BB962C8B-B14F-4D97-AF65-F5344CB8AC3E}">
        <p14:creationId xmlns:p14="http://schemas.microsoft.com/office/powerpoint/2010/main" val="3881377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6_Title and Content">
    <p:bg>
      <p:bgPr>
        <a:pattFill prst="dkUpDiag">
          <a:fgClr>
            <a:schemeClr val="bg2"/>
          </a:fgClr>
          <a:bgClr>
            <a:schemeClr val="bg2">
              <a:lumMod val="95000"/>
            </a:schemeClr>
          </a:bgClr>
        </a:pattFill>
        <a:effectLst/>
      </p:bgPr>
    </p:bg>
    <p:spTree>
      <p:nvGrpSpPr>
        <p:cNvPr id="1" name=""/>
        <p:cNvGrpSpPr/>
        <p:nvPr/>
      </p:nvGrpSpPr>
      <p:grpSpPr>
        <a:xfrm>
          <a:off x="0" y="0"/>
          <a:ext cx="0" cy="0"/>
          <a:chOff x="0" y="0"/>
          <a:chExt cx="0" cy="0"/>
        </a:xfrm>
      </p:grpSpPr>
      <p:sp>
        <p:nvSpPr>
          <p:cNvPr id="5" name="Rectangle 4"/>
          <p:cNvSpPr/>
          <p:nvPr userDrawn="1"/>
        </p:nvSpPr>
        <p:spPr>
          <a:xfrm>
            <a:off x="-4573" y="0"/>
            <a:ext cx="9153144" cy="182880"/>
          </a:xfrm>
          <a:prstGeom prst="rect">
            <a:avLst/>
          </a:prstGeom>
          <a:solidFill>
            <a:srgbClr val="669947"/>
          </a:solid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013" dirty="0"/>
          </a:p>
        </p:txBody>
      </p:sp>
      <p:sp>
        <p:nvSpPr>
          <p:cNvPr id="8" name="Rectangle 7"/>
          <p:cNvSpPr/>
          <p:nvPr userDrawn="1"/>
        </p:nvSpPr>
        <p:spPr>
          <a:xfrm>
            <a:off x="-4573" y="189230"/>
            <a:ext cx="9153144" cy="66624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013" dirty="0"/>
          </a:p>
        </p:txBody>
      </p:sp>
      <p:sp>
        <p:nvSpPr>
          <p:cNvPr id="2" name="Title 1"/>
          <p:cNvSpPr>
            <a:spLocks noGrp="1"/>
          </p:cNvSpPr>
          <p:nvPr>
            <p:ph type="title"/>
          </p:nvPr>
        </p:nvSpPr>
        <p:spPr>
          <a:xfrm>
            <a:off x="457200" y="478297"/>
            <a:ext cx="8229600" cy="939341"/>
          </a:xfrm>
        </p:spPr>
        <p:txBody>
          <a:bodyPr>
            <a:noAutofit/>
          </a:bodyPr>
          <a:lstStyle/>
          <a:p>
            <a:r>
              <a:rPr lang="en-US"/>
              <a:t>Click to edit Master title style</a:t>
            </a:r>
          </a:p>
        </p:txBody>
      </p:sp>
      <p:sp>
        <p:nvSpPr>
          <p:cNvPr id="3" name="Content Placeholder 2"/>
          <p:cNvSpPr>
            <a:spLocks noGrp="1"/>
          </p:cNvSpPr>
          <p:nvPr>
            <p:ph idx="1"/>
          </p:nvPr>
        </p:nvSpPr>
        <p:spPr>
          <a:xfrm>
            <a:off x="457200" y="1600200"/>
            <a:ext cx="8229600" cy="4254819"/>
          </a:xfrm>
          <a:pattFill prst="pct5">
            <a:fgClr>
              <a:schemeClr val="bg2"/>
            </a:fgClr>
            <a:bgClr>
              <a:schemeClr val="bg2"/>
            </a:bgClr>
          </a:patt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picture containing logo">
            <a:extLst>
              <a:ext uri="{FF2B5EF4-FFF2-40B4-BE49-F238E27FC236}">
                <a16:creationId xmlns:a16="http://schemas.microsoft.com/office/drawing/2014/main" id="{FC61C8B9-7A2A-F49F-815F-494990B22E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94" y="6309051"/>
            <a:ext cx="1828800" cy="337470"/>
          </a:xfrm>
          <a:prstGeom prst="rect">
            <a:avLst/>
          </a:prstGeom>
        </p:spPr>
      </p:pic>
    </p:spTree>
    <p:extLst>
      <p:ext uri="{BB962C8B-B14F-4D97-AF65-F5344CB8AC3E}">
        <p14:creationId xmlns:p14="http://schemas.microsoft.com/office/powerpoint/2010/main" val="1158523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6351" y="1413933"/>
            <a:ext cx="9162288" cy="948268"/>
          </a:xfrm>
          <a:solidFill>
            <a:srgbClr val="002659"/>
          </a:solidFill>
        </p:spPr>
        <p:txBody>
          <a:bodyPr vert="horz" lIns="457200" tIns="0" rIns="457200" bIns="0" anchor="ctr" anchorCtr="0">
            <a:noAutofit/>
          </a:bodyPr>
          <a:lstStyle>
            <a:lvl1pPr marL="0" indent="0" algn="l">
              <a:lnSpc>
                <a:spcPts val="2903"/>
              </a:lnSpc>
              <a:spcBef>
                <a:spcPts val="0"/>
              </a:spcBef>
              <a:buNone/>
              <a:defRPr sz="3300" kern="1200" spc="-28" baseline="0">
                <a:solidFill>
                  <a:schemeClr val="bg2">
                    <a:lumMod val="95000"/>
                  </a:schemeClr>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17" name="Text Placeholder 16"/>
          <p:cNvSpPr>
            <a:spLocks noGrp="1"/>
          </p:cNvSpPr>
          <p:nvPr>
            <p:ph type="body" sz="quarter" idx="12" hasCustomPrompt="1"/>
          </p:nvPr>
        </p:nvSpPr>
        <p:spPr>
          <a:xfrm>
            <a:off x="-6351" y="2362178"/>
            <a:ext cx="9162288" cy="604838"/>
          </a:xfrm>
          <a:solidFill>
            <a:schemeClr val="accent6">
              <a:alpha val="70000"/>
            </a:schemeClr>
          </a:solidFill>
        </p:spPr>
        <p:txBody>
          <a:bodyPr lIns="457200" tIns="0" rIns="457200" bIns="45720" anchor="ctr" anchorCtr="0">
            <a:noAutofit/>
          </a:bodyPr>
          <a:lstStyle>
            <a:lvl1pPr marL="0" marR="0" indent="0" algn="ctr" defTabSz="257175" rtl="0" eaLnBrk="1" fontAlgn="auto" latinLnBrk="0" hangingPunct="1">
              <a:lnSpc>
                <a:spcPct val="100000"/>
              </a:lnSpc>
              <a:spcBef>
                <a:spcPts val="0"/>
              </a:spcBef>
              <a:spcAft>
                <a:spcPts val="0"/>
              </a:spcAft>
              <a:buClr>
                <a:schemeClr val="tx1"/>
              </a:buClr>
              <a:buSzPct val="88000"/>
              <a:buFont typeface="Wingdings" charset="2"/>
              <a:buNone/>
              <a:tabLst/>
              <a:defRPr sz="1600" b="1" cap="all" spc="56" baseline="0">
                <a:solidFill>
                  <a:srgbClr val="002659"/>
                </a:solidFill>
              </a:defRPr>
            </a:lvl1pPr>
            <a:lvl2pPr>
              <a:buNone/>
              <a:defRPr/>
            </a:lvl2pPr>
            <a:lvl3pPr>
              <a:buNone/>
              <a:defRPr/>
            </a:lvl3pPr>
            <a:lvl4pPr>
              <a:buNone/>
              <a:defRPr/>
            </a:lvl4pPr>
            <a:lvl5pPr>
              <a:buNone/>
              <a:defRPr/>
            </a:lvl5pPr>
          </a:lstStyle>
          <a:p>
            <a:pPr marL="192881" marR="0" lvl="0" indent="-192881" algn="l" defTabSz="257175" rtl="0" eaLnBrk="1" fontAlgn="auto" latinLnBrk="0" hangingPunct="1">
              <a:lnSpc>
                <a:spcPct val="100000"/>
              </a:lnSpc>
              <a:spcBef>
                <a:spcPct val="20000"/>
              </a:spcBef>
              <a:spcAft>
                <a:spcPts val="0"/>
              </a:spcAft>
              <a:buClr>
                <a:schemeClr val="tx1"/>
              </a:buClr>
              <a:buSzPct val="88000"/>
              <a:buFont typeface="Wingdings" charset="2"/>
              <a:buNone/>
              <a:tabLst/>
              <a:defRPr/>
            </a:pPr>
            <a:r>
              <a:rPr lang="en-US"/>
              <a:t>Click to edit Master subtitle style</a:t>
            </a:r>
          </a:p>
        </p:txBody>
      </p:sp>
      <p:pic>
        <p:nvPicPr>
          <p:cNvPr id="3" name="Picture 2" descr="A picture containing logo">
            <a:extLst>
              <a:ext uri="{FF2B5EF4-FFF2-40B4-BE49-F238E27FC236}">
                <a16:creationId xmlns:a16="http://schemas.microsoft.com/office/drawing/2014/main" id="{10C6D720-F43D-5270-DE79-CA7EFA4BA1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extLst>
      <p:ext uri="{BB962C8B-B14F-4D97-AF65-F5344CB8AC3E}">
        <p14:creationId xmlns:p14="http://schemas.microsoft.com/office/powerpoint/2010/main" val="1525156467"/>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ransition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1413933"/>
            <a:ext cx="9144000" cy="1529292"/>
          </a:xfrm>
          <a:solidFill>
            <a:srgbClr val="002659"/>
          </a:solidFill>
        </p:spPr>
        <p:txBody>
          <a:bodyPr vert="horz" lIns="457200" tIns="0" rIns="457200" bIns="0" anchor="ctr" anchorCtr="0">
            <a:noAutofit/>
          </a:bodyPr>
          <a:lstStyle>
            <a:lvl1pPr marL="0" indent="0" algn="ctr">
              <a:lnSpc>
                <a:spcPts val="2903"/>
              </a:lnSpc>
              <a:spcBef>
                <a:spcPts val="0"/>
              </a:spcBef>
              <a:buNone/>
              <a:defRPr sz="2800" kern="1200" spc="-28" baseline="0">
                <a:solidFill>
                  <a:schemeClr val="bg2">
                    <a:lumMod val="95000"/>
                  </a:schemeClr>
                </a:solidFill>
                <a:latin typeface="+mj-lt"/>
              </a:defRPr>
            </a:lvl1pPr>
            <a:lvl2pPr>
              <a:buNone/>
              <a:defRPr/>
            </a:lvl2pPr>
            <a:lvl3pPr>
              <a:buNone/>
              <a:defRPr/>
            </a:lvl3pPr>
            <a:lvl4pPr>
              <a:buNone/>
              <a:defRPr/>
            </a:lvl4pPr>
            <a:lvl5pPr>
              <a:buNone/>
              <a:defRPr/>
            </a:lvl5pPr>
          </a:lstStyle>
          <a:p>
            <a:pPr lvl="0"/>
            <a:endParaRPr lang="en-US"/>
          </a:p>
        </p:txBody>
      </p:sp>
      <p:sp>
        <p:nvSpPr>
          <p:cNvPr id="9" name="Picture Placeholder 11">
            <a:extLst>
              <a:ext uri="{FF2B5EF4-FFF2-40B4-BE49-F238E27FC236}">
                <a16:creationId xmlns:a16="http://schemas.microsoft.com/office/drawing/2014/main" id="{A8741623-8AAC-4D35-8D66-4128EFEE5493}"/>
              </a:ext>
            </a:extLst>
          </p:cNvPr>
          <p:cNvSpPr>
            <a:spLocks noGrp="1"/>
          </p:cNvSpPr>
          <p:nvPr>
            <p:ph type="pic" sz="quarter" idx="10"/>
          </p:nvPr>
        </p:nvSpPr>
        <p:spPr>
          <a:xfrm>
            <a:off x="18288" y="2943229"/>
            <a:ext cx="9144000" cy="3914775"/>
          </a:xfrm>
        </p:spPr>
        <p:txBody>
          <a:bodyPr/>
          <a:lstStyle>
            <a:lvl1pPr marL="0" indent="0">
              <a:buNone/>
              <a:defRPr/>
            </a:lvl1pPr>
          </a:lstStyle>
          <a:p>
            <a:endParaRPr lang="en-US" dirty="0"/>
          </a:p>
        </p:txBody>
      </p:sp>
      <p:pic>
        <p:nvPicPr>
          <p:cNvPr id="4" name="Picture 3" descr="A picture containing logo">
            <a:extLst>
              <a:ext uri="{FF2B5EF4-FFF2-40B4-BE49-F238E27FC236}">
                <a16:creationId xmlns:a16="http://schemas.microsoft.com/office/drawing/2014/main" id="{007E6420-3CB2-8D5C-A9E6-B5C9CFF120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7773" y="603189"/>
            <a:ext cx="1828800" cy="337470"/>
          </a:xfrm>
          <a:prstGeom prst="rect">
            <a:avLst/>
          </a:prstGeom>
        </p:spPr>
      </p:pic>
    </p:spTree>
    <p:extLst>
      <p:ext uri="{BB962C8B-B14F-4D97-AF65-F5344CB8AC3E}">
        <p14:creationId xmlns:p14="http://schemas.microsoft.com/office/powerpoint/2010/main" val="81022718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5" name="Picture 4" descr="A picture containing logo">
            <a:extLst>
              <a:ext uri="{FF2B5EF4-FFF2-40B4-BE49-F238E27FC236}">
                <a16:creationId xmlns:a16="http://schemas.microsoft.com/office/drawing/2014/main" id="{9CB54508-ABAE-6170-A8F8-4CB929EE18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1894" y="6309051"/>
            <a:ext cx="1828800" cy="337470"/>
          </a:xfrm>
          <a:prstGeom prst="rect">
            <a:avLst/>
          </a:prstGeom>
        </p:spPr>
      </p:pic>
    </p:spTree>
    <p:extLst>
      <p:ext uri="{BB962C8B-B14F-4D97-AF65-F5344CB8AC3E}">
        <p14:creationId xmlns:p14="http://schemas.microsoft.com/office/powerpoint/2010/main" val="1259540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a:xfrm>
            <a:off x="0" y="1413933"/>
            <a:ext cx="9144000" cy="1529292"/>
          </a:xfrm>
          <a:solidFill>
            <a:srgbClr val="002659"/>
          </a:solidFill>
        </p:spPr>
        <p:txBody>
          <a:bodyPr vert="horz" lIns="457200" tIns="0" rIns="457200" bIns="0" anchor="ctr" anchorCtr="0">
            <a:noAutofit/>
          </a:bodyPr>
          <a:lstStyle>
            <a:lvl1pPr marL="0" indent="0" algn="ctr">
              <a:lnSpc>
                <a:spcPts val="3870"/>
              </a:lnSpc>
              <a:spcBef>
                <a:spcPts val="0"/>
              </a:spcBef>
              <a:buNone/>
              <a:defRPr sz="2800" kern="1200" spc="-38" baseline="0">
                <a:solidFill>
                  <a:schemeClr val="bg2">
                    <a:lumMod val="95000"/>
                  </a:schemeClr>
                </a:solidFill>
                <a:latin typeface="+mj-lt"/>
              </a:defRPr>
            </a:lvl1pPr>
            <a:lvl2pPr>
              <a:buNone/>
              <a:defRPr/>
            </a:lvl2pPr>
            <a:lvl3pPr>
              <a:buNone/>
              <a:defRPr/>
            </a:lvl3pPr>
            <a:lvl4pPr>
              <a:buNone/>
              <a:defRPr/>
            </a:lvl4pPr>
            <a:lvl5pPr>
              <a:buNone/>
              <a:defRPr/>
            </a:lvl5pPr>
          </a:lstStyle>
          <a:p>
            <a:pPr lvl="0"/>
            <a:endParaRPr lang="en-US"/>
          </a:p>
        </p:txBody>
      </p:sp>
      <p:sp>
        <p:nvSpPr>
          <p:cNvPr id="9" name="Picture Placeholder 11">
            <a:extLst>
              <a:ext uri="{FF2B5EF4-FFF2-40B4-BE49-F238E27FC236}">
                <a16:creationId xmlns:a16="http://schemas.microsoft.com/office/drawing/2014/main" id="{A8741623-8AAC-4D35-8D66-4128EFEE5493}"/>
              </a:ext>
            </a:extLst>
          </p:cNvPr>
          <p:cNvSpPr>
            <a:spLocks noGrp="1"/>
          </p:cNvSpPr>
          <p:nvPr>
            <p:ph type="pic" sz="quarter" idx="10"/>
          </p:nvPr>
        </p:nvSpPr>
        <p:spPr>
          <a:xfrm>
            <a:off x="18288" y="2943227"/>
            <a:ext cx="9144000" cy="3914775"/>
          </a:xfrm>
        </p:spPr>
        <p:txBody>
          <a:bodyPr/>
          <a:lstStyle>
            <a:lvl1pPr marL="0" indent="0">
              <a:buNone/>
              <a:defRPr/>
            </a:lvl1pPr>
          </a:lstStyle>
          <a:p>
            <a:endParaRPr lang="en-US" dirty="0"/>
          </a:p>
        </p:txBody>
      </p:sp>
      <p:pic>
        <p:nvPicPr>
          <p:cNvPr id="2" name="Picture 1" descr="A picture containing logo">
            <a:extLst>
              <a:ext uri="{FF2B5EF4-FFF2-40B4-BE49-F238E27FC236}">
                <a16:creationId xmlns:a16="http://schemas.microsoft.com/office/drawing/2014/main" id="{3FF78237-DD6F-E641-1E65-E0692FA9BA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4256" y="640383"/>
            <a:ext cx="1828800" cy="337470"/>
          </a:xfrm>
          <a:prstGeom prst="rect">
            <a:avLst/>
          </a:prstGeom>
        </p:spPr>
      </p:pic>
    </p:spTree>
    <p:extLst>
      <p:ext uri="{BB962C8B-B14F-4D97-AF65-F5344CB8AC3E}">
        <p14:creationId xmlns:p14="http://schemas.microsoft.com/office/powerpoint/2010/main" val="40022918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460D7398-FCB7-C9F3-C0BF-9CB6D1532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45688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460D7398-FCB7-C9F3-C0BF-9CB6D1532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2313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460D7398-FCB7-C9F3-C0BF-9CB6D1532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77325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82296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460D7398-FCB7-C9F3-C0BF-9CB6D15324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346140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939341"/>
          </a:xfrm>
        </p:spPr>
        <p:txBody>
          <a:bodyPr lIns="0" tIns="0" rIns="0" bIns="0" anchor="ctr" anchorCtr="0">
            <a:noAutofit/>
          </a:bodyPr>
          <a:lstStyle>
            <a:lvl1pPr algn="l">
              <a:defRPr/>
            </a:lvl1pPr>
          </a:lstStyle>
          <a:p>
            <a:r>
              <a:rPr lang="en-US"/>
              <a:t>Click to edit Master title style</a:t>
            </a:r>
          </a:p>
        </p:txBody>
      </p:sp>
      <p:sp>
        <p:nvSpPr>
          <p:cNvPr id="3" name="Content Placeholder 2"/>
          <p:cNvSpPr>
            <a:spLocks noGrp="1"/>
          </p:cNvSpPr>
          <p:nvPr>
            <p:ph idx="1"/>
          </p:nvPr>
        </p:nvSpPr>
        <p:spPr>
          <a:xfrm>
            <a:off x="457200" y="1600200"/>
            <a:ext cx="3937000" cy="4254819"/>
          </a:xfrm>
        </p:spPr>
        <p:txBody>
          <a:bodyPr/>
          <a:lstStyle>
            <a:lvl1pPr>
              <a:buNone/>
              <a:defRPr/>
            </a:lvl1pPr>
          </a:lstStyle>
          <a:p>
            <a:pPr lvl="0"/>
            <a:r>
              <a:rPr lang="en-US"/>
              <a:t>Click to edit Master text styles</a:t>
            </a:r>
          </a:p>
        </p:txBody>
      </p:sp>
      <p:sp>
        <p:nvSpPr>
          <p:cNvPr id="6" name="Content Placeholder 2"/>
          <p:cNvSpPr>
            <a:spLocks noGrp="1"/>
          </p:cNvSpPr>
          <p:nvPr>
            <p:ph idx="10"/>
          </p:nvPr>
        </p:nvSpPr>
        <p:spPr>
          <a:xfrm>
            <a:off x="4749801" y="1600200"/>
            <a:ext cx="3937000" cy="4254819"/>
          </a:xfrm>
        </p:spPr>
        <p:txBody>
          <a:bodyPr/>
          <a:lstStyle>
            <a:lvl1pPr>
              <a:buNone/>
              <a:defRPr/>
            </a:lvl1pPr>
          </a:lstStyle>
          <a:p>
            <a:pPr lvl="0"/>
            <a:r>
              <a:rPr lang="en-US"/>
              <a:t>Click to edit Master text styles</a:t>
            </a:r>
          </a:p>
        </p:txBody>
      </p:sp>
      <p:pic>
        <p:nvPicPr>
          <p:cNvPr id="4" name="Picture 3" descr="A picture containing logo">
            <a:extLst>
              <a:ext uri="{FF2B5EF4-FFF2-40B4-BE49-F238E27FC236}">
                <a16:creationId xmlns:a16="http://schemas.microsoft.com/office/drawing/2014/main" id="{ABAD42F1-8F98-0C3D-42CD-7F09A06C4B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0" y="6210968"/>
            <a:ext cx="1828800" cy="337470"/>
          </a:xfrm>
          <a:prstGeom prst="rect">
            <a:avLst/>
          </a:prstGeom>
        </p:spPr>
      </p:pic>
    </p:spTree>
    <p:extLst>
      <p:ext uri="{BB962C8B-B14F-4D97-AF65-F5344CB8AC3E}">
        <p14:creationId xmlns:p14="http://schemas.microsoft.com/office/powerpoint/2010/main" val="13099800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5488"/>
            <a:ext cx="8229600" cy="941832"/>
          </a:xfrm>
          <a:prstGeom prst="rect">
            <a:avLst/>
          </a:prstGeom>
        </p:spPr>
        <p:txBody>
          <a:bodyPr vert="horz" lIns="0" tIns="0" rIns="0" bIns="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p:nvPr userDrawn="1"/>
        </p:nvSpPr>
        <p:spPr>
          <a:xfrm>
            <a:off x="-1" y="-16625"/>
            <a:ext cx="9153144" cy="182880"/>
          </a:xfrm>
          <a:prstGeom prst="rect">
            <a:avLst/>
          </a:prstGeom>
          <a:solidFill>
            <a:srgbClr val="669947"/>
          </a:solidFill>
          <a:ln>
            <a:solidFill>
              <a:srgbClr val="679A47"/>
            </a:solidFill>
          </a:ln>
        </p:spPr>
        <p:style>
          <a:lnRef idx="2">
            <a:schemeClr val="accent5"/>
          </a:lnRef>
          <a:fillRef idx="1">
            <a:schemeClr val="lt1"/>
          </a:fillRef>
          <a:effectRef idx="0">
            <a:schemeClr val="accent5"/>
          </a:effectRef>
          <a:fontRef idx="minor">
            <a:schemeClr val="dk1"/>
          </a:fontRef>
        </p:style>
        <p:txBody>
          <a:bodyPr lIns="0" tIns="0" rIns="0" bIns="0" rtlCol="0" anchor="t" anchorCtr="0"/>
          <a:lstStyle/>
          <a:p>
            <a:pPr algn="ctr"/>
            <a:endParaRPr lang="en-US" sz="1350" dirty="0"/>
          </a:p>
        </p:txBody>
      </p:sp>
    </p:spTree>
    <p:extLst>
      <p:ext uri="{BB962C8B-B14F-4D97-AF65-F5344CB8AC3E}">
        <p14:creationId xmlns:p14="http://schemas.microsoft.com/office/powerpoint/2010/main" val="4044377718"/>
      </p:ext>
    </p:extLst>
  </p:cSld>
  <p:clrMap bg1="lt1" tx1="dk1" bg2="lt2" tx2="dk2" accent1="accent1" accent2="accent2" accent3="accent3" accent4="accent4" accent5="accent5" accent6="accent6" hlink="hlink" folHlink="folHlink"/>
  <p:sldLayoutIdLst>
    <p:sldLayoutId id="2147483649" r:id="rId1"/>
    <p:sldLayoutId id="2147483968" r:id="rId2"/>
    <p:sldLayoutId id="2147483717" r:id="rId3"/>
    <p:sldLayoutId id="2147483986" r:id="rId4"/>
    <p:sldLayoutId id="2147483673" r:id="rId5"/>
    <p:sldLayoutId id="2147483980" r:id="rId6"/>
    <p:sldLayoutId id="2147483977" r:id="rId7"/>
    <p:sldLayoutId id="2147483974" r:id="rId8"/>
    <p:sldLayoutId id="2147483674" r:id="rId9"/>
    <p:sldLayoutId id="2147483675" r:id="rId10"/>
    <p:sldLayoutId id="2147483946" r:id="rId11"/>
    <p:sldLayoutId id="2147483904" r:id="rId12"/>
    <p:sldLayoutId id="2147483983" r:id="rId13"/>
    <p:sldLayoutId id="2147483987" r:id="rId14"/>
    <p:sldLayoutId id="2147483982" r:id="rId15"/>
    <p:sldLayoutId id="2147483988" r:id="rId16"/>
    <p:sldLayoutId id="2147483984" r:id="rId17"/>
    <p:sldLayoutId id="2147483981" r:id="rId18"/>
    <p:sldLayoutId id="2147483978" r:id="rId19"/>
    <p:sldLayoutId id="2147483708" r:id="rId20"/>
    <p:sldLayoutId id="2147483989" r:id="rId21"/>
    <p:sldLayoutId id="2147483971" r:id="rId22"/>
    <p:sldLayoutId id="2147483917" r:id="rId23"/>
    <p:sldLayoutId id="2147483990" r:id="rId24"/>
    <p:sldLayoutId id="2147483854" r:id="rId25"/>
    <p:sldLayoutId id="2147483972" r:id="rId26"/>
    <p:sldLayoutId id="2147483693" r:id="rId27"/>
    <p:sldLayoutId id="2147483952" r:id="rId28"/>
    <p:sldLayoutId id="2147483962" r:id="rId29"/>
    <p:sldLayoutId id="2147483963" r:id="rId30"/>
    <p:sldLayoutId id="2147483979" r:id="rId31"/>
    <p:sldLayoutId id="2147483967" r:id="rId32"/>
    <p:sldLayoutId id="2147483957" r:id="rId33"/>
    <p:sldLayoutId id="2147483985" r:id="rId34"/>
    <p:sldLayoutId id="2147483954" r:id="rId35"/>
    <p:sldLayoutId id="2147483955" r:id="rId36"/>
    <p:sldLayoutId id="2147483956" r:id="rId37"/>
  </p:sldLayoutIdLst>
  <p:txStyles>
    <p:titleStyle>
      <a:lvl1pPr algn="l" defTabSz="457200" rtl="0" eaLnBrk="1" latinLnBrk="0" hangingPunct="1">
        <a:spcBef>
          <a:spcPct val="0"/>
        </a:spcBef>
        <a:buNone/>
        <a:defRPr sz="3600" kern="1200" spc="-50">
          <a:solidFill>
            <a:schemeClr val="tx1">
              <a:lumMod val="50000"/>
            </a:schemeClr>
          </a:solidFill>
          <a:latin typeface="+mj-lt"/>
          <a:ea typeface="+mj-ea"/>
          <a:cs typeface="+mj-cs"/>
        </a:defRPr>
      </a:lvl1pPr>
    </p:titleStyle>
    <p:body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41.sv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41.sv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1.svg"/></Relationships>
</file>

<file path=ppt/slides/_rels/slide2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41.sv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41.sv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9.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47.sv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47.sv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7.sv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47.sv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47.svg"/></Relationships>
</file>

<file path=ppt/slides/_rels/slide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54.png"/><Relationship Id="rId7" Type="http://schemas.openxmlformats.org/officeDocument/2006/relationships/diagramColors" Target="../diagrams/colors16.xml"/><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3.xml"/><Relationship Id="rId1" Type="http://schemas.openxmlformats.org/officeDocument/2006/relationships/slideLayout" Target="../slideLayouts/slideLayout15.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63.jpeg"/><Relationship Id="rId7" Type="http://schemas.openxmlformats.org/officeDocument/2006/relationships/diagramColors" Target="../diagrams/colors23.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42.xml.rels><?xml version="1.0" encoding="UTF-8" standalone="yes"?>
<Relationships xmlns="http://schemas.openxmlformats.org/package/2006/relationships"><Relationship Id="rId8" Type="http://schemas.microsoft.com/office/2007/relationships/diagramDrawing" Target="../diagrams/drawing24.xml"/><Relationship Id="rId3" Type="http://schemas.openxmlformats.org/officeDocument/2006/relationships/image" Target="../media/image64.png"/><Relationship Id="rId7" Type="http://schemas.openxmlformats.org/officeDocument/2006/relationships/diagramColors" Target="../diagrams/colors24.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QuickStyle" Target="../diagrams/quickStyle24.xml"/><Relationship Id="rId5" Type="http://schemas.openxmlformats.org/officeDocument/2006/relationships/diagramLayout" Target="../diagrams/layout24.xml"/><Relationship Id="rId4" Type="http://schemas.openxmlformats.org/officeDocument/2006/relationships/diagramData" Target="../diagrams/data24.xml"/></Relationships>
</file>

<file path=ppt/slides/_rels/slide43.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65.jpg"/><Relationship Id="rId7" Type="http://schemas.openxmlformats.org/officeDocument/2006/relationships/diagramColors" Target="../diagrams/colors25.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customXml" Target="../ink/ink2.xml"/><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4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6.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4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26.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customXml" Target="../ink/ink1.xml"/><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5.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sv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farm with a tractor&#10;&#10;Description automatically generated with medium confidence">
            <a:extLst>
              <a:ext uri="{FF2B5EF4-FFF2-40B4-BE49-F238E27FC236}">
                <a16:creationId xmlns:a16="http://schemas.microsoft.com/office/drawing/2014/main" id="{2D1BD6A2-B1F2-426E-9232-835527DA78A3}"/>
              </a:ext>
            </a:extLst>
          </p:cNvPr>
          <p:cNvPicPr>
            <a:picLocks noGrp="1" noChangeAspect="1"/>
          </p:cNvPicPr>
          <p:nvPr>
            <p:ph type="pic" sz="quarter" idx="10"/>
          </p:nvPr>
        </p:nvPicPr>
        <p:blipFill rotWithShape="1">
          <a:blip r:embed="rId3"/>
          <a:srcRect t="30976" b="10474"/>
          <a:stretch/>
        </p:blipFill>
        <p:spPr>
          <a:xfrm>
            <a:off x="0" y="2850077"/>
            <a:ext cx="9130646" cy="4007924"/>
          </a:xfrm>
          <a:prstGeom prst="rect">
            <a:avLst/>
          </a:prstGeom>
        </p:spPr>
      </p:pic>
      <p:sp>
        <p:nvSpPr>
          <p:cNvPr id="2" name="Text Placeholder 1">
            <a:extLst>
              <a:ext uri="{FF2B5EF4-FFF2-40B4-BE49-F238E27FC236}">
                <a16:creationId xmlns:a16="http://schemas.microsoft.com/office/drawing/2014/main" id="{1641D25E-88E3-4068-9555-E0215673B8B3}"/>
              </a:ext>
            </a:extLst>
          </p:cNvPr>
          <p:cNvSpPr>
            <a:spLocks noGrp="1"/>
          </p:cNvSpPr>
          <p:nvPr>
            <p:ph type="body" sz="quarter" idx="11"/>
          </p:nvPr>
        </p:nvSpPr>
        <p:spPr>
          <a:xfrm>
            <a:off x="0" y="1436914"/>
            <a:ext cx="9144000" cy="1506311"/>
          </a:xfrm>
        </p:spPr>
        <p:txBody>
          <a:bodyPr/>
          <a:lstStyle/>
          <a:p>
            <a:endParaRPr lang="en-US" dirty="0">
              <a:solidFill>
                <a:schemeClr val="bg2"/>
              </a:solidFill>
              <a:latin typeface="+mj-lt"/>
            </a:endParaRPr>
          </a:p>
          <a:p>
            <a:r>
              <a:rPr lang="es-ES" sz="2400" dirty="0">
                <a:solidFill>
                  <a:schemeClr val="bg2"/>
                </a:solidFill>
                <a:latin typeface="+mj-lt"/>
              </a:rPr>
              <a:t>Transición de las Tierras a Una Nueva Generación </a:t>
            </a:r>
          </a:p>
          <a:p>
            <a:r>
              <a:rPr lang="es-ES" dirty="0">
                <a:solidFill>
                  <a:schemeClr val="bg2"/>
                </a:solidFill>
              </a:rPr>
              <a:t>Identificar Herramientas Jurídicas y de Negocios </a:t>
            </a:r>
          </a:p>
          <a:p>
            <a:endParaRPr lang="en-US" dirty="0"/>
          </a:p>
        </p:txBody>
      </p:sp>
    </p:spTree>
    <p:extLst>
      <p:ext uri="{BB962C8B-B14F-4D97-AF65-F5344CB8AC3E}">
        <p14:creationId xmlns:p14="http://schemas.microsoft.com/office/powerpoint/2010/main" val="1815752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D081-6E36-423C-8916-2414EE61E6D2}"/>
              </a:ext>
            </a:extLst>
          </p:cNvPr>
          <p:cNvSpPr>
            <a:spLocks noGrp="1"/>
          </p:cNvSpPr>
          <p:nvPr>
            <p:ph type="title"/>
          </p:nvPr>
        </p:nvSpPr>
        <p:spPr/>
        <p:txBody>
          <a:bodyPr anchor="ctr">
            <a:normAutofit/>
          </a:bodyPr>
          <a:lstStyle/>
          <a:p>
            <a:r>
              <a:rPr lang="es-ES" dirty="0"/>
              <a:t>¿Qué es una venta?</a:t>
            </a:r>
          </a:p>
        </p:txBody>
      </p:sp>
      <p:sp>
        <p:nvSpPr>
          <p:cNvPr id="3" name="Content Placeholder 2">
            <a:extLst>
              <a:ext uri="{FF2B5EF4-FFF2-40B4-BE49-F238E27FC236}">
                <a16:creationId xmlns:a16="http://schemas.microsoft.com/office/drawing/2014/main" id="{23185F7A-318B-44A0-A17E-252C3CA4DA47}"/>
              </a:ext>
            </a:extLst>
          </p:cNvPr>
          <p:cNvSpPr>
            <a:spLocks noGrp="1"/>
          </p:cNvSpPr>
          <p:nvPr>
            <p:ph idx="1"/>
          </p:nvPr>
        </p:nvSpPr>
        <p:spPr>
          <a:xfrm>
            <a:off x="457200" y="2085106"/>
            <a:ext cx="3937000" cy="4254819"/>
          </a:xfrm>
        </p:spPr>
        <p:txBody>
          <a:bodyPr>
            <a:noAutofit/>
          </a:bodyPr>
          <a:lstStyle/>
          <a:p>
            <a:pPr marL="0">
              <a:lnSpc>
                <a:spcPct val="90000"/>
              </a:lnSpc>
            </a:pPr>
            <a:r>
              <a:rPr lang="es-ES" dirty="0"/>
              <a:t>Una venta es un intercambio entre partes en el que el(la) comprador(a) paga algo al(a la) propietario(a) para adquirir activos, bienes y/o servicios.</a:t>
            </a:r>
          </a:p>
        </p:txBody>
      </p:sp>
      <p:pic>
        <p:nvPicPr>
          <p:cNvPr id="6" name="Content Placeholder 5" descr="A sign in a field&#10;&#10;Description automatically generated with medium confidence">
            <a:extLst>
              <a:ext uri="{FF2B5EF4-FFF2-40B4-BE49-F238E27FC236}">
                <a16:creationId xmlns:a16="http://schemas.microsoft.com/office/drawing/2014/main" id="{2D1B6F96-B446-48A9-881A-F652272EE5E1}"/>
              </a:ext>
            </a:extLst>
          </p:cNvPr>
          <p:cNvPicPr>
            <a:picLocks noGrp="1" noChangeAspect="1"/>
          </p:cNvPicPr>
          <p:nvPr>
            <p:ph idx="10"/>
          </p:nvPr>
        </p:nvPicPr>
        <p:blipFill>
          <a:blip r:embed="rId3"/>
          <a:stretch>
            <a:fillRect/>
          </a:stretch>
        </p:blipFill>
        <p:spPr>
          <a:xfrm>
            <a:off x="4749800" y="2122842"/>
            <a:ext cx="3937000" cy="2612316"/>
          </a:xfrm>
          <a:prstGeom prst="rect">
            <a:avLst/>
          </a:prstGeom>
        </p:spPr>
      </p:pic>
    </p:spTree>
    <p:extLst>
      <p:ext uri="{BB962C8B-B14F-4D97-AF65-F5344CB8AC3E}">
        <p14:creationId xmlns:p14="http://schemas.microsoft.com/office/powerpoint/2010/main" val="2930942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4A31-7D23-4714-B89F-1921C4D239BC}"/>
              </a:ext>
            </a:extLst>
          </p:cNvPr>
          <p:cNvSpPr>
            <a:spLocks noGrp="1"/>
          </p:cNvSpPr>
          <p:nvPr>
            <p:ph type="title"/>
          </p:nvPr>
        </p:nvSpPr>
        <p:spPr/>
        <p:txBody>
          <a:bodyPr anchor="ctr">
            <a:normAutofit/>
          </a:bodyPr>
          <a:lstStyle/>
          <a:p>
            <a:r>
              <a:rPr lang="es-ES" dirty="0"/>
              <a:t>¿Qué es una Herencia?</a:t>
            </a:r>
          </a:p>
        </p:txBody>
      </p:sp>
      <p:sp>
        <p:nvSpPr>
          <p:cNvPr id="3" name="Content Placeholder 2">
            <a:extLst>
              <a:ext uri="{FF2B5EF4-FFF2-40B4-BE49-F238E27FC236}">
                <a16:creationId xmlns:a16="http://schemas.microsoft.com/office/drawing/2014/main" id="{0125B58D-951B-4A63-AD02-863F4EB9C546}"/>
              </a:ext>
            </a:extLst>
          </p:cNvPr>
          <p:cNvSpPr>
            <a:spLocks noGrp="1" noChangeAspect="1"/>
          </p:cNvSpPr>
          <p:nvPr>
            <p:ph idx="1"/>
          </p:nvPr>
        </p:nvSpPr>
        <p:spPr>
          <a:xfrm>
            <a:off x="457200" y="2057400"/>
            <a:ext cx="3937000" cy="4254819"/>
          </a:xfrm>
        </p:spPr>
        <p:txBody>
          <a:bodyPr>
            <a:normAutofit/>
          </a:bodyPr>
          <a:lstStyle/>
          <a:p>
            <a:pPr marL="0" indent="0"/>
            <a:r>
              <a:rPr lang="es-ES"/>
              <a:t>Una herencia </a:t>
            </a:r>
            <a:r>
              <a:rPr lang="es-ES" dirty="0"/>
              <a:t>es la transferencia de tierras y otros bienes a los herederos tras la muerte del(de la) propietario(a).</a:t>
            </a:r>
          </a:p>
        </p:txBody>
      </p:sp>
      <p:pic>
        <p:nvPicPr>
          <p:cNvPr id="5" name="Content Placeholder 4">
            <a:extLst>
              <a:ext uri="{FF2B5EF4-FFF2-40B4-BE49-F238E27FC236}">
                <a16:creationId xmlns:a16="http://schemas.microsoft.com/office/drawing/2014/main" id="{438F4A20-54C1-4C2B-B4D3-159F7D04CDB6}"/>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rcRect/>
          <a:stretch/>
        </p:blipFill>
        <p:spPr>
          <a:xfrm>
            <a:off x="4572000" y="2057400"/>
            <a:ext cx="4114800" cy="2754535"/>
          </a:xfrm>
          <a:prstGeom prst="rect">
            <a:avLst/>
          </a:prstGeom>
        </p:spPr>
      </p:pic>
    </p:spTree>
    <p:extLst>
      <p:ext uri="{BB962C8B-B14F-4D97-AF65-F5344CB8AC3E}">
        <p14:creationId xmlns:p14="http://schemas.microsoft.com/office/powerpoint/2010/main" val="3779181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82DCF-D004-4407-819E-15DCA9E9D31D}"/>
              </a:ext>
            </a:extLst>
          </p:cNvPr>
          <p:cNvSpPr>
            <a:spLocks noGrp="1"/>
          </p:cNvSpPr>
          <p:nvPr>
            <p:ph type="title"/>
          </p:nvPr>
        </p:nvSpPr>
        <p:spPr/>
        <p:txBody>
          <a:bodyPr anchor="ctr">
            <a:normAutofit/>
          </a:bodyPr>
          <a:lstStyle/>
          <a:p>
            <a:r>
              <a:rPr lang="es-ES" dirty="0"/>
              <a:t>¿Qué es un Contrato de Arrendamiento?</a:t>
            </a:r>
          </a:p>
        </p:txBody>
      </p:sp>
      <p:sp>
        <p:nvSpPr>
          <p:cNvPr id="9" name="Content Placeholder 2">
            <a:extLst>
              <a:ext uri="{FF2B5EF4-FFF2-40B4-BE49-F238E27FC236}">
                <a16:creationId xmlns:a16="http://schemas.microsoft.com/office/drawing/2014/main" id="{1D1667C8-69A3-4966-8D25-8CBDD7F3C127}"/>
              </a:ext>
            </a:extLst>
          </p:cNvPr>
          <p:cNvSpPr>
            <a:spLocks noGrp="1"/>
          </p:cNvSpPr>
          <p:nvPr>
            <p:ph idx="1"/>
          </p:nvPr>
        </p:nvSpPr>
        <p:spPr>
          <a:xfrm>
            <a:off x="457598" y="2057400"/>
            <a:ext cx="3937000" cy="4254819"/>
          </a:xfrm>
        </p:spPr>
        <p:txBody>
          <a:bodyPr>
            <a:normAutofit lnSpcReduction="10000"/>
          </a:bodyPr>
          <a:lstStyle/>
          <a:p>
            <a:pPr marL="0" indent="0">
              <a:lnSpc>
                <a:spcPct val="90000"/>
              </a:lnSpc>
            </a:pPr>
            <a:r>
              <a:rPr lang="es-ES" dirty="0"/>
              <a:t>Un arrendamiento es una cesión de tierras u otros bienes por la que un(a) inquilino(a) paga al(a la) propietario(a) por utilizar sus bienes durante un periodo de tiempo largo o corto.  </a:t>
            </a:r>
          </a:p>
        </p:txBody>
      </p:sp>
      <p:pic>
        <p:nvPicPr>
          <p:cNvPr id="4" name="Content Placeholder 3" descr="A sign in a field&#10;&#10;Description automatically generated with medium confidence">
            <a:extLst>
              <a:ext uri="{FF2B5EF4-FFF2-40B4-BE49-F238E27FC236}">
                <a16:creationId xmlns:a16="http://schemas.microsoft.com/office/drawing/2014/main" id="{B7B6AF15-85AB-433B-A3A1-DF9D6D0A5C83}"/>
              </a:ext>
            </a:extLst>
          </p:cNvPr>
          <p:cNvPicPr>
            <a:picLocks noGrp="1" noChangeAspect="1"/>
          </p:cNvPicPr>
          <p:nvPr>
            <p:ph idx="10"/>
          </p:nvPr>
        </p:nvPicPr>
        <p:blipFill>
          <a:blip r:embed="rId3"/>
          <a:stretch>
            <a:fillRect/>
          </a:stretch>
        </p:blipFill>
        <p:spPr>
          <a:xfrm>
            <a:off x="4749403" y="2057400"/>
            <a:ext cx="3937397" cy="2812426"/>
          </a:xfrm>
          <a:prstGeom prst="rect">
            <a:avLst/>
          </a:prstGeom>
          <a:noFill/>
        </p:spPr>
      </p:pic>
    </p:spTree>
    <p:extLst>
      <p:ext uri="{BB962C8B-B14F-4D97-AF65-F5344CB8AC3E}">
        <p14:creationId xmlns:p14="http://schemas.microsoft.com/office/powerpoint/2010/main" val="291563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94B23-FC9A-E404-3D35-F356777DBFDF}"/>
              </a:ext>
            </a:extLst>
          </p:cNvPr>
          <p:cNvSpPr>
            <a:spLocks noGrp="1"/>
          </p:cNvSpPr>
          <p:nvPr>
            <p:ph type="title"/>
          </p:nvPr>
        </p:nvSpPr>
        <p:spPr/>
        <p:txBody>
          <a:bodyPr/>
          <a:lstStyle/>
          <a:p>
            <a:r>
              <a:rPr lang="es-ES" dirty="0"/>
              <a:t>¡Elija su aventura! </a:t>
            </a:r>
          </a:p>
        </p:txBody>
      </p:sp>
      <p:sp>
        <p:nvSpPr>
          <p:cNvPr id="3" name="Content Placeholder 2">
            <a:extLst>
              <a:ext uri="{FF2B5EF4-FFF2-40B4-BE49-F238E27FC236}">
                <a16:creationId xmlns:a16="http://schemas.microsoft.com/office/drawing/2014/main" id="{7A55A4D7-C6DE-1882-D2F4-5F93FD1932C9}"/>
              </a:ext>
            </a:extLst>
          </p:cNvPr>
          <p:cNvSpPr>
            <a:spLocks noGrp="1"/>
          </p:cNvSpPr>
          <p:nvPr>
            <p:ph idx="1"/>
          </p:nvPr>
        </p:nvSpPr>
        <p:spPr/>
        <p:txBody>
          <a:bodyPr vert="horz" lIns="91440" tIns="45720" rIns="91440" bIns="45720" rtlCol="0" anchor="t">
            <a:normAutofit/>
          </a:bodyPr>
          <a:lstStyle/>
          <a:p>
            <a:pPr marL="514350" indent="-514350">
              <a:buFont typeface="+mj-lt"/>
              <a:buAutoNum type="arabicPeriod"/>
            </a:pPr>
            <a:r>
              <a:rPr lang="es-ES" dirty="0"/>
              <a:t>Piense en su situación de transferencia. </a:t>
            </a:r>
          </a:p>
          <a:p>
            <a:pPr marL="514350" indent="-514350">
              <a:buFont typeface="+mj-lt"/>
              <a:buAutoNum type="arabicPeriod"/>
            </a:pPr>
            <a:r>
              <a:rPr lang="es-ES" dirty="0"/>
              <a:t>¿Se transferirán los activos mediante regalo, venta, herencia o arrendamiento?</a:t>
            </a:r>
          </a:p>
        </p:txBody>
      </p:sp>
      <p:graphicFrame>
        <p:nvGraphicFramePr>
          <p:cNvPr id="5" name="Content Placeholder 2">
            <a:extLst>
              <a:ext uri="{FF2B5EF4-FFF2-40B4-BE49-F238E27FC236}">
                <a16:creationId xmlns:a16="http://schemas.microsoft.com/office/drawing/2014/main" id="{ADC2C0C2-2334-1717-AA92-04D1A2E1357C}"/>
              </a:ext>
            </a:extLst>
          </p:cNvPr>
          <p:cNvGraphicFramePr>
            <a:graphicFrameLocks/>
          </p:cNvGraphicFramePr>
          <p:nvPr>
            <p:extLst>
              <p:ext uri="{D42A27DB-BD31-4B8C-83A1-F6EECF244321}">
                <p14:modId xmlns:p14="http://schemas.microsoft.com/office/powerpoint/2010/main" val="309972300"/>
              </p:ext>
            </p:extLst>
          </p:nvPr>
        </p:nvGraphicFramePr>
        <p:xfrm>
          <a:off x="457200" y="2859053"/>
          <a:ext cx="8229600" cy="366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92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07072-205D-4E7D-98E3-810B030DA1C1}"/>
              </a:ext>
            </a:extLst>
          </p:cNvPr>
          <p:cNvPicPr>
            <a:picLocks noChangeAspect="1"/>
          </p:cNvPicPr>
          <p:nvPr/>
        </p:nvPicPr>
        <p:blipFill>
          <a:blip r:embed="rId3">
            <a:extLst>
              <a:ext uri="{28A0092B-C50C-407E-A947-70E740481C1C}">
                <a14:useLocalDpi xmlns:a14="http://schemas.microsoft.com/office/drawing/2010/main" val="0"/>
              </a:ext>
            </a:extLst>
          </a:blip>
          <a:srcRect t="17891" b="17891"/>
          <a:stretch/>
        </p:blipFill>
        <p:spPr>
          <a:xfrm>
            <a:off x="-18288" y="2880360"/>
            <a:ext cx="9162288" cy="3977640"/>
          </a:xfrm>
          <a:prstGeom prst="rect">
            <a:avLst/>
          </a:prstGeom>
          <a:noFill/>
        </p:spPr>
      </p:pic>
      <p:sp>
        <p:nvSpPr>
          <p:cNvPr id="2" name="Text Placeholder 1">
            <a:extLst>
              <a:ext uri="{FF2B5EF4-FFF2-40B4-BE49-F238E27FC236}">
                <a16:creationId xmlns:a16="http://schemas.microsoft.com/office/drawing/2014/main" id="{42FD9672-B7D3-493A-87E6-7B4B4BB6B42A}"/>
              </a:ext>
            </a:extLst>
          </p:cNvPr>
          <p:cNvSpPr>
            <a:spLocks noGrp="1"/>
          </p:cNvSpPr>
          <p:nvPr>
            <p:ph type="body" sz="quarter" idx="11"/>
          </p:nvPr>
        </p:nvSpPr>
        <p:spPr/>
        <p:txBody>
          <a:bodyPr anchor="ctr">
            <a:normAutofit/>
          </a:bodyPr>
          <a:lstStyle/>
          <a:p>
            <a:pPr>
              <a:spcAft>
                <a:spcPts val="450"/>
              </a:spcAft>
            </a:pPr>
            <a:r>
              <a:rPr lang="es-ES" sz="2200" dirty="0">
                <a:solidFill>
                  <a:srgbClr val="FFFFFF"/>
                </a:solidFill>
              </a:rPr>
              <a:t>Parte 2: </a:t>
            </a:r>
            <a:r>
              <a:rPr lang="es-ES" sz="2200" dirty="0">
                <a:solidFill>
                  <a:schemeClr val="bg2"/>
                </a:solidFill>
              </a:rPr>
              <a:t>Identifique las Herramientas Adecuadas para su Situación</a:t>
            </a:r>
          </a:p>
        </p:txBody>
      </p:sp>
      <p:sp>
        <p:nvSpPr>
          <p:cNvPr id="3" name="Text Placeholder 2">
            <a:extLst>
              <a:ext uri="{FF2B5EF4-FFF2-40B4-BE49-F238E27FC236}">
                <a16:creationId xmlns:a16="http://schemas.microsoft.com/office/drawing/2014/main" id="{341C6F8F-85C0-BC75-7F8D-3A52FFDD33D3}"/>
              </a:ext>
            </a:extLst>
          </p:cNvPr>
          <p:cNvSpPr>
            <a:spLocks noGrp="1"/>
          </p:cNvSpPr>
          <p:nvPr>
            <p:ph type="body" sz="quarter" idx="12"/>
          </p:nvPr>
        </p:nvSpPr>
        <p:spPr/>
        <p:txBody>
          <a:bodyPr/>
          <a:lstStyle/>
          <a:p>
            <a:r>
              <a:rPr lang="es-ES" dirty="0"/>
              <a:t>-</a:t>
            </a:r>
          </a:p>
        </p:txBody>
      </p:sp>
      <p:sp>
        <p:nvSpPr>
          <p:cNvPr id="8" name="Content Placeholder 3">
            <a:extLst>
              <a:ext uri="{FF2B5EF4-FFF2-40B4-BE49-F238E27FC236}">
                <a16:creationId xmlns:a16="http://schemas.microsoft.com/office/drawing/2014/main" id="{4C6B956A-F7D7-4C04-B4EE-A1BE3D839E87}"/>
              </a:ext>
            </a:extLst>
          </p:cNvPr>
          <p:cNvSpPr txBox="1">
            <a:spLocks/>
          </p:cNvSpPr>
          <p:nvPr/>
        </p:nvSpPr>
        <p:spPr>
          <a:xfrm>
            <a:off x="1485900" y="3637462"/>
            <a:ext cx="6172200" cy="1960484"/>
          </a:xfrm>
          <a:prstGeom prst="rect">
            <a:avLst/>
          </a:prstGeom>
        </p:spPr>
        <p:txBody>
          <a:bodyPr>
            <a:normAutofit/>
          </a:bodyPr>
          <a:lst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48A3A"/>
              </a:buClr>
              <a:buFont typeface="Arial" panose="020B0604020202020204" pitchFamily="34" charset="0"/>
              <a:buChar char="•"/>
              <a:defRPr/>
            </a:pPr>
            <a:endParaRPr lang="en-US" sz="1800" dirty="0">
              <a:latin typeface="Arial"/>
            </a:endParaRPr>
          </a:p>
        </p:txBody>
      </p:sp>
    </p:spTree>
    <p:extLst>
      <p:ext uri="{BB962C8B-B14F-4D97-AF65-F5344CB8AC3E}">
        <p14:creationId xmlns:p14="http://schemas.microsoft.com/office/powerpoint/2010/main" val="2597918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0A01DEF-93D3-4B6A-BEA7-B08A106C8AB7}"/>
              </a:ext>
            </a:extLst>
          </p:cNvPr>
          <p:cNvSpPr>
            <a:spLocks noGrp="1"/>
          </p:cNvSpPr>
          <p:nvPr>
            <p:ph type="title"/>
          </p:nvPr>
        </p:nvSpPr>
        <p:spPr>
          <a:xfrm>
            <a:off x="457199" y="478297"/>
            <a:ext cx="7869677" cy="939341"/>
          </a:xfrm>
        </p:spPr>
        <p:txBody>
          <a:bodyPr/>
          <a:lstStyle/>
          <a:p>
            <a:br>
              <a:rPr lang="es-ES" dirty="0"/>
            </a:br>
            <a:r>
              <a:rPr lang="es-ES" dirty="0"/>
              <a:t>Elija herramientas que respalden </a:t>
            </a:r>
            <a:br>
              <a:rPr lang="es-ES" dirty="0"/>
            </a:br>
            <a:r>
              <a:rPr lang="es-ES" dirty="0"/>
              <a:t>sus Valores, Objetivos y Necesidades.</a:t>
            </a:r>
            <a:br>
              <a:rPr lang="es-ES" dirty="0"/>
            </a:br>
            <a:endParaRPr lang="es-ES" dirty="0"/>
          </a:p>
        </p:txBody>
      </p:sp>
      <p:sp>
        <p:nvSpPr>
          <p:cNvPr id="2" name="TextBox 1">
            <a:extLst>
              <a:ext uri="{FF2B5EF4-FFF2-40B4-BE49-F238E27FC236}">
                <a16:creationId xmlns:a16="http://schemas.microsoft.com/office/drawing/2014/main" id="{22CEA425-5571-44F4-AF18-454B1BBD4781}"/>
              </a:ext>
            </a:extLst>
          </p:cNvPr>
          <p:cNvSpPr txBox="1"/>
          <p:nvPr/>
        </p:nvSpPr>
        <p:spPr>
          <a:xfrm>
            <a:off x="656276" y="2305615"/>
            <a:ext cx="8030524" cy="2246769"/>
          </a:xfrm>
          <a:prstGeom prst="rect">
            <a:avLst/>
          </a:prstGeom>
          <a:noFill/>
        </p:spPr>
        <p:txBody>
          <a:bodyPr wrap="square" rtlCol="0">
            <a:spAutoFit/>
          </a:bodyPr>
          <a:lstStyle/>
          <a:p>
            <a:pPr marL="457200" indent="-457200">
              <a:buFont typeface="Wingdings" panose="05000000000000000000" pitchFamily="2" charset="2"/>
              <a:buChar char="v"/>
            </a:pPr>
            <a:r>
              <a:rPr lang="es-ES" sz="2800" dirty="0">
                <a:solidFill>
                  <a:schemeClr val="accent1">
                    <a:lumMod val="75000"/>
                  </a:schemeClr>
                </a:solidFill>
              </a:rPr>
              <a:t>Cada persona tiene una perspectiva diferente.</a:t>
            </a:r>
          </a:p>
          <a:p>
            <a:pPr marL="457200" indent="-457200">
              <a:buFont typeface="Wingdings" panose="05000000000000000000" pitchFamily="2" charset="2"/>
              <a:buChar char="v"/>
            </a:pPr>
            <a:endParaRPr lang="en-US" sz="2800" dirty="0">
              <a:solidFill>
                <a:schemeClr val="accent1">
                  <a:lumMod val="75000"/>
                </a:schemeClr>
              </a:solidFill>
            </a:endParaRPr>
          </a:p>
          <a:p>
            <a:pPr marL="457200" indent="-457200">
              <a:buFont typeface="Wingdings" panose="05000000000000000000" pitchFamily="2" charset="2"/>
              <a:buChar char="v"/>
            </a:pPr>
            <a:r>
              <a:rPr lang="es-ES" sz="2800" i="1" dirty="0">
                <a:solidFill>
                  <a:schemeClr val="accent1">
                    <a:lumMod val="75000"/>
                  </a:schemeClr>
                </a:solidFill>
              </a:rPr>
              <a:t>No</a:t>
            </a:r>
            <a:r>
              <a:rPr lang="es-ES" sz="2800" dirty="0">
                <a:solidFill>
                  <a:schemeClr val="accent1">
                    <a:lumMod val="75000"/>
                  </a:schemeClr>
                </a:solidFill>
              </a:rPr>
              <a:t> </a:t>
            </a:r>
            <a:r>
              <a:rPr lang="es-ES" sz="2800" i="1" dirty="0">
                <a:solidFill>
                  <a:schemeClr val="accent1">
                    <a:lumMod val="75000"/>
                  </a:schemeClr>
                </a:solidFill>
              </a:rPr>
              <a:t>existe</a:t>
            </a:r>
            <a:r>
              <a:rPr lang="es-ES" sz="2800" dirty="0">
                <a:solidFill>
                  <a:schemeClr val="accent1">
                    <a:lumMod val="75000"/>
                  </a:schemeClr>
                </a:solidFill>
              </a:rPr>
              <a:t> un enfoque único para todos.</a:t>
            </a:r>
          </a:p>
          <a:p>
            <a:pPr marL="457200" indent="-457200">
              <a:buFont typeface="Wingdings" panose="05000000000000000000" pitchFamily="2" charset="2"/>
              <a:buChar char="v"/>
            </a:pPr>
            <a:endParaRPr lang="en-US" sz="2800" dirty="0">
              <a:solidFill>
                <a:schemeClr val="accent1">
                  <a:lumMod val="75000"/>
                </a:schemeClr>
              </a:solidFill>
            </a:endParaRPr>
          </a:p>
          <a:p>
            <a:pPr marL="457200" indent="-457200">
              <a:buFont typeface="Wingdings" panose="05000000000000000000" pitchFamily="2" charset="2"/>
              <a:buChar char="v"/>
            </a:pPr>
            <a:r>
              <a:rPr lang="es-ES" sz="2800" dirty="0">
                <a:solidFill>
                  <a:schemeClr val="accent1">
                    <a:lumMod val="75000"/>
                  </a:schemeClr>
                </a:solidFill>
              </a:rPr>
              <a:t>Las herramientas sirven para muchas cosas.</a:t>
            </a:r>
          </a:p>
        </p:txBody>
      </p:sp>
    </p:spTree>
    <p:extLst>
      <p:ext uri="{BB962C8B-B14F-4D97-AF65-F5344CB8AC3E}">
        <p14:creationId xmlns:p14="http://schemas.microsoft.com/office/powerpoint/2010/main" val="96257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112E-D76D-EE43-8764-6B25070582D0}"/>
              </a:ext>
            </a:extLst>
          </p:cNvPr>
          <p:cNvSpPr>
            <a:spLocks noGrp="1"/>
          </p:cNvSpPr>
          <p:nvPr>
            <p:ph type="title"/>
          </p:nvPr>
        </p:nvSpPr>
        <p:spPr/>
        <p:txBody>
          <a:bodyPr anchor="ctr">
            <a:normAutofit fontScale="90000"/>
          </a:bodyPr>
          <a:lstStyle/>
          <a:p>
            <a:r>
              <a:rPr lang="es-ES" dirty="0"/>
              <a:t>Objetivos Comunes en las Transferencias </a:t>
            </a:r>
            <a:br>
              <a:rPr lang="es-ES" dirty="0"/>
            </a:br>
            <a:r>
              <a:rPr lang="es-ES" dirty="0"/>
              <a:t>de Explotaciones Agrícolas y Ganaderas</a:t>
            </a:r>
          </a:p>
        </p:txBody>
      </p:sp>
      <p:graphicFrame>
        <p:nvGraphicFramePr>
          <p:cNvPr id="6" name="Content Placeholder 3">
            <a:extLst>
              <a:ext uri="{FF2B5EF4-FFF2-40B4-BE49-F238E27FC236}">
                <a16:creationId xmlns:a16="http://schemas.microsoft.com/office/drawing/2014/main" id="{1BE9D07B-0A6E-53FF-B8E7-14243AFC75C7}"/>
              </a:ext>
            </a:extLst>
          </p:cNvPr>
          <p:cNvGraphicFramePr>
            <a:graphicFrameLocks/>
          </p:cNvGraphicFramePr>
          <p:nvPr>
            <p:extLst>
              <p:ext uri="{D42A27DB-BD31-4B8C-83A1-F6EECF244321}">
                <p14:modId xmlns:p14="http://schemas.microsoft.com/office/powerpoint/2010/main" val="2016192923"/>
              </p:ext>
            </p:extLst>
          </p:nvPr>
        </p:nvGraphicFramePr>
        <p:xfrm>
          <a:off x="731921" y="1997140"/>
          <a:ext cx="7680158" cy="3537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52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CB53-B861-424C-BDC7-540A80D9A67E}"/>
              </a:ext>
            </a:extLst>
          </p:cNvPr>
          <p:cNvSpPr>
            <a:spLocks noGrp="1"/>
          </p:cNvSpPr>
          <p:nvPr>
            <p:ph type="title"/>
          </p:nvPr>
        </p:nvSpPr>
        <p:spPr/>
        <p:txBody>
          <a:bodyPr anchor="ctr">
            <a:normAutofit/>
          </a:bodyPr>
          <a:lstStyle/>
          <a:p>
            <a:pPr>
              <a:lnSpc>
                <a:spcPct val="90000"/>
              </a:lnSpc>
            </a:pPr>
            <a:r>
              <a:rPr lang="es-ES" dirty="0"/>
              <a:t>Responder ¿Quién, Qué y Cuándo?</a:t>
            </a:r>
          </a:p>
        </p:txBody>
      </p:sp>
      <p:graphicFrame>
        <p:nvGraphicFramePr>
          <p:cNvPr id="6" name="Content Placeholder 3">
            <a:extLst>
              <a:ext uri="{FF2B5EF4-FFF2-40B4-BE49-F238E27FC236}">
                <a16:creationId xmlns:a16="http://schemas.microsoft.com/office/drawing/2014/main" id="{BB99477F-3F2D-4D8F-825E-E9AEC6304870}"/>
              </a:ext>
            </a:extLst>
          </p:cNvPr>
          <p:cNvGraphicFramePr>
            <a:graphicFrameLocks noGrp="1"/>
          </p:cNvGraphicFramePr>
          <p:nvPr>
            <p:ph idx="1"/>
            <p:extLst>
              <p:ext uri="{D42A27DB-BD31-4B8C-83A1-F6EECF244321}">
                <p14:modId xmlns:p14="http://schemas.microsoft.com/office/powerpoint/2010/main" val="946610258"/>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860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B89D6-CD14-43EC-BD21-0A6A23EF83DE}"/>
              </a:ext>
            </a:extLst>
          </p:cNvPr>
          <p:cNvSpPr>
            <a:spLocks noGrp="1"/>
          </p:cNvSpPr>
          <p:nvPr>
            <p:ph type="title"/>
          </p:nvPr>
        </p:nvSpPr>
        <p:spPr/>
        <p:txBody>
          <a:bodyPr anchor="ctr">
            <a:normAutofit fontScale="90000"/>
          </a:bodyPr>
          <a:lstStyle/>
          <a:p>
            <a:pPr>
              <a:lnSpc>
                <a:spcPct val="90000"/>
              </a:lnSpc>
            </a:pPr>
            <a:r>
              <a:rPr lang="es-ES" dirty="0"/>
              <a:t>Tres categorías de herramientas que puede utilizar en función de sus necesidades.</a:t>
            </a:r>
          </a:p>
        </p:txBody>
      </p:sp>
      <p:graphicFrame>
        <p:nvGraphicFramePr>
          <p:cNvPr id="8" name="Content Placeholder 5">
            <a:extLst>
              <a:ext uri="{FF2B5EF4-FFF2-40B4-BE49-F238E27FC236}">
                <a16:creationId xmlns:a16="http://schemas.microsoft.com/office/drawing/2014/main" id="{AEA861DF-740D-4683-BF46-0DD1A890CBAA}"/>
              </a:ext>
            </a:extLst>
          </p:cNvPr>
          <p:cNvGraphicFramePr>
            <a:graphicFrameLocks noGrp="1"/>
          </p:cNvGraphicFramePr>
          <p:nvPr>
            <p:ph idx="1"/>
            <p:extLst>
              <p:ext uri="{D42A27DB-BD31-4B8C-83A1-F6EECF244321}">
                <p14:modId xmlns:p14="http://schemas.microsoft.com/office/powerpoint/2010/main" val="1467126358"/>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771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D040D-9042-43FA-951D-E812AE65480D}"/>
              </a:ext>
            </a:extLst>
          </p:cNvPr>
          <p:cNvSpPr>
            <a:spLocks noGrp="1"/>
          </p:cNvSpPr>
          <p:nvPr>
            <p:ph type="title"/>
          </p:nvPr>
        </p:nvSpPr>
        <p:spPr>
          <a:xfrm>
            <a:off x="457200" y="537760"/>
            <a:ext cx="8686800" cy="939341"/>
          </a:xfrm>
        </p:spPr>
        <p:txBody>
          <a:bodyPr anchor="ctr">
            <a:noAutofit/>
          </a:bodyPr>
          <a:lstStyle/>
          <a:p>
            <a:br>
              <a:rPr lang="es-ES" dirty="0"/>
            </a:br>
            <a:r>
              <a:rPr lang="es-ES" dirty="0"/>
              <a:t>Si se trata de un negocio, también hay</a:t>
            </a:r>
            <a:br>
              <a:rPr lang="es-ES" dirty="0"/>
            </a:br>
            <a:r>
              <a:rPr lang="es-ES" dirty="0"/>
              <a:t>que transferir la gestión</a:t>
            </a:r>
            <a:br>
              <a:rPr lang="es-ES" dirty="0"/>
            </a:br>
            <a:endParaRPr lang="es-ES" dirty="0"/>
          </a:p>
        </p:txBody>
      </p:sp>
      <p:sp>
        <p:nvSpPr>
          <p:cNvPr id="9" name="Content Placeholder 2">
            <a:extLst>
              <a:ext uri="{FF2B5EF4-FFF2-40B4-BE49-F238E27FC236}">
                <a16:creationId xmlns:a16="http://schemas.microsoft.com/office/drawing/2014/main" id="{4D3CED52-F97E-4ABB-AC38-EA747DE85333}"/>
              </a:ext>
            </a:extLst>
          </p:cNvPr>
          <p:cNvSpPr>
            <a:spLocks noGrp="1"/>
          </p:cNvSpPr>
          <p:nvPr>
            <p:ph idx="1"/>
          </p:nvPr>
        </p:nvSpPr>
        <p:spPr>
          <a:xfrm>
            <a:off x="457200" y="1937085"/>
            <a:ext cx="8093242" cy="4254819"/>
          </a:xfrm>
        </p:spPr>
        <p:txBody>
          <a:bodyPr>
            <a:normAutofit lnSpcReduction="10000"/>
          </a:bodyPr>
          <a:lstStyle/>
          <a:p>
            <a:pPr marL="0" indent="0"/>
            <a:r>
              <a:rPr lang="es-ES" sz="2800" b="1" dirty="0"/>
              <a:t>El(la) propietario(a) debe ceder la toma de decisiones:</a:t>
            </a:r>
          </a:p>
          <a:p>
            <a:pPr marL="642938" lvl="1" indent="-342900">
              <a:buFont typeface="Wingdings" panose="05000000000000000000" pitchFamily="2" charset="2"/>
              <a:buChar char="§"/>
            </a:pPr>
            <a:r>
              <a:rPr lang="es-ES" sz="2400" dirty="0"/>
              <a:t>Esto puede ocurrir con el tiempo </a:t>
            </a:r>
          </a:p>
          <a:p>
            <a:pPr marL="642938" lvl="1" indent="-342900">
              <a:buFont typeface="Wingdings" panose="05000000000000000000" pitchFamily="2" charset="2"/>
              <a:buChar char="§"/>
            </a:pPr>
            <a:r>
              <a:rPr lang="es-ES" sz="2400" dirty="0"/>
              <a:t>Debe abordar todos los aspectos del negocio, incluidos: </a:t>
            </a:r>
          </a:p>
          <a:p>
            <a:pPr marL="1042988" lvl="2" indent="-342900">
              <a:buFont typeface="Wingdings" panose="05000000000000000000" pitchFamily="2" charset="2"/>
              <a:buChar char="ü"/>
            </a:pPr>
            <a:r>
              <a:rPr lang="es-ES" sz="2800" dirty="0"/>
              <a:t>Planificación</a:t>
            </a:r>
          </a:p>
          <a:p>
            <a:pPr marL="1042988" lvl="2" indent="-342900">
              <a:buFont typeface="Wingdings" panose="05000000000000000000" pitchFamily="2" charset="2"/>
              <a:buChar char="ü"/>
            </a:pPr>
            <a:r>
              <a:rPr lang="es-ES" sz="2800" dirty="0"/>
              <a:t>Producción</a:t>
            </a:r>
          </a:p>
          <a:p>
            <a:pPr marL="1042988" lvl="2" indent="-342900">
              <a:buFont typeface="Wingdings" panose="05000000000000000000" pitchFamily="2" charset="2"/>
              <a:buChar char="ü"/>
            </a:pPr>
            <a:r>
              <a:rPr lang="es-ES" sz="2800" dirty="0"/>
              <a:t>Mercadeo</a:t>
            </a:r>
          </a:p>
          <a:p>
            <a:pPr marL="1042988" lvl="2" indent="-342900">
              <a:buFont typeface="Wingdings" panose="05000000000000000000" pitchFamily="2" charset="2"/>
              <a:buChar char="ü"/>
            </a:pPr>
            <a:r>
              <a:rPr lang="es-ES" sz="2800" dirty="0"/>
              <a:t>Finanzas</a:t>
            </a:r>
          </a:p>
          <a:p>
            <a:pPr marL="1042988" lvl="2" indent="-342900">
              <a:buFont typeface="Wingdings" panose="05000000000000000000" pitchFamily="2" charset="2"/>
              <a:buChar char="ü"/>
            </a:pPr>
            <a:r>
              <a:rPr lang="es-ES" sz="2800" dirty="0"/>
              <a:t>Trabajo</a:t>
            </a:r>
          </a:p>
        </p:txBody>
      </p:sp>
    </p:spTree>
    <p:extLst>
      <p:ext uri="{BB962C8B-B14F-4D97-AF65-F5344CB8AC3E}">
        <p14:creationId xmlns:p14="http://schemas.microsoft.com/office/powerpoint/2010/main" val="190329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4C6B956A-F7D7-4C04-B4EE-A1BE3D839E87}"/>
              </a:ext>
            </a:extLst>
          </p:cNvPr>
          <p:cNvSpPr txBox="1">
            <a:spLocks/>
          </p:cNvSpPr>
          <p:nvPr/>
        </p:nvSpPr>
        <p:spPr>
          <a:xfrm>
            <a:off x="2257425" y="3323273"/>
            <a:ext cx="4629150" cy="1470363"/>
          </a:xfrm>
          <a:prstGeom prst="rect">
            <a:avLst/>
          </a:prstGeom>
        </p:spPr>
        <p:txBody>
          <a:bodyPr>
            <a:normAutofit/>
          </a:bodyPr>
          <a:lst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1350" dirty="0"/>
          </a:p>
        </p:txBody>
      </p:sp>
      <p:sp>
        <p:nvSpPr>
          <p:cNvPr id="5" name="Text Placeholder 1">
            <a:extLst>
              <a:ext uri="{FF2B5EF4-FFF2-40B4-BE49-F238E27FC236}">
                <a16:creationId xmlns:a16="http://schemas.microsoft.com/office/drawing/2014/main" id="{E308FBF6-7359-6054-E58F-49CE22FB57FF}"/>
              </a:ext>
            </a:extLst>
          </p:cNvPr>
          <p:cNvSpPr txBox="1">
            <a:spLocks/>
          </p:cNvSpPr>
          <p:nvPr/>
        </p:nvSpPr>
        <p:spPr>
          <a:xfrm>
            <a:off x="1178910" y="1395052"/>
            <a:ext cx="7011276" cy="1140305"/>
          </a:xfrm>
          <a:prstGeom prst="rect">
            <a:avLst/>
          </a:prstGeom>
        </p:spPr>
        <p:txBody>
          <a:bodyPr vert="horz" lIns="68580" tIns="34290" rIns="68580" bIns="34290" rtlCol="0">
            <a:noAutofit/>
          </a:bodyPr>
          <a:lst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r>
              <a:rPr lang="es-ES" sz="5400" b="1" dirty="0">
                <a:solidFill>
                  <a:srgbClr val="002659"/>
                </a:solidFill>
                <a:latin typeface="+mj-lt"/>
              </a:rPr>
              <a:t>Bienvenidos</a:t>
            </a:r>
          </a:p>
        </p:txBody>
      </p:sp>
      <p:sp>
        <p:nvSpPr>
          <p:cNvPr id="6" name="Content Placeholder 3">
            <a:extLst>
              <a:ext uri="{FF2B5EF4-FFF2-40B4-BE49-F238E27FC236}">
                <a16:creationId xmlns:a16="http://schemas.microsoft.com/office/drawing/2014/main" id="{6D88C1B7-FF1C-4968-9CCF-9E9BEC13A92D}"/>
              </a:ext>
            </a:extLst>
          </p:cNvPr>
          <p:cNvSpPr txBox="1">
            <a:spLocks/>
          </p:cNvSpPr>
          <p:nvPr/>
        </p:nvSpPr>
        <p:spPr>
          <a:xfrm>
            <a:off x="1442545" y="3429001"/>
            <a:ext cx="6310148" cy="1960484"/>
          </a:xfrm>
          <a:prstGeom prst="rect">
            <a:avLst/>
          </a:prstGeom>
        </p:spPr>
        <p:txBody>
          <a:bodyPr>
            <a:normAutofit/>
          </a:bodyPr>
          <a:lst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1800" dirty="0"/>
          </a:p>
        </p:txBody>
      </p:sp>
      <p:sp>
        <p:nvSpPr>
          <p:cNvPr id="2" name="TextBox 1">
            <a:extLst>
              <a:ext uri="{FF2B5EF4-FFF2-40B4-BE49-F238E27FC236}">
                <a16:creationId xmlns:a16="http://schemas.microsoft.com/office/drawing/2014/main" id="{014C3C7E-24C2-0F22-C81A-2815D630B5E6}"/>
              </a:ext>
            </a:extLst>
          </p:cNvPr>
          <p:cNvSpPr txBox="1"/>
          <p:nvPr/>
        </p:nvSpPr>
        <p:spPr>
          <a:xfrm>
            <a:off x="2055319" y="2661533"/>
            <a:ext cx="5258457" cy="2793842"/>
          </a:xfrm>
          <a:prstGeom prst="rect">
            <a:avLst/>
          </a:prstGeom>
          <a:noFill/>
          <a:ln>
            <a:solidFill>
              <a:srgbClr val="C00000"/>
            </a:solidFill>
          </a:ln>
        </p:spPr>
        <p:txBody>
          <a:bodyPr wrap="square" rtlCol="0">
            <a:spAutoFit/>
          </a:bodyPr>
          <a:lstStyle/>
          <a:p>
            <a:pPr defTabSz="514350">
              <a:lnSpc>
                <a:spcPct val="150000"/>
              </a:lnSpc>
              <a:defRPr/>
            </a:pPr>
            <a:r>
              <a:rPr lang="es-ES" sz="2000" b="1" dirty="0">
                <a:solidFill>
                  <a:srgbClr val="C00000"/>
                </a:solidFill>
                <a:latin typeface="Arial"/>
              </a:rPr>
              <a:t>** CAPACITADORES: </a:t>
            </a:r>
            <a:r>
              <a:rPr lang="es-ES" sz="2000" dirty="0">
                <a:solidFill>
                  <a:srgbClr val="C00000"/>
                </a:solidFill>
                <a:latin typeface="Arial"/>
              </a:rPr>
              <a:t>Esta diapositiva es opcional. Diséñenla con información, por ejemplo:  </a:t>
            </a:r>
          </a:p>
          <a:p>
            <a:pPr marL="450056" lvl="1" indent="-192881" defTabSz="514350">
              <a:lnSpc>
                <a:spcPct val="150000"/>
              </a:lnSpc>
              <a:buFont typeface="Arial" panose="020B0604020202020204" pitchFamily="34" charset="0"/>
              <a:buChar char="•"/>
              <a:defRPr/>
            </a:pPr>
            <a:r>
              <a:rPr lang="es-ES" sz="2000" dirty="0">
                <a:solidFill>
                  <a:srgbClr val="C00000"/>
                </a:solidFill>
                <a:latin typeface="Arial"/>
              </a:rPr>
              <a:t>nombres y fotos de los ponentes </a:t>
            </a:r>
          </a:p>
          <a:p>
            <a:pPr marL="450056" lvl="1" indent="-192881" defTabSz="514350">
              <a:lnSpc>
                <a:spcPct val="150000"/>
              </a:lnSpc>
              <a:buFont typeface="Arial" panose="020B0604020202020204" pitchFamily="34" charset="0"/>
              <a:buChar char="•"/>
              <a:defRPr/>
            </a:pPr>
            <a:r>
              <a:rPr lang="es-ES" sz="2000" dirty="0">
                <a:solidFill>
                  <a:srgbClr val="C00000"/>
                </a:solidFill>
                <a:latin typeface="Arial"/>
              </a:rPr>
              <a:t>su logotipo </a:t>
            </a:r>
          </a:p>
          <a:p>
            <a:pPr marL="450056" lvl="1" indent="-192881" defTabSz="514350">
              <a:lnSpc>
                <a:spcPct val="150000"/>
              </a:lnSpc>
              <a:buFont typeface="Arial" panose="020B0604020202020204" pitchFamily="34" charset="0"/>
              <a:buChar char="•"/>
              <a:defRPr/>
            </a:pPr>
            <a:r>
              <a:rPr lang="es-ES" sz="2000" dirty="0">
                <a:solidFill>
                  <a:srgbClr val="C00000"/>
                </a:solidFill>
                <a:latin typeface="Arial"/>
              </a:rPr>
              <a:t>logotipos de los copatrocinadores </a:t>
            </a:r>
          </a:p>
        </p:txBody>
      </p:sp>
    </p:spTree>
    <p:extLst>
      <p:ext uri="{BB962C8B-B14F-4D97-AF65-F5344CB8AC3E}">
        <p14:creationId xmlns:p14="http://schemas.microsoft.com/office/powerpoint/2010/main" val="535185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9B339D-8D0B-4EFF-8997-F76D7510A393}"/>
              </a:ext>
            </a:extLst>
          </p:cNvPr>
          <p:cNvSpPr>
            <a:spLocks noGrp="1"/>
          </p:cNvSpPr>
          <p:nvPr>
            <p:ph type="title"/>
          </p:nvPr>
        </p:nvSpPr>
        <p:spPr/>
        <p:txBody>
          <a:bodyPr anchor="ctr">
            <a:normAutofit/>
          </a:bodyPr>
          <a:lstStyle/>
          <a:p>
            <a:r>
              <a:rPr lang="es-ES" dirty="0">
                <a:solidFill>
                  <a:srgbClr val="002659"/>
                </a:solidFill>
              </a:rPr>
              <a:t>Herramientas de Negocios </a:t>
            </a:r>
          </a:p>
        </p:txBody>
      </p:sp>
      <p:graphicFrame>
        <p:nvGraphicFramePr>
          <p:cNvPr id="10" name="Content Placeholder 5">
            <a:extLst>
              <a:ext uri="{FF2B5EF4-FFF2-40B4-BE49-F238E27FC236}">
                <a16:creationId xmlns:a16="http://schemas.microsoft.com/office/drawing/2014/main" id="{CDFEB265-DBD0-4CF2-AFB7-9A0182084DDB}"/>
              </a:ext>
            </a:extLst>
          </p:cNvPr>
          <p:cNvGraphicFramePr>
            <a:graphicFrameLocks noGrp="1"/>
          </p:cNvGraphicFramePr>
          <p:nvPr>
            <p:ph idx="1"/>
            <p:extLst>
              <p:ext uri="{D42A27DB-BD31-4B8C-83A1-F6EECF244321}">
                <p14:modId xmlns:p14="http://schemas.microsoft.com/office/powerpoint/2010/main" val="260780319"/>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Tools">
            <a:extLst>
              <a:ext uri="{FF2B5EF4-FFF2-40B4-BE49-F238E27FC236}">
                <a16:creationId xmlns:a16="http://schemas.microsoft.com/office/drawing/2014/main" id="{0D516440-41EE-CF91-B129-16B571FBD016}"/>
              </a:ext>
            </a:extLst>
          </p:cNvPr>
          <p:cNvSpPr>
            <a:spLocks noChangeAspect="1"/>
          </p:cNvSpPr>
          <p:nvPr/>
        </p:nvSpPr>
        <p:spPr>
          <a:xfrm>
            <a:off x="7589510" y="407343"/>
            <a:ext cx="1005840" cy="1005840"/>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43221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nSpc>
                <a:spcPct val="90000"/>
              </a:lnSpc>
            </a:pPr>
            <a:r>
              <a:rPr lang="es-ES" sz="3200" dirty="0">
                <a:solidFill>
                  <a:srgbClr val="002659"/>
                </a:solidFill>
              </a:rPr>
              <a:t>La estructura empresarial admite la transferencia </a:t>
            </a:r>
            <a:br>
              <a:rPr lang="es-ES" sz="3200" dirty="0">
                <a:solidFill>
                  <a:srgbClr val="002659"/>
                </a:solidFill>
              </a:rPr>
            </a:br>
            <a:r>
              <a:rPr lang="es-ES" sz="3200" dirty="0">
                <a:solidFill>
                  <a:srgbClr val="002659"/>
                </a:solidFill>
              </a:rPr>
              <a:t>de la gestión, así como de los activos.</a:t>
            </a:r>
          </a:p>
        </p:txBody>
      </p:sp>
      <p:graphicFrame>
        <p:nvGraphicFramePr>
          <p:cNvPr id="5" name="Content Placeholder 2">
            <a:extLst>
              <a:ext uri="{FF2B5EF4-FFF2-40B4-BE49-F238E27FC236}">
                <a16:creationId xmlns:a16="http://schemas.microsoft.com/office/drawing/2014/main" id="{CF59D645-45E1-4B61-B96A-6C0C8D5F27BD}"/>
              </a:ext>
            </a:extLst>
          </p:cNvPr>
          <p:cNvGraphicFramePr>
            <a:graphicFrameLocks noGrp="1"/>
          </p:cNvGraphicFramePr>
          <p:nvPr>
            <p:ph idx="1"/>
            <p:extLst>
              <p:ext uri="{D42A27DB-BD31-4B8C-83A1-F6EECF244321}">
                <p14:modId xmlns:p14="http://schemas.microsoft.com/office/powerpoint/2010/main" val="2962902263"/>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Tools">
            <a:extLst>
              <a:ext uri="{FF2B5EF4-FFF2-40B4-BE49-F238E27FC236}">
                <a16:creationId xmlns:a16="http://schemas.microsoft.com/office/drawing/2014/main" id="{7AC17B16-BF62-E495-F47D-C19E833D30AD}"/>
              </a:ext>
            </a:extLst>
          </p:cNvPr>
          <p:cNvSpPr>
            <a:spLocks noChangeAspect="1"/>
          </p:cNvSpPr>
          <p:nvPr/>
        </p:nvSpPr>
        <p:spPr>
          <a:xfrm>
            <a:off x="8046720" y="478297"/>
            <a:ext cx="640080" cy="64008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2871707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s-ES" dirty="0">
                <a:solidFill>
                  <a:srgbClr val="002659"/>
                </a:solidFill>
              </a:rPr>
              <a:t>Existen 4 tipos principales de estructura </a:t>
            </a:r>
            <a:br>
              <a:rPr lang="es-ES" dirty="0">
                <a:solidFill>
                  <a:srgbClr val="002659"/>
                </a:solidFill>
              </a:rPr>
            </a:br>
            <a:r>
              <a:rPr lang="es-ES" dirty="0">
                <a:solidFill>
                  <a:srgbClr val="002659"/>
                </a:solidFill>
              </a:rPr>
              <a:t>de negocios. </a:t>
            </a:r>
          </a:p>
        </p:txBody>
      </p:sp>
      <p:graphicFrame>
        <p:nvGraphicFramePr>
          <p:cNvPr id="5" name="Content Placeholder 2">
            <a:extLst>
              <a:ext uri="{FF2B5EF4-FFF2-40B4-BE49-F238E27FC236}">
                <a16:creationId xmlns:a16="http://schemas.microsoft.com/office/drawing/2014/main" id="{E7707D3C-8D81-4B29-9013-CCDA67E05973}"/>
              </a:ext>
            </a:extLst>
          </p:cNvPr>
          <p:cNvGraphicFramePr>
            <a:graphicFrameLocks noGrp="1" noChangeAspect="1"/>
          </p:cNvGraphicFramePr>
          <p:nvPr>
            <p:ph idx="1"/>
            <p:extLst>
              <p:ext uri="{D42A27DB-BD31-4B8C-83A1-F6EECF244321}">
                <p14:modId xmlns:p14="http://schemas.microsoft.com/office/powerpoint/2010/main" val="2236145330"/>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Tools">
            <a:extLst>
              <a:ext uri="{FF2B5EF4-FFF2-40B4-BE49-F238E27FC236}">
                <a16:creationId xmlns:a16="http://schemas.microsoft.com/office/drawing/2014/main" id="{759A5928-B1C6-8177-7C2E-8F690C45D6BB}"/>
              </a:ext>
            </a:extLst>
          </p:cNvPr>
          <p:cNvSpPr>
            <a:spLocks noChangeAspect="1"/>
          </p:cNvSpPr>
          <p:nvPr/>
        </p:nvSpPr>
        <p:spPr>
          <a:xfrm>
            <a:off x="306494" y="5842340"/>
            <a:ext cx="640080" cy="64008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3810879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1408869"/>
          </a:xfrm>
        </p:spPr>
        <p:txBody>
          <a:bodyPr anchor="ctr">
            <a:noAutofit/>
          </a:bodyPr>
          <a:lstStyle/>
          <a:p>
            <a:r>
              <a:rPr lang="es-ES" sz="3200" dirty="0">
                <a:solidFill>
                  <a:srgbClr val="002659"/>
                </a:solidFill>
              </a:rPr>
              <a:t>Los acuerdos de compraventa garantizan </a:t>
            </a:r>
            <a:br>
              <a:rPr lang="es-ES" sz="3200" dirty="0">
                <a:solidFill>
                  <a:srgbClr val="002659"/>
                </a:solidFill>
              </a:rPr>
            </a:br>
            <a:r>
              <a:rPr lang="es-ES" sz="3200" dirty="0">
                <a:solidFill>
                  <a:srgbClr val="002659"/>
                </a:solidFill>
              </a:rPr>
              <a:t>una transferencia eficaz de los activos </a:t>
            </a:r>
            <a:br>
              <a:rPr lang="es-ES" sz="3200" dirty="0">
                <a:solidFill>
                  <a:srgbClr val="002659"/>
                </a:solidFill>
              </a:rPr>
            </a:br>
            <a:r>
              <a:rPr lang="es-ES" sz="3200" dirty="0">
                <a:solidFill>
                  <a:srgbClr val="002659"/>
                </a:solidFill>
              </a:rPr>
              <a:t>del negocio. </a:t>
            </a:r>
          </a:p>
        </p:txBody>
      </p:sp>
      <p:sp>
        <p:nvSpPr>
          <p:cNvPr id="9" name="Content Placeholder 2">
            <a:extLst>
              <a:ext uri="{FF2B5EF4-FFF2-40B4-BE49-F238E27FC236}">
                <a16:creationId xmlns:a16="http://schemas.microsoft.com/office/drawing/2014/main" id="{407D2228-896C-4994-BFDF-A0293E672468}"/>
              </a:ext>
            </a:extLst>
          </p:cNvPr>
          <p:cNvSpPr>
            <a:spLocks noGrp="1"/>
          </p:cNvSpPr>
          <p:nvPr>
            <p:ph idx="1"/>
          </p:nvPr>
        </p:nvSpPr>
        <p:spPr>
          <a:xfrm>
            <a:off x="457200" y="2429918"/>
            <a:ext cx="4114800" cy="2914510"/>
          </a:xfrm>
        </p:spPr>
        <p:txBody>
          <a:bodyPr>
            <a:noAutofit/>
          </a:bodyPr>
          <a:lstStyle/>
          <a:p>
            <a:pPr marL="0" indent="0"/>
            <a:r>
              <a:rPr lang="es-ES" dirty="0">
                <a:solidFill>
                  <a:srgbClr val="002659"/>
                </a:solidFill>
              </a:rPr>
              <a:t>Son contratos entre empresarios en los que se especifica qué ocurrirá en caso de las 5 D:</a:t>
            </a:r>
          </a:p>
          <a:p>
            <a:endParaRPr lang="en-US" dirty="0"/>
          </a:p>
        </p:txBody>
      </p:sp>
      <p:graphicFrame>
        <p:nvGraphicFramePr>
          <p:cNvPr id="5" name="Content Placeholder 2">
            <a:extLst>
              <a:ext uri="{FF2B5EF4-FFF2-40B4-BE49-F238E27FC236}">
                <a16:creationId xmlns:a16="http://schemas.microsoft.com/office/drawing/2014/main" id="{008175B8-D24D-475C-B642-E1DDFFE51962}"/>
              </a:ext>
            </a:extLst>
          </p:cNvPr>
          <p:cNvGraphicFramePr>
            <a:graphicFrameLocks noGrp="1"/>
          </p:cNvGraphicFramePr>
          <p:nvPr>
            <p:ph idx="4294967295"/>
            <p:extLst>
              <p:ext uri="{D42A27DB-BD31-4B8C-83A1-F6EECF244321}">
                <p14:modId xmlns:p14="http://schemas.microsoft.com/office/powerpoint/2010/main" val="4008971118"/>
              </p:ext>
            </p:extLst>
          </p:nvPr>
        </p:nvGraphicFramePr>
        <p:xfrm>
          <a:off x="5803900" y="2430463"/>
          <a:ext cx="3340100" cy="3067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Tools">
            <a:extLst>
              <a:ext uri="{FF2B5EF4-FFF2-40B4-BE49-F238E27FC236}">
                <a16:creationId xmlns:a16="http://schemas.microsoft.com/office/drawing/2014/main" id="{DDD8ADAE-2BB0-B2CF-F181-C7E0BB4108BC}"/>
              </a:ext>
            </a:extLst>
          </p:cNvPr>
          <p:cNvSpPr>
            <a:spLocks noChangeAspect="1"/>
          </p:cNvSpPr>
          <p:nvPr/>
        </p:nvSpPr>
        <p:spPr>
          <a:xfrm>
            <a:off x="8046720" y="478297"/>
            <a:ext cx="640080" cy="64008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2237392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DF9B6-7175-49D3-A6E4-761203722A62}"/>
              </a:ext>
            </a:extLst>
          </p:cNvPr>
          <p:cNvSpPr>
            <a:spLocks noGrp="1"/>
          </p:cNvSpPr>
          <p:nvPr>
            <p:ph type="title"/>
          </p:nvPr>
        </p:nvSpPr>
        <p:spPr>
          <a:xfrm>
            <a:off x="457200" y="478297"/>
            <a:ext cx="7247467" cy="939341"/>
          </a:xfrm>
        </p:spPr>
        <p:txBody>
          <a:bodyPr anchor="ctr">
            <a:noAutofit/>
          </a:bodyPr>
          <a:lstStyle/>
          <a:p>
            <a:r>
              <a:rPr lang="es-ES" sz="3200" dirty="0">
                <a:solidFill>
                  <a:srgbClr val="002659"/>
                </a:solidFill>
              </a:rPr>
              <a:t>Los Acuerdos de Explotación son como contratos entre las personas </a:t>
            </a:r>
            <a:br>
              <a:rPr lang="es-ES" sz="3200" dirty="0">
                <a:solidFill>
                  <a:srgbClr val="002659"/>
                </a:solidFill>
              </a:rPr>
            </a:br>
            <a:r>
              <a:rPr lang="es-ES" sz="3200" dirty="0">
                <a:solidFill>
                  <a:srgbClr val="002659"/>
                </a:solidFill>
              </a:rPr>
              <a:t>que participan en el negocio.</a:t>
            </a:r>
          </a:p>
        </p:txBody>
      </p:sp>
      <p:graphicFrame>
        <p:nvGraphicFramePr>
          <p:cNvPr id="8" name="Content Placeholder 4">
            <a:extLst>
              <a:ext uri="{FF2B5EF4-FFF2-40B4-BE49-F238E27FC236}">
                <a16:creationId xmlns:a16="http://schemas.microsoft.com/office/drawing/2014/main" id="{5AB531E1-FE99-4FC7-A77E-DB07002F8C3C}"/>
              </a:ext>
            </a:extLst>
          </p:cNvPr>
          <p:cNvGraphicFramePr>
            <a:graphicFrameLocks noGrp="1"/>
          </p:cNvGraphicFramePr>
          <p:nvPr>
            <p:ph idx="1"/>
            <p:extLst>
              <p:ext uri="{D42A27DB-BD31-4B8C-83A1-F6EECF244321}">
                <p14:modId xmlns:p14="http://schemas.microsoft.com/office/powerpoint/2010/main" val="575601120"/>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Tools">
            <a:extLst>
              <a:ext uri="{FF2B5EF4-FFF2-40B4-BE49-F238E27FC236}">
                <a16:creationId xmlns:a16="http://schemas.microsoft.com/office/drawing/2014/main" id="{D569D15E-A952-D124-7BD6-6AE061E86BAE}"/>
              </a:ext>
            </a:extLst>
          </p:cNvPr>
          <p:cNvSpPr>
            <a:spLocks noChangeAspect="1"/>
          </p:cNvSpPr>
          <p:nvPr/>
        </p:nvSpPr>
        <p:spPr>
          <a:xfrm>
            <a:off x="8046720" y="627927"/>
            <a:ext cx="640080" cy="640080"/>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81776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B5148-0679-421A-AF5B-DEFD282060B2}"/>
              </a:ext>
            </a:extLst>
          </p:cNvPr>
          <p:cNvSpPr>
            <a:spLocks noGrp="1"/>
          </p:cNvSpPr>
          <p:nvPr>
            <p:ph type="title"/>
          </p:nvPr>
        </p:nvSpPr>
        <p:spPr>
          <a:xfrm>
            <a:off x="457200" y="571430"/>
            <a:ext cx="8229600" cy="939341"/>
          </a:xfrm>
        </p:spPr>
        <p:txBody>
          <a:bodyPr anchor="ctr">
            <a:noAutofit/>
          </a:bodyPr>
          <a:lstStyle/>
          <a:p>
            <a:pPr>
              <a:lnSpc>
                <a:spcPct val="90000"/>
              </a:lnSpc>
            </a:pPr>
            <a:r>
              <a:rPr lang="es-ES" dirty="0"/>
              <a:t>Las herramientas utilizadas </a:t>
            </a:r>
            <a:br>
              <a:rPr lang="es-ES" dirty="0"/>
            </a:br>
            <a:r>
              <a:rPr lang="es-ES" dirty="0"/>
              <a:t>para la sucesión y la planificación patrimonial están relacionadas.</a:t>
            </a:r>
          </a:p>
        </p:txBody>
      </p:sp>
      <p:grpSp>
        <p:nvGrpSpPr>
          <p:cNvPr id="3" name="Grupo 52">
            <a:extLst>
              <a:ext uri="{FF2B5EF4-FFF2-40B4-BE49-F238E27FC236}">
                <a16:creationId xmlns:a16="http://schemas.microsoft.com/office/drawing/2014/main" id="{94D7A1B1-6ED6-2DFC-2141-164D9209F035}"/>
              </a:ext>
            </a:extLst>
          </p:cNvPr>
          <p:cNvGrpSpPr/>
          <p:nvPr/>
        </p:nvGrpSpPr>
        <p:grpSpPr>
          <a:xfrm>
            <a:off x="457200" y="2207088"/>
            <a:ext cx="8313124" cy="3305876"/>
            <a:chOff x="457200" y="2207088"/>
            <a:chExt cx="8313124" cy="3305876"/>
          </a:xfrm>
        </p:grpSpPr>
        <p:sp>
          <p:nvSpPr>
            <p:cNvPr id="4" name="Rectángulo: esquinas redondeadas 3">
              <a:extLst>
                <a:ext uri="{FF2B5EF4-FFF2-40B4-BE49-F238E27FC236}">
                  <a16:creationId xmlns:a16="http://schemas.microsoft.com/office/drawing/2014/main" id="{7FE26664-315F-4221-6556-827EC40AF6FF}"/>
                </a:ext>
              </a:extLst>
            </p:cNvPr>
            <p:cNvSpPr/>
            <p:nvPr/>
          </p:nvSpPr>
          <p:spPr>
            <a:xfrm>
              <a:off x="457200" y="2207088"/>
              <a:ext cx="8313124" cy="1548801"/>
            </a:xfrm>
            <a:prstGeom prst="roundRect">
              <a:avLst>
                <a:gd name="adj" fmla="val 10000"/>
              </a:avLst>
            </a:prstGeom>
            <a:solidFill>
              <a:schemeClr val="bg1">
                <a:lumMod val="10000"/>
              </a:scheme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s-VE"/>
            </a:p>
          </p:txBody>
        </p:sp>
        <p:sp>
          <p:nvSpPr>
            <p:cNvPr id="6" name="Rectángulo 54" descr="Farm scene with solid fill">
              <a:extLst>
                <a:ext uri="{FF2B5EF4-FFF2-40B4-BE49-F238E27FC236}">
                  <a16:creationId xmlns:a16="http://schemas.microsoft.com/office/drawing/2014/main" id="{66CA36FC-FCB8-7C8D-9679-4E0D52D6E990}"/>
                </a:ext>
              </a:extLst>
            </p:cNvPr>
            <p:cNvSpPr/>
            <p:nvPr/>
          </p:nvSpPr>
          <p:spPr>
            <a:xfrm>
              <a:off x="631820" y="2220013"/>
              <a:ext cx="462650" cy="442626"/>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a:p>
          </p:txBody>
        </p:sp>
        <p:sp>
          <p:nvSpPr>
            <p:cNvPr id="7" name="Forma libre: forma 6">
              <a:extLst>
                <a:ext uri="{FF2B5EF4-FFF2-40B4-BE49-F238E27FC236}">
                  <a16:creationId xmlns:a16="http://schemas.microsoft.com/office/drawing/2014/main" id="{C6680DB1-FEB6-2BE9-1C32-EC7CF98D07A3}"/>
                </a:ext>
              </a:extLst>
            </p:cNvPr>
            <p:cNvSpPr/>
            <p:nvPr/>
          </p:nvSpPr>
          <p:spPr>
            <a:xfrm>
              <a:off x="998796" y="2893837"/>
              <a:ext cx="7688003" cy="705398"/>
            </a:xfrm>
            <a:custGeom>
              <a:avLst/>
              <a:gdLst>
                <a:gd name="connsiteX0" fmla="*/ 0 w 6826024"/>
                <a:gd name="connsiteY0" fmla="*/ 0 h 1723820"/>
                <a:gd name="connsiteX1" fmla="*/ 6826024 w 6826024"/>
                <a:gd name="connsiteY1" fmla="*/ 0 h 1723820"/>
                <a:gd name="connsiteX2" fmla="*/ 6826024 w 6826024"/>
                <a:gd name="connsiteY2" fmla="*/ 1723820 h 1723820"/>
                <a:gd name="connsiteX3" fmla="*/ 0 w 6826024"/>
                <a:gd name="connsiteY3" fmla="*/ 1723820 h 1723820"/>
                <a:gd name="connsiteX4" fmla="*/ 0 w 6826024"/>
                <a:gd name="connsiteY4" fmla="*/ 0 h 172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6024" h="1723820">
                  <a:moveTo>
                    <a:pt x="0" y="0"/>
                  </a:moveTo>
                  <a:lnTo>
                    <a:pt x="6826024" y="0"/>
                  </a:lnTo>
                  <a:lnTo>
                    <a:pt x="6826024" y="1723820"/>
                  </a:lnTo>
                  <a:lnTo>
                    <a:pt x="0" y="17238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4712" tIns="174712" rIns="174712" bIns="174712" numCol="1" spcCol="1270" anchor="ctr" anchorCtr="0">
              <a:noAutofit/>
            </a:bodyPr>
            <a:lstStyle/>
            <a:p>
              <a:pPr marL="0" lvl="0" indent="0" algn="l" defTabSz="1066800">
                <a:lnSpc>
                  <a:spcPct val="100000"/>
                </a:lnSpc>
                <a:spcBef>
                  <a:spcPct val="0"/>
                </a:spcBef>
                <a:spcAft>
                  <a:spcPct val="35000"/>
                </a:spcAft>
                <a:buNone/>
              </a:pPr>
              <a:r>
                <a:rPr lang="es-ES" sz="2400" kern="1200" dirty="0">
                  <a:solidFill>
                    <a:schemeClr val="bg2"/>
                  </a:solidFill>
                </a:rPr>
                <a:t>La planificación de la sucesión examina el patrimonio del(de la) propietario(a) en vida </a:t>
              </a:r>
              <a:r>
                <a:rPr lang="es-ES" sz="2400" i="1" kern="1200" dirty="0">
                  <a:solidFill>
                    <a:schemeClr val="bg2"/>
                  </a:solidFill>
                </a:rPr>
                <a:t>o</a:t>
              </a:r>
              <a:r>
                <a:rPr lang="es-ES" sz="2400" kern="1200" dirty="0">
                  <a:solidFill>
                    <a:schemeClr val="bg2"/>
                  </a:solidFill>
                </a:rPr>
                <a:t> tras su fallecimiento y planifica su transferencia, incluida la </a:t>
              </a:r>
              <a:r>
                <a:rPr lang="es-ES" sz="2400" kern="1200" dirty="0">
                  <a:solidFill>
                    <a:schemeClr val="bg2"/>
                  </a:solidFill>
                  <a:latin typeface="Arial"/>
                </a:rPr>
                <a:t>transferencia de </a:t>
              </a:r>
              <a:r>
                <a:rPr lang="es-ES" sz="2400" kern="1200" dirty="0">
                  <a:solidFill>
                    <a:schemeClr val="bg2"/>
                  </a:solidFill>
                </a:rPr>
                <a:t>la gestión del negocio.</a:t>
              </a:r>
              <a:r>
                <a:rPr lang="es-ES" sz="2400" kern="1200" dirty="0">
                  <a:solidFill>
                    <a:schemeClr val="bg2"/>
                  </a:solidFill>
                  <a:latin typeface="Arial"/>
                </a:rPr>
                <a:t> </a:t>
              </a:r>
            </a:p>
            <a:p>
              <a:pPr marL="0" lvl="0" indent="0" algn="l" defTabSz="1066800">
                <a:lnSpc>
                  <a:spcPct val="100000"/>
                </a:lnSpc>
                <a:spcBef>
                  <a:spcPct val="0"/>
                </a:spcBef>
                <a:spcAft>
                  <a:spcPct val="35000"/>
                </a:spcAft>
                <a:buNone/>
              </a:pPr>
              <a:endParaRPr lang="es-ES" sz="2400" kern="1200" dirty="0">
                <a:solidFill>
                  <a:schemeClr val="bg2"/>
                </a:solidFill>
                <a:latin typeface="Arial"/>
              </a:endParaRPr>
            </a:p>
          </p:txBody>
        </p:sp>
        <p:sp>
          <p:nvSpPr>
            <p:cNvPr id="8" name="Rectángulo: esquinas redondeadas 7">
              <a:extLst>
                <a:ext uri="{FF2B5EF4-FFF2-40B4-BE49-F238E27FC236}">
                  <a16:creationId xmlns:a16="http://schemas.microsoft.com/office/drawing/2014/main" id="{56C959E7-3D06-09D3-35E6-FC351DB43B30}"/>
                </a:ext>
              </a:extLst>
            </p:cNvPr>
            <p:cNvSpPr/>
            <p:nvPr/>
          </p:nvSpPr>
          <p:spPr>
            <a:xfrm>
              <a:off x="457200" y="3964163"/>
              <a:ext cx="8313124" cy="1548801"/>
            </a:xfrm>
            <a:prstGeom prst="roundRect">
              <a:avLst>
                <a:gd name="adj" fmla="val 10000"/>
              </a:avLst>
            </a:prstGeom>
            <a:solidFill>
              <a:schemeClr val="bg1">
                <a:lumMod val="10000"/>
              </a:schemeClr>
            </a:solidFill>
          </p:spPr>
          <p:style>
            <a:lnRef idx="0">
              <a:schemeClr val="accent2">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s-VE"/>
            </a:p>
          </p:txBody>
        </p:sp>
        <p:sp>
          <p:nvSpPr>
            <p:cNvPr id="9" name="Rectángulo 57" descr="Agriculture with solid fill">
              <a:extLst>
                <a:ext uri="{FF2B5EF4-FFF2-40B4-BE49-F238E27FC236}">
                  <a16:creationId xmlns:a16="http://schemas.microsoft.com/office/drawing/2014/main" id="{B4BEAC69-5905-F681-1369-3C196BF4714D}"/>
                </a:ext>
              </a:extLst>
            </p:cNvPr>
            <p:cNvSpPr/>
            <p:nvPr/>
          </p:nvSpPr>
          <p:spPr>
            <a:xfrm>
              <a:off x="624570" y="4141382"/>
              <a:ext cx="462650" cy="442626"/>
            </a:xfrm>
            <a:prstGeom prst="rect">
              <a:avLst/>
            </a:prstGeom>
            <a: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a:p>
          </p:txBody>
        </p:sp>
        <p:sp>
          <p:nvSpPr>
            <p:cNvPr id="10" name="Forma libre: forma 9">
              <a:extLst>
                <a:ext uri="{FF2B5EF4-FFF2-40B4-BE49-F238E27FC236}">
                  <a16:creationId xmlns:a16="http://schemas.microsoft.com/office/drawing/2014/main" id="{A7FE4707-0EED-341B-CF20-3FAB0F8EA37E}"/>
                </a:ext>
              </a:extLst>
            </p:cNvPr>
            <p:cNvSpPr/>
            <p:nvPr/>
          </p:nvSpPr>
          <p:spPr>
            <a:xfrm>
              <a:off x="1055513" y="3964161"/>
              <a:ext cx="7688003" cy="1467335"/>
            </a:xfrm>
            <a:custGeom>
              <a:avLst/>
              <a:gdLst>
                <a:gd name="connsiteX0" fmla="*/ 0 w 6852039"/>
                <a:gd name="connsiteY0" fmla="*/ 0 h 2222616"/>
                <a:gd name="connsiteX1" fmla="*/ 6852039 w 6852039"/>
                <a:gd name="connsiteY1" fmla="*/ 0 h 2222616"/>
                <a:gd name="connsiteX2" fmla="*/ 6852039 w 6852039"/>
                <a:gd name="connsiteY2" fmla="*/ 2222616 h 2222616"/>
                <a:gd name="connsiteX3" fmla="*/ 0 w 6852039"/>
                <a:gd name="connsiteY3" fmla="*/ 2222616 h 2222616"/>
                <a:gd name="connsiteX4" fmla="*/ 0 w 6852039"/>
                <a:gd name="connsiteY4" fmla="*/ 0 h 2222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2039" h="2222616">
                  <a:moveTo>
                    <a:pt x="0" y="0"/>
                  </a:moveTo>
                  <a:lnTo>
                    <a:pt x="6852039" y="0"/>
                  </a:lnTo>
                  <a:lnTo>
                    <a:pt x="6852039" y="2222616"/>
                  </a:lnTo>
                  <a:lnTo>
                    <a:pt x="0" y="222261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4712" tIns="174712" rIns="174712" bIns="174712" numCol="1" spcCol="1270" anchor="ctr" anchorCtr="0">
              <a:noAutofit/>
            </a:bodyPr>
            <a:lstStyle/>
            <a:p>
              <a:pPr marL="0" lvl="0" indent="0" algn="l" defTabSz="1066800">
                <a:lnSpc>
                  <a:spcPct val="100000"/>
                </a:lnSpc>
                <a:spcBef>
                  <a:spcPct val="0"/>
                </a:spcBef>
                <a:spcAft>
                  <a:spcPct val="35000"/>
                </a:spcAft>
                <a:buNone/>
              </a:pPr>
              <a:r>
                <a:rPr lang="es-ES" sz="2400" kern="1200" dirty="0">
                  <a:solidFill>
                    <a:schemeClr val="bg2"/>
                  </a:solidFill>
                </a:rPr>
                <a:t>La planificación patrimonial examina los activos del(de la) propietario(a) y planifica cómo se transferirán el control y la propiedad tras el fallecimiento.</a:t>
              </a:r>
            </a:p>
          </p:txBody>
        </p:sp>
      </p:grpSp>
    </p:spTree>
    <p:extLst>
      <p:ext uri="{BB962C8B-B14F-4D97-AF65-F5344CB8AC3E}">
        <p14:creationId xmlns:p14="http://schemas.microsoft.com/office/powerpoint/2010/main" val="2240097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21E5-7F76-4E5C-93D8-40BE4F4136C2}"/>
              </a:ext>
            </a:extLst>
          </p:cNvPr>
          <p:cNvSpPr>
            <a:spLocks noGrp="1"/>
          </p:cNvSpPr>
          <p:nvPr>
            <p:ph type="title"/>
          </p:nvPr>
        </p:nvSpPr>
        <p:spPr>
          <a:xfrm>
            <a:off x="457200" y="478297"/>
            <a:ext cx="7091464" cy="939341"/>
          </a:xfrm>
        </p:spPr>
        <p:txBody>
          <a:bodyPr anchor="ctr">
            <a:normAutofit fontScale="90000"/>
          </a:bodyPr>
          <a:lstStyle/>
          <a:p>
            <a:pPr indent="0"/>
            <a:r>
              <a:rPr lang="es-ES" dirty="0"/>
              <a:t>Las herramientas de sucesión incluyen las herramientas de negocios, más: </a:t>
            </a:r>
          </a:p>
        </p:txBody>
      </p:sp>
      <p:grpSp>
        <p:nvGrpSpPr>
          <p:cNvPr id="4" name="Grupo 3">
            <a:extLst>
              <a:ext uri="{FF2B5EF4-FFF2-40B4-BE49-F238E27FC236}">
                <a16:creationId xmlns:a16="http://schemas.microsoft.com/office/drawing/2014/main" id="{B6D97D0B-3E25-FDBC-0875-E879DFC0F8C3}"/>
              </a:ext>
            </a:extLst>
          </p:cNvPr>
          <p:cNvGrpSpPr/>
          <p:nvPr/>
        </p:nvGrpSpPr>
        <p:grpSpPr>
          <a:xfrm>
            <a:off x="2016996" y="1757148"/>
            <a:ext cx="5936473" cy="4177608"/>
            <a:chOff x="2016997" y="1757148"/>
            <a:chExt cx="5110006" cy="4177608"/>
          </a:xfrm>
        </p:grpSpPr>
        <p:sp>
          <p:nvSpPr>
            <p:cNvPr id="6" name="Forma libre: forma 5">
              <a:extLst>
                <a:ext uri="{FF2B5EF4-FFF2-40B4-BE49-F238E27FC236}">
                  <a16:creationId xmlns:a16="http://schemas.microsoft.com/office/drawing/2014/main" id="{05CC62E2-A29A-59BD-7CB0-03FA8CB8990C}"/>
                </a:ext>
              </a:extLst>
            </p:cNvPr>
            <p:cNvSpPr/>
            <p:nvPr/>
          </p:nvSpPr>
          <p:spPr>
            <a:xfrm>
              <a:off x="2016997" y="1757148"/>
              <a:ext cx="5110006" cy="988650"/>
            </a:xfrm>
            <a:custGeom>
              <a:avLst/>
              <a:gdLst>
                <a:gd name="connsiteX0" fmla="*/ 0 w 5110006"/>
                <a:gd name="connsiteY0" fmla="*/ 164778 h 988650"/>
                <a:gd name="connsiteX1" fmla="*/ 164778 w 5110006"/>
                <a:gd name="connsiteY1" fmla="*/ 0 h 988650"/>
                <a:gd name="connsiteX2" fmla="*/ 4945228 w 5110006"/>
                <a:gd name="connsiteY2" fmla="*/ 0 h 988650"/>
                <a:gd name="connsiteX3" fmla="*/ 5110006 w 5110006"/>
                <a:gd name="connsiteY3" fmla="*/ 164778 h 988650"/>
                <a:gd name="connsiteX4" fmla="*/ 5110006 w 5110006"/>
                <a:gd name="connsiteY4" fmla="*/ 823872 h 988650"/>
                <a:gd name="connsiteX5" fmla="*/ 4945228 w 5110006"/>
                <a:gd name="connsiteY5" fmla="*/ 988650 h 988650"/>
                <a:gd name="connsiteX6" fmla="*/ 164778 w 5110006"/>
                <a:gd name="connsiteY6" fmla="*/ 988650 h 988650"/>
                <a:gd name="connsiteX7" fmla="*/ 0 w 5110006"/>
                <a:gd name="connsiteY7" fmla="*/ 823872 h 988650"/>
                <a:gd name="connsiteX8" fmla="*/ 0 w 5110006"/>
                <a:gd name="connsiteY8" fmla="*/ 164778 h 98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006" h="988650">
                  <a:moveTo>
                    <a:pt x="0" y="164778"/>
                  </a:moveTo>
                  <a:cubicBezTo>
                    <a:pt x="0" y="73774"/>
                    <a:pt x="73774" y="0"/>
                    <a:pt x="164778" y="0"/>
                  </a:cubicBezTo>
                  <a:lnTo>
                    <a:pt x="4945228" y="0"/>
                  </a:lnTo>
                  <a:cubicBezTo>
                    <a:pt x="5036232" y="0"/>
                    <a:pt x="5110006" y="73774"/>
                    <a:pt x="5110006" y="164778"/>
                  </a:cubicBezTo>
                  <a:lnTo>
                    <a:pt x="5110006" y="823872"/>
                  </a:lnTo>
                  <a:cubicBezTo>
                    <a:pt x="5110006" y="914876"/>
                    <a:pt x="5036232" y="988650"/>
                    <a:pt x="4945228" y="988650"/>
                  </a:cubicBezTo>
                  <a:lnTo>
                    <a:pt x="164778" y="988650"/>
                  </a:lnTo>
                  <a:cubicBezTo>
                    <a:pt x="73774" y="988650"/>
                    <a:pt x="0" y="914876"/>
                    <a:pt x="0" y="823872"/>
                  </a:cubicBezTo>
                  <a:lnTo>
                    <a:pt x="0" y="164778"/>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47322" tIns="147322" rIns="147322" bIns="147322" numCol="1" spcCol="1270" anchor="ctr" anchorCtr="0">
              <a:noAutofit/>
            </a:bodyPr>
            <a:lstStyle/>
            <a:p>
              <a:pPr marL="0" lvl="0" indent="0" algn="l" defTabSz="1155700">
                <a:lnSpc>
                  <a:spcPct val="90000"/>
                </a:lnSpc>
                <a:spcBef>
                  <a:spcPct val="0"/>
                </a:spcBef>
                <a:spcAft>
                  <a:spcPct val="35000"/>
                </a:spcAft>
                <a:buNone/>
              </a:pPr>
              <a:r>
                <a:rPr lang="es-ES" sz="2600" kern="1200" dirty="0"/>
                <a:t>Regalos bien planificados</a:t>
              </a:r>
            </a:p>
          </p:txBody>
        </p:sp>
        <p:sp>
          <p:nvSpPr>
            <p:cNvPr id="7" name="Forma libre: forma 6">
              <a:extLst>
                <a:ext uri="{FF2B5EF4-FFF2-40B4-BE49-F238E27FC236}">
                  <a16:creationId xmlns:a16="http://schemas.microsoft.com/office/drawing/2014/main" id="{5827F951-6F69-E571-72E9-C277BB01C0DE}"/>
                </a:ext>
              </a:extLst>
            </p:cNvPr>
            <p:cNvSpPr/>
            <p:nvPr/>
          </p:nvSpPr>
          <p:spPr>
            <a:xfrm>
              <a:off x="2016997" y="2819045"/>
              <a:ext cx="5110006" cy="988650"/>
            </a:xfrm>
            <a:custGeom>
              <a:avLst/>
              <a:gdLst>
                <a:gd name="connsiteX0" fmla="*/ 0 w 5110006"/>
                <a:gd name="connsiteY0" fmla="*/ 164778 h 988650"/>
                <a:gd name="connsiteX1" fmla="*/ 164778 w 5110006"/>
                <a:gd name="connsiteY1" fmla="*/ 0 h 988650"/>
                <a:gd name="connsiteX2" fmla="*/ 4945228 w 5110006"/>
                <a:gd name="connsiteY2" fmla="*/ 0 h 988650"/>
                <a:gd name="connsiteX3" fmla="*/ 5110006 w 5110006"/>
                <a:gd name="connsiteY3" fmla="*/ 164778 h 988650"/>
                <a:gd name="connsiteX4" fmla="*/ 5110006 w 5110006"/>
                <a:gd name="connsiteY4" fmla="*/ 823872 h 988650"/>
                <a:gd name="connsiteX5" fmla="*/ 4945228 w 5110006"/>
                <a:gd name="connsiteY5" fmla="*/ 988650 h 988650"/>
                <a:gd name="connsiteX6" fmla="*/ 164778 w 5110006"/>
                <a:gd name="connsiteY6" fmla="*/ 988650 h 988650"/>
                <a:gd name="connsiteX7" fmla="*/ 0 w 5110006"/>
                <a:gd name="connsiteY7" fmla="*/ 823872 h 988650"/>
                <a:gd name="connsiteX8" fmla="*/ 0 w 5110006"/>
                <a:gd name="connsiteY8" fmla="*/ 164778 h 98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006" h="988650">
                  <a:moveTo>
                    <a:pt x="0" y="164778"/>
                  </a:moveTo>
                  <a:cubicBezTo>
                    <a:pt x="0" y="73774"/>
                    <a:pt x="73774" y="0"/>
                    <a:pt x="164778" y="0"/>
                  </a:cubicBezTo>
                  <a:lnTo>
                    <a:pt x="4945228" y="0"/>
                  </a:lnTo>
                  <a:cubicBezTo>
                    <a:pt x="5036232" y="0"/>
                    <a:pt x="5110006" y="73774"/>
                    <a:pt x="5110006" y="164778"/>
                  </a:cubicBezTo>
                  <a:lnTo>
                    <a:pt x="5110006" y="823872"/>
                  </a:lnTo>
                  <a:cubicBezTo>
                    <a:pt x="5110006" y="914876"/>
                    <a:pt x="5036232" y="988650"/>
                    <a:pt x="4945228" y="988650"/>
                  </a:cubicBezTo>
                  <a:lnTo>
                    <a:pt x="164778" y="988650"/>
                  </a:lnTo>
                  <a:cubicBezTo>
                    <a:pt x="73774" y="988650"/>
                    <a:pt x="0" y="914876"/>
                    <a:pt x="0" y="823872"/>
                  </a:cubicBezTo>
                  <a:lnTo>
                    <a:pt x="0" y="164778"/>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47322" tIns="147322" rIns="147322" bIns="147322" numCol="1" spcCol="1270" anchor="ctr" anchorCtr="0">
              <a:noAutofit/>
            </a:bodyPr>
            <a:lstStyle/>
            <a:p>
              <a:pPr marL="0" lvl="0" indent="0" algn="l" defTabSz="1155700">
                <a:lnSpc>
                  <a:spcPct val="90000"/>
                </a:lnSpc>
                <a:spcBef>
                  <a:spcPct val="0"/>
                </a:spcBef>
                <a:spcAft>
                  <a:spcPct val="35000"/>
                </a:spcAft>
                <a:buNone/>
              </a:pPr>
              <a:r>
                <a:rPr lang="es-ES" sz="2600" kern="1200" dirty="0"/>
                <a:t>Planificación de la jubilación</a:t>
              </a:r>
            </a:p>
          </p:txBody>
        </p:sp>
        <p:sp>
          <p:nvSpPr>
            <p:cNvPr id="8" name="Forma libre: forma 7">
              <a:extLst>
                <a:ext uri="{FF2B5EF4-FFF2-40B4-BE49-F238E27FC236}">
                  <a16:creationId xmlns:a16="http://schemas.microsoft.com/office/drawing/2014/main" id="{63CDABD2-F311-1E7B-779C-F57008ACFDBB}"/>
                </a:ext>
              </a:extLst>
            </p:cNvPr>
            <p:cNvSpPr/>
            <p:nvPr/>
          </p:nvSpPr>
          <p:spPr>
            <a:xfrm>
              <a:off x="2016997" y="3882576"/>
              <a:ext cx="5110006" cy="988650"/>
            </a:xfrm>
            <a:custGeom>
              <a:avLst/>
              <a:gdLst>
                <a:gd name="connsiteX0" fmla="*/ 0 w 5110006"/>
                <a:gd name="connsiteY0" fmla="*/ 164778 h 988650"/>
                <a:gd name="connsiteX1" fmla="*/ 164778 w 5110006"/>
                <a:gd name="connsiteY1" fmla="*/ 0 h 988650"/>
                <a:gd name="connsiteX2" fmla="*/ 4945228 w 5110006"/>
                <a:gd name="connsiteY2" fmla="*/ 0 h 988650"/>
                <a:gd name="connsiteX3" fmla="*/ 5110006 w 5110006"/>
                <a:gd name="connsiteY3" fmla="*/ 164778 h 988650"/>
                <a:gd name="connsiteX4" fmla="*/ 5110006 w 5110006"/>
                <a:gd name="connsiteY4" fmla="*/ 823872 h 988650"/>
                <a:gd name="connsiteX5" fmla="*/ 4945228 w 5110006"/>
                <a:gd name="connsiteY5" fmla="*/ 988650 h 988650"/>
                <a:gd name="connsiteX6" fmla="*/ 164778 w 5110006"/>
                <a:gd name="connsiteY6" fmla="*/ 988650 h 988650"/>
                <a:gd name="connsiteX7" fmla="*/ 0 w 5110006"/>
                <a:gd name="connsiteY7" fmla="*/ 823872 h 988650"/>
                <a:gd name="connsiteX8" fmla="*/ 0 w 5110006"/>
                <a:gd name="connsiteY8" fmla="*/ 164778 h 98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006" h="988650">
                  <a:moveTo>
                    <a:pt x="0" y="164778"/>
                  </a:moveTo>
                  <a:cubicBezTo>
                    <a:pt x="0" y="73774"/>
                    <a:pt x="73774" y="0"/>
                    <a:pt x="164778" y="0"/>
                  </a:cubicBezTo>
                  <a:lnTo>
                    <a:pt x="4945228" y="0"/>
                  </a:lnTo>
                  <a:cubicBezTo>
                    <a:pt x="5036232" y="0"/>
                    <a:pt x="5110006" y="73774"/>
                    <a:pt x="5110006" y="164778"/>
                  </a:cubicBezTo>
                  <a:lnTo>
                    <a:pt x="5110006" y="823872"/>
                  </a:lnTo>
                  <a:cubicBezTo>
                    <a:pt x="5110006" y="914876"/>
                    <a:pt x="5036232" y="988650"/>
                    <a:pt x="4945228" y="988650"/>
                  </a:cubicBezTo>
                  <a:lnTo>
                    <a:pt x="164778" y="988650"/>
                  </a:lnTo>
                  <a:cubicBezTo>
                    <a:pt x="73774" y="988650"/>
                    <a:pt x="0" y="914876"/>
                    <a:pt x="0" y="823872"/>
                  </a:cubicBezTo>
                  <a:lnTo>
                    <a:pt x="0" y="164778"/>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47322" tIns="147322" rIns="147322" bIns="147322" numCol="1" spcCol="1270" anchor="ctr" anchorCtr="0">
              <a:noAutofit/>
            </a:bodyPr>
            <a:lstStyle/>
            <a:p>
              <a:pPr marL="0" lvl="0" indent="0" algn="l" defTabSz="1155700">
                <a:lnSpc>
                  <a:spcPct val="90000"/>
                </a:lnSpc>
                <a:spcBef>
                  <a:spcPct val="0"/>
                </a:spcBef>
                <a:spcAft>
                  <a:spcPct val="35000"/>
                </a:spcAft>
                <a:buNone/>
              </a:pPr>
              <a:r>
                <a:rPr lang="es-ES" sz="2600" kern="1200" dirty="0"/>
                <a:t>Planificación de la atención médica</a:t>
              </a:r>
            </a:p>
          </p:txBody>
        </p:sp>
        <p:sp>
          <p:nvSpPr>
            <p:cNvPr id="9" name="Forma libre: forma 8">
              <a:extLst>
                <a:ext uri="{FF2B5EF4-FFF2-40B4-BE49-F238E27FC236}">
                  <a16:creationId xmlns:a16="http://schemas.microsoft.com/office/drawing/2014/main" id="{B4544D44-BD5C-92FC-8C06-5478DEF4CFA9}"/>
                </a:ext>
              </a:extLst>
            </p:cNvPr>
            <p:cNvSpPr/>
            <p:nvPr/>
          </p:nvSpPr>
          <p:spPr>
            <a:xfrm>
              <a:off x="2016997" y="4946106"/>
              <a:ext cx="5110006" cy="988650"/>
            </a:xfrm>
            <a:custGeom>
              <a:avLst/>
              <a:gdLst>
                <a:gd name="connsiteX0" fmla="*/ 0 w 5110006"/>
                <a:gd name="connsiteY0" fmla="*/ 164778 h 988650"/>
                <a:gd name="connsiteX1" fmla="*/ 164778 w 5110006"/>
                <a:gd name="connsiteY1" fmla="*/ 0 h 988650"/>
                <a:gd name="connsiteX2" fmla="*/ 4945228 w 5110006"/>
                <a:gd name="connsiteY2" fmla="*/ 0 h 988650"/>
                <a:gd name="connsiteX3" fmla="*/ 5110006 w 5110006"/>
                <a:gd name="connsiteY3" fmla="*/ 164778 h 988650"/>
                <a:gd name="connsiteX4" fmla="*/ 5110006 w 5110006"/>
                <a:gd name="connsiteY4" fmla="*/ 823872 h 988650"/>
                <a:gd name="connsiteX5" fmla="*/ 4945228 w 5110006"/>
                <a:gd name="connsiteY5" fmla="*/ 988650 h 988650"/>
                <a:gd name="connsiteX6" fmla="*/ 164778 w 5110006"/>
                <a:gd name="connsiteY6" fmla="*/ 988650 h 988650"/>
                <a:gd name="connsiteX7" fmla="*/ 0 w 5110006"/>
                <a:gd name="connsiteY7" fmla="*/ 823872 h 988650"/>
                <a:gd name="connsiteX8" fmla="*/ 0 w 5110006"/>
                <a:gd name="connsiteY8" fmla="*/ 164778 h 98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10006" h="988650">
                  <a:moveTo>
                    <a:pt x="0" y="164778"/>
                  </a:moveTo>
                  <a:cubicBezTo>
                    <a:pt x="0" y="73774"/>
                    <a:pt x="73774" y="0"/>
                    <a:pt x="164778" y="0"/>
                  </a:cubicBezTo>
                  <a:lnTo>
                    <a:pt x="4945228" y="0"/>
                  </a:lnTo>
                  <a:cubicBezTo>
                    <a:pt x="5036232" y="0"/>
                    <a:pt x="5110006" y="73774"/>
                    <a:pt x="5110006" y="164778"/>
                  </a:cubicBezTo>
                  <a:lnTo>
                    <a:pt x="5110006" y="823872"/>
                  </a:lnTo>
                  <a:cubicBezTo>
                    <a:pt x="5110006" y="914876"/>
                    <a:pt x="5036232" y="988650"/>
                    <a:pt x="4945228" y="988650"/>
                  </a:cubicBezTo>
                  <a:lnTo>
                    <a:pt x="164778" y="988650"/>
                  </a:lnTo>
                  <a:cubicBezTo>
                    <a:pt x="73774" y="988650"/>
                    <a:pt x="0" y="914876"/>
                    <a:pt x="0" y="823872"/>
                  </a:cubicBezTo>
                  <a:lnTo>
                    <a:pt x="0" y="164778"/>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147322" tIns="147322" rIns="147322" bIns="147322" numCol="1" spcCol="1270" anchor="ctr" anchorCtr="0">
              <a:noAutofit/>
            </a:bodyPr>
            <a:lstStyle/>
            <a:p>
              <a:pPr marL="0" lvl="0" indent="0" algn="l" defTabSz="1155700">
                <a:lnSpc>
                  <a:spcPct val="90000"/>
                </a:lnSpc>
                <a:spcBef>
                  <a:spcPct val="0"/>
                </a:spcBef>
                <a:spcAft>
                  <a:spcPct val="35000"/>
                </a:spcAft>
                <a:buNone/>
              </a:pPr>
              <a:r>
                <a:rPr lang="es-ES" sz="2600" kern="1200" dirty="0"/>
                <a:t>Servidumbres de conservación</a:t>
              </a:r>
            </a:p>
          </p:txBody>
        </p:sp>
      </p:grpSp>
      <p:sp>
        <p:nvSpPr>
          <p:cNvPr id="3" name="Rectangle 2" descr="Farm scene with solid fill">
            <a:extLst>
              <a:ext uri="{FF2B5EF4-FFF2-40B4-BE49-F238E27FC236}">
                <a16:creationId xmlns:a16="http://schemas.microsoft.com/office/drawing/2014/main" id="{58D5ED89-2CDD-1E3F-D829-828B51215BFB}"/>
              </a:ext>
            </a:extLst>
          </p:cNvPr>
          <p:cNvSpPr/>
          <p:nvPr/>
        </p:nvSpPr>
        <p:spPr>
          <a:xfrm>
            <a:off x="7953470" y="478297"/>
            <a:ext cx="733330" cy="72997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1706572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89A9-9E4F-4415-8E11-CAEDB7FCB0C1}"/>
              </a:ext>
            </a:extLst>
          </p:cNvPr>
          <p:cNvSpPr>
            <a:spLocks noGrp="1"/>
          </p:cNvSpPr>
          <p:nvPr>
            <p:ph type="title"/>
          </p:nvPr>
        </p:nvSpPr>
        <p:spPr>
          <a:xfrm>
            <a:off x="457200" y="478297"/>
            <a:ext cx="8229600" cy="994903"/>
          </a:xfrm>
        </p:spPr>
        <p:txBody>
          <a:bodyPr anchor="ctr">
            <a:noAutofit/>
          </a:bodyPr>
          <a:lstStyle/>
          <a:p>
            <a:pPr>
              <a:lnSpc>
                <a:spcPct val="90000"/>
              </a:lnSpc>
            </a:pPr>
            <a:r>
              <a:rPr lang="es-ES" sz="3200" dirty="0"/>
              <a:t>Regalos bien planificados  </a:t>
            </a:r>
            <a:br>
              <a:rPr lang="es-ES" sz="3200" dirty="0"/>
            </a:br>
            <a:endParaRPr lang="es-ES" sz="3200" dirty="0"/>
          </a:p>
        </p:txBody>
      </p:sp>
      <p:sp>
        <p:nvSpPr>
          <p:cNvPr id="9" name="Content Placeholder 2">
            <a:extLst>
              <a:ext uri="{FF2B5EF4-FFF2-40B4-BE49-F238E27FC236}">
                <a16:creationId xmlns:a16="http://schemas.microsoft.com/office/drawing/2014/main" id="{9E6099BB-94F6-429E-A90B-BEA987D41460}"/>
              </a:ext>
            </a:extLst>
          </p:cNvPr>
          <p:cNvSpPr>
            <a:spLocks noGrp="1"/>
          </p:cNvSpPr>
          <p:nvPr>
            <p:ph idx="1"/>
          </p:nvPr>
        </p:nvSpPr>
        <p:spPr>
          <a:xfrm>
            <a:off x="1274233" y="1473200"/>
            <a:ext cx="6595534" cy="1574800"/>
          </a:xfrm>
        </p:spPr>
        <p:txBody>
          <a:bodyPr>
            <a:normAutofit/>
          </a:bodyPr>
          <a:lstStyle/>
          <a:p>
            <a:pPr marL="0" indent="0"/>
            <a:r>
              <a:rPr lang="es-ES" sz="2800" dirty="0"/>
              <a:t>Los regalos bien planificados son una forma eficaz de transferir activos, pero deben equilibrarse con otras estrategias. </a:t>
            </a:r>
          </a:p>
        </p:txBody>
      </p:sp>
      <p:graphicFrame>
        <p:nvGraphicFramePr>
          <p:cNvPr id="5" name="Content Placeholder 2">
            <a:extLst>
              <a:ext uri="{FF2B5EF4-FFF2-40B4-BE49-F238E27FC236}">
                <a16:creationId xmlns:a16="http://schemas.microsoft.com/office/drawing/2014/main" id="{C4A5AEE3-33A8-4E6E-9DBA-66FA4A17B08F}"/>
              </a:ext>
            </a:extLst>
          </p:cNvPr>
          <p:cNvGraphicFramePr>
            <a:graphicFrameLocks noGrp="1"/>
          </p:cNvGraphicFramePr>
          <p:nvPr>
            <p:ph idx="10"/>
            <p:extLst>
              <p:ext uri="{D42A27DB-BD31-4B8C-83A1-F6EECF244321}">
                <p14:modId xmlns:p14="http://schemas.microsoft.com/office/powerpoint/2010/main" val="268035173"/>
              </p:ext>
            </p:extLst>
          </p:nvPr>
        </p:nvGraphicFramePr>
        <p:xfrm>
          <a:off x="1274233" y="2468103"/>
          <a:ext cx="6595534"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descr="Farm scene with solid fill">
            <a:extLst>
              <a:ext uri="{FF2B5EF4-FFF2-40B4-BE49-F238E27FC236}">
                <a16:creationId xmlns:a16="http://schemas.microsoft.com/office/drawing/2014/main" id="{38B1A606-E1FC-60F1-9CD1-F160BB5C0696}"/>
              </a:ext>
            </a:extLst>
          </p:cNvPr>
          <p:cNvSpPr/>
          <p:nvPr/>
        </p:nvSpPr>
        <p:spPr>
          <a:xfrm>
            <a:off x="7953470" y="478297"/>
            <a:ext cx="733330" cy="72997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180550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429E9-61E1-4342-BDD7-EB3A90A2F0F4}"/>
              </a:ext>
            </a:extLst>
          </p:cNvPr>
          <p:cNvSpPr>
            <a:spLocks noGrp="1"/>
          </p:cNvSpPr>
          <p:nvPr>
            <p:ph type="title"/>
          </p:nvPr>
        </p:nvSpPr>
        <p:spPr/>
        <p:txBody>
          <a:bodyPr anchor="ctr">
            <a:normAutofit/>
          </a:bodyPr>
          <a:lstStyle/>
          <a:p>
            <a:r>
              <a:rPr lang="es-ES" dirty="0"/>
              <a:t>Planificación de la Jubilación</a:t>
            </a:r>
          </a:p>
        </p:txBody>
      </p:sp>
      <p:graphicFrame>
        <p:nvGraphicFramePr>
          <p:cNvPr id="5" name="Content Placeholder 2">
            <a:extLst>
              <a:ext uri="{FF2B5EF4-FFF2-40B4-BE49-F238E27FC236}">
                <a16:creationId xmlns:a16="http://schemas.microsoft.com/office/drawing/2014/main" id="{ACE0EE0C-02C2-44AE-83B7-809FA3CE1AE8}"/>
              </a:ext>
            </a:extLst>
          </p:cNvPr>
          <p:cNvGraphicFramePr>
            <a:graphicFrameLocks noGrp="1"/>
          </p:cNvGraphicFramePr>
          <p:nvPr>
            <p:ph idx="1"/>
            <p:extLst>
              <p:ext uri="{D42A27DB-BD31-4B8C-83A1-F6EECF244321}">
                <p14:modId xmlns:p14="http://schemas.microsoft.com/office/powerpoint/2010/main" val="4040141702"/>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Farm scene with solid fill">
            <a:extLst>
              <a:ext uri="{FF2B5EF4-FFF2-40B4-BE49-F238E27FC236}">
                <a16:creationId xmlns:a16="http://schemas.microsoft.com/office/drawing/2014/main" id="{90741D6F-E6DB-201B-EF4A-CF3E33B3BDB8}"/>
              </a:ext>
            </a:extLst>
          </p:cNvPr>
          <p:cNvSpPr/>
          <p:nvPr/>
        </p:nvSpPr>
        <p:spPr>
          <a:xfrm>
            <a:off x="7953470" y="478297"/>
            <a:ext cx="733330" cy="72997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225223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CB45-807D-7A49-AEA1-71A25E0F97BC}"/>
              </a:ext>
            </a:extLst>
          </p:cNvPr>
          <p:cNvSpPr>
            <a:spLocks noGrp="1"/>
          </p:cNvSpPr>
          <p:nvPr>
            <p:ph type="title"/>
          </p:nvPr>
        </p:nvSpPr>
        <p:spPr/>
        <p:txBody>
          <a:bodyPr anchor="ctr">
            <a:normAutofit/>
          </a:bodyPr>
          <a:lstStyle/>
          <a:p>
            <a:pPr>
              <a:lnSpc>
                <a:spcPct val="90000"/>
              </a:lnSpc>
            </a:pPr>
            <a:r>
              <a:rPr lang="es-ES" dirty="0"/>
              <a:t>Planificación de la Atención Médica</a:t>
            </a:r>
          </a:p>
        </p:txBody>
      </p:sp>
      <p:grpSp>
        <p:nvGrpSpPr>
          <p:cNvPr id="14" name="Grupo 4">
            <a:extLst>
              <a:ext uri="{FF2B5EF4-FFF2-40B4-BE49-F238E27FC236}">
                <a16:creationId xmlns:a16="http://schemas.microsoft.com/office/drawing/2014/main" id="{AC0A137B-D598-A629-2A72-67BA353109C9}"/>
              </a:ext>
            </a:extLst>
          </p:cNvPr>
          <p:cNvGrpSpPr/>
          <p:nvPr/>
        </p:nvGrpSpPr>
        <p:grpSpPr>
          <a:xfrm>
            <a:off x="338661" y="1865126"/>
            <a:ext cx="8348139" cy="4048920"/>
            <a:chOff x="338661" y="1865126"/>
            <a:chExt cx="8348139" cy="4048920"/>
          </a:xfrm>
        </p:grpSpPr>
        <p:sp>
          <p:nvSpPr>
            <p:cNvPr id="6" name="Rectángulo 14">
              <a:extLst>
                <a:ext uri="{FF2B5EF4-FFF2-40B4-BE49-F238E27FC236}">
                  <a16:creationId xmlns:a16="http://schemas.microsoft.com/office/drawing/2014/main" id="{21A421C1-A2B9-3553-C034-535FD5AD28E4}"/>
                </a:ext>
              </a:extLst>
            </p:cNvPr>
            <p:cNvSpPr/>
            <p:nvPr/>
          </p:nvSpPr>
          <p:spPr>
            <a:xfrm>
              <a:off x="338661" y="2204606"/>
              <a:ext cx="8348139" cy="579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VE" dirty="0"/>
            </a:p>
          </p:txBody>
        </p:sp>
        <p:sp>
          <p:nvSpPr>
            <p:cNvPr id="7" name="Forma libre: forma 6">
              <a:extLst>
                <a:ext uri="{FF2B5EF4-FFF2-40B4-BE49-F238E27FC236}">
                  <a16:creationId xmlns:a16="http://schemas.microsoft.com/office/drawing/2014/main" id="{897E155D-35DC-CF8D-9ABB-AD72D5987D20}"/>
                </a:ext>
              </a:extLst>
            </p:cNvPr>
            <p:cNvSpPr/>
            <p:nvPr/>
          </p:nvSpPr>
          <p:spPr>
            <a:xfrm>
              <a:off x="457200" y="1865126"/>
              <a:ext cx="7986409" cy="678960"/>
            </a:xfrm>
            <a:custGeom>
              <a:avLst/>
              <a:gdLst>
                <a:gd name="connsiteX0" fmla="*/ 0 w 5843697"/>
                <a:gd name="connsiteY0" fmla="*/ 113162 h 678960"/>
                <a:gd name="connsiteX1" fmla="*/ 113162 w 5843697"/>
                <a:gd name="connsiteY1" fmla="*/ 0 h 678960"/>
                <a:gd name="connsiteX2" fmla="*/ 5730535 w 5843697"/>
                <a:gd name="connsiteY2" fmla="*/ 0 h 678960"/>
                <a:gd name="connsiteX3" fmla="*/ 5843697 w 5843697"/>
                <a:gd name="connsiteY3" fmla="*/ 113162 h 678960"/>
                <a:gd name="connsiteX4" fmla="*/ 5843697 w 5843697"/>
                <a:gd name="connsiteY4" fmla="*/ 565798 h 678960"/>
                <a:gd name="connsiteX5" fmla="*/ 5730535 w 5843697"/>
                <a:gd name="connsiteY5" fmla="*/ 678960 h 678960"/>
                <a:gd name="connsiteX6" fmla="*/ 113162 w 5843697"/>
                <a:gd name="connsiteY6" fmla="*/ 678960 h 678960"/>
                <a:gd name="connsiteX7" fmla="*/ 0 w 5843697"/>
                <a:gd name="connsiteY7" fmla="*/ 565798 h 678960"/>
                <a:gd name="connsiteX8" fmla="*/ 0 w 584369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97" h="678960">
                  <a:moveTo>
                    <a:pt x="0" y="113162"/>
                  </a:moveTo>
                  <a:cubicBezTo>
                    <a:pt x="0" y="50664"/>
                    <a:pt x="50664" y="0"/>
                    <a:pt x="113162" y="0"/>
                  </a:cubicBezTo>
                  <a:lnTo>
                    <a:pt x="5730535" y="0"/>
                  </a:lnTo>
                  <a:cubicBezTo>
                    <a:pt x="5793033" y="0"/>
                    <a:pt x="5843697" y="50664"/>
                    <a:pt x="5843697" y="113162"/>
                  </a:cubicBezTo>
                  <a:lnTo>
                    <a:pt x="5843697" y="565798"/>
                  </a:lnTo>
                  <a:cubicBezTo>
                    <a:pt x="5843697" y="628296"/>
                    <a:pt x="5793033" y="678960"/>
                    <a:pt x="5730535" y="678960"/>
                  </a:cubicBezTo>
                  <a:lnTo>
                    <a:pt x="113162" y="678960"/>
                  </a:lnTo>
                  <a:cubicBezTo>
                    <a:pt x="50664" y="678960"/>
                    <a:pt x="0" y="628296"/>
                    <a:pt x="0" y="565798"/>
                  </a:cubicBezTo>
                  <a:lnTo>
                    <a:pt x="0" y="113162"/>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54022" tIns="33144" rIns="254022" bIns="33144" numCol="1" spcCol="1270" anchor="ctr" anchorCtr="0">
              <a:noAutofit/>
            </a:bodyPr>
            <a:lstStyle/>
            <a:p>
              <a:pPr marL="0" lvl="0" indent="0" algn="l" defTabSz="1244600">
                <a:lnSpc>
                  <a:spcPct val="90000"/>
                </a:lnSpc>
                <a:spcBef>
                  <a:spcPct val="0"/>
                </a:spcBef>
                <a:spcAft>
                  <a:spcPct val="35000"/>
                </a:spcAft>
                <a:buNone/>
              </a:pPr>
              <a:r>
                <a:rPr lang="es-ES" sz="2800" kern="1200" dirty="0"/>
                <a:t>Seguro Médico/Medicare</a:t>
              </a:r>
            </a:p>
          </p:txBody>
        </p:sp>
        <p:sp>
          <p:nvSpPr>
            <p:cNvPr id="8" name="Rectángulo 16">
              <a:extLst>
                <a:ext uri="{FF2B5EF4-FFF2-40B4-BE49-F238E27FC236}">
                  <a16:creationId xmlns:a16="http://schemas.microsoft.com/office/drawing/2014/main" id="{ECB89905-FA01-855D-DFEE-19FEB83F50B5}"/>
                </a:ext>
              </a:extLst>
            </p:cNvPr>
            <p:cNvSpPr/>
            <p:nvPr/>
          </p:nvSpPr>
          <p:spPr>
            <a:xfrm>
              <a:off x="338661" y="3247886"/>
              <a:ext cx="8348139" cy="579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VE" dirty="0"/>
            </a:p>
          </p:txBody>
        </p:sp>
        <p:sp>
          <p:nvSpPr>
            <p:cNvPr id="9" name="Forma libre: forma 8">
              <a:extLst>
                <a:ext uri="{FF2B5EF4-FFF2-40B4-BE49-F238E27FC236}">
                  <a16:creationId xmlns:a16="http://schemas.microsoft.com/office/drawing/2014/main" id="{930CC3B2-76F0-763F-8058-72019006CCE0}"/>
                </a:ext>
              </a:extLst>
            </p:cNvPr>
            <p:cNvSpPr/>
            <p:nvPr/>
          </p:nvSpPr>
          <p:spPr>
            <a:xfrm>
              <a:off x="457200" y="2908406"/>
              <a:ext cx="7986409" cy="678960"/>
            </a:xfrm>
            <a:custGeom>
              <a:avLst/>
              <a:gdLst>
                <a:gd name="connsiteX0" fmla="*/ 0 w 5843697"/>
                <a:gd name="connsiteY0" fmla="*/ 113162 h 678960"/>
                <a:gd name="connsiteX1" fmla="*/ 113162 w 5843697"/>
                <a:gd name="connsiteY1" fmla="*/ 0 h 678960"/>
                <a:gd name="connsiteX2" fmla="*/ 5730535 w 5843697"/>
                <a:gd name="connsiteY2" fmla="*/ 0 h 678960"/>
                <a:gd name="connsiteX3" fmla="*/ 5843697 w 5843697"/>
                <a:gd name="connsiteY3" fmla="*/ 113162 h 678960"/>
                <a:gd name="connsiteX4" fmla="*/ 5843697 w 5843697"/>
                <a:gd name="connsiteY4" fmla="*/ 565798 h 678960"/>
                <a:gd name="connsiteX5" fmla="*/ 5730535 w 5843697"/>
                <a:gd name="connsiteY5" fmla="*/ 678960 h 678960"/>
                <a:gd name="connsiteX6" fmla="*/ 113162 w 5843697"/>
                <a:gd name="connsiteY6" fmla="*/ 678960 h 678960"/>
                <a:gd name="connsiteX7" fmla="*/ 0 w 5843697"/>
                <a:gd name="connsiteY7" fmla="*/ 565798 h 678960"/>
                <a:gd name="connsiteX8" fmla="*/ 0 w 584369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97" h="678960">
                  <a:moveTo>
                    <a:pt x="0" y="113162"/>
                  </a:moveTo>
                  <a:cubicBezTo>
                    <a:pt x="0" y="50664"/>
                    <a:pt x="50664" y="0"/>
                    <a:pt x="113162" y="0"/>
                  </a:cubicBezTo>
                  <a:lnTo>
                    <a:pt x="5730535" y="0"/>
                  </a:lnTo>
                  <a:cubicBezTo>
                    <a:pt x="5793033" y="0"/>
                    <a:pt x="5843697" y="50664"/>
                    <a:pt x="5843697" y="113162"/>
                  </a:cubicBezTo>
                  <a:lnTo>
                    <a:pt x="5843697" y="565798"/>
                  </a:lnTo>
                  <a:cubicBezTo>
                    <a:pt x="5843697" y="628296"/>
                    <a:pt x="5793033" y="678960"/>
                    <a:pt x="5730535" y="678960"/>
                  </a:cubicBezTo>
                  <a:lnTo>
                    <a:pt x="113162" y="678960"/>
                  </a:lnTo>
                  <a:cubicBezTo>
                    <a:pt x="50664" y="678960"/>
                    <a:pt x="0" y="628296"/>
                    <a:pt x="0" y="565798"/>
                  </a:cubicBezTo>
                  <a:lnTo>
                    <a:pt x="0" y="113162"/>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54022" tIns="33144" rIns="254022" bIns="33144" numCol="1" spcCol="1270" anchor="ctr" anchorCtr="0">
              <a:noAutofit/>
            </a:bodyPr>
            <a:lstStyle/>
            <a:p>
              <a:pPr marL="0" lvl="0" indent="0" algn="l" defTabSz="1244600">
                <a:lnSpc>
                  <a:spcPct val="90000"/>
                </a:lnSpc>
                <a:spcBef>
                  <a:spcPct val="0"/>
                </a:spcBef>
                <a:spcAft>
                  <a:spcPct val="35000"/>
                </a:spcAft>
                <a:buNone/>
              </a:pPr>
              <a:r>
                <a:rPr lang="es-ES" sz="2800" kern="1200" dirty="0"/>
                <a:t>Medicaid</a:t>
              </a:r>
            </a:p>
          </p:txBody>
        </p:sp>
        <p:sp>
          <p:nvSpPr>
            <p:cNvPr id="10" name="Rectángulo 18">
              <a:extLst>
                <a:ext uri="{FF2B5EF4-FFF2-40B4-BE49-F238E27FC236}">
                  <a16:creationId xmlns:a16="http://schemas.microsoft.com/office/drawing/2014/main" id="{139CCB2B-5FDB-3D5C-A28F-1931C9DD8AB7}"/>
                </a:ext>
              </a:extLst>
            </p:cNvPr>
            <p:cNvSpPr/>
            <p:nvPr/>
          </p:nvSpPr>
          <p:spPr>
            <a:xfrm>
              <a:off x="338661" y="4291166"/>
              <a:ext cx="8348139" cy="579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VE" dirty="0"/>
            </a:p>
          </p:txBody>
        </p:sp>
        <p:sp>
          <p:nvSpPr>
            <p:cNvPr id="11" name="Forma libre: forma 10">
              <a:extLst>
                <a:ext uri="{FF2B5EF4-FFF2-40B4-BE49-F238E27FC236}">
                  <a16:creationId xmlns:a16="http://schemas.microsoft.com/office/drawing/2014/main" id="{C7419D66-2CC8-315B-5780-BC3CCEFD3224}"/>
                </a:ext>
              </a:extLst>
            </p:cNvPr>
            <p:cNvSpPr/>
            <p:nvPr/>
          </p:nvSpPr>
          <p:spPr>
            <a:xfrm>
              <a:off x="457200" y="3951686"/>
              <a:ext cx="7986409" cy="678960"/>
            </a:xfrm>
            <a:custGeom>
              <a:avLst/>
              <a:gdLst>
                <a:gd name="connsiteX0" fmla="*/ 0 w 5843697"/>
                <a:gd name="connsiteY0" fmla="*/ 113162 h 678960"/>
                <a:gd name="connsiteX1" fmla="*/ 113162 w 5843697"/>
                <a:gd name="connsiteY1" fmla="*/ 0 h 678960"/>
                <a:gd name="connsiteX2" fmla="*/ 5730535 w 5843697"/>
                <a:gd name="connsiteY2" fmla="*/ 0 h 678960"/>
                <a:gd name="connsiteX3" fmla="*/ 5843697 w 5843697"/>
                <a:gd name="connsiteY3" fmla="*/ 113162 h 678960"/>
                <a:gd name="connsiteX4" fmla="*/ 5843697 w 5843697"/>
                <a:gd name="connsiteY4" fmla="*/ 565798 h 678960"/>
                <a:gd name="connsiteX5" fmla="*/ 5730535 w 5843697"/>
                <a:gd name="connsiteY5" fmla="*/ 678960 h 678960"/>
                <a:gd name="connsiteX6" fmla="*/ 113162 w 5843697"/>
                <a:gd name="connsiteY6" fmla="*/ 678960 h 678960"/>
                <a:gd name="connsiteX7" fmla="*/ 0 w 5843697"/>
                <a:gd name="connsiteY7" fmla="*/ 565798 h 678960"/>
                <a:gd name="connsiteX8" fmla="*/ 0 w 584369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97" h="678960">
                  <a:moveTo>
                    <a:pt x="0" y="113162"/>
                  </a:moveTo>
                  <a:cubicBezTo>
                    <a:pt x="0" y="50664"/>
                    <a:pt x="50664" y="0"/>
                    <a:pt x="113162" y="0"/>
                  </a:cubicBezTo>
                  <a:lnTo>
                    <a:pt x="5730535" y="0"/>
                  </a:lnTo>
                  <a:cubicBezTo>
                    <a:pt x="5793033" y="0"/>
                    <a:pt x="5843697" y="50664"/>
                    <a:pt x="5843697" y="113162"/>
                  </a:cubicBezTo>
                  <a:lnTo>
                    <a:pt x="5843697" y="565798"/>
                  </a:lnTo>
                  <a:cubicBezTo>
                    <a:pt x="5843697" y="628296"/>
                    <a:pt x="5793033" y="678960"/>
                    <a:pt x="5730535" y="678960"/>
                  </a:cubicBezTo>
                  <a:lnTo>
                    <a:pt x="113162" y="678960"/>
                  </a:lnTo>
                  <a:cubicBezTo>
                    <a:pt x="50664" y="678960"/>
                    <a:pt x="0" y="628296"/>
                    <a:pt x="0" y="565798"/>
                  </a:cubicBezTo>
                  <a:lnTo>
                    <a:pt x="0" y="113162"/>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54022" tIns="33144" rIns="254022" bIns="33144" numCol="1" spcCol="1270" anchor="ctr" anchorCtr="0">
              <a:noAutofit/>
            </a:bodyPr>
            <a:lstStyle/>
            <a:p>
              <a:pPr marL="0" lvl="0" indent="0" algn="l" defTabSz="1244600">
                <a:lnSpc>
                  <a:spcPct val="90000"/>
                </a:lnSpc>
                <a:spcBef>
                  <a:spcPct val="0"/>
                </a:spcBef>
                <a:spcAft>
                  <a:spcPct val="35000"/>
                </a:spcAft>
                <a:buNone/>
              </a:pPr>
              <a:r>
                <a:rPr lang="es-ES" sz="2800" kern="1200" dirty="0"/>
                <a:t>Poder de atención médica/testamento en vida</a:t>
              </a:r>
            </a:p>
          </p:txBody>
        </p:sp>
        <p:sp>
          <p:nvSpPr>
            <p:cNvPr id="12" name="Rectángulo 20">
              <a:extLst>
                <a:ext uri="{FF2B5EF4-FFF2-40B4-BE49-F238E27FC236}">
                  <a16:creationId xmlns:a16="http://schemas.microsoft.com/office/drawing/2014/main" id="{94070895-1741-B6F3-EA10-514CC8591712}"/>
                </a:ext>
              </a:extLst>
            </p:cNvPr>
            <p:cNvSpPr/>
            <p:nvPr/>
          </p:nvSpPr>
          <p:spPr>
            <a:xfrm>
              <a:off x="338661" y="5334446"/>
              <a:ext cx="8348139" cy="5796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s-VE" dirty="0"/>
            </a:p>
          </p:txBody>
        </p:sp>
        <p:sp>
          <p:nvSpPr>
            <p:cNvPr id="13" name="Forma libre: forma 12">
              <a:extLst>
                <a:ext uri="{FF2B5EF4-FFF2-40B4-BE49-F238E27FC236}">
                  <a16:creationId xmlns:a16="http://schemas.microsoft.com/office/drawing/2014/main" id="{86E5E4CB-E20C-6067-2646-1AA33DEA40FC}"/>
                </a:ext>
              </a:extLst>
            </p:cNvPr>
            <p:cNvSpPr/>
            <p:nvPr/>
          </p:nvSpPr>
          <p:spPr>
            <a:xfrm>
              <a:off x="457200" y="4994966"/>
              <a:ext cx="7986409" cy="678960"/>
            </a:xfrm>
            <a:custGeom>
              <a:avLst/>
              <a:gdLst>
                <a:gd name="connsiteX0" fmla="*/ 0 w 5843697"/>
                <a:gd name="connsiteY0" fmla="*/ 113162 h 678960"/>
                <a:gd name="connsiteX1" fmla="*/ 113162 w 5843697"/>
                <a:gd name="connsiteY1" fmla="*/ 0 h 678960"/>
                <a:gd name="connsiteX2" fmla="*/ 5730535 w 5843697"/>
                <a:gd name="connsiteY2" fmla="*/ 0 h 678960"/>
                <a:gd name="connsiteX3" fmla="*/ 5843697 w 5843697"/>
                <a:gd name="connsiteY3" fmla="*/ 113162 h 678960"/>
                <a:gd name="connsiteX4" fmla="*/ 5843697 w 5843697"/>
                <a:gd name="connsiteY4" fmla="*/ 565798 h 678960"/>
                <a:gd name="connsiteX5" fmla="*/ 5730535 w 5843697"/>
                <a:gd name="connsiteY5" fmla="*/ 678960 h 678960"/>
                <a:gd name="connsiteX6" fmla="*/ 113162 w 5843697"/>
                <a:gd name="connsiteY6" fmla="*/ 678960 h 678960"/>
                <a:gd name="connsiteX7" fmla="*/ 0 w 5843697"/>
                <a:gd name="connsiteY7" fmla="*/ 565798 h 678960"/>
                <a:gd name="connsiteX8" fmla="*/ 0 w 5843697"/>
                <a:gd name="connsiteY8" fmla="*/ 113162 h 67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3697" h="678960">
                  <a:moveTo>
                    <a:pt x="0" y="113162"/>
                  </a:moveTo>
                  <a:cubicBezTo>
                    <a:pt x="0" y="50664"/>
                    <a:pt x="50664" y="0"/>
                    <a:pt x="113162" y="0"/>
                  </a:cubicBezTo>
                  <a:lnTo>
                    <a:pt x="5730535" y="0"/>
                  </a:lnTo>
                  <a:cubicBezTo>
                    <a:pt x="5793033" y="0"/>
                    <a:pt x="5843697" y="50664"/>
                    <a:pt x="5843697" y="113162"/>
                  </a:cubicBezTo>
                  <a:lnTo>
                    <a:pt x="5843697" y="565798"/>
                  </a:lnTo>
                  <a:cubicBezTo>
                    <a:pt x="5843697" y="628296"/>
                    <a:pt x="5793033" y="678960"/>
                    <a:pt x="5730535" y="678960"/>
                  </a:cubicBezTo>
                  <a:lnTo>
                    <a:pt x="113162" y="678960"/>
                  </a:lnTo>
                  <a:cubicBezTo>
                    <a:pt x="50664" y="678960"/>
                    <a:pt x="0" y="628296"/>
                    <a:pt x="0" y="565798"/>
                  </a:cubicBezTo>
                  <a:lnTo>
                    <a:pt x="0" y="113162"/>
                  </a:lnTo>
                  <a:close/>
                </a:path>
              </a:pathLst>
            </a:custGeom>
            <a:solidFill>
              <a:schemeClr val="bg1">
                <a:lumMod val="10000"/>
              </a:schemeClr>
            </a:solidFill>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54022" tIns="33144" rIns="254022" bIns="33144" numCol="1" spcCol="1270" anchor="ctr" anchorCtr="0">
              <a:noAutofit/>
            </a:bodyPr>
            <a:lstStyle/>
            <a:p>
              <a:pPr marL="0" lvl="0" indent="0" algn="l" defTabSz="1244600" rtl="0">
                <a:lnSpc>
                  <a:spcPct val="90000"/>
                </a:lnSpc>
                <a:spcBef>
                  <a:spcPct val="0"/>
                </a:spcBef>
                <a:spcAft>
                  <a:spcPct val="35000"/>
                </a:spcAft>
                <a:buNone/>
              </a:pPr>
              <a:r>
                <a:rPr lang="es-ES" sz="2800" kern="1200" dirty="0"/>
                <a:t>Seguro de Cuidados a Largo Plazo</a:t>
              </a:r>
              <a:r>
                <a:rPr lang="es-ES" sz="2800" kern="1200" dirty="0">
                  <a:latin typeface="Arial"/>
                </a:rPr>
                <a:t> </a:t>
              </a:r>
            </a:p>
          </p:txBody>
        </p:sp>
      </p:grpSp>
      <p:sp>
        <p:nvSpPr>
          <p:cNvPr id="4" name="Rectangle 3" descr="Farm scene with solid fill">
            <a:extLst>
              <a:ext uri="{FF2B5EF4-FFF2-40B4-BE49-F238E27FC236}">
                <a16:creationId xmlns:a16="http://schemas.microsoft.com/office/drawing/2014/main" id="{C8697660-8EFA-5C26-0977-AC6DF7982C4B}"/>
              </a:ext>
            </a:extLst>
          </p:cNvPr>
          <p:cNvSpPr/>
          <p:nvPr/>
        </p:nvSpPr>
        <p:spPr>
          <a:xfrm>
            <a:off x="7953470" y="478297"/>
            <a:ext cx="733330" cy="729977"/>
          </a:xfrm>
          <a:prstGeom prst="rect">
            <a:avLst/>
          </a:prstGeom>
          <a: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1205787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6000" t="-8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F6FC-FA36-469B-B93A-C21F0D4A5C4A}"/>
              </a:ext>
            </a:extLst>
          </p:cNvPr>
          <p:cNvSpPr>
            <a:spLocks noGrp="1"/>
          </p:cNvSpPr>
          <p:nvPr>
            <p:ph type="title" idx="4294967295"/>
          </p:nvPr>
        </p:nvSpPr>
        <p:spPr>
          <a:xfrm>
            <a:off x="0" y="477838"/>
            <a:ext cx="8229600" cy="939800"/>
          </a:xfrm>
        </p:spPr>
        <p:txBody>
          <a:bodyPr>
            <a:normAutofit/>
          </a:bodyPr>
          <a:lstStyle/>
          <a:p>
            <a:pPr algn="ctr"/>
            <a:r>
              <a:rPr lang="es-ES" sz="2800" b="1" dirty="0">
                <a:solidFill>
                  <a:srgbClr val="004B24"/>
                </a:solidFill>
              </a:rPr>
              <a:t>	Agradecimientos</a:t>
            </a:r>
          </a:p>
        </p:txBody>
      </p:sp>
      <p:sp>
        <p:nvSpPr>
          <p:cNvPr id="4" name="Content Placeholder 3">
            <a:extLst>
              <a:ext uri="{FF2B5EF4-FFF2-40B4-BE49-F238E27FC236}">
                <a16:creationId xmlns:a16="http://schemas.microsoft.com/office/drawing/2014/main" id="{93235C90-63AA-4CF5-B7D2-18445529E1D1}"/>
              </a:ext>
            </a:extLst>
          </p:cNvPr>
          <p:cNvSpPr>
            <a:spLocks noGrp="1"/>
          </p:cNvSpPr>
          <p:nvPr>
            <p:ph idx="4294967295"/>
          </p:nvPr>
        </p:nvSpPr>
        <p:spPr>
          <a:xfrm>
            <a:off x="653330" y="1474309"/>
            <a:ext cx="7837340" cy="2690812"/>
          </a:xfrm>
          <a:solidFill>
            <a:schemeClr val="bg2">
              <a:lumMod val="95000"/>
              <a:alpha val="53000"/>
            </a:schemeClr>
          </a:solidFill>
        </p:spPr>
        <p:txBody>
          <a:bodyPr vert="horz" lIns="51435" tIns="25718" rIns="51435" bIns="25718" rtlCol="0" anchor="t">
            <a:noAutofit/>
          </a:bodyPr>
          <a:lstStyle/>
          <a:p>
            <a:pPr marL="0" indent="0">
              <a:buNone/>
            </a:pPr>
            <a:r>
              <a:rPr lang="es-ES" sz="2000" b="1" dirty="0"/>
              <a:t>Transición de Tierras a Una Nueva Generación </a:t>
            </a:r>
            <a:r>
              <a:rPr lang="es-ES" sz="2000" dirty="0"/>
              <a:t>fue creada por American Farmland Trust, con el apoyo de una subvención de Mejora Educativa del Programa de Desarrollo de Agricultores y Ganaderos Principiantes del Departamento de Agricultura </a:t>
            </a:r>
            <a:r>
              <a:rPr lang="es-ES" sz="2000"/>
              <a:t>de EE. UU. </a:t>
            </a:r>
            <a:r>
              <a:rPr lang="es-ES" sz="2000" dirty="0"/>
              <a:t>(</a:t>
            </a:r>
            <a:r>
              <a:rPr lang="es-ES" sz="2000" i="1" dirty="0"/>
              <a:t>United States Department of Agriculture</a:t>
            </a:r>
            <a:r>
              <a:rPr lang="es-ES" sz="2000" dirty="0"/>
              <a:t>, USDA). </a:t>
            </a:r>
          </a:p>
          <a:p>
            <a:pPr marL="0" indent="0">
              <a:buNone/>
            </a:pPr>
            <a:r>
              <a:rPr lang="es-ES" sz="2000" dirty="0"/>
              <a:t>Subvención nº 2020-49400-33257	</a:t>
            </a:r>
          </a:p>
          <a:p>
            <a:pPr marL="0" indent="0">
              <a:buNone/>
            </a:pPr>
            <a:endParaRPr lang="en-US" sz="2000" dirty="0"/>
          </a:p>
          <a:p>
            <a:pPr marL="0" indent="0">
              <a:buNone/>
            </a:pPr>
            <a:r>
              <a:rPr lang="es-ES" sz="2000" dirty="0"/>
              <a:t>Gracias también a Farm Credit, al equipo de expertos nacionales en transferencia y acceso a tierras agrícolas y a los miembros de American Farmland Trust. </a:t>
            </a:r>
          </a:p>
          <a:p>
            <a:pPr marL="0" indent="0" algn="ctr"/>
            <a:endParaRPr lang="en-US" sz="2000" dirty="0"/>
          </a:p>
        </p:txBody>
      </p:sp>
      <p:pic>
        <p:nvPicPr>
          <p:cNvPr id="6" name="Picture 5">
            <a:extLst>
              <a:ext uri="{FF2B5EF4-FFF2-40B4-BE49-F238E27FC236}">
                <a16:creationId xmlns:a16="http://schemas.microsoft.com/office/drawing/2014/main" id="{D6E43FB7-0E14-41F7-8A58-02E34BD5723A}"/>
              </a:ext>
            </a:extLst>
          </p:cNvPr>
          <p:cNvPicPr>
            <a:picLocks noChangeAspect="1"/>
          </p:cNvPicPr>
          <p:nvPr/>
        </p:nvPicPr>
        <p:blipFill>
          <a:blip r:embed="rId4"/>
          <a:stretch>
            <a:fillRect/>
          </a:stretch>
        </p:blipFill>
        <p:spPr>
          <a:xfrm>
            <a:off x="236656" y="6360869"/>
            <a:ext cx="3939937" cy="365760"/>
          </a:xfrm>
          <a:prstGeom prst="rect">
            <a:avLst/>
          </a:prstGeom>
        </p:spPr>
      </p:pic>
      <p:pic>
        <p:nvPicPr>
          <p:cNvPr id="8" name="Picture 7" descr="Text&#10;&#10;Description automatically generated">
            <a:extLst>
              <a:ext uri="{FF2B5EF4-FFF2-40B4-BE49-F238E27FC236}">
                <a16:creationId xmlns:a16="http://schemas.microsoft.com/office/drawing/2014/main" id="{72338690-3F57-4921-B7A7-F3B43CF032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6349272"/>
            <a:ext cx="1841424" cy="365760"/>
          </a:xfrm>
          <a:prstGeom prst="rect">
            <a:avLst/>
          </a:prstGeom>
        </p:spPr>
      </p:pic>
      <p:pic>
        <p:nvPicPr>
          <p:cNvPr id="3" name="Picture 2" descr="A picture containing logo">
            <a:extLst>
              <a:ext uri="{FF2B5EF4-FFF2-40B4-BE49-F238E27FC236}">
                <a16:creationId xmlns:a16="http://schemas.microsoft.com/office/drawing/2014/main" id="{43BC1A10-1877-DB89-1F8F-CF3A928D19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8544" y="6349272"/>
            <a:ext cx="1828800" cy="337470"/>
          </a:xfrm>
          <a:prstGeom prst="rect">
            <a:avLst/>
          </a:prstGeom>
        </p:spPr>
      </p:pic>
    </p:spTree>
    <p:extLst>
      <p:ext uri="{BB962C8B-B14F-4D97-AF65-F5344CB8AC3E}">
        <p14:creationId xmlns:p14="http://schemas.microsoft.com/office/powerpoint/2010/main" val="818714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83F9-9BE2-4482-97AC-29047E0C9E03}"/>
              </a:ext>
            </a:extLst>
          </p:cNvPr>
          <p:cNvSpPr>
            <a:spLocks noGrp="1"/>
          </p:cNvSpPr>
          <p:nvPr>
            <p:ph type="title"/>
          </p:nvPr>
        </p:nvSpPr>
        <p:spPr/>
        <p:txBody>
          <a:bodyPr/>
          <a:lstStyle/>
          <a:p>
            <a:r>
              <a:rPr lang="es-ES" sz="3200" dirty="0"/>
              <a:t>Las servidumbres de conservación </a:t>
            </a:r>
            <a:br>
              <a:rPr lang="es-ES" sz="3200" dirty="0"/>
            </a:br>
            <a:r>
              <a:rPr lang="es-ES" sz="3200" dirty="0"/>
              <a:t>pueden facilitar la transferencia de tierras:</a:t>
            </a:r>
          </a:p>
        </p:txBody>
      </p:sp>
      <p:graphicFrame>
        <p:nvGraphicFramePr>
          <p:cNvPr id="9" name="Content Placeholder 2">
            <a:extLst>
              <a:ext uri="{FF2B5EF4-FFF2-40B4-BE49-F238E27FC236}">
                <a16:creationId xmlns:a16="http://schemas.microsoft.com/office/drawing/2014/main" id="{20867D27-8256-4441-99AF-69FAA6060BBF}"/>
              </a:ext>
            </a:extLst>
          </p:cNvPr>
          <p:cNvGraphicFramePr>
            <a:graphicFrameLocks noGrp="1"/>
          </p:cNvGraphicFramePr>
          <p:nvPr>
            <p:ph idx="1"/>
            <p:extLst>
              <p:ext uri="{D42A27DB-BD31-4B8C-83A1-F6EECF244321}">
                <p14:modId xmlns:p14="http://schemas.microsoft.com/office/powerpoint/2010/main" val="1097291014"/>
              </p:ext>
            </p:extLst>
          </p:nvPr>
        </p:nvGraphicFramePr>
        <p:xfrm>
          <a:off x="457200" y="1519837"/>
          <a:ext cx="8348133" cy="466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descr="Farm scene with solid fill">
            <a:extLst>
              <a:ext uri="{FF2B5EF4-FFF2-40B4-BE49-F238E27FC236}">
                <a16:creationId xmlns:a16="http://schemas.microsoft.com/office/drawing/2014/main" id="{F485200B-5588-5061-DA27-D121413D9B2E}"/>
              </a:ext>
            </a:extLst>
          </p:cNvPr>
          <p:cNvSpPr/>
          <p:nvPr/>
        </p:nvSpPr>
        <p:spPr>
          <a:xfrm>
            <a:off x="7953470" y="478297"/>
            <a:ext cx="733330" cy="72997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22334849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1B04-50D5-6949-ABB0-4373C8E423A1}"/>
              </a:ext>
            </a:extLst>
          </p:cNvPr>
          <p:cNvSpPr>
            <a:spLocks noGrp="1"/>
          </p:cNvSpPr>
          <p:nvPr>
            <p:ph type="title"/>
          </p:nvPr>
        </p:nvSpPr>
        <p:spPr>
          <a:xfrm>
            <a:off x="282105" y="478297"/>
            <a:ext cx="8229600" cy="939341"/>
          </a:xfrm>
        </p:spPr>
        <p:txBody>
          <a:bodyPr anchor="ctr">
            <a:normAutofit/>
          </a:bodyPr>
          <a:lstStyle/>
          <a:p>
            <a:pPr>
              <a:lnSpc>
                <a:spcPct val="90000"/>
              </a:lnSpc>
            </a:pPr>
            <a:r>
              <a:rPr lang="es-ES" sz="2800" dirty="0"/>
              <a:t>Los arrendamientos a largo plazo son una opción.</a:t>
            </a:r>
          </a:p>
        </p:txBody>
      </p:sp>
      <p:graphicFrame>
        <p:nvGraphicFramePr>
          <p:cNvPr id="11" name="Content Placeholder 2">
            <a:extLst>
              <a:ext uri="{FF2B5EF4-FFF2-40B4-BE49-F238E27FC236}">
                <a16:creationId xmlns:a16="http://schemas.microsoft.com/office/drawing/2014/main" id="{DAA8C7FA-945F-4111-BBCC-6B4BE9BEE2D9}"/>
              </a:ext>
            </a:extLst>
          </p:cNvPr>
          <p:cNvGraphicFramePr>
            <a:graphicFrameLocks noGrp="1"/>
          </p:cNvGraphicFramePr>
          <p:nvPr>
            <p:ph idx="1"/>
            <p:extLst>
              <p:ext uri="{D42A27DB-BD31-4B8C-83A1-F6EECF244321}">
                <p14:modId xmlns:p14="http://schemas.microsoft.com/office/powerpoint/2010/main" val="2037539689"/>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descr="Farm scene with solid fill">
            <a:extLst>
              <a:ext uri="{FF2B5EF4-FFF2-40B4-BE49-F238E27FC236}">
                <a16:creationId xmlns:a16="http://schemas.microsoft.com/office/drawing/2014/main" id="{9EB2E034-7AEE-F9BC-498D-29B42B2A77EB}"/>
              </a:ext>
            </a:extLst>
          </p:cNvPr>
          <p:cNvSpPr/>
          <p:nvPr/>
        </p:nvSpPr>
        <p:spPr>
          <a:xfrm>
            <a:off x="7953470" y="478297"/>
            <a:ext cx="733330" cy="729977"/>
          </a:xfrm>
          <a:prstGeom prst="rect">
            <a:avLst/>
          </a:prstGeom>
          <a: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s-VE" dirty="0"/>
          </a:p>
        </p:txBody>
      </p:sp>
    </p:spTree>
    <p:extLst>
      <p:ext uri="{BB962C8B-B14F-4D97-AF65-F5344CB8AC3E}">
        <p14:creationId xmlns:p14="http://schemas.microsoft.com/office/powerpoint/2010/main" val="112898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B21E5-7F76-4E5C-93D8-40BE4F4136C2}"/>
              </a:ext>
            </a:extLst>
          </p:cNvPr>
          <p:cNvSpPr>
            <a:spLocks noGrp="1"/>
          </p:cNvSpPr>
          <p:nvPr>
            <p:ph type="title"/>
          </p:nvPr>
        </p:nvSpPr>
        <p:spPr>
          <a:xfrm>
            <a:off x="476920" y="962241"/>
            <a:ext cx="7285752" cy="939341"/>
          </a:xfrm>
        </p:spPr>
        <p:txBody>
          <a:bodyPr anchor="ctr">
            <a:noAutofit/>
          </a:bodyPr>
          <a:lstStyle/>
          <a:p>
            <a:r>
              <a:rPr lang="es-ES" sz="2800" dirty="0">
                <a:solidFill>
                  <a:srgbClr val="415B9B"/>
                </a:solidFill>
              </a:rPr>
              <a:t>Las Herramientas de Planificación Patrimonial incluyen herramientas de sucesión y planificación del negocio, y también:</a:t>
            </a:r>
            <a:br>
              <a:rPr lang="es-ES" sz="2800" dirty="0"/>
            </a:br>
            <a:endParaRPr lang="es-ES" sz="2800" dirty="0"/>
          </a:p>
        </p:txBody>
      </p:sp>
      <p:pic>
        <p:nvPicPr>
          <p:cNvPr id="4" name="Picture 3">
            <a:extLst>
              <a:ext uri="{FF2B5EF4-FFF2-40B4-BE49-F238E27FC236}">
                <a16:creationId xmlns:a16="http://schemas.microsoft.com/office/drawing/2014/main" id="{1D9428FB-B09A-4C9B-91F3-75C249B7E482}"/>
              </a:ext>
            </a:extLst>
          </p:cNvPr>
          <p:cNvPicPr>
            <a:picLocks noChangeAspect="1"/>
          </p:cNvPicPr>
          <p:nvPr/>
        </p:nvPicPr>
        <p:blipFill>
          <a:blip r:embed="rId3"/>
          <a:stretch>
            <a:fillRect/>
          </a:stretch>
        </p:blipFill>
        <p:spPr>
          <a:xfrm>
            <a:off x="8066314" y="360929"/>
            <a:ext cx="685800" cy="685800"/>
          </a:xfrm>
          <a:prstGeom prst="rect">
            <a:avLst/>
          </a:prstGeom>
        </p:spPr>
      </p:pic>
      <p:graphicFrame>
        <p:nvGraphicFramePr>
          <p:cNvPr id="11" name="Content Placeholder 2">
            <a:extLst>
              <a:ext uri="{FF2B5EF4-FFF2-40B4-BE49-F238E27FC236}">
                <a16:creationId xmlns:a16="http://schemas.microsoft.com/office/drawing/2014/main" id="{55426AAF-0573-CA43-CF3D-7C4DBBAEB86A}"/>
              </a:ext>
            </a:extLst>
          </p:cNvPr>
          <p:cNvGraphicFramePr>
            <a:graphicFrameLocks noChangeAspect="1"/>
          </p:cNvGraphicFramePr>
          <p:nvPr>
            <p:extLst>
              <p:ext uri="{D42A27DB-BD31-4B8C-83A1-F6EECF244321}">
                <p14:modId xmlns:p14="http://schemas.microsoft.com/office/powerpoint/2010/main" val="2434869819"/>
              </p:ext>
            </p:extLst>
          </p:nvPr>
        </p:nvGraphicFramePr>
        <p:xfrm>
          <a:off x="1707480" y="1901582"/>
          <a:ext cx="5110006" cy="4206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83485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90000"/>
              </a:lnSpc>
            </a:pPr>
            <a:br>
              <a:rPr lang="es-ES" sz="2400" dirty="0">
                <a:solidFill>
                  <a:srgbClr val="415B9B"/>
                </a:solidFill>
              </a:rPr>
            </a:br>
            <a:r>
              <a:rPr lang="es-ES" sz="2400" dirty="0">
                <a:solidFill>
                  <a:srgbClr val="415B9B"/>
                </a:solidFill>
              </a:rPr>
              <a:t>Los Testamentos  son documentos legales en los que </a:t>
            </a:r>
            <a:br>
              <a:rPr lang="es-ES" sz="2400" dirty="0">
                <a:solidFill>
                  <a:srgbClr val="415B9B"/>
                </a:solidFill>
              </a:rPr>
            </a:br>
            <a:r>
              <a:rPr lang="es-ES" sz="2400" dirty="0">
                <a:solidFill>
                  <a:srgbClr val="415B9B"/>
                </a:solidFill>
              </a:rPr>
              <a:t>se establece quién recibe cada cosa tras el fallecimiento </a:t>
            </a:r>
            <a:br>
              <a:rPr lang="es-ES" sz="2400" dirty="0">
                <a:solidFill>
                  <a:srgbClr val="415B9B"/>
                </a:solidFill>
              </a:rPr>
            </a:br>
            <a:r>
              <a:rPr lang="es-ES" sz="2400" dirty="0">
                <a:solidFill>
                  <a:srgbClr val="415B9B"/>
                </a:solidFill>
              </a:rPr>
              <a:t>del titular.</a:t>
            </a:r>
            <a:br>
              <a:rPr lang="es-ES" sz="2400" dirty="0">
                <a:solidFill>
                  <a:srgbClr val="415B9B"/>
                </a:solidFill>
              </a:rPr>
            </a:br>
            <a:endParaRPr lang="es-ES" sz="2400" dirty="0">
              <a:solidFill>
                <a:srgbClr val="415B9B"/>
              </a:solidFill>
            </a:endParaRPr>
          </a:p>
        </p:txBody>
      </p:sp>
      <p:graphicFrame>
        <p:nvGraphicFramePr>
          <p:cNvPr id="5" name="Content Placeholder 2">
            <a:extLst>
              <a:ext uri="{FF2B5EF4-FFF2-40B4-BE49-F238E27FC236}">
                <a16:creationId xmlns:a16="http://schemas.microsoft.com/office/drawing/2014/main" id="{F72ACDA2-448E-4CAA-B8A7-16F9350C34F1}"/>
              </a:ext>
            </a:extLst>
          </p:cNvPr>
          <p:cNvGraphicFramePr>
            <a:graphicFrameLocks noGrp="1"/>
          </p:cNvGraphicFramePr>
          <p:nvPr>
            <p:ph idx="1"/>
            <p:extLst>
              <p:ext uri="{D42A27DB-BD31-4B8C-83A1-F6EECF244321}">
                <p14:modId xmlns:p14="http://schemas.microsoft.com/office/powerpoint/2010/main" val="367162033"/>
              </p:ext>
            </p:extLst>
          </p:nvPr>
        </p:nvGraphicFramePr>
        <p:xfrm>
          <a:off x="457200" y="17018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214401A0-4D8E-E73C-7FCB-724D182F714C}"/>
              </a:ext>
            </a:extLst>
          </p:cNvPr>
          <p:cNvPicPr>
            <a:picLocks noChangeAspect="1"/>
          </p:cNvPicPr>
          <p:nvPr/>
        </p:nvPicPr>
        <p:blipFill>
          <a:blip r:embed="rId8"/>
          <a:stretch>
            <a:fillRect/>
          </a:stretch>
        </p:blipFill>
        <p:spPr>
          <a:xfrm>
            <a:off x="8001000" y="578644"/>
            <a:ext cx="685800" cy="685800"/>
          </a:xfrm>
          <a:prstGeom prst="rect">
            <a:avLst/>
          </a:prstGeom>
        </p:spPr>
      </p:pic>
    </p:spTree>
    <p:extLst>
      <p:ext uri="{BB962C8B-B14F-4D97-AF65-F5344CB8AC3E}">
        <p14:creationId xmlns:p14="http://schemas.microsoft.com/office/powerpoint/2010/main" val="4038431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58637-3F54-4180-B8A4-034BBB081E3A}"/>
              </a:ext>
            </a:extLst>
          </p:cNvPr>
          <p:cNvSpPr>
            <a:spLocks noGrp="1"/>
          </p:cNvSpPr>
          <p:nvPr>
            <p:ph type="title"/>
          </p:nvPr>
        </p:nvSpPr>
        <p:spPr/>
        <p:txBody>
          <a:bodyPr anchor="ctr">
            <a:normAutofit fontScale="90000"/>
          </a:bodyPr>
          <a:lstStyle/>
          <a:p>
            <a:r>
              <a:rPr lang="es-ES" dirty="0">
                <a:solidFill>
                  <a:srgbClr val="415B9B"/>
                </a:solidFill>
              </a:rPr>
              <a:t>Términos Clave Utilizados </a:t>
            </a:r>
            <a:br>
              <a:rPr lang="es-ES" dirty="0">
                <a:solidFill>
                  <a:srgbClr val="415B9B"/>
                </a:solidFill>
              </a:rPr>
            </a:br>
            <a:r>
              <a:rPr lang="es-ES" dirty="0">
                <a:solidFill>
                  <a:srgbClr val="415B9B"/>
                </a:solidFill>
              </a:rPr>
              <a:t>en los Testamentos</a:t>
            </a:r>
          </a:p>
        </p:txBody>
      </p:sp>
      <p:graphicFrame>
        <p:nvGraphicFramePr>
          <p:cNvPr id="13" name="Content Placeholder 2">
            <a:extLst>
              <a:ext uri="{FF2B5EF4-FFF2-40B4-BE49-F238E27FC236}">
                <a16:creationId xmlns:a16="http://schemas.microsoft.com/office/drawing/2014/main" id="{B480917F-7182-4D77-A580-D5B644A36BAC}"/>
              </a:ext>
            </a:extLst>
          </p:cNvPr>
          <p:cNvGraphicFramePr>
            <a:graphicFrameLocks noGrp="1" noChangeAspect="1"/>
          </p:cNvGraphicFramePr>
          <p:nvPr>
            <p:ph idx="1"/>
            <p:extLst>
              <p:ext uri="{D42A27DB-BD31-4B8C-83A1-F6EECF244321}">
                <p14:modId xmlns:p14="http://schemas.microsoft.com/office/powerpoint/2010/main" val="2206888929"/>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ED2497FE-AA6D-E6A3-D32B-105115757C94}"/>
              </a:ext>
            </a:extLst>
          </p:cNvPr>
          <p:cNvPicPr>
            <a:picLocks noChangeAspect="1"/>
          </p:cNvPicPr>
          <p:nvPr/>
        </p:nvPicPr>
        <p:blipFill>
          <a:blip r:embed="rId8"/>
          <a:stretch>
            <a:fillRect/>
          </a:stretch>
        </p:blipFill>
        <p:spPr>
          <a:xfrm>
            <a:off x="8001000" y="478297"/>
            <a:ext cx="685800" cy="685800"/>
          </a:xfrm>
          <a:prstGeom prst="rect">
            <a:avLst/>
          </a:prstGeom>
        </p:spPr>
      </p:pic>
    </p:spTree>
    <p:extLst>
      <p:ext uri="{BB962C8B-B14F-4D97-AF65-F5344CB8AC3E}">
        <p14:creationId xmlns:p14="http://schemas.microsoft.com/office/powerpoint/2010/main" val="13319345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C3FD-51C7-FD48-89D7-731420676918}"/>
              </a:ext>
            </a:extLst>
          </p:cNvPr>
          <p:cNvSpPr>
            <a:spLocks noGrp="1"/>
          </p:cNvSpPr>
          <p:nvPr>
            <p:ph type="title"/>
          </p:nvPr>
        </p:nvSpPr>
        <p:spPr>
          <a:xfrm>
            <a:off x="321734" y="451873"/>
            <a:ext cx="8229600" cy="939341"/>
          </a:xfrm>
        </p:spPr>
        <p:txBody>
          <a:bodyPr anchor="ctr">
            <a:normAutofit/>
          </a:bodyPr>
          <a:lstStyle/>
          <a:p>
            <a:r>
              <a:rPr lang="es-ES" sz="3000" dirty="0">
                <a:solidFill>
                  <a:srgbClr val="415B9B"/>
                </a:solidFill>
              </a:rPr>
              <a:t>Las "Transferencia en Caso de Fallecimiento" </a:t>
            </a:r>
            <a:br>
              <a:rPr lang="es-ES" sz="3000" dirty="0">
                <a:solidFill>
                  <a:srgbClr val="415B9B"/>
                </a:solidFill>
              </a:rPr>
            </a:br>
            <a:r>
              <a:rPr lang="es-ES" sz="3000" dirty="0">
                <a:solidFill>
                  <a:srgbClr val="415B9B"/>
                </a:solidFill>
              </a:rPr>
              <a:t>son sustitutas del testamento</a:t>
            </a:r>
          </a:p>
        </p:txBody>
      </p:sp>
      <p:graphicFrame>
        <p:nvGraphicFramePr>
          <p:cNvPr id="5" name="Content Placeholder 2">
            <a:extLst>
              <a:ext uri="{FF2B5EF4-FFF2-40B4-BE49-F238E27FC236}">
                <a16:creationId xmlns:a16="http://schemas.microsoft.com/office/drawing/2014/main" id="{73849059-12BB-44EC-8D7A-A8A87AEE6B38}"/>
              </a:ext>
            </a:extLst>
          </p:cNvPr>
          <p:cNvGraphicFramePr>
            <a:graphicFrameLocks noGrp="1"/>
          </p:cNvGraphicFramePr>
          <p:nvPr>
            <p:ph idx="1"/>
            <p:extLst>
              <p:ext uri="{D42A27DB-BD31-4B8C-83A1-F6EECF244321}">
                <p14:modId xmlns:p14="http://schemas.microsoft.com/office/powerpoint/2010/main" val="2110252522"/>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46F509A-9D6D-A1CD-0364-6C40CC5115FB}"/>
              </a:ext>
            </a:extLst>
          </p:cNvPr>
          <p:cNvPicPr>
            <a:picLocks noChangeAspect="1"/>
          </p:cNvPicPr>
          <p:nvPr/>
        </p:nvPicPr>
        <p:blipFill>
          <a:blip r:embed="rId8"/>
          <a:stretch>
            <a:fillRect/>
          </a:stretch>
        </p:blipFill>
        <p:spPr>
          <a:xfrm>
            <a:off x="8136466" y="467007"/>
            <a:ext cx="685800" cy="685800"/>
          </a:xfrm>
          <a:prstGeom prst="rect">
            <a:avLst/>
          </a:prstGeom>
        </p:spPr>
      </p:pic>
    </p:spTree>
    <p:extLst>
      <p:ext uri="{BB962C8B-B14F-4D97-AF65-F5344CB8AC3E}">
        <p14:creationId xmlns:p14="http://schemas.microsoft.com/office/powerpoint/2010/main" val="22930277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s-ES" dirty="0">
                <a:solidFill>
                  <a:srgbClr val="415B9B"/>
                </a:solidFill>
              </a:rPr>
              <a:t>Los fideicomisos son instrumentos jurídicos</a:t>
            </a:r>
            <a:br>
              <a:rPr lang="es-ES" dirty="0">
                <a:solidFill>
                  <a:srgbClr val="415B9B"/>
                </a:solidFill>
              </a:rPr>
            </a:br>
            <a:r>
              <a:rPr lang="es-ES" dirty="0">
                <a:solidFill>
                  <a:srgbClr val="415B9B"/>
                </a:solidFill>
              </a:rPr>
              <a:t>en los que los activos son administrados </a:t>
            </a:r>
            <a:br>
              <a:rPr lang="es-ES" dirty="0">
                <a:solidFill>
                  <a:srgbClr val="415B9B"/>
                </a:solidFill>
              </a:rPr>
            </a:br>
            <a:r>
              <a:rPr lang="es-ES" dirty="0">
                <a:solidFill>
                  <a:srgbClr val="415B9B"/>
                </a:solidFill>
              </a:rPr>
              <a:t>por un(a) fideicomisario(a). </a:t>
            </a:r>
          </a:p>
        </p:txBody>
      </p:sp>
      <p:sp>
        <p:nvSpPr>
          <p:cNvPr id="15" name="Content Placeholder 3">
            <a:extLst>
              <a:ext uri="{FF2B5EF4-FFF2-40B4-BE49-F238E27FC236}">
                <a16:creationId xmlns:a16="http://schemas.microsoft.com/office/drawing/2014/main" id="{1524D687-C29A-40F6-8ACB-6A29BA0281DF}"/>
              </a:ext>
            </a:extLst>
          </p:cNvPr>
          <p:cNvSpPr>
            <a:spLocks noGrp="1"/>
          </p:cNvSpPr>
          <p:nvPr>
            <p:ph idx="1"/>
          </p:nvPr>
        </p:nvSpPr>
        <p:spPr>
          <a:xfrm>
            <a:off x="457200" y="1834037"/>
            <a:ext cx="8077200" cy="4556956"/>
          </a:xfrm>
        </p:spPr>
        <p:txBody>
          <a:bodyPr vert="horz" lIns="68580" tIns="34290" rIns="68580" bIns="34290" rtlCol="0" anchor="t">
            <a:normAutofit lnSpcReduction="10000"/>
          </a:bodyPr>
          <a:lstStyle/>
          <a:p>
            <a:pPr marL="0" indent="0"/>
            <a:r>
              <a:rPr lang="es-ES" sz="2800" dirty="0">
                <a:solidFill>
                  <a:srgbClr val="002659"/>
                </a:solidFill>
              </a:rPr>
              <a:t>Los fideicomisos ofrecen protección jurídica y patrimonial. </a:t>
            </a:r>
          </a:p>
          <a:p>
            <a:pPr marL="0" indent="0"/>
            <a:r>
              <a:rPr lang="es-ES" sz="2800" dirty="0">
                <a:solidFill>
                  <a:srgbClr val="002659"/>
                </a:solidFill>
              </a:rPr>
              <a:t>Apoyan a herederos, receptores u otros beneficiarios.</a:t>
            </a:r>
          </a:p>
          <a:p>
            <a:pPr marL="0" indent="0"/>
            <a:endParaRPr lang="en-US" sz="2800" dirty="0">
              <a:solidFill>
                <a:srgbClr val="002659"/>
              </a:solidFill>
              <a:cs typeface="Arial"/>
            </a:endParaRPr>
          </a:p>
          <a:p>
            <a:pPr marL="0" indent="0"/>
            <a:r>
              <a:rPr lang="es-ES" sz="2800" dirty="0">
                <a:solidFill>
                  <a:srgbClr val="002659"/>
                </a:solidFill>
                <a:cs typeface="Arial"/>
              </a:rPr>
              <a:t>Los fideicomisos pueden ayudar a: </a:t>
            </a:r>
          </a:p>
          <a:p>
            <a:pPr marL="857250" lvl="1" indent="-457200">
              <a:buFont typeface="Wingdings" panose="05000000000000000000" pitchFamily="2" charset="2"/>
              <a:buChar char="ü"/>
            </a:pPr>
            <a:r>
              <a:rPr lang="es-ES" dirty="0">
                <a:solidFill>
                  <a:srgbClr val="002659"/>
                </a:solidFill>
              </a:rPr>
              <a:t>Evitar la sucesión.</a:t>
            </a:r>
          </a:p>
          <a:p>
            <a:pPr marL="857250" lvl="1" indent="-457200">
              <a:buFont typeface="Wingdings" panose="05000000000000000000" pitchFamily="2" charset="2"/>
              <a:buChar char="ü"/>
            </a:pPr>
            <a:r>
              <a:rPr lang="es-ES" dirty="0">
                <a:solidFill>
                  <a:srgbClr val="002659"/>
                </a:solidFill>
              </a:rPr>
              <a:t>Proporcionar seguridad financiera.</a:t>
            </a:r>
          </a:p>
          <a:p>
            <a:pPr marL="857250" lvl="1" indent="-457200">
              <a:buFont typeface="Wingdings" panose="05000000000000000000" pitchFamily="2" charset="2"/>
              <a:buChar char="ü"/>
            </a:pPr>
            <a:r>
              <a:rPr lang="es-ES" dirty="0">
                <a:solidFill>
                  <a:srgbClr val="002659"/>
                </a:solidFill>
              </a:rPr>
              <a:t>Ahorrar tiempo y papeleo.</a:t>
            </a:r>
          </a:p>
          <a:p>
            <a:pPr marL="857250" lvl="1" indent="-457200">
              <a:buFont typeface="Wingdings" panose="05000000000000000000" pitchFamily="2" charset="2"/>
              <a:buChar char="ü"/>
            </a:pPr>
            <a:r>
              <a:rPr lang="es-ES" dirty="0">
                <a:solidFill>
                  <a:srgbClr val="002659"/>
                </a:solidFill>
              </a:rPr>
              <a:t>Reducir los impuestos.</a:t>
            </a:r>
          </a:p>
          <a:p>
            <a:pPr marL="0" indent="0"/>
            <a:endParaRPr lang="en-US" sz="2800" dirty="0"/>
          </a:p>
          <a:p>
            <a:pPr marL="0" indent="0"/>
            <a:endParaRPr lang="en-US" sz="2800" dirty="0"/>
          </a:p>
          <a:p>
            <a:pPr marL="0" indent="0"/>
            <a:endParaRPr lang="en-US" sz="2800" dirty="0"/>
          </a:p>
          <a:p>
            <a:pPr marL="0" indent="0"/>
            <a:endParaRPr lang="en-US" sz="2800" dirty="0">
              <a:solidFill>
                <a:srgbClr val="002659"/>
              </a:solidFill>
              <a:cs typeface="Arial"/>
            </a:endParaRPr>
          </a:p>
          <a:p>
            <a:pPr marL="0" indent="0"/>
            <a:endParaRPr lang="en-US" sz="2800" dirty="0">
              <a:solidFill>
                <a:srgbClr val="002659"/>
              </a:solidFill>
              <a:cs typeface="Arial"/>
            </a:endParaRPr>
          </a:p>
        </p:txBody>
      </p:sp>
      <p:pic>
        <p:nvPicPr>
          <p:cNvPr id="4" name="Picture 3">
            <a:extLst>
              <a:ext uri="{FF2B5EF4-FFF2-40B4-BE49-F238E27FC236}">
                <a16:creationId xmlns:a16="http://schemas.microsoft.com/office/drawing/2014/main" id="{24C9DDDD-CD35-E468-9D4B-A791E6A54A42}"/>
              </a:ext>
            </a:extLst>
          </p:cNvPr>
          <p:cNvPicPr>
            <a:picLocks noChangeAspect="1"/>
          </p:cNvPicPr>
          <p:nvPr/>
        </p:nvPicPr>
        <p:blipFill>
          <a:blip r:embed="rId3"/>
          <a:stretch>
            <a:fillRect/>
          </a:stretch>
        </p:blipFill>
        <p:spPr>
          <a:xfrm>
            <a:off x="8136466" y="467007"/>
            <a:ext cx="685800" cy="685800"/>
          </a:xfrm>
          <a:prstGeom prst="rect">
            <a:avLst/>
          </a:prstGeom>
        </p:spPr>
      </p:pic>
    </p:spTree>
    <p:extLst>
      <p:ext uri="{BB962C8B-B14F-4D97-AF65-F5344CB8AC3E}">
        <p14:creationId xmlns:p14="http://schemas.microsoft.com/office/powerpoint/2010/main" val="37285956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297"/>
            <a:ext cx="8229600" cy="1279348"/>
          </a:xfrm>
        </p:spPr>
        <p:txBody>
          <a:bodyPr anchor="ctr">
            <a:normAutofit fontScale="90000"/>
          </a:bodyPr>
          <a:lstStyle/>
          <a:p>
            <a:pPr>
              <a:lnSpc>
                <a:spcPct val="90000"/>
              </a:lnSpc>
            </a:pPr>
            <a:r>
              <a:rPr lang="es-ES" dirty="0">
                <a:solidFill>
                  <a:srgbClr val="415B9B"/>
                </a:solidFill>
              </a:rPr>
              <a:t>El seguro de vida es un contrato </a:t>
            </a:r>
            <a:br>
              <a:rPr lang="es-ES" dirty="0">
                <a:solidFill>
                  <a:srgbClr val="415B9B"/>
                </a:solidFill>
              </a:rPr>
            </a:br>
            <a:r>
              <a:rPr lang="es-ES" dirty="0">
                <a:solidFill>
                  <a:srgbClr val="415B9B"/>
                </a:solidFill>
              </a:rPr>
              <a:t>que paga un beneficio en efectivo </a:t>
            </a:r>
            <a:br>
              <a:rPr lang="es-ES" dirty="0">
                <a:solidFill>
                  <a:srgbClr val="415B9B"/>
                </a:solidFill>
              </a:rPr>
            </a:br>
            <a:r>
              <a:rPr lang="es-ES" dirty="0">
                <a:solidFill>
                  <a:srgbClr val="415B9B"/>
                </a:solidFill>
              </a:rPr>
              <a:t>en caso de fallecimiento. </a:t>
            </a:r>
          </a:p>
        </p:txBody>
      </p:sp>
      <p:sp>
        <p:nvSpPr>
          <p:cNvPr id="14" name="Content Placeholder 3">
            <a:extLst>
              <a:ext uri="{FF2B5EF4-FFF2-40B4-BE49-F238E27FC236}">
                <a16:creationId xmlns:a16="http://schemas.microsoft.com/office/drawing/2014/main" id="{2FA32B6B-7795-4ACF-864B-0A370A401843}"/>
              </a:ext>
            </a:extLst>
          </p:cNvPr>
          <p:cNvSpPr>
            <a:spLocks noGrp="1"/>
          </p:cNvSpPr>
          <p:nvPr>
            <p:ph idx="1"/>
          </p:nvPr>
        </p:nvSpPr>
        <p:spPr>
          <a:xfrm>
            <a:off x="670561" y="2124884"/>
            <a:ext cx="3554942" cy="4254819"/>
          </a:xfrm>
        </p:spPr>
        <p:txBody>
          <a:bodyPr vert="horz" lIns="68580" tIns="34290" rIns="68580" bIns="34290" rtlCol="0" anchor="t">
            <a:normAutofit/>
          </a:bodyPr>
          <a:lstStyle/>
          <a:p>
            <a:pPr marL="0" indent="0"/>
            <a:r>
              <a:rPr lang="es-ES" dirty="0"/>
              <a:t>Admite muchas opciones de transferencia, como:</a:t>
            </a:r>
          </a:p>
        </p:txBody>
      </p:sp>
      <p:graphicFrame>
        <p:nvGraphicFramePr>
          <p:cNvPr id="9" name="Content Placeholder 2">
            <a:extLst>
              <a:ext uri="{FF2B5EF4-FFF2-40B4-BE49-F238E27FC236}">
                <a16:creationId xmlns:a16="http://schemas.microsoft.com/office/drawing/2014/main" id="{17C1F9A4-B46A-451F-8466-30E18B104396}"/>
              </a:ext>
            </a:extLst>
          </p:cNvPr>
          <p:cNvGraphicFramePr>
            <a:graphicFrameLocks noGrp="1" noChangeAspect="1"/>
          </p:cNvGraphicFramePr>
          <p:nvPr>
            <p:ph idx="4294967295"/>
            <p:extLst>
              <p:ext uri="{D42A27DB-BD31-4B8C-83A1-F6EECF244321}">
                <p14:modId xmlns:p14="http://schemas.microsoft.com/office/powerpoint/2010/main" val="1378563912"/>
              </p:ext>
            </p:extLst>
          </p:nvPr>
        </p:nvGraphicFramePr>
        <p:xfrm>
          <a:off x="4681538" y="2206625"/>
          <a:ext cx="4462462" cy="4173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0C18306-7569-D330-E140-F1857C3F2DDD}"/>
              </a:ext>
            </a:extLst>
          </p:cNvPr>
          <p:cNvPicPr>
            <a:picLocks noChangeAspect="1"/>
          </p:cNvPicPr>
          <p:nvPr/>
        </p:nvPicPr>
        <p:blipFill>
          <a:blip r:embed="rId8"/>
          <a:stretch>
            <a:fillRect/>
          </a:stretch>
        </p:blipFill>
        <p:spPr>
          <a:xfrm>
            <a:off x="8136466" y="467007"/>
            <a:ext cx="685800" cy="685800"/>
          </a:xfrm>
          <a:prstGeom prst="rect">
            <a:avLst/>
          </a:prstGeom>
        </p:spPr>
      </p:pic>
    </p:spTree>
    <p:extLst>
      <p:ext uri="{BB962C8B-B14F-4D97-AF65-F5344CB8AC3E}">
        <p14:creationId xmlns:p14="http://schemas.microsoft.com/office/powerpoint/2010/main" val="4060658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E290E-B2A3-37B6-6F80-8D4BEB706CB1}"/>
              </a:ext>
            </a:extLst>
          </p:cNvPr>
          <p:cNvSpPr>
            <a:spLocks noGrp="1"/>
          </p:cNvSpPr>
          <p:nvPr>
            <p:ph type="title"/>
          </p:nvPr>
        </p:nvSpPr>
        <p:spPr/>
        <p:txBody>
          <a:bodyPr/>
          <a:lstStyle/>
          <a:p>
            <a:r>
              <a:rPr lang="es-ES" dirty="0"/>
              <a:t>Cuestionario Terminológico</a:t>
            </a:r>
          </a:p>
        </p:txBody>
      </p:sp>
      <p:sp>
        <p:nvSpPr>
          <p:cNvPr id="3" name="Content Placeholder 2">
            <a:extLst>
              <a:ext uri="{FF2B5EF4-FFF2-40B4-BE49-F238E27FC236}">
                <a16:creationId xmlns:a16="http://schemas.microsoft.com/office/drawing/2014/main" id="{3D95E1C8-479F-3A70-0A7E-1A964681750C}"/>
              </a:ext>
            </a:extLst>
          </p:cNvPr>
          <p:cNvSpPr>
            <a:spLocks noGrp="1"/>
          </p:cNvSpPr>
          <p:nvPr>
            <p:ph idx="1"/>
          </p:nvPr>
        </p:nvSpPr>
        <p:spPr>
          <a:xfrm>
            <a:off x="228600" y="1381980"/>
            <a:ext cx="8915400" cy="4254819"/>
          </a:xfrm>
        </p:spPr>
        <p:txBody>
          <a:bodyPr vert="horz" lIns="91440" tIns="45720" rIns="91440" bIns="45720" rtlCol="0" anchor="t">
            <a:normAutofit/>
          </a:bodyPr>
          <a:lstStyle/>
          <a:p>
            <a:pPr marL="514350" indent="-514350">
              <a:buFont typeface="+mj-lt"/>
              <a:buAutoNum type="arabicPeriod"/>
            </a:pPr>
            <a:r>
              <a:rPr lang="es-ES" dirty="0"/>
              <a:t>Agrupar por tipo de transferencia</a:t>
            </a:r>
          </a:p>
          <a:p>
            <a:pPr marL="514350" indent="-514350">
              <a:buFont typeface="+mj-lt"/>
              <a:buAutoNum type="arabicPeriod"/>
            </a:pPr>
            <a:r>
              <a:rPr lang="es-ES" dirty="0"/>
              <a:t>Completar en grupo el cuestionario terminológico</a:t>
            </a:r>
          </a:p>
          <a:p>
            <a:pPr marL="514350" indent="-514350">
              <a:buFont typeface="+mj-lt"/>
              <a:buAutoNum type="arabicPeriod"/>
            </a:pPr>
            <a:r>
              <a:rPr lang="es-ES" dirty="0"/>
              <a:t>Discutir qué herramientas necesitarán para </a:t>
            </a:r>
            <a:br>
              <a:rPr lang="es-ES" dirty="0"/>
            </a:br>
            <a:r>
              <a:rPr lang="es-ES" dirty="0"/>
              <a:t>su situación de transferencia. </a:t>
            </a:r>
          </a:p>
          <a:p>
            <a:pPr marL="514350" indent="-514350">
              <a:buFont typeface="+mj-lt"/>
              <a:buAutoNum type="arabicPeriod"/>
            </a:pPr>
            <a:r>
              <a:rPr lang="es-ES" dirty="0"/>
              <a:t>Informar al grupo. </a:t>
            </a:r>
          </a:p>
          <a:p>
            <a:endParaRPr lang="en-US" dirty="0"/>
          </a:p>
        </p:txBody>
      </p:sp>
      <p:graphicFrame>
        <p:nvGraphicFramePr>
          <p:cNvPr id="7" name="Content Placeholder 2">
            <a:extLst>
              <a:ext uri="{FF2B5EF4-FFF2-40B4-BE49-F238E27FC236}">
                <a16:creationId xmlns:a16="http://schemas.microsoft.com/office/drawing/2014/main" id="{EADAA082-F2C8-5F21-FF52-0877B27E8696}"/>
              </a:ext>
            </a:extLst>
          </p:cNvPr>
          <p:cNvGraphicFramePr>
            <a:graphicFrameLocks/>
          </p:cNvGraphicFramePr>
          <p:nvPr>
            <p:extLst>
              <p:ext uri="{D42A27DB-BD31-4B8C-83A1-F6EECF244321}">
                <p14:modId xmlns:p14="http://schemas.microsoft.com/office/powerpoint/2010/main" val="2030960803"/>
              </p:ext>
            </p:extLst>
          </p:nvPr>
        </p:nvGraphicFramePr>
        <p:xfrm>
          <a:off x="457200" y="3605813"/>
          <a:ext cx="8229600" cy="3669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73908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grass, outdoor&#10;&#10;Description automatically generated">
            <a:extLst>
              <a:ext uri="{FF2B5EF4-FFF2-40B4-BE49-F238E27FC236}">
                <a16:creationId xmlns:a16="http://schemas.microsoft.com/office/drawing/2014/main" id="{AFD46DA5-9A2D-27A4-7EB9-895EE90B31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688" b="16628"/>
          <a:stretch/>
        </p:blipFill>
        <p:spPr>
          <a:xfrm>
            <a:off x="11937" y="2216258"/>
            <a:ext cx="9144000" cy="4641742"/>
          </a:xfrm>
          <a:prstGeom prst="rect">
            <a:avLst/>
          </a:prstGeom>
        </p:spPr>
      </p:pic>
      <p:sp>
        <p:nvSpPr>
          <p:cNvPr id="2" name="Text Placeholder 1">
            <a:extLst>
              <a:ext uri="{FF2B5EF4-FFF2-40B4-BE49-F238E27FC236}">
                <a16:creationId xmlns:a16="http://schemas.microsoft.com/office/drawing/2014/main" id="{42FD9672-B7D3-493A-87E6-7B4B4BB6B42A}"/>
              </a:ext>
            </a:extLst>
          </p:cNvPr>
          <p:cNvSpPr>
            <a:spLocks noGrp="1"/>
          </p:cNvSpPr>
          <p:nvPr>
            <p:ph type="body" sz="quarter" idx="11"/>
          </p:nvPr>
        </p:nvSpPr>
        <p:spPr/>
        <p:txBody>
          <a:bodyPr anchor="ctr">
            <a:normAutofit/>
          </a:bodyPr>
          <a:lstStyle/>
          <a:p>
            <a:pPr>
              <a:spcAft>
                <a:spcPts val="450"/>
              </a:spcAft>
            </a:pPr>
            <a:r>
              <a:rPr lang="es-ES" dirty="0">
                <a:solidFill>
                  <a:srgbClr val="FFFFFF"/>
                </a:solidFill>
              </a:rPr>
              <a:t>Parte 3</a:t>
            </a:r>
            <a:r>
              <a:rPr lang="es-ES" dirty="0"/>
              <a:t>: Puntos de Referencia </a:t>
            </a:r>
          </a:p>
        </p:txBody>
      </p:sp>
      <p:sp>
        <p:nvSpPr>
          <p:cNvPr id="3" name="Text Placeholder 2">
            <a:extLst>
              <a:ext uri="{FF2B5EF4-FFF2-40B4-BE49-F238E27FC236}">
                <a16:creationId xmlns:a16="http://schemas.microsoft.com/office/drawing/2014/main" id="{C9404112-3B44-67C7-9C58-1DFC8FC5B0D1}"/>
              </a:ext>
            </a:extLst>
          </p:cNvPr>
          <p:cNvSpPr>
            <a:spLocks noGrp="1"/>
          </p:cNvSpPr>
          <p:nvPr>
            <p:ph type="body" sz="quarter" idx="12"/>
          </p:nvPr>
        </p:nvSpPr>
        <p:spPr/>
        <p:txBody>
          <a:bodyPr/>
          <a:lstStyle/>
          <a:p>
            <a:r>
              <a:rPr lang="es-ES" dirty="0"/>
              <a:t>-</a:t>
            </a:r>
          </a:p>
        </p:txBody>
      </p:sp>
    </p:spTree>
    <p:extLst>
      <p:ext uri="{BB962C8B-B14F-4D97-AF65-F5344CB8AC3E}">
        <p14:creationId xmlns:p14="http://schemas.microsoft.com/office/powerpoint/2010/main" val="59803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B4C2-5440-43BE-BB3E-7EFA087DBAE4}"/>
              </a:ext>
            </a:extLst>
          </p:cNvPr>
          <p:cNvSpPr>
            <a:spLocks noGrp="1"/>
          </p:cNvSpPr>
          <p:nvPr>
            <p:ph type="title"/>
          </p:nvPr>
        </p:nvSpPr>
        <p:spPr/>
        <p:txBody>
          <a:bodyPr/>
          <a:lstStyle/>
          <a:p>
            <a:r>
              <a:rPr lang="es-ES" dirty="0">
                <a:solidFill>
                  <a:srgbClr val="004B24"/>
                </a:solidFill>
              </a:rPr>
              <a:t>Hoy usted aprenderá a:</a:t>
            </a:r>
          </a:p>
        </p:txBody>
      </p:sp>
      <p:graphicFrame>
        <p:nvGraphicFramePr>
          <p:cNvPr id="8" name="TextBox 5">
            <a:extLst>
              <a:ext uri="{FF2B5EF4-FFF2-40B4-BE49-F238E27FC236}">
                <a16:creationId xmlns:a16="http://schemas.microsoft.com/office/drawing/2014/main" id="{5628F57F-ADA6-4A75-B322-0CA7EDB890E2}"/>
              </a:ext>
            </a:extLst>
          </p:cNvPr>
          <p:cNvGraphicFramePr/>
          <p:nvPr>
            <p:extLst>
              <p:ext uri="{D42A27DB-BD31-4B8C-83A1-F6EECF244321}">
                <p14:modId xmlns:p14="http://schemas.microsoft.com/office/powerpoint/2010/main" val="234964049"/>
              </p:ext>
            </p:extLst>
          </p:nvPr>
        </p:nvGraphicFramePr>
        <p:xfrm>
          <a:off x="285750" y="1517968"/>
          <a:ext cx="8564335" cy="3822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82526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90000"/>
              </a:lnSpc>
              <a:spcAft>
                <a:spcPts val="450"/>
              </a:spcAft>
            </a:pPr>
            <a:br>
              <a:rPr lang="es-ES" sz="3000" dirty="0"/>
            </a:br>
            <a:r>
              <a:rPr lang="es-ES" dirty="0"/>
              <a:t>Puntos de Referencia: </a:t>
            </a:r>
            <a:br>
              <a:rPr lang="es-ES" dirty="0"/>
            </a:br>
            <a:r>
              <a:rPr lang="es-ES" dirty="0"/>
              <a:t>Decisiones de Negocios </a:t>
            </a:r>
            <a:br>
              <a:rPr lang="es-ES" sz="3000" dirty="0"/>
            </a:br>
            <a:br>
              <a:rPr lang="es-ES" sz="3000" dirty="0"/>
            </a:br>
            <a:endParaRPr lang="es-ES" sz="3000" dirty="0"/>
          </a:p>
        </p:txBody>
      </p:sp>
      <p:graphicFrame>
        <p:nvGraphicFramePr>
          <p:cNvPr id="7" name="Content Placeholder 2">
            <a:extLst>
              <a:ext uri="{FF2B5EF4-FFF2-40B4-BE49-F238E27FC236}">
                <a16:creationId xmlns:a16="http://schemas.microsoft.com/office/drawing/2014/main" id="{57D1151D-823F-486A-8080-58359CC34D78}"/>
              </a:ext>
            </a:extLst>
          </p:cNvPr>
          <p:cNvGraphicFramePr>
            <a:graphicFrameLocks noGrp="1"/>
          </p:cNvGraphicFramePr>
          <p:nvPr>
            <p:ph idx="1"/>
            <p:extLst>
              <p:ext uri="{D42A27DB-BD31-4B8C-83A1-F6EECF244321}">
                <p14:modId xmlns:p14="http://schemas.microsoft.com/office/powerpoint/2010/main" val="2667673686"/>
              </p:ext>
            </p:extLst>
          </p:nvPr>
        </p:nvGraphicFramePr>
        <p:xfrm>
          <a:off x="3942080" y="1669869"/>
          <a:ext cx="39370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5DCD3B3E-F6F1-6008-82CC-C00CC565928C}"/>
              </a:ext>
            </a:extLst>
          </p:cNvPr>
          <p:cNvPicPr>
            <a:picLocks noChangeAspect="1"/>
          </p:cNvPicPr>
          <p:nvPr/>
        </p:nvPicPr>
        <p:blipFill rotWithShape="1">
          <a:blip r:embed="rId8">
            <a:extLst>
              <a:ext uri="{28A0092B-C50C-407E-A947-70E740481C1C}">
                <a14:useLocalDpi xmlns:a14="http://schemas.microsoft.com/office/drawing/2010/main" val="0"/>
              </a:ext>
            </a:extLst>
          </a:blip>
          <a:srcRect l="18361" t="10547" r="42991"/>
          <a:stretch/>
        </p:blipFill>
        <p:spPr>
          <a:xfrm>
            <a:off x="640079" y="1526427"/>
            <a:ext cx="2941321" cy="4541383"/>
          </a:xfrm>
          <a:prstGeom prst="rect">
            <a:avLst/>
          </a:prstGeom>
        </p:spPr>
      </p:pic>
    </p:spTree>
    <p:extLst>
      <p:ext uri="{BB962C8B-B14F-4D97-AF65-F5344CB8AC3E}">
        <p14:creationId xmlns:p14="http://schemas.microsoft.com/office/powerpoint/2010/main" val="699429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90000"/>
              </a:lnSpc>
              <a:spcAft>
                <a:spcPts val="450"/>
              </a:spcAft>
            </a:pPr>
            <a:br>
              <a:rPr lang="es-ES" dirty="0"/>
            </a:br>
            <a:r>
              <a:rPr lang="es-ES" dirty="0"/>
              <a:t>Puntos de Referencia: </a:t>
            </a:r>
            <a:br>
              <a:rPr lang="es-ES" dirty="0"/>
            </a:br>
            <a:r>
              <a:rPr lang="es-ES" dirty="0"/>
              <a:t>Transferencia de Activos</a:t>
            </a:r>
            <a:br>
              <a:rPr lang="es-ES" dirty="0"/>
            </a:br>
            <a:endParaRPr lang="es-ES" dirty="0"/>
          </a:p>
        </p:txBody>
      </p:sp>
      <p:pic>
        <p:nvPicPr>
          <p:cNvPr id="9" name="Content Placeholder 8">
            <a:extLst>
              <a:ext uri="{FF2B5EF4-FFF2-40B4-BE49-F238E27FC236}">
                <a16:creationId xmlns:a16="http://schemas.microsoft.com/office/drawing/2014/main" id="{2315D19B-3283-4557-8F4D-02842CCA927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633271" y="4012108"/>
            <a:ext cx="2665870" cy="1777066"/>
          </a:xfrm>
          <a:prstGeom prst="rect">
            <a:avLst/>
          </a:prstGeom>
        </p:spPr>
      </p:pic>
      <p:graphicFrame>
        <p:nvGraphicFramePr>
          <p:cNvPr id="7" name="Content Placeholder 2">
            <a:extLst>
              <a:ext uri="{FF2B5EF4-FFF2-40B4-BE49-F238E27FC236}">
                <a16:creationId xmlns:a16="http://schemas.microsoft.com/office/drawing/2014/main" id="{57D1151D-823F-486A-8080-58359CC34D78}"/>
              </a:ext>
            </a:extLst>
          </p:cNvPr>
          <p:cNvGraphicFramePr>
            <a:graphicFrameLocks noGrp="1"/>
          </p:cNvGraphicFramePr>
          <p:nvPr>
            <p:ph idx="10"/>
            <p:extLst>
              <p:ext uri="{D42A27DB-BD31-4B8C-83A1-F6EECF244321}">
                <p14:modId xmlns:p14="http://schemas.microsoft.com/office/powerpoint/2010/main" val="3478074973"/>
              </p:ext>
            </p:extLst>
          </p:nvPr>
        </p:nvGraphicFramePr>
        <p:xfrm>
          <a:off x="4572000" y="1644514"/>
          <a:ext cx="4318907" cy="47351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87158F3D-467A-4F04-A0A6-FC69F796D40C}"/>
              </a:ext>
            </a:extLst>
          </p:cNvPr>
          <p:cNvSpPr txBox="1"/>
          <p:nvPr/>
        </p:nvSpPr>
        <p:spPr>
          <a:xfrm>
            <a:off x="494395" y="1581232"/>
            <a:ext cx="3207544" cy="1815882"/>
          </a:xfrm>
          <a:prstGeom prst="rect">
            <a:avLst/>
          </a:prstGeom>
          <a:noFill/>
        </p:spPr>
        <p:txBody>
          <a:bodyPr wrap="square" rtlCol="0">
            <a:spAutoFit/>
          </a:bodyPr>
          <a:lstStyle/>
          <a:p>
            <a:r>
              <a:rPr lang="es-ES" sz="2800" dirty="0"/>
              <a:t>¿Ha acordado qué activos transferir y cómo valorarlos?</a:t>
            </a:r>
          </a:p>
        </p:txBody>
      </p:sp>
    </p:spTree>
    <p:extLst>
      <p:ext uri="{BB962C8B-B14F-4D97-AF65-F5344CB8AC3E}">
        <p14:creationId xmlns:p14="http://schemas.microsoft.com/office/powerpoint/2010/main" val="3310319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90000"/>
              </a:lnSpc>
              <a:spcAft>
                <a:spcPts val="450"/>
              </a:spcAft>
            </a:pPr>
            <a:br>
              <a:rPr lang="es-ES" dirty="0"/>
            </a:br>
            <a:r>
              <a:rPr lang="es-ES" dirty="0"/>
              <a:t>Puntos de Referencia: </a:t>
            </a:r>
            <a:br>
              <a:rPr lang="es-ES" dirty="0"/>
            </a:br>
            <a:r>
              <a:rPr lang="es-ES" dirty="0"/>
              <a:t>Atención Médica e Ingresos</a:t>
            </a:r>
            <a:br>
              <a:rPr lang="es-ES" dirty="0"/>
            </a:br>
            <a:endParaRPr lang="es-ES" dirty="0"/>
          </a:p>
        </p:txBody>
      </p:sp>
      <p:pic>
        <p:nvPicPr>
          <p:cNvPr id="10" name="Content Placeholder 9" descr="A person standing in front of a herd of cattle&#10;&#10;Description automatically generated with medium confidence">
            <a:extLst>
              <a:ext uri="{FF2B5EF4-FFF2-40B4-BE49-F238E27FC236}">
                <a16:creationId xmlns:a16="http://schemas.microsoft.com/office/drawing/2014/main" id="{B93578D0-499F-436B-804E-7B0B93C15086}"/>
              </a:ext>
            </a:extLst>
          </p:cNvPr>
          <p:cNvPicPr>
            <a:picLocks noGrp="1" noChangeAspect="1"/>
          </p:cNvPicPr>
          <p:nvPr>
            <p:ph idx="1"/>
          </p:nvPr>
        </p:nvPicPr>
        <p:blipFill>
          <a:blip r:embed="rId3"/>
          <a:stretch>
            <a:fillRect/>
          </a:stretch>
        </p:blipFill>
        <p:spPr>
          <a:xfrm>
            <a:off x="457200" y="3165457"/>
            <a:ext cx="2857500" cy="1907381"/>
          </a:xfrm>
          <a:prstGeom prst="rect">
            <a:avLst/>
          </a:prstGeom>
        </p:spPr>
      </p:pic>
      <p:graphicFrame>
        <p:nvGraphicFramePr>
          <p:cNvPr id="7" name="Content Placeholder 2">
            <a:extLst>
              <a:ext uri="{FF2B5EF4-FFF2-40B4-BE49-F238E27FC236}">
                <a16:creationId xmlns:a16="http://schemas.microsoft.com/office/drawing/2014/main" id="{57D1151D-823F-486A-8080-58359CC34D78}"/>
              </a:ext>
            </a:extLst>
          </p:cNvPr>
          <p:cNvGraphicFramePr>
            <a:graphicFrameLocks noGrp="1"/>
          </p:cNvGraphicFramePr>
          <p:nvPr>
            <p:ph idx="10"/>
            <p:extLst>
              <p:ext uri="{D42A27DB-BD31-4B8C-83A1-F6EECF244321}">
                <p14:modId xmlns:p14="http://schemas.microsoft.com/office/powerpoint/2010/main" val="1550793516"/>
              </p:ext>
            </p:extLst>
          </p:nvPr>
        </p:nvGraphicFramePr>
        <p:xfrm>
          <a:off x="3928039" y="1959429"/>
          <a:ext cx="4867745" cy="37664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E9940F9D-4CBA-4F1F-9E91-C218BDD902C0}"/>
              </a:ext>
            </a:extLst>
          </p:cNvPr>
          <p:cNvSpPr txBox="1"/>
          <p:nvPr/>
        </p:nvSpPr>
        <p:spPr>
          <a:xfrm>
            <a:off x="348216" y="1814494"/>
            <a:ext cx="3396469" cy="954107"/>
          </a:xfrm>
          <a:prstGeom prst="rect">
            <a:avLst/>
          </a:prstGeom>
          <a:noFill/>
        </p:spPr>
        <p:txBody>
          <a:bodyPr wrap="square" rtlCol="0">
            <a:spAutoFit/>
          </a:bodyPr>
          <a:lstStyle/>
          <a:p>
            <a:r>
              <a:rPr lang="es-ES" sz="2800" dirty="0"/>
              <a:t>¿Ha protegido sus activos?</a:t>
            </a:r>
          </a:p>
        </p:txBody>
      </p:sp>
    </p:spTree>
    <p:extLst>
      <p:ext uri="{BB962C8B-B14F-4D97-AF65-F5344CB8AC3E}">
        <p14:creationId xmlns:p14="http://schemas.microsoft.com/office/powerpoint/2010/main" val="1875105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90000"/>
              </a:lnSpc>
              <a:spcAft>
                <a:spcPts val="450"/>
              </a:spcAft>
            </a:pPr>
            <a:br>
              <a:rPr lang="es-ES" dirty="0"/>
            </a:br>
            <a:r>
              <a:rPr lang="es-ES" dirty="0"/>
              <a:t>Puntos de Referencia: </a:t>
            </a:r>
            <a:br>
              <a:rPr lang="es-ES" dirty="0"/>
            </a:br>
            <a:r>
              <a:rPr lang="es-ES" dirty="0"/>
              <a:t>Planificación Patrimonial</a:t>
            </a:r>
            <a:br>
              <a:rPr lang="es-ES" dirty="0"/>
            </a:br>
            <a:endParaRPr lang="es-ES" dirty="0"/>
          </a:p>
        </p:txBody>
      </p:sp>
      <p:pic>
        <p:nvPicPr>
          <p:cNvPr id="5" name="Content Placeholder 4">
            <a:extLst>
              <a:ext uri="{FF2B5EF4-FFF2-40B4-BE49-F238E27FC236}">
                <a16:creationId xmlns:a16="http://schemas.microsoft.com/office/drawing/2014/main" id="{55FA044F-84EF-45F5-96E5-8173A8EB75DB}"/>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212571" y="3429000"/>
            <a:ext cx="4431323" cy="2468880"/>
          </a:xfrm>
          <a:prstGeom prst="rect">
            <a:avLst/>
          </a:prstGeom>
        </p:spPr>
      </p:pic>
      <p:graphicFrame>
        <p:nvGraphicFramePr>
          <p:cNvPr id="7" name="Content Placeholder 2">
            <a:extLst>
              <a:ext uri="{FF2B5EF4-FFF2-40B4-BE49-F238E27FC236}">
                <a16:creationId xmlns:a16="http://schemas.microsoft.com/office/drawing/2014/main" id="{57D1151D-823F-486A-8080-58359CC34D78}"/>
              </a:ext>
            </a:extLst>
          </p:cNvPr>
          <p:cNvGraphicFramePr>
            <a:graphicFrameLocks noGrp="1"/>
          </p:cNvGraphicFramePr>
          <p:nvPr>
            <p:ph idx="10"/>
            <p:extLst>
              <p:ext uri="{D42A27DB-BD31-4B8C-83A1-F6EECF244321}">
                <p14:modId xmlns:p14="http://schemas.microsoft.com/office/powerpoint/2010/main" val="2316923851"/>
              </p:ext>
            </p:extLst>
          </p:nvPr>
        </p:nvGraphicFramePr>
        <p:xfrm>
          <a:off x="4749800" y="1600200"/>
          <a:ext cx="3937000" cy="4254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87158F3D-467A-4F04-A0A6-FC69F796D40C}"/>
              </a:ext>
            </a:extLst>
          </p:cNvPr>
          <p:cNvSpPr txBox="1"/>
          <p:nvPr/>
        </p:nvSpPr>
        <p:spPr>
          <a:xfrm>
            <a:off x="457200" y="1580346"/>
            <a:ext cx="4155216" cy="954107"/>
          </a:xfrm>
          <a:prstGeom prst="rect">
            <a:avLst/>
          </a:prstGeom>
          <a:noFill/>
        </p:spPr>
        <p:txBody>
          <a:bodyPr wrap="square" rtlCol="0">
            <a:spAutoFit/>
          </a:bodyPr>
          <a:lstStyle/>
          <a:p>
            <a:pPr>
              <a:defRPr/>
            </a:pPr>
            <a:r>
              <a:rPr lang="es-ES" sz="2800" dirty="0">
                <a:solidFill>
                  <a:srgbClr val="548A3A"/>
                </a:solidFill>
                <a:latin typeface="Arial"/>
              </a:rPr>
              <a:t>¿Los propietarios abordaron el tema "justo en comparación con igual"?</a:t>
            </a:r>
          </a:p>
        </p:txBody>
      </p:sp>
    </p:spTree>
    <p:extLst>
      <p:ext uri="{BB962C8B-B14F-4D97-AF65-F5344CB8AC3E}">
        <p14:creationId xmlns:p14="http://schemas.microsoft.com/office/powerpoint/2010/main" val="2694418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F0DF-5100-C0DF-4568-153F0E9B741D}"/>
              </a:ext>
            </a:extLst>
          </p:cNvPr>
          <p:cNvSpPr>
            <a:spLocks noGrp="1"/>
          </p:cNvSpPr>
          <p:nvPr>
            <p:ph type="title"/>
          </p:nvPr>
        </p:nvSpPr>
        <p:spPr/>
        <p:txBody>
          <a:bodyPr/>
          <a:lstStyle/>
          <a:p>
            <a:r>
              <a:rPr lang="es-ES" dirty="0"/>
              <a:t>Actividad práctica</a:t>
            </a:r>
          </a:p>
        </p:txBody>
      </p:sp>
      <p:sp>
        <p:nvSpPr>
          <p:cNvPr id="3" name="Content Placeholder 2">
            <a:extLst>
              <a:ext uri="{FF2B5EF4-FFF2-40B4-BE49-F238E27FC236}">
                <a16:creationId xmlns:a16="http://schemas.microsoft.com/office/drawing/2014/main" id="{16DF7868-E591-C174-6F8F-F96D255ED052}"/>
              </a:ext>
            </a:extLst>
          </p:cNvPr>
          <p:cNvSpPr>
            <a:spLocks noGrp="1"/>
          </p:cNvSpPr>
          <p:nvPr>
            <p:ph idx="1"/>
          </p:nvPr>
        </p:nvSpPr>
        <p:spPr/>
        <p:txBody>
          <a:bodyPr>
            <a:normAutofit fontScale="70000" lnSpcReduction="20000"/>
          </a:bodyPr>
          <a:lstStyle/>
          <a:p>
            <a:pPr>
              <a:lnSpc>
                <a:spcPct val="120000"/>
              </a:lnSpc>
            </a:pPr>
            <a:endParaRPr lang="en-US" dirty="0"/>
          </a:p>
          <a:p>
            <a:pPr marL="457200" indent="-457200">
              <a:lnSpc>
                <a:spcPct val="120000"/>
              </a:lnSpc>
              <a:buFont typeface="+mj-lt"/>
              <a:buAutoNum type="arabicPeriod"/>
            </a:pPr>
            <a:r>
              <a:rPr lang="es-ES" dirty="0"/>
              <a:t>Divídanse en parejas o grupos pequeños.  </a:t>
            </a:r>
          </a:p>
          <a:p>
            <a:pPr marL="457200" indent="-457200">
              <a:lnSpc>
                <a:spcPct val="120000"/>
              </a:lnSpc>
              <a:buFont typeface="+mj-lt"/>
              <a:buAutoNum type="arabicPeriod"/>
            </a:pPr>
            <a:endParaRPr lang="en-US" dirty="0"/>
          </a:p>
          <a:p>
            <a:pPr marL="457200" indent="-457200">
              <a:lnSpc>
                <a:spcPct val="120000"/>
              </a:lnSpc>
              <a:buFont typeface="+mj-lt"/>
              <a:buAutoNum type="arabicPeriod"/>
            </a:pPr>
            <a:r>
              <a:rPr lang="es-ES" dirty="0"/>
              <a:t>Dediquen 10 minutos a utilizar los puntos de referencia para reflexionar sobre el progreso de su transferencia e identificar los aspectos en los que sería útil mantener más conversaciones o trabajar con un(a) asesor(a). </a:t>
            </a:r>
          </a:p>
          <a:p>
            <a:pPr marL="457200" indent="-457200">
              <a:lnSpc>
                <a:spcPct val="120000"/>
              </a:lnSpc>
              <a:buFont typeface="+mj-lt"/>
              <a:buAutoNum type="arabicPeriod"/>
            </a:pPr>
            <a:endParaRPr lang="en-US" dirty="0"/>
          </a:p>
          <a:p>
            <a:pPr marL="457200" indent="-457200">
              <a:lnSpc>
                <a:spcPct val="120000"/>
              </a:lnSpc>
              <a:buFont typeface="+mj-lt"/>
              <a:buAutoNum type="arabicPeriod"/>
            </a:pPr>
            <a:r>
              <a:rPr lang="es-ES" dirty="0"/>
              <a:t>Reúnanse de nuevo en grupo para compartir sus observaciones.</a:t>
            </a:r>
          </a:p>
        </p:txBody>
      </p:sp>
    </p:spTree>
    <p:extLst>
      <p:ext uri="{BB962C8B-B14F-4D97-AF65-F5344CB8AC3E}">
        <p14:creationId xmlns:p14="http://schemas.microsoft.com/office/powerpoint/2010/main" val="3964038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ground, outdoor, grass, dirt&#10;&#10;Description automatically generated">
            <a:extLst>
              <a:ext uri="{FF2B5EF4-FFF2-40B4-BE49-F238E27FC236}">
                <a16:creationId xmlns:a16="http://schemas.microsoft.com/office/drawing/2014/main" id="{CF70D991-4B5A-46E9-A317-288FFED2A8C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200" t="18162" r="-200" b="577"/>
          <a:stretch/>
        </p:blipFill>
        <p:spPr>
          <a:xfrm>
            <a:off x="0" y="1905000"/>
            <a:ext cx="9144000" cy="4953000"/>
          </a:xfrm>
        </p:spPr>
      </p:pic>
      <p:sp>
        <p:nvSpPr>
          <p:cNvPr id="3" name="Text Placeholder 2">
            <a:extLst>
              <a:ext uri="{FF2B5EF4-FFF2-40B4-BE49-F238E27FC236}">
                <a16:creationId xmlns:a16="http://schemas.microsoft.com/office/drawing/2014/main" id="{0ECA16CE-FFAC-48E5-B0B3-BA894EECA8EF}"/>
              </a:ext>
            </a:extLst>
          </p:cNvPr>
          <p:cNvSpPr>
            <a:spLocks noGrp="1"/>
          </p:cNvSpPr>
          <p:nvPr>
            <p:ph type="body" sz="quarter" idx="11"/>
          </p:nvPr>
        </p:nvSpPr>
        <p:spPr/>
        <p:txBody>
          <a:bodyPr/>
          <a:lstStyle/>
          <a:p>
            <a:r>
              <a:rPr lang="es-ES" dirty="0"/>
              <a:t>Resumen</a:t>
            </a:r>
          </a:p>
        </p:txBody>
      </p:sp>
    </p:spTree>
    <p:extLst>
      <p:ext uri="{BB962C8B-B14F-4D97-AF65-F5344CB8AC3E}">
        <p14:creationId xmlns:p14="http://schemas.microsoft.com/office/powerpoint/2010/main" val="1210246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BD346F9E-6FB6-4B6A-925C-561EED972C73}"/>
                  </a:ext>
                </a:extLst>
              </p14:cNvPr>
              <p14:cNvContentPartPr/>
              <p14:nvPr/>
            </p14:nvContentPartPr>
            <p14:xfrm>
              <a:off x="-793317" y="2415859"/>
              <a:ext cx="203" cy="5873"/>
            </p14:xfrm>
          </p:contentPart>
        </mc:Choice>
        <mc:Fallback>
          <p:pic>
            <p:nvPicPr>
              <p:cNvPr id="19" name="Ink 18">
                <a:extLst>
                  <a:ext uri="{FF2B5EF4-FFF2-40B4-BE49-F238E27FC236}">
                    <a16:creationId xmlns:a16="http://schemas.microsoft.com/office/drawing/2014/main" id="{BD346F9E-6FB6-4B6A-925C-561EED972C73}"/>
                  </a:ext>
                </a:extLst>
              </p:cNvPr>
              <p:cNvPicPr/>
              <p:nvPr/>
            </p:nvPicPr>
            <p:blipFill>
              <a:blip r:embed="rId4"/>
              <a:stretch>
                <a:fillRect/>
              </a:stretch>
            </p:blipFill>
            <p:spPr>
              <a:xfrm>
                <a:off x="-798392" y="2406682"/>
                <a:ext cx="10150" cy="23859"/>
              </a:xfrm>
              <a:prstGeom prst="rect">
                <a:avLst/>
              </a:prstGeom>
            </p:spPr>
          </p:pic>
        </mc:Fallback>
      </mc:AlternateContent>
      <p:sp>
        <p:nvSpPr>
          <p:cNvPr id="22" name="Title 1">
            <a:extLst>
              <a:ext uri="{FF2B5EF4-FFF2-40B4-BE49-F238E27FC236}">
                <a16:creationId xmlns:a16="http://schemas.microsoft.com/office/drawing/2014/main" id="{B5911F23-489E-4D8C-AF77-9B5473A6D5EB}"/>
              </a:ext>
            </a:extLst>
          </p:cNvPr>
          <p:cNvSpPr>
            <a:spLocks noGrp="1"/>
          </p:cNvSpPr>
          <p:nvPr>
            <p:ph type="title"/>
          </p:nvPr>
        </p:nvSpPr>
        <p:spPr/>
        <p:txBody>
          <a:bodyPr/>
          <a:lstStyle/>
          <a:p>
            <a:pPr algn="ctr"/>
            <a:r>
              <a:rPr lang="es-ES" sz="3200" dirty="0"/>
              <a:t>10 Pasos Clave en la Transferencia </a:t>
            </a:r>
            <a:br>
              <a:rPr lang="es-ES" sz="3200" dirty="0"/>
            </a:br>
            <a:r>
              <a:rPr lang="es-ES" sz="3200" dirty="0"/>
              <a:t>de Una Explotación Agrícola o Ganadera</a:t>
            </a:r>
          </a:p>
        </p:txBody>
      </p:sp>
      <p:grpSp>
        <p:nvGrpSpPr>
          <p:cNvPr id="3" name="Group 2">
            <a:extLst>
              <a:ext uri="{FF2B5EF4-FFF2-40B4-BE49-F238E27FC236}">
                <a16:creationId xmlns:a16="http://schemas.microsoft.com/office/drawing/2014/main" id="{2B73D363-9DC4-2BCD-8927-8AC63D23AC07}"/>
              </a:ext>
            </a:extLst>
          </p:cNvPr>
          <p:cNvGrpSpPr/>
          <p:nvPr/>
        </p:nvGrpSpPr>
        <p:grpSpPr>
          <a:xfrm>
            <a:off x="3732590" y="2764470"/>
            <a:ext cx="1943864" cy="830997"/>
            <a:chOff x="6297919" y="4364238"/>
            <a:chExt cx="3455758" cy="1477332"/>
          </a:xfrm>
        </p:grpSpPr>
        <p:sp>
          <p:nvSpPr>
            <p:cNvPr id="29" name="TextBox 28">
              <a:extLst>
                <a:ext uri="{FF2B5EF4-FFF2-40B4-BE49-F238E27FC236}">
                  <a16:creationId xmlns:a16="http://schemas.microsoft.com/office/drawing/2014/main" id="{7BBD7BBF-DB42-49E1-BFF7-CF8B6F47DC2A}"/>
                </a:ext>
              </a:extLst>
            </p:cNvPr>
            <p:cNvSpPr txBox="1"/>
            <p:nvPr/>
          </p:nvSpPr>
          <p:spPr>
            <a:xfrm>
              <a:off x="7323848" y="4364238"/>
              <a:ext cx="2429829" cy="1477332"/>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EA9F24">
                      <a:lumMod val="50000"/>
                    </a:srgbClr>
                  </a:solidFill>
                  <a:uLnTx/>
                  <a:uFillTx/>
                  <a:latin typeface="Arial"/>
                  <a:ea typeface="+mn-ea"/>
                  <a:cs typeface="+mn-cs"/>
                </a:rPr>
                <a:t>Cree su equipo de apoyo</a:t>
              </a:r>
              <a:r>
                <a:rPr kumimoji="0" lang="es-ES" sz="1600" b="0" i="0" u="none" strike="noStrike" cap="none" normalizeH="0" baseline="0" noProof="0">
                  <a:ln>
                    <a:noFill/>
                  </a:ln>
                  <a:solidFill>
                    <a:srgbClr val="415B9B"/>
                  </a:solidFill>
                  <a:uLnTx/>
                  <a:uFillTx/>
                  <a:latin typeface="Arial"/>
                  <a:ea typeface="+mn-ea"/>
                  <a:cs typeface="+mn-cs"/>
                </a:rPr>
                <a:t>.</a:t>
              </a:r>
            </a:p>
          </p:txBody>
        </p:sp>
        <p:pic>
          <p:nvPicPr>
            <p:cNvPr id="35" name="Graphic 34" descr="Connections with solid fill">
              <a:extLst>
                <a:ext uri="{FF2B5EF4-FFF2-40B4-BE49-F238E27FC236}">
                  <a16:creationId xmlns:a16="http://schemas.microsoft.com/office/drawing/2014/main" id="{E7F3F094-7E7D-4314-91AF-00134BAC1F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7919" y="4527152"/>
              <a:ext cx="1025929" cy="975363"/>
            </a:xfrm>
            <a:prstGeom prst="rect">
              <a:avLst/>
            </a:prstGeom>
          </p:spPr>
        </p:pic>
      </p:grpSp>
      <p:grpSp>
        <p:nvGrpSpPr>
          <p:cNvPr id="8" name="Group 7">
            <a:extLst>
              <a:ext uri="{FF2B5EF4-FFF2-40B4-BE49-F238E27FC236}">
                <a16:creationId xmlns:a16="http://schemas.microsoft.com/office/drawing/2014/main" id="{EAC91C78-E3F7-C37D-F35A-A9E165A9704F}"/>
              </a:ext>
            </a:extLst>
          </p:cNvPr>
          <p:cNvGrpSpPr/>
          <p:nvPr/>
        </p:nvGrpSpPr>
        <p:grpSpPr>
          <a:xfrm>
            <a:off x="3732590" y="1542188"/>
            <a:ext cx="1678820" cy="584775"/>
            <a:chOff x="5899273" y="2846803"/>
            <a:chExt cx="2984569" cy="1039599"/>
          </a:xfrm>
        </p:grpSpPr>
        <p:sp>
          <p:nvSpPr>
            <p:cNvPr id="26" name="TextBox 25">
              <a:extLst>
                <a:ext uri="{FF2B5EF4-FFF2-40B4-BE49-F238E27FC236}">
                  <a16:creationId xmlns:a16="http://schemas.microsoft.com/office/drawing/2014/main" id="{B572532F-9A85-4383-8B83-30B668713630}"/>
                </a:ext>
              </a:extLst>
            </p:cNvPr>
            <p:cNvSpPr txBox="1"/>
            <p:nvPr/>
          </p:nvSpPr>
          <p:spPr>
            <a:xfrm>
              <a:off x="7023428" y="2846803"/>
              <a:ext cx="1860414" cy="1039599"/>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Evalúe las finanzas.</a:t>
              </a:r>
            </a:p>
          </p:txBody>
        </p:sp>
        <p:pic>
          <p:nvPicPr>
            <p:cNvPr id="37" name="Graphic 36" descr="Money with solid fill">
              <a:extLst>
                <a:ext uri="{FF2B5EF4-FFF2-40B4-BE49-F238E27FC236}">
                  <a16:creationId xmlns:a16="http://schemas.microsoft.com/office/drawing/2014/main" id="{9A92ED54-3E28-4FF3-85CD-B204965E46B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9273" y="2869989"/>
              <a:ext cx="975360" cy="975359"/>
            </a:xfrm>
            <a:prstGeom prst="rect">
              <a:avLst/>
            </a:prstGeom>
          </p:spPr>
        </p:pic>
      </p:grpSp>
      <p:grpSp>
        <p:nvGrpSpPr>
          <p:cNvPr id="2" name="Group 1">
            <a:extLst>
              <a:ext uri="{FF2B5EF4-FFF2-40B4-BE49-F238E27FC236}">
                <a16:creationId xmlns:a16="http://schemas.microsoft.com/office/drawing/2014/main" id="{7625AB66-3DE5-D1CB-E9F5-11B92AAAA04C}"/>
              </a:ext>
            </a:extLst>
          </p:cNvPr>
          <p:cNvGrpSpPr/>
          <p:nvPr/>
        </p:nvGrpSpPr>
        <p:grpSpPr>
          <a:xfrm>
            <a:off x="3674976" y="5352318"/>
            <a:ext cx="2221991" cy="584775"/>
            <a:chOff x="6747793" y="5665000"/>
            <a:chExt cx="3950206" cy="1039601"/>
          </a:xfrm>
        </p:grpSpPr>
        <p:sp>
          <p:nvSpPr>
            <p:cNvPr id="27" name="TextBox 26">
              <a:extLst>
                <a:ext uri="{FF2B5EF4-FFF2-40B4-BE49-F238E27FC236}">
                  <a16:creationId xmlns:a16="http://schemas.microsoft.com/office/drawing/2014/main" id="{ACF13536-328C-4D34-9BC6-3FFECAB03FB0}"/>
                </a:ext>
              </a:extLst>
            </p:cNvPr>
            <p:cNvSpPr txBox="1"/>
            <p:nvPr/>
          </p:nvSpPr>
          <p:spPr>
            <a:xfrm>
              <a:off x="7778348" y="5665000"/>
              <a:ext cx="2919651" cy="1039601"/>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Esboce y adapte su plan.</a:t>
              </a:r>
            </a:p>
          </p:txBody>
        </p:sp>
        <p:pic>
          <p:nvPicPr>
            <p:cNvPr id="38" name="Graphic 37" descr="Blueprint with solid fill">
              <a:extLst>
                <a:ext uri="{FF2B5EF4-FFF2-40B4-BE49-F238E27FC236}">
                  <a16:creationId xmlns:a16="http://schemas.microsoft.com/office/drawing/2014/main" id="{1A24F550-1F5B-4706-B763-E1A8D6D0CF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7793" y="5678808"/>
              <a:ext cx="975360" cy="975361"/>
            </a:xfrm>
            <a:prstGeom prst="rect">
              <a:avLst/>
            </a:prstGeom>
          </p:spPr>
        </p:pic>
      </p:grpSp>
      <p:grpSp>
        <p:nvGrpSpPr>
          <p:cNvPr id="10" name="Group 9">
            <a:extLst>
              <a:ext uri="{FF2B5EF4-FFF2-40B4-BE49-F238E27FC236}">
                <a16:creationId xmlns:a16="http://schemas.microsoft.com/office/drawing/2014/main" id="{30F8A387-276E-B630-32CB-6ECB88A9EE2F}"/>
              </a:ext>
            </a:extLst>
          </p:cNvPr>
          <p:cNvGrpSpPr/>
          <p:nvPr/>
        </p:nvGrpSpPr>
        <p:grpSpPr>
          <a:xfrm>
            <a:off x="3692828" y="4153109"/>
            <a:ext cx="2149010" cy="584775"/>
            <a:chOff x="3102031" y="4712980"/>
            <a:chExt cx="3820461" cy="1039599"/>
          </a:xfrm>
        </p:grpSpPr>
        <p:sp>
          <p:nvSpPr>
            <p:cNvPr id="28" name="TextBox 27">
              <a:extLst>
                <a:ext uri="{FF2B5EF4-FFF2-40B4-BE49-F238E27FC236}">
                  <a16:creationId xmlns:a16="http://schemas.microsoft.com/office/drawing/2014/main" id="{D48B845F-2870-4C32-9F29-CF17FAAA2295}"/>
                </a:ext>
              </a:extLst>
            </p:cNvPr>
            <p:cNvSpPr txBox="1"/>
            <p:nvPr/>
          </p:nvSpPr>
          <p:spPr>
            <a:xfrm>
              <a:off x="4172731" y="4712980"/>
              <a:ext cx="2749761" cy="1039599"/>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Elija qué herramientas utilizar.</a:t>
              </a:r>
            </a:p>
          </p:txBody>
        </p:sp>
        <p:pic>
          <p:nvPicPr>
            <p:cNvPr id="39" name="Graphic 38" descr="Tools with solid fill">
              <a:extLst>
                <a:ext uri="{FF2B5EF4-FFF2-40B4-BE49-F238E27FC236}">
                  <a16:creationId xmlns:a16="http://schemas.microsoft.com/office/drawing/2014/main" id="{B584F868-E8FF-4E05-8C20-CCF5DF18355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02031" y="4712980"/>
              <a:ext cx="812800" cy="812799"/>
            </a:xfrm>
            <a:prstGeom prst="rect">
              <a:avLst/>
            </a:prstGeom>
          </p:spPr>
        </p:pic>
      </p:grpSp>
      <p:grpSp>
        <p:nvGrpSpPr>
          <p:cNvPr id="12" name="Group 11">
            <a:extLst>
              <a:ext uri="{FF2B5EF4-FFF2-40B4-BE49-F238E27FC236}">
                <a16:creationId xmlns:a16="http://schemas.microsoft.com/office/drawing/2014/main" id="{BEBDD15B-11AF-4B09-0C18-202F29FD9C49}"/>
              </a:ext>
            </a:extLst>
          </p:cNvPr>
          <p:cNvGrpSpPr/>
          <p:nvPr/>
        </p:nvGrpSpPr>
        <p:grpSpPr>
          <a:xfrm>
            <a:off x="781564" y="1928642"/>
            <a:ext cx="2073927" cy="830997"/>
            <a:chOff x="2983288" y="3022335"/>
            <a:chExt cx="3447901" cy="1477323"/>
          </a:xfrm>
        </p:grpSpPr>
        <p:sp>
          <p:nvSpPr>
            <p:cNvPr id="23" name="TextBox 22">
              <a:extLst>
                <a:ext uri="{FF2B5EF4-FFF2-40B4-BE49-F238E27FC236}">
                  <a16:creationId xmlns:a16="http://schemas.microsoft.com/office/drawing/2014/main" id="{CAF6F7D8-5F6C-4A93-8D78-67E058B3DE23}"/>
                </a:ext>
              </a:extLst>
            </p:cNvPr>
            <p:cNvSpPr txBox="1"/>
            <p:nvPr/>
          </p:nvSpPr>
          <p:spPr>
            <a:xfrm>
              <a:off x="3859732" y="3022335"/>
              <a:ext cx="2571457" cy="1477323"/>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Describa sus valores, visión y objetivos.</a:t>
              </a:r>
            </a:p>
          </p:txBody>
        </p:sp>
        <p:pic>
          <p:nvPicPr>
            <p:cNvPr id="41" name="Graphic 40" descr="Weights Uneven with solid fill">
              <a:extLst>
                <a:ext uri="{FF2B5EF4-FFF2-40B4-BE49-F238E27FC236}">
                  <a16:creationId xmlns:a16="http://schemas.microsoft.com/office/drawing/2014/main" id="{363D150F-F9AC-4F9B-ADCC-D9B36C39CBA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3288" y="3172838"/>
              <a:ext cx="975356" cy="975357"/>
            </a:xfrm>
            <a:prstGeom prst="rect">
              <a:avLst/>
            </a:prstGeom>
          </p:spPr>
        </p:pic>
      </p:grpSp>
      <p:grpSp>
        <p:nvGrpSpPr>
          <p:cNvPr id="14" name="Group 13">
            <a:extLst>
              <a:ext uri="{FF2B5EF4-FFF2-40B4-BE49-F238E27FC236}">
                <a16:creationId xmlns:a16="http://schemas.microsoft.com/office/drawing/2014/main" id="{1BE6EE1A-AFA7-6B02-9D3C-228774BDF8A1}"/>
              </a:ext>
            </a:extLst>
          </p:cNvPr>
          <p:cNvGrpSpPr/>
          <p:nvPr/>
        </p:nvGrpSpPr>
        <p:grpSpPr>
          <a:xfrm>
            <a:off x="6309082" y="4796430"/>
            <a:ext cx="2004055" cy="645870"/>
            <a:chOff x="9541214" y="1494002"/>
            <a:chExt cx="3562765" cy="1148216"/>
          </a:xfrm>
        </p:grpSpPr>
        <p:sp>
          <p:nvSpPr>
            <p:cNvPr id="32" name="TextBox 31">
              <a:extLst>
                <a:ext uri="{FF2B5EF4-FFF2-40B4-BE49-F238E27FC236}">
                  <a16:creationId xmlns:a16="http://schemas.microsoft.com/office/drawing/2014/main" id="{AB8F90FE-0E5B-4226-8D10-F0E58BEFEFD4}"/>
                </a:ext>
              </a:extLst>
            </p:cNvPr>
            <p:cNvSpPr txBox="1"/>
            <p:nvPr/>
          </p:nvSpPr>
          <p:spPr>
            <a:xfrm>
              <a:off x="10469781" y="1602616"/>
              <a:ext cx="2634198" cy="1039602"/>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dirty="0">
                  <a:ln>
                    <a:noFill/>
                  </a:ln>
                  <a:solidFill>
                    <a:srgbClr val="F5EACC">
                      <a:lumMod val="25000"/>
                    </a:srgbClr>
                  </a:solidFill>
                  <a:uLnTx/>
                  <a:uFillTx/>
                  <a:latin typeface="Arial"/>
                  <a:ea typeface="+mn-ea"/>
                  <a:cs typeface="+mn-cs"/>
                </a:rPr>
                <a:t>Recabe los documentos.</a:t>
              </a:r>
            </a:p>
          </p:txBody>
        </p:sp>
        <p:pic>
          <p:nvPicPr>
            <p:cNvPr id="42" name="Graphic 41" descr="Handshake with solid fill">
              <a:extLst>
                <a:ext uri="{FF2B5EF4-FFF2-40B4-BE49-F238E27FC236}">
                  <a16:creationId xmlns:a16="http://schemas.microsoft.com/office/drawing/2014/main" id="{5A6F572F-5B71-4A56-A71E-C055060325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41214" y="1494002"/>
              <a:ext cx="975362" cy="975362"/>
            </a:xfrm>
            <a:prstGeom prst="rect">
              <a:avLst/>
            </a:prstGeom>
          </p:spPr>
        </p:pic>
      </p:grpSp>
      <p:grpSp>
        <p:nvGrpSpPr>
          <p:cNvPr id="11" name="Group 10">
            <a:extLst>
              <a:ext uri="{FF2B5EF4-FFF2-40B4-BE49-F238E27FC236}">
                <a16:creationId xmlns:a16="http://schemas.microsoft.com/office/drawing/2014/main" id="{C70EADA2-A11E-4690-EA10-B1C14F04DF8C}"/>
              </a:ext>
            </a:extLst>
          </p:cNvPr>
          <p:cNvGrpSpPr/>
          <p:nvPr/>
        </p:nvGrpSpPr>
        <p:grpSpPr>
          <a:xfrm>
            <a:off x="830863" y="4824713"/>
            <a:ext cx="2140188" cy="830997"/>
            <a:chOff x="3024404" y="3692235"/>
            <a:chExt cx="3517499" cy="1477324"/>
          </a:xfrm>
        </p:grpSpPr>
        <p:sp>
          <p:nvSpPr>
            <p:cNvPr id="25" name="TextBox 24">
              <a:extLst>
                <a:ext uri="{FF2B5EF4-FFF2-40B4-BE49-F238E27FC236}">
                  <a16:creationId xmlns:a16="http://schemas.microsoft.com/office/drawing/2014/main" id="{0D1E867D-FB2E-42E4-B807-48F23A0F72CF}"/>
                </a:ext>
              </a:extLst>
            </p:cNvPr>
            <p:cNvSpPr txBox="1"/>
            <p:nvPr/>
          </p:nvSpPr>
          <p:spPr>
            <a:xfrm>
              <a:off x="3999762" y="3692235"/>
              <a:ext cx="2542141" cy="1477324"/>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Identifique y refuerce las relaciones clave. </a:t>
              </a:r>
            </a:p>
          </p:txBody>
        </p:sp>
        <p:pic>
          <p:nvPicPr>
            <p:cNvPr id="54" name="Graphic 53" descr="Group brainstorm with solid fill">
              <a:extLst>
                <a:ext uri="{FF2B5EF4-FFF2-40B4-BE49-F238E27FC236}">
                  <a16:creationId xmlns:a16="http://schemas.microsoft.com/office/drawing/2014/main" id="{E9711968-CBAD-4B56-98DC-61FBDF09163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24404" y="3712276"/>
              <a:ext cx="975358" cy="975357"/>
            </a:xfrm>
            <a:prstGeom prst="rect">
              <a:avLst/>
            </a:prstGeom>
          </p:spPr>
        </p:pic>
      </p:grpSp>
      <p:grpSp>
        <p:nvGrpSpPr>
          <p:cNvPr id="6" name="Group 5">
            <a:extLst>
              <a:ext uri="{FF2B5EF4-FFF2-40B4-BE49-F238E27FC236}">
                <a16:creationId xmlns:a16="http://schemas.microsoft.com/office/drawing/2014/main" id="{6C556C3D-CBF9-A4A8-9C89-6FD48CCBD822}"/>
              </a:ext>
            </a:extLst>
          </p:cNvPr>
          <p:cNvGrpSpPr/>
          <p:nvPr/>
        </p:nvGrpSpPr>
        <p:grpSpPr>
          <a:xfrm>
            <a:off x="830863" y="3462234"/>
            <a:ext cx="2140188" cy="622993"/>
            <a:chOff x="697693" y="3322445"/>
            <a:chExt cx="1904162" cy="622993"/>
          </a:xfrm>
        </p:grpSpPr>
        <p:pic>
          <p:nvPicPr>
            <p:cNvPr id="48" name="Graphic 47" descr="Cabin outline">
              <a:extLst>
                <a:ext uri="{FF2B5EF4-FFF2-40B4-BE49-F238E27FC236}">
                  <a16:creationId xmlns:a16="http://schemas.microsoft.com/office/drawing/2014/main" id="{DCD78F93-7843-9A80-7F23-4B6B7586723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7693" y="3322445"/>
              <a:ext cx="548640" cy="622993"/>
            </a:xfrm>
            <a:prstGeom prst="rect">
              <a:avLst/>
            </a:prstGeom>
          </p:spPr>
        </p:pic>
        <p:sp>
          <p:nvSpPr>
            <p:cNvPr id="17" name="TextBox 16">
              <a:extLst>
                <a:ext uri="{FF2B5EF4-FFF2-40B4-BE49-F238E27FC236}">
                  <a16:creationId xmlns:a16="http://schemas.microsoft.com/office/drawing/2014/main" id="{DBCF1D1E-86B0-D752-FB05-9845559DCD57}"/>
                </a:ext>
              </a:extLst>
            </p:cNvPr>
            <p:cNvSpPr txBox="1"/>
            <p:nvPr/>
          </p:nvSpPr>
          <p:spPr>
            <a:xfrm>
              <a:off x="1235076" y="3347397"/>
              <a:ext cx="136677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Identifique sus necesidades.  </a:t>
              </a:r>
            </a:p>
          </p:txBody>
        </p:sp>
      </p:grpSp>
      <p:grpSp>
        <p:nvGrpSpPr>
          <p:cNvPr id="5" name="Group 4">
            <a:extLst>
              <a:ext uri="{FF2B5EF4-FFF2-40B4-BE49-F238E27FC236}">
                <a16:creationId xmlns:a16="http://schemas.microsoft.com/office/drawing/2014/main" id="{AA26EB07-B64C-F3D3-86ED-DE05A50C4E16}"/>
              </a:ext>
            </a:extLst>
          </p:cNvPr>
          <p:cNvGrpSpPr/>
          <p:nvPr/>
        </p:nvGrpSpPr>
        <p:grpSpPr>
          <a:xfrm>
            <a:off x="6309082" y="2024100"/>
            <a:ext cx="2192981" cy="640080"/>
            <a:chOff x="6341418" y="1991110"/>
            <a:chExt cx="2192981" cy="640080"/>
          </a:xfrm>
        </p:grpSpPr>
        <p:sp>
          <p:nvSpPr>
            <p:cNvPr id="45" name="TextBox 44">
              <a:extLst>
                <a:ext uri="{FF2B5EF4-FFF2-40B4-BE49-F238E27FC236}">
                  <a16:creationId xmlns:a16="http://schemas.microsoft.com/office/drawing/2014/main" id="{EF68762F-300E-0917-8847-5843C5B4574A}"/>
                </a:ext>
              </a:extLst>
            </p:cNvPr>
            <p:cNvSpPr txBox="1"/>
            <p:nvPr/>
          </p:nvSpPr>
          <p:spPr>
            <a:xfrm>
              <a:off x="6936464" y="2070012"/>
              <a:ext cx="1597935" cy="298160"/>
            </a:xfrm>
            <a:prstGeom prst="rect">
              <a:avLst/>
            </a:prstGeom>
            <a:noFill/>
          </p:spPr>
          <p:txBody>
            <a:bodyPr wrap="square" lIns="51435" tIns="25718" rIns="51435" bIns="25718" anchor="t">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Cuente su historia.</a:t>
              </a:r>
            </a:p>
          </p:txBody>
        </p:sp>
        <p:pic>
          <p:nvPicPr>
            <p:cNvPr id="9" name="Graphic 8" descr="Teacher with solid fill">
              <a:extLst>
                <a:ext uri="{FF2B5EF4-FFF2-40B4-BE49-F238E27FC236}">
                  <a16:creationId xmlns:a16="http://schemas.microsoft.com/office/drawing/2014/main" id="{056EFD6A-64D5-CB4A-3EDD-08989E90B98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41418" y="1991110"/>
              <a:ext cx="515805" cy="640080"/>
            </a:xfrm>
            <a:prstGeom prst="rect">
              <a:avLst/>
            </a:prstGeom>
          </p:spPr>
        </p:pic>
      </p:grpSp>
      <p:grpSp>
        <p:nvGrpSpPr>
          <p:cNvPr id="18" name="Group 17">
            <a:extLst>
              <a:ext uri="{FF2B5EF4-FFF2-40B4-BE49-F238E27FC236}">
                <a16:creationId xmlns:a16="http://schemas.microsoft.com/office/drawing/2014/main" id="{5B653E01-4193-541B-A82D-C00A0B49347A}"/>
              </a:ext>
            </a:extLst>
          </p:cNvPr>
          <p:cNvGrpSpPr/>
          <p:nvPr/>
        </p:nvGrpSpPr>
        <p:grpSpPr>
          <a:xfrm>
            <a:off x="6286811" y="3424503"/>
            <a:ext cx="1643108" cy="548640"/>
            <a:chOff x="8502434" y="2907567"/>
            <a:chExt cx="2921081" cy="975360"/>
          </a:xfrm>
        </p:grpSpPr>
        <p:pic>
          <p:nvPicPr>
            <p:cNvPr id="20" name="Graphic 19" descr="Boardroom with solid fill">
              <a:extLst>
                <a:ext uri="{FF2B5EF4-FFF2-40B4-BE49-F238E27FC236}">
                  <a16:creationId xmlns:a16="http://schemas.microsoft.com/office/drawing/2014/main" id="{37722A28-790E-4051-C326-F5974413DF0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02434" y="2907567"/>
              <a:ext cx="975360" cy="975360"/>
            </a:xfrm>
            <a:prstGeom prst="rect">
              <a:avLst/>
            </a:prstGeom>
          </p:spPr>
        </p:pic>
        <p:sp>
          <p:nvSpPr>
            <p:cNvPr id="21" name="TextBox 20">
              <a:extLst>
                <a:ext uri="{FF2B5EF4-FFF2-40B4-BE49-F238E27FC236}">
                  <a16:creationId xmlns:a16="http://schemas.microsoft.com/office/drawing/2014/main" id="{564B8386-DC66-2C65-CF80-C306856C3059}"/>
                </a:ext>
              </a:extLst>
            </p:cNvPr>
            <p:cNvSpPr txBox="1"/>
            <p:nvPr/>
          </p:nvSpPr>
          <p:spPr>
            <a:xfrm>
              <a:off x="9358029" y="3196884"/>
              <a:ext cx="2065486" cy="601874"/>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Negocie.</a:t>
              </a:r>
            </a:p>
          </p:txBody>
        </p:sp>
      </p:grpSp>
      <p:sp>
        <p:nvSpPr>
          <p:cNvPr id="4" name="Oval 3">
            <a:extLst>
              <a:ext uri="{FF2B5EF4-FFF2-40B4-BE49-F238E27FC236}">
                <a16:creationId xmlns:a16="http://schemas.microsoft.com/office/drawing/2014/main" id="{FF89BE87-8965-B784-5B8C-DA7E3137AD67}"/>
              </a:ext>
            </a:extLst>
          </p:cNvPr>
          <p:cNvSpPr/>
          <p:nvPr/>
        </p:nvSpPr>
        <p:spPr>
          <a:xfrm>
            <a:off x="3551335" y="3845334"/>
            <a:ext cx="2290503" cy="1132096"/>
          </a:xfrm>
          <a:prstGeom prst="ellipse">
            <a:avLst/>
          </a:prstGeom>
          <a:noFill/>
          <a:ln>
            <a:solidFill>
              <a:srgbClr val="004B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CC"/>
              </a:solidFill>
              <a:effectLst/>
              <a:uLnTx/>
              <a:uFillTx/>
              <a:latin typeface="Arial"/>
              <a:ea typeface="+mn-ea"/>
              <a:cs typeface="+mn-cs"/>
            </a:endParaRPr>
          </a:p>
        </p:txBody>
      </p:sp>
    </p:spTree>
    <p:extLst>
      <p:ext uri="{BB962C8B-B14F-4D97-AF65-F5344CB8AC3E}">
        <p14:creationId xmlns:p14="http://schemas.microsoft.com/office/powerpoint/2010/main" val="2007927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907A2-5700-4C56-8EEE-33E529EDB2E1}"/>
              </a:ext>
            </a:extLst>
          </p:cNvPr>
          <p:cNvSpPr>
            <a:spLocks noGrp="1"/>
          </p:cNvSpPr>
          <p:nvPr>
            <p:ph type="title"/>
          </p:nvPr>
        </p:nvSpPr>
        <p:spPr/>
        <p:txBody>
          <a:bodyPr>
            <a:normAutofit/>
          </a:bodyPr>
          <a:lstStyle/>
          <a:p>
            <a:r>
              <a:rPr lang="es-ES" sz="3000" dirty="0">
                <a:solidFill>
                  <a:srgbClr val="002659"/>
                </a:solidFill>
                <a:latin typeface="Arial" panose="020B0604020202020204" pitchFamily="34" charset="0"/>
                <a:ea typeface="+mn-ea"/>
                <a:cs typeface="Arial" panose="020B0604020202020204" pitchFamily="34" charset="0"/>
              </a:rPr>
              <a:t>Tarea para la casa</a:t>
            </a:r>
          </a:p>
        </p:txBody>
      </p:sp>
      <p:sp>
        <p:nvSpPr>
          <p:cNvPr id="3" name="Content Placeholder 2">
            <a:extLst>
              <a:ext uri="{FF2B5EF4-FFF2-40B4-BE49-F238E27FC236}">
                <a16:creationId xmlns:a16="http://schemas.microsoft.com/office/drawing/2014/main" id="{0AEE3700-291B-46B5-8395-6FCA435B71DC}"/>
              </a:ext>
            </a:extLst>
          </p:cNvPr>
          <p:cNvSpPr>
            <a:spLocks noGrp="1"/>
          </p:cNvSpPr>
          <p:nvPr>
            <p:ph idx="1"/>
          </p:nvPr>
        </p:nvSpPr>
        <p:spPr/>
        <p:txBody>
          <a:bodyPr vert="horz" lIns="91440" tIns="45720" rIns="91440" bIns="45720" rtlCol="0" anchor="t">
            <a:normAutofit/>
          </a:bodyPr>
          <a:lstStyle/>
          <a:p>
            <a:r>
              <a:rPr lang="es-ES" dirty="0"/>
              <a:t>Complete la Hoja de Trabajo de Transferencia de Explotaciones Agrícolas o Ganaderas </a:t>
            </a:r>
          </a:p>
        </p:txBody>
      </p:sp>
      <p:grpSp>
        <p:nvGrpSpPr>
          <p:cNvPr id="5" name="Group 4">
            <a:extLst>
              <a:ext uri="{FF2B5EF4-FFF2-40B4-BE49-F238E27FC236}">
                <a16:creationId xmlns:a16="http://schemas.microsoft.com/office/drawing/2014/main" id="{931EFA50-9EE7-5E08-3390-B39759CEAA74}"/>
              </a:ext>
            </a:extLst>
          </p:cNvPr>
          <p:cNvGrpSpPr/>
          <p:nvPr/>
        </p:nvGrpSpPr>
        <p:grpSpPr>
          <a:xfrm>
            <a:off x="7441848" y="254692"/>
            <a:ext cx="1244952" cy="1089401"/>
            <a:chOff x="8843375" y="1205629"/>
            <a:chExt cx="2192055" cy="2192055"/>
          </a:xfrm>
        </p:grpSpPr>
        <p:pic>
          <p:nvPicPr>
            <p:cNvPr id="6" name="Graphic 5" descr="Open book outline">
              <a:extLst>
                <a:ext uri="{FF2B5EF4-FFF2-40B4-BE49-F238E27FC236}">
                  <a16:creationId xmlns:a16="http://schemas.microsoft.com/office/drawing/2014/main" id="{CC92EE18-F043-995D-FFBA-999419353A2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43375" y="1205629"/>
              <a:ext cx="2192055" cy="2192055"/>
            </a:xfrm>
            <a:prstGeom prst="rect">
              <a:avLst/>
            </a:prstGeom>
          </p:spPr>
        </p:pic>
        <p:pic>
          <p:nvPicPr>
            <p:cNvPr id="7" name="Graphic 6" descr="Work from home house outline">
              <a:extLst>
                <a:ext uri="{FF2B5EF4-FFF2-40B4-BE49-F238E27FC236}">
                  <a16:creationId xmlns:a16="http://schemas.microsoft.com/office/drawing/2014/main" id="{3C6BCDA2-678F-EB1D-DB77-078489C0C3C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08822" y="1795049"/>
              <a:ext cx="735487" cy="735487"/>
            </a:xfrm>
            <a:prstGeom prst="rect">
              <a:avLst/>
            </a:prstGeom>
          </p:spPr>
        </p:pic>
      </p:grpSp>
    </p:spTree>
    <p:extLst>
      <p:ext uri="{BB962C8B-B14F-4D97-AF65-F5344CB8AC3E}">
        <p14:creationId xmlns:p14="http://schemas.microsoft.com/office/powerpoint/2010/main" val="23552386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FAF697-A69E-485F-AA83-0A8838152837}"/>
              </a:ext>
            </a:extLst>
          </p:cNvPr>
          <p:cNvSpPr txBox="1"/>
          <p:nvPr/>
        </p:nvSpPr>
        <p:spPr>
          <a:xfrm>
            <a:off x="4974550" y="5436415"/>
            <a:ext cx="4169450" cy="923330"/>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5400" b="1" i="0" u="none" strike="noStrike" cap="none" normalizeH="0" baseline="0" noProof="0" dirty="0">
                <a:ln>
                  <a:noFill/>
                </a:ln>
                <a:solidFill>
                  <a:srgbClr val="004B24"/>
                </a:solidFill>
                <a:uLnTx/>
                <a:uFillTx/>
                <a:latin typeface="Arial"/>
                <a:ea typeface="+mn-ea"/>
                <a:cs typeface="+mn-cs"/>
              </a:rPr>
              <a:t>Gracias</a:t>
            </a:r>
          </a:p>
        </p:txBody>
      </p:sp>
      <p:sp>
        <p:nvSpPr>
          <p:cNvPr id="4" name="TextBox 3">
            <a:extLst>
              <a:ext uri="{FF2B5EF4-FFF2-40B4-BE49-F238E27FC236}">
                <a16:creationId xmlns:a16="http://schemas.microsoft.com/office/drawing/2014/main" id="{606FC62A-5C52-44FD-8CE2-16C4DC705ADE}"/>
              </a:ext>
            </a:extLst>
          </p:cNvPr>
          <p:cNvSpPr txBox="1"/>
          <p:nvPr/>
        </p:nvSpPr>
        <p:spPr>
          <a:xfrm>
            <a:off x="650591" y="1261591"/>
            <a:ext cx="8220454" cy="3785652"/>
          </a:xfrm>
          <a:prstGeom prst="rect">
            <a:avLst/>
          </a:prstGeom>
          <a:noFill/>
          <a:ln>
            <a:solidFill>
              <a:srgbClr val="C00000"/>
            </a:solidFill>
          </a:ln>
        </p:spPr>
        <p:txBody>
          <a:bodyPr wrap="square" rtlCol="0">
            <a:spAutoFit/>
          </a:bodyPr>
          <a:lstStyle/>
          <a:p>
            <a:pPr marL="0" marR="0" lvl="0" indent="0" algn="l" defTabSz="514350" rtl="0" eaLnBrk="1" fontAlgn="auto" latinLnBrk="0" hangingPunct="1">
              <a:lnSpc>
                <a:spcPct val="150000"/>
              </a:lnSpc>
              <a:spcBef>
                <a:spcPts val="0"/>
              </a:spcBef>
              <a:spcAft>
                <a:spcPts val="0"/>
              </a:spcAft>
              <a:buClrTx/>
              <a:buSzTx/>
              <a:buFontTx/>
              <a:buNone/>
              <a:tabLst/>
              <a:defRPr/>
            </a:pPr>
            <a:r>
              <a:rPr kumimoji="0" lang="es-ES" sz="2400" b="0" i="0" u="none" strike="noStrike" cap="none" normalizeH="0" baseline="0" noProof="0" dirty="0">
                <a:ln>
                  <a:noFill/>
                </a:ln>
                <a:solidFill>
                  <a:srgbClr val="C00000"/>
                </a:solidFill>
                <a:uLnTx/>
                <a:uFillTx/>
                <a:latin typeface="Arial"/>
                <a:ea typeface="+mn-ea"/>
                <a:cs typeface="+mn-cs"/>
              </a:rPr>
              <a:t>**CAPACITADORES: Diseñen esta diapositiva con información, por ejemplo:  </a:t>
            </a:r>
          </a:p>
          <a:p>
            <a:pPr marL="450056" marR="0" lvl="1" indent="-192881" algn="l" defTabSz="51435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400" b="0" i="0" u="none" strike="noStrike" cap="none" normalizeH="0" baseline="0" noProof="0" dirty="0">
                <a:ln>
                  <a:noFill/>
                </a:ln>
                <a:solidFill>
                  <a:srgbClr val="C00000"/>
                </a:solidFill>
                <a:uLnTx/>
                <a:uFillTx/>
                <a:latin typeface="Arial"/>
                <a:ea typeface="+mn-ea"/>
                <a:cs typeface="+mn-cs"/>
              </a:rPr>
              <a:t>Nombres y fotos de los ponentes </a:t>
            </a:r>
          </a:p>
          <a:p>
            <a:pPr marL="450056" marR="0" lvl="1" indent="-192881" algn="l" defTabSz="51435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400" b="0" i="0" u="none" strike="noStrike" cap="none" normalizeH="0" baseline="0" noProof="0" dirty="0">
                <a:ln>
                  <a:noFill/>
                </a:ln>
                <a:solidFill>
                  <a:srgbClr val="C00000"/>
                </a:solidFill>
                <a:uLnTx/>
                <a:uFillTx/>
                <a:latin typeface="Arial"/>
                <a:ea typeface="+mn-ea"/>
                <a:cs typeface="+mn-cs"/>
              </a:rPr>
              <a:t>Su logotipo y los logotipos de los copatrocinadores </a:t>
            </a:r>
          </a:p>
          <a:p>
            <a:pPr marL="450056" marR="0" lvl="1" indent="-192881" algn="l" defTabSz="51435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400" b="0" i="0" u="none" strike="noStrike" cap="none" normalizeH="0" baseline="0" noProof="0" dirty="0">
                <a:ln>
                  <a:noFill/>
                </a:ln>
                <a:solidFill>
                  <a:srgbClr val="C00000"/>
                </a:solidFill>
                <a:uLnTx/>
                <a:uFillTx/>
                <a:latin typeface="Arial"/>
                <a:ea typeface="+mn-ea"/>
                <a:cs typeface="+mn-cs"/>
              </a:rPr>
              <a:t>Reflexiones finales</a:t>
            </a:r>
          </a:p>
          <a:p>
            <a:pPr marL="450056" marR="0" lvl="1" indent="-192881" algn="l" defTabSz="51435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s-ES" sz="2400" b="0" i="0" u="none" strike="noStrike" cap="none" normalizeH="0" baseline="0" noProof="0" dirty="0">
                <a:ln>
                  <a:noFill/>
                </a:ln>
                <a:solidFill>
                  <a:srgbClr val="C00000"/>
                </a:solidFill>
                <a:uLnTx/>
                <a:uFillTx/>
                <a:latin typeface="Arial"/>
                <a:ea typeface="+mn-ea"/>
                <a:cs typeface="+mn-cs"/>
              </a:rPr>
              <a:t>Recursos </a:t>
            </a:r>
          </a:p>
          <a:p>
            <a:pPr marL="0" marR="0" lvl="0" indent="0" algn="l" defTabSz="51435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67164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14="http://schemas.microsoft.com/office/powerpoint/2010/main" Requires="p14">
          <p:contentPart p14:bwMode="auto" r:id="rId3">
            <p14:nvContentPartPr>
              <p14:cNvPr id="19" name="Ink 18">
                <a:extLst>
                  <a:ext uri="{FF2B5EF4-FFF2-40B4-BE49-F238E27FC236}">
                    <a16:creationId xmlns:a16="http://schemas.microsoft.com/office/drawing/2014/main" id="{BD346F9E-6FB6-4B6A-925C-561EED972C73}"/>
                  </a:ext>
                </a:extLst>
              </p14:cNvPr>
              <p14:cNvContentPartPr/>
              <p14:nvPr/>
            </p14:nvContentPartPr>
            <p14:xfrm>
              <a:off x="-793317" y="2415859"/>
              <a:ext cx="203" cy="5873"/>
            </p14:xfrm>
          </p:contentPart>
        </mc:Choice>
        <mc:Fallback>
          <p:pic>
            <p:nvPicPr>
              <p:cNvPr id="19" name="Ink 18">
                <a:extLst>
                  <a:ext uri="{FF2B5EF4-FFF2-40B4-BE49-F238E27FC236}">
                    <a16:creationId xmlns:a16="http://schemas.microsoft.com/office/drawing/2014/main" id="{BD346F9E-6FB6-4B6A-925C-561EED972C73}"/>
                  </a:ext>
                </a:extLst>
              </p:cNvPr>
              <p:cNvPicPr/>
              <p:nvPr/>
            </p:nvPicPr>
            <p:blipFill>
              <a:blip r:embed="rId4"/>
              <a:stretch>
                <a:fillRect/>
              </a:stretch>
            </p:blipFill>
            <p:spPr>
              <a:xfrm>
                <a:off x="-798392" y="2406682"/>
                <a:ext cx="10150" cy="23859"/>
              </a:xfrm>
              <a:prstGeom prst="rect">
                <a:avLst/>
              </a:prstGeom>
            </p:spPr>
          </p:pic>
        </mc:Fallback>
      </mc:AlternateContent>
      <p:sp>
        <p:nvSpPr>
          <p:cNvPr id="22" name="Title 1">
            <a:extLst>
              <a:ext uri="{FF2B5EF4-FFF2-40B4-BE49-F238E27FC236}">
                <a16:creationId xmlns:a16="http://schemas.microsoft.com/office/drawing/2014/main" id="{B5911F23-489E-4D8C-AF77-9B5473A6D5EB}"/>
              </a:ext>
            </a:extLst>
          </p:cNvPr>
          <p:cNvSpPr>
            <a:spLocks noGrp="1"/>
          </p:cNvSpPr>
          <p:nvPr>
            <p:ph type="title"/>
          </p:nvPr>
        </p:nvSpPr>
        <p:spPr/>
        <p:txBody>
          <a:bodyPr/>
          <a:lstStyle/>
          <a:p>
            <a:pPr algn="ctr"/>
            <a:r>
              <a:rPr lang="es-ES" sz="3200" dirty="0"/>
              <a:t>10 Pasos Clave en la Transferencia de Una Explotación Agrícola o Ganadera</a:t>
            </a:r>
          </a:p>
        </p:txBody>
      </p:sp>
      <p:grpSp>
        <p:nvGrpSpPr>
          <p:cNvPr id="3" name="Group 2">
            <a:extLst>
              <a:ext uri="{FF2B5EF4-FFF2-40B4-BE49-F238E27FC236}">
                <a16:creationId xmlns:a16="http://schemas.microsoft.com/office/drawing/2014/main" id="{2B73D363-9DC4-2BCD-8927-8AC63D23AC07}"/>
              </a:ext>
            </a:extLst>
          </p:cNvPr>
          <p:cNvGrpSpPr/>
          <p:nvPr/>
        </p:nvGrpSpPr>
        <p:grpSpPr>
          <a:xfrm>
            <a:off x="3732590" y="2764470"/>
            <a:ext cx="1943864" cy="830997"/>
            <a:chOff x="6297919" y="4364238"/>
            <a:chExt cx="3455758" cy="1477332"/>
          </a:xfrm>
        </p:grpSpPr>
        <p:sp>
          <p:nvSpPr>
            <p:cNvPr id="29" name="TextBox 28">
              <a:extLst>
                <a:ext uri="{FF2B5EF4-FFF2-40B4-BE49-F238E27FC236}">
                  <a16:creationId xmlns:a16="http://schemas.microsoft.com/office/drawing/2014/main" id="{7BBD7BBF-DB42-49E1-BFF7-CF8B6F47DC2A}"/>
                </a:ext>
              </a:extLst>
            </p:cNvPr>
            <p:cNvSpPr txBox="1"/>
            <p:nvPr/>
          </p:nvSpPr>
          <p:spPr>
            <a:xfrm>
              <a:off x="7323848" y="4364238"/>
              <a:ext cx="2429829" cy="1477332"/>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EA9F24">
                      <a:lumMod val="50000"/>
                    </a:srgbClr>
                  </a:solidFill>
                  <a:uLnTx/>
                  <a:uFillTx/>
                  <a:latin typeface="Arial"/>
                  <a:ea typeface="+mn-ea"/>
                  <a:cs typeface="+mn-cs"/>
                </a:rPr>
                <a:t>Cree su equipo de apoyo</a:t>
              </a:r>
              <a:r>
                <a:rPr kumimoji="0" lang="es-ES" sz="1600" b="0" i="0" u="none" strike="noStrike" cap="none" normalizeH="0" baseline="0" noProof="0">
                  <a:ln>
                    <a:noFill/>
                  </a:ln>
                  <a:solidFill>
                    <a:srgbClr val="415B9B"/>
                  </a:solidFill>
                  <a:uLnTx/>
                  <a:uFillTx/>
                  <a:latin typeface="Arial"/>
                  <a:ea typeface="+mn-ea"/>
                  <a:cs typeface="+mn-cs"/>
                </a:rPr>
                <a:t>.</a:t>
              </a:r>
            </a:p>
          </p:txBody>
        </p:sp>
        <p:pic>
          <p:nvPicPr>
            <p:cNvPr id="35" name="Graphic 34" descr="Connections with solid fill">
              <a:extLst>
                <a:ext uri="{FF2B5EF4-FFF2-40B4-BE49-F238E27FC236}">
                  <a16:creationId xmlns:a16="http://schemas.microsoft.com/office/drawing/2014/main" id="{E7F3F094-7E7D-4314-91AF-00134BAC1FC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7919" y="4527152"/>
              <a:ext cx="1025929" cy="975363"/>
            </a:xfrm>
            <a:prstGeom prst="rect">
              <a:avLst/>
            </a:prstGeom>
          </p:spPr>
        </p:pic>
      </p:grpSp>
      <p:grpSp>
        <p:nvGrpSpPr>
          <p:cNvPr id="8" name="Group 7">
            <a:extLst>
              <a:ext uri="{FF2B5EF4-FFF2-40B4-BE49-F238E27FC236}">
                <a16:creationId xmlns:a16="http://schemas.microsoft.com/office/drawing/2014/main" id="{EAC91C78-E3F7-C37D-F35A-A9E165A9704F}"/>
              </a:ext>
            </a:extLst>
          </p:cNvPr>
          <p:cNvGrpSpPr/>
          <p:nvPr/>
        </p:nvGrpSpPr>
        <p:grpSpPr>
          <a:xfrm>
            <a:off x="3732590" y="1542188"/>
            <a:ext cx="1678820" cy="584775"/>
            <a:chOff x="5899273" y="2846803"/>
            <a:chExt cx="2984569" cy="1039599"/>
          </a:xfrm>
        </p:grpSpPr>
        <p:sp>
          <p:nvSpPr>
            <p:cNvPr id="26" name="TextBox 25">
              <a:extLst>
                <a:ext uri="{FF2B5EF4-FFF2-40B4-BE49-F238E27FC236}">
                  <a16:creationId xmlns:a16="http://schemas.microsoft.com/office/drawing/2014/main" id="{B572532F-9A85-4383-8B83-30B668713630}"/>
                </a:ext>
              </a:extLst>
            </p:cNvPr>
            <p:cNvSpPr txBox="1"/>
            <p:nvPr/>
          </p:nvSpPr>
          <p:spPr>
            <a:xfrm>
              <a:off x="7023428" y="2846803"/>
              <a:ext cx="1860414" cy="1039599"/>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Evalúe las finanzas.</a:t>
              </a:r>
            </a:p>
          </p:txBody>
        </p:sp>
        <p:pic>
          <p:nvPicPr>
            <p:cNvPr id="37" name="Graphic 36" descr="Money with solid fill">
              <a:extLst>
                <a:ext uri="{FF2B5EF4-FFF2-40B4-BE49-F238E27FC236}">
                  <a16:creationId xmlns:a16="http://schemas.microsoft.com/office/drawing/2014/main" id="{9A92ED54-3E28-4FF3-85CD-B204965E46B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99273" y="2869989"/>
              <a:ext cx="975360" cy="975359"/>
            </a:xfrm>
            <a:prstGeom prst="rect">
              <a:avLst/>
            </a:prstGeom>
          </p:spPr>
        </p:pic>
      </p:grpSp>
      <p:grpSp>
        <p:nvGrpSpPr>
          <p:cNvPr id="2" name="Group 1">
            <a:extLst>
              <a:ext uri="{FF2B5EF4-FFF2-40B4-BE49-F238E27FC236}">
                <a16:creationId xmlns:a16="http://schemas.microsoft.com/office/drawing/2014/main" id="{7625AB66-3DE5-D1CB-E9F5-11B92AAAA04C}"/>
              </a:ext>
            </a:extLst>
          </p:cNvPr>
          <p:cNvGrpSpPr/>
          <p:nvPr/>
        </p:nvGrpSpPr>
        <p:grpSpPr>
          <a:xfrm>
            <a:off x="3674976" y="5352318"/>
            <a:ext cx="2221991" cy="584775"/>
            <a:chOff x="6747793" y="5665000"/>
            <a:chExt cx="3950206" cy="1039601"/>
          </a:xfrm>
        </p:grpSpPr>
        <p:sp>
          <p:nvSpPr>
            <p:cNvPr id="27" name="TextBox 26">
              <a:extLst>
                <a:ext uri="{FF2B5EF4-FFF2-40B4-BE49-F238E27FC236}">
                  <a16:creationId xmlns:a16="http://schemas.microsoft.com/office/drawing/2014/main" id="{ACF13536-328C-4D34-9BC6-3FFECAB03FB0}"/>
                </a:ext>
              </a:extLst>
            </p:cNvPr>
            <p:cNvSpPr txBox="1"/>
            <p:nvPr/>
          </p:nvSpPr>
          <p:spPr>
            <a:xfrm>
              <a:off x="7778348" y="5665000"/>
              <a:ext cx="2919651" cy="1039601"/>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Esboce y adapte su plan.</a:t>
              </a:r>
            </a:p>
          </p:txBody>
        </p:sp>
        <p:pic>
          <p:nvPicPr>
            <p:cNvPr id="38" name="Graphic 37" descr="Blueprint with solid fill">
              <a:extLst>
                <a:ext uri="{FF2B5EF4-FFF2-40B4-BE49-F238E27FC236}">
                  <a16:creationId xmlns:a16="http://schemas.microsoft.com/office/drawing/2014/main" id="{1A24F550-1F5B-4706-B763-E1A8D6D0CFC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47793" y="5678808"/>
              <a:ext cx="975360" cy="975361"/>
            </a:xfrm>
            <a:prstGeom prst="rect">
              <a:avLst/>
            </a:prstGeom>
          </p:spPr>
        </p:pic>
      </p:grpSp>
      <p:grpSp>
        <p:nvGrpSpPr>
          <p:cNvPr id="10" name="Group 9">
            <a:extLst>
              <a:ext uri="{FF2B5EF4-FFF2-40B4-BE49-F238E27FC236}">
                <a16:creationId xmlns:a16="http://schemas.microsoft.com/office/drawing/2014/main" id="{30F8A387-276E-B630-32CB-6ECB88A9EE2F}"/>
              </a:ext>
            </a:extLst>
          </p:cNvPr>
          <p:cNvGrpSpPr/>
          <p:nvPr/>
        </p:nvGrpSpPr>
        <p:grpSpPr>
          <a:xfrm>
            <a:off x="3692828" y="4153109"/>
            <a:ext cx="2149010" cy="584775"/>
            <a:chOff x="3102031" y="4712980"/>
            <a:chExt cx="3820461" cy="1039599"/>
          </a:xfrm>
        </p:grpSpPr>
        <p:sp>
          <p:nvSpPr>
            <p:cNvPr id="28" name="TextBox 27">
              <a:extLst>
                <a:ext uri="{FF2B5EF4-FFF2-40B4-BE49-F238E27FC236}">
                  <a16:creationId xmlns:a16="http://schemas.microsoft.com/office/drawing/2014/main" id="{D48B845F-2870-4C32-9F29-CF17FAAA2295}"/>
                </a:ext>
              </a:extLst>
            </p:cNvPr>
            <p:cNvSpPr txBox="1"/>
            <p:nvPr/>
          </p:nvSpPr>
          <p:spPr>
            <a:xfrm>
              <a:off x="4172731" y="4712980"/>
              <a:ext cx="2749761" cy="1039599"/>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Elija qué herramientas utilizar.</a:t>
              </a:r>
            </a:p>
          </p:txBody>
        </p:sp>
        <p:pic>
          <p:nvPicPr>
            <p:cNvPr id="39" name="Graphic 38" descr="Tools with solid fill">
              <a:extLst>
                <a:ext uri="{FF2B5EF4-FFF2-40B4-BE49-F238E27FC236}">
                  <a16:creationId xmlns:a16="http://schemas.microsoft.com/office/drawing/2014/main" id="{B584F868-E8FF-4E05-8C20-CCF5DF18355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02031" y="4712980"/>
              <a:ext cx="812800" cy="812799"/>
            </a:xfrm>
            <a:prstGeom prst="rect">
              <a:avLst/>
            </a:prstGeom>
          </p:spPr>
        </p:pic>
      </p:grpSp>
      <p:grpSp>
        <p:nvGrpSpPr>
          <p:cNvPr id="12" name="Group 11">
            <a:extLst>
              <a:ext uri="{FF2B5EF4-FFF2-40B4-BE49-F238E27FC236}">
                <a16:creationId xmlns:a16="http://schemas.microsoft.com/office/drawing/2014/main" id="{BEBDD15B-11AF-4B09-0C18-202F29FD9C49}"/>
              </a:ext>
            </a:extLst>
          </p:cNvPr>
          <p:cNvGrpSpPr/>
          <p:nvPr/>
        </p:nvGrpSpPr>
        <p:grpSpPr>
          <a:xfrm>
            <a:off x="781564" y="1928642"/>
            <a:ext cx="2073927" cy="830997"/>
            <a:chOff x="2983288" y="3022335"/>
            <a:chExt cx="3447901" cy="1477323"/>
          </a:xfrm>
        </p:grpSpPr>
        <p:sp>
          <p:nvSpPr>
            <p:cNvPr id="23" name="TextBox 22">
              <a:extLst>
                <a:ext uri="{FF2B5EF4-FFF2-40B4-BE49-F238E27FC236}">
                  <a16:creationId xmlns:a16="http://schemas.microsoft.com/office/drawing/2014/main" id="{CAF6F7D8-5F6C-4A93-8D78-67E058B3DE23}"/>
                </a:ext>
              </a:extLst>
            </p:cNvPr>
            <p:cNvSpPr txBox="1"/>
            <p:nvPr/>
          </p:nvSpPr>
          <p:spPr>
            <a:xfrm>
              <a:off x="3859732" y="3022335"/>
              <a:ext cx="2571457" cy="1477323"/>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Describa sus valores, visión y objetivos.</a:t>
              </a:r>
            </a:p>
          </p:txBody>
        </p:sp>
        <p:pic>
          <p:nvPicPr>
            <p:cNvPr id="41" name="Graphic 40" descr="Weights Uneven with solid fill">
              <a:extLst>
                <a:ext uri="{FF2B5EF4-FFF2-40B4-BE49-F238E27FC236}">
                  <a16:creationId xmlns:a16="http://schemas.microsoft.com/office/drawing/2014/main" id="{363D150F-F9AC-4F9B-ADCC-D9B36C39CBA0}"/>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983288" y="3172838"/>
              <a:ext cx="975356" cy="975357"/>
            </a:xfrm>
            <a:prstGeom prst="rect">
              <a:avLst/>
            </a:prstGeom>
          </p:spPr>
        </p:pic>
      </p:grpSp>
      <p:grpSp>
        <p:nvGrpSpPr>
          <p:cNvPr id="14" name="Group 13">
            <a:extLst>
              <a:ext uri="{FF2B5EF4-FFF2-40B4-BE49-F238E27FC236}">
                <a16:creationId xmlns:a16="http://schemas.microsoft.com/office/drawing/2014/main" id="{1BE6EE1A-AFA7-6B02-9D3C-228774BDF8A1}"/>
              </a:ext>
            </a:extLst>
          </p:cNvPr>
          <p:cNvGrpSpPr/>
          <p:nvPr/>
        </p:nvGrpSpPr>
        <p:grpSpPr>
          <a:xfrm>
            <a:off x="6309083" y="4796430"/>
            <a:ext cx="1920517" cy="645870"/>
            <a:chOff x="9541214" y="1494002"/>
            <a:chExt cx="3414252" cy="1148216"/>
          </a:xfrm>
        </p:grpSpPr>
        <p:sp>
          <p:nvSpPr>
            <p:cNvPr id="32" name="TextBox 31">
              <a:extLst>
                <a:ext uri="{FF2B5EF4-FFF2-40B4-BE49-F238E27FC236}">
                  <a16:creationId xmlns:a16="http://schemas.microsoft.com/office/drawing/2014/main" id="{AB8F90FE-0E5B-4226-8D10-F0E58BEFEFD4}"/>
                </a:ext>
              </a:extLst>
            </p:cNvPr>
            <p:cNvSpPr txBox="1"/>
            <p:nvPr/>
          </p:nvSpPr>
          <p:spPr>
            <a:xfrm>
              <a:off x="10469779" y="1602616"/>
              <a:ext cx="2485687" cy="1039602"/>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dirty="0">
                  <a:ln>
                    <a:noFill/>
                  </a:ln>
                  <a:solidFill>
                    <a:srgbClr val="F5EACC">
                      <a:lumMod val="25000"/>
                    </a:srgbClr>
                  </a:solidFill>
                  <a:uLnTx/>
                  <a:uFillTx/>
                  <a:latin typeface="Arial"/>
                  <a:ea typeface="+mn-ea"/>
                  <a:cs typeface="+mn-cs"/>
                </a:rPr>
                <a:t>Recabe los documentos.</a:t>
              </a:r>
            </a:p>
          </p:txBody>
        </p:sp>
        <p:pic>
          <p:nvPicPr>
            <p:cNvPr id="42" name="Graphic 41" descr="Handshake with solid fill">
              <a:extLst>
                <a:ext uri="{FF2B5EF4-FFF2-40B4-BE49-F238E27FC236}">
                  <a16:creationId xmlns:a16="http://schemas.microsoft.com/office/drawing/2014/main" id="{5A6F572F-5B71-4A56-A71E-C055060325C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41214" y="1494002"/>
              <a:ext cx="975362" cy="975362"/>
            </a:xfrm>
            <a:prstGeom prst="rect">
              <a:avLst/>
            </a:prstGeom>
          </p:spPr>
        </p:pic>
      </p:grpSp>
      <p:grpSp>
        <p:nvGrpSpPr>
          <p:cNvPr id="11" name="Group 10">
            <a:extLst>
              <a:ext uri="{FF2B5EF4-FFF2-40B4-BE49-F238E27FC236}">
                <a16:creationId xmlns:a16="http://schemas.microsoft.com/office/drawing/2014/main" id="{C70EADA2-A11E-4690-EA10-B1C14F04DF8C}"/>
              </a:ext>
            </a:extLst>
          </p:cNvPr>
          <p:cNvGrpSpPr/>
          <p:nvPr/>
        </p:nvGrpSpPr>
        <p:grpSpPr>
          <a:xfrm>
            <a:off x="830863" y="4824713"/>
            <a:ext cx="2140188" cy="830997"/>
            <a:chOff x="3024404" y="3692235"/>
            <a:chExt cx="3517499" cy="1477324"/>
          </a:xfrm>
        </p:grpSpPr>
        <p:sp>
          <p:nvSpPr>
            <p:cNvPr id="25" name="TextBox 24">
              <a:extLst>
                <a:ext uri="{FF2B5EF4-FFF2-40B4-BE49-F238E27FC236}">
                  <a16:creationId xmlns:a16="http://schemas.microsoft.com/office/drawing/2014/main" id="{0D1E867D-FB2E-42E4-B807-48F23A0F72CF}"/>
                </a:ext>
              </a:extLst>
            </p:cNvPr>
            <p:cNvSpPr txBox="1"/>
            <p:nvPr/>
          </p:nvSpPr>
          <p:spPr>
            <a:xfrm>
              <a:off x="3999762" y="3692235"/>
              <a:ext cx="2542141" cy="1477324"/>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Identifique y refuerce las relaciones clave. </a:t>
              </a:r>
            </a:p>
          </p:txBody>
        </p:sp>
        <p:pic>
          <p:nvPicPr>
            <p:cNvPr id="54" name="Graphic 53" descr="Group brainstorm with solid fill">
              <a:extLst>
                <a:ext uri="{FF2B5EF4-FFF2-40B4-BE49-F238E27FC236}">
                  <a16:creationId xmlns:a16="http://schemas.microsoft.com/office/drawing/2014/main" id="{E9711968-CBAD-4B56-98DC-61FBDF091630}"/>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024404" y="3712276"/>
              <a:ext cx="975358" cy="975357"/>
            </a:xfrm>
            <a:prstGeom prst="rect">
              <a:avLst/>
            </a:prstGeom>
          </p:spPr>
        </p:pic>
      </p:grpSp>
      <p:grpSp>
        <p:nvGrpSpPr>
          <p:cNvPr id="6" name="Group 5">
            <a:extLst>
              <a:ext uri="{FF2B5EF4-FFF2-40B4-BE49-F238E27FC236}">
                <a16:creationId xmlns:a16="http://schemas.microsoft.com/office/drawing/2014/main" id="{6C556C3D-CBF9-A4A8-9C89-6FD48CCBD822}"/>
              </a:ext>
            </a:extLst>
          </p:cNvPr>
          <p:cNvGrpSpPr/>
          <p:nvPr/>
        </p:nvGrpSpPr>
        <p:grpSpPr>
          <a:xfrm>
            <a:off x="830863" y="3462234"/>
            <a:ext cx="2002824" cy="855949"/>
            <a:chOff x="697693" y="3322445"/>
            <a:chExt cx="2002824" cy="855949"/>
          </a:xfrm>
        </p:grpSpPr>
        <p:pic>
          <p:nvPicPr>
            <p:cNvPr id="48" name="Graphic 47" descr="Cabin outline">
              <a:extLst>
                <a:ext uri="{FF2B5EF4-FFF2-40B4-BE49-F238E27FC236}">
                  <a16:creationId xmlns:a16="http://schemas.microsoft.com/office/drawing/2014/main" id="{DCD78F93-7843-9A80-7F23-4B6B75867233}"/>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97693" y="3322445"/>
              <a:ext cx="548640" cy="622993"/>
            </a:xfrm>
            <a:prstGeom prst="rect">
              <a:avLst/>
            </a:prstGeom>
          </p:spPr>
        </p:pic>
        <p:sp>
          <p:nvSpPr>
            <p:cNvPr id="17" name="TextBox 16">
              <a:extLst>
                <a:ext uri="{FF2B5EF4-FFF2-40B4-BE49-F238E27FC236}">
                  <a16:creationId xmlns:a16="http://schemas.microsoft.com/office/drawing/2014/main" id="{DBCF1D1E-86B0-D752-FB05-9845559DCD57}"/>
                </a:ext>
              </a:extLst>
            </p:cNvPr>
            <p:cNvSpPr txBox="1"/>
            <p:nvPr/>
          </p:nvSpPr>
          <p:spPr>
            <a:xfrm>
              <a:off x="1235076" y="3347397"/>
              <a:ext cx="146544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dirty="0">
                  <a:ln>
                    <a:noFill/>
                  </a:ln>
                  <a:solidFill>
                    <a:srgbClr val="F5EACC">
                      <a:lumMod val="25000"/>
                    </a:srgbClr>
                  </a:solidFill>
                  <a:uLnTx/>
                  <a:uFillTx/>
                  <a:latin typeface="Arial"/>
                  <a:ea typeface="+mn-ea"/>
                  <a:cs typeface="+mn-cs"/>
                </a:rPr>
                <a:t>Identifique sus necesidades.  </a:t>
              </a:r>
            </a:p>
          </p:txBody>
        </p:sp>
      </p:grpSp>
      <p:grpSp>
        <p:nvGrpSpPr>
          <p:cNvPr id="5" name="Group 4">
            <a:extLst>
              <a:ext uri="{FF2B5EF4-FFF2-40B4-BE49-F238E27FC236}">
                <a16:creationId xmlns:a16="http://schemas.microsoft.com/office/drawing/2014/main" id="{AA26EB07-B64C-F3D3-86ED-DE05A50C4E16}"/>
              </a:ext>
            </a:extLst>
          </p:cNvPr>
          <p:cNvGrpSpPr/>
          <p:nvPr/>
        </p:nvGrpSpPr>
        <p:grpSpPr>
          <a:xfrm>
            <a:off x="6309082" y="2024100"/>
            <a:ext cx="2192981" cy="640080"/>
            <a:chOff x="6341418" y="1991110"/>
            <a:chExt cx="2192981" cy="640080"/>
          </a:xfrm>
        </p:grpSpPr>
        <p:sp>
          <p:nvSpPr>
            <p:cNvPr id="45" name="TextBox 44">
              <a:extLst>
                <a:ext uri="{FF2B5EF4-FFF2-40B4-BE49-F238E27FC236}">
                  <a16:creationId xmlns:a16="http://schemas.microsoft.com/office/drawing/2014/main" id="{EF68762F-300E-0917-8847-5843C5B4574A}"/>
                </a:ext>
              </a:extLst>
            </p:cNvPr>
            <p:cNvSpPr txBox="1"/>
            <p:nvPr/>
          </p:nvSpPr>
          <p:spPr>
            <a:xfrm>
              <a:off x="6936464" y="2070012"/>
              <a:ext cx="1597935" cy="298160"/>
            </a:xfrm>
            <a:prstGeom prst="rect">
              <a:avLst/>
            </a:prstGeom>
            <a:noFill/>
          </p:spPr>
          <p:txBody>
            <a:bodyPr wrap="square" lIns="51435" tIns="25718" rIns="51435" bIns="25718" anchor="t">
              <a:spAutoFit/>
            </a:bodyPr>
            <a:lstStyle/>
            <a:p>
              <a:pPr marL="0" marR="0" lvl="0" indent="0" algn="l" defTabSz="257175"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Cuente su historia.</a:t>
              </a:r>
            </a:p>
          </p:txBody>
        </p:sp>
        <p:pic>
          <p:nvPicPr>
            <p:cNvPr id="9" name="Graphic 8" descr="Teacher with solid fill">
              <a:extLst>
                <a:ext uri="{FF2B5EF4-FFF2-40B4-BE49-F238E27FC236}">
                  <a16:creationId xmlns:a16="http://schemas.microsoft.com/office/drawing/2014/main" id="{056EFD6A-64D5-CB4A-3EDD-08989E90B988}"/>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341418" y="1991110"/>
              <a:ext cx="515805" cy="640080"/>
            </a:xfrm>
            <a:prstGeom prst="rect">
              <a:avLst/>
            </a:prstGeom>
          </p:spPr>
        </p:pic>
      </p:grpSp>
      <p:grpSp>
        <p:nvGrpSpPr>
          <p:cNvPr id="18" name="Group 17">
            <a:extLst>
              <a:ext uri="{FF2B5EF4-FFF2-40B4-BE49-F238E27FC236}">
                <a16:creationId xmlns:a16="http://schemas.microsoft.com/office/drawing/2014/main" id="{5B653E01-4193-541B-A82D-C00A0B49347A}"/>
              </a:ext>
            </a:extLst>
          </p:cNvPr>
          <p:cNvGrpSpPr/>
          <p:nvPr/>
        </p:nvGrpSpPr>
        <p:grpSpPr>
          <a:xfrm>
            <a:off x="6286811" y="3424503"/>
            <a:ext cx="1643108" cy="548640"/>
            <a:chOff x="8502434" y="2907567"/>
            <a:chExt cx="2921081" cy="975360"/>
          </a:xfrm>
        </p:grpSpPr>
        <p:pic>
          <p:nvPicPr>
            <p:cNvPr id="20" name="Graphic 19" descr="Boardroom with solid fill">
              <a:extLst>
                <a:ext uri="{FF2B5EF4-FFF2-40B4-BE49-F238E27FC236}">
                  <a16:creationId xmlns:a16="http://schemas.microsoft.com/office/drawing/2014/main" id="{37722A28-790E-4051-C326-F5974413DF04}"/>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502434" y="2907567"/>
              <a:ext cx="975360" cy="975360"/>
            </a:xfrm>
            <a:prstGeom prst="rect">
              <a:avLst/>
            </a:prstGeom>
          </p:spPr>
        </p:pic>
        <p:sp>
          <p:nvSpPr>
            <p:cNvPr id="21" name="TextBox 20">
              <a:extLst>
                <a:ext uri="{FF2B5EF4-FFF2-40B4-BE49-F238E27FC236}">
                  <a16:creationId xmlns:a16="http://schemas.microsoft.com/office/drawing/2014/main" id="{564B8386-DC66-2C65-CF80-C306856C3059}"/>
                </a:ext>
              </a:extLst>
            </p:cNvPr>
            <p:cNvSpPr txBox="1"/>
            <p:nvPr/>
          </p:nvSpPr>
          <p:spPr>
            <a:xfrm>
              <a:off x="9358029" y="3196884"/>
              <a:ext cx="2065486" cy="601874"/>
            </a:xfrm>
            <a:prstGeom prst="rect">
              <a:avLst/>
            </a:prstGeom>
            <a:noFill/>
          </p:spPr>
          <p:txBody>
            <a:bodyPr wrap="square">
              <a:spAutoFit/>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0" lang="es-ES" sz="1600" b="0" i="0" u="none" strike="noStrike" cap="none" normalizeH="0" baseline="0" noProof="0">
                  <a:ln>
                    <a:noFill/>
                  </a:ln>
                  <a:solidFill>
                    <a:srgbClr val="F5EACC">
                      <a:lumMod val="25000"/>
                    </a:srgbClr>
                  </a:solidFill>
                  <a:uLnTx/>
                  <a:uFillTx/>
                  <a:latin typeface="Arial"/>
                  <a:ea typeface="+mn-ea"/>
                  <a:cs typeface="+mn-cs"/>
                </a:rPr>
                <a:t>Negocie.</a:t>
              </a:r>
            </a:p>
          </p:txBody>
        </p:sp>
      </p:grpSp>
      <p:sp>
        <p:nvSpPr>
          <p:cNvPr id="4" name="Oval 3">
            <a:extLst>
              <a:ext uri="{FF2B5EF4-FFF2-40B4-BE49-F238E27FC236}">
                <a16:creationId xmlns:a16="http://schemas.microsoft.com/office/drawing/2014/main" id="{FF89BE87-8965-B784-5B8C-DA7E3137AD67}"/>
              </a:ext>
            </a:extLst>
          </p:cNvPr>
          <p:cNvSpPr/>
          <p:nvPr/>
        </p:nvSpPr>
        <p:spPr>
          <a:xfrm>
            <a:off x="3551335" y="3845334"/>
            <a:ext cx="2290503" cy="1132096"/>
          </a:xfrm>
          <a:prstGeom prst="ellipse">
            <a:avLst/>
          </a:prstGeom>
          <a:noFill/>
          <a:ln>
            <a:solidFill>
              <a:srgbClr val="004B24"/>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5EACC"/>
              </a:solidFill>
              <a:effectLst/>
              <a:uLnTx/>
              <a:uFillTx/>
              <a:latin typeface="Arial"/>
              <a:ea typeface="+mn-ea"/>
              <a:cs typeface="+mn-cs"/>
            </a:endParaRPr>
          </a:p>
        </p:txBody>
      </p:sp>
    </p:spTree>
    <p:extLst>
      <p:ext uri="{BB962C8B-B14F-4D97-AF65-F5344CB8AC3E}">
        <p14:creationId xmlns:p14="http://schemas.microsoft.com/office/powerpoint/2010/main" val="352771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E8FC6-D3C9-5A75-B3D7-ADE0979F342D}"/>
              </a:ext>
            </a:extLst>
          </p:cNvPr>
          <p:cNvSpPr>
            <a:spLocks noGrp="1"/>
          </p:cNvSpPr>
          <p:nvPr>
            <p:ph type="title"/>
          </p:nvPr>
        </p:nvSpPr>
        <p:spPr/>
        <p:txBody>
          <a:bodyPr/>
          <a:lstStyle/>
          <a:p>
            <a:r>
              <a:rPr lang="es-ES" dirty="0">
                <a:highlight>
                  <a:srgbClr val="FFFFFF"/>
                </a:highlight>
                <a:cs typeface="Arial"/>
              </a:rPr>
              <a:t>¿Quién y de qué se trata?</a:t>
            </a:r>
          </a:p>
        </p:txBody>
      </p:sp>
      <p:sp>
        <p:nvSpPr>
          <p:cNvPr id="3" name="Content Placeholder 2">
            <a:extLst>
              <a:ext uri="{FF2B5EF4-FFF2-40B4-BE49-F238E27FC236}">
                <a16:creationId xmlns:a16="http://schemas.microsoft.com/office/drawing/2014/main" id="{348583F5-0281-9EEF-E0F8-5D007A73EC08}"/>
              </a:ext>
            </a:extLst>
          </p:cNvPr>
          <p:cNvSpPr>
            <a:spLocks noGrp="1"/>
          </p:cNvSpPr>
          <p:nvPr>
            <p:ph idx="1"/>
          </p:nvPr>
        </p:nvSpPr>
        <p:spPr>
          <a:xfrm>
            <a:off x="457200" y="1708688"/>
            <a:ext cx="8229600" cy="4254819"/>
          </a:xfrm>
        </p:spPr>
        <p:txBody>
          <a:bodyPr vert="horz" lIns="68580" tIns="34290" rIns="68580" bIns="34290" rtlCol="0" anchor="t">
            <a:normAutofit/>
          </a:bodyPr>
          <a:lstStyle/>
          <a:p>
            <a:pPr marL="514350" indent="-514350">
              <a:buFont typeface="+mj-lt"/>
              <a:buAutoNum type="arabicPeriod"/>
            </a:pPr>
            <a:r>
              <a:rPr lang="es-ES" sz="2800" dirty="0">
                <a:ea typeface="+mn-lt"/>
                <a:cs typeface="+mn-lt"/>
              </a:rPr>
              <a:t>Considere su situación de transferencia:</a:t>
            </a:r>
          </a:p>
          <a:p>
            <a:pPr marL="914400" lvl="1" indent="-514350"/>
            <a:r>
              <a:rPr lang="es-ES" sz="2400" dirty="0">
                <a:ea typeface="+mn-lt"/>
                <a:cs typeface="+mn-lt"/>
              </a:rPr>
              <a:t>¿Quién participa?</a:t>
            </a:r>
          </a:p>
          <a:p>
            <a:pPr marL="914400" lvl="1" indent="-514350"/>
            <a:r>
              <a:rPr lang="es-ES" sz="2400" dirty="0">
                <a:ea typeface="+mn-lt"/>
                <a:cs typeface="+mn-lt"/>
              </a:rPr>
              <a:t>¿Qué activos se incluirían?  </a:t>
            </a:r>
          </a:p>
          <a:p>
            <a:pPr marL="457200" indent="-457200">
              <a:buFont typeface="+mj-lt"/>
              <a:buAutoNum type="arabicPeriod"/>
            </a:pPr>
            <a:r>
              <a:rPr lang="es-ES" sz="2800" dirty="0">
                <a:ea typeface="+mn-lt"/>
                <a:cs typeface="+mn-lt"/>
              </a:rPr>
              <a:t>Comparta sus respuestas con el grupo</a:t>
            </a:r>
          </a:p>
        </p:txBody>
      </p:sp>
    </p:spTree>
    <p:extLst>
      <p:ext uri="{BB962C8B-B14F-4D97-AF65-F5344CB8AC3E}">
        <p14:creationId xmlns:p14="http://schemas.microsoft.com/office/powerpoint/2010/main" val="762871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07072-205D-4E7D-98E3-810B030DA1C1}"/>
              </a:ext>
            </a:extLst>
          </p:cNvPr>
          <p:cNvPicPr>
            <a:picLocks noChangeAspect="1"/>
          </p:cNvPicPr>
          <p:nvPr/>
        </p:nvPicPr>
        <p:blipFill rotWithShape="1">
          <a:blip r:embed="rId3">
            <a:extLst>
              <a:ext uri="{28A0092B-C50C-407E-A947-70E740481C1C}">
                <a14:useLocalDpi xmlns:a14="http://schemas.microsoft.com/office/drawing/2010/main" val="0"/>
              </a:ext>
            </a:extLst>
          </a:blip>
          <a:srcRect t="16053" b="7478"/>
          <a:stretch/>
        </p:blipFill>
        <p:spPr>
          <a:xfrm>
            <a:off x="0" y="2200759"/>
            <a:ext cx="9144000" cy="4657241"/>
          </a:xfrm>
          <a:prstGeom prst="rect">
            <a:avLst/>
          </a:prstGeom>
          <a:noFill/>
        </p:spPr>
      </p:pic>
      <p:sp>
        <p:nvSpPr>
          <p:cNvPr id="2" name="Text Placeholder 1">
            <a:extLst>
              <a:ext uri="{FF2B5EF4-FFF2-40B4-BE49-F238E27FC236}">
                <a16:creationId xmlns:a16="http://schemas.microsoft.com/office/drawing/2014/main" id="{42FD9672-B7D3-493A-87E6-7B4B4BB6B42A}"/>
              </a:ext>
            </a:extLst>
          </p:cNvPr>
          <p:cNvSpPr>
            <a:spLocks noGrp="1"/>
          </p:cNvSpPr>
          <p:nvPr>
            <p:ph type="body" sz="quarter" idx="11"/>
          </p:nvPr>
        </p:nvSpPr>
        <p:spPr/>
        <p:txBody>
          <a:bodyPr anchor="ctr">
            <a:normAutofit/>
          </a:bodyPr>
          <a:lstStyle/>
          <a:p>
            <a:pPr>
              <a:spcAft>
                <a:spcPts val="450"/>
              </a:spcAft>
            </a:pPr>
            <a:r>
              <a:rPr lang="es-ES" sz="3000" dirty="0">
                <a:solidFill>
                  <a:schemeClr val="bg2"/>
                </a:solidFill>
              </a:rPr>
              <a:t>Parte 1: Tipos de Transferencia</a:t>
            </a:r>
          </a:p>
        </p:txBody>
      </p:sp>
      <p:sp>
        <p:nvSpPr>
          <p:cNvPr id="3" name="Text Placeholder 2">
            <a:extLst>
              <a:ext uri="{FF2B5EF4-FFF2-40B4-BE49-F238E27FC236}">
                <a16:creationId xmlns:a16="http://schemas.microsoft.com/office/drawing/2014/main" id="{9B62B806-98AB-DF44-F47B-5FCB1CA78E28}"/>
              </a:ext>
            </a:extLst>
          </p:cNvPr>
          <p:cNvSpPr>
            <a:spLocks noGrp="1"/>
          </p:cNvSpPr>
          <p:nvPr>
            <p:ph type="body" sz="quarter" idx="12"/>
          </p:nvPr>
        </p:nvSpPr>
        <p:spPr/>
        <p:txBody>
          <a:bodyPr/>
          <a:lstStyle/>
          <a:p>
            <a:pPr algn="l"/>
            <a:r>
              <a:rPr lang="es-ES" dirty="0"/>
              <a:t>-</a:t>
            </a:r>
          </a:p>
        </p:txBody>
      </p:sp>
      <p:sp>
        <p:nvSpPr>
          <p:cNvPr id="8" name="Content Placeholder 3">
            <a:extLst>
              <a:ext uri="{FF2B5EF4-FFF2-40B4-BE49-F238E27FC236}">
                <a16:creationId xmlns:a16="http://schemas.microsoft.com/office/drawing/2014/main" id="{4C6B956A-F7D7-4C04-B4EE-A1BE3D839E87}"/>
              </a:ext>
            </a:extLst>
          </p:cNvPr>
          <p:cNvSpPr txBox="1">
            <a:spLocks/>
          </p:cNvSpPr>
          <p:nvPr/>
        </p:nvSpPr>
        <p:spPr>
          <a:xfrm>
            <a:off x="1485900" y="3288031"/>
            <a:ext cx="6172200" cy="1960484"/>
          </a:xfrm>
          <a:prstGeom prst="rect">
            <a:avLst/>
          </a:prstGeom>
        </p:spPr>
        <p:txBody>
          <a:bodyPr>
            <a:normAutofit/>
          </a:bodyPr>
          <a:lstStyle>
            <a:lvl1pPr marL="342900" indent="-342900" algn="l" defTabSz="457200" rtl="0" eaLnBrk="1" latinLnBrk="0" hangingPunct="1">
              <a:spcBef>
                <a:spcPct val="20000"/>
              </a:spcBef>
              <a:buClr>
                <a:schemeClr val="tx1"/>
              </a:buClr>
              <a:buSzPct val="88000"/>
              <a:buFont typeface="Wingdings" charset="2"/>
              <a:buChar char="§"/>
              <a:defRPr sz="3200" kern="1200" spc="-50">
                <a:solidFill>
                  <a:srgbClr val="3C3D3C"/>
                </a:solidFill>
                <a:latin typeface="+mn-lt"/>
                <a:ea typeface="+mn-ea"/>
                <a:cs typeface="+mn-cs"/>
              </a:defRPr>
            </a:lvl1pPr>
            <a:lvl2pPr marL="742950" indent="-285750" algn="l" defTabSz="457200" rtl="0" eaLnBrk="1" latinLnBrk="0" hangingPunct="1">
              <a:spcBef>
                <a:spcPct val="20000"/>
              </a:spcBef>
              <a:buClr>
                <a:schemeClr val="tx1"/>
              </a:buClr>
              <a:buSzPct val="99000"/>
              <a:buFont typeface="Arial"/>
              <a:buChar char="•"/>
              <a:defRPr sz="2800" kern="1200" spc="-50">
                <a:solidFill>
                  <a:srgbClr val="3C3D3C"/>
                </a:solidFill>
                <a:latin typeface="+mn-lt"/>
                <a:ea typeface="+mn-ea"/>
                <a:cs typeface="+mn-cs"/>
              </a:defRPr>
            </a:lvl2pPr>
            <a:lvl3pPr marL="1143000" indent="-228600" algn="l" defTabSz="457200" rtl="0" eaLnBrk="1" latinLnBrk="0" hangingPunct="1">
              <a:spcBef>
                <a:spcPct val="20000"/>
              </a:spcBef>
              <a:buClr>
                <a:schemeClr val="tx1"/>
              </a:buClr>
              <a:buSzPct val="44000"/>
              <a:buFont typeface="Wingdings" charset="2"/>
              <a:buChar char="u"/>
              <a:defRPr sz="2400" kern="1200" spc="-50">
                <a:solidFill>
                  <a:srgbClr val="3C3D3C"/>
                </a:solidFill>
                <a:latin typeface="+mn-lt"/>
                <a:ea typeface="+mn-ea"/>
                <a:cs typeface="+mn-cs"/>
              </a:defRPr>
            </a:lvl3pPr>
            <a:lvl4pPr marL="1600200" indent="-228600" algn="l" defTabSz="457200" rtl="0" eaLnBrk="1" latinLnBrk="0" hangingPunct="1">
              <a:spcBef>
                <a:spcPct val="20000"/>
              </a:spcBef>
              <a:buClr>
                <a:schemeClr val="tx1"/>
              </a:buClr>
              <a:buSzPct val="76000"/>
              <a:buFont typeface="Courier New"/>
              <a:buChar char="o"/>
              <a:defRPr sz="2000" kern="1200" spc="-50">
                <a:solidFill>
                  <a:srgbClr val="3C3D3C"/>
                </a:solidFill>
                <a:latin typeface="+mn-lt"/>
                <a:ea typeface="+mn-ea"/>
                <a:cs typeface="+mn-cs"/>
              </a:defRPr>
            </a:lvl4pPr>
            <a:lvl5pPr marL="2057400" indent="-228600" algn="l" defTabSz="457200" rtl="0" eaLnBrk="1" latinLnBrk="0" hangingPunct="1">
              <a:spcBef>
                <a:spcPct val="20000"/>
              </a:spcBef>
              <a:buClr>
                <a:schemeClr val="tx1"/>
              </a:buClr>
              <a:buSzPct val="44000"/>
              <a:buFont typeface="Wingdings" charset="2"/>
              <a:buChar char=""/>
              <a:defRPr sz="2000" kern="1200" spc="-50">
                <a:solidFill>
                  <a:srgbClr val="3C3D3C"/>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48A3A"/>
              </a:buClr>
              <a:buFont typeface="Arial" panose="020B0604020202020204" pitchFamily="34" charset="0"/>
              <a:buChar char="•"/>
              <a:defRPr/>
            </a:pPr>
            <a:endParaRPr lang="en-US" sz="1800" dirty="0">
              <a:latin typeface="Arial"/>
            </a:endParaRPr>
          </a:p>
        </p:txBody>
      </p:sp>
    </p:spTree>
    <p:extLst>
      <p:ext uri="{BB962C8B-B14F-4D97-AF65-F5344CB8AC3E}">
        <p14:creationId xmlns:p14="http://schemas.microsoft.com/office/powerpoint/2010/main" val="951309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1979-0EF5-4009-A06B-24D497A4CBDA}"/>
              </a:ext>
            </a:extLst>
          </p:cNvPr>
          <p:cNvSpPr>
            <a:spLocks noGrp="1"/>
          </p:cNvSpPr>
          <p:nvPr>
            <p:ph type="title"/>
          </p:nvPr>
        </p:nvSpPr>
        <p:spPr>
          <a:xfrm>
            <a:off x="457200" y="575161"/>
            <a:ext cx="8229600" cy="939341"/>
          </a:xfrm>
        </p:spPr>
        <p:txBody>
          <a:bodyPr anchor="ctr">
            <a:noAutofit/>
          </a:bodyPr>
          <a:lstStyle/>
          <a:p>
            <a:r>
              <a:rPr lang="es-ES" dirty="0"/>
              <a:t>4 formas principales de transferencia de activos</a:t>
            </a:r>
          </a:p>
        </p:txBody>
      </p:sp>
      <p:graphicFrame>
        <p:nvGraphicFramePr>
          <p:cNvPr id="5" name="Content Placeholder 2">
            <a:extLst>
              <a:ext uri="{FF2B5EF4-FFF2-40B4-BE49-F238E27FC236}">
                <a16:creationId xmlns:a16="http://schemas.microsoft.com/office/drawing/2014/main" id="{7F10B289-5768-4253-8F2A-4C1F9FCC3108}"/>
              </a:ext>
            </a:extLst>
          </p:cNvPr>
          <p:cNvGraphicFramePr>
            <a:graphicFrameLocks noGrp="1"/>
          </p:cNvGraphicFramePr>
          <p:nvPr>
            <p:ph idx="1"/>
            <p:extLst>
              <p:ext uri="{D42A27DB-BD31-4B8C-83A1-F6EECF244321}">
                <p14:modId xmlns:p14="http://schemas.microsoft.com/office/powerpoint/2010/main" val="2167756756"/>
              </p:ext>
            </p:extLst>
          </p:nvPr>
        </p:nvGraphicFramePr>
        <p:xfrm>
          <a:off x="457200" y="1600200"/>
          <a:ext cx="8229600" cy="425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2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C1841-BC31-49E9-B4A8-01851A2A855D}"/>
              </a:ext>
            </a:extLst>
          </p:cNvPr>
          <p:cNvSpPr>
            <a:spLocks noGrp="1"/>
          </p:cNvSpPr>
          <p:nvPr>
            <p:ph type="title"/>
          </p:nvPr>
        </p:nvSpPr>
        <p:spPr/>
        <p:txBody>
          <a:bodyPr anchor="ctr">
            <a:normAutofit/>
          </a:bodyPr>
          <a:lstStyle/>
          <a:p>
            <a:r>
              <a:rPr lang="es-ES" dirty="0"/>
              <a:t>¿Qué es un regalo?</a:t>
            </a:r>
          </a:p>
        </p:txBody>
      </p:sp>
      <p:sp>
        <p:nvSpPr>
          <p:cNvPr id="3" name="Content Placeholder 2">
            <a:extLst>
              <a:ext uri="{FF2B5EF4-FFF2-40B4-BE49-F238E27FC236}">
                <a16:creationId xmlns:a16="http://schemas.microsoft.com/office/drawing/2014/main" id="{227B18CE-8821-473E-A5CD-335A24D30C86}"/>
              </a:ext>
            </a:extLst>
          </p:cNvPr>
          <p:cNvSpPr>
            <a:spLocks noGrp="1"/>
          </p:cNvSpPr>
          <p:nvPr>
            <p:ph idx="1"/>
          </p:nvPr>
        </p:nvSpPr>
        <p:spPr>
          <a:xfrm>
            <a:off x="457200" y="1910167"/>
            <a:ext cx="3937000" cy="4254819"/>
          </a:xfrm>
        </p:spPr>
        <p:txBody>
          <a:bodyPr>
            <a:normAutofit/>
          </a:bodyPr>
          <a:lstStyle/>
          <a:p>
            <a:pPr marL="0" indent="0"/>
            <a:r>
              <a:rPr lang="es-ES" dirty="0"/>
              <a:t>Un regalo es una transferencia de activos en la que el(a) donante no recibe ningún pago o recibe a cambio un pago inferior al valor total de mercado.</a:t>
            </a:r>
          </a:p>
        </p:txBody>
      </p:sp>
      <p:pic>
        <p:nvPicPr>
          <p:cNvPr id="7" name="Content Placeholder 6">
            <a:extLst>
              <a:ext uri="{FF2B5EF4-FFF2-40B4-BE49-F238E27FC236}">
                <a16:creationId xmlns:a16="http://schemas.microsoft.com/office/drawing/2014/main" id="{54926197-DED4-4BAB-9D4A-D16D00609040}"/>
              </a:ext>
            </a:extLst>
          </p:cNvPr>
          <p:cNvPicPr>
            <a:picLocks noGrp="1" noChangeAspect="1"/>
          </p:cNvPicPr>
          <p:nvPr>
            <p:ph idx="10"/>
          </p:nvPr>
        </p:nvPicPr>
        <p:blipFill>
          <a:blip r:embed="rId3" cstate="print">
            <a:extLst>
              <a:ext uri="{28A0092B-C50C-407E-A947-70E740481C1C}">
                <a14:useLocalDpi xmlns:a14="http://schemas.microsoft.com/office/drawing/2010/main" val="0"/>
              </a:ext>
            </a:extLst>
          </a:blip>
          <a:srcRect/>
          <a:stretch/>
        </p:blipFill>
        <p:spPr>
          <a:xfrm>
            <a:off x="4749403" y="1910167"/>
            <a:ext cx="3937397" cy="2624664"/>
          </a:xfrm>
          <a:prstGeom prst="rect">
            <a:avLst/>
          </a:prstGeom>
        </p:spPr>
      </p:pic>
    </p:spTree>
    <p:extLst>
      <p:ext uri="{BB962C8B-B14F-4D97-AF65-F5344CB8AC3E}">
        <p14:creationId xmlns:p14="http://schemas.microsoft.com/office/powerpoint/2010/main" val="1620538229"/>
      </p:ext>
    </p:extLst>
  </p:cSld>
  <p:clrMapOvr>
    <a:masterClrMapping/>
  </p:clrMapOvr>
</p:sld>
</file>

<file path=ppt/theme/theme1.xml><?xml version="1.0" encoding="utf-8"?>
<a:theme xmlns:a="http://schemas.openxmlformats.org/drawingml/2006/main" name="Master Template">
  <a:themeElements>
    <a:clrScheme name="Custom 3">
      <a:dk1>
        <a:srgbClr val="548A3A"/>
      </a:dk1>
      <a:lt1>
        <a:srgbClr val="F5EACC"/>
      </a:lt1>
      <a:dk2>
        <a:srgbClr val="3C3D3C"/>
      </a:dk2>
      <a:lt2>
        <a:srgbClr val="FFFFFF"/>
      </a:lt2>
      <a:accent1>
        <a:srgbClr val="548A3A"/>
      </a:accent1>
      <a:accent2>
        <a:srgbClr val="415B9B"/>
      </a:accent2>
      <a:accent3>
        <a:srgbClr val="EA9F24"/>
      </a:accent3>
      <a:accent4>
        <a:srgbClr val="D04F1D"/>
      </a:accent4>
      <a:accent5>
        <a:srgbClr val="F5EACC"/>
      </a:accent5>
      <a:accent6>
        <a:srgbClr val="DEDFE0"/>
      </a:accent6>
      <a:hlink>
        <a:srgbClr val="85B44E"/>
      </a:hlink>
      <a:folHlink>
        <a:srgbClr val="4F84B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810a318-5788-42c4-bc95-17272ed21e47">
      <UserInfo>
        <DisplayName>Megan Faller</DisplayName>
        <AccountId>1497</AccountId>
        <AccountType/>
      </UserInfo>
      <UserInfo>
        <DisplayName>Erica Goodman</DisplayName>
        <AccountId>32</AccountId>
        <AccountType/>
      </UserInfo>
      <UserInfo>
        <DisplayName>Jennifer Dempsey</DisplayName>
        <AccountId>22</AccountId>
        <AccountType/>
      </UserInfo>
      <UserInfo>
        <DisplayName>Julia Freedgood</DisplayName>
        <AccountId>13</AccountId>
        <AccountType/>
      </UserInfo>
    </SharedWithUsers>
    <TaxCatchAll xmlns="d810a318-5788-42c4-bc95-17272ed21e47" xsi:nil="true"/>
    <lcf76f155ced4ddcb4097134ff3c332f xmlns="5d8c711f-12c4-4b74-a160-ecf4c25002d6">
      <Terms xmlns="http://schemas.microsoft.com/office/infopath/2007/PartnerControls"/>
    </lcf76f155ced4ddcb4097134ff3c332f>
    <IconOverlay xmlns="http://schemas.microsoft.com/sharepoint/v4" xsi:nil="true"/>
    <time xmlns="5d8c711f-12c4-4b74-a160-ecf4c25002d6" xsi:nil="true"/>
    <Person xmlns="5d8c711f-12c4-4b74-a160-ecf4c25002d6">
      <UserInfo>
        <DisplayName/>
        <AccountId xsi:nil="true"/>
        <AccountType/>
      </UserInfo>
    </Person>
    <Thumbnail xmlns="5d8c711f-12c4-4b74-a160-ecf4c25002d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B19818F9C5024198B6F78956A4E7F7" ma:contentTypeVersion="22" ma:contentTypeDescription="Create a new document." ma:contentTypeScope="" ma:versionID="5ec2ead2e837fe65ae9b5126a0839244">
  <xsd:schema xmlns:xsd="http://www.w3.org/2001/XMLSchema" xmlns:xs="http://www.w3.org/2001/XMLSchema" xmlns:p="http://schemas.microsoft.com/office/2006/metadata/properties" xmlns:ns2="5d8c711f-12c4-4b74-a160-ecf4c25002d6" xmlns:ns3="d810a318-5788-42c4-bc95-17272ed21e47" xmlns:ns4="http://schemas.microsoft.com/sharepoint/v4" targetNamespace="http://schemas.microsoft.com/office/2006/metadata/properties" ma:root="true" ma:fieldsID="cc53c3239dbc80cd32da0a8ffc4386e3" ns2:_="" ns3:_="" ns4:_="">
    <xsd:import namespace="5d8c711f-12c4-4b74-a160-ecf4c25002d6"/>
    <xsd:import namespace="d810a318-5788-42c4-bc95-17272ed21e47"/>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time" minOccurs="0"/>
                <xsd:element ref="ns2:MediaLengthInSeconds" minOccurs="0"/>
                <xsd:element ref="ns2:lcf76f155ced4ddcb4097134ff3c332f" minOccurs="0"/>
                <xsd:element ref="ns3:TaxCatchAll" minOccurs="0"/>
                <xsd:element ref="ns4:IconOverlay" minOccurs="0"/>
                <xsd:element ref="ns2:Person" minOccurs="0"/>
                <xsd:element ref="ns2:MediaServiceObjectDetectorVersions" minOccurs="0"/>
                <xsd:element ref="ns2:MediaServiceSearchProperties" minOccurs="0"/>
                <xsd:element ref="ns2: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8c711f-12c4-4b74-a160-ecf4c25002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ime" ma:index="20" nillable="true" ma:displayName="time" ma:format="DateOnly" ma:internalName="tim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ba17d1-332e-49f2-a71e-f3f541141499" ma:termSetId="09814cd3-568e-fe90-9814-8d621ff8fb84" ma:anchorId="fba54fb3-c3e1-fe81-a776-ca4b69148c4d" ma:open="true" ma:isKeyword="false">
      <xsd:complexType>
        <xsd:sequence>
          <xsd:element ref="pc:Terms" minOccurs="0" maxOccurs="1"/>
        </xsd:sequence>
      </xsd:complexType>
    </xsd:element>
    <xsd:element name="Person" ma:index="26"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Thumbnail" ma:index="29" nillable="true" ma:displayName="Thumbnail" ma:format="Thumbnail" ma:internalName="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10a318-5788-42c4-bc95-17272ed21e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29c3865-c860-4cfe-bfb0-6374394e6f6f}" ma:internalName="TaxCatchAll" ma:showField="CatchAllData" ma:web="d810a318-5788-42c4-bc95-17272ed21e4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A5346-C5E8-4998-8020-E829D8C147D8}">
  <ds:schemaRefs>
    <ds:schemaRef ds:uri="http://purl.org/dc/elements/1.1/"/>
    <ds:schemaRef ds:uri="http://schemas.microsoft.com/office/2006/documentManagement/types"/>
    <ds:schemaRef ds:uri="d810a318-5788-42c4-bc95-17272ed21e47"/>
    <ds:schemaRef ds:uri="http://purl.org/dc/terms/"/>
    <ds:schemaRef ds:uri="http://purl.org/dc/dcmitype/"/>
    <ds:schemaRef ds:uri="http://schemas.microsoft.com/office/infopath/2007/PartnerControls"/>
    <ds:schemaRef ds:uri="5d8c711f-12c4-4b74-a160-ecf4c25002d6"/>
    <ds:schemaRef ds:uri="http://www.w3.org/XML/1998/namespace"/>
    <ds:schemaRef ds:uri="http://schemas.openxmlformats.org/package/2006/metadata/core-properties"/>
    <ds:schemaRef ds:uri="http://schemas.microsoft.com/sharepoint/v4"/>
    <ds:schemaRef ds:uri="http://schemas.microsoft.com/office/2006/metadata/properties"/>
  </ds:schemaRefs>
</ds:datastoreItem>
</file>

<file path=customXml/itemProps2.xml><?xml version="1.0" encoding="utf-8"?>
<ds:datastoreItem xmlns:ds="http://schemas.openxmlformats.org/officeDocument/2006/customXml" ds:itemID="{1E1A09D4-04BF-484E-9686-71933EC009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8c711f-12c4-4b74-a160-ecf4c25002d6"/>
    <ds:schemaRef ds:uri="d810a318-5788-42c4-bc95-17272ed21e4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6AE9FE-65F9-4C8E-B861-2D412B7458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TotalTime>
  <Words>10564</Words>
  <Application>Microsoft Office PowerPoint</Application>
  <PresentationFormat>On-screen Show (4:3)</PresentationFormat>
  <Paragraphs>597</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Arial</vt:lpstr>
      <vt:lpstr>Calibri</vt:lpstr>
      <vt:lpstr>Courier New</vt:lpstr>
      <vt:lpstr>Wingdings</vt:lpstr>
      <vt:lpstr>Master Template</vt:lpstr>
      <vt:lpstr>PowerPoint Presentation</vt:lpstr>
      <vt:lpstr>PowerPoint Presentation</vt:lpstr>
      <vt:lpstr> Agradecimientos</vt:lpstr>
      <vt:lpstr>Hoy usted aprenderá a:</vt:lpstr>
      <vt:lpstr>10 Pasos Clave en la Transferencia de Una Explotación Agrícola o Ganadera</vt:lpstr>
      <vt:lpstr>¿Quién y de qué se trata?</vt:lpstr>
      <vt:lpstr>PowerPoint Presentation</vt:lpstr>
      <vt:lpstr>4 formas principales de transferencia de activos</vt:lpstr>
      <vt:lpstr>¿Qué es un regalo?</vt:lpstr>
      <vt:lpstr>¿Qué es una venta?</vt:lpstr>
      <vt:lpstr>¿Qué es una Herencia?</vt:lpstr>
      <vt:lpstr>¿Qué es un Contrato de Arrendamiento?</vt:lpstr>
      <vt:lpstr>¡Elija su aventura! </vt:lpstr>
      <vt:lpstr>PowerPoint Presentation</vt:lpstr>
      <vt:lpstr> Elija herramientas que respalden  sus Valores, Objetivos y Necesidades. </vt:lpstr>
      <vt:lpstr>Objetivos Comunes en las Transferencias  de Explotaciones Agrícolas y Ganaderas</vt:lpstr>
      <vt:lpstr>Responder ¿Quién, Qué y Cuándo?</vt:lpstr>
      <vt:lpstr>Tres categorías de herramientas que puede utilizar en función de sus necesidades.</vt:lpstr>
      <vt:lpstr> Si se trata de un negocio, también hay que transferir la gestión </vt:lpstr>
      <vt:lpstr>Herramientas de Negocios </vt:lpstr>
      <vt:lpstr>La estructura empresarial admite la transferencia  de la gestión, así como de los activos.</vt:lpstr>
      <vt:lpstr>Existen 4 tipos principales de estructura  de negocios. </vt:lpstr>
      <vt:lpstr>Los acuerdos de compraventa garantizan  una transferencia eficaz de los activos  del negocio. </vt:lpstr>
      <vt:lpstr>Los Acuerdos de Explotación son como contratos entre las personas  que participan en el negocio.</vt:lpstr>
      <vt:lpstr>Las herramientas utilizadas  para la sucesión y la planificación patrimonial están relacionadas.</vt:lpstr>
      <vt:lpstr>Las herramientas de sucesión incluyen las herramientas de negocios, más: </vt:lpstr>
      <vt:lpstr>Regalos bien planificados   </vt:lpstr>
      <vt:lpstr>Planificación de la Jubilación</vt:lpstr>
      <vt:lpstr>Planificación de la Atención Médica</vt:lpstr>
      <vt:lpstr>Las servidumbres de conservación  pueden facilitar la transferencia de tierras:</vt:lpstr>
      <vt:lpstr>Los arrendamientos a largo plazo son una opción.</vt:lpstr>
      <vt:lpstr>Las Herramientas de Planificación Patrimonial incluyen herramientas de sucesión y planificación del negocio, y también: </vt:lpstr>
      <vt:lpstr> Los Testamentos  son documentos legales en los que  se establece quién recibe cada cosa tras el fallecimiento  del titular. </vt:lpstr>
      <vt:lpstr>Términos Clave Utilizados  en los Testamentos</vt:lpstr>
      <vt:lpstr>Las "Transferencia en Caso de Fallecimiento"  son sustitutas del testamento</vt:lpstr>
      <vt:lpstr>Los fideicomisos son instrumentos jurídicos en los que los activos son administrados  por un(a) fideicomisario(a). </vt:lpstr>
      <vt:lpstr>El seguro de vida es un contrato  que paga un beneficio en efectivo  en caso de fallecimiento. </vt:lpstr>
      <vt:lpstr>Cuestionario Terminológico</vt:lpstr>
      <vt:lpstr>PowerPoint Presentation</vt:lpstr>
      <vt:lpstr> Puntos de Referencia:  Decisiones de Negocios   </vt:lpstr>
      <vt:lpstr> Puntos de Referencia:  Transferencia de Activos </vt:lpstr>
      <vt:lpstr> Puntos de Referencia:  Atención Médica e Ingresos </vt:lpstr>
      <vt:lpstr> Puntos de Referencia:  Planificación Patrimonial </vt:lpstr>
      <vt:lpstr>Actividad práctica</vt:lpstr>
      <vt:lpstr>PowerPoint Presentation</vt:lpstr>
      <vt:lpstr>10 Pasos Clave en la Transferencia  de Una Explotación Agrícola o Ganadera</vt:lpstr>
      <vt:lpstr>Tarea para la casa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Dempsey</dc:creator>
  <cp:lastModifiedBy>Corey Thomas</cp:lastModifiedBy>
  <cp:revision>14</cp:revision>
  <cp:lastPrinted>2023-06-05T19:05:24Z</cp:lastPrinted>
  <dcterms:created xsi:type="dcterms:W3CDTF">2021-12-01T15:41:28Z</dcterms:created>
  <dcterms:modified xsi:type="dcterms:W3CDTF">2024-04-29T14:32:06Z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0x0101006FB19818F9C5024198B6F78956A4E7F7</vt:lpwstr>
  </property>
  <property fmtid="{D5CDD505-2E9C-101B-9397-08002B2CF9AE}" pid="3" name="MediaServiceImageTags">
    <vt:lpwstr/>
  </property>
</Properties>
</file>