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33.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3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4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42.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43.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ink/ink2.xml" ContentType="application/inkml+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4"/>
  </p:sldMasterIdLst>
  <p:notesMasterIdLst>
    <p:notesMasterId r:id="rId53"/>
  </p:notesMasterIdLst>
  <p:sldIdLst>
    <p:sldId id="1833" r:id="rId5"/>
    <p:sldId id="1529" r:id="rId6"/>
    <p:sldId id="1574" r:id="rId7"/>
    <p:sldId id="1622" r:id="rId8"/>
    <p:sldId id="261" r:id="rId9"/>
    <p:sldId id="1700" r:id="rId10"/>
    <p:sldId id="1534" r:id="rId11"/>
    <p:sldId id="1531" r:id="rId12"/>
    <p:sldId id="1530" r:id="rId13"/>
    <p:sldId id="1539" r:id="rId14"/>
    <p:sldId id="1538" r:id="rId15"/>
    <p:sldId id="1537" r:id="rId16"/>
    <p:sldId id="1946" r:id="rId17"/>
    <p:sldId id="1536" r:id="rId18"/>
    <p:sldId id="1535" r:id="rId19"/>
    <p:sldId id="1544" r:id="rId20"/>
    <p:sldId id="1543" r:id="rId21"/>
    <p:sldId id="1542" r:id="rId22"/>
    <p:sldId id="1532" r:id="rId23"/>
    <p:sldId id="1541" r:id="rId24"/>
    <p:sldId id="1540" r:id="rId25"/>
    <p:sldId id="1549" r:id="rId26"/>
    <p:sldId id="1548" r:id="rId27"/>
    <p:sldId id="1547" r:id="rId28"/>
    <p:sldId id="1546" r:id="rId29"/>
    <p:sldId id="1545" r:id="rId30"/>
    <p:sldId id="1554" r:id="rId31"/>
    <p:sldId id="1553" r:id="rId32"/>
    <p:sldId id="1552" r:id="rId33"/>
    <p:sldId id="1551" r:id="rId34"/>
    <p:sldId id="1550" r:id="rId35"/>
    <p:sldId id="1559" r:id="rId36"/>
    <p:sldId id="1558" r:id="rId37"/>
    <p:sldId id="1557" r:id="rId38"/>
    <p:sldId id="1556" r:id="rId39"/>
    <p:sldId id="1555" r:id="rId40"/>
    <p:sldId id="1564" r:id="rId41"/>
    <p:sldId id="1948" r:id="rId42"/>
    <p:sldId id="1563" r:id="rId43"/>
    <p:sldId id="1562" r:id="rId44"/>
    <p:sldId id="1561" r:id="rId45"/>
    <p:sldId id="1560" r:id="rId46"/>
    <p:sldId id="1565" r:id="rId47"/>
    <p:sldId id="1859" r:id="rId48"/>
    <p:sldId id="1375" r:id="rId49"/>
    <p:sldId id="1949" r:id="rId50"/>
    <p:sldId id="1618" r:id="rId51"/>
    <p:sldId id="291" r:id="rId52"/>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odule 3: Business and Legal Tools" id="{118A4C44-DD54-4B02-9C2C-B7AFB958458D}">
          <p14:sldIdLst>
            <p14:sldId id="1833"/>
            <p14:sldId id="1529"/>
            <p14:sldId id="1574"/>
            <p14:sldId id="1622"/>
            <p14:sldId id="261"/>
            <p14:sldId id="1700"/>
          </p14:sldIdLst>
        </p14:section>
        <p14:section name="Part 1: Types of Transfer" id="{A15788C5-8B0A-417B-865A-10C44F424363}">
          <p14:sldIdLst>
            <p14:sldId id="1534"/>
            <p14:sldId id="1531"/>
            <p14:sldId id="1530"/>
            <p14:sldId id="1539"/>
            <p14:sldId id="1538"/>
            <p14:sldId id="1537"/>
            <p14:sldId id="1946"/>
          </p14:sldIdLst>
        </p14:section>
        <p14:section name="Part 2: Identify the Right Tools" id="{6ABD4F94-9D80-422D-BC22-196C1A85466B}">
          <p14:sldIdLst>
            <p14:sldId id="1536"/>
            <p14:sldId id="1535"/>
            <p14:sldId id="1544"/>
            <p14:sldId id="1543"/>
            <p14:sldId id="1542"/>
            <p14:sldId id="1532"/>
          </p14:sldIdLst>
        </p14:section>
        <p14:section name="Business Tools" id="{D16AA272-DE9D-4508-9D9A-68DBDF1481E3}">
          <p14:sldIdLst>
            <p14:sldId id="1541"/>
            <p14:sldId id="1540"/>
            <p14:sldId id="1549"/>
            <p14:sldId id="1548"/>
            <p14:sldId id="1547"/>
          </p14:sldIdLst>
        </p14:section>
        <p14:section name="Estate Planning Tools" id="{E10A0996-E2C2-484C-8FF1-8F92CA973231}">
          <p14:sldIdLst>
            <p14:sldId id="1546"/>
            <p14:sldId id="1545"/>
            <p14:sldId id="1554"/>
            <p14:sldId id="1553"/>
            <p14:sldId id="1552"/>
            <p14:sldId id="1551"/>
            <p14:sldId id="1550"/>
          </p14:sldIdLst>
        </p14:section>
        <p14:section name="Estate Planning Tools" id="{EB33CE02-EC05-4A27-8DD6-DE0629F52EC1}">
          <p14:sldIdLst>
            <p14:sldId id="1559"/>
            <p14:sldId id="1558"/>
            <p14:sldId id="1557"/>
            <p14:sldId id="1556"/>
            <p14:sldId id="1555"/>
            <p14:sldId id="1564"/>
            <p14:sldId id="1948"/>
          </p14:sldIdLst>
        </p14:section>
        <p14:section name="Part 3: Guideposts" id="{E9F515E2-D00C-4436-BFFA-7FE4BDBAD78C}">
          <p14:sldIdLst>
            <p14:sldId id="1563"/>
            <p14:sldId id="1562"/>
            <p14:sldId id="1561"/>
            <p14:sldId id="1560"/>
            <p14:sldId id="1565"/>
            <p14:sldId id="1859"/>
          </p14:sldIdLst>
        </p14:section>
        <p14:section name="Wrap Up" id="{C6E59273-0C70-41BA-86CD-C7C4F64A2D07}">
          <p14:sldIdLst>
            <p14:sldId id="1375"/>
            <p14:sldId id="1949"/>
            <p14:sldId id="1618"/>
            <p14:sldId id="29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50B7B1F-A116-21B5-6EBD-BDD582466D51}" name="Corey Thomas" initials="CT" userId="S::cthomas@farmland.org::9237f16a-aa8a-4247-af9d-2394dabcec6b" providerId="AD"/>
  <p188:author id="{D64A4723-0A50-FEC5-96F9-48161C3755F4}" name="Megan Faller" initials="MF" userId="S::mfaller@farmland.org::9d1e07f7-a773-4974-a6b0-b3caef776a66" providerId="AD"/>
  <p188:author id="{A9F6F233-021B-E6B6-BCF8-A579C488F21B}" name="Corey Thomas" initials="CT" userId="S::Cthomas@farmland.org::9237f16a-aa8a-4247-af9d-2394dabcec6b" providerId="AD"/>
  <p188:author id="{14B31E35-3A38-A3EF-962C-FEB42D019BE1}" name="Julia Freedgood" initials="JF" userId="S::jfreedgood@farmland.org::099cc195-2571-427a-8bfe-ffbdc4394581" providerId="AD"/>
  <p188:author id="{6EE21445-E451-3919-44E0-F1CFD85A2DF0}" name="Jennifer Dempsey" initials="JD" userId="S::jdempsey@farmland.org::453b4867-db85-45f9-a52f-843b9a141b3f" providerId="AD"/>
  <p188:author id="{735E9148-A5EA-8F63-451B-05DBC7CEE0BB}" name="Leah Osborn" initials="LO" userId="S::osbornl_wids.org#ext#@farmland.org::fda98b14-9ed7-4835-ab82-05b6c7acc915" providerId="AD"/>
  <p188:author id="{46E9C381-E5D9-6EB6-ABD0-D2F69D8E3645}" name="Erica Goodman" initials="EG" userId="S::egoodman@farmland.org::a8a6b33f-44b3-46a1-9242-303f6215a57c" providerId="AD"/>
  <p188:author id="{53B207BA-2F44-5ED2-8FAF-B0B61C8056EF}" name="Erica Goodman" initials="EG" userId="S::Egoodman@farmland.org::a8a6b33f-44b3-46a1-9242-303f6215a57c" providerId="AD"/>
  <p188:author id="{628CA1DD-C56A-4A19-8019-C5D69671F7E8}" name="Jerry Cosgrove" initials="JC" userId="S::jcosgrove@farmland.org::c5d22f40-b8ab-4b4d-b2d9-499e0f08d2a6" providerId="AD"/>
  <p188:author id="{442166F6-7E56-DECA-ECFD-81C42BD9B01F}" name="Suzanna Denison" initials="SD" userId="S::sdenison@farmland.org::d95eb4b4-46f8-48c3-94ed-084891ef2b0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415B9B"/>
    <a:srgbClr val="002659"/>
    <a:srgbClr val="8BA4B4"/>
    <a:srgbClr val="004B24"/>
    <a:srgbClr val="669947"/>
    <a:srgbClr val="FFFFFF"/>
    <a:srgbClr val="920000"/>
    <a:srgbClr val="261D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F07364-2527-4A67-8DD0-4BA17C9EE2B1}" v="1" dt="2023-09-12T12:05:13.2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a Denison" userId="S::sdenison@farmland.org::d95eb4b4-46f8-48c3-94ed-084891ef2b08" providerId="AD" clId="Web-{0EAF0148-566D-FE42-41AF-B73FAD6A5506}"/>
    <pc:docChg chg="delSld modSld modSection">
      <pc:chgData name="Suzanna Denison" userId="S::sdenison@farmland.org::d95eb4b4-46f8-48c3-94ed-084891ef2b08" providerId="AD" clId="Web-{0EAF0148-566D-FE42-41AF-B73FAD6A5506}" dt="2022-09-20T21:56:32.829" v="279"/>
      <pc:docMkLst>
        <pc:docMk/>
      </pc:docMkLst>
      <pc:sldChg chg="modNotes">
        <pc:chgData name="Suzanna Denison" userId="S::sdenison@farmland.org::d95eb4b4-46f8-48c3-94ed-084891ef2b08" providerId="AD" clId="Web-{0EAF0148-566D-FE42-41AF-B73FAD6A5506}" dt="2022-09-20T21:39:42.753" v="51"/>
        <pc:sldMkLst>
          <pc:docMk/>
          <pc:sldMk cId="3527717250" sldId="261"/>
        </pc:sldMkLst>
      </pc:sldChg>
      <pc:sldChg chg="modNotes">
        <pc:chgData name="Suzanna Denison" userId="S::sdenison@farmland.org::d95eb4b4-46f8-48c3-94ed-084891ef2b08" providerId="AD" clId="Web-{0EAF0148-566D-FE42-41AF-B73FAD6A5506}" dt="2022-09-20T21:56:02.985" v="277"/>
        <pc:sldMkLst>
          <pc:docMk/>
          <pc:sldMk cId="671640510" sldId="291"/>
        </pc:sldMkLst>
      </pc:sldChg>
      <pc:sldChg chg="modNotes">
        <pc:chgData name="Suzanna Denison" userId="S::sdenison@farmland.org::d95eb4b4-46f8-48c3-94ed-084891ef2b08" providerId="AD" clId="Web-{0EAF0148-566D-FE42-41AF-B73FAD6A5506}" dt="2022-09-20T21:54:07.311" v="259"/>
        <pc:sldMkLst>
          <pc:docMk/>
          <pc:sldMk cId="1210246077" sldId="1375"/>
        </pc:sldMkLst>
      </pc:sldChg>
      <pc:sldChg chg="delCm modNotes">
        <pc:chgData name="Suzanna Denison" userId="S::sdenison@farmland.org::d95eb4b4-46f8-48c3-94ed-084891ef2b08" providerId="AD" clId="Web-{0EAF0148-566D-FE42-41AF-B73FAD6A5506}" dt="2022-09-20T21:39:15.315" v="47"/>
        <pc:sldMkLst>
          <pc:docMk/>
          <pc:sldMk cId="535185170" sldId="1529"/>
        </pc:sldMkLst>
      </pc:sldChg>
      <pc:sldChg chg="modNotes">
        <pc:chgData name="Suzanna Denison" userId="S::sdenison@farmland.org::d95eb4b4-46f8-48c3-94ed-084891ef2b08" providerId="AD" clId="Web-{0EAF0148-566D-FE42-41AF-B73FAD6A5506}" dt="2022-09-20T21:40:54.519" v="65"/>
        <pc:sldMkLst>
          <pc:docMk/>
          <pc:sldMk cId="1620538229" sldId="1530"/>
        </pc:sldMkLst>
      </pc:sldChg>
      <pc:sldChg chg="modNotes">
        <pc:chgData name="Suzanna Denison" userId="S::sdenison@farmland.org::d95eb4b4-46f8-48c3-94ed-084891ef2b08" providerId="AD" clId="Web-{0EAF0148-566D-FE42-41AF-B73FAD6A5506}" dt="2022-09-20T21:41:59.911" v="77"/>
        <pc:sldMkLst>
          <pc:docMk/>
          <pc:sldMk cId="96257897" sldId="1535"/>
        </pc:sldMkLst>
      </pc:sldChg>
      <pc:sldChg chg="delCm">
        <pc:chgData name="Suzanna Denison" userId="S::sdenison@farmland.org::d95eb4b4-46f8-48c3-94ed-084891ef2b08" providerId="AD" clId="Web-{0EAF0148-566D-FE42-41AF-B73FAD6A5506}" dt="2022-09-20T21:41:52.505" v="73"/>
        <pc:sldMkLst>
          <pc:docMk/>
          <pc:sldMk cId="2597918859" sldId="1536"/>
        </pc:sldMkLst>
      </pc:sldChg>
      <pc:sldChg chg="modNotes">
        <pc:chgData name="Suzanna Denison" userId="S::sdenison@farmland.org::d95eb4b4-46f8-48c3-94ed-084891ef2b08" providerId="AD" clId="Web-{0EAF0148-566D-FE42-41AF-B73FAD6A5506}" dt="2022-09-20T21:41:08.738" v="71"/>
        <pc:sldMkLst>
          <pc:docMk/>
          <pc:sldMk cId="2915637119" sldId="1537"/>
        </pc:sldMkLst>
      </pc:sldChg>
      <pc:sldChg chg="modNotes">
        <pc:chgData name="Suzanna Denison" userId="S::sdenison@farmland.org::d95eb4b4-46f8-48c3-94ed-084891ef2b08" providerId="AD" clId="Web-{0EAF0148-566D-FE42-41AF-B73FAD6A5506}" dt="2022-09-20T21:41:05.676" v="70"/>
        <pc:sldMkLst>
          <pc:docMk/>
          <pc:sldMk cId="3779181948" sldId="1538"/>
        </pc:sldMkLst>
      </pc:sldChg>
      <pc:sldChg chg="modNotes">
        <pc:chgData name="Suzanna Denison" userId="S::sdenison@farmland.org::d95eb4b4-46f8-48c3-94ed-084891ef2b08" providerId="AD" clId="Web-{0EAF0148-566D-FE42-41AF-B73FAD6A5506}" dt="2022-09-20T21:40:58.863" v="67"/>
        <pc:sldMkLst>
          <pc:docMk/>
          <pc:sldMk cId="2930942894" sldId="1539"/>
        </pc:sldMkLst>
      </pc:sldChg>
      <pc:sldChg chg="modNotes">
        <pc:chgData name="Suzanna Denison" userId="S::sdenison@farmland.org::d95eb4b4-46f8-48c3-94ed-084891ef2b08" providerId="AD" clId="Web-{0EAF0148-566D-FE42-41AF-B73FAD6A5506}" dt="2022-09-20T21:43:03.646" v="84"/>
        <pc:sldMkLst>
          <pc:docMk/>
          <pc:sldMk cId="2871707118" sldId="1540"/>
        </pc:sldMkLst>
      </pc:sldChg>
      <pc:sldChg chg="modNotes">
        <pc:chgData name="Suzanna Denison" userId="S::sdenison@farmland.org::d95eb4b4-46f8-48c3-94ed-084891ef2b08" providerId="AD" clId="Web-{0EAF0148-566D-FE42-41AF-B73FAD6A5506}" dt="2022-09-20T21:42:57.740" v="82"/>
        <pc:sldMkLst>
          <pc:docMk/>
          <pc:sldMk cId="432210458" sldId="1541"/>
        </pc:sldMkLst>
      </pc:sldChg>
      <pc:sldChg chg="modNotes">
        <pc:chgData name="Suzanna Denison" userId="S::sdenison@farmland.org::d95eb4b4-46f8-48c3-94ed-084891ef2b08" providerId="AD" clId="Web-{0EAF0148-566D-FE42-41AF-B73FAD6A5506}" dt="2022-09-20T21:42:07.927" v="79"/>
        <pc:sldMkLst>
          <pc:docMk/>
          <pc:sldMk cId="374860566" sldId="1543"/>
        </pc:sldMkLst>
      </pc:sldChg>
      <pc:sldChg chg="modNotes">
        <pc:chgData name="Suzanna Denison" userId="S::sdenison@farmland.org::d95eb4b4-46f8-48c3-94ed-084891ef2b08" providerId="AD" clId="Web-{0EAF0148-566D-FE42-41AF-B73FAD6A5506}" dt="2022-09-20T21:46:08.789" v="182"/>
        <pc:sldMkLst>
          <pc:docMk/>
          <pc:sldMk cId="2240097094" sldId="1546"/>
        </pc:sldMkLst>
      </pc:sldChg>
      <pc:sldChg chg="delCm modNotes">
        <pc:chgData name="Suzanna Denison" userId="S::sdenison@farmland.org::d95eb4b4-46f8-48c3-94ed-084891ef2b08" providerId="AD" clId="Web-{0EAF0148-566D-FE42-41AF-B73FAD6A5506}" dt="2022-09-20T21:45:56.305" v="179"/>
        <pc:sldMkLst>
          <pc:docMk/>
          <pc:sldMk cId="3810879173" sldId="1549"/>
        </pc:sldMkLst>
      </pc:sldChg>
      <pc:sldChg chg="modNotes">
        <pc:chgData name="Suzanna Denison" userId="S::sdenison@farmland.org::d95eb4b4-46f8-48c3-94ed-084891ef2b08" providerId="AD" clId="Web-{0EAF0148-566D-FE42-41AF-B73FAD6A5506}" dt="2022-09-20T21:46:28.711" v="186"/>
        <pc:sldMkLst>
          <pc:docMk/>
          <pc:sldMk cId="225223804" sldId="1553"/>
        </pc:sldMkLst>
      </pc:sldChg>
      <pc:sldChg chg="delCm modNotes">
        <pc:chgData name="Suzanna Denison" userId="S::sdenison@farmland.org::d95eb4b4-46f8-48c3-94ed-084891ef2b08" providerId="AD" clId="Web-{0EAF0148-566D-FE42-41AF-B73FAD6A5506}" dt="2022-09-20T21:56:20.094" v="278"/>
        <pc:sldMkLst>
          <pc:docMk/>
          <pc:sldMk cId="1805505021" sldId="1554"/>
        </pc:sldMkLst>
      </pc:sldChg>
      <pc:sldChg chg="modNotes">
        <pc:chgData name="Suzanna Denison" userId="S::sdenison@farmland.org::d95eb4b4-46f8-48c3-94ed-084891ef2b08" providerId="AD" clId="Web-{0EAF0148-566D-FE42-41AF-B73FAD6A5506}" dt="2022-09-20T21:47:34.978" v="190"/>
        <pc:sldMkLst>
          <pc:docMk/>
          <pc:sldMk cId="1331934585" sldId="1557"/>
        </pc:sldMkLst>
      </pc:sldChg>
      <pc:sldChg chg="modNotes">
        <pc:chgData name="Suzanna Denison" userId="S::sdenison@farmland.org::d95eb4b4-46f8-48c3-94ed-084891ef2b08" providerId="AD" clId="Web-{0EAF0148-566D-FE42-41AF-B73FAD6A5506}" dt="2022-09-20T21:51:51.200" v="229"/>
        <pc:sldMkLst>
          <pc:docMk/>
          <pc:sldMk cId="3310319358" sldId="1561"/>
        </pc:sldMkLst>
      </pc:sldChg>
      <pc:sldChg chg="delCm modNotes">
        <pc:chgData name="Suzanna Denison" userId="S::sdenison@farmland.org::d95eb4b4-46f8-48c3-94ed-084891ef2b08" providerId="AD" clId="Web-{0EAF0148-566D-FE42-41AF-B73FAD6A5506}" dt="2022-09-20T21:51:10.121" v="227"/>
        <pc:sldMkLst>
          <pc:docMk/>
          <pc:sldMk cId="699429191" sldId="1562"/>
        </pc:sldMkLst>
      </pc:sldChg>
      <pc:sldChg chg="modSp modNotes">
        <pc:chgData name="Suzanna Denison" userId="S::sdenison@farmland.org::d95eb4b4-46f8-48c3-94ed-084891ef2b08" providerId="AD" clId="Web-{0EAF0148-566D-FE42-41AF-B73FAD6A5506}" dt="2022-09-20T21:55:48.953" v="275"/>
        <pc:sldMkLst>
          <pc:docMk/>
          <pc:sldMk cId="2355238675" sldId="1618"/>
        </pc:sldMkLst>
        <pc:spChg chg="mod">
          <ac:chgData name="Suzanna Denison" userId="S::sdenison@farmland.org::d95eb4b4-46f8-48c3-94ed-084891ef2b08" providerId="AD" clId="Web-{0EAF0148-566D-FE42-41AF-B73FAD6A5506}" dt="2022-09-20T21:55:38.531" v="271" actId="20577"/>
          <ac:spMkLst>
            <pc:docMk/>
            <pc:sldMk cId="2355238675" sldId="1618"/>
            <ac:spMk id="3" creationId="{0AEE3700-291B-46B5-8395-6FCA435B71DC}"/>
          </ac:spMkLst>
        </pc:spChg>
      </pc:sldChg>
      <pc:sldChg chg="modNotes">
        <pc:chgData name="Suzanna Denison" userId="S::sdenison@farmland.org::d95eb4b4-46f8-48c3-94ed-084891ef2b08" providerId="AD" clId="Web-{0EAF0148-566D-FE42-41AF-B73FAD6A5506}" dt="2022-09-20T21:39:33.409" v="50"/>
        <pc:sldMkLst>
          <pc:docMk/>
          <pc:sldMk cId="858252642" sldId="1622"/>
        </pc:sldMkLst>
      </pc:sldChg>
      <pc:sldChg chg="modNotes">
        <pc:chgData name="Suzanna Denison" userId="S::sdenison@farmland.org::d95eb4b4-46f8-48c3-94ed-084891ef2b08" providerId="AD" clId="Web-{0EAF0148-566D-FE42-41AF-B73FAD6A5506}" dt="2022-09-20T21:40:22.863" v="61"/>
        <pc:sldMkLst>
          <pc:docMk/>
          <pc:sldMk cId="762871421" sldId="1700"/>
        </pc:sldMkLst>
      </pc:sldChg>
      <pc:sldChg chg="delCm modNotes">
        <pc:chgData name="Suzanna Denison" userId="S::sdenison@farmland.org::d95eb4b4-46f8-48c3-94ed-084891ef2b08" providerId="AD" clId="Web-{0EAF0148-566D-FE42-41AF-B73FAD6A5506}" dt="2022-09-20T21:39:19.893" v="48"/>
        <pc:sldMkLst>
          <pc:docMk/>
          <pc:sldMk cId="1815752421" sldId="1833"/>
        </pc:sldMkLst>
      </pc:sldChg>
      <pc:sldChg chg="del delCm">
        <pc:chgData name="Suzanna Denison" userId="S::sdenison@farmland.org::d95eb4b4-46f8-48c3-94ed-084891ef2b08" providerId="AD" clId="Web-{0EAF0148-566D-FE42-41AF-B73FAD6A5506}" dt="2022-09-20T21:42:54.318" v="81"/>
        <pc:sldMkLst>
          <pc:docMk/>
          <pc:sldMk cId="1525688702" sldId="1839"/>
        </pc:sldMkLst>
      </pc:sldChg>
      <pc:sldChg chg="mod modShow modNotes">
        <pc:chgData name="Suzanna Denison" userId="S::sdenison@farmland.org::d95eb4b4-46f8-48c3-94ed-084891ef2b08" providerId="AD" clId="Web-{0EAF0148-566D-FE42-41AF-B73FAD6A5506}" dt="2022-09-20T21:53:56.342" v="258"/>
        <pc:sldMkLst>
          <pc:docMk/>
          <pc:sldMk cId="3964038508" sldId="1859"/>
        </pc:sldMkLst>
      </pc:sldChg>
      <pc:sldChg chg="delCm modNotes">
        <pc:chgData name="Suzanna Denison" userId="S::sdenison@farmland.org::d95eb4b4-46f8-48c3-94ed-084891ef2b08" providerId="AD" clId="Web-{0EAF0148-566D-FE42-41AF-B73FAD6A5506}" dt="2022-09-20T21:56:32.829" v="279"/>
        <pc:sldMkLst>
          <pc:docMk/>
          <pc:sldMk cId="4160923150" sldId="1946"/>
        </pc:sldMkLst>
      </pc:sldChg>
      <pc:sldChg chg="modSp delCm modNotes">
        <pc:chgData name="Suzanna Denison" userId="S::sdenison@farmland.org::d95eb4b4-46f8-48c3-94ed-084891ef2b08" providerId="AD" clId="Web-{0EAF0148-566D-FE42-41AF-B73FAD6A5506}" dt="2022-09-20T21:50:51.621" v="224"/>
        <pc:sldMkLst>
          <pc:docMk/>
          <pc:sldMk cId="1647390888" sldId="1948"/>
        </pc:sldMkLst>
        <pc:spChg chg="mod">
          <ac:chgData name="Suzanna Denison" userId="S::sdenison@farmland.org::d95eb4b4-46f8-48c3-94ed-084891ef2b08" providerId="AD" clId="Web-{0EAF0148-566D-FE42-41AF-B73FAD6A5506}" dt="2022-09-20T21:49:01.026" v="197" actId="20577"/>
          <ac:spMkLst>
            <pc:docMk/>
            <pc:sldMk cId="1647390888" sldId="1948"/>
            <ac:spMk id="3" creationId="{3D95E1C8-479F-3A70-0A7E-1A964681750C}"/>
          </ac:spMkLst>
        </pc:spChg>
      </pc:sldChg>
    </pc:docChg>
  </pc:docChgLst>
  <pc:docChgLst>
    <pc:chgData name="Corey Thomas" userId="S::cthomas@farmland.org::9237f16a-aa8a-4247-af9d-2394dabcec6b" providerId="AD" clId="Web-{F75D5BE4-5E83-49ED-C30B-4F070C2611D5}"/>
    <pc:docChg chg="modSld">
      <pc:chgData name="Corey Thomas" userId="S::cthomas@farmland.org::9237f16a-aa8a-4247-af9d-2394dabcec6b" providerId="AD" clId="Web-{F75D5BE4-5E83-49ED-C30B-4F070C2611D5}" dt="2022-09-20T14:44:48.593" v="4" actId="20577"/>
      <pc:docMkLst>
        <pc:docMk/>
      </pc:docMkLst>
      <pc:sldChg chg="modSp">
        <pc:chgData name="Corey Thomas" userId="S::cthomas@farmland.org::9237f16a-aa8a-4247-af9d-2394dabcec6b" providerId="AD" clId="Web-{F75D5BE4-5E83-49ED-C30B-4F070C2611D5}" dt="2022-09-20T14:44:48.593" v="4" actId="20577"/>
        <pc:sldMkLst>
          <pc:docMk/>
          <pc:sldMk cId="858252642" sldId="1622"/>
        </pc:sldMkLst>
        <pc:graphicFrameChg chg="modGraphic">
          <ac:chgData name="Corey Thomas" userId="S::cthomas@farmland.org::9237f16a-aa8a-4247-af9d-2394dabcec6b" providerId="AD" clId="Web-{F75D5BE4-5E83-49ED-C30B-4F070C2611D5}" dt="2022-09-20T14:44:48.593" v="4" actId="20577"/>
          <ac:graphicFrameMkLst>
            <pc:docMk/>
            <pc:sldMk cId="858252642" sldId="1622"/>
            <ac:graphicFrameMk id="8" creationId="{5628F57F-ADA6-4A75-B322-0CA7EDB890E2}"/>
          </ac:graphicFrameMkLst>
        </pc:graphicFrameChg>
      </pc:sldChg>
    </pc:docChg>
  </pc:docChgLst>
  <pc:docChgLst>
    <pc:chgData name="Megan Faller" userId="9d1e07f7-a773-4974-a6b0-b3caef776a66" providerId="ADAL" clId="{D6F9E32D-2493-4360-B45D-49C7B1C3968B}"/>
    <pc:docChg chg="modSld">
      <pc:chgData name="Megan Faller" userId="9d1e07f7-a773-4974-a6b0-b3caef776a66" providerId="ADAL" clId="{D6F9E32D-2493-4360-B45D-49C7B1C3968B}" dt="2023-06-29T17:48:47.368" v="0" actId="729"/>
      <pc:docMkLst>
        <pc:docMk/>
      </pc:docMkLst>
      <pc:sldChg chg="mod modShow">
        <pc:chgData name="Megan Faller" userId="9d1e07f7-a773-4974-a6b0-b3caef776a66" providerId="ADAL" clId="{D6F9E32D-2493-4360-B45D-49C7B1C3968B}" dt="2023-06-29T17:48:47.368" v="0" actId="729"/>
        <pc:sldMkLst>
          <pc:docMk/>
          <pc:sldMk cId="3964038508" sldId="1859"/>
        </pc:sldMkLst>
      </pc:sldChg>
    </pc:docChg>
  </pc:docChgLst>
  <pc:docChgLst>
    <pc:chgData name="Corey Thomas" userId="9237f16a-aa8a-4247-af9d-2394dabcec6b" providerId="ADAL" clId="{322F113F-7CDA-4C2C-8235-0B69F263B3B7}"/>
    <pc:docChg chg="">
      <pc:chgData name="Corey Thomas" userId="9237f16a-aa8a-4247-af9d-2394dabcec6b" providerId="ADAL" clId="{322F113F-7CDA-4C2C-8235-0B69F263B3B7}" dt="2022-09-14T18:21:50.512" v="0"/>
      <pc:docMkLst>
        <pc:docMk/>
      </pc:docMkLst>
      <pc:sldChg chg="delCm">
        <pc:chgData name="Corey Thomas" userId="9237f16a-aa8a-4247-af9d-2394dabcec6b" providerId="ADAL" clId="{322F113F-7CDA-4C2C-8235-0B69F263B3B7}" dt="2022-09-14T18:21:50.512" v="0"/>
        <pc:sldMkLst>
          <pc:docMk/>
          <pc:sldMk cId="2007927512" sldId="1949"/>
        </pc:sldMkLst>
      </pc:sldChg>
    </pc:docChg>
  </pc:docChgLst>
  <pc:docChgLst>
    <pc:chgData name="Corey Thomas" userId="9237f16a-aa8a-4247-af9d-2394dabcec6b" providerId="ADAL" clId="{B7F07364-2527-4A67-8DD0-4BA17C9EE2B1}"/>
    <pc:docChg chg="custSel modSld">
      <pc:chgData name="Corey Thomas" userId="9237f16a-aa8a-4247-af9d-2394dabcec6b" providerId="ADAL" clId="{B7F07364-2527-4A67-8DD0-4BA17C9EE2B1}" dt="2023-09-12T12:05:13.264" v="0" actId="33524"/>
      <pc:docMkLst>
        <pc:docMk/>
      </pc:docMkLst>
      <pc:sldChg chg="modNotesTx">
        <pc:chgData name="Corey Thomas" userId="9237f16a-aa8a-4247-af9d-2394dabcec6b" providerId="ADAL" clId="{B7F07364-2527-4A67-8DD0-4BA17C9EE2B1}" dt="2023-09-12T12:05:13.264" v="0" actId="33524"/>
        <pc:sldMkLst>
          <pc:docMk/>
          <pc:sldMk cId="1128989446" sldId="1550"/>
        </pc:sldMkLst>
      </pc:sldChg>
    </pc:docChg>
  </pc:docChgLst>
  <pc:docChgLst>
    <pc:chgData name="Megan Faller" userId="9d1e07f7-a773-4974-a6b0-b3caef776a66" providerId="ADAL" clId="{3E1E6525-28CC-4231-B2BF-192EA71CF4A6}"/>
    <pc:docChg chg="undo custSel addSld delSld modSld sldOrd delMainMaster modMainMaster addSection delSection modSection modNotesMaster">
      <pc:chgData name="Megan Faller" userId="9d1e07f7-a773-4974-a6b0-b3caef776a66" providerId="ADAL" clId="{3E1E6525-28CC-4231-B2BF-192EA71CF4A6}" dt="2022-09-21T15:01:33.267" v="2895"/>
      <pc:docMkLst>
        <pc:docMk/>
      </pc:docMkLst>
      <pc:sldChg chg="add del">
        <pc:chgData name="Megan Faller" userId="9d1e07f7-a773-4974-a6b0-b3caef776a66" providerId="ADAL" clId="{3E1E6525-28CC-4231-B2BF-192EA71CF4A6}" dt="2022-09-13T19:35:12.474" v="13" actId="18676"/>
        <pc:sldMkLst>
          <pc:docMk/>
          <pc:sldMk cId="109857222" sldId="256"/>
        </pc:sldMkLst>
      </pc:sldChg>
      <pc:sldChg chg="addSp delSp modSp mod modClrScheme delCm chgLayout">
        <pc:chgData name="Megan Faller" userId="9d1e07f7-a773-4974-a6b0-b3caef776a66" providerId="ADAL" clId="{3E1E6525-28CC-4231-B2BF-192EA71CF4A6}" dt="2022-09-14T14:33:09.567" v="339"/>
        <pc:sldMkLst>
          <pc:docMk/>
          <pc:sldMk cId="3527717250" sldId="261"/>
        </pc:sldMkLst>
        <pc:spChg chg="mod">
          <ac:chgData name="Megan Faller" userId="9d1e07f7-a773-4974-a6b0-b3caef776a66" providerId="ADAL" clId="{3E1E6525-28CC-4231-B2BF-192EA71CF4A6}" dt="2022-09-13T19:49:59.276" v="190" actId="14100"/>
          <ac:spMkLst>
            <pc:docMk/>
            <pc:sldMk cId="3527717250" sldId="261"/>
            <ac:spMk id="4" creationId="{FF89BE87-8965-B784-5B8C-DA7E3137AD67}"/>
          </ac:spMkLst>
        </pc:spChg>
        <pc:spChg chg="del mod">
          <ac:chgData name="Megan Faller" userId="9d1e07f7-a773-4974-a6b0-b3caef776a66" providerId="ADAL" clId="{3E1E6525-28CC-4231-B2BF-192EA71CF4A6}" dt="2022-09-13T19:50:25.815" v="192" actId="478"/>
          <ac:spMkLst>
            <pc:docMk/>
            <pc:sldMk cId="3527717250" sldId="261"/>
            <ac:spMk id="7" creationId="{868BD437-3D1D-3E56-DE75-2603895E8018}"/>
          </ac:spMkLst>
        </pc:spChg>
        <pc:spChg chg="add del mod ord">
          <ac:chgData name="Megan Faller" userId="9d1e07f7-a773-4974-a6b0-b3caef776a66" providerId="ADAL" clId="{3E1E6525-28CC-4231-B2BF-192EA71CF4A6}" dt="2022-09-14T14:33:06.136" v="338" actId="478"/>
          <ac:spMkLst>
            <pc:docMk/>
            <pc:sldMk cId="3527717250" sldId="261"/>
            <ac:spMk id="7" creationId="{B7BEF4D6-4F57-B100-F724-F36A67433FD3}"/>
          </ac:spMkLst>
        </pc:spChg>
        <pc:spChg chg="mod ord">
          <ac:chgData name="Megan Faller" userId="9d1e07f7-a773-4974-a6b0-b3caef776a66" providerId="ADAL" clId="{3E1E6525-28CC-4231-B2BF-192EA71CF4A6}" dt="2022-09-14T14:33:00.983" v="336" actId="700"/>
          <ac:spMkLst>
            <pc:docMk/>
            <pc:sldMk cId="3527717250" sldId="261"/>
            <ac:spMk id="22" creationId="{B5911F23-489E-4D8C-AF77-9B5473A6D5EB}"/>
          </ac:spMkLst>
        </pc:spChg>
      </pc:sldChg>
      <pc:sldChg chg="add del">
        <pc:chgData name="Megan Faller" userId="9d1e07f7-a773-4974-a6b0-b3caef776a66" providerId="ADAL" clId="{3E1E6525-28CC-4231-B2BF-192EA71CF4A6}" dt="2022-09-13T19:35:12.474" v="13" actId="18676"/>
        <pc:sldMkLst>
          <pc:docMk/>
          <pc:sldMk cId="3807944450" sldId="270"/>
        </pc:sldMkLst>
      </pc:sldChg>
      <pc:sldChg chg="add del">
        <pc:chgData name="Megan Faller" userId="9d1e07f7-a773-4974-a6b0-b3caef776a66" providerId="ADAL" clId="{3E1E6525-28CC-4231-B2BF-192EA71CF4A6}" dt="2022-09-13T19:35:12.474" v="13" actId="18676"/>
        <pc:sldMkLst>
          <pc:docMk/>
          <pc:sldMk cId="1640018448" sldId="273"/>
        </pc:sldMkLst>
      </pc:sldChg>
      <pc:sldChg chg="modNotes">
        <pc:chgData name="Megan Faller" userId="9d1e07f7-a773-4974-a6b0-b3caef776a66" providerId="ADAL" clId="{3E1E6525-28CC-4231-B2BF-192EA71CF4A6}" dt="2022-09-14T14:29:34.829" v="330"/>
        <pc:sldMkLst>
          <pc:docMk/>
          <pc:sldMk cId="671640510" sldId="291"/>
        </pc:sldMkLst>
      </pc:sldChg>
      <pc:sldChg chg="del">
        <pc:chgData name="Megan Faller" userId="9d1e07f7-a773-4974-a6b0-b3caef776a66" providerId="ADAL" clId="{3E1E6525-28CC-4231-B2BF-192EA71CF4A6}" dt="2022-09-13T19:33:43.878" v="3" actId="18676"/>
        <pc:sldMkLst>
          <pc:docMk/>
          <pc:sldMk cId="3217211445" sldId="1319"/>
        </pc:sldMkLst>
      </pc:sldChg>
      <pc:sldChg chg="del">
        <pc:chgData name="Megan Faller" userId="9d1e07f7-a773-4974-a6b0-b3caef776a66" providerId="ADAL" clId="{3E1E6525-28CC-4231-B2BF-192EA71CF4A6}" dt="2022-09-13T19:33:43.878" v="3" actId="18676"/>
        <pc:sldMkLst>
          <pc:docMk/>
          <pc:sldMk cId="2370606992" sldId="1337"/>
        </pc:sldMkLst>
      </pc:sldChg>
      <pc:sldChg chg="del">
        <pc:chgData name="Megan Faller" userId="9d1e07f7-a773-4974-a6b0-b3caef776a66" providerId="ADAL" clId="{3E1E6525-28CC-4231-B2BF-192EA71CF4A6}" dt="2022-09-13T19:33:43.878" v="3" actId="18676"/>
        <pc:sldMkLst>
          <pc:docMk/>
          <pc:sldMk cId="3640281824" sldId="1338"/>
        </pc:sldMkLst>
      </pc:sldChg>
      <pc:sldChg chg="add del">
        <pc:chgData name="Megan Faller" userId="9d1e07f7-a773-4974-a6b0-b3caef776a66" providerId="ADAL" clId="{3E1E6525-28CC-4231-B2BF-192EA71CF4A6}" dt="2022-09-13T20:07:31.616" v="319" actId="2696"/>
        <pc:sldMkLst>
          <pc:docMk/>
          <pc:sldMk cId="1008558430" sldId="1343"/>
        </pc:sldMkLst>
      </pc:sldChg>
      <pc:sldChg chg="add del">
        <pc:chgData name="Megan Faller" userId="9d1e07f7-a773-4974-a6b0-b3caef776a66" providerId="ADAL" clId="{3E1E6525-28CC-4231-B2BF-192EA71CF4A6}" dt="2022-09-13T19:35:12.474" v="13" actId="18676"/>
        <pc:sldMkLst>
          <pc:docMk/>
          <pc:sldMk cId="1910623546" sldId="1362"/>
        </pc:sldMkLst>
      </pc:sldChg>
      <pc:sldChg chg="add del">
        <pc:chgData name="Megan Faller" userId="9d1e07f7-a773-4974-a6b0-b3caef776a66" providerId="ADAL" clId="{3E1E6525-28CC-4231-B2BF-192EA71CF4A6}" dt="2022-09-13T19:35:12.474" v="13" actId="18676"/>
        <pc:sldMkLst>
          <pc:docMk/>
          <pc:sldMk cId="1107158158" sldId="1363"/>
        </pc:sldMkLst>
      </pc:sldChg>
      <pc:sldChg chg="add del">
        <pc:chgData name="Megan Faller" userId="9d1e07f7-a773-4974-a6b0-b3caef776a66" providerId="ADAL" clId="{3E1E6525-28CC-4231-B2BF-192EA71CF4A6}" dt="2022-09-13T19:35:12.474" v="13" actId="18676"/>
        <pc:sldMkLst>
          <pc:docMk/>
          <pc:sldMk cId="2813015304" sldId="1364"/>
        </pc:sldMkLst>
      </pc:sldChg>
      <pc:sldChg chg="del">
        <pc:chgData name="Megan Faller" userId="9d1e07f7-a773-4974-a6b0-b3caef776a66" providerId="ADAL" clId="{3E1E6525-28CC-4231-B2BF-192EA71CF4A6}" dt="2022-09-13T19:33:43.878" v="3" actId="18676"/>
        <pc:sldMkLst>
          <pc:docMk/>
          <pc:sldMk cId="2919949921" sldId="1365"/>
        </pc:sldMkLst>
      </pc:sldChg>
      <pc:sldChg chg="add del">
        <pc:chgData name="Megan Faller" userId="9d1e07f7-a773-4974-a6b0-b3caef776a66" providerId="ADAL" clId="{3E1E6525-28CC-4231-B2BF-192EA71CF4A6}" dt="2022-09-13T19:35:12.474" v="13" actId="18676"/>
        <pc:sldMkLst>
          <pc:docMk/>
          <pc:sldMk cId="3363733154" sldId="1366"/>
        </pc:sldMkLst>
      </pc:sldChg>
      <pc:sldChg chg="add del">
        <pc:chgData name="Megan Faller" userId="9d1e07f7-a773-4974-a6b0-b3caef776a66" providerId="ADAL" clId="{3E1E6525-28CC-4231-B2BF-192EA71CF4A6}" dt="2022-09-13T19:35:12.474" v="13" actId="18676"/>
        <pc:sldMkLst>
          <pc:docMk/>
          <pc:sldMk cId="4268208154" sldId="1368"/>
        </pc:sldMkLst>
      </pc:sldChg>
      <pc:sldChg chg="add del">
        <pc:chgData name="Megan Faller" userId="9d1e07f7-a773-4974-a6b0-b3caef776a66" providerId="ADAL" clId="{3E1E6525-28CC-4231-B2BF-192EA71CF4A6}" dt="2022-09-13T19:35:12.474" v="13" actId="18676"/>
        <pc:sldMkLst>
          <pc:docMk/>
          <pc:sldMk cId="3957236448" sldId="1371"/>
        </pc:sldMkLst>
      </pc:sldChg>
      <pc:sldChg chg="modSp add del mod addCm delCm modNotesTx">
        <pc:chgData name="Megan Faller" userId="9d1e07f7-a773-4974-a6b0-b3caef776a66" providerId="ADAL" clId="{3E1E6525-28CC-4231-B2BF-192EA71CF4A6}" dt="2022-09-17T20:42:09.755" v="2894"/>
        <pc:sldMkLst>
          <pc:docMk/>
          <pc:sldMk cId="1210246077" sldId="1375"/>
        </pc:sldMkLst>
        <pc:spChg chg="mod">
          <ac:chgData name="Megan Faller" userId="9d1e07f7-a773-4974-a6b0-b3caef776a66" providerId="ADAL" clId="{3E1E6525-28CC-4231-B2BF-192EA71CF4A6}" dt="2022-09-17T20:41:40.847" v="2891" actId="20577"/>
          <ac:spMkLst>
            <pc:docMk/>
            <pc:sldMk cId="1210246077" sldId="1375"/>
            <ac:spMk id="3" creationId="{0ECA16CE-FFAC-48E5-B0B3-BA894EECA8EF}"/>
          </ac:spMkLst>
        </pc:spChg>
        <pc:picChg chg="mod ord modCrop">
          <ac:chgData name="Megan Faller" userId="9d1e07f7-a773-4974-a6b0-b3caef776a66" providerId="ADAL" clId="{3E1E6525-28CC-4231-B2BF-192EA71CF4A6}" dt="2022-09-15T11:03:43.912" v="2416" actId="167"/>
          <ac:picMkLst>
            <pc:docMk/>
            <pc:sldMk cId="1210246077" sldId="1375"/>
            <ac:picMk id="7" creationId="{CF70D991-4B5A-46E9-A317-288FFED2A8C4}"/>
          </ac:picMkLst>
        </pc:picChg>
      </pc:sldChg>
      <pc:sldChg chg="del">
        <pc:chgData name="Megan Faller" userId="9d1e07f7-a773-4974-a6b0-b3caef776a66" providerId="ADAL" clId="{3E1E6525-28CC-4231-B2BF-192EA71CF4A6}" dt="2022-09-13T19:33:43.878" v="3" actId="18676"/>
        <pc:sldMkLst>
          <pc:docMk/>
          <pc:sldMk cId="1955294537" sldId="1378"/>
        </pc:sldMkLst>
      </pc:sldChg>
      <pc:sldChg chg="del">
        <pc:chgData name="Megan Faller" userId="9d1e07f7-a773-4974-a6b0-b3caef776a66" providerId="ADAL" clId="{3E1E6525-28CC-4231-B2BF-192EA71CF4A6}" dt="2022-09-13T19:33:43.878" v="3" actId="18676"/>
        <pc:sldMkLst>
          <pc:docMk/>
          <pc:sldMk cId="3346478500" sldId="1394"/>
        </pc:sldMkLst>
      </pc:sldChg>
      <pc:sldChg chg="del">
        <pc:chgData name="Megan Faller" userId="9d1e07f7-a773-4974-a6b0-b3caef776a66" providerId="ADAL" clId="{3E1E6525-28CC-4231-B2BF-192EA71CF4A6}" dt="2022-09-13T19:33:43.878" v="3" actId="18676"/>
        <pc:sldMkLst>
          <pc:docMk/>
          <pc:sldMk cId="3692432223" sldId="1395"/>
        </pc:sldMkLst>
      </pc:sldChg>
      <pc:sldChg chg="add del">
        <pc:chgData name="Megan Faller" userId="9d1e07f7-a773-4974-a6b0-b3caef776a66" providerId="ADAL" clId="{3E1E6525-28CC-4231-B2BF-192EA71CF4A6}" dt="2022-09-13T20:06:05.487" v="311" actId="18676"/>
        <pc:sldMkLst>
          <pc:docMk/>
          <pc:sldMk cId="4240335855" sldId="1494"/>
        </pc:sldMkLst>
      </pc:sldChg>
      <pc:sldChg chg="add del">
        <pc:chgData name="Megan Faller" userId="9d1e07f7-a773-4974-a6b0-b3caef776a66" providerId="ADAL" clId="{3E1E6525-28CC-4231-B2BF-192EA71CF4A6}" dt="2022-09-13T20:06:05.487" v="311" actId="18676"/>
        <pc:sldMkLst>
          <pc:docMk/>
          <pc:sldMk cId="1602320972" sldId="1495"/>
        </pc:sldMkLst>
      </pc:sldChg>
      <pc:sldChg chg="add del">
        <pc:chgData name="Megan Faller" userId="9d1e07f7-a773-4974-a6b0-b3caef776a66" providerId="ADAL" clId="{3E1E6525-28CC-4231-B2BF-192EA71CF4A6}" dt="2022-09-13T20:06:05.487" v="311" actId="18676"/>
        <pc:sldMkLst>
          <pc:docMk/>
          <pc:sldMk cId="3567339142" sldId="1496"/>
        </pc:sldMkLst>
      </pc:sldChg>
      <pc:sldChg chg="add del">
        <pc:chgData name="Megan Faller" userId="9d1e07f7-a773-4974-a6b0-b3caef776a66" providerId="ADAL" clId="{3E1E6525-28CC-4231-B2BF-192EA71CF4A6}" dt="2022-09-13T20:06:05.487" v="311" actId="18676"/>
        <pc:sldMkLst>
          <pc:docMk/>
          <pc:sldMk cId="2670691285" sldId="1497"/>
        </pc:sldMkLst>
      </pc:sldChg>
      <pc:sldChg chg="add del">
        <pc:chgData name="Megan Faller" userId="9d1e07f7-a773-4974-a6b0-b3caef776a66" providerId="ADAL" clId="{3E1E6525-28CC-4231-B2BF-192EA71CF4A6}" dt="2022-09-13T19:47:23.238" v="173" actId="2696"/>
        <pc:sldMkLst>
          <pc:docMk/>
          <pc:sldMk cId="975247205" sldId="1528"/>
        </pc:sldMkLst>
      </pc:sldChg>
      <pc:sldChg chg="addSp delSp modSp add del mod modCm">
        <pc:chgData name="Megan Faller" userId="9d1e07f7-a773-4974-a6b0-b3caef776a66" providerId="ADAL" clId="{3E1E6525-28CC-4231-B2BF-192EA71CF4A6}" dt="2022-09-13T19:48:30.270" v="185" actId="1076"/>
        <pc:sldMkLst>
          <pc:docMk/>
          <pc:sldMk cId="535185170" sldId="1529"/>
        </pc:sldMkLst>
        <pc:spChg chg="add mod">
          <ac:chgData name="Megan Faller" userId="9d1e07f7-a773-4974-a6b0-b3caef776a66" providerId="ADAL" clId="{3E1E6525-28CC-4231-B2BF-192EA71CF4A6}" dt="2022-09-13T19:48:30.270" v="185" actId="1076"/>
          <ac:spMkLst>
            <pc:docMk/>
            <pc:sldMk cId="535185170" sldId="1529"/>
            <ac:spMk id="2" creationId="{014C3C7E-24C2-0F22-C81A-2815D630B5E6}"/>
          </ac:spMkLst>
        </pc:spChg>
        <pc:spChg chg="mod">
          <ac:chgData name="Megan Faller" userId="9d1e07f7-a773-4974-a6b0-b3caef776a66" providerId="ADAL" clId="{3E1E6525-28CC-4231-B2BF-192EA71CF4A6}" dt="2022-09-13T19:46:36.494" v="171" actId="255"/>
          <ac:spMkLst>
            <pc:docMk/>
            <pc:sldMk cId="535185170" sldId="1529"/>
            <ac:spMk id="5" creationId="{E308FBF6-7359-6054-E58F-49CE22FB57FF}"/>
          </ac:spMkLst>
        </pc:spChg>
        <pc:spChg chg="del">
          <ac:chgData name="Megan Faller" userId="9d1e07f7-a773-4974-a6b0-b3caef776a66" providerId="ADAL" clId="{3E1E6525-28CC-4231-B2BF-192EA71CF4A6}" dt="2022-09-13T19:46:16.308" v="168" actId="478"/>
          <ac:spMkLst>
            <pc:docMk/>
            <pc:sldMk cId="535185170" sldId="1529"/>
            <ac:spMk id="7" creationId="{45D7CE19-F2DC-9E6A-FFFA-05735E82B43D}"/>
          </ac:spMkLst>
        </pc:spChg>
      </pc:sldChg>
      <pc:sldChg chg="modSp mod">
        <pc:chgData name="Megan Faller" userId="9d1e07f7-a773-4974-a6b0-b3caef776a66" providerId="ADAL" clId="{3E1E6525-28CC-4231-B2BF-192EA71CF4A6}" dt="2022-09-13T20:00:50.177" v="265" actId="1076"/>
        <pc:sldMkLst>
          <pc:docMk/>
          <pc:sldMk cId="1620538229" sldId="1530"/>
        </pc:sldMkLst>
        <pc:spChg chg="mod">
          <ac:chgData name="Megan Faller" userId="9d1e07f7-a773-4974-a6b0-b3caef776a66" providerId="ADAL" clId="{3E1E6525-28CC-4231-B2BF-192EA71CF4A6}" dt="2022-09-13T20:00:43.698" v="263" actId="1076"/>
          <ac:spMkLst>
            <pc:docMk/>
            <pc:sldMk cId="1620538229" sldId="1530"/>
            <ac:spMk id="3" creationId="{227B18CE-8821-473E-A5CD-335A24D30C86}"/>
          </ac:spMkLst>
        </pc:spChg>
        <pc:picChg chg="mod">
          <ac:chgData name="Megan Faller" userId="9d1e07f7-a773-4974-a6b0-b3caef776a66" providerId="ADAL" clId="{3E1E6525-28CC-4231-B2BF-192EA71CF4A6}" dt="2022-09-13T20:00:50.177" v="265" actId="1076"/>
          <ac:picMkLst>
            <pc:docMk/>
            <pc:sldMk cId="1620538229" sldId="1530"/>
            <ac:picMk id="7" creationId="{54926197-DED4-4BAB-9D4A-D16D00609040}"/>
          </ac:picMkLst>
        </pc:picChg>
      </pc:sldChg>
      <pc:sldChg chg="modSp mod modClrScheme delCm chgLayout">
        <pc:chgData name="Megan Faller" userId="9d1e07f7-a773-4974-a6b0-b3caef776a66" providerId="ADAL" clId="{3E1E6525-28CC-4231-B2BF-192EA71CF4A6}" dt="2022-09-14T15:10:56.702" v="889" actId="1076"/>
        <pc:sldMkLst>
          <pc:docMk/>
          <pc:sldMk cId="57228080" sldId="1531"/>
        </pc:sldMkLst>
        <pc:spChg chg="mod ord">
          <ac:chgData name="Megan Faller" userId="9d1e07f7-a773-4974-a6b0-b3caef776a66" providerId="ADAL" clId="{3E1E6525-28CC-4231-B2BF-192EA71CF4A6}" dt="2022-09-13T19:58:56.589" v="248" actId="1076"/>
          <ac:spMkLst>
            <pc:docMk/>
            <pc:sldMk cId="57228080" sldId="1531"/>
            <ac:spMk id="2" creationId="{81881979-0EF5-4009-A06B-24D497A4CBDA}"/>
          </ac:spMkLst>
        </pc:spChg>
        <pc:graphicFrameChg chg="mod ord modGraphic">
          <ac:chgData name="Megan Faller" userId="9d1e07f7-a773-4974-a6b0-b3caef776a66" providerId="ADAL" clId="{3E1E6525-28CC-4231-B2BF-192EA71CF4A6}" dt="2022-09-14T15:10:56.702" v="889" actId="1076"/>
          <ac:graphicFrameMkLst>
            <pc:docMk/>
            <pc:sldMk cId="57228080" sldId="1531"/>
            <ac:graphicFrameMk id="5" creationId="{7F10B289-5768-4253-8F2A-4C1F9FCC3108}"/>
          </ac:graphicFrameMkLst>
        </pc:graphicFrameChg>
      </pc:sldChg>
      <pc:sldChg chg="addSp delSp modSp mod modClrScheme chgLayout">
        <pc:chgData name="Megan Faller" userId="9d1e07f7-a773-4974-a6b0-b3caef776a66" providerId="ADAL" clId="{3E1E6525-28CC-4231-B2BF-192EA71CF4A6}" dt="2022-09-14T15:33:44.187" v="1352" actId="20577"/>
        <pc:sldMkLst>
          <pc:docMk/>
          <pc:sldMk cId="1903297208" sldId="1532"/>
        </pc:sldMkLst>
        <pc:spChg chg="mod ord">
          <ac:chgData name="Megan Faller" userId="9d1e07f7-a773-4974-a6b0-b3caef776a66" providerId="ADAL" clId="{3E1E6525-28CC-4231-B2BF-192EA71CF4A6}" dt="2022-09-14T15:32:09.471" v="1285" actId="1076"/>
          <ac:spMkLst>
            <pc:docMk/>
            <pc:sldMk cId="1903297208" sldId="1532"/>
            <ac:spMk id="2" creationId="{0B1D040D-9042-43FA-951D-E812AE65480D}"/>
          </ac:spMkLst>
        </pc:spChg>
        <pc:spChg chg="add del mod">
          <ac:chgData name="Megan Faller" userId="9d1e07f7-a773-4974-a6b0-b3caef776a66" providerId="ADAL" clId="{3E1E6525-28CC-4231-B2BF-192EA71CF4A6}" dt="2022-09-14T15:32:58.535" v="1298" actId="478"/>
          <ac:spMkLst>
            <pc:docMk/>
            <pc:sldMk cId="1903297208" sldId="1532"/>
            <ac:spMk id="3" creationId="{459CE1DA-B347-5377-F5D6-063381786DC3}"/>
          </ac:spMkLst>
        </pc:spChg>
        <pc:spChg chg="mod ord">
          <ac:chgData name="Megan Faller" userId="9d1e07f7-a773-4974-a6b0-b3caef776a66" providerId="ADAL" clId="{3E1E6525-28CC-4231-B2BF-192EA71CF4A6}" dt="2022-09-14T15:33:44.187" v="1352" actId="20577"/>
          <ac:spMkLst>
            <pc:docMk/>
            <pc:sldMk cId="1903297208" sldId="1532"/>
            <ac:spMk id="9" creationId="{4D3CED52-F97E-4ABB-AC38-EA747DE85333}"/>
          </ac:spMkLst>
        </pc:spChg>
        <pc:graphicFrameChg chg="del mod ord">
          <ac:chgData name="Megan Faller" userId="9d1e07f7-a773-4974-a6b0-b3caef776a66" providerId="ADAL" clId="{3E1E6525-28CC-4231-B2BF-192EA71CF4A6}" dt="2022-09-14T15:33:20.627" v="1347" actId="478"/>
          <ac:graphicFrameMkLst>
            <pc:docMk/>
            <pc:sldMk cId="1903297208" sldId="1532"/>
            <ac:graphicFrameMk id="5" creationId="{7BCD3B38-FB46-443B-BCA0-2B56CAF9619E}"/>
          </ac:graphicFrameMkLst>
        </pc:graphicFrameChg>
      </pc:sldChg>
      <pc:sldChg chg="modSp mod delCm modCm">
        <pc:chgData name="Megan Faller" userId="9d1e07f7-a773-4974-a6b0-b3caef776a66" providerId="ADAL" clId="{3E1E6525-28CC-4231-B2BF-192EA71CF4A6}" dt="2022-09-17T20:28:06.961" v="2568"/>
        <pc:sldMkLst>
          <pc:docMk/>
          <pc:sldMk cId="951309621" sldId="1534"/>
        </pc:sldMkLst>
        <pc:spChg chg="mod">
          <ac:chgData name="Megan Faller" userId="9d1e07f7-a773-4974-a6b0-b3caef776a66" providerId="ADAL" clId="{3E1E6525-28CC-4231-B2BF-192EA71CF4A6}" dt="2022-09-13T19:55:12.714" v="211" actId="20577"/>
          <ac:spMkLst>
            <pc:docMk/>
            <pc:sldMk cId="951309621" sldId="1534"/>
            <ac:spMk id="3" creationId="{9B62B806-98AB-DF44-F47B-5FCB1CA78E28}"/>
          </ac:spMkLst>
        </pc:spChg>
        <pc:picChg chg="mod modCrop">
          <ac:chgData name="Megan Faller" userId="9d1e07f7-a773-4974-a6b0-b3caef776a66" providerId="ADAL" clId="{3E1E6525-28CC-4231-B2BF-192EA71CF4A6}" dt="2022-09-13T19:55:27.282" v="213" actId="732"/>
          <ac:picMkLst>
            <pc:docMk/>
            <pc:sldMk cId="951309621" sldId="1534"/>
            <ac:picMk id="4" creationId="{31407072-205D-4E7D-98E3-810B030DA1C1}"/>
          </ac:picMkLst>
        </pc:picChg>
      </pc:sldChg>
      <pc:sldChg chg="addSp delSp modSp mod modClrScheme delCm modCm chgLayout">
        <pc:chgData name="Megan Faller" userId="9d1e07f7-a773-4974-a6b0-b3caef776a66" providerId="ADAL" clId="{3E1E6525-28CC-4231-B2BF-192EA71CF4A6}" dt="2022-09-14T15:25:43.522" v="1239" actId="14100"/>
        <pc:sldMkLst>
          <pc:docMk/>
          <pc:sldMk cId="96257897" sldId="1535"/>
        </pc:sldMkLst>
        <pc:spChg chg="mod">
          <ac:chgData name="Megan Faller" userId="9d1e07f7-a773-4974-a6b0-b3caef776a66" providerId="ADAL" clId="{3E1E6525-28CC-4231-B2BF-192EA71CF4A6}" dt="2022-09-14T15:25:32.713" v="1238" actId="1076"/>
          <ac:spMkLst>
            <pc:docMk/>
            <pc:sldMk cId="96257897" sldId="1535"/>
            <ac:spMk id="2" creationId="{22CEA425-5571-44F4-AF18-454B1BBD4781}"/>
          </ac:spMkLst>
        </pc:spChg>
        <pc:spChg chg="add del mod ord">
          <ac:chgData name="Megan Faller" userId="9d1e07f7-a773-4974-a6b0-b3caef776a66" providerId="ADAL" clId="{3E1E6525-28CC-4231-B2BF-192EA71CF4A6}" dt="2022-09-13T20:03:49.616" v="299" actId="478"/>
          <ac:spMkLst>
            <pc:docMk/>
            <pc:sldMk cId="96257897" sldId="1535"/>
            <ac:spMk id="3" creationId="{6343EB85-1F29-C810-4F25-D0CC3C6AB6FD}"/>
          </ac:spMkLst>
        </pc:spChg>
        <pc:spChg chg="mod ord">
          <ac:chgData name="Megan Faller" userId="9d1e07f7-a773-4974-a6b0-b3caef776a66" providerId="ADAL" clId="{3E1E6525-28CC-4231-B2BF-192EA71CF4A6}" dt="2022-09-14T15:25:43.522" v="1239" actId="14100"/>
          <ac:spMkLst>
            <pc:docMk/>
            <pc:sldMk cId="96257897" sldId="1535"/>
            <ac:spMk id="10" creationId="{10A01DEF-93D3-4B6A-BEA7-B08A106C8AB7}"/>
          </ac:spMkLst>
        </pc:spChg>
        <pc:cxnChg chg="del">
          <ac:chgData name="Megan Faller" userId="9d1e07f7-a773-4974-a6b0-b3caef776a66" providerId="ADAL" clId="{3E1E6525-28CC-4231-B2BF-192EA71CF4A6}" dt="2022-09-14T15:18:42.469" v="1169" actId="478"/>
          <ac:cxnSpMkLst>
            <pc:docMk/>
            <pc:sldMk cId="96257897" sldId="1535"/>
            <ac:cxnSpMk id="8" creationId="{EA1A165F-626B-4298-B898-F886F22FA2F9}"/>
          </ac:cxnSpMkLst>
        </pc:cxnChg>
        <pc:cxnChg chg="del">
          <ac:chgData name="Megan Faller" userId="9d1e07f7-a773-4974-a6b0-b3caef776a66" providerId="ADAL" clId="{3E1E6525-28CC-4231-B2BF-192EA71CF4A6}" dt="2022-09-14T15:18:44.261" v="1170" actId="478"/>
          <ac:cxnSpMkLst>
            <pc:docMk/>
            <pc:sldMk cId="96257897" sldId="1535"/>
            <ac:cxnSpMk id="11" creationId="{003B36AD-0A3B-4F14-B5EC-96712DB66DC2}"/>
          </ac:cxnSpMkLst>
        </pc:cxnChg>
      </pc:sldChg>
      <pc:sldChg chg="modSp mod addCm delCm">
        <pc:chgData name="Megan Faller" userId="9d1e07f7-a773-4974-a6b0-b3caef776a66" providerId="ADAL" clId="{3E1E6525-28CC-4231-B2BF-192EA71CF4A6}" dt="2022-09-13T20:02:45.886" v="280"/>
        <pc:sldMkLst>
          <pc:docMk/>
          <pc:sldMk cId="2597918859" sldId="1536"/>
        </pc:sldMkLst>
        <pc:spChg chg="mod">
          <ac:chgData name="Megan Faller" userId="9d1e07f7-a773-4974-a6b0-b3caef776a66" providerId="ADAL" clId="{3E1E6525-28CC-4231-B2BF-192EA71CF4A6}" dt="2022-09-13T20:01:45.323" v="272" actId="20577"/>
          <ac:spMkLst>
            <pc:docMk/>
            <pc:sldMk cId="2597918859" sldId="1536"/>
            <ac:spMk id="2" creationId="{42FD9672-B7D3-493A-87E6-7B4B4BB6B42A}"/>
          </ac:spMkLst>
        </pc:spChg>
        <pc:spChg chg="mod">
          <ac:chgData name="Megan Faller" userId="9d1e07f7-a773-4974-a6b0-b3caef776a66" providerId="ADAL" clId="{3E1E6525-28CC-4231-B2BF-192EA71CF4A6}" dt="2022-09-13T20:02:33.069" v="279" actId="20577"/>
          <ac:spMkLst>
            <pc:docMk/>
            <pc:sldMk cId="2597918859" sldId="1536"/>
            <ac:spMk id="3" creationId="{341C6F8F-85C0-BC75-7F8D-3A52FFDD33D3}"/>
          </ac:spMkLst>
        </pc:spChg>
        <pc:spChg chg="mod">
          <ac:chgData name="Megan Faller" userId="9d1e07f7-a773-4974-a6b0-b3caef776a66" providerId="ADAL" clId="{3E1E6525-28CC-4231-B2BF-192EA71CF4A6}" dt="2022-09-13T20:01:52.077" v="274" actId="1076"/>
          <ac:spMkLst>
            <pc:docMk/>
            <pc:sldMk cId="2597918859" sldId="1536"/>
            <ac:spMk id="8" creationId="{4C6B956A-F7D7-4C04-B4EE-A1BE3D839E87}"/>
          </ac:spMkLst>
        </pc:spChg>
        <pc:picChg chg="mod">
          <ac:chgData name="Megan Faller" userId="9d1e07f7-a773-4974-a6b0-b3caef776a66" providerId="ADAL" clId="{3E1E6525-28CC-4231-B2BF-192EA71CF4A6}" dt="2022-09-13T20:01:54.144" v="275" actId="1076"/>
          <ac:picMkLst>
            <pc:docMk/>
            <pc:sldMk cId="2597918859" sldId="1536"/>
            <ac:picMk id="4" creationId="{31407072-205D-4E7D-98E3-810B030DA1C1}"/>
          </ac:picMkLst>
        </pc:picChg>
      </pc:sldChg>
      <pc:sldChg chg="modSp mod delCm">
        <pc:chgData name="Megan Faller" userId="9d1e07f7-a773-4974-a6b0-b3caef776a66" providerId="ADAL" clId="{3E1E6525-28CC-4231-B2BF-192EA71CF4A6}" dt="2022-09-17T20:28:18.838" v="2569"/>
        <pc:sldMkLst>
          <pc:docMk/>
          <pc:sldMk cId="2915637119" sldId="1537"/>
        </pc:sldMkLst>
        <pc:spChg chg="mod">
          <ac:chgData name="Megan Faller" userId="9d1e07f7-a773-4974-a6b0-b3caef776a66" providerId="ADAL" clId="{3E1E6525-28CC-4231-B2BF-192EA71CF4A6}" dt="2022-09-13T19:59:55.357" v="254" actId="1076"/>
          <ac:spMkLst>
            <pc:docMk/>
            <pc:sldMk cId="2915637119" sldId="1537"/>
            <ac:spMk id="9" creationId="{1D1667C8-69A3-4966-8D25-8CBDD7F3C127}"/>
          </ac:spMkLst>
        </pc:spChg>
      </pc:sldChg>
      <pc:sldChg chg="modSp mod">
        <pc:chgData name="Megan Faller" userId="9d1e07f7-a773-4974-a6b0-b3caef776a66" providerId="ADAL" clId="{3E1E6525-28CC-4231-B2BF-192EA71CF4A6}" dt="2022-09-13T20:00:04.304" v="256" actId="14100"/>
        <pc:sldMkLst>
          <pc:docMk/>
          <pc:sldMk cId="3779181948" sldId="1538"/>
        </pc:sldMkLst>
        <pc:spChg chg="mod">
          <ac:chgData name="Megan Faller" userId="9d1e07f7-a773-4974-a6b0-b3caef776a66" providerId="ADAL" clId="{3E1E6525-28CC-4231-B2BF-192EA71CF4A6}" dt="2022-09-13T20:00:01.292" v="255" actId="1076"/>
          <ac:spMkLst>
            <pc:docMk/>
            <pc:sldMk cId="3779181948" sldId="1538"/>
            <ac:spMk id="3" creationId="{0125B58D-951B-4A63-AD02-863F4EB9C546}"/>
          </ac:spMkLst>
        </pc:spChg>
        <pc:picChg chg="mod">
          <ac:chgData name="Megan Faller" userId="9d1e07f7-a773-4974-a6b0-b3caef776a66" providerId="ADAL" clId="{3E1E6525-28CC-4231-B2BF-192EA71CF4A6}" dt="2022-09-13T20:00:04.304" v="256" actId="14100"/>
          <ac:picMkLst>
            <pc:docMk/>
            <pc:sldMk cId="3779181948" sldId="1538"/>
            <ac:picMk id="5" creationId="{438F4A20-54C1-4C2B-B4D3-159F7D04CDB6}"/>
          </ac:picMkLst>
        </pc:picChg>
      </pc:sldChg>
      <pc:sldChg chg="modSp mod delCm">
        <pc:chgData name="Megan Faller" userId="9d1e07f7-a773-4974-a6b0-b3caef776a66" providerId="ADAL" clId="{3E1E6525-28CC-4231-B2BF-192EA71CF4A6}" dt="2022-09-13T20:00:37.576" v="262" actId="1076"/>
        <pc:sldMkLst>
          <pc:docMk/>
          <pc:sldMk cId="2930942894" sldId="1539"/>
        </pc:sldMkLst>
        <pc:spChg chg="mod">
          <ac:chgData name="Megan Faller" userId="9d1e07f7-a773-4974-a6b0-b3caef776a66" providerId="ADAL" clId="{3E1E6525-28CC-4231-B2BF-192EA71CF4A6}" dt="2022-09-13T20:00:33.697" v="261" actId="1076"/>
          <ac:spMkLst>
            <pc:docMk/>
            <pc:sldMk cId="2930942894" sldId="1539"/>
            <ac:spMk id="3" creationId="{23185F7A-318B-44A0-A17E-252C3CA4DA47}"/>
          </ac:spMkLst>
        </pc:spChg>
        <pc:picChg chg="mod">
          <ac:chgData name="Megan Faller" userId="9d1e07f7-a773-4974-a6b0-b3caef776a66" providerId="ADAL" clId="{3E1E6525-28CC-4231-B2BF-192EA71CF4A6}" dt="2022-09-13T20:00:37.576" v="262" actId="1076"/>
          <ac:picMkLst>
            <pc:docMk/>
            <pc:sldMk cId="2930942894" sldId="1539"/>
            <ac:picMk id="6" creationId="{2D1B6F96-B446-48A9-881A-F652272EE5E1}"/>
          </ac:picMkLst>
        </pc:picChg>
      </pc:sldChg>
      <pc:sldChg chg="addSp delSp modSp mod">
        <pc:chgData name="Megan Faller" userId="9d1e07f7-a773-4974-a6b0-b3caef776a66" providerId="ADAL" clId="{3E1E6525-28CC-4231-B2BF-192EA71CF4A6}" dt="2022-09-14T15:52:36.328" v="1569" actId="403"/>
        <pc:sldMkLst>
          <pc:docMk/>
          <pc:sldMk cId="2871707118" sldId="1540"/>
        </pc:sldMkLst>
        <pc:spChg chg="mod">
          <ac:chgData name="Megan Faller" userId="9d1e07f7-a773-4974-a6b0-b3caef776a66" providerId="ADAL" clId="{3E1E6525-28CC-4231-B2BF-192EA71CF4A6}" dt="2022-09-14T15:52:36.328" v="1569" actId="403"/>
          <ac:spMkLst>
            <pc:docMk/>
            <pc:sldMk cId="2871707118" sldId="1540"/>
            <ac:spMk id="2" creationId="{00000000-0000-0000-0000-000000000000}"/>
          </ac:spMkLst>
        </pc:spChg>
        <pc:spChg chg="add mod">
          <ac:chgData name="Megan Faller" userId="9d1e07f7-a773-4974-a6b0-b3caef776a66" providerId="ADAL" clId="{3E1E6525-28CC-4231-B2BF-192EA71CF4A6}" dt="2022-09-14T15:38:20.550" v="1380" actId="1076"/>
          <ac:spMkLst>
            <pc:docMk/>
            <pc:sldMk cId="2871707118" sldId="1540"/>
            <ac:spMk id="4" creationId="{7AC17B16-BF62-E495-F47D-C19E833D30AD}"/>
          </ac:spMkLst>
        </pc:spChg>
        <pc:graphicFrameChg chg="mod">
          <ac:chgData name="Megan Faller" userId="9d1e07f7-a773-4974-a6b0-b3caef776a66" providerId="ADAL" clId="{3E1E6525-28CC-4231-B2BF-192EA71CF4A6}" dt="2022-09-14T15:37:52.036" v="1374" actId="20577"/>
          <ac:graphicFrameMkLst>
            <pc:docMk/>
            <pc:sldMk cId="2871707118" sldId="1540"/>
            <ac:graphicFrameMk id="5" creationId="{CF59D645-45E1-4B61-B96A-6C0C8D5F27BD}"/>
          </ac:graphicFrameMkLst>
        </pc:graphicFrameChg>
        <pc:picChg chg="del">
          <ac:chgData name="Megan Faller" userId="9d1e07f7-a773-4974-a6b0-b3caef776a66" providerId="ADAL" clId="{3E1E6525-28CC-4231-B2BF-192EA71CF4A6}" dt="2022-09-14T15:37:31.923" v="1368" actId="478"/>
          <ac:picMkLst>
            <pc:docMk/>
            <pc:sldMk cId="2871707118" sldId="1540"/>
            <ac:picMk id="3" creationId="{AE370597-AA98-4772-AEF4-D0B4F358FEBE}"/>
          </ac:picMkLst>
        </pc:picChg>
      </pc:sldChg>
      <pc:sldChg chg="addSp delSp modSp mod delCm">
        <pc:chgData name="Megan Faller" userId="9d1e07f7-a773-4974-a6b0-b3caef776a66" providerId="ADAL" clId="{3E1E6525-28CC-4231-B2BF-192EA71CF4A6}" dt="2022-09-15T12:53:24.948" v="2425"/>
        <pc:sldMkLst>
          <pc:docMk/>
          <pc:sldMk cId="432210458" sldId="1541"/>
        </pc:sldMkLst>
        <pc:spChg chg="add mod">
          <ac:chgData name="Megan Faller" userId="9d1e07f7-a773-4974-a6b0-b3caef776a66" providerId="ADAL" clId="{3E1E6525-28CC-4231-B2BF-192EA71CF4A6}" dt="2022-09-14T15:37:19.519" v="1367" actId="14100"/>
          <ac:spMkLst>
            <pc:docMk/>
            <pc:sldMk cId="432210458" sldId="1541"/>
            <ac:spMk id="3" creationId="{0D516440-41EE-CF91-B129-16B571FBD016}"/>
          </ac:spMkLst>
        </pc:spChg>
        <pc:spChg chg="mod">
          <ac:chgData name="Megan Faller" userId="9d1e07f7-a773-4974-a6b0-b3caef776a66" providerId="ADAL" clId="{3E1E6525-28CC-4231-B2BF-192EA71CF4A6}" dt="2022-09-14T15:36:58.974" v="1361" actId="207"/>
          <ac:spMkLst>
            <pc:docMk/>
            <pc:sldMk cId="432210458" sldId="1541"/>
            <ac:spMk id="5" creationId="{629B339D-8D0B-4EFF-8997-F76D7510A393}"/>
          </ac:spMkLst>
        </pc:spChg>
        <pc:picChg chg="del mod">
          <ac:chgData name="Megan Faller" userId="9d1e07f7-a773-4974-a6b0-b3caef776a66" providerId="ADAL" clId="{3E1E6525-28CC-4231-B2BF-192EA71CF4A6}" dt="2022-09-14T15:36:29.016" v="1357" actId="478"/>
          <ac:picMkLst>
            <pc:docMk/>
            <pc:sldMk cId="432210458" sldId="1541"/>
            <ac:picMk id="2" creationId="{BC0556E1-7B37-45DD-A382-CA1922F5FD83}"/>
          </ac:picMkLst>
        </pc:picChg>
      </pc:sldChg>
      <pc:sldChg chg="modSp mod modClrScheme delCm chgLayout">
        <pc:chgData name="Megan Faller" userId="9d1e07f7-a773-4974-a6b0-b3caef776a66" providerId="ADAL" clId="{3E1E6525-28CC-4231-B2BF-192EA71CF4A6}" dt="2022-09-14T15:26:12.440" v="1241" actId="20577"/>
        <pc:sldMkLst>
          <pc:docMk/>
          <pc:sldMk cId="1417771951" sldId="1542"/>
        </pc:sldMkLst>
        <pc:spChg chg="mod ord">
          <ac:chgData name="Megan Faller" userId="9d1e07f7-a773-4974-a6b0-b3caef776a66" providerId="ADAL" clId="{3E1E6525-28CC-4231-B2BF-192EA71CF4A6}" dt="2022-09-14T15:26:12.440" v="1241" actId="20577"/>
          <ac:spMkLst>
            <pc:docMk/>
            <pc:sldMk cId="1417771951" sldId="1542"/>
            <ac:spMk id="5" creationId="{8D9B89D6-CD14-43EC-BD21-0A6A23EF83DE}"/>
          </ac:spMkLst>
        </pc:spChg>
        <pc:graphicFrameChg chg="mod ord">
          <ac:chgData name="Megan Faller" userId="9d1e07f7-a773-4974-a6b0-b3caef776a66" providerId="ADAL" clId="{3E1E6525-28CC-4231-B2BF-192EA71CF4A6}" dt="2022-09-14T15:26:06.083" v="1240" actId="700"/>
          <ac:graphicFrameMkLst>
            <pc:docMk/>
            <pc:sldMk cId="1417771951" sldId="1542"/>
            <ac:graphicFrameMk id="8" creationId="{AEA861DF-740D-4683-BF46-0DD1A890CBAA}"/>
          </ac:graphicFrameMkLst>
        </pc:graphicFrameChg>
      </pc:sldChg>
      <pc:sldChg chg="modSp">
        <pc:chgData name="Megan Faller" userId="9d1e07f7-a773-4974-a6b0-b3caef776a66" providerId="ADAL" clId="{3E1E6525-28CC-4231-B2BF-192EA71CF4A6}" dt="2022-09-14T15:28:35.133" v="1252" actId="13782"/>
        <pc:sldMkLst>
          <pc:docMk/>
          <pc:sldMk cId="374860566" sldId="1543"/>
        </pc:sldMkLst>
        <pc:graphicFrameChg chg="mod">
          <ac:chgData name="Megan Faller" userId="9d1e07f7-a773-4974-a6b0-b3caef776a66" providerId="ADAL" clId="{3E1E6525-28CC-4231-B2BF-192EA71CF4A6}" dt="2022-09-14T15:28:35.133" v="1252" actId="13782"/>
          <ac:graphicFrameMkLst>
            <pc:docMk/>
            <pc:sldMk cId="374860566" sldId="1543"/>
            <ac:graphicFrameMk id="6" creationId="{BB99477F-3F2D-4D8F-825E-E9AEC6304870}"/>
          </ac:graphicFrameMkLst>
        </pc:graphicFrameChg>
      </pc:sldChg>
      <pc:sldChg chg="addSp delSp modSp mod delCm">
        <pc:chgData name="Megan Faller" userId="9d1e07f7-a773-4974-a6b0-b3caef776a66" providerId="ADAL" clId="{3E1E6525-28CC-4231-B2BF-192EA71CF4A6}" dt="2022-09-14T15:29:33.399" v="1253" actId="403"/>
        <pc:sldMkLst>
          <pc:docMk/>
          <pc:sldMk cId="924527543" sldId="1544"/>
        </pc:sldMkLst>
        <pc:spChg chg="add mod">
          <ac:chgData name="Megan Faller" userId="9d1e07f7-a773-4974-a6b0-b3caef776a66" providerId="ADAL" clId="{3E1E6525-28CC-4231-B2BF-192EA71CF4A6}" dt="2022-09-14T15:23:06.392" v="1205"/>
          <ac:spMkLst>
            <pc:docMk/>
            <pc:sldMk cId="924527543" sldId="1544"/>
            <ac:spMk id="4" creationId="{4301F783-A238-DDCF-1747-B33F3209F0CC}"/>
          </ac:spMkLst>
        </pc:spChg>
        <pc:spChg chg="add mod">
          <ac:chgData name="Megan Faller" userId="9d1e07f7-a773-4974-a6b0-b3caef776a66" providerId="ADAL" clId="{3E1E6525-28CC-4231-B2BF-192EA71CF4A6}" dt="2022-09-14T15:23:06.392" v="1205"/>
          <ac:spMkLst>
            <pc:docMk/>
            <pc:sldMk cId="924527543" sldId="1544"/>
            <ac:spMk id="5" creationId="{4E7421B5-F6CD-944F-0988-9CA87F73A488}"/>
          </ac:spMkLst>
        </pc:spChg>
        <pc:spChg chg="add del mod">
          <ac:chgData name="Megan Faller" userId="9d1e07f7-a773-4974-a6b0-b3caef776a66" providerId="ADAL" clId="{3E1E6525-28CC-4231-B2BF-192EA71CF4A6}" dt="2022-09-14T15:23:55.738" v="1217" actId="478"/>
          <ac:spMkLst>
            <pc:docMk/>
            <pc:sldMk cId="924527543" sldId="1544"/>
            <ac:spMk id="8" creationId="{76A09D4D-0740-5457-5D79-9C6406742459}"/>
          </ac:spMkLst>
        </pc:spChg>
        <pc:grpChg chg="add mod">
          <ac:chgData name="Megan Faller" userId="9d1e07f7-a773-4974-a6b0-b3caef776a66" providerId="ADAL" clId="{3E1E6525-28CC-4231-B2BF-192EA71CF4A6}" dt="2022-09-14T15:23:06.392" v="1205"/>
          <ac:grpSpMkLst>
            <pc:docMk/>
            <pc:sldMk cId="924527543" sldId="1544"/>
            <ac:grpSpMk id="3" creationId="{B64E1840-9373-FCD7-2130-F1C4BE3E4563}"/>
          </ac:grpSpMkLst>
        </pc:grpChg>
        <pc:graphicFrameChg chg="add mod modGraphic">
          <ac:chgData name="Megan Faller" userId="9d1e07f7-a773-4974-a6b0-b3caef776a66" providerId="ADAL" clId="{3E1E6525-28CC-4231-B2BF-192EA71CF4A6}" dt="2022-09-14T15:29:33.399" v="1253" actId="403"/>
          <ac:graphicFrameMkLst>
            <pc:docMk/>
            <pc:sldMk cId="924527543" sldId="1544"/>
            <ac:graphicFrameMk id="6" creationId="{1BE9D07B-0A6E-53FF-B8E7-14243AFC75C7}"/>
          </ac:graphicFrameMkLst>
        </pc:graphicFrameChg>
        <pc:graphicFrameChg chg="del mod">
          <ac:chgData name="Megan Faller" userId="9d1e07f7-a773-4974-a6b0-b3caef776a66" providerId="ADAL" clId="{3E1E6525-28CC-4231-B2BF-192EA71CF4A6}" dt="2022-09-14T15:23:53.210" v="1216" actId="478"/>
          <ac:graphicFrameMkLst>
            <pc:docMk/>
            <pc:sldMk cId="924527543" sldId="1544"/>
            <ac:graphicFrameMk id="14" creationId="{8FF13CC4-5D1E-4033-BA9A-D0F3A6A00D8B}"/>
          </ac:graphicFrameMkLst>
        </pc:graphicFrameChg>
      </pc:sldChg>
      <pc:sldChg chg="addSp delSp modSp mod modClrScheme chgLayout">
        <pc:chgData name="Megan Faller" userId="9d1e07f7-a773-4974-a6b0-b3caef776a66" providerId="ADAL" clId="{3E1E6525-28CC-4231-B2BF-192EA71CF4A6}" dt="2022-09-14T16:08:13.647" v="1744" actId="20577"/>
        <pc:sldMkLst>
          <pc:docMk/>
          <pc:sldMk cId="1706572933" sldId="1545"/>
        </pc:sldMkLst>
        <pc:spChg chg="mod ord">
          <ac:chgData name="Megan Faller" userId="9d1e07f7-a773-4974-a6b0-b3caef776a66" providerId="ADAL" clId="{3E1E6525-28CC-4231-B2BF-192EA71CF4A6}" dt="2022-09-14T16:01:40.739" v="1658" actId="14100"/>
          <ac:spMkLst>
            <pc:docMk/>
            <pc:sldMk cId="1706572933" sldId="1545"/>
            <ac:spMk id="2" creationId="{B17B21E5-7F76-4E5C-93D8-40BE4F4136C2}"/>
          </ac:spMkLst>
        </pc:spChg>
        <pc:spChg chg="add mod">
          <ac:chgData name="Megan Faller" userId="9d1e07f7-a773-4974-a6b0-b3caef776a66" providerId="ADAL" clId="{3E1E6525-28CC-4231-B2BF-192EA71CF4A6}" dt="2022-09-14T16:03:18.119" v="1684" actId="1076"/>
          <ac:spMkLst>
            <pc:docMk/>
            <pc:sldMk cId="1706572933" sldId="1545"/>
            <ac:spMk id="3" creationId="{58D5ED89-2CDD-1E3F-D829-828B51215BFB}"/>
          </ac:spMkLst>
        </pc:spChg>
        <pc:spChg chg="del mod ord">
          <ac:chgData name="Megan Faller" userId="9d1e07f7-a773-4974-a6b0-b3caef776a66" providerId="ADAL" clId="{3E1E6525-28CC-4231-B2BF-192EA71CF4A6}" dt="2022-09-14T16:01:36.917" v="1657" actId="478"/>
          <ac:spMkLst>
            <pc:docMk/>
            <pc:sldMk cId="1706572933" sldId="1545"/>
            <ac:spMk id="10" creationId="{623DAD85-3F22-4CE3-8610-B22A1CDF7B5C}"/>
          </ac:spMkLst>
        </pc:spChg>
        <pc:graphicFrameChg chg="mod ord">
          <ac:chgData name="Megan Faller" userId="9d1e07f7-a773-4974-a6b0-b3caef776a66" providerId="ADAL" clId="{3E1E6525-28CC-4231-B2BF-192EA71CF4A6}" dt="2022-09-14T16:08:13.647" v="1744" actId="20577"/>
          <ac:graphicFrameMkLst>
            <pc:docMk/>
            <pc:sldMk cId="1706572933" sldId="1545"/>
            <ac:graphicFrameMk id="5" creationId="{5FA82504-C604-497B-8B94-0345D64B04CE}"/>
          </ac:graphicFrameMkLst>
        </pc:graphicFrameChg>
        <pc:picChg chg="del mod">
          <ac:chgData name="Megan Faller" userId="9d1e07f7-a773-4974-a6b0-b3caef776a66" providerId="ADAL" clId="{3E1E6525-28CC-4231-B2BF-192EA71CF4A6}" dt="2022-09-14T16:03:14.202" v="1682" actId="478"/>
          <ac:picMkLst>
            <pc:docMk/>
            <pc:sldMk cId="1706572933" sldId="1545"/>
            <ac:picMk id="4" creationId="{D77B57E6-FF1E-4B31-907E-A32234C22AC9}"/>
          </ac:picMkLst>
        </pc:picChg>
        <pc:picChg chg="del">
          <ac:chgData name="Megan Faller" userId="9d1e07f7-a773-4974-a6b0-b3caef776a66" providerId="ADAL" clId="{3E1E6525-28CC-4231-B2BF-192EA71CF4A6}" dt="2022-09-14T16:01:04.541" v="1651" actId="478"/>
          <ac:picMkLst>
            <pc:docMk/>
            <pc:sldMk cId="1706572933" sldId="1545"/>
            <ac:picMk id="6" creationId="{E2CD45DD-3104-47E0-9AD6-05C92214D5FE}"/>
          </ac:picMkLst>
        </pc:picChg>
      </pc:sldChg>
      <pc:sldChg chg="modSp mod modClrScheme chgLayout">
        <pc:chgData name="Megan Faller" userId="9d1e07f7-a773-4974-a6b0-b3caef776a66" providerId="ADAL" clId="{3E1E6525-28CC-4231-B2BF-192EA71CF4A6}" dt="2022-09-14T16:20:53.212" v="1955" actId="207"/>
        <pc:sldMkLst>
          <pc:docMk/>
          <pc:sldMk cId="2240097094" sldId="1546"/>
        </pc:sldMkLst>
        <pc:spChg chg="mod ord">
          <ac:chgData name="Megan Faller" userId="9d1e07f7-a773-4974-a6b0-b3caef776a66" providerId="ADAL" clId="{3E1E6525-28CC-4231-B2BF-192EA71CF4A6}" dt="2022-09-14T15:56:30.297" v="1616" actId="1076"/>
          <ac:spMkLst>
            <pc:docMk/>
            <pc:sldMk cId="2240097094" sldId="1546"/>
            <ac:spMk id="2" creationId="{474B5148-0679-421A-AF5B-DEFD282060B2}"/>
          </ac:spMkLst>
        </pc:spChg>
        <pc:graphicFrameChg chg="mod ord modGraphic">
          <ac:chgData name="Megan Faller" userId="9d1e07f7-a773-4974-a6b0-b3caef776a66" providerId="ADAL" clId="{3E1E6525-28CC-4231-B2BF-192EA71CF4A6}" dt="2022-09-14T16:20:53.212" v="1955" actId="207"/>
          <ac:graphicFrameMkLst>
            <pc:docMk/>
            <pc:sldMk cId="2240097094" sldId="1546"/>
            <ac:graphicFrameMk id="5" creationId="{C0CC7F53-6546-4E53-A585-9F974954AD5E}"/>
          </ac:graphicFrameMkLst>
        </pc:graphicFrameChg>
      </pc:sldChg>
      <pc:sldChg chg="addSp delSp modSp mod">
        <pc:chgData name="Megan Faller" userId="9d1e07f7-a773-4974-a6b0-b3caef776a66" providerId="ADAL" clId="{3E1E6525-28CC-4231-B2BF-192EA71CF4A6}" dt="2022-09-14T15:54:33.207" v="1597" actId="1076"/>
        <pc:sldMkLst>
          <pc:docMk/>
          <pc:sldMk cId="817769742" sldId="1547"/>
        </pc:sldMkLst>
        <pc:spChg chg="mod">
          <ac:chgData name="Megan Faller" userId="9d1e07f7-a773-4974-a6b0-b3caef776a66" providerId="ADAL" clId="{3E1E6525-28CC-4231-B2BF-192EA71CF4A6}" dt="2022-09-14T15:53:13.869" v="1576" actId="1076"/>
          <ac:spMkLst>
            <pc:docMk/>
            <pc:sldMk cId="817769742" sldId="1547"/>
            <ac:spMk id="2" creationId="{F4FDF9B6-7175-49D3-A6E4-761203722A62}"/>
          </ac:spMkLst>
        </pc:spChg>
        <pc:spChg chg="add mod">
          <ac:chgData name="Megan Faller" userId="9d1e07f7-a773-4974-a6b0-b3caef776a66" providerId="ADAL" clId="{3E1E6525-28CC-4231-B2BF-192EA71CF4A6}" dt="2022-09-14T15:53:16.367" v="1577" actId="1076"/>
          <ac:spMkLst>
            <pc:docMk/>
            <pc:sldMk cId="817769742" sldId="1547"/>
            <ac:spMk id="3" creationId="{D569D15E-A952-D124-7BD6-6AE061E86BAE}"/>
          </ac:spMkLst>
        </pc:spChg>
        <pc:graphicFrameChg chg="mod modGraphic">
          <ac:chgData name="Megan Faller" userId="9d1e07f7-a773-4974-a6b0-b3caef776a66" providerId="ADAL" clId="{3E1E6525-28CC-4231-B2BF-192EA71CF4A6}" dt="2022-09-14T15:54:33.207" v="1597" actId="1076"/>
          <ac:graphicFrameMkLst>
            <pc:docMk/>
            <pc:sldMk cId="817769742" sldId="1547"/>
            <ac:graphicFrameMk id="8" creationId="{5AB531E1-FE99-4FC7-A77E-DB07002F8C3C}"/>
          </ac:graphicFrameMkLst>
        </pc:graphicFrameChg>
        <pc:picChg chg="del">
          <ac:chgData name="Megan Faller" userId="9d1e07f7-a773-4974-a6b0-b3caef776a66" providerId="ADAL" clId="{3E1E6525-28CC-4231-B2BF-192EA71CF4A6}" dt="2022-09-14T15:51:24.564" v="1559" actId="478"/>
          <ac:picMkLst>
            <pc:docMk/>
            <pc:sldMk cId="817769742" sldId="1547"/>
            <ac:picMk id="6" creationId="{392DD82D-249F-4368-AF18-E17886E3A459}"/>
          </ac:picMkLst>
        </pc:picChg>
      </pc:sldChg>
      <pc:sldChg chg="addSp delSp modSp mod delCm modCm">
        <pc:chgData name="Megan Faller" userId="9d1e07f7-a773-4974-a6b0-b3caef776a66" providerId="ADAL" clId="{3E1E6525-28CC-4231-B2BF-192EA71CF4A6}" dt="2022-09-17T20:34:22.587" v="2583"/>
        <pc:sldMkLst>
          <pc:docMk/>
          <pc:sldMk cId="2237392214" sldId="1548"/>
        </pc:sldMkLst>
        <pc:spChg chg="mod">
          <ac:chgData name="Megan Faller" userId="9d1e07f7-a773-4974-a6b0-b3caef776a66" providerId="ADAL" clId="{3E1E6525-28CC-4231-B2BF-192EA71CF4A6}" dt="2022-09-14T15:52:45.203" v="1570" actId="404"/>
          <ac:spMkLst>
            <pc:docMk/>
            <pc:sldMk cId="2237392214" sldId="1548"/>
            <ac:spMk id="2" creationId="{00000000-0000-0000-0000-000000000000}"/>
          </ac:spMkLst>
        </pc:spChg>
        <pc:spChg chg="add mod">
          <ac:chgData name="Megan Faller" userId="9d1e07f7-a773-4974-a6b0-b3caef776a66" providerId="ADAL" clId="{3E1E6525-28CC-4231-B2BF-192EA71CF4A6}" dt="2022-09-14T15:46:21.991" v="1502"/>
          <ac:spMkLst>
            <pc:docMk/>
            <pc:sldMk cId="2237392214" sldId="1548"/>
            <ac:spMk id="4" creationId="{DDD8ADAE-2BB0-B2CF-F181-C7E0BB4108BC}"/>
          </ac:spMkLst>
        </pc:spChg>
        <pc:spChg chg="mod">
          <ac:chgData name="Megan Faller" userId="9d1e07f7-a773-4974-a6b0-b3caef776a66" providerId="ADAL" clId="{3E1E6525-28CC-4231-B2BF-192EA71CF4A6}" dt="2022-09-14T15:52:03.322" v="1565" actId="207"/>
          <ac:spMkLst>
            <pc:docMk/>
            <pc:sldMk cId="2237392214" sldId="1548"/>
            <ac:spMk id="9" creationId="{407D2228-896C-4994-BFDF-A0293E672468}"/>
          </ac:spMkLst>
        </pc:spChg>
        <pc:graphicFrameChg chg="mod">
          <ac:chgData name="Megan Faller" userId="9d1e07f7-a773-4974-a6b0-b3caef776a66" providerId="ADAL" clId="{3E1E6525-28CC-4231-B2BF-192EA71CF4A6}" dt="2022-09-14T15:50:32.934" v="1544" actId="1076"/>
          <ac:graphicFrameMkLst>
            <pc:docMk/>
            <pc:sldMk cId="2237392214" sldId="1548"/>
            <ac:graphicFrameMk id="5" creationId="{008175B8-D24D-475C-B642-E1DDFFE51962}"/>
          </ac:graphicFrameMkLst>
        </pc:graphicFrameChg>
        <pc:picChg chg="del">
          <ac:chgData name="Megan Faller" userId="9d1e07f7-a773-4974-a6b0-b3caef776a66" providerId="ADAL" clId="{3E1E6525-28CC-4231-B2BF-192EA71CF4A6}" dt="2022-09-14T15:46:20.713" v="1501" actId="478"/>
          <ac:picMkLst>
            <pc:docMk/>
            <pc:sldMk cId="2237392214" sldId="1548"/>
            <ac:picMk id="3" creationId="{4B741FCD-89E5-42D3-B9DE-A22C74B00762}"/>
          </ac:picMkLst>
        </pc:picChg>
      </pc:sldChg>
      <pc:sldChg chg="addSp delSp modSp mod addCm modCm modNotesTx">
        <pc:chgData name="Megan Faller" userId="9d1e07f7-a773-4974-a6b0-b3caef776a66" providerId="ADAL" clId="{3E1E6525-28CC-4231-B2BF-192EA71CF4A6}" dt="2022-09-17T20:33:48.828" v="2582"/>
        <pc:sldMkLst>
          <pc:docMk/>
          <pc:sldMk cId="3810879173" sldId="1549"/>
        </pc:sldMkLst>
        <pc:spChg chg="mod">
          <ac:chgData name="Megan Faller" userId="9d1e07f7-a773-4974-a6b0-b3caef776a66" providerId="ADAL" clId="{3E1E6525-28CC-4231-B2BF-192EA71CF4A6}" dt="2022-09-14T15:44:31.941" v="1496" actId="20577"/>
          <ac:spMkLst>
            <pc:docMk/>
            <pc:sldMk cId="3810879173" sldId="1549"/>
            <ac:spMk id="2" creationId="{00000000-0000-0000-0000-000000000000}"/>
          </ac:spMkLst>
        </pc:spChg>
        <pc:spChg chg="add mod">
          <ac:chgData name="Megan Faller" userId="9d1e07f7-a773-4974-a6b0-b3caef776a66" providerId="ADAL" clId="{3E1E6525-28CC-4231-B2BF-192EA71CF4A6}" dt="2022-09-14T15:45:50.918" v="1499" actId="1076"/>
          <ac:spMkLst>
            <pc:docMk/>
            <pc:sldMk cId="3810879173" sldId="1549"/>
            <ac:spMk id="4" creationId="{759A5928-B1C6-8177-7C2E-8F690C45D6BB}"/>
          </ac:spMkLst>
        </pc:spChg>
        <pc:graphicFrameChg chg="mod modGraphic">
          <ac:chgData name="Megan Faller" userId="9d1e07f7-a773-4974-a6b0-b3caef776a66" providerId="ADAL" clId="{3E1E6525-28CC-4231-B2BF-192EA71CF4A6}" dt="2022-09-14T15:45:30.385" v="1498"/>
          <ac:graphicFrameMkLst>
            <pc:docMk/>
            <pc:sldMk cId="3810879173" sldId="1549"/>
            <ac:graphicFrameMk id="5" creationId="{E7707D3C-8D81-4B29-9013-CCDA67E05973}"/>
          </ac:graphicFrameMkLst>
        </pc:graphicFrameChg>
        <pc:picChg chg="del">
          <ac:chgData name="Megan Faller" userId="9d1e07f7-a773-4974-a6b0-b3caef776a66" providerId="ADAL" clId="{3E1E6525-28CC-4231-B2BF-192EA71CF4A6}" dt="2022-09-14T15:38:26.284" v="1381" actId="478"/>
          <ac:picMkLst>
            <pc:docMk/>
            <pc:sldMk cId="3810879173" sldId="1549"/>
            <ac:picMk id="3" creationId="{4429AA98-88DD-468A-A575-6BAF65E17D59}"/>
          </ac:picMkLst>
        </pc:picChg>
      </pc:sldChg>
      <pc:sldChg chg="addSp delSp modSp mod modClrScheme chgLayout">
        <pc:chgData name="Megan Faller" userId="9d1e07f7-a773-4974-a6b0-b3caef776a66" providerId="ADAL" clId="{3E1E6525-28CC-4231-B2BF-192EA71CF4A6}" dt="2022-09-14T16:20:06.163" v="1953" actId="700"/>
        <pc:sldMkLst>
          <pc:docMk/>
          <pc:sldMk cId="1128989446" sldId="1550"/>
        </pc:sldMkLst>
        <pc:spChg chg="mod ord">
          <ac:chgData name="Megan Faller" userId="9d1e07f7-a773-4974-a6b0-b3caef776a66" providerId="ADAL" clId="{3E1E6525-28CC-4231-B2BF-192EA71CF4A6}" dt="2022-09-14T16:20:06.163" v="1953" actId="700"/>
          <ac:spMkLst>
            <pc:docMk/>
            <pc:sldMk cId="1128989446" sldId="1550"/>
            <ac:spMk id="2" creationId="{E2411B04-50D5-6949-ABB0-4373C8E423A1}"/>
          </ac:spMkLst>
        </pc:spChg>
        <pc:spChg chg="add mod">
          <ac:chgData name="Megan Faller" userId="9d1e07f7-a773-4974-a6b0-b3caef776a66" providerId="ADAL" clId="{3E1E6525-28CC-4231-B2BF-192EA71CF4A6}" dt="2022-09-14T16:20:01.845" v="1952"/>
          <ac:spMkLst>
            <pc:docMk/>
            <pc:sldMk cId="1128989446" sldId="1550"/>
            <ac:spMk id="4" creationId="{9EB2E034-7AEE-F9BC-498D-29B42B2A77EB}"/>
          </ac:spMkLst>
        </pc:spChg>
        <pc:graphicFrameChg chg="mod ord">
          <ac:chgData name="Megan Faller" userId="9d1e07f7-a773-4974-a6b0-b3caef776a66" providerId="ADAL" clId="{3E1E6525-28CC-4231-B2BF-192EA71CF4A6}" dt="2022-09-14T16:20:06.163" v="1953" actId="700"/>
          <ac:graphicFrameMkLst>
            <pc:docMk/>
            <pc:sldMk cId="1128989446" sldId="1550"/>
            <ac:graphicFrameMk id="11" creationId="{DAA8C7FA-945F-4111-BBCC-6B4BE9BEE2D9}"/>
          </ac:graphicFrameMkLst>
        </pc:graphicFrameChg>
        <pc:picChg chg="del">
          <ac:chgData name="Megan Faller" userId="9d1e07f7-a773-4974-a6b0-b3caef776a66" providerId="ADAL" clId="{3E1E6525-28CC-4231-B2BF-192EA71CF4A6}" dt="2022-09-14T16:20:01.444" v="1951" actId="478"/>
          <ac:picMkLst>
            <pc:docMk/>
            <pc:sldMk cId="1128989446" sldId="1550"/>
            <ac:picMk id="3" creationId="{2521871E-6DD7-4CBB-BD85-50469B3380CA}"/>
          </ac:picMkLst>
        </pc:picChg>
      </pc:sldChg>
      <pc:sldChg chg="addSp delSp modSp mod">
        <pc:chgData name="Megan Faller" userId="9d1e07f7-a773-4974-a6b0-b3caef776a66" providerId="ADAL" clId="{3E1E6525-28CC-4231-B2BF-192EA71CF4A6}" dt="2022-09-14T16:18:20.920" v="1949"/>
        <pc:sldMkLst>
          <pc:docMk/>
          <pc:sldMk cId="2233484918" sldId="1551"/>
        </pc:sldMkLst>
        <pc:spChg chg="add mod">
          <ac:chgData name="Megan Faller" userId="9d1e07f7-a773-4974-a6b0-b3caef776a66" providerId="ADAL" clId="{3E1E6525-28CC-4231-B2BF-192EA71CF4A6}" dt="2022-09-14T16:13:02.167" v="1805"/>
          <ac:spMkLst>
            <pc:docMk/>
            <pc:sldMk cId="2233484918" sldId="1551"/>
            <ac:spMk id="3" creationId="{F485200B-5588-5061-DA27-D121413D9B2E}"/>
          </ac:spMkLst>
        </pc:spChg>
        <pc:graphicFrameChg chg="mod modGraphic">
          <ac:chgData name="Megan Faller" userId="9d1e07f7-a773-4974-a6b0-b3caef776a66" providerId="ADAL" clId="{3E1E6525-28CC-4231-B2BF-192EA71CF4A6}" dt="2022-09-14T16:18:20.920" v="1949"/>
          <ac:graphicFrameMkLst>
            <pc:docMk/>
            <pc:sldMk cId="2233484918" sldId="1551"/>
            <ac:graphicFrameMk id="9" creationId="{20867D27-8256-4441-99AF-69FAA6060BBF}"/>
          </ac:graphicFrameMkLst>
        </pc:graphicFrameChg>
        <pc:picChg chg="del">
          <ac:chgData name="Megan Faller" userId="9d1e07f7-a773-4974-a6b0-b3caef776a66" providerId="ADAL" clId="{3E1E6525-28CC-4231-B2BF-192EA71CF4A6}" dt="2022-09-14T16:13:01.002" v="1804" actId="478"/>
          <ac:picMkLst>
            <pc:docMk/>
            <pc:sldMk cId="2233484918" sldId="1551"/>
            <ac:picMk id="6" creationId="{39A93951-F8DD-48B6-BC10-1A868B1300EC}"/>
          </ac:picMkLst>
        </pc:picChg>
      </pc:sldChg>
      <pc:sldChg chg="addSp delSp modSp mod">
        <pc:chgData name="Megan Faller" userId="9d1e07f7-a773-4974-a6b0-b3caef776a66" providerId="ADAL" clId="{3E1E6525-28CC-4231-B2BF-192EA71CF4A6}" dt="2022-09-14T16:12:53.343" v="1803" actId="403"/>
        <pc:sldMkLst>
          <pc:docMk/>
          <pc:sldMk cId="1205787094" sldId="1552"/>
        </pc:sldMkLst>
        <pc:spChg chg="mod">
          <ac:chgData name="Megan Faller" userId="9d1e07f7-a773-4974-a6b0-b3caef776a66" providerId="ADAL" clId="{3E1E6525-28CC-4231-B2BF-192EA71CF4A6}" dt="2022-09-14T16:11:34.042" v="1778" actId="403"/>
          <ac:spMkLst>
            <pc:docMk/>
            <pc:sldMk cId="1205787094" sldId="1552"/>
            <ac:spMk id="2" creationId="{2414CB45-807D-7A49-AEA1-71A25E0F97BC}"/>
          </ac:spMkLst>
        </pc:spChg>
        <pc:spChg chg="add mod">
          <ac:chgData name="Megan Faller" userId="9d1e07f7-a773-4974-a6b0-b3caef776a66" providerId="ADAL" clId="{3E1E6525-28CC-4231-B2BF-192EA71CF4A6}" dt="2022-09-14T16:11:38.667" v="1780"/>
          <ac:spMkLst>
            <pc:docMk/>
            <pc:sldMk cId="1205787094" sldId="1552"/>
            <ac:spMk id="4" creationId="{C8697660-8EFA-5C26-0977-AC6DF7982C4B}"/>
          </ac:spMkLst>
        </pc:spChg>
        <pc:graphicFrameChg chg="mod modGraphic">
          <ac:chgData name="Megan Faller" userId="9d1e07f7-a773-4974-a6b0-b3caef776a66" providerId="ADAL" clId="{3E1E6525-28CC-4231-B2BF-192EA71CF4A6}" dt="2022-09-14T16:12:53.343" v="1803" actId="403"/>
          <ac:graphicFrameMkLst>
            <pc:docMk/>
            <pc:sldMk cId="1205787094" sldId="1552"/>
            <ac:graphicFrameMk id="5" creationId="{1A97A35C-918E-41A6-A70F-CEF2C02C912D}"/>
          </ac:graphicFrameMkLst>
        </pc:graphicFrameChg>
        <pc:picChg chg="del">
          <ac:chgData name="Megan Faller" userId="9d1e07f7-a773-4974-a6b0-b3caef776a66" providerId="ADAL" clId="{3E1E6525-28CC-4231-B2BF-192EA71CF4A6}" dt="2022-09-14T16:11:37.622" v="1779" actId="478"/>
          <ac:picMkLst>
            <pc:docMk/>
            <pc:sldMk cId="1205787094" sldId="1552"/>
            <ac:picMk id="3" creationId="{0D664DE0-0705-4138-B4C3-7DF2752A0981}"/>
          </ac:picMkLst>
        </pc:picChg>
      </pc:sldChg>
      <pc:sldChg chg="addSp delSp modSp mod modClrScheme delCm chgLayout">
        <pc:chgData name="Megan Faller" userId="9d1e07f7-a773-4974-a6b0-b3caef776a66" providerId="ADAL" clId="{3E1E6525-28CC-4231-B2BF-192EA71CF4A6}" dt="2022-09-17T20:34:46.343" v="2584"/>
        <pc:sldMkLst>
          <pc:docMk/>
          <pc:sldMk cId="225223804" sldId="1553"/>
        </pc:sldMkLst>
        <pc:spChg chg="mod ord">
          <ac:chgData name="Megan Faller" userId="9d1e07f7-a773-4974-a6b0-b3caef776a66" providerId="ADAL" clId="{3E1E6525-28CC-4231-B2BF-192EA71CF4A6}" dt="2022-09-14T16:10:44.821" v="1766" actId="700"/>
          <ac:spMkLst>
            <pc:docMk/>
            <pc:sldMk cId="225223804" sldId="1553"/>
            <ac:spMk id="2" creationId="{D5E429E9-61E1-4342-BDD7-EB3A90A2F0F4}"/>
          </ac:spMkLst>
        </pc:spChg>
        <pc:spChg chg="add mod">
          <ac:chgData name="Megan Faller" userId="9d1e07f7-a773-4974-a6b0-b3caef776a66" providerId="ADAL" clId="{3E1E6525-28CC-4231-B2BF-192EA71CF4A6}" dt="2022-09-14T16:09:53.835" v="1761"/>
          <ac:spMkLst>
            <pc:docMk/>
            <pc:sldMk cId="225223804" sldId="1553"/>
            <ac:spMk id="3" creationId="{90741D6F-E6DB-201B-EF4A-CF3E33B3BDB8}"/>
          </ac:spMkLst>
        </pc:spChg>
        <pc:spChg chg="add del mod ord">
          <ac:chgData name="Megan Faller" userId="9d1e07f7-a773-4974-a6b0-b3caef776a66" providerId="ADAL" clId="{3E1E6525-28CC-4231-B2BF-192EA71CF4A6}" dt="2022-09-14T16:10:30.562" v="1765" actId="700"/>
          <ac:spMkLst>
            <pc:docMk/>
            <pc:sldMk cId="225223804" sldId="1553"/>
            <ac:spMk id="4" creationId="{FC53CF68-A66A-6048-4211-CFFC0D35AE4F}"/>
          </ac:spMkLst>
        </pc:spChg>
        <pc:graphicFrameChg chg="mod ord">
          <ac:chgData name="Megan Faller" userId="9d1e07f7-a773-4974-a6b0-b3caef776a66" providerId="ADAL" clId="{3E1E6525-28CC-4231-B2BF-192EA71CF4A6}" dt="2022-09-14T16:11:18.314" v="1774" actId="14100"/>
          <ac:graphicFrameMkLst>
            <pc:docMk/>
            <pc:sldMk cId="225223804" sldId="1553"/>
            <ac:graphicFrameMk id="5" creationId="{ACE0EE0C-02C2-44AE-83B7-809FA3CE1AE8}"/>
          </ac:graphicFrameMkLst>
        </pc:graphicFrameChg>
        <pc:picChg chg="del">
          <ac:chgData name="Megan Faller" userId="9d1e07f7-a773-4974-a6b0-b3caef776a66" providerId="ADAL" clId="{3E1E6525-28CC-4231-B2BF-192EA71CF4A6}" dt="2022-09-14T16:09:53.210" v="1760" actId="478"/>
          <ac:picMkLst>
            <pc:docMk/>
            <pc:sldMk cId="225223804" sldId="1553"/>
            <ac:picMk id="7" creationId="{0FD640CB-E1AD-4E1E-ACD3-23B042376282}"/>
          </ac:picMkLst>
        </pc:picChg>
        <pc:picChg chg="add del mod">
          <ac:chgData name="Megan Faller" userId="9d1e07f7-a773-4974-a6b0-b3caef776a66" providerId="ADAL" clId="{3E1E6525-28CC-4231-B2BF-192EA71CF4A6}" dt="2022-09-14T16:11:22.726" v="1775" actId="478"/>
          <ac:picMkLst>
            <pc:docMk/>
            <pc:sldMk cId="225223804" sldId="1553"/>
            <ac:picMk id="8" creationId="{DDE64874-D5BF-A482-594C-89A2654131C4}"/>
          </ac:picMkLst>
        </pc:picChg>
      </pc:sldChg>
      <pc:sldChg chg="addSp delSp modSp mod modClrScheme delCm chgLayout">
        <pc:chgData name="Megan Faller" userId="9d1e07f7-a773-4974-a6b0-b3caef776a66" providerId="ADAL" clId="{3E1E6525-28CC-4231-B2BF-192EA71CF4A6}" dt="2022-09-21T15:01:33.267" v="2895"/>
        <pc:sldMkLst>
          <pc:docMk/>
          <pc:sldMk cId="1805505021" sldId="1554"/>
        </pc:sldMkLst>
        <pc:spChg chg="mod ord">
          <ac:chgData name="Megan Faller" userId="9d1e07f7-a773-4974-a6b0-b3caef776a66" providerId="ADAL" clId="{3E1E6525-28CC-4231-B2BF-192EA71CF4A6}" dt="2022-09-14T16:08:45.008" v="1747" actId="14100"/>
          <ac:spMkLst>
            <pc:docMk/>
            <pc:sldMk cId="1805505021" sldId="1554"/>
            <ac:spMk id="2" creationId="{961A89A9-9E4F-4415-8E11-CAEDB7FCB0C1}"/>
          </ac:spMkLst>
        </pc:spChg>
        <pc:spChg chg="del mod">
          <ac:chgData name="Megan Faller" userId="9d1e07f7-a773-4974-a6b0-b3caef776a66" providerId="ADAL" clId="{3E1E6525-28CC-4231-B2BF-192EA71CF4A6}" dt="2022-09-14T16:07:19.739" v="1734"/>
          <ac:spMkLst>
            <pc:docMk/>
            <pc:sldMk cId="1805505021" sldId="1554"/>
            <ac:spMk id="3" creationId="{4F9C58D5-6951-4B95-91C2-621B80162B01}"/>
          </ac:spMkLst>
        </pc:spChg>
        <pc:spChg chg="add mod">
          <ac:chgData name="Megan Faller" userId="9d1e07f7-a773-4974-a6b0-b3caef776a66" providerId="ADAL" clId="{3E1E6525-28CC-4231-B2BF-192EA71CF4A6}" dt="2022-09-14T16:08:55.077" v="1749"/>
          <ac:spMkLst>
            <pc:docMk/>
            <pc:sldMk cId="1805505021" sldId="1554"/>
            <ac:spMk id="6" creationId="{38B1A606-E1FC-60F1-9CD1-F160BB5C0696}"/>
          </ac:spMkLst>
        </pc:spChg>
        <pc:spChg chg="mod ord">
          <ac:chgData name="Megan Faller" userId="9d1e07f7-a773-4974-a6b0-b3caef776a66" providerId="ADAL" clId="{3E1E6525-28CC-4231-B2BF-192EA71CF4A6}" dt="2022-09-14T16:09:38.638" v="1758" actId="1076"/>
          <ac:spMkLst>
            <pc:docMk/>
            <pc:sldMk cId="1805505021" sldId="1554"/>
            <ac:spMk id="9" creationId="{9E6099BB-94F6-429E-A90B-BEA987D41460}"/>
          </ac:spMkLst>
        </pc:spChg>
        <pc:graphicFrameChg chg="mod ord">
          <ac:chgData name="Megan Faller" userId="9d1e07f7-a773-4974-a6b0-b3caef776a66" providerId="ADAL" clId="{3E1E6525-28CC-4231-B2BF-192EA71CF4A6}" dt="2022-09-14T16:09:43.612" v="1759" actId="1076"/>
          <ac:graphicFrameMkLst>
            <pc:docMk/>
            <pc:sldMk cId="1805505021" sldId="1554"/>
            <ac:graphicFrameMk id="5" creationId="{C4A5AEE3-33A8-4E6E-9DBA-66FA4A17B08F}"/>
          </ac:graphicFrameMkLst>
        </pc:graphicFrameChg>
        <pc:picChg chg="del">
          <ac:chgData name="Megan Faller" userId="9d1e07f7-a773-4974-a6b0-b3caef776a66" providerId="ADAL" clId="{3E1E6525-28CC-4231-B2BF-192EA71CF4A6}" dt="2022-09-14T16:08:53.639" v="1748" actId="478"/>
          <ac:picMkLst>
            <pc:docMk/>
            <pc:sldMk cId="1805505021" sldId="1554"/>
            <ac:picMk id="4" creationId="{6A8063D0-26E2-4130-905C-F2723874A4E6}"/>
          </ac:picMkLst>
        </pc:picChg>
      </pc:sldChg>
      <pc:sldChg chg="addSp delSp modSp mod modClrScheme chgLayout">
        <pc:chgData name="Megan Faller" userId="9d1e07f7-a773-4974-a6b0-b3caef776a66" providerId="ADAL" clId="{3E1E6525-28CC-4231-B2BF-192EA71CF4A6}" dt="2022-09-14T16:42:24.192" v="2276" actId="207"/>
        <pc:sldMkLst>
          <pc:docMk/>
          <pc:sldMk cId="3728595655" sldId="1555"/>
        </pc:sldMkLst>
        <pc:spChg chg="mod ord">
          <ac:chgData name="Megan Faller" userId="9d1e07f7-a773-4974-a6b0-b3caef776a66" providerId="ADAL" clId="{3E1E6525-28CC-4231-B2BF-192EA71CF4A6}" dt="2022-09-14T16:39:50.358" v="2215" actId="207"/>
          <ac:spMkLst>
            <pc:docMk/>
            <pc:sldMk cId="3728595655" sldId="1555"/>
            <ac:spMk id="2" creationId="{00000000-0000-0000-0000-000000000000}"/>
          </ac:spMkLst>
        </pc:spChg>
        <pc:spChg chg="add del mod">
          <ac:chgData name="Megan Faller" userId="9d1e07f7-a773-4974-a6b0-b3caef776a66" providerId="ADAL" clId="{3E1E6525-28CC-4231-B2BF-192EA71CF4A6}" dt="2022-09-14T16:41:07.326" v="2257" actId="478"/>
          <ac:spMkLst>
            <pc:docMk/>
            <pc:sldMk cId="3728595655" sldId="1555"/>
            <ac:spMk id="6" creationId="{51DEEC94-212A-C7C7-CE9B-F729311F6CEC}"/>
          </ac:spMkLst>
        </pc:spChg>
        <pc:spChg chg="mod ord">
          <ac:chgData name="Megan Faller" userId="9d1e07f7-a773-4974-a6b0-b3caef776a66" providerId="ADAL" clId="{3E1E6525-28CC-4231-B2BF-192EA71CF4A6}" dt="2022-09-14T16:42:24.192" v="2276" actId="207"/>
          <ac:spMkLst>
            <pc:docMk/>
            <pc:sldMk cId="3728595655" sldId="1555"/>
            <ac:spMk id="15" creationId="{1524D687-C29A-40F6-8ACB-6A29BA0281DF}"/>
          </ac:spMkLst>
        </pc:spChg>
        <pc:graphicFrameChg chg="del mod ord">
          <ac:chgData name="Megan Faller" userId="9d1e07f7-a773-4974-a6b0-b3caef776a66" providerId="ADAL" clId="{3E1E6525-28CC-4231-B2BF-192EA71CF4A6}" dt="2022-09-14T16:41:04.482" v="2256" actId="478"/>
          <ac:graphicFrameMkLst>
            <pc:docMk/>
            <pc:sldMk cId="3728595655" sldId="1555"/>
            <ac:graphicFrameMk id="10" creationId="{F1373724-A814-476B-B1A9-4F86F09FD039}"/>
          </ac:graphicFrameMkLst>
        </pc:graphicFrameChg>
        <pc:picChg chg="del">
          <ac:chgData name="Megan Faller" userId="9d1e07f7-a773-4974-a6b0-b3caef776a66" providerId="ADAL" clId="{3E1E6525-28CC-4231-B2BF-192EA71CF4A6}" dt="2022-09-14T16:39:43.202" v="2213" actId="478"/>
          <ac:picMkLst>
            <pc:docMk/>
            <pc:sldMk cId="3728595655" sldId="1555"/>
            <ac:picMk id="3" creationId="{FCBD1DA3-0059-42D5-8580-865ADDC8ADA0}"/>
          </ac:picMkLst>
        </pc:picChg>
        <pc:picChg chg="add mod">
          <ac:chgData name="Megan Faller" userId="9d1e07f7-a773-4974-a6b0-b3caef776a66" providerId="ADAL" clId="{3E1E6525-28CC-4231-B2BF-192EA71CF4A6}" dt="2022-09-14T16:39:43.618" v="2214"/>
          <ac:picMkLst>
            <pc:docMk/>
            <pc:sldMk cId="3728595655" sldId="1555"/>
            <ac:picMk id="4" creationId="{24C9DDDD-CD35-E468-9D4B-A791E6A54A42}"/>
          </ac:picMkLst>
        </pc:picChg>
      </pc:sldChg>
      <pc:sldChg chg="addSp delSp modSp mod modClrScheme chgLayout">
        <pc:chgData name="Megan Faller" userId="9d1e07f7-a773-4974-a6b0-b3caef776a66" providerId="ADAL" clId="{3E1E6525-28CC-4231-B2BF-192EA71CF4A6}" dt="2022-09-14T16:36:31.442" v="2194" actId="208"/>
        <pc:sldMkLst>
          <pc:docMk/>
          <pc:sldMk cId="2293027738" sldId="1556"/>
        </pc:sldMkLst>
        <pc:spChg chg="mod ord">
          <ac:chgData name="Megan Faller" userId="9d1e07f7-a773-4974-a6b0-b3caef776a66" providerId="ADAL" clId="{3E1E6525-28CC-4231-B2BF-192EA71CF4A6}" dt="2022-09-14T16:34:13.305" v="2169" actId="1076"/>
          <ac:spMkLst>
            <pc:docMk/>
            <pc:sldMk cId="2293027738" sldId="1556"/>
            <ac:spMk id="2" creationId="{183EC3FD-51C7-FD48-89D7-731420676918}"/>
          </ac:spMkLst>
        </pc:spChg>
        <pc:graphicFrameChg chg="mod ord modGraphic">
          <ac:chgData name="Megan Faller" userId="9d1e07f7-a773-4974-a6b0-b3caef776a66" providerId="ADAL" clId="{3E1E6525-28CC-4231-B2BF-192EA71CF4A6}" dt="2022-09-14T16:36:31.442" v="2194" actId="208"/>
          <ac:graphicFrameMkLst>
            <pc:docMk/>
            <pc:sldMk cId="2293027738" sldId="1556"/>
            <ac:graphicFrameMk id="5" creationId="{73849059-12BB-44EC-8D7A-A8A87AEE6B38}"/>
          </ac:graphicFrameMkLst>
        </pc:graphicFrameChg>
        <pc:picChg chg="del">
          <ac:chgData name="Megan Faller" userId="9d1e07f7-a773-4974-a6b0-b3caef776a66" providerId="ADAL" clId="{3E1E6525-28CC-4231-B2BF-192EA71CF4A6}" dt="2022-09-14T16:33:47.428" v="2162" actId="478"/>
          <ac:picMkLst>
            <pc:docMk/>
            <pc:sldMk cId="2293027738" sldId="1556"/>
            <ac:picMk id="3" creationId="{DC21501B-038B-490A-9E5E-509DEB82E960}"/>
          </ac:picMkLst>
        </pc:picChg>
        <pc:picChg chg="add mod">
          <ac:chgData name="Megan Faller" userId="9d1e07f7-a773-4974-a6b0-b3caef776a66" providerId="ADAL" clId="{3E1E6525-28CC-4231-B2BF-192EA71CF4A6}" dt="2022-09-14T16:34:16.412" v="2170" actId="1076"/>
          <ac:picMkLst>
            <pc:docMk/>
            <pc:sldMk cId="2293027738" sldId="1556"/>
            <ac:picMk id="4" creationId="{A46F509A-9D6D-A1CD-0364-6C40CC5115FB}"/>
          </ac:picMkLst>
        </pc:picChg>
      </pc:sldChg>
      <pc:sldChg chg="addSp delSp modSp mod">
        <pc:chgData name="Megan Faller" userId="9d1e07f7-a773-4974-a6b0-b3caef776a66" providerId="ADAL" clId="{3E1E6525-28CC-4231-B2BF-192EA71CF4A6}" dt="2022-09-14T16:37:00.503" v="2198" actId="207"/>
        <pc:sldMkLst>
          <pc:docMk/>
          <pc:sldMk cId="1331934585" sldId="1557"/>
        </pc:sldMkLst>
        <pc:spChg chg="mod">
          <ac:chgData name="Megan Faller" userId="9d1e07f7-a773-4974-a6b0-b3caef776a66" providerId="ADAL" clId="{3E1E6525-28CC-4231-B2BF-192EA71CF4A6}" dt="2022-09-14T16:32:53.175" v="2142" actId="207"/>
          <ac:spMkLst>
            <pc:docMk/>
            <pc:sldMk cId="1331934585" sldId="1557"/>
            <ac:spMk id="2" creationId="{EA958637-3F54-4180-B8A4-034BBB081E3A}"/>
          </ac:spMkLst>
        </pc:spChg>
        <pc:graphicFrameChg chg="mod modGraphic">
          <ac:chgData name="Megan Faller" userId="9d1e07f7-a773-4974-a6b0-b3caef776a66" providerId="ADAL" clId="{3E1E6525-28CC-4231-B2BF-192EA71CF4A6}" dt="2022-09-14T16:37:00.503" v="2198" actId="207"/>
          <ac:graphicFrameMkLst>
            <pc:docMk/>
            <pc:sldMk cId="1331934585" sldId="1557"/>
            <ac:graphicFrameMk id="13" creationId="{B480917F-7182-4D77-A580-D5B644A36BAC}"/>
          </ac:graphicFrameMkLst>
        </pc:graphicFrameChg>
        <pc:picChg chg="add mod">
          <ac:chgData name="Megan Faller" userId="9d1e07f7-a773-4974-a6b0-b3caef776a66" providerId="ADAL" clId="{3E1E6525-28CC-4231-B2BF-192EA71CF4A6}" dt="2022-09-14T16:35:54.469" v="2187" actId="1076"/>
          <ac:picMkLst>
            <pc:docMk/>
            <pc:sldMk cId="1331934585" sldId="1557"/>
            <ac:picMk id="3" creationId="{ED2497FE-AA6D-E6A3-D32B-105115757C94}"/>
          </ac:picMkLst>
        </pc:picChg>
        <pc:picChg chg="del">
          <ac:chgData name="Megan Faller" userId="9d1e07f7-a773-4974-a6b0-b3caef776a66" providerId="ADAL" clId="{3E1E6525-28CC-4231-B2BF-192EA71CF4A6}" dt="2022-09-14T16:31:07.253" v="2119" actId="478"/>
          <ac:picMkLst>
            <pc:docMk/>
            <pc:sldMk cId="1331934585" sldId="1557"/>
            <ac:picMk id="4" creationId="{4D376047-7B20-740B-3FFD-3F34E3DC65BD}"/>
          </ac:picMkLst>
        </pc:picChg>
      </pc:sldChg>
      <pc:sldChg chg="addSp delSp modSp mod chgLayout">
        <pc:chgData name="Megan Faller" userId="9d1e07f7-a773-4974-a6b0-b3caef776a66" providerId="ADAL" clId="{3E1E6525-28CC-4231-B2BF-192EA71CF4A6}" dt="2022-09-14T16:30:49.543" v="2118" actId="207"/>
        <pc:sldMkLst>
          <pc:docMk/>
          <pc:sldMk cId="4038431300" sldId="1558"/>
        </pc:sldMkLst>
        <pc:spChg chg="mod ord">
          <ac:chgData name="Megan Faller" userId="9d1e07f7-a773-4974-a6b0-b3caef776a66" providerId="ADAL" clId="{3E1E6525-28CC-4231-B2BF-192EA71CF4A6}" dt="2022-09-14T16:29:32.011" v="2106" actId="20577"/>
          <ac:spMkLst>
            <pc:docMk/>
            <pc:sldMk cId="4038431300" sldId="1558"/>
            <ac:spMk id="2" creationId="{00000000-0000-0000-0000-000000000000}"/>
          </ac:spMkLst>
        </pc:spChg>
        <pc:graphicFrameChg chg="mod ord modGraphic">
          <ac:chgData name="Megan Faller" userId="9d1e07f7-a773-4974-a6b0-b3caef776a66" providerId="ADAL" clId="{3E1E6525-28CC-4231-B2BF-192EA71CF4A6}" dt="2022-09-14T16:30:49.543" v="2118" actId="207"/>
          <ac:graphicFrameMkLst>
            <pc:docMk/>
            <pc:sldMk cId="4038431300" sldId="1558"/>
            <ac:graphicFrameMk id="5" creationId="{F72ACDA2-448E-4CAA-B8A7-16F9350C34F1}"/>
          </ac:graphicFrameMkLst>
        </pc:graphicFrameChg>
        <pc:picChg chg="del">
          <ac:chgData name="Megan Faller" userId="9d1e07f7-a773-4974-a6b0-b3caef776a66" providerId="ADAL" clId="{3E1E6525-28CC-4231-B2BF-192EA71CF4A6}" dt="2022-09-14T16:28:16.054" v="2079" actId="478"/>
          <ac:picMkLst>
            <pc:docMk/>
            <pc:sldMk cId="4038431300" sldId="1558"/>
            <ac:picMk id="3" creationId="{468C6DCE-0C24-4276-BE1F-0DF20D61D5B8}"/>
          </ac:picMkLst>
        </pc:picChg>
        <pc:picChg chg="add mod">
          <ac:chgData name="Megan Faller" userId="9d1e07f7-a773-4974-a6b0-b3caef776a66" providerId="ADAL" clId="{3E1E6525-28CC-4231-B2BF-192EA71CF4A6}" dt="2022-09-14T16:28:16.510" v="2080"/>
          <ac:picMkLst>
            <pc:docMk/>
            <pc:sldMk cId="4038431300" sldId="1558"/>
            <ac:picMk id="4" creationId="{214401A0-4D8E-E73C-7FCB-724D182F714C}"/>
          </ac:picMkLst>
        </pc:picChg>
      </pc:sldChg>
      <pc:sldChg chg="addSp delSp modSp mod modClrScheme delCm chgLayout">
        <pc:chgData name="Megan Faller" userId="9d1e07f7-a773-4974-a6b0-b3caef776a66" providerId="ADAL" clId="{3E1E6525-28CC-4231-B2BF-192EA71CF4A6}" dt="2022-09-14T20:37:37.387" v="2350" actId="1076"/>
        <pc:sldMkLst>
          <pc:docMk/>
          <pc:sldMk cId="4083485519" sldId="1559"/>
        </pc:sldMkLst>
        <pc:spChg chg="mod ord">
          <ac:chgData name="Megan Faller" userId="9d1e07f7-a773-4974-a6b0-b3caef776a66" providerId="ADAL" clId="{3E1E6525-28CC-4231-B2BF-192EA71CF4A6}" dt="2022-09-14T16:23:38.183" v="1978" actId="1076"/>
          <ac:spMkLst>
            <pc:docMk/>
            <pc:sldMk cId="4083485519" sldId="1559"/>
            <ac:spMk id="2" creationId="{B17B21E5-7F76-4E5C-93D8-40BE4F4136C2}"/>
          </ac:spMkLst>
        </pc:spChg>
        <pc:spChg chg="add mod">
          <ac:chgData name="Megan Faller" userId="9d1e07f7-a773-4974-a6b0-b3caef776a66" providerId="ADAL" clId="{3E1E6525-28CC-4231-B2BF-192EA71CF4A6}" dt="2022-09-14T16:25:36.961" v="1986"/>
          <ac:spMkLst>
            <pc:docMk/>
            <pc:sldMk cId="4083485519" sldId="1559"/>
            <ac:spMk id="6" creationId="{3DE24310-1785-8BF8-BF4E-C79A74FEE5C8}"/>
          </ac:spMkLst>
        </pc:spChg>
        <pc:spChg chg="add mod">
          <ac:chgData name="Megan Faller" userId="9d1e07f7-a773-4974-a6b0-b3caef776a66" providerId="ADAL" clId="{3E1E6525-28CC-4231-B2BF-192EA71CF4A6}" dt="2022-09-14T16:25:36.961" v="1986"/>
          <ac:spMkLst>
            <pc:docMk/>
            <pc:sldMk cId="4083485519" sldId="1559"/>
            <ac:spMk id="9" creationId="{76DB6209-116B-D2EB-725F-5804E8296558}"/>
          </ac:spMkLst>
        </pc:spChg>
        <pc:spChg chg="del mod ord">
          <ac:chgData name="Megan Faller" userId="9d1e07f7-a773-4974-a6b0-b3caef776a66" providerId="ADAL" clId="{3E1E6525-28CC-4231-B2BF-192EA71CF4A6}" dt="2022-09-14T16:23:16.058" v="1972" actId="478"/>
          <ac:spMkLst>
            <pc:docMk/>
            <pc:sldMk cId="4083485519" sldId="1559"/>
            <ac:spMk id="10" creationId="{623DAD85-3F22-4CE3-8610-B22A1CDF7B5C}"/>
          </ac:spMkLst>
        </pc:spChg>
        <pc:grpChg chg="add mod">
          <ac:chgData name="Megan Faller" userId="9d1e07f7-a773-4974-a6b0-b3caef776a66" providerId="ADAL" clId="{3E1E6525-28CC-4231-B2BF-192EA71CF4A6}" dt="2022-09-14T16:25:36.961" v="1986"/>
          <ac:grpSpMkLst>
            <pc:docMk/>
            <pc:sldMk cId="4083485519" sldId="1559"/>
            <ac:grpSpMk id="3" creationId="{5A00DC98-7420-73DD-A438-D9493314CC31}"/>
          </ac:grpSpMkLst>
        </pc:grpChg>
        <pc:graphicFrameChg chg="del mod ord">
          <ac:chgData name="Megan Faller" userId="9d1e07f7-a773-4974-a6b0-b3caef776a66" providerId="ADAL" clId="{3E1E6525-28CC-4231-B2BF-192EA71CF4A6}" dt="2022-09-14T16:26:49.764" v="2069" actId="478"/>
          <ac:graphicFrameMkLst>
            <pc:docMk/>
            <pc:sldMk cId="4083485519" sldId="1559"/>
            <ac:graphicFrameMk id="5" creationId="{5FA82504-C604-497B-8B94-0345D64B04CE}"/>
          </ac:graphicFrameMkLst>
        </pc:graphicFrameChg>
        <pc:graphicFrameChg chg="add mod">
          <ac:chgData name="Megan Faller" userId="9d1e07f7-a773-4974-a6b0-b3caef776a66" providerId="ADAL" clId="{3E1E6525-28CC-4231-B2BF-192EA71CF4A6}" dt="2022-09-14T16:28:00.355" v="2078" actId="1076"/>
          <ac:graphicFrameMkLst>
            <pc:docMk/>
            <pc:sldMk cId="4083485519" sldId="1559"/>
            <ac:graphicFrameMk id="11" creationId="{55426AAF-0573-CA43-CF3D-7C4DBBAEB86A}"/>
          </ac:graphicFrameMkLst>
        </pc:graphicFrameChg>
        <pc:picChg chg="mod">
          <ac:chgData name="Megan Faller" userId="9d1e07f7-a773-4974-a6b0-b3caef776a66" providerId="ADAL" clId="{3E1E6525-28CC-4231-B2BF-192EA71CF4A6}" dt="2022-09-14T20:37:37.387" v="2350" actId="1076"/>
          <ac:picMkLst>
            <pc:docMk/>
            <pc:sldMk cId="4083485519" sldId="1559"/>
            <ac:picMk id="4" creationId="{1D9428FB-B09A-4C9B-91F3-75C249B7E482}"/>
          </ac:picMkLst>
        </pc:picChg>
        <pc:picChg chg="del">
          <ac:chgData name="Megan Faller" userId="9d1e07f7-a773-4974-a6b0-b3caef776a66" providerId="ADAL" clId="{3E1E6525-28CC-4231-B2BF-192EA71CF4A6}" dt="2022-09-14T16:23:41.412" v="1980" actId="478"/>
          <ac:picMkLst>
            <pc:docMk/>
            <pc:sldMk cId="4083485519" sldId="1559"/>
            <ac:picMk id="7" creationId="{2941EE6B-96A1-4417-93D8-0F5ACA85452C}"/>
          </ac:picMkLst>
        </pc:picChg>
        <pc:picChg chg="del">
          <ac:chgData name="Megan Faller" userId="9d1e07f7-a773-4974-a6b0-b3caef776a66" providerId="ADAL" clId="{3E1E6525-28CC-4231-B2BF-192EA71CF4A6}" dt="2022-09-14T16:23:40.755" v="1979" actId="478"/>
          <ac:picMkLst>
            <pc:docMk/>
            <pc:sldMk cId="4083485519" sldId="1559"/>
            <ac:picMk id="8" creationId="{FE2D3C46-C02F-4C33-A63C-818EEEECA751}"/>
          </ac:picMkLst>
        </pc:picChg>
      </pc:sldChg>
      <pc:sldChg chg="modSp mod">
        <pc:chgData name="Megan Faller" userId="9d1e07f7-a773-4974-a6b0-b3caef776a66" providerId="ADAL" clId="{3E1E6525-28CC-4231-B2BF-192EA71CF4A6}" dt="2022-09-14T20:45:32.522" v="2395" actId="1076"/>
        <pc:sldMkLst>
          <pc:docMk/>
          <pc:sldMk cId="1875105085" sldId="1560"/>
        </pc:sldMkLst>
        <pc:spChg chg="mod">
          <ac:chgData name="Megan Faller" userId="9d1e07f7-a773-4974-a6b0-b3caef776a66" providerId="ADAL" clId="{3E1E6525-28CC-4231-B2BF-192EA71CF4A6}" dt="2022-09-14T20:45:32.522" v="2395" actId="1076"/>
          <ac:spMkLst>
            <pc:docMk/>
            <pc:sldMk cId="1875105085" sldId="1560"/>
            <ac:spMk id="12" creationId="{E9940F9D-4CBA-4F1F-9E91-C218BDD902C0}"/>
          </ac:spMkLst>
        </pc:spChg>
      </pc:sldChg>
      <pc:sldChg chg="modSp mod">
        <pc:chgData name="Megan Faller" userId="9d1e07f7-a773-4974-a6b0-b3caef776a66" providerId="ADAL" clId="{3E1E6525-28CC-4231-B2BF-192EA71CF4A6}" dt="2022-09-14T20:45:22.198" v="2393" actId="1076"/>
        <pc:sldMkLst>
          <pc:docMk/>
          <pc:sldMk cId="3310319358" sldId="1561"/>
        </pc:sldMkLst>
        <pc:spChg chg="mod">
          <ac:chgData name="Megan Faller" userId="9d1e07f7-a773-4974-a6b0-b3caef776a66" providerId="ADAL" clId="{3E1E6525-28CC-4231-B2BF-192EA71CF4A6}" dt="2022-09-14T20:45:16.218" v="2392" actId="1076"/>
          <ac:spMkLst>
            <pc:docMk/>
            <pc:sldMk cId="3310319358" sldId="1561"/>
            <ac:spMk id="11" creationId="{87158F3D-467A-4F04-A0A6-FC69F796D40C}"/>
          </ac:spMkLst>
        </pc:spChg>
        <pc:graphicFrameChg chg="mod">
          <ac:chgData name="Megan Faller" userId="9d1e07f7-a773-4974-a6b0-b3caef776a66" providerId="ADAL" clId="{3E1E6525-28CC-4231-B2BF-192EA71CF4A6}" dt="2022-09-14T20:45:22.198" v="2393" actId="1076"/>
          <ac:graphicFrameMkLst>
            <pc:docMk/>
            <pc:sldMk cId="3310319358" sldId="1561"/>
            <ac:graphicFrameMk id="7" creationId="{57D1151D-823F-486A-8080-58359CC34D78}"/>
          </ac:graphicFrameMkLst>
        </pc:graphicFrameChg>
        <pc:picChg chg="mod">
          <ac:chgData name="Megan Faller" userId="9d1e07f7-a773-4974-a6b0-b3caef776a66" providerId="ADAL" clId="{3E1E6525-28CC-4231-B2BF-192EA71CF4A6}" dt="2022-09-14T20:42:14.029" v="2355" actId="1076"/>
          <ac:picMkLst>
            <pc:docMk/>
            <pc:sldMk cId="3310319358" sldId="1561"/>
            <ac:picMk id="9" creationId="{2315D19B-3283-4557-8F4D-02842CCA9275}"/>
          </ac:picMkLst>
        </pc:picChg>
      </pc:sldChg>
      <pc:sldChg chg="addSp delSp modSp mod modClrScheme addCm delCm modCm chgLayout">
        <pc:chgData name="Megan Faller" userId="9d1e07f7-a773-4974-a6b0-b3caef776a66" providerId="ADAL" clId="{3E1E6525-28CC-4231-B2BF-192EA71CF4A6}" dt="2022-09-17T20:40:06.632" v="2879" actId="1076"/>
        <pc:sldMkLst>
          <pc:docMk/>
          <pc:sldMk cId="699429191" sldId="1562"/>
        </pc:sldMkLst>
        <pc:spChg chg="mod ord">
          <ac:chgData name="Megan Faller" userId="9d1e07f7-a773-4974-a6b0-b3caef776a66" providerId="ADAL" clId="{3E1E6525-28CC-4231-B2BF-192EA71CF4A6}" dt="2022-09-14T20:43:58.702" v="2372" actId="700"/>
          <ac:spMkLst>
            <pc:docMk/>
            <pc:sldMk cId="699429191" sldId="1562"/>
            <ac:spMk id="2" creationId="{00000000-0000-0000-0000-000000000000}"/>
          </ac:spMkLst>
        </pc:spChg>
        <pc:spChg chg="add del mod">
          <ac:chgData name="Megan Faller" userId="9d1e07f7-a773-4974-a6b0-b3caef776a66" providerId="ADAL" clId="{3E1E6525-28CC-4231-B2BF-192EA71CF4A6}" dt="2022-09-14T20:42:38.069" v="2359" actId="478"/>
          <ac:spMkLst>
            <pc:docMk/>
            <pc:sldMk cId="699429191" sldId="1562"/>
            <ac:spMk id="4" creationId="{DBCF4B90-9D5D-2F30-EB22-ADE29DED68F4}"/>
          </ac:spMkLst>
        </pc:spChg>
        <pc:spChg chg="add del mod ord">
          <ac:chgData name="Megan Faller" userId="9d1e07f7-a773-4974-a6b0-b3caef776a66" providerId="ADAL" clId="{3E1E6525-28CC-4231-B2BF-192EA71CF4A6}" dt="2022-09-14T20:44:55.906" v="2389" actId="478"/>
          <ac:spMkLst>
            <pc:docMk/>
            <pc:sldMk cId="699429191" sldId="1562"/>
            <ac:spMk id="5" creationId="{19646F2B-B242-EA4D-F54D-3E651D8BD145}"/>
          </ac:spMkLst>
        </pc:spChg>
        <pc:spChg chg="add del mod">
          <ac:chgData name="Megan Faller" userId="9d1e07f7-a773-4974-a6b0-b3caef776a66" providerId="ADAL" clId="{3E1E6525-28CC-4231-B2BF-192EA71CF4A6}" dt="2022-09-17T20:38:44.460" v="2870" actId="478"/>
          <ac:spMkLst>
            <pc:docMk/>
            <pc:sldMk cId="699429191" sldId="1562"/>
            <ac:spMk id="16" creationId="{0B03B967-B84E-4043-B130-6BC2AF6C24C5}"/>
          </ac:spMkLst>
        </pc:spChg>
        <pc:graphicFrameChg chg="mod ord">
          <ac:chgData name="Megan Faller" userId="9d1e07f7-a773-4974-a6b0-b3caef776a66" providerId="ADAL" clId="{3E1E6525-28CC-4231-B2BF-192EA71CF4A6}" dt="2022-09-17T20:39:09.865" v="2873" actId="1076"/>
          <ac:graphicFrameMkLst>
            <pc:docMk/>
            <pc:sldMk cId="699429191" sldId="1562"/>
            <ac:graphicFrameMk id="7" creationId="{57D1151D-823F-486A-8080-58359CC34D78}"/>
          </ac:graphicFrameMkLst>
        </pc:graphicFrameChg>
        <pc:picChg chg="add mod modCrop">
          <ac:chgData name="Megan Faller" userId="9d1e07f7-a773-4974-a6b0-b3caef776a66" providerId="ADAL" clId="{3E1E6525-28CC-4231-B2BF-192EA71CF4A6}" dt="2022-09-17T20:40:06.632" v="2879" actId="1076"/>
          <ac:picMkLst>
            <pc:docMk/>
            <pc:sldMk cId="699429191" sldId="1562"/>
            <ac:picMk id="4" creationId="{5DCD3B3E-F6F1-6008-82CC-C00CC565928C}"/>
          </ac:picMkLst>
        </pc:picChg>
        <pc:picChg chg="del mod">
          <ac:chgData name="Megan Faller" userId="9d1e07f7-a773-4974-a6b0-b3caef776a66" providerId="ADAL" clId="{3E1E6525-28CC-4231-B2BF-192EA71CF4A6}" dt="2022-09-14T20:42:33.042" v="2357" actId="478"/>
          <ac:picMkLst>
            <pc:docMk/>
            <pc:sldMk cId="699429191" sldId="1562"/>
            <ac:picMk id="13" creationId="{0F544223-BE8A-42FD-99EE-7E60B8B88DC3}"/>
          </ac:picMkLst>
        </pc:picChg>
      </pc:sldChg>
      <pc:sldChg chg="addSp delSp modSp mod delCm chgLayout">
        <pc:chgData name="Megan Faller" userId="9d1e07f7-a773-4974-a6b0-b3caef776a66" providerId="ADAL" clId="{3E1E6525-28CC-4231-B2BF-192EA71CF4A6}" dt="2022-09-14T16:54:07.913" v="2347" actId="1076"/>
        <pc:sldMkLst>
          <pc:docMk/>
          <pc:sldMk cId="598035698" sldId="1563"/>
        </pc:sldMkLst>
        <pc:spChg chg="mod ord">
          <ac:chgData name="Megan Faller" userId="9d1e07f7-a773-4974-a6b0-b3caef776a66" providerId="ADAL" clId="{3E1E6525-28CC-4231-B2BF-192EA71CF4A6}" dt="2022-09-13T20:05:11.176" v="304" actId="700"/>
          <ac:spMkLst>
            <pc:docMk/>
            <pc:sldMk cId="598035698" sldId="1563"/>
            <ac:spMk id="2" creationId="{42FD9672-B7D3-493A-87E6-7B4B4BB6B42A}"/>
          </ac:spMkLst>
        </pc:spChg>
        <pc:spChg chg="add mod ord">
          <ac:chgData name="Megan Faller" userId="9d1e07f7-a773-4974-a6b0-b3caef776a66" providerId="ADAL" clId="{3E1E6525-28CC-4231-B2BF-192EA71CF4A6}" dt="2022-09-14T16:52:29.393" v="2328" actId="20577"/>
          <ac:spMkLst>
            <pc:docMk/>
            <pc:sldMk cId="598035698" sldId="1563"/>
            <ac:spMk id="3" creationId="{C9404112-3B44-67C7-9C58-1DFC8FC5B0D1}"/>
          </ac:spMkLst>
        </pc:spChg>
        <pc:spChg chg="del">
          <ac:chgData name="Megan Faller" userId="9d1e07f7-a773-4974-a6b0-b3caef776a66" providerId="ADAL" clId="{3E1E6525-28CC-4231-B2BF-192EA71CF4A6}" dt="2022-09-13T20:05:11.176" v="304" actId="700"/>
          <ac:spMkLst>
            <pc:docMk/>
            <pc:sldMk cId="598035698" sldId="1563"/>
            <ac:spMk id="8" creationId="{2368C54C-6765-C16B-1238-2A7EB809FAF9}"/>
          </ac:spMkLst>
        </pc:spChg>
        <pc:picChg chg="mod modCrop">
          <ac:chgData name="Megan Faller" userId="9d1e07f7-a773-4974-a6b0-b3caef776a66" providerId="ADAL" clId="{3E1E6525-28CC-4231-B2BF-192EA71CF4A6}" dt="2022-09-14T16:54:07.913" v="2347" actId="1076"/>
          <ac:picMkLst>
            <pc:docMk/>
            <pc:sldMk cId="598035698" sldId="1563"/>
            <ac:picMk id="7" creationId="{AFD46DA5-9A2D-27A4-7EB9-895EE90B3189}"/>
          </ac:picMkLst>
        </pc:picChg>
      </pc:sldChg>
      <pc:sldChg chg="addSp delSp modSp mod modClrScheme chgLayout">
        <pc:chgData name="Megan Faller" userId="9d1e07f7-a773-4974-a6b0-b3caef776a66" providerId="ADAL" clId="{3E1E6525-28CC-4231-B2BF-192EA71CF4A6}" dt="2022-09-14T16:50:09.388" v="2321" actId="2085"/>
        <pc:sldMkLst>
          <pc:docMk/>
          <pc:sldMk cId="4060658139" sldId="1564"/>
        </pc:sldMkLst>
        <pc:spChg chg="mod ord">
          <ac:chgData name="Megan Faller" userId="9d1e07f7-a773-4974-a6b0-b3caef776a66" providerId="ADAL" clId="{3E1E6525-28CC-4231-B2BF-192EA71CF4A6}" dt="2022-09-14T16:43:06.122" v="2289" actId="20577"/>
          <ac:spMkLst>
            <pc:docMk/>
            <pc:sldMk cId="4060658139" sldId="1564"/>
            <ac:spMk id="2" creationId="{00000000-0000-0000-0000-000000000000}"/>
          </ac:spMkLst>
        </pc:spChg>
        <pc:spChg chg="mod ord">
          <ac:chgData name="Megan Faller" userId="9d1e07f7-a773-4974-a6b0-b3caef776a66" providerId="ADAL" clId="{3E1E6525-28CC-4231-B2BF-192EA71CF4A6}" dt="2022-09-14T16:48:36.063" v="2310" actId="1076"/>
          <ac:spMkLst>
            <pc:docMk/>
            <pc:sldMk cId="4060658139" sldId="1564"/>
            <ac:spMk id="14" creationId="{2FA32B6B-7795-4ACF-864B-0A370A401843}"/>
          </ac:spMkLst>
        </pc:spChg>
        <pc:graphicFrameChg chg="mod ord modGraphic">
          <ac:chgData name="Megan Faller" userId="9d1e07f7-a773-4974-a6b0-b3caef776a66" providerId="ADAL" clId="{3E1E6525-28CC-4231-B2BF-192EA71CF4A6}" dt="2022-09-14T16:50:09.388" v="2321" actId="2085"/>
          <ac:graphicFrameMkLst>
            <pc:docMk/>
            <pc:sldMk cId="4060658139" sldId="1564"/>
            <ac:graphicFrameMk id="9" creationId="{17C1F9A4-B46A-451F-8466-30E18B104396}"/>
          </ac:graphicFrameMkLst>
        </pc:graphicFrameChg>
        <pc:picChg chg="del">
          <ac:chgData name="Megan Faller" userId="9d1e07f7-a773-4974-a6b0-b3caef776a66" providerId="ADAL" clId="{3E1E6525-28CC-4231-B2BF-192EA71CF4A6}" dt="2022-09-14T16:42:43.746" v="2280" actId="478"/>
          <ac:picMkLst>
            <pc:docMk/>
            <pc:sldMk cId="4060658139" sldId="1564"/>
            <ac:picMk id="3" creationId="{453C91DF-BB9F-4948-A649-8130A819A648}"/>
          </ac:picMkLst>
        </pc:picChg>
        <pc:picChg chg="add mod">
          <ac:chgData name="Megan Faller" userId="9d1e07f7-a773-4974-a6b0-b3caef776a66" providerId="ADAL" clId="{3E1E6525-28CC-4231-B2BF-192EA71CF4A6}" dt="2022-09-14T16:42:42.090" v="2279"/>
          <ac:picMkLst>
            <pc:docMk/>
            <pc:sldMk cId="4060658139" sldId="1564"/>
            <ac:picMk id="4" creationId="{A0C18306-7569-D330-E140-F1857C3F2DDD}"/>
          </ac:picMkLst>
        </pc:picChg>
      </pc:sldChg>
      <pc:sldChg chg="modSp mod addCm delCm">
        <pc:chgData name="Megan Faller" userId="9d1e07f7-a773-4974-a6b0-b3caef776a66" providerId="ADAL" clId="{3E1E6525-28CC-4231-B2BF-192EA71CF4A6}" dt="2022-09-17T20:40:27.319" v="2880"/>
        <pc:sldMkLst>
          <pc:docMk/>
          <pc:sldMk cId="2694418836" sldId="1565"/>
        </pc:sldMkLst>
        <pc:spChg chg="mod">
          <ac:chgData name="Megan Faller" userId="9d1e07f7-a773-4974-a6b0-b3caef776a66" providerId="ADAL" clId="{3E1E6525-28CC-4231-B2BF-192EA71CF4A6}" dt="2022-09-14T20:47:17.719" v="2404" actId="1076"/>
          <ac:spMkLst>
            <pc:docMk/>
            <pc:sldMk cId="2694418836" sldId="1565"/>
            <ac:spMk id="11" creationId="{87158F3D-467A-4F04-A0A6-FC69F796D40C}"/>
          </ac:spMkLst>
        </pc:spChg>
        <pc:picChg chg="mod">
          <ac:chgData name="Megan Faller" userId="9d1e07f7-a773-4974-a6b0-b3caef776a66" providerId="ADAL" clId="{3E1E6525-28CC-4231-B2BF-192EA71CF4A6}" dt="2022-09-16T13:21:07.117" v="2480" actId="1076"/>
          <ac:picMkLst>
            <pc:docMk/>
            <pc:sldMk cId="2694418836" sldId="1565"/>
            <ac:picMk id="5" creationId="{55FA044F-84EF-45F5-96E5-8173A8EB75DB}"/>
          </ac:picMkLst>
        </pc:picChg>
      </pc:sldChg>
      <pc:sldChg chg="del">
        <pc:chgData name="Megan Faller" userId="9d1e07f7-a773-4974-a6b0-b3caef776a66" providerId="ADAL" clId="{3E1E6525-28CC-4231-B2BF-192EA71CF4A6}" dt="2022-09-13T19:33:39.419" v="1" actId="18676"/>
        <pc:sldMkLst>
          <pc:docMk/>
          <pc:sldMk cId="2590300909" sldId="1567"/>
        </pc:sldMkLst>
      </pc:sldChg>
      <pc:sldChg chg="del">
        <pc:chgData name="Megan Faller" userId="9d1e07f7-a773-4974-a6b0-b3caef776a66" providerId="ADAL" clId="{3E1E6525-28CC-4231-B2BF-192EA71CF4A6}" dt="2022-09-13T19:33:39.419" v="1" actId="18676"/>
        <pc:sldMkLst>
          <pc:docMk/>
          <pc:sldMk cId="1796322987" sldId="1568"/>
        </pc:sldMkLst>
      </pc:sldChg>
      <pc:sldChg chg="del">
        <pc:chgData name="Megan Faller" userId="9d1e07f7-a773-4974-a6b0-b3caef776a66" providerId="ADAL" clId="{3E1E6525-28CC-4231-B2BF-192EA71CF4A6}" dt="2022-09-13T19:33:36.582" v="0" actId="18676"/>
        <pc:sldMkLst>
          <pc:docMk/>
          <pc:sldMk cId="3963527938" sldId="1572"/>
        </pc:sldMkLst>
      </pc:sldChg>
      <pc:sldChg chg="modSp del mod modNotesTx">
        <pc:chgData name="Megan Faller" userId="9d1e07f7-a773-4974-a6b0-b3caef776a66" providerId="ADAL" clId="{3E1E6525-28CC-4231-B2BF-192EA71CF4A6}" dt="2022-09-14T14:30:30.274" v="335" actId="1076"/>
        <pc:sldMkLst>
          <pc:docMk/>
          <pc:sldMk cId="818714379" sldId="1574"/>
        </pc:sldMkLst>
        <pc:spChg chg="mod">
          <ac:chgData name="Megan Faller" userId="9d1e07f7-a773-4974-a6b0-b3caef776a66" providerId="ADAL" clId="{3E1E6525-28CC-4231-B2BF-192EA71CF4A6}" dt="2022-09-14T14:30:30.274" v="335" actId="1076"/>
          <ac:spMkLst>
            <pc:docMk/>
            <pc:sldMk cId="818714379" sldId="1574"/>
            <ac:spMk id="4" creationId="{93235C90-63AA-4CF5-B7D2-18445529E1D1}"/>
          </ac:spMkLst>
        </pc:spChg>
      </pc:sldChg>
      <pc:sldChg chg="del">
        <pc:chgData name="Megan Faller" userId="9d1e07f7-a773-4974-a6b0-b3caef776a66" providerId="ADAL" clId="{3E1E6525-28CC-4231-B2BF-192EA71CF4A6}" dt="2022-09-13T19:33:36.582" v="0" actId="18676"/>
        <pc:sldMkLst>
          <pc:docMk/>
          <pc:sldMk cId="3273317519" sldId="1575"/>
        </pc:sldMkLst>
      </pc:sldChg>
      <pc:sldChg chg="del">
        <pc:chgData name="Megan Faller" userId="9d1e07f7-a773-4974-a6b0-b3caef776a66" providerId="ADAL" clId="{3E1E6525-28CC-4231-B2BF-192EA71CF4A6}" dt="2022-09-13T19:33:36.582" v="0" actId="18676"/>
        <pc:sldMkLst>
          <pc:docMk/>
          <pc:sldMk cId="3834367917" sldId="1576"/>
        </pc:sldMkLst>
      </pc:sldChg>
      <pc:sldChg chg="del">
        <pc:chgData name="Megan Faller" userId="9d1e07f7-a773-4974-a6b0-b3caef776a66" providerId="ADAL" clId="{3E1E6525-28CC-4231-B2BF-192EA71CF4A6}" dt="2022-09-13T19:33:41.320" v="2" actId="18676"/>
        <pc:sldMkLst>
          <pc:docMk/>
          <pc:sldMk cId="2285664785" sldId="1577"/>
        </pc:sldMkLst>
      </pc:sldChg>
      <pc:sldChg chg="del">
        <pc:chgData name="Megan Faller" userId="9d1e07f7-a773-4974-a6b0-b3caef776a66" providerId="ADAL" clId="{3E1E6525-28CC-4231-B2BF-192EA71CF4A6}" dt="2022-09-13T19:33:41.320" v="2" actId="18676"/>
        <pc:sldMkLst>
          <pc:docMk/>
          <pc:sldMk cId="2421147115" sldId="1578"/>
        </pc:sldMkLst>
      </pc:sldChg>
      <pc:sldChg chg="del">
        <pc:chgData name="Megan Faller" userId="9d1e07f7-a773-4974-a6b0-b3caef776a66" providerId="ADAL" clId="{3E1E6525-28CC-4231-B2BF-192EA71CF4A6}" dt="2022-09-13T19:33:41.320" v="2" actId="18676"/>
        <pc:sldMkLst>
          <pc:docMk/>
          <pc:sldMk cId="1421499554" sldId="1579"/>
        </pc:sldMkLst>
      </pc:sldChg>
      <pc:sldChg chg="del">
        <pc:chgData name="Megan Faller" userId="9d1e07f7-a773-4974-a6b0-b3caef776a66" providerId="ADAL" clId="{3E1E6525-28CC-4231-B2BF-192EA71CF4A6}" dt="2022-09-13T19:33:36.582" v="0" actId="18676"/>
        <pc:sldMkLst>
          <pc:docMk/>
          <pc:sldMk cId="1252929676" sldId="1582"/>
        </pc:sldMkLst>
      </pc:sldChg>
      <pc:sldChg chg="del">
        <pc:chgData name="Megan Faller" userId="9d1e07f7-a773-4974-a6b0-b3caef776a66" providerId="ADAL" clId="{3E1E6525-28CC-4231-B2BF-192EA71CF4A6}" dt="2022-09-13T19:33:41.320" v="2" actId="18676"/>
        <pc:sldMkLst>
          <pc:docMk/>
          <pc:sldMk cId="952630136" sldId="1583"/>
        </pc:sldMkLst>
      </pc:sldChg>
      <pc:sldChg chg="del">
        <pc:chgData name="Megan Faller" userId="9d1e07f7-a773-4974-a6b0-b3caef776a66" providerId="ADAL" clId="{3E1E6525-28CC-4231-B2BF-192EA71CF4A6}" dt="2022-09-13T19:33:43.878" v="3" actId="18676"/>
        <pc:sldMkLst>
          <pc:docMk/>
          <pc:sldMk cId="1047347365" sldId="1590"/>
        </pc:sldMkLst>
      </pc:sldChg>
      <pc:sldChg chg="del">
        <pc:chgData name="Megan Faller" userId="9d1e07f7-a773-4974-a6b0-b3caef776a66" providerId="ADAL" clId="{3E1E6525-28CC-4231-B2BF-192EA71CF4A6}" dt="2022-09-13T19:33:43.878" v="3" actId="18676"/>
        <pc:sldMkLst>
          <pc:docMk/>
          <pc:sldMk cId="3612020003" sldId="1593"/>
        </pc:sldMkLst>
      </pc:sldChg>
      <pc:sldChg chg="del">
        <pc:chgData name="Megan Faller" userId="9d1e07f7-a773-4974-a6b0-b3caef776a66" providerId="ADAL" clId="{3E1E6525-28CC-4231-B2BF-192EA71CF4A6}" dt="2022-09-13T19:33:41.320" v="2" actId="18676"/>
        <pc:sldMkLst>
          <pc:docMk/>
          <pc:sldMk cId="796169350" sldId="1594"/>
        </pc:sldMkLst>
      </pc:sldChg>
      <pc:sldChg chg="del">
        <pc:chgData name="Megan Faller" userId="9d1e07f7-a773-4974-a6b0-b3caef776a66" providerId="ADAL" clId="{3E1E6525-28CC-4231-B2BF-192EA71CF4A6}" dt="2022-09-13T19:33:41.320" v="2" actId="18676"/>
        <pc:sldMkLst>
          <pc:docMk/>
          <pc:sldMk cId="3731983979" sldId="1595"/>
        </pc:sldMkLst>
      </pc:sldChg>
      <pc:sldChg chg="del">
        <pc:chgData name="Megan Faller" userId="9d1e07f7-a773-4974-a6b0-b3caef776a66" providerId="ADAL" clId="{3E1E6525-28CC-4231-B2BF-192EA71CF4A6}" dt="2022-09-13T19:33:41.320" v="2" actId="18676"/>
        <pc:sldMkLst>
          <pc:docMk/>
          <pc:sldMk cId="621593327" sldId="1604"/>
        </pc:sldMkLst>
      </pc:sldChg>
      <pc:sldChg chg="modSp del mod ord modCm">
        <pc:chgData name="Megan Faller" userId="9d1e07f7-a773-4974-a6b0-b3caef776a66" providerId="ADAL" clId="{3E1E6525-28CC-4231-B2BF-192EA71CF4A6}" dt="2022-09-17T20:32:13.751" v="2574" actId="2696"/>
        <pc:sldMkLst>
          <pc:docMk/>
          <pc:sldMk cId="3996004363" sldId="1610"/>
        </pc:sldMkLst>
        <pc:spChg chg="mod">
          <ac:chgData name="Megan Faller" userId="9d1e07f7-a773-4974-a6b0-b3caef776a66" providerId="ADAL" clId="{3E1E6525-28CC-4231-B2BF-192EA71CF4A6}" dt="2022-09-16T13:25:20.943" v="2537" actId="14100"/>
          <ac:spMkLst>
            <pc:docMk/>
            <pc:sldMk cId="3996004363" sldId="1610"/>
            <ac:spMk id="3" creationId="{8706F355-4FD5-10E7-BC0B-A70D03632F51}"/>
          </ac:spMkLst>
        </pc:spChg>
        <pc:spChg chg="mod">
          <ac:chgData name="Megan Faller" userId="9d1e07f7-a773-4974-a6b0-b3caef776a66" providerId="ADAL" clId="{3E1E6525-28CC-4231-B2BF-192EA71CF4A6}" dt="2022-09-16T13:25:35.267" v="2566" actId="1076"/>
          <ac:spMkLst>
            <pc:docMk/>
            <pc:sldMk cId="3996004363" sldId="1610"/>
            <ac:spMk id="4" creationId="{83AD4DD5-96D1-3E23-394A-B75D87B21B8A}"/>
          </ac:spMkLst>
        </pc:spChg>
      </pc:sldChg>
      <pc:sldChg chg="modSp add del mod">
        <pc:chgData name="Megan Faller" userId="9d1e07f7-a773-4974-a6b0-b3caef776a66" providerId="ADAL" clId="{3E1E6525-28CC-4231-B2BF-192EA71CF4A6}" dt="2022-09-15T11:05:01.008" v="2421" actId="20577"/>
        <pc:sldMkLst>
          <pc:docMk/>
          <pc:sldMk cId="2355238675" sldId="1618"/>
        </pc:sldMkLst>
        <pc:spChg chg="mod">
          <ac:chgData name="Megan Faller" userId="9d1e07f7-a773-4974-a6b0-b3caef776a66" providerId="ADAL" clId="{3E1E6525-28CC-4231-B2BF-192EA71CF4A6}" dt="2022-09-15T11:05:01.008" v="2421" actId="20577"/>
          <ac:spMkLst>
            <pc:docMk/>
            <pc:sldMk cId="2355238675" sldId="1618"/>
            <ac:spMk id="3" creationId="{0AEE3700-291B-46B5-8395-6FCA435B71DC}"/>
          </ac:spMkLst>
        </pc:spChg>
        <pc:grpChg chg="mod">
          <ac:chgData name="Megan Faller" userId="9d1e07f7-a773-4974-a6b0-b3caef776a66" providerId="ADAL" clId="{3E1E6525-28CC-4231-B2BF-192EA71CF4A6}" dt="2022-09-15T11:04:24.096" v="2418" actId="1076"/>
          <ac:grpSpMkLst>
            <pc:docMk/>
            <pc:sldMk cId="2355238675" sldId="1618"/>
            <ac:grpSpMk id="5" creationId="{931EFA50-9EE7-5E08-3390-B39759CEAA74}"/>
          </ac:grpSpMkLst>
        </pc:grpChg>
      </pc:sldChg>
      <pc:sldChg chg="del">
        <pc:chgData name="Megan Faller" userId="9d1e07f7-a773-4974-a6b0-b3caef776a66" providerId="ADAL" clId="{3E1E6525-28CC-4231-B2BF-192EA71CF4A6}" dt="2022-09-13T19:33:41.320" v="2" actId="18676"/>
        <pc:sldMkLst>
          <pc:docMk/>
          <pc:sldMk cId="2084562491" sldId="1619"/>
        </pc:sldMkLst>
      </pc:sldChg>
      <pc:sldChg chg="addSp delSp modSp add del mod modClrScheme chgLayout">
        <pc:chgData name="Megan Faller" userId="9d1e07f7-a773-4974-a6b0-b3caef776a66" providerId="ADAL" clId="{3E1E6525-28CC-4231-B2BF-192EA71CF4A6}" dt="2022-09-13T19:48:15.746" v="184" actId="20577"/>
        <pc:sldMkLst>
          <pc:docMk/>
          <pc:sldMk cId="858252642" sldId="1622"/>
        </pc:sldMkLst>
        <pc:spChg chg="mod ord">
          <ac:chgData name="Megan Faller" userId="9d1e07f7-a773-4974-a6b0-b3caef776a66" providerId="ADAL" clId="{3E1E6525-28CC-4231-B2BF-192EA71CF4A6}" dt="2022-09-13T19:47:43.121" v="175" actId="700"/>
          <ac:spMkLst>
            <pc:docMk/>
            <pc:sldMk cId="858252642" sldId="1622"/>
            <ac:spMk id="2" creationId="{83C9B4C2-5440-43BE-BB3E-7EFA087DBAE4}"/>
          </ac:spMkLst>
        </pc:spChg>
        <pc:spChg chg="add del mod ord">
          <ac:chgData name="Megan Faller" userId="9d1e07f7-a773-4974-a6b0-b3caef776a66" providerId="ADAL" clId="{3E1E6525-28CC-4231-B2BF-192EA71CF4A6}" dt="2022-09-13T19:47:43.121" v="175" actId="700"/>
          <ac:spMkLst>
            <pc:docMk/>
            <pc:sldMk cId="858252642" sldId="1622"/>
            <ac:spMk id="5" creationId="{5C461DF9-615C-14EE-0D9A-D1ED848F48D3}"/>
          </ac:spMkLst>
        </pc:spChg>
        <pc:spChg chg="add del mod ord">
          <ac:chgData name="Megan Faller" userId="9d1e07f7-a773-4974-a6b0-b3caef776a66" providerId="ADAL" clId="{3E1E6525-28CC-4231-B2BF-192EA71CF4A6}" dt="2022-09-13T19:47:50.394" v="177" actId="478"/>
          <ac:spMkLst>
            <pc:docMk/>
            <pc:sldMk cId="858252642" sldId="1622"/>
            <ac:spMk id="6" creationId="{79E8E354-0C24-6A7E-B168-364DE051D2FA}"/>
          </ac:spMkLst>
        </pc:spChg>
        <pc:graphicFrameChg chg="mod modGraphic">
          <ac:chgData name="Megan Faller" userId="9d1e07f7-a773-4974-a6b0-b3caef776a66" providerId="ADAL" clId="{3E1E6525-28CC-4231-B2BF-192EA71CF4A6}" dt="2022-09-13T19:48:15.746" v="184" actId="20577"/>
          <ac:graphicFrameMkLst>
            <pc:docMk/>
            <pc:sldMk cId="858252642" sldId="1622"/>
            <ac:graphicFrameMk id="8" creationId="{5628F57F-ADA6-4A75-B322-0CA7EDB890E2}"/>
          </ac:graphicFrameMkLst>
        </pc:graphicFrameChg>
        <pc:picChg chg="del">
          <ac:chgData name="Megan Faller" userId="9d1e07f7-a773-4974-a6b0-b3caef776a66" providerId="ADAL" clId="{3E1E6525-28CC-4231-B2BF-192EA71CF4A6}" dt="2022-09-13T19:47:36.234" v="174" actId="478"/>
          <ac:picMkLst>
            <pc:docMk/>
            <pc:sldMk cId="858252642" sldId="1622"/>
            <ac:picMk id="4" creationId="{3FA6BCF9-DD3E-49E2-B604-E01DDCA9EB3B}"/>
          </ac:picMkLst>
        </pc:picChg>
      </pc:sldChg>
      <pc:sldChg chg="modSp add del mod modClrScheme addCm delCm modCm chgLayout modNotesTx">
        <pc:chgData name="Megan Faller" userId="9d1e07f7-a773-4974-a6b0-b3caef776a66" providerId="ADAL" clId="{3E1E6525-28CC-4231-B2BF-192EA71CF4A6}" dt="2022-09-14T14:44:55.259" v="873" actId="13926"/>
        <pc:sldMkLst>
          <pc:docMk/>
          <pc:sldMk cId="762871421" sldId="1700"/>
        </pc:sldMkLst>
        <pc:spChg chg="mod ord">
          <ac:chgData name="Megan Faller" userId="9d1e07f7-a773-4974-a6b0-b3caef776a66" providerId="ADAL" clId="{3E1E6525-28CC-4231-B2BF-192EA71CF4A6}" dt="2022-09-14T14:44:55.259" v="873" actId="13926"/>
          <ac:spMkLst>
            <pc:docMk/>
            <pc:sldMk cId="762871421" sldId="1700"/>
            <ac:spMk id="2" creationId="{B0FE8FC6-D3C9-5A75-B3D7-ADE0979F342D}"/>
          </ac:spMkLst>
        </pc:spChg>
        <pc:spChg chg="mod ord">
          <ac:chgData name="Megan Faller" userId="9d1e07f7-a773-4974-a6b0-b3caef776a66" providerId="ADAL" clId="{3E1E6525-28CC-4231-B2BF-192EA71CF4A6}" dt="2022-09-14T14:40:58.330" v="529" actId="20577"/>
          <ac:spMkLst>
            <pc:docMk/>
            <pc:sldMk cId="762871421" sldId="1700"/>
            <ac:spMk id="3" creationId="{348583F5-0281-9EEF-E0F8-5D007A73EC08}"/>
          </ac:spMkLst>
        </pc:spChg>
      </pc:sldChg>
      <pc:sldChg chg="del">
        <pc:chgData name="Megan Faller" userId="9d1e07f7-a773-4974-a6b0-b3caef776a66" providerId="ADAL" clId="{3E1E6525-28CC-4231-B2BF-192EA71CF4A6}" dt="2022-09-13T19:33:43.878" v="3" actId="18676"/>
        <pc:sldMkLst>
          <pc:docMk/>
          <pc:sldMk cId="18450327" sldId="1731"/>
        </pc:sldMkLst>
      </pc:sldChg>
      <pc:sldChg chg="del">
        <pc:chgData name="Megan Faller" userId="9d1e07f7-a773-4974-a6b0-b3caef776a66" providerId="ADAL" clId="{3E1E6525-28CC-4231-B2BF-192EA71CF4A6}" dt="2022-09-13T19:33:43.878" v="3" actId="18676"/>
        <pc:sldMkLst>
          <pc:docMk/>
          <pc:sldMk cId="3644345426" sldId="1739"/>
        </pc:sldMkLst>
      </pc:sldChg>
      <pc:sldChg chg="del">
        <pc:chgData name="Megan Faller" userId="9d1e07f7-a773-4974-a6b0-b3caef776a66" providerId="ADAL" clId="{3E1E6525-28CC-4231-B2BF-192EA71CF4A6}" dt="2022-09-13T19:33:39.419" v="1" actId="18676"/>
        <pc:sldMkLst>
          <pc:docMk/>
          <pc:sldMk cId="3953196689" sldId="1740"/>
        </pc:sldMkLst>
      </pc:sldChg>
      <pc:sldChg chg="del">
        <pc:chgData name="Megan Faller" userId="9d1e07f7-a773-4974-a6b0-b3caef776a66" providerId="ADAL" clId="{3E1E6525-28CC-4231-B2BF-192EA71CF4A6}" dt="2022-09-13T19:33:43.878" v="3" actId="18676"/>
        <pc:sldMkLst>
          <pc:docMk/>
          <pc:sldMk cId="371861647" sldId="1743"/>
        </pc:sldMkLst>
      </pc:sldChg>
      <pc:sldChg chg="del">
        <pc:chgData name="Megan Faller" userId="9d1e07f7-a773-4974-a6b0-b3caef776a66" providerId="ADAL" clId="{3E1E6525-28CC-4231-B2BF-192EA71CF4A6}" dt="2022-09-13T19:33:43.878" v="3" actId="18676"/>
        <pc:sldMkLst>
          <pc:docMk/>
          <pc:sldMk cId="3957002211" sldId="1744"/>
        </pc:sldMkLst>
      </pc:sldChg>
      <pc:sldChg chg="add del">
        <pc:chgData name="Megan Faller" userId="9d1e07f7-a773-4974-a6b0-b3caef776a66" providerId="ADAL" clId="{3E1E6525-28CC-4231-B2BF-192EA71CF4A6}" dt="2022-09-13T19:35:04.123" v="12" actId="18676"/>
        <pc:sldMkLst>
          <pc:docMk/>
          <pc:sldMk cId="369123634" sldId="1747"/>
        </pc:sldMkLst>
      </pc:sldChg>
      <pc:sldChg chg="del">
        <pc:chgData name="Megan Faller" userId="9d1e07f7-a773-4974-a6b0-b3caef776a66" providerId="ADAL" clId="{3E1E6525-28CC-4231-B2BF-192EA71CF4A6}" dt="2022-09-13T19:33:43.878" v="3" actId="18676"/>
        <pc:sldMkLst>
          <pc:docMk/>
          <pc:sldMk cId="3385960035" sldId="1748"/>
        </pc:sldMkLst>
      </pc:sldChg>
      <pc:sldChg chg="add del">
        <pc:chgData name="Megan Faller" userId="9d1e07f7-a773-4974-a6b0-b3caef776a66" providerId="ADAL" clId="{3E1E6525-28CC-4231-B2BF-192EA71CF4A6}" dt="2022-09-13T19:35:04.123" v="12" actId="18676"/>
        <pc:sldMkLst>
          <pc:docMk/>
          <pc:sldMk cId="3724586054" sldId="1751"/>
        </pc:sldMkLst>
      </pc:sldChg>
      <pc:sldChg chg="add del">
        <pc:chgData name="Megan Faller" userId="9d1e07f7-a773-4974-a6b0-b3caef776a66" providerId="ADAL" clId="{3E1E6525-28CC-4231-B2BF-192EA71CF4A6}" dt="2022-09-13T19:35:04.123" v="12" actId="18676"/>
        <pc:sldMkLst>
          <pc:docMk/>
          <pc:sldMk cId="671640510" sldId="1752"/>
        </pc:sldMkLst>
      </pc:sldChg>
      <pc:sldChg chg="add del">
        <pc:chgData name="Megan Faller" userId="9d1e07f7-a773-4974-a6b0-b3caef776a66" providerId="ADAL" clId="{3E1E6525-28CC-4231-B2BF-192EA71CF4A6}" dt="2022-09-13T19:35:04.123" v="12" actId="18676"/>
        <pc:sldMkLst>
          <pc:docMk/>
          <pc:sldMk cId="3881986609" sldId="1783"/>
        </pc:sldMkLst>
      </pc:sldChg>
      <pc:sldChg chg="add del">
        <pc:chgData name="Megan Faller" userId="9d1e07f7-a773-4974-a6b0-b3caef776a66" providerId="ADAL" clId="{3E1E6525-28CC-4231-B2BF-192EA71CF4A6}" dt="2022-09-13T19:49:36.753" v="188" actId="2696"/>
        <pc:sldMkLst>
          <pc:docMk/>
          <pc:sldMk cId="2201996911" sldId="1784"/>
        </pc:sldMkLst>
      </pc:sldChg>
      <pc:sldChg chg="add del">
        <pc:chgData name="Megan Faller" userId="9d1e07f7-a773-4974-a6b0-b3caef776a66" providerId="ADAL" clId="{3E1E6525-28CC-4231-B2BF-192EA71CF4A6}" dt="2022-09-13T20:06:52.702" v="318" actId="2696"/>
        <pc:sldMkLst>
          <pc:docMk/>
          <pc:sldMk cId="2587069136" sldId="1785"/>
        </pc:sldMkLst>
      </pc:sldChg>
      <pc:sldChg chg="del">
        <pc:chgData name="Megan Faller" userId="9d1e07f7-a773-4974-a6b0-b3caef776a66" providerId="ADAL" clId="{3E1E6525-28CC-4231-B2BF-192EA71CF4A6}" dt="2022-09-13T19:33:43.878" v="3" actId="18676"/>
        <pc:sldMkLst>
          <pc:docMk/>
          <pc:sldMk cId="2379378047" sldId="1793"/>
        </pc:sldMkLst>
      </pc:sldChg>
      <pc:sldChg chg="del">
        <pc:chgData name="Megan Faller" userId="9d1e07f7-a773-4974-a6b0-b3caef776a66" providerId="ADAL" clId="{3E1E6525-28CC-4231-B2BF-192EA71CF4A6}" dt="2022-09-13T19:33:43.878" v="3" actId="18676"/>
        <pc:sldMkLst>
          <pc:docMk/>
          <pc:sldMk cId="3576900571" sldId="1795"/>
        </pc:sldMkLst>
      </pc:sldChg>
      <pc:sldChg chg="del">
        <pc:chgData name="Megan Faller" userId="9d1e07f7-a773-4974-a6b0-b3caef776a66" providerId="ADAL" clId="{3E1E6525-28CC-4231-B2BF-192EA71CF4A6}" dt="2022-09-13T19:33:43.878" v="3" actId="18676"/>
        <pc:sldMkLst>
          <pc:docMk/>
          <pc:sldMk cId="2583075570" sldId="1796"/>
        </pc:sldMkLst>
      </pc:sldChg>
      <pc:sldChg chg="del">
        <pc:chgData name="Megan Faller" userId="9d1e07f7-a773-4974-a6b0-b3caef776a66" providerId="ADAL" clId="{3E1E6525-28CC-4231-B2BF-192EA71CF4A6}" dt="2022-09-13T19:33:43.878" v="3" actId="18676"/>
        <pc:sldMkLst>
          <pc:docMk/>
          <pc:sldMk cId="3851014553" sldId="1798"/>
        </pc:sldMkLst>
      </pc:sldChg>
      <pc:sldChg chg="del">
        <pc:chgData name="Megan Faller" userId="9d1e07f7-a773-4974-a6b0-b3caef776a66" providerId="ADAL" clId="{3E1E6525-28CC-4231-B2BF-192EA71CF4A6}" dt="2022-09-13T19:33:43.878" v="3" actId="18676"/>
        <pc:sldMkLst>
          <pc:docMk/>
          <pc:sldMk cId="4179142169" sldId="1799"/>
        </pc:sldMkLst>
      </pc:sldChg>
      <pc:sldChg chg="add del">
        <pc:chgData name="Megan Faller" userId="9d1e07f7-a773-4974-a6b0-b3caef776a66" providerId="ADAL" clId="{3E1E6525-28CC-4231-B2BF-192EA71CF4A6}" dt="2022-09-13T19:35:12.474" v="13" actId="18676"/>
        <pc:sldMkLst>
          <pc:docMk/>
          <pc:sldMk cId="2894553833" sldId="1800"/>
        </pc:sldMkLst>
      </pc:sldChg>
      <pc:sldChg chg="add del">
        <pc:chgData name="Megan Faller" userId="9d1e07f7-a773-4974-a6b0-b3caef776a66" providerId="ADAL" clId="{3E1E6525-28CC-4231-B2BF-192EA71CF4A6}" dt="2022-09-13T19:35:12.474" v="13" actId="18676"/>
        <pc:sldMkLst>
          <pc:docMk/>
          <pc:sldMk cId="3215944233" sldId="1802"/>
        </pc:sldMkLst>
      </pc:sldChg>
      <pc:sldChg chg="add del">
        <pc:chgData name="Megan Faller" userId="9d1e07f7-a773-4974-a6b0-b3caef776a66" providerId="ADAL" clId="{3E1E6525-28CC-4231-B2BF-192EA71CF4A6}" dt="2022-09-13T19:35:12.474" v="13" actId="18676"/>
        <pc:sldMkLst>
          <pc:docMk/>
          <pc:sldMk cId="712487989" sldId="1804"/>
        </pc:sldMkLst>
      </pc:sldChg>
      <pc:sldChg chg="add del">
        <pc:chgData name="Megan Faller" userId="9d1e07f7-a773-4974-a6b0-b3caef776a66" providerId="ADAL" clId="{3E1E6525-28CC-4231-B2BF-192EA71CF4A6}" dt="2022-09-13T19:35:12.474" v="13" actId="18676"/>
        <pc:sldMkLst>
          <pc:docMk/>
          <pc:sldMk cId="3386810562" sldId="1805"/>
        </pc:sldMkLst>
      </pc:sldChg>
      <pc:sldChg chg="add del">
        <pc:chgData name="Megan Faller" userId="9d1e07f7-a773-4974-a6b0-b3caef776a66" providerId="ADAL" clId="{3E1E6525-28CC-4231-B2BF-192EA71CF4A6}" dt="2022-09-13T19:35:12.474" v="13" actId="18676"/>
        <pc:sldMkLst>
          <pc:docMk/>
          <pc:sldMk cId="2427338193" sldId="1807"/>
        </pc:sldMkLst>
      </pc:sldChg>
      <pc:sldChg chg="add del">
        <pc:chgData name="Megan Faller" userId="9d1e07f7-a773-4974-a6b0-b3caef776a66" providerId="ADAL" clId="{3E1E6525-28CC-4231-B2BF-192EA71CF4A6}" dt="2022-09-13T19:35:12.474" v="13" actId="18676"/>
        <pc:sldMkLst>
          <pc:docMk/>
          <pc:sldMk cId="1355040105" sldId="1808"/>
        </pc:sldMkLst>
      </pc:sldChg>
      <pc:sldChg chg="add del">
        <pc:chgData name="Megan Faller" userId="9d1e07f7-a773-4974-a6b0-b3caef776a66" providerId="ADAL" clId="{3E1E6525-28CC-4231-B2BF-192EA71CF4A6}" dt="2022-09-13T19:35:12.474" v="13" actId="18676"/>
        <pc:sldMkLst>
          <pc:docMk/>
          <pc:sldMk cId="3130810954" sldId="1809"/>
        </pc:sldMkLst>
      </pc:sldChg>
      <pc:sldChg chg="add del">
        <pc:chgData name="Megan Faller" userId="9d1e07f7-a773-4974-a6b0-b3caef776a66" providerId="ADAL" clId="{3E1E6525-28CC-4231-B2BF-192EA71CF4A6}" dt="2022-09-13T19:35:12.474" v="13" actId="18676"/>
        <pc:sldMkLst>
          <pc:docMk/>
          <pc:sldMk cId="3986511558" sldId="1811"/>
        </pc:sldMkLst>
      </pc:sldChg>
      <pc:sldChg chg="add del">
        <pc:chgData name="Megan Faller" userId="9d1e07f7-a773-4974-a6b0-b3caef776a66" providerId="ADAL" clId="{3E1E6525-28CC-4231-B2BF-192EA71CF4A6}" dt="2022-09-13T19:35:12.474" v="13" actId="18676"/>
        <pc:sldMkLst>
          <pc:docMk/>
          <pc:sldMk cId="1486971615" sldId="1812"/>
        </pc:sldMkLst>
      </pc:sldChg>
      <pc:sldChg chg="add del">
        <pc:chgData name="Megan Faller" userId="9d1e07f7-a773-4974-a6b0-b3caef776a66" providerId="ADAL" clId="{3E1E6525-28CC-4231-B2BF-192EA71CF4A6}" dt="2022-09-13T19:35:12.474" v="13" actId="18676"/>
        <pc:sldMkLst>
          <pc:docMk/>
          <pc:sldMk cId="4082073778" sldId="1816"/>
        </pc:sldMkLst>
      </pc:sldChg>
      <pc:sldChg chg="add del">
        <pc:chgData name="Megan Faller" userId="9d1e07f7-a773-4974-a6b0-b3caef776a66" providerId="ADAL" clId="{3E1E6525-28CC-4231-B2BF-192EA71CF4A6}" dt="2022-09-13T19:35:12.474" v="13" actId="18676"/>
        <pc:sldMkLst>
          <pc:docMk/>
          <pc:sldMk cId="1214171015" sldId="1817"/>
        </pc:sldMkLst>
      </pc:sldChg>
      <pc:sldChg chg="add del">
        <pc:chgData name="Megan Faller" userId="9d1e07f7-a773-4974-a6b0-b3caef776a66" providerId="ADAL" clId="{3E1E6525-28CC-4231-B2BF-192EA71CF4A6}" dt="2022-09-13T19:35:12.474" v="13" actId="18676"/>
        <pc:sldMkLst>
          <pc:docMk/>
          <pc:sldMk cId="3543413250" sldId="1818"/>
        </pc:sldMkLst>
      </pc:sldChg>
      <pc:sldChg chg="add del">
        <pc:chgData name="Megan Faller" userId="9d1e07f7-a773-4974-a6b0-b3caef776a66" providerId="ADAL" clId="{3E1E6525-28CC-4231-B2BF-192EA71CF4A6}" dt="2022-09-13T19:35:12.474" v="13" actId="18676"/>
        <pc:sldMkLst>
          <pc:docMk/>
          <pc:sldMk cId="1838431513" sldId="1819"/>
        </pc:sldMkLst>
      </pc:sldChg>
      <pc:sldChg chg="add del">
        <pc:chgData name="Megan Faller" userId="9d1e07f7-a773-4974-a6b0-b3caef776a66" providerId="ADAL" clId="{3E1E6525-28CC-4231-B2BF-192EA71CF4A6}" dt="2022-09-13T19:35:12.474" v="13" actId="18676"/>
        <pc:sldMkLst>
          <pc:docMk/>
          <pc:sldMk cId="3622112537" sldId="1820"/>
        </pc:sldMkLst>
      </pc:sldChg>
      <pc:sldChg chg="add del">
        <pc:chgData name="Megan Faller" userId="9d1e07f7-a773-4974-a6b0-b3caef776a66" providerId="ADAL" clId="{3E1E6525-28CC-4231-B2BF-192EA71CF4A6}" dt="2022-09-13T19:35:12.474" v="13" actId="18676"/>
        <pc:sldMkLst>
          <pc:docMk/>
          <pc:sldMk cId="597147092" sldId="1822"/>
        </pc:sldMkLst>
      </pc:sldChg>
      <pc:sldChg chg="add del">
        <pc:chgData name="Megan Faller" userId="9d1e07f7-a773-4974-a6b0-b3caef776a66" providerId="ADAL" clId="{3E1E6525-28CC-4231-B2BF-192EA71CF4A6}" dt="2022-09-13T19:35:12.474" v="13" actId="18676"/>
        <pc:sldMkLst>
          <pc:docMk/>
          <pc:sldMk cId="423375948" sldId="1823"/>
        </pc:sldMkLst>
      </pc:sldChg>
      <pc:sldChg chg="add del">
        <pc:chgData name="Megan Faller" userId="9d1e07f7-a773-4974-a6b0-b3caef776a66" providerId="ADAL" clId="{3E1E6525-28CC-4231-B2BF-192EA71CF4A6}" dt="2022-09-13T19:35:12.474" v="13" actId="18676"/>
        <pc:sldMkLst>
          <pc:docMk/>
          <pc:sldMk cId="3286387527" sldId="1824"/>
        </pc:sldMkLst>
      </pc:sldChg>
      <pc:sldChg chg="add del">
        <pc:chgData name="Megan Faller" userId="9d1e07f7-a773-4974-a6b0-b3caef776a66" providerId="ADAL" clId="{3E1E6525-28CC-4231-B2BF-192EA71CF4A6}" dt="2022-09-13T19:35:12.474" v="13" actId="18676"/>
        <pc:sldMkLst>
          <pc:docMk/>
          <pc:sldMk cId="1420174709" sldId="1825"/>
        </pc:sldMkLst>
      </pc:sldChg>
      <pc:sldChg chg="add del">
        <pc:chgData name="Megan Faller" userId="9d1e07f7-a773-4974-a6b0-b3caef776a66" providerId="ADAL" clId="{3E1E6525-28CC-4231-B2BF-192EA71CF4A6}" dt="2022-09-13T19:35:12.474" v="13" actId="18676"/>
        <pc:sldMkLst>
          <pc:docMk/>
          <pc:sldMk cId="2416610037" sldId="1827"/>
        </pc:sldMkLst>
      </pc:sldChg>
      <pc:sldChg chg="add del">
        <pc:chgData name="Megan Faller" userId="9d1e07f7-a773-4974-a6b0-b3caef776a66" providerId="ADAL" clId="{3E1E6525-28CC-4231-B2BF-192EA71CF4A6}" dt="2022-09-13T19:35:12.474" v="13" actId="18676"/>
        <pc:sldMkLst>
          <pc:docMk/>
          <pc:sldMk cId="245644910" sldId="1829"/>
        </pc:sldMkLst>
      </pc:sldChg>
      <pc:sldChg chg="modSp add del mod addCm">
        <pc:chgData name="Megan Faller" userId="9d1e07f7-a773-4974-a6b0-b3caef776a66" providerId="ADAL" clId="{3E1E6525-28CC-4231-B2BF-192EA71CF4A6}" dt="2022-09-13T19:45:56.499" v="166"/>
        <pc:sldMkLst>
          <pc:docMk/>
          <pc:sldMk cId="1815752421" sldId="1833"/>
        </pc:sldMkLst>
        <pc:spChg chg="mod">
          <ac:chgData name="Megan Faller" userId="9d1e07f7-a773-4974-a6b0-b3caef776a66" providerId="ADAL" clId="{3E1E6525-28CC-4231-B2BF-192EA71CF4A6}" dt="2022-09-13T19:45:41.999" v="165" actId="14100"/>
          <ac:spMkLst>
            <pc:docMk/>
            <pc:sldMk cId="1815752421" sldId="1833"/>
            <ac:spMk id="2" creationId="{1641D25E-88E3-4068-9555-E0215673B8B3}"/>
          </ac:spMkLst>
        </pc:spChg>
        <pc:picChg chg="mod modCrop">
          <ac:chgData name="Megan Faller" userId="9d1e07f7-a773-4974-a6b0-b3caef776a66" providerId="ADAL" clId="{3E1E6525-28CC-4231-B2BF-192EA71CF4A6}" dt="2022-09-13T19:44:22.999" v="151" actId="732"/>
          <ac:picMkLst>
            <pc:docMk/>
            <pc:sldMk cId="1815752421" sldId="1833"/>
            <ac:picMk id="4" creationId="{2D1BD6A2-B1F2-426E-9232-835527DA78A3}"/>
          </ac:picMkLst>
        </pc:picChg>
      </pc:sldChg>
      <pc:sldChg chg="del">
        <pc:chgData name="Megan Faller" userId="9d1e07f7-a773-4974-a6b0-b3caef776a66" providerId="ADAL" clId="{3E1E6525-28CC-4231-B2BF-192EA71CF4A6}" dt="2022-09-13T19:33:36.582" v="0" actId="18676"/>
        <pc:sldMkLst>
          <pc:docMk/>
          <pc:sldMk cId="590629629" sldId="1835"/>
        </pc:sldMkLst>
      </pc:sldChg>
      <pc:sldChg chg="add del">
        <pc:chgData name="Megan Faller" userId="9d1e07f7-a773-4974-a6b0-b3caef776a66" providerId="ADAL" clId="{3E1E6525-28CC-4231-B2BF-192EA71CF4A6}" dt="2022-09-13T19:35:12.474" v="13" actId="18676"/>
        <pc:sldMkLst>
          <pc:docMk/>
          <pc:sldMk cId="2395331042" sldId="1836"/>
        </pc:sldMkLst>
      </pc:sldChg>
      <pc:sldChg chg="add del">
        <pc:chgData name="Megan Faller" userId="9d1e07f7-a773-4974-a6b0-b3caef776a66" providerId="ADAL" clId="{3E1E6525-28CC-4231-B2BF-192EA71CF4A6}" dt="2022-09-13T19:35:12.474" v="13" actId="18676"/>
        <pc:sldMkLst>
          <pc:docMk/>
          <pc:sldMk cId="1958633441" sldId="1837"/>
        </pc:sldMkLst>
      </pc:sldChg>
      <pc:sldChg chg="add del mod modShow addCm modCm">
        <pc:chgData name="Megan Faller" userId="9d1e07f7-a773-4974-a6b0-b3caef776a66" providerId="ADAL" clId="{3E1E6525-28CC-4231-B2BF-192EA71CF4A6}" dt="2022-09-17T20:29:37.562" v="2573"/>
        <pc:sldMkLst>
          <pc:docMk/>
          <pc:sldMk cId="1525688702" sldId="1839"/>
        </pc:sldMkLst>
      </pc:sldChg>
      <pc:sldChg chg="add del">
        <pc:chgData name="Megan Faller" userId="9d1e07f7-a773-4974-a6b0-b3caef776a66" providerId="ADAL" clId="{3E1E6525-28CC-4231-B2BF-192EA71CF4A6}" dt="2022-09-13T19:35:12.474" v="13" actId="18676"/>
        <pc:sldMkLst>
          <pc:docMk/>
          <pc:sldMk cId="3865960596" sldId="1840"/>
        </pc:sldMkLst>
      </pc:sldChg>
      <pc:sldChg chg="add del">
        <pc:chgData name="Megan Faller" userId="9d1e07f7-a773-4974-a6b0-b3caef776a66" providerId="ADAL" clId="{3E1E6525-28CC-4231-B2BF-192EA71CF4A6}" dt="2022-09-13T19:35:12.474" v="13" actId="18676"/>
        <pc:sldMkLst>
          <pc:docMk/>
          <pc:sldMk cId="2728833255" sldId="1841"/>
        </pc:sldMkLst>
      </pc:sldChg>
      <pc:sldChg chg="add del">
        <pc:chgData name="Megan Faller" userId="9d1e07f7-a773-4974-a6b0-b3caef776a66" providerId="ADAL" clId="{3E1E6525-28CC-4231-B2BF-192EA71CF4A6}" dt="2022-09-13T19:35:12.474" v="13" actId="18676"/>
        <pc:sldMkLst>
          <pc:docMk/>
          <pc:sldMk cId="2744048212" sldId="1846"/>
        </pc:sldMkLst>
      </pc:sldChg>
      <pc:sldChg chg="add del">
        <pc:chgData name="Megan Faller" userId="9d1e07f7-a773-4974-a6b0-b3caef776a66" providerId="ADAL" clId="{3E1E6525-28CC-4231-B2BF-192EA71CF4A6}" dt="2022-09-13T19:35:12.474" v="13" actId="18676"/>
        <pc:sldMkLst>
          <pc:docMk/>
          <pc:sldMk cId="2778520467" sldId="1848"/>
        </pc:sldMkLst>
      </pc:sldChg>
      <pc:sldChg chg="del">
        <pc:chgData name="Megan Faller" userId="9d1e07f7-a773-4974-a6b0-b3caef776a66" providerId="ADAL" clId="{3E1E6525-28CC-4231-B2BF-192EA71CF4A6}" dt="2022-09-13T19:33:43.878" v="3" actId="18676"/>
        <pc:sldMkLst>
          <pc:docMk/>
          <pc:sldMk cId="2683837862" sldId="1849"/>
        </pc:sldMkLst>
      </pc:sldChg>
      <pc:sldChg chg="modSp mod modClrScheme chgLayout">
        <pc:chgData name="Megan Faller" userId="9d1e07f7-a773-4974-a6b0-b3caef776a66" providerId="ADAL" clId="{3E1E6525-28CC-4231-B2BF-192EA71CF4A6}" dt="2022-09-14T14:29:34.867" v="331" actId="27636"/>
        <pc:sldMkLst>
          <pc:docMk/>
          <pc:sldMk cId="3964038508" sldId="1859"/>
        </pc:sldMkLst>
        <pc:spChg chg="mod ord">
          <ac:chgData name="Megan Faller" userId="9d1e07f7-a773-4974-a6b0-b3caef776a66" providerId="ADAL" clId="{3E1E6525-28CC-4231-B2BF-192EA71CF4A6}" dt="2022-09-13T20:08:21.103" v="320" actId="700"/>
          <ac:spMkLst>
            <pc:docMk/>
            <pc:sldMk cId="3964038508" sldId="1859"/>
            <ac:spMk id="2" creationId="{CA60F0DF-5100-C0DF-4568-153F0E9B741D}"/>
          </ac:spMkLst>
        </pc:spChg>
        <pc:spChg chg="mod ord">
          <ac:chgData name="Megan Faller" userId="9d1e07f7-a773-4974-a6b0-b3caef776a66" providerId="ADAL" clId="{3E1E6525-28CC-4231-B2BF-192EA71CF4A6}" dt="2022-09-14T14:29:34.867" v="331" actId="27636"/>
          <ac:spMkLst>
            <pc:docMk/>
            <pc:sldMk cId="3964038508" sldId="1859"/>
            <ac:spMk id="3" creationId="{16DF7868-E591-C174-6F8F-F96D255ED052}"/>
          </ac:spMkLst>
        </pc:spChg>
      </pc:sldChg>
      <pc:sldChg chg="modSp del mod modClrScheme addCm chgLayout">
        <pc:chgData name="Megan Faller" userId="9d1e07f7-a773-4974-a6b0-b3caef776a66" providerId="ADAL" clId="{3E1E6525-28CC-4231-B2BF-192EA71CF4A6}" dt="2022-09-16T13:15:29.075" v="2430" actId="2696"/>
        <pc:sldMkLst>
          <pc:docMk/>
          <pc:sldMk cId="1167835183" sldId="1860"/>
        </pc:sldMkLst>
        <pc:spChg chg="mod ord">
          <ac:chgData name="Megan Faller" userId="9d1e07f7-a773-4974-a6b0-b3caef776a66" providerId="ADAL" clId="{3E1E6525-28CC-4231-B2BF-192EA71CF4A6}" dt="2022-09-14T16:52:20.643" v="2326" actId="13926"/>
          <ac:spMkLst>
            <pc:docMk/>
            <pc:sldMk cId="1167835183" sldId="1860"/>
            <ac:spMk id="2" creationId="{F1600753-E74A-B6CC-97EF-988BF5AE6C8A}"/>
          </ac:spMkLst>
        </pc:spChg>
        <pc:spChg chg="mod ord">
          <ac:chgData name="Megan Faller" userId="9d1e07f7-a773-4974-a6b0-b3caef776a66" providerId="ADAL" clId="{3E1E6525-28CC-4231-B2BF-192EA71CF4A6}" dt="2022-09-16T13:15:19.927" v="2427" actId="21"/>
          <ac:spMkLst>
            <pc:docMk/>
            <pc:sldMk cId="1167835183" sldId="1860"/>
            <ac:spMk id="3" creationId="{78277F0C-F2CD-6AAA-BF4D-500553CE006A}"/>
          </ac:spMkLst>
        </pc:spChg>
      </pc:sldChg>
      <pc:sldChg chg="add del">
        <pc:chgData name="Megan Faller" userId="9d1e07f7-a773-4974-a6b0-b3caef776a66" providerId="ADAL" clId="{3E1E6525-28CC-4231-B2BF-192EA71CF4A6}" dt="2022-09-13T19:35:12.474" v="13" actId="18676"/>
        <pc:sldMkLst>
          <pc:docMk/>
          <pc:sldMk cId="3668794312" sldId="1861"/>
        </pc:sldMkLst>
      </pc:sldChg>
      <pc:sldChg chg="add del">
        <pc:chgData name="Megan Faller" userId="9d1e07f7-a773-4974-a6b0-b3caef776a66" providerId="ADAL" clId="{3E1E6525-28CC-4231-B2BF-192EA71CF4A6}" dt="2022-09-13T19:35:12.474" v="13" actId="18676"/>
        <pc:sldMkLst>
          <pc:docMk/>
          <pc:sldMk cId="3887433554" sldId="1863"/>
        </pc:sldMkLst>
      </pc:sldChg>
      <pc:sldChg chg="add del">
        <pc:chgData name="Megan Faller" userId="9d1e07f7-a773-4974-a6b0-b3caef776a66" providerId="ADAL" clId="{3E1E6525-28CC-4231-B2BF-192EA71CF4A6}" dt="2022-09-13T19:35:12.474" v="13" actId="18676"/>
        <pc:sldMkLst>
          <pc:docMk/>
          <pc:sldMk cId="3788310865" sldId="1864"/>
        </pc:sldMkLst>
      </pc:sldChg>
      <pc:sldChg chg="add del">
        <pc:chgData name="Megan Faller" userId="9d1e07f7-a773-4974-a6b0-b3caef776a66" providerId="ADAL" clId="{3E1E6525-28CC-4231-B2BF-192EA71CF4A6}" dt="2022-09-13T19:35:12.474" v="13" actId="18676"/>
        <pc:sldMkLst>
          <pc:docMk/>
          <pc:sldMk cId="621303904" sldId="1865"/>
        </pc:sldMkLst>
      </pc:sldChg>
      <pc:sldChg chg="add del">
        <pc:chgData name="Megan Faller" userId="9d1e07f7-a773-4974-a6b0-b3caef776a66" providerId="ADAL" clId="{3E1E6525-28CC-4231-B2BF-192EA71CF4A6}" dt="2022-09-13T19:35:12.474" v="13" actId="18676"/>
        <pc:sldMkLst>
          <pc:docMk/>
          <pc:sldMk cId="2675527266" sldId="1866"/>
        </pc:sldMkLst>
      </pc:sldChg>
      <pc:sldChg chg="del">
        <pc:chgData name="Megan Faller" userId="9d1e07f7-a773-4974-a6b0-b3caef776a66" providerId="ADAL" clId="{3E1E6525-28CC-4231-B2BF-192EA71CF4A6}" dt="2022-09-13T19:33:39.419" v="1" actId="18676"/>
        <pc:sldMkLst>
          <pc:docMk/>
          <pc:sldMk cId="3527717250" sldId="1945"/>
        </pc:sldMkLst>
      </pc:sldChg>
      <pc:sldChg chg="addSp delSp modSp mod modClrScheme addCm delCm chgLayout modNotesTx">
        <pc:chgData name="Megan Faller" userId="9d1e07f7-a773-4974-a6b0-b3caef776a66" providerId="ADAL" clId="{3E1E6525-28CC-4231-B2BF-192EA71CF4A6}" dt="2022-09-17T20:28:36.682" v="2572"/>
        <pc:sldMkLst>
          <pc:docMk/>
          <pc:sldMk cId="4160923150" sldId="1946"/>
        </pc:sldMkLst>
        <pc:spChg chg="mod ord">
          <ac:chgData name="Megan Faller" userId="9d1e07f7-a773-4974-a6b0-b3caef776a66" providerId="ADAL" clId="{3E1E6525-28CC-4231-B2BF-192EA71CF4A6}" dt="2022-09-14T15:09:51.642" v="878"/>
          <ac:spMkLst>
            <pc:docMk/>
            <pc:sldMk cId="4160923150" sldId="1946"/>
            <ac:spMk id="2" creationId="{5AF94B23-FC9A-E404-3D35-F356777DBFDF}"/>
          </ac:spMkLst>
        </pc:spChg>
        <pc:spChg chg="mod ord">
          <ac:chgData name="Megan Faller" userId="9d1e07f7-a773-4974-a6b0-b3caef776a66" providerId="ADAL" clId="{3E1E6525-28CC-4231-B2BF-192EA71CF4A6}" dt="2022-09-14T15:09:58.944" v="880" actId="12"/>
          <ac:spMkLst>
            <pc:docMk/>
            <pc:sldMk cId="4160923150" sldId="1946"/>
            <ac:spMk id="3" creationId="{7A55A4D7-C6DE-1882-D2F4-5F93FD1932C9}"/>
          </ac:spMkLst>
        </pc:spChg>
        <pc:spChg chg="add mod">
          <ac:chgData name="Megan Faller" userId="9d1e07f7-a773-4974-a6b0-b3caef776a66" providerId="ADAL" clId="{3E1E6525-28CC-4231-B2BF-192EA71CF4A6}" dt="2022-09-14T15:11:13.238" v="891"/>
          <ac:spMkLst>
            <pc:docMk/>
            <pc:sldMk cId="4160923150" sldId="1946"/>
            <ac:spMk id="4" creationId="{0310F6A6-A50D-A03A-AB86-1FB850571906}"/>
          </ac:spMkLst>
        </pc:spChg>
        <pc:spChg chg="del">
          <ac:chgData name="Megan Faller" userId="9d1e07f7-a773-4974-a6b0-b3caef776a66" providerId="ADAL" clId="{3E1E6525-28CC-4231-B2BF-192EA71CF4A6}" dt="2022-09-13T20:01:00.416" v="266" actId="478"/>
          <ac:spMkLst>
            <pc:docMk/>
            <pc:sldMk cId="4160923150" sldId="1946"/>
            <ac:spMk id="4" creationId="{BFACFE50-8C49-7B32-6045-1140AB9B32C2}"/>
          </ac:spMkLst>
        </pc:spChg>
        <pc:graphicFrameChg chg="add mod">
          <ac:chgData name="Megan Faller" userId="9d1e07f7-a773-4974-a6b0-b3caef776a66" providerId="ADAL" clId="{3E1E6525-28CC-4231-B2BF-192EA71CF4A6}" dt="2022-09-14T15:11:49.561" v="895" actId="1076"/>
          <ac:graphicFrameMkLst>
            <pc:docMk/>
            <pc:sldMk cId="4160923150" sldId="1946"/>
            <ac:graphicFrameMk id="5" creationId="{ADC2C0C2-2334-1717-AA92-04D1A2E1357C}"/>
          </ac:graphicFrameMkLst>
        </pc:graphicFrameChg>
      </pc:sldChg>
      <pc:sldChg chg="del">
        <pc:chgData name="Megan Faller" userId="9d1e07f7-a773-4974-a6b0-b3caef776a66" providerId="ADAL" clId="{3E1E6525-28CC-4231-B2BF-192EA71CF4A6}" dt="2022-09-13T19:33:43.878" v="3" actId="18676"/>
        <pc:sldMkLst>
          <pc:docMk/>
          <pc:sldMk cId="2977352484" sldId="1947"/>
        </pc:sldMkLst>
      </pc:sldChg>
      <pc:sldChg chg="addSp delSp modSp mod modClrScheme addCm delCm modCm chgLayout modNotesTx">
        <pc:chgData name="Megan Faller" userId="9d1e07f7-a773-4974-a6b0-b3caef776a66" providerId="ADAL" clId="{3E1E6525-28CC-4231-B2BF-192EA71CF4A6}" dt="2022-09-17T20:38:35.110" v="2869"/>
        <pc:sldMkLst>
          <pc:docMk/>
          <pc:sldMk cId="1647390888" sldId="1948"/>
        </pc:sldMkLst>
        <pc:spChg chg="mod ord">
          <ac:chgData name="Megan Faller" userId="9d1e07f7-a773-4974-a6b0-b3caef776a66" providerId="ADAL" clId="{3E1E6525-28CC-4231-B2BF-192EA71CF4A6}" dt="2022-09-17T20:36:32.350" v="2697" actId="13926"/>
          <ac:spMkLst>
            <pc:docMk/>
            <pc:sldMk cId="1647390888" sldId="1948"/>
            <ac:spMk id="2" creationId="{94BE290E-B2A3-37B6-6F80-8D4BEB706CB1}"/>
          </ac:spMkLst>
        </pc:spChg>
        <pc:spChg chg="mod ord">
          <ac:chgData name="Megan Faller" userId="9d1e07f7-a773-4974-a6b0-b3caef776a66" providerId="ADAL" clId="{3E1E6525-28CC-4231-B2BF-192EA71CF4A6}" dt="2022-09-17T20:36:34.994" v="2698" actId="13926"/>
          <ac:spMkLst>
            <pc:docMk/>
            <pc:sldMk cId="1647390888" sldId="1948"/>
            <ac:spMk id="3" creationId="{3D95E1C8-479F-3A70-0A7E-1A964681750C}"/>
          </ac:spMkLst>
        </pc:spChg>
        <pc:spChg chg="add mod">
          <ac:chgData name="Megan Faller" userId="9d1e07f7-a773-4974-a6b0-b3caef776a66" providerId="ADAL" clId="{3E1E6525-28CC-4231-B2BF-192EA71CF4A6}" dt="2022-09-17T20:36:57.116" v="2699"/>
          <ac:spMkLst>
            <pc:docMk/>
            <pc:sldMk cId="1647390888" sldId="1948"/>
            <ac:spMk id="5" creationId="{B43129D2-0ECD-4DE7-09C2-86A1F707A43A}"/>
          </ac:spMkLst>
        </pc:spChg>
        <pc:spChg chg="add mod">
          <ac:chgData name="Megan Faller" userId="9d1e07f7-a773-4974-a6b0-b3caef776a66" providerId="ADAL" clId="{3E1E6525-28CC-4231-B2BF-192EA71CF4A6}" dt="2022-09-17T20:36:57.116" v="2699"/>
          <ac:spMkLst>
            <pc:docMk/>
            <pc:sldMk cId="1647390888" sldId="1948"/>
            <ac:spMk id="6" creationId="{04195C92-A385-422A-1624-226407121524}"/>
          </ac:spMkLst>
        </pc:spChg>
        <pc:grpChg chg="add del mod">
          <ac:chgData name="Megan Faller" userId="9d1e07f7-a773-4974-a6b0-b3caef776a66" providerId="ADAL" clId="{3E1E6525-28CC-4231-B2BF-192EA71CF4A6}" dt="2022-09-17T20:37:24.300" v="2701" actId="478"/>
          <ac:grpSpMkLst>
            <pc:docMk/>
            <pc:sldMk cId="1647390888" sldId="1948"/>
            <ac:grpSpMk id="4" creationId="{ACA4B218-8E9F-2D92-B926-257037C77DBD}"/>
          </ac:grpSpMkLst>
        </pc:grpChg>
        <pc:graphicFrameChg chg="add mod">
          <ac:chgData name="Megan Faller" userId="9d1e07f7-a773-4974-a6b0-b3caef776a66" providerId="ADAL" clId="{3E1E6525-28CC-4231-B2BF-192EA71CF4A6}" dt="2022-09-17T20:37:28.398" v="2703" actId="1076"/>
          <ac:graphicFrameMkLst>
            <pc:docMk/>
            <pc:sldMk cId="1647390888" sldId="1948"/>
            <ac:graphicFrameMk id="7" creationId="{EADAA082-F2C8-5F21-FF52-0877B27E8696}"/>
          </ac:graphicFrameMkLst>
        </pc:graphicFrameChg>
      </pc:sldChg>
      <pc:sldChg chg="new del">
        <pc:chgData name="Megan Faller" userId="9d1e07f7-a773-4974-a6b0-b3caef776a66" providerId="ADAL" clId="{3E1E6525-28CC-4231-B2BF-192EA71CF4A6}" dt="2022-09-13T19:49:17.687" v="187" actId="680"/>
        <pc:sldMkLst>
          <pc:docMk/>
          <pc:sldMk cId="825949405" sldId="1949"/>
        </pc:sldMkLst>
      </pc:sldChg>
      <pc:sldChg chg="modSp modNotesTx">
        <pc:chgData name="Megan Faller" userId="9d1e07f7-a773-4974-a6b0-b3caef776a66" providerId="ADAL" clId="{3E1E6525-28CC-4231-B2BF-192EA71CF4A6}" dt="2022-09-17T20:42:03.752" v="2892"/>
        <pc:sldMkLst>
          <pc:docMk/>
          <pc:sldMk cId="2007927512" sldId="1949"/>
        </pc:sldMkLst>
        <pc:spChg chg="mod">
          <ac:chgData name="Megan Faller" userId="9d1e07f7-a773-4974-a6b0-b3caef776a66" providerId="ADAL" clId="{3E1E6525-28CC-4231-B2BF-192EA71CF4A6}" dt="2022-09-14T14:29:14.526" v="328"/>
          <ac:spMkLst>
            <pc:docMk/>
            <pc:sldMk cId="2007927512" sldId="1949"/>
            <ac:spMk id="22" creationId="{B5911F23-489E-4D8C-AF77-9B5473A6D5EB}"/>
          </ac:spMkLst>
        </pc:spChg>
      </pc:sldChg>
      <pc:sldMasterChg chg="modSp addSldLayout delSldLayout modSldLayout sldLayoutOrd">
        <pc:chgData name="Megan Faller" userId="9d1e07f7-a773-4974-a6b0-b3caef776a66" providerId="ADAL" clId="{3E1E6525-28CC-4231-B2BF-192EA71CF4A6}" dt="2022-09-14T14:29:34.823" v="329" actId="20578"/>
        <pc:sldMasterMkLst>
          <pc:docMk/>
          <pc:sldMasterMk cId="4044377718" sldId="2147483909"/>
        </pc:sldMasterMkLst>
        <pc:spChg chg="mod">
          <ac:chgData name="Megan Faller" userId="9d1e07f7-a773-4974-a6b0-b3caef776a66" providerId="ADAL" clId="{3E1E6525-28CC-4231-B2BF-192EA71CF4A6}" dt="2022-09-13T19:36:42.749" v="14" actId="207"/>
          <ac:spMkLst>
            <pc:docMk/>
            <pc:sldMasterMk cId="4044377718" sldId="2147483909"/>
            <ac:spMk id="2" creationId="{00000000-0000-0000-0000-000000000000}"/>
          </ac:spMkLst>
        </pc:spChg>
        <pc:sldLayoutChg chg="addSp delSp modSp mod">
          <pc:chgData name="Megan Faller" userId="9d1e07f7-a773-4974-a6b0-b3caef776a66" providerId="ADAL" clId="{3E1E6525-28CC-4231-B2BF-192EA71CF4A6}" dt="2022-09-13T19:37:29.371" v="18" actId="403"/>
          <pc:sldLayoutMkLst>
            <pc:docMk/>
            <pc:sldMasterMk cId="4044377718" sldId="2147483909"/>
            <pc:sldLayoutMk cId="0" sldId="2147483649"/>
          </pc:sldLayoutMkLst>
          <pc:spChg chg="mod">
            <ac:chgData name="Megan Faller" userId="9d1e07f7-a773-4974-a6b0-b3caef776a66" providerId="ADAL" clId="{3E1E6525-28CC-4231-B2BF-192EA71CF4A6}" dt="2022-09-13T19:37:14.949" v="17" actId="207"/>
            <ac:spMkLst>
              <pc:docMk/>
              <pc:sldMasterMk cId="4044377718" sldId="2147483909"/>
              <pc:sldLayoutMk cId="0" sldId="2147483649"/>
              <ac:spMk id="15" creationId="{00000000-0000-0000-0000-000000000000}"/>
            </ac:spMkLst>
          </pc:spChg>
          <pc:spChg chg="mod">
            <ac:chgData name="Megan Faller" userId="9d1e07f7-a773-4974-a6b0-b3caef776a66" providerId="ADAL" clId="{3E1E6525-28CC-4231-B2BF-192EA71CF4A6}" dt="2022-09-13T19:37:29.371" v="18" actId="403"/>
            <ac:spMkLst>
              <pc:docMk/>
              <pc:sldMasterMk cId="4044377718" sldId="2147483909"/>
              <pc:sldLayoutMk cId="0" sldId="2147483649"/>
              <ac:spMk id="17" creationId="{00000000-0000-0000-0000-000000000000}"/>
            </ac:spMkLst>
          </pc:spChg>
          <pc:picChg chg="add mod">
            <ac:chgData name="Megan Faller" userId="9d1e07f7-a773-4974-a6b0-b3caef776a66" providerId="ADAL" clId="{3E1E6525-28CC-4231-B2BF-192EA71CF4A6}" dt="2022-09-13T19:37:10.278" v="16"/>
            <ac:picMkLst>
              <pc:docMk/>
              <pc:sldMasterMk cId="4044377718" sldId="2147483909"/>
              <pc:sldLayoutMk cId="0" sldId="2147483649"/>
              <ac:picMk id="2" creationId="{C38EA474-1915-67F8-948B-05734B00CF43}"/>
            </ac:picMkLst>
          </pc:picChg>
          <pc:picChg chg="del">
            <ac:chgData name="Megan Faller" userId="9d1e07f7-a773-4974-a6b0-b3caef776a66" providerId="ADAL" clId="{3E1E6525-28CC-4231-B2BF-192EA71CF4A6}" dt="2022-09-13T19:37:09.552" v="15" actId="478"/>
            <ac:picMkLst>
              <pc:docMk/>
              <pc:sldMasterMk cId="4044377718" sldId="2147483909"/>
              <pc:sldLayoutMk cId="0" sldId="2147483649"/>
              <ac:picMk id="6" creationId="{E61F68D2-491C-FEC0-00A1-18F1E8922BE2}"/>
            </ac:picMkLst>
          </pc:picChg>
        </pc:sldLayoutChg>
        <pc:sldLayoutChg chg="del">
          <pc:chgData name="Megan Faller" userId="9d1e07f7-a773-4974-a6b0-b3caef776a66" providerId="ADAL" clId="{3E1E6525-28CC-4231-B2BF-192EA71CF4A6}" dt="2022-09-13T19:41:35.527" v="117" actId="2696"/>
          <pc:sldLayoutMkLst>
            <pc:docMk/>
            <pc:sldMasterMk cId="4044377718" sldId="2147483909"/>
            <pc:sldLayoutMk cId="0" sldId="2147483650"/>
          </pc:sldLayoutMkLst>
        </pc:sldLayoutChg>
        <pc:sldLayoutChg chg="del">
          <pc:chgData name="Megan Faller" userId="9d1e07f7-a773-4974-a6b0-b3caef776a66" providerId="ADAL" clId="{3E1E6525-28CC-4231-B2BF-192EA71CF4A6}" dt="2022-09-13T19:41:45.525" v="122" actId="2696"/>
          <pc:sldLayoutMkLst>
            <pc:docMk/>
            <pc:sldMasterMk cId="4044377718" sldId="2147483909"/>
            <pc:sldLayoutMk cId="0" sldId="2147483651"/>
          </pc:sldLayoutMkLst>
        </pc:sldLayoutChg>
        <pc:sldLayoutChg chg="addSp delSp modSp del mod">
          <pc:chgData name="Megan Faller" userId="9d1e07f7-a773-4974-a6b0-b3caef776a66" providerId="ADAL" clId="{3E1E6525-28CC-4231-B2BF-192EA71CF4A6}" dt="2022-09-13T19:42:44.434" v="136" actId="2696"/>
          <pc:sldLayoutMkLst>
            <pc:docMk/>
            <pc:sldMasterMk cId="4044377718" sldId="2147483909"/>
            <pc:sldLayoutMk cId="0" sldId="2147483652"/>
          </pc:sldLayoutMkLst>
          <pc:picChg chg="add mod">
            <ac:chgData name="Megan Faller" userId="9d1e07f7-a773-4974-a6b0-b3caef776a66" providerId="ADAL" clId="{3E1E6525-28CC-4231-B2BF-192EA71CF4A6}" dt="2022-09-13T19:38:59.082" v="40"/>
            <ac:picMkLst>
              <pc:docMk/>
              <pc:sldMasterMk cId="4044377718" sldId="2147483909"/>
              <pc:sldLayoutMk cId="0" sldId="2147483652"/>
              <ac:picMk id="4" creationId="{476F8637-8681-9819-5416-155C4A9C4947}"/>
            </ac:picMkLst>
          </pc:picChg>
          <pc:picChg chg="del">
            <ac:chgData name="Megan Faller" userId="9d1e07f7-a773-4974-a6b0-b3caef776a66" providerId="ADAL" clId="{3E1E6525-28CC-4231-B2BF-192EA71CF4A6}" dt="2022-09-13T19:38:58.836" v="39" actId="478"/>
            <ac:picMkLst>
              <pc:docMk/>
              <pc:sldMasterMk cId="4044377718" sldId="2147483909"/>
              <pc:sldLayoutMk cId="0" sldId="2147483652"/>
              <ac:picMk id="9" creationId="{3891EBC7-3B36-240C-6456-A622B04EAEE2}"/>
            </ac:picMkLst>
          </pc:picChg>
        </pc:sldLayoutChg>
        <pc:sldLayoutChg chg="del">
          <pc:chgData name="Megan Faller" userId="9d1e07f7-a773-4974-a6b0-b3caef776a66" providerId="ADAL" clId="{3E1E6525-28CC-4231-B2BF-192EA71CF4A6}" dt="2022-09-13T19:38:21.275" v="26" actId="2696"/>
          <pc:sldLayoutMkLst>
            <pc:docMk/>
            <pc:sldMasterMk cId="4044377718" sldId="2147483909"/>
            <pc:sldLayoutMk cId="3717211930" sldId="2147483671"/>
          </pc:sldLayoutMkLst>
        </pc:sldLayoutChg>
        <pc:sldLayoutChg chg="del">
          <pc:chgData name="Megan Faller" userId="9d1e07f7-a773-4974-a6b0-b3caef776a66" providerId="ADAL" clId="{3E1E6525-28CC-4231-B2BF-192EA71CF4A6}" dt="2022-09-13T19:38:23.648" v="27" actId="2696"/>
          <pc:sldLayoutMkLst>
            <pc:docMk/>
            <pc:sldMasterMk cId="4044377718" sldId="2147483909"/>
            <pc:sldLayoutMk cId="3511567688" sldId="2147483672"/>
          </pc:sldLayoutMkLst>
        </pc:sldLayoutChg>
        <pc:sldLayoutChg chg="addSp delSp modSp mod">
          <pc:chgData name="Megan Faller" userId="9d1e07f7-a773-4974-a6b0-b3caef776a66" providerId="ADAL" clId="{3E1E6525-28CC-4231-B2BF-192EA71CF4A6}" dt="2022-09-13T19:38:33.009" v="30" actId="1076"/>
          <pc:sldLayoutMkLst>
            <pc:docMk/>
            <pc:sldMasterMk cId="4044377718" sldId="2147483909"/>
            <pc:sldLayoutMk cId="1456887991" sldId="2147483673"/>
          </pc:sldLayoutMkLst>
          <pc:picChg chg="add mod">
            <ac:chgData name="Megan Faller" userId="9d1e07f7-a773-4974-a6b0-b3caef776a66" providerId="ADAL" clId="{3E1E6525-28CC-4231-B2BF-192EA71CF4A6}" dt="2022-09-13T19:38:33.009" v="30" actId="1076"/>
            <ac:picMkLst>
              <pc:docMk/>
              <pc:sldMasterMk cId="4044377718" sldId="2147483909"/>
              <pc:sldLayoutMk cId="1456887991" sldId="2147483673"/>
              <ac:picMk id="4" creationId="{460D7398-FCB7-C9F3-C0BF-9CB6D1532438}"/>
            </ac:picMkLst>
          </pc:picChg>
          <pc:picChg chg="del">
            <ac:chgData name="Megan Faller" userId="9d1e07f7-a773-4974-a6b0-b3caef776a66" providerId="ADAL" clId="{3E1E6525-28CC-4231-B2BF-192EA71CF4A6}" dt="2022-09-13T19:38:31.008" v="29" actId="478"/>
            <ac:picMkLst>
              <pc:docMk/>
              <pc:sldMasterMk cId="4044377718" sldId="2147483909"/>
              <pc:sldLayoutMk cId="1456887991" sldId="2147483673"/>
              <ac:picMk id="6" creationId="{90ED55C0-CC78-6EB2-16BE-D5787E88C501}"/>
            </ac:picMkLst>
          </pc:picChg>
        </pc:sldLayoutChg>
        <pc:sldLayoutChg chg="addSp delSp modSp mod">
          <pc:chgData name="Megan Faller" userId="9d1e07f7-a773-4974-a6b0-b3caef776a66" providerId="ADAL" clId="{3E1E6525-28CC-4231-B2BF-192EA71CF4A6}" dt="2022-09-13T19:38:47.523" v="32"/>
          <pc:sldLayoutMkLst>
            <pc:docMk/>
            <pc:sldMasterMk cId="4044377718" sldId="2147483909"/>
            <pc:sldLayoutMk cId="1309980094" sldId="2147483674"/>
          </pc:sldLayoutMkLst>
          <pc:picChg chg="add mod">
            <ac:chgData name="Megan Faller" userId="9d1e07f7-a773-4974-a6b0-b3caef776a66" providerId="ADAL" clId="{3E1E6525-28CC-4231-B2BF-192EA71CF4A6}" dt="2022-09-13T19:38:47.523" v="32"/>
            <ac:picMkLst>
              <pc:docMk/>
              <pc:sldMasterMk cId="4044377718" sldId="2147483909"/>
              <pc:sldLayoutMk cId="1309980094" sldId="2147483674"/>
              <ac:picMk id="4" creationId="{ABAD42F1-8F98-0C3D-42CD-7F09A06C4B92}"/>
            </ac:picMkLst>
          </pc:picChg>
          <pc:picChg chg="del">
            <ac:chgData name="Megan Faller" userId="9d1e07f7-a773-4974-a6b0-b3caef776a66" providerId="ADAL" clId="{3E1E6525-28CC-4231-B2BF-192EA71CF4A6}" dt="2022-09-13T19:38:47.323" v="31" actId="478"/>
            <ac:picMkLst>
              <pc:docMk/>
              <pc:sldMasterMk cId="4044377718" sldId="2147483909"/>
              <pc:sldLayoutMk cId="1309980094" sldId="2147483674"/>
              <ac:picMk id="8" creationId="{8B4EA626-C017-85D3-C20F-444C36E686B0}"/>
            </ac:picMkLst>
          </pc:picChg>
        </pc:sldLayoutChg>
        <pc:sldLayoutChg chg="addSp delSp modSp mod">
          <pc:chgData name="Megan Faller" userId="9d1e07f7-a773-4974-a6b0-b3caef776a66" providerId="ADAL" clId="{3E1E6525-28CC-4231-B2BF-192EA71CF4A6}" dt="2022-09-13T19:38:50.652" v="34"/>
          <pc:sldLayoutMkLst>
            <pc:docMk/>
            <pc:sldMasterMk cId="4044377718" sldId="2147483909"/>
            <pc:sldLayoutMk cId="3832263133" sldId="2147483675"/>
          </pc:sldLayoutMkLst>
          <pc:picChg chg="add mod">
            <ac:chgData name="Megan Faller" userId="9d1e07f7-a773-4974-a6b0-b3caef776a66" providerId="ADAL" clId="{3E1E6525-28CC-4231-B2BF-192EA71CF4A6}" dt="2022-09-13T19:38:50.652" v="34"/>
            <ac:picMkLst>
              <pc:docMk/>
              <pc:sldMasterMk cId="4044377718" sldId="2147483909"/>
              <pc:sldLayoutMk cId="3832263133" sldId="2147483675"/>
              <ac:picMk id="4" creationId="{4596C4AA-D508-1633-6A5B-8EC31E4D07CE}"/>
            </ac:picMkLst>
          </pc:picChg>
          <pc:picChg chg="del">
            <ac:chgData name="Megan Faller" userId="9d1e07f7-a773-4974-a6b0-b3caef776a66" providerId="ADAL" clId="{3E1E6525-28CC-4231-B2BF-192EA71CF4A6}" dt="2022-09-13T19:38:50.483" v="33" actId="478"/>
            <ac:picMkLst>
              <pc:docMk/>
              <pc:sldMasterMk cId="4044377718" sldId="2147483909"/>
              <pc:sldLayoutMk cId="3832263133" sldId="2147483675"/>
              <ac:picMk id="9" creationId="{BBC010BD-48D2-64ED-66A8-8E7B33F65E14}"/>
            </ac:picMkLst>
          </pc:picChg>
        </pc:sldLayoutChg>
        <pc:sldLayoutChg chg="del">
          <pc:chgData name="Megan Faller" userId="9d1e07f7-a773-4974-a6b0-b3caef776a66" providerId="ADAL" clId="{3E1E6525-28CC-4231-B2BF-192EA71CF4A6}" dt="2022-09-13T19:41:09.370" v="108" actId="2696"/>
          <pc:sldLayoutMkLst>
            <pc:docMk/>
            <pc:sldMasterMk cId="4044377718" sldId="2147483909"/>
            <pc:sldLayoutMk cId="668714830" sldId="2147483684"/>
          </pc:sldLayoutMkLst>
        </pc:sldLayoutChg>
        <pc:sldLayoutChg chg="del">
          <pc:chgData name="Megan Faller" userId="9d1e07f7-a773-4974-a6b0-b3caef776a66" providerId="ADAL" clId="{3E1E6525-28CC-4231-B2BF-192EA71CF4A6}" dt="2022-09-13T19:41:03.890" v="107" actId="2696"/>
          <pc:sldLayoutMkLst>
            <pc:docMk/>
            <pc:sldMasterMk cId="4044377718" sldId="2147483909"/>
            <pc:sldLayoutMk cId="3771736117" sldId="2147483685"/>
          </pc:sldLayoutMkLst>
        </pc:sldLayoutChg>
        <pc:sldLayoutChg chg="del">
          <pc:chgData name="Megan Faller" userId="9d1e07f7-a773-4974-a6b0-b3caef776a66" providerId="ADAL" clId="{3E1E6525-28CC-4231-B2BF-192EA71CF4A6}" dt="2022-09-13T19:41:00.116" v="106" actId="2696"/>
          <pc:sldLayoutMkLst>
            <pc:docMk/>
            <pc:sldMasterMk cId="4044377718" sldId="2147483909"/>
            <pc:sldLayoutMk cId="2063966007" sldId="2147483686"/>
          </pc:sldLayoutMkLst>
        </pc:sldLayoutChg>
        <pc:sldLayoutChg chg="del">
          <pc:chgData name="Megan Faller" userId="9d1e07f7-a773-4974-a6b0-b3caef776a66" providerId="ADAL" clId="{3E1E6525-28CC-4231-B2BF-192EA71CF4A6}" dt="2022-09-13T19:40:55.407" v="105" actId="2696"/>
          <pc:sldLayoutMkLst>
            <pc:docMk/>
            <pc:sldMasterMk cId="4044377718" sldId="2147483909"/>
            <pc:sldLayoutMk cId="1723390534" sldId="2147483687"/>
          </pc:sldLayoutMkLst>
        </pc:sldLayoutChg>
        <pc:sldLayoutChg chg="del">
          <pc:chgData name="Megan Faller" userId="9d1e07f7-a773-4974-a6b0-b3caef776a66" providerId="ADAL" clId="{3E1E6525-28CC-4231-B2BF-192EA71CF4A6}" dt="2022-09-13T19:41:25.568" v="113" actId="2696"/>
          <pc:sldLayoutMkLst>
            <pc:docMk/>
            <pc:sldMasterMk cId="4044377718" sldId="2147483909"/>
            <pc:sldLayoutMk cId="2424630245" sldId="2147483688"/>
          </pc:sldLayoutMkLst>
        </pc:sldLayoutChg>
        <pc:sldLayoutChg chg="del">
          <pc:chgData name="Megan Faller" userId="9d1e07f7-a773-4974-a6b0-b3caef776a66" providerId="ADAL" clId="{3E1E6525-28CC-4231-B2BF-192EA71CF4A6}" dt="2022-09-13T19:41:23.042" v="112" actId="2696"/>
          <pc:sldLayoutMkLst>
            <pc:docMk/>
            <pc:sldMasterMk cId="4044377718" sldId="2147483909"/>
            <pc:sldLayoutMk cId="2316011156" sldId="2147483689"/>
          </pc:sldLayoutMkLst>
        </pc:sldLayoutChg>
        <pc:sldLayoutChg chg="del">
          <pc:chgData name="Megan Faller" userId="9d1e07f7-a773-4974-a6b0-b3caef776a66" providerId="ADAL" clId="{3E1E6525-28CC-4231-B2BF-192EA71CF4A6}" dt="2022-09-13T19:39:09.456" v="41" actId="2696"/>
          <pc:sldLayoutMkLst>
            <pc:docMk/>
            <pc:sldMasterMk cId="4044377718" sldId="2147483909"/>
            <pc:sldLayoutMk cId="2912150128" sldId="2147483690"/>
          </pc:sldLayoutMkLst>
        </pc:sldLayoutChg>
        <pc:sldLayoutChg chg="del">
          <pc:chgData name="Megan Faller" userId="9d1e07f7-a773-4974-a6b0-b3caef776a66" providerId="ADAL" clId="{3E1E6525-28CC-4231-B2BF-192EA71CF4A6}" dt="2022-09-13T19:41:43.726" v="121" actId="2696"/>
          <pc:sldLayoutMkLst>
            <pc:docMk/>
            <pc:sldMasterMk cId="4044377718" sldId="2147483909"/>
            <pc:sldLayoutMk cId="1758165190" sldId="2147483692"/>
          </pc:sldLayoutMkLst>
        </pc:sldLayoutChg>
        <pc:sldLayoutChg chg="delSp mod">
          <pc:chgData name="Megan Faller" userId="9d1e07f7-a773-4974-a6b0-b3caef776a66" providerId="ADAL" clId="{3E1E6525-28CC-4231-B2BF-192EA71CF4A6}" dt="2022-09-13T19:53:16.509" v="201" actId="478"/>
          <pc:sldLayoutMkLst>
            <pc:docMk/>
            <pc:sldMasterMk cId="4044377718" sldId="2147483909"/>
            <pc:sldLayoutMk cId="362536930" sldId="2147483693"/>
          </pc:sldLayoutMkLst>
          <pc:picChg chg="del">
            <ac:chgData name="Megan Faller" userId="9d1e07f7-a773-4974-a6b0-b3caef776a66" providerId="ADAL" clId="{3E1E6525-28CC-4231-B2BF-192EA71CF4A6}" dt="2022-09-13T19:53:16.509" v="201" actId="478"/>
            <ac:picMkLst>
              <pc:docMk/>
              <pc:sldMasterMk cId="4044377718" sldId="2147483909"/>
              <pc:sldLayoutMk cId="362536930" sldId="2147483693"/>
              <ac:picMk id="3" creationId="{80026AA8-28C8-E085-DDBD-6471019BC919}"/>
            </ac:picMkLst>
          </pc:picChg>
        </pc:sldLayoutChg>
        <pc:sldLayoutChg chg="del">
          <pc:chgData name="Megan Faller" userId="9d1e07f7-a773-4974-a6b0-b3caef776a66" providerId="ADAL" clId="{3E1E6525-28CC-4231-B2BF-192EA71CF4A6}" dt="2022-09-13T19:38:18.345" v="25" actId="2696"/>
          <pc:sldLayoutMkLst>
            <pc:docMk/>
            <pc:sldMasterMk cId="4044377718" sldId="2147483909"/>
            <pc:sldLayoutMk cId="2631715980" sldId="2147483694"/>
          </pc:sldLayoutMkLst>
        </pc:sldLayoutChg>
        <pc:sldLayoutChg chg="del">
          <pc:chgData name="Megan Faller" userId="9d1e07f7-a773-4974-a6b0-b3caef776a66" providerId="ADAL" clId="{3E1E6525-28CC-4231-B2BF-192EA71CF4A6}" dt="2022-09-13T19:42:07.292" v="127" actId="2696"/>
          <pc:sldLayoutMkLst>
            <pc:docMk/>
            <pc:sldMasterMk cId="4044377718" sldId="2147483909"/>
            <pc:sldLayoutMk cId="1114399252" sldId="2147483695"/>
          </pc:sldLayoutMkLst>
        </pc:sldLayoutChg>
        <pc:sldLayoutChg chg="del">
          <pc:chgData name="Megan Faller" userId="9d1e07f7-a773-4974-a6b0-b3caef776a66" providerId="ADAL" clId="{3E1E6525-28CC-4231-B2BF-192EA71CF4A6}" dt="2022-09-13T19:42:09.719" v="128" actId="2696"/>
          <pc:sldLayoutMkLst>
            <pc:docMk/>
            <pc:sldMasterMk cId="4044377718" sldId="2147483909"/>
            <pc:sldLayoutMk cId="1090256859" sldId="2147483696"/>
          </pc:sldLayoutMkLst>
        </pc:sldLayoutChg>
        <pc:sldLayoutChg chg="addSp delSp modSp mod">
          <pc:chgData name="Megan Faller" userId="9d1e07f7-a773-4974-a6b0-b3caef776a66" providerId="ADAL" clId="{3E1E6525-28CC-4231-B2BF-192EA71CF4A6}" dt="2022-09-13T19:38:56.254" v="38"/>
          <pc:sldLayoutMkLst>
            <pc:docMk/>
            <pc:sldMasterMk cId="4044377718" sldId="2147483909"/>
            <pc:sldLayoutMk cId="1189921623" sldId="2147483697"/>
          </pc:sldLayoutMkLst>
          <pc:picChg chg="add mod">
            <ac:chgData name="Megan Faller" userId="9d1e07f7-a773-4974-a6b0-b3caef776a66" providerId="ADAL" clId="{3E1E6525-28CC-4231-B2BF-192EA71CF4A6}" dt="2022-09-13T19:38:56.254" v="38"/>
            <ac:picMkLst>
              <pc:docMk/>
              <pc:sldMasterMk cId="4044377718" sldId="2147483909"/>
              <pc:sldLayoutMk cId="1189921623" sldId="2147483697"/>
              <ac:picMk id="4" creationId="{82284442-08D0-D6F6-F090-DE92ACD5D851}"/>
            </ac:picMkLst>
          </pc:picChg>
          <pc:picChg chg="del">
            <ac:chgData name="Megan Faller" userId="9d1e07f7-a773-4974-a6b0-b3caef776a66" providerId="ADAL" clId="{3E1E6525-28CC-4231-B2BF-192EA71CF4A6}" dt="2022-09-13T19:38:55.867" v="37" actId="478"/>
            <ac:picMkLst>
              <pc:docMk/>
              <pc:sldMasterMk cId="4044377718" sldId="2147483909"/>
              <pc:sldLayoutMk cId="1189921623" sldId="2147483697"/>
              <ac:picMk id="8" creationId="{D02372AC-4B0D-7CF6-F5E9-085AA9C0E88A}"/>
            </ac:picMkLst>
          </pc:picChg>
        </pc:sldLayoutChg>
        <pc:sldLayoutChg chg="addSp delSp modSp mod">
          <pc:chgData name="Megan Faller" userId="9d1e07f7-a773-4974-a6b0-b3caef776a66" providerId="ADAL" clId="{3E1E6525-28CC-4231-B2BF-192EA71CF4A6}" dt="2022-09-13T19:42:18.667" v="131"/>
          <pc:sldLayoutMkLst>
            <pc:docMk/>
            <pc:sldMasterMk cId="4044377718" sldId="2147483909"/>
            <pc:sldLayoutMk cId="1962088120" sldId="2147483708"/>
          </pc:sldLayoutMkLst>
          <pc:picChg chg="add del mod">
            <ac:chgData name="Megan Faller" userId="9d1e07f7-a773-4974-a6b0-b3caef776a66" providerId="ADAL" clId="{3E1E6525-28CC-4231-B2BF-192EA71CF4A6}" dt="2022-09-13T19:42:18.427" v="130" actId="478"/>
            <ac:picMkLst>
              <pc:docMk/>
              <pc:sldMasterMk cId="4044377718" sldId="2147483909"/>
              <pc:sldLayoutMk cId="1962088120" sldId="2147483708"/>
              <ac:picMk id="4" creationId="{85923720-30D3-18D9-95A8-DB75CA564E2C}"/>
            </ac:picMkLst>
          </pc:picChg>
          <pc:picChg chg="add mod">
            <ac:chgData name="Megan Faller" userId="9d1e07f7-a773-4974-a6b0-b3caef776a66" providerId="ADAL" clId="{3E1E6525-28CC-4231-B2BF-192EA71CF4A6}" dt="2022-09-13T19:42:18.667" v="131"/>
            <ac:picMkLst>
              <pc:docMk/>
              <pc:sldMasterMk cId="4044377718" sldId="2147483909"/>
              <pc:sldLayoutMk cId="1962088120" sldId="2147483708"/>
              <ac:picMk id="5" creationId="{60E51364-B298-8A78-D46E-9A738A0E91F9}"/>
            </ac:picMkLst>
          </pc:picChg>
          <pc:picChg chg="del mod">
            <ac:chgData name="Megan Faller" userId="9d1e07f7-a773-4974-a6b0-b3caef776a66" providerId="ADAL" clId="{3E1E6525-28CC-4231-B2BF-192EA71CF4A6}" dt="2022-09-13T19:39:54.381" v="50" actId="478"/>
            <ac:picMkLst>
              <pc:docMk/>
              <pc:sldMasterMk cId="4044377718" sldId="2147483909"/>
              <pc:sldLayoutMk cId="1962088120" sldId="2147483708"/>
              <ac:picMk id="7" creationId="{75ED96B6-CA2A-4DE6-91A8-38F4CF93474A}"/>
            </ac:picMkLst>
          </pc:picChg>
        </pc:sldLayoutChg>
        <pc:sldLayoutChg chg="del">
          <pc:chgData name="Megan Faller" userId="9d1e07f7-a773-4974-a6b0-b3caef776a66" providerId="ADAL" clId="{3E1E6525-28CC-4231-B2BF-192EA71CF4A6}" dt="2022-09-13T19:42:13.730" v="129" actId="2696"/>
          <pc:sldLayoutMkLst>
            <pc:docMk/>
            <pc:sldMasterMk cId="4044377718" sldId="2147483909"/>
            <pc:sldLayoutMk cId="1680487757" sldId="2147483709"/>
          </pc:sldLayoutMkLst>
        </pc:sldLayoutChg>
        <pc:sldLayoutChg chg="addSp delSp modSp mod">
          <pc:chgData name="Megan Faller" userId="9d1e07f7-a773-4974-a6b0-b3caef776a66" providerId="ADAL" clId="{3E1E6525-28CC-4231-B2BF-192EA71CF4A6}" dt="2022-09-13T19:38:03.106" v="23" actId="403"/>
          <pc:sldLayoutMkLst>
            <pc:docMk/>
            <pc:sldMasterMk cId="4044377718" sldId="2147483909"/>
            <pc:sldLayoutMk cId="1898900075" sldId="2147483717"/>
          </pc:sldLayoutMkLst>
          <pc:spChg chg="mod">
            <ac:chgData name="Megan Faller" userId="9d1e07f7-a773-4974-a6b0-b3caef776a66" providerId="ADAL" clId="{3E1E6525-28CC-4231-B2BF-192EA71CF4A6}" dt="2022-09-13T19:38:03.106" v="23" actId="403"/>
            <ac:spMkLst>
              <pc:docMk/>
              <pc:sldMasterMk cId="4044377718" sldId="2147483909"/>
              <pc:sldLayoutMk cId="1898900075" sldId="2147483717"/>
              <ac:spMk id="15" creationId="{00000000-0000-0000-0000-000000000000}"/>
            </ac:spMkLst>
          </pc:spChg>
          <pc:picChg chg="add mod">
            <ac:chgData name="Megan Faller" userId="9d1e07f7-a773-4974-a6b0-b3caef776a66" providerId="ADAL" clId="{3E1E6525-28CC-4231-B2BF-192EA71CF4A6}" dt="2022-09-13T19:37:50.360" v="21"/>
            <ac:picMkLst>
              <pc:docMk/>
              <pc:sldMasterMk cId="4044377718" sldId="2147483909"/>
              <pc:sldLayoutMk cId="1898900075" sldId="2147483717"/>
              <ac:picMk id="2" creationId="{3FF78237-DD6F-E641-1E65-E0692FA9BA41}"/>
            </ac:picMkLst>
          </pc:picChg>
          <pc:picChg chg="del">
            <ac:chgData name="Megan Faller" userId="9d1e07f7-a773-4974-a6b0-b3caef776a66" providerId="ADAL" clId="{3E1E6525-28CC-4231-B2BF-192EA71CF4A6}" dt="2022-09-13T19:37:49.672" v="20" actId="478"/>
            <ac:picMkLst>
              <pc:docMk/>
              <pc:sldMasterMk cId="4044377718" sldId="2147483909"/>
              <pc:sldLayoutMk cId="1898900075" sldId="2147483717"/>
              <ac:picMk id="3" creationId="{10FEAE91-266C-F540-29C4-A809293E10A0}"/>
            </ac:picMkLst>
          </pc:picChg>
        </pc:sldLayoutChg>
        <pc:sldLayoutChg chg="del">
          <pc:chgData name="Megan Faller" userId="9d1e07f7-a773-4974-a6b0-b3caef776a66" providerId="ADAL" clId="{3E1E6525-28CC-4231-B2BF-192EA71CF4A6}" dt="2022-09-13T19:41:58.677" v="125" actId="2696"/>
          <pc:sldLayoutMkLst>
            <pc:docMk/>
            <pc:sldMasterMk cId="4044377718" sldId="2147483909"/>
            <pc:sldLayoutMk cId="11447202" sldId="2147483720"/>
          </pc:sldLayoutMkLst>
        </pc:sldLayoutChg>
        <pc:sldLayoutChg chg="del">
          <pc:chgData name="Megan Faller" userId="9d1e07f7-a773-4974-a6b0-b3caef776a66" providerId="ADAL" clId="{3E1E6525-28CC-4231-B2BF-192EA71CF4A6}" dt="2022-09-13T19:41:39.578" v="119" actId="2696"/>
          <pc:sldLayoutMkLst>
            <pc:docMk/>
            <pc:sldMasterMk cId="4044377718" sldId="2147483909"/>
            <pc:sldLayoutMk cId="4185211885" sldId="2147483735"/>
          </pc:sldLayoutMkLst>
        </pc:sldLayoutChg>
        <pc:sldLayoutChg chg="del">
          <pc:chgData name="Megan Faller" userId="9d1e07f7-a773-4974-a6b0-b3caef776a66" providerId="ADAL" clId="{3E1E6525-28CC-4231-B2BF-192EA71CF4A6}" dt="2022-09-13T19:41:37.478" v="118" actId="2696"/>
          <pc:sldLayoutMkLst>
            <pc:docMk/>
            <pc:sldMasterMk cId="4044377718" sldId="2147483909"/>
            <pc:sldLayoutMk cId="2261275148" sldId="2147483736"/>
          </pc:sldLayoutMkLst>
        </pc:sldLayoutChg>
        <pc:sldLayoutChg chg="del">
          <pc:chgData name="Megan Faller" userId="9d1e07f7-a773-4974-a6b0-b3caef776a66" providerId="ADAL" clId="{3E1E6525-28CC-4231-B2BF-192EA71CF4A6}" dt="2022-09-13T19:40:40.422" v="101" actId="2696"/>
          <pc:sldLayoutMkLst>
            <pc:docMk/>
            <pc:sldMasterMk cId="4044377718" sldId="2147483909"/>
            <pc:sldLayoutMk cId="4148483417" sldId="2147483834"/>
          </pc:sldLayoutMkLst>
        </pc:sldLayoutChg>
        <pc:sldLayoutChg chg="del">
          <pc:chgData name="Megan Faller" userId="9d1e07f7-a773-4974-a6b0-b3caef776a66" providerId="ADAL" clId="{3E1E6525-28CC-4231-B2BF-192EA71CF4A6}" dt="2022-09-13T19:39:33.994" v="46" actId="2696"/>
          <pc:sldLayoutMkLst>
            <pc:docMk/>
            <pc:sldMasterMk cId="4044377718" sldId="2147483909"/>
            <pc:sldLayoutMk cId="3340063548" sldId="2147483838"/>
          </pc:sldLayoutMkLst>
        </pc:sldLayoutChg>
        <pc:sldLayoutChg chg="del">
          <pc:chgData name="Megan Faller" userId="9d1e07f7-a773-4974-a6b0-b3caef776a66" providerId="ADAL" clId="{3E1E6525-28CC-4231-B2BF-192EA71CF4A6}" dt="2022-09-13T19:41:31.423" v="115" actId="2696"/>
          <pc:sldLayoutMkLst>
            <pc:docMk/>
            <pc:sldMasterMk cId="4044377718" sldId="2147483909"/>
            <pc:sldLayoutMk cId="3771736117" sldId="2147483851"/>
          </pc:sldLayoutMkLst>
        </pc:sldLayoutChg>
        <pc:sldLayoutChg chg="del">
          <pc:chgData name="Megan Faller" userId="9d1e07f7-a773-4974-a6b0-b3caef776a66" providerId="ADAL" clId="{3E1E6525-28CC-4231-B2BF-192EA71CF4A6}" dt="2022-09-13T19:41:29.389" v="114" actId="2696"/>
          <pc:sldLayoutMkLst>
            <pc:docMk/>
            <pc:sldMasterMk cId="4044377718" sldId="2147483909"/>
            <pc:sldLayoutMk cId="0" sldId="2147483852"/>
          </pc:sldLayoutMkLst>
        </pc:sldLayoutChg>
        <pc:sldLayoutChg chg="del">
          <pc:chgData name="Megan Faller" userId="9d1e07f7-a773-4974-a6b0-b3caef776a66" providerId="ADAL" clId="{3E1E6525-28CC-4231-B2BF-192EA71CF4A6}" dt="2022-09-13T19:40:52.738" v="104" actId="2696"/>
          <pc:sldLayoutMkLst>
            <pc:docMk/>
            <pc:sldMasterMk cId="4044377718" sldId="2147483909"/>
            <pc:sldLayoutMk cId="3289806042" sldId="2147483853"/>
          </pc:sldLayoutMkLst>
        </pc:sldLayoutChg>
        <pc:sldLayoutChg chg="addSp modSp mod setBg">
          <pc:chgData name="Megan Faller" userId="9d1e07f7-a773-4974-a6b0-b3caef776a66" providerId="ADAL" clId="{3E1E6525-28CC-4231-B2BF-192EA71CF4A6}" dt="2022-09-13T19:53:35.484" v="202"/>
          <pc:sldLayoutMkLst>
            <pc:docMk/>
            <pc:sldMasterMk cId="4044377718" sldId="2147483909"/>
            <pc:sldLayoutMk cId="3918490000" sldId="2147483854"/>
          </pc:sldLayoutMkLst>
          <pc:spChg chg="mod">
            <ac:chgData name="Megan Faller" userId="9d1e07f7-a773-4974-a6b0-b3caef776a66" providerId="ADAL" clId="{3E1E6525-28CC-4231-B2BF-192EA71CF4A6}" dt="2022-09-13T19:53:03.447" v="200" actId="207"/>
            <ac:spMkLst>
              <pc:docMk/>
              <pc:sldMasterMk cId="4044377718" sldId="2147483909"/>
              <pc:sldLayoutMk cId="3918490000" sldId="2147483854"/>
              <ac:spMk id="3" creationId="{00000000-0000-0000-0000-000000000000}"/>
            </ac:spMkLst>
          </pc:spChg>
          <pc:picChg chg="add mod">
            <ac:chgData name="Megan Faller" userId="9d1e07f7-a773-4974-a6b0-b3caef776a66" providerId="ADAL" clId="{3E1E6525-28CC-4231-B2BF-192EA71CF4A6}" dt="2022-09-13T19:53:35.484" v="202"/>
            <ac:picMkLst>
              <pc:docMk/>
              <pc:sldMasterMk cId="4044377718" sldId="2147483909"/>
              <pc:sldLayoutMk cId="3918490000" sldId="2147483854"/>
              <ac:picMk id="4" creationId="{E3A0D8BA-BAE7-D0F5-47CF-B1335EB1AC83}"/>
            </ac:picMkLst>
          </pc:picChg>
        </pc:sldLayoutChg>
        <pc:sldLayoutChg chg="del">
          <pc:chgData name="Megan Faller" userId="9d1e07f7-a773-4974-a6b0-b3caef776a66" providerId="ADAL" clId="{3E1E6525-28CC-4231-B2BF-192EA71CF4A6}" dt="2022-09-13T19:41:20.528" v="111" actId="2696"/>
          <pc:sldLayoutMkLst>
            <pc:docMk/>
            <pc:sldMasterMk cId="4044377718" sldId="2147483909"/>
            <pc:sldLayoutMk cId="2912150128" sldId="2147483855"/>
          </pc:sldLayoutMkLst>
        </pc:sldLayoutChg>
        <pc:sldLayoutChg chg="del">
          <pc:chgData name="Megan Faller" userId="9d1e07f7-a773-4974-a6b0-b3caef776a66" providerId="ADAL" clId="{3E1E6525-28CC-4231-B2BF-192EA71CF4A6}" dt="2022-09-13T19:40:38.159" v="100" actId="2696"/>
          <pc:sldLayoutMkLst>
            <pc:docMk/>
            <pc:sldMasterMk cId="4044377718" sldId="2147483909"/>
            <pc:sldLayoutMk cId="3979388468" sldId="2147483856"/>
          </pc:sldLayoutMkLst>
        </pc:sldLayoutChg>
        <pc:sldLayoutChg chg="del">
          <pc:chgData name="Megan Faller" userId="9d1e07f7-a773-4974-a6b0-b3caef776a66" providerId="ADAL" clId="{3E1E6525-28CC-4231-B2BF-192EA71CF4A6}" dt="2022-09-13T19:40:33.893" v="98" actId="2696"/>
          <pc:sldLayoutMkLst>
            <pc:docMk/>
            <pc:sldMasterMk cId="4044377718" sldId="2147483909"/>
            <pc:sldLayoutMk cId="504565359" sldId="2147483857"/>
          </pc:sldLayoutMkLst>
        </pc:sldLayoutChg>
        <pc:sldLayoutChg chg="del">
          <pc:chgData name="Megan Faller" userId="9d1e07f7-a773-4974-a6b0-b3caef776a66" providerId="ADAL" clId="{3E1E6525-28CC-4231-B2BF-192EA71CF4A6}" dt="2022-09-13T19:40:36.139" v="99" actId="2696"/>
          <pc:sldLayoutMkLst>
            <pc:docMk/>
            <pc:sldMasterMk cId="4044377718" sldId="2147483909"/>
            <pc:sldLayoutMk cId="4158042197" sldId="2147483858"/>
          </pc:sldLayoutMkLst>
        </pc:sldLayoutChg>
        <pc:sldLayoutChg chg="addSp delSp modSp mod">
          <pc:chgData name="Megan Faller" userId="9d1e07f7-a773-4974-a6b0-b3caef776a66" providerId="ADAL" clId="{3E1E6525-28CC-4231-B2BF-192EA71CF4A6}" dt="2022-09-13T19:39:19.003" v="43"/>
          <pc:sldLayoutMkLst>
            <pc:docMk/>
            <pc:sldMasterMk cId="4044377718" sldId="2147483909"/>
            <pc:sldLayoutMk cId="3191373693" sldId="2147483904"/>
          </pc:sldLayoutMkLst>
          <pc:picChg chg="add mod">
            <ac:chgData name="Megan Faller" userId="9d1e07f7-a773-4974-a6b0-b3caef776a66" providerId="ADAL" clId="{3E1E6525-28CC-4231-B2BF-192EA71CF4A6}" dt="2022-09-13T19:39:19.003" v="43"/>
            <ac:picMkLst>
              <pc:docMk/>
              <pc:sldMasterMk cId="4044377718" sldId="2147483909"/>
              <pc:sldLayoutMk cId="3191373693" sldId="2147483904"/>
              <ac:picMk id="4" creationId="{13ACF005-13EC-8EAC-3BB0-D92E2422164D}"/>
            </ac:picMkLst>
          </pc:picChg>
          <pc:picChg chg="del">
            <ac:chgData name="Megan Faller" userId="9d1e07f7-a773-4974-a6b0-b3caef776a66" providerId="ADAL" clId="{3E1E6525-28CC-4231-B2BF-192EA71CF4A6}" dt="2022-09-13T19:39:18.774" v="42" actId="478"/>
            <ac:picMkLst>
              <pc:docMk/>
              <pc:sldMasterMk cId="4044377718" sldId="2147483909"/>
              <pc:sldLayoutMk cId="3191373693" sldId="2147483904"/>
              <ac:picMk id="7" creationId="{00EF0630-6716-601E-4F77-3E426ED7CE75}"/>
            </ac:picMkLst>
          </pc:picChg>
        </pc:sldLayoutChg>
        <pc:sldLayoutChg chg="del">
          <pc:chgData name="Megan Faller" userId="9d1e07f7-a773-4974-a6b0-b3caef776a66" providerId="ADAL" clId="{3E1E6525-28CC-4231-B2BF-192EA71CF4A6}" dt="2022-09-13T19:41:17.389" v="110" actId="2696"/>
          <pc:sldLayoutMkLst>
            <pc:docMk/>
            <pc:sldMasterMk cId="4044377718" sldId="2147483909"/>
            <pc:sldLayoutMk cId="3460000482" sldId="2147483906"/>
          </pc:sldLayoutMkLst>
        </pc:sldLayoutChg>
        <pc:sldLayoutChg chg="addSp delSp modSp mod">
          <pc:chgData name="Megan Faller" userId="9d1e07f7-a773-4974-a6b0-b3caef776a66" providerId="ADAL" clId="{3E1E6525-28CC-4231-B2BF-192EA71CF4A6}" dt="2022-09-13T19:41:54.770" v="124"/>
          <pc:sldLayoutMkLst>
            <pc:docMk/>
            <pc:sldMasterMk cId="4044377718" sldId="2147483909"/>
            <pc:sldLayoutMk cId="462427922" sldId="2147483912"/>
          </pc:sldLayoutMkLst>
          <pc:picChg chg="add mod">
            <ac:chgData name="Megan Faller" userId="9d1e07f7-a773-4974-a6b0-b3caef776a66" providerId="ADAL" clId="{3E1E6525-28CC-4231-B2BF-192EA71CF4A6}" dt="2022-09-13T19:41:54.770" v="124"/>
            <ac:picMkLst>
              <pc:docMk/>
              <pc:sldMasterMk cId="4044377718" sldId="2147483909"/>
              <pc:sldLayoutMk cId="462427922" sldId="2147483912"/>
              <ac:picMk id="4" creationId="{3547B5EF-7964-85B2-A245-9741ED8599B4}"/>
            </ac:picMkLst>
          </pc:picChg>
          <pc:picChg chg="del">
            <ac:chgData name="Megan Faller" userId="9d1e07f7-a773-4974-a6b0-b3caef776a66" providerId="ADAL" clId="{3E1E6525-28CC-4231-B2BF-192EA71CF4A6}" dt="2022-09-13T19:41:54.395" v="123" actId="478"/>
            <ac:picMkLst>
              <pc:docMk/>
              <pc:sldMasterMk cId="4044377718" sldId="2147483909"/>
              <pc:sldLayoutMk cId="462427922" sldId="2147483912"/>
              <ac:picMk id="6" creationId="{C34E8A3F-A22E-7D0E-6B37-579740CBEC16}"/>
            </ac:picMkLst>
          </pc:picChg>
        </pc:sldLayoutChg>
        <pc:sldLayoutChg chg="del">
          <pc:chgData name="Megan Faller" userId="9d1e07f7-a773-4974-a6b0-b3caef776a66" providerId="ADAL" clId="{3E1E6525-28CC-4231-B2BF-192EA71CF4A6}" dt="2022-09-13T19:41:13.150" v="109" actId="2696"/>
          <pc:sldLayoutMkLst>
            <pc:docMk/>
            <pc:sldMasterMk cId="4044377718" sldId="2147483909"/>
            <pc:sldLayoutMk cId="1561235745" sldId="2147483913"/>
          </pc:sldLayoutMkLst>
        </pc:sldLayoutChg>
        <pc:sldLayoutChg chg="addSp delSp modSp mod">
          <pc:chgData name="Megan Faller" userId="9d1e07f7-a773-4974-a6b0-b3caef776a66" providerId="ADAL" clId="{3E1E6525-28CC-4231-B2BF-192EA71CF4A6}" dt="2022-09-13T19:39:29.925" v="45"/>
          <pc:sldLayoutMkLst>
            <pc:docMk/>
            <pc:sldMasterMk cId="4044377718" sldId="2147483909"/>
            <pc:sldLayoutMk cId="0" sldId="2147483924"/>
          </pc:sldLayoutMkLst>
          <pc:picChg chg="add mod">
            <ac:chgData name="Megan Faller" userId="9d1e07f7-a773-4974-a6b0-b3caef776a66" providerId="ADAL" clId="{3E1E6525-28CC-4231-B2BF-192EA71CF4A6}" dt="2022-09-13T19:39:29.925" v="45"/>
            <ac:picMkLst>
              <pc:docMk/>
              <pc:sldMasterMk cId="4044377718" sldId="2147483909"/>
              <pc:sldLayoutMk cId="0" sldId="2147483924"/>
              <ac:picMk id="4" creationId="{F2580737-C122-EABA-C682-38774BD042A5}"/>
            </ac:picMkLst>
          </pc:picChg>
          <pc:picChg chg="del">
            <ac:chgData name="Megan Faller" userId="9d1e07f7-a773-4974-a6b0-b3caef776a66" providerId="ADAL" clId="{3E1E6525-28CC-4231-B2BF-192EA71CF4A6}" dt="2022-09-13T19:39:29.701" v="44" actId="478"/>
            <ac:picMkLst>
              <pc:docMk/>
              <pc:sldMasterMk cId="4044377718" sldId="2147483909"/>
              <pc:sldLayoutMk cId="0" sldId="2147483924"/>
              <ac:picMk id="5" creationId="{E993292B-9CA0-C604-68E0-79A1D05DE4F1}"/>
            </ac:picMkLst>
          </pc:picChg>
        </pc:sldLayoutChg>
        <pc:sldLayoutChg chg="del">
          <pc:chgData name="Megan Faller" userId="9d1e07f7-a773-4974-a6b0-b3caef776a66" providerId="ADAL" clId="{3E1E6525-28CC-4231-B2BF-192EA71CF4A6}" dt="2022-09-13T19:39:46.040" v="48" actId="2696"/>
          <pc:sldLayoutMkLst>
            <pc:docMk/>
            <pc:sldMasterMk cId="4044377718" sldId="2147483909"/>
            <pc:sldLayoutMk cId="1130649595" sldId="2147483927"/>
          </pc:sldLayoutMkLst>
        </pc:sldLayoutChg>
        <pc:sldLayoutChg chg="addSp delSp modSp mod">
          <pc:chgData name="Megan Faller" userId="9d1e07f7-a773-4974-a6b0-b3caef776a66" providerId="ADAL" clId="{3E1E6525-28CC-4231-B2BF-192EA71CF4A6}" dt="2022-09-13T19:42:23.514" v="133"/>
          <pc:sldLayoutMkLst>
            <pc:docMk/>
            <pc:sldMasterMk cId="4044377718" sldId="2147483909"/>
            <pc:sldLayoutMk cId="440344209" sldId="2147483935"/>
          </pc:sldLayoutMkLst>
          <pc:picChg chg="add del mod">
            <ac:chgData name="Megan Faller" userId="9d1e07f7-a773-4974-a6b0-b3caef776a66" providerId="ADAL" clId="{3E1E6525-28CC-4231-B2BF-192EA71CF4A6}" dt="2022-09-13T19:42:23.155" v="132" actId="478"/>
            <ac:picMkLst>
              <pc:docMk/>
              <pc:sldMasterMk cId="4044377718" sldId="2147483909"/>
              <pc:sldLayoutMk cId="440344209" sldId="2147483935"/>
              <ac:picMk id="4" creationId="{E37B6ECB-0ECF-9044-F712-7AB4A10B9704}"/>
            </ac:picMkLst>
          </pc:picChg>
          <pc:picChg chg="add mod">
            <ac:chgData name="Megan Faller" userId="9d1e07f7-a773-4974-a6b0-b3caef776a66" providerId="ADAL" clId="{3E1E6525-28CC-4231-B2BF-192EA71CF4A6}" dt="2022-09-13T19:42:23.514" v="133"/>
            <ac:picMkLst>
              <pc:docMk/>
              <pc:sldMasterMk cId="4044377718" sldId="2147483909"/>
              <pc:sldLayoutMk cId="440344209" sldId="2147483935"/>
              <ac:picMk id="5" creationId="{BCB45306-82C7-58B5-F3AF-9600B4DA6C69}"/>
            </ac:picMkLst>
          </pc:picChg>
          <pc:picChg chg="del">
            <ac:chgData name="Megan Faller" userId="9d1e07f7-a773-4974-a6b0-b3caef776a66" providerId="ADAL" clId="{3E1E6525-28CC-4231-B2BF-192EA71CF4A6}" dt="2022-09-13T19:39:58.829" v="52" actId="478"/>
            <ac:picMkLst>
              <pc:docMk/>
              <pc:sldMasterMk cId="4044377718" sldId="2147483909"/>
              <pc:sldLayoutMk cId="440344209" sldId="2147483935"/>
              <ac:picMk id="7" creationId="{320795FD-FF36-048F-37CF-AA7DE912B656}"/>
            </ac:picMkLst>
          </pc:picChg>
        </pc:sldLayoutChg>
        <pc:sldLayoutChg chg="del">
          <pc:chgData name="Megan Faller" userId="9d1e07f7-a773-4974-a6b0-b3caef776a66" providerId="ADAL" clId="{3E1E6525-28CC-4231-B2BF-192EA71CF4A6}" dt="2022-09-13T19:39:40.339" v="47" actId="2696"/>
          <pc:sldLayoutMkLst>
            <pc:docMk/>
            <pc:sldMasterMk cId="4044377718" sldId="2147483909"/>
            <pc:sldLayoutMk cId="11447202" sldId="2147483936"/>
          </pc:sldLayoutMkLst>
        </pc:sldLayoutChg>
        <pc:sldLayoutChg chg="del">
          <pc:chgData name="Megan Faller" userId="9d1e07f7-a773-4974-a6b0-b3caef776a66" providerId="ADAL" clId="{3E1E6525-28CC-4231-B2BF-192EA71CF4A6}" dt="2022-09-13T19:37:45.846" v="19" actId="2696"/>
          <pc:sldLayoutMkLst>
            <pc:docMk/>
            <pc:sldMasterMk cId="4044377718" sldId="2147483909"/>
            <pc:sldLayoutMk cId="3481567232" sldId="2147483939"/>
          </pc:sldLayoutMkLst>
        </pc:sldLayoutChg>
        <pc:sldLayoutChg chg="del">
          <pc:chgData name="Megan Faller" userId="9d1e07f7-a773-4974-a6b0-b3caef776a66" providerId="ADAL" clId="{3E1E6525-28CC-4231-B2BF-192EA71CF4A6}" dt="2022-09-13T19:41:33.457" v="116" actId="2696"/>
          <pc:sldLayoutMkLst>
            <pc:docMk/>
            <pc:sldMasterMk cId="4044377718" sldId="2147483909"/>
            <pc:sldLayoutMk cId="462427922" sldId="2147483940"/>
          </pc:sldLayoutMkLst>
        </pc:sldLayoutChg>
        <pc:sldLayoutChg chg="del">
          <pc:chgData name="Megan Faller" userId="9d1e07f7-a773-4974-a6b0-b3caef776a66" providerId="ADAL" clId="{3E1E6525-28CC-4231-B2BF-192EA71CF4A6}" dt="2022-09-13T19:42:01.921" v="126" actId="2696"/>
          <pc:sldLayoutMkLst>
            <pc:docMk/>
            <pc:sldMasterMk cId="4044377718" sldId="2147483909"/>
            <pc:sldLayoutMk cId="440344209" sldId="2147483941"/>
          </pc:sldLayoutMkLst>
        </pc:sldLayoutChg>
        <pc:sldLayoutChg chg="addSp delSp modSp mod">
          <pc:chgData name="Megan Faller" userId="9d1e07f7-a773-4974-a6b0-b3caef776a66" providerId="ADAL" clId="{3E1E6525-28CC-4231-B2BF-192EA71CF4A6}" dt="2022-09-13T19:38:53.579" v="36"/>
          <pc:sldLayoutMkLst>
            <pc:docMk/>
            <pc:sldMasterMk cId="4044377718" sldId="2147483909"/>
            <pc:sldLayoutMk cId="1090256859" sldId="2147483946"/>
          </pc:sldLayoutMkLst>
          <pc:picChg chg="add mod">
            <ac:chgData name="Megan Faller" userId="9d1e07f7-a773-4974-a6b0-b3caef776a66" providerId="ADAL" clId="{3E1E6525-28CC-4231-B2BF-192EA71CF4A6}" dt="2022-09-13T19:38:53.579" v="36"/>
            <ac:picMkLst>
              <pc:docMk/>
              <pc:sldMasterMk cId="4044377718" sldId="2147483909"/>
              <pc:sldLayoutMk cId="1090256859" sldId="2147483946"/>
              <ac:picMk id="4" creationId="{D822A37D-C2BB-210E-7A55-0C1F3538D9C4}"/>
            </ac:picMkLst>
          </pc:picChg>
          <pc:picChg chg="del">
            <ac:chgData name="Megan Faller" userId="9d1e07f7-a773-4974-a6b0-b3caef776a66" providerId="ADAL" clId="{3E1E6525-28CC-4231-B2BF-192EA71CF4A6}" dt="2022-09-13T19:38:53.395" v="35" actId="478"/>
            <ac:picMkLst>
              <pc:docMk/>
              <pc:sldMasterMk cId="4044377718" sldId="2147483909"/>
              <pc:sldLayoutMk cId="1090256859" sldId="2147483946"/>
              <ac:picMk id="6" creationId="{EBD05F74-6647-8CCE-0CBC-9B1A98222FB7}"/>
            </ac:picMkLst>
          </pc:picChg>
        </pc:sldLayoutChg>
        <pc:sldLayoutChg chg="del">
          <pc:chgData name="Megan Faller" userId="9d1e07f7-a773-4974-a6b0-b3caef776a66" providerId="ADAL" clId="{3E1E6525-28CC-4231-B2BF-192EA71CF4A6}" dt="2022-09-13T19:38:12.985" v="24" actId="2696"/>
          <pc:sldLayoutMkLst>
            <pc:docMk/>
            <pc:sldMasterMk cId="4044377718" sldId="2147483909"/>
            <pc:sldLayoutMk cId="961663585" sldId="2147483949"/>
          </pc:sldLayoutMkLst>
        </pc:sldLayoutChg>
        <pc:sldLayoutChg chg="addSp delSp modSp mod">
          <pc:chgData name="Megan Faller" userId="9d1e07f7-a773-4974-a6b0-b3caef776a66" providerId="ADAL" clId="{3E1E6525-28CC-4231-B2BF-192EA71CF4A6}" dt="2022-09-13T19:42:36.988" v="135"/>
          <pc:sldLayoutMkLst>
            <pc:docMk/>
            <pc:sldMasterMk cId="4044377718" sldId="2147483909"/>
            <pc:sldLayoutMk cId="942516152" sldId="2147483950"/>
          </pc:sldLayoutMkLst>
          <pc:picChg chg="add del mod">
            <ac:chgData name="Megan Faller" userId="9d1e07f7-a773-4974-a6b0-b3caef776a66" providerId="ADAL" clId="{3E1E6525-28CC-4231-B2BF-192EA71CF4A6}" dt="2022-09-13T19:42:36.684" v="134" actId="478"/>
            <ac:picMkLst>
              <pc:docMk/>
              <pc:sldMasterMk cId="4044377718" sldId="2147483909"/>
              <pc:sldLayoutMk cId="942516152" sldId="2147483950"/>
              <ac:picMk id="4" creationId="{054392A5-D5A5-807C-8F70-CAF8CC2AFC15}"/>
            </ac:picMkLst>
          </pc:picChg>
          <pc:picChg chg="del">
            <ac:chgData name="Megan Faller" userId="9d1e07f7-a773-4974-a6b0-b3caef776a66" providerId="ADAL" clId="{3E1E6525-28CC-4231-B2BF-192EA71CF4A6}" dt="2022-09-13T19:40:05.023" v="54" actId="478"/>
            <ac:picMkLst>
              <pc:docMk/>
              <pc:sldMasterMk cId="4044377718" sldId="2147483909"/>
              <pc:sldLayoutMk cId="942516152" sldId="2147483950"/>
              <ac:picMk id="5" creationId="{AA497F6C-7E2E-21CA-F58C-3D4BCAC746DC}"/>
            </ac:picMkLst>
          </pc:picChg>
          <pc:picChg chg="add mod">
            <ac:chgData name="Megan Faller" userId="9d1e07f7-a773-4974-a6b0-b3caef776a66" providerId="ADAL" clId="{3E1E6525-28CC-4231-B2BF-192EA71CF4A6}" dt="2022-09-13T19:42:36.988" v="135"/>
            <ac:picMkLst>
              <pc:docMk/>
              <pc:sldMasterMk cId="4044377718" sldId="2147483909"/>
              <pc:sldLayoutMk cId="942516152" sldId="2147483950"/>
              <ac:picMk id="6" creationId="{6D04601D-63E2-0156-7523-51C79FDBB5D7}"/>
            </ac:picMkLst>
          </pc:picChg>
        </pc:sldLayoutChg>
        <pc:sldLayoutChg chg="del">
          <pc:chgData name="Megan Faller" userId="9d1e07f7-a773-4974-a6b0-b3caef776a66" providerId="ADAL" clId="{3E1E6525-28CC-4231-B2BF-192EA71CF4A6}" dt="2022-09-13T19:41:41.583" v="120" actId="2696"/>
          <pc:sldLayoutMkLst>
            <pc:docMk/>
            <pc:sldMasterMk cId="4044377718" sldId="2147483909"/>
            <pc:sldLayoutMk cId="2814163153" sldId="2147483951"/>
          </pc:sldLayoutMkLst>
        </pc:sldLayoutChg>
        <pc:sldLayoutChg chg="add del mod modTransition">
          <pc:chgData name="Megan Faller" userId="9d1e07f7-a773-4974-a6b0-b3caef776a66" providerId="ADAL" clId="{3E1E6525-28CC-4231-B2BF-192EA71CF4A6}" dt="2022-09-13T19:40:44.746" v="103" actId="2890"/>
          <pc:sldLayoutMkLst>
            <pc:docMk/>
            <pc:sldMasterMk cId="4044377718" sldId="2147483909"/>
            <pc:sldLayoutMk cId="2972179470" sldId="2147483953"/>
          </pc:sldLayoutMkLst>
        </pc:sldLayoutChg>
        <pc:sldLayoutChg chg="modSp mod ord">
          <pc:chgData name="Megan Faller" userId="9d1e07f7-a773-4974-a6b0-b3caef776a66" providerId="ADAL" clId="{3E1E6525-28CC-4231-B2BF-192EA71CF4A6}" dt="2022-09-14T14:29:34.823" v="329" actId="20578"/>
          <pc:sldLayoutMkLst>
            <pc:docMk/>
            <pc:sldMasterMk cId="4044377718" sldId="2147483909"/>
            <pc:sldLayoutMk cId="3881377441" sldId="2147483957"/>
          </pc:sldLayoutMkLst>
          <pc:spChg chg="mod">
            <ac:chgData name="Megan Faller" userId="9d1e07f7-a773-4974-a6b0-b3caef776a66" providerId="ADAL" clId="{3E1E6525-28CC-4231-B2BF-192EA71CF4A6}" dt="2022-09-14T14:29:34.823" v="329" actId="20578"/>
            <ac:spMkLst>
              <pc:docMk/>
              <pc:sldMasterMk cId="4044377718" sldId="2147483909"/>
              <pc:sldLayoutMk cId="3881377441" sldId="2147483957"/>
              <ac:spMk id="2" creationId="{00000000-0000-0000-0000-000000000000}"/>
            </ac:spMkLst>
          </pc:spChg>
          <pc:spChg chg="mod">
            <ac:chgData name="Megan Faller" userId="9d1e07f7-a773-4974-a6b0-b3caef776a66" providerId="ADAL" clId="{3E1E6525-28CC-4231-B2BF-192EA71CF4A6}" dt="2022-09-14T14:29:34.823" v="329" actId="20578"/>
            <ac:spMkLst>
              <pc:docMk/>
              <pc:sldMasterMk cId="4044377718" sldId="2147483909"/>
              <pc:sldLayoutMk cId="3881377441" sldId="2147483957"/>
              <ac:spMk id="3" creationId="{00000000-0000-0000-0000-000000000000}"/>
            </ac:spMkLst>
          </pc:spChg>
        </pc:sldLayoutChg>
      </pc:sldMasterChg>
      <pc:sldMasterChg chg="sldLayoutOrd">
        <pc:chgData name="Megan Faller" userId="9d1e07f7-a773-4974-a6b0-b3caef776a66" providerId="ADAL" clId="{3E1E6525-28CC-4231-B2BF-192EA71CF4A6}" dt="2022-09-14T14:29:34.823" v="329" actId="20578"/>
        <pc:sldMasterMkLst>
          <pc:docMk/>
          <pc:sldMasterMk cId="390765948" sldId="2147483953"/>
        </pc:sldMasterMkLst>
      </pc:sldMasterChg>
      <pc:sldMasterChg chg="del delSldLayout">
        <pc:chgData name="Megan Faller" userId="9d1e07f7-a773-4974-a6b0-b3caef776a66" providerId="ADAL" clId="{3E1E6525-28CC-4231-B2BF-192EA71CF4A6}" dt="2022-09-13T19:40:27.446" v="97" actId="2696"/>
        <pc:sldMasterMkLst>
          <pc:docMk/>
          <pc:sldMasterMk cId="2484164055" sldId="2147484121"/>
        </pc:sldMasterMkLst>
        <pc:sldLayoutChg chg="del">
          <pc:chgData name="Megan Faller" userId="9d1e07f7-a773-4974-a6b0-b3caef776a66" providerId="ADAL" clId="{3E1E6525-28CC-4231-B2BF-192EA71CF4A6}" dt="2022-09-13T19:40:27.399" v="84" actId="2696"/>
          <pc:sldLayoutMkLst>
            <pc:docMk/>
            <pc:sldMasterMk cId="2484164055" sldId="2147484121"/>
            <pc:sldLayoutMk cId="1440174817" sldId="2147484122"/>
          </pc:sldLayoutMkLst>
        </pc:sldLayoutChg>
        <pc:sldLayoutChg chg="del">
          <pc:chgData name="Megan Faller" userId="9d1e07f7-a773-4974-a6b0-b3caef776a66" providerId="ADAL" clId="{3E1E6525-28CC-4231-B2BF-192EA71CF4A6}" dt="2022-09-13T19:40:27.401" v="85" actId="2696"/>
          <pc:sldLayoutMkLst>
            <pc:docMk/>
            <pc:sldMasterMk cId="2484164055" sldId="2147484121"/>
            <pc:sldLayoutMk cId="665241775" sldId="2147484123"/>
          </pc:sldLayoutMkLst>
        </pc:sldLayoutChg>
        <pc:sldLayoutChg chg="del">
          <pc:chgData name="Megan Faller" userId="9d1e07f7-a773-4974-a6b0-b3caef776a66" providerId="ADAL" clId="{3E1E6525-28CC-4231-B2BF-192EA71CF4A6}" dt="2022-09-13T19:40:27.404" v="86" actId="2696"/>
          <pc:sldLayoutMkLst>
            <pc:docMk/>
            <pc:sldMasterMk cId="2484164055" sldId="2147484121"/>
            <pc:sldLayoutMk cId="1000564690" sldId="2147484124"/>
          </pc:sldLayoutMkLst>
        </pc:sldLayoutChg>
        <pc:sldLayoutChg chg="del">
          <pc:chgData name="Megan Faller" userId="9d1e07f7-a773-4974-a6b0-b3caef776a66" providerId="ADAL" clId="{3E1E6525-28CC-4231-B2BF-192EA71CF4A6}" dt="2022-09-13T19:40:27.407" v="87" actId="2696"/>
          <pc:sldLayoutMkLst>
            <pc:docMk/>
            <pc:sldMasterMk cId="2484164055" sldId="2147484121"/>
            <pc:sldLayoutMk cId="3215385144" sldId="2147484125"/>
          </pc:sldLayoutMkLst>
        </pc:sldLayoutChg>
        <pc:sldLayoutChg chg="del">
          <pc:chgData name="Megan Faller" userId="9d1e07f7-a773-4974-a6b0-b3caef776a66" providerId="ADAL" clId="{3E1E6525-28CC-4231-B2BF-192EA71CF4A6}" dt="2022-09-13T19:40:27.411" v="88" actId="2696"/>
          <pc:sldLayoutMkLst>
            <pc:docMk/>
            <pc:sldMasterMk cId="2484164055" sldId="2147484121"/>
            <pc:sldLayoutMk cId="3838769771" sldId="2147484126"/>
          </pc:sldLayoutMkLst>
        </pc:sldLayoutChg>
        <pc:sldLayoutChg chg="del">
          <pc:chgData name="Megan Faller" userId="9d1e07f7-a773-4974-a6b0-b3caef776a66" providerId="ADAL" clId="{3E1E6525-28CC-4231-B2BF-192EA71CF4A6}" dt="2022-09-13T19:40:27.414" v="89" actId="2696"/>
          <pc:sldLayoutMkLst>
            <pc:docMk/>
            <pc:sldMasterMk cId="2484164055" sldId="2147484121"/>
            <pc:sldLayoutMk cId="957302902" sldId="2147484127"/>
          </pc:sldLayoutMkLst>
        </pc:sldLayoutChg>
        <pc:sldLayoutChg chg="del">
          <pc:chgData name="Megan Faller" userId="9d1e07f7-a773-4974-a6b0-b3caef776a66" providerId="ADAL" clId="{3E1E6525-28CC-4231-B2BF-192EA71CF4A6}" dt="2022-09-13T19:40:27.417" v="90" actId="2696"/>
          <pc:sldLayoutMkLst>
            <pc:docMk/>
            <pc:sldMasterMk cId="2484164055" sldId="2147484121"/>
            <pc:sldLayoutMk cId="1762705562" sldId="2147484128"/>
          </pc:sldLayoutMkLst>
        </pc:sldLayoutChg>
        <pc:sldLayoutChg chg="del">
          <pc:chgData name="Megan Faller" userId="9d1e07f7-a773-4974-a6b0-b3caef776a66" providerId="ADAL" clId="{3E1E6525-28CC-4231-B2BF-192EA71CF4A6}" dt="2022-09-13T19:40:27.420" v="91" actId="2696"/>
          <pc:sldLayoutMkLst>
            <pc:docMk/>
            <pc:sldMasterMk cId="2484164055" sldId="2147484121"/>
            <pc:sldLayoutMk cId="292530606" sldId="2147484129"/>
          </pc:sldLayoutMkLst>
        </pc:sldLayoutChg>
        <pc:sldLayoutChg chg="del">
          <pc:chgData name="Megan Faller" userId="9d1e07f7-a773-4974-a6b0-b3caef776a66" providerId="ADAL" clId="{3E1E6525-28CC-4231-B2BF-192EA71CF4A6}" dt="2022-09-13T19:40:27.423" v="92" actId="2696"/>
          <pc:sldLayoutMkLst>
            <pc:docMk/>
            <pc:sldMasterMk cId="2484164055" sldId="2147484121"/>
            <pc:sldLayoutMk cId="495212575" sldId="2147484130"/>
          </pc:sldLayoutMkLst>
        </pc:sldLayoutChg>
        <pc:sldLayoutChg chg="del">
          <pc:chgData name="Megan Faller" userId="9d1e07f7-a773-4974-a6b0-b3caef776a66" providerId="ADAL" clId="{3E1E6525-28CC-4231-B2BF-192EA71CF4A6}" dt="2022-09-13T19:40:27.426" v="93" actId="2696"/>
          <pc:sldLayoutMkLst>
            <pc:docMk/>
            <pc:sldMasterMk cId="2484164055" sldId="2147484121"/>
            <pc:sldLayoutMk cId="3655937838" sldId="2147484131"/>
          </pc:sldLayoutMkLst>
        </pc:sldLayoutChg>
        <pc:sldLayoutChg chg="del">
          <pc:chgData name="Megan Faller" userId="9d1e07f7-a773-4974-a6b0-b3caef776a66" providerId="ADAL" clId="{3E1E6525-28CC-4231-B2BF-192EA71CF4A6}" dt="2022-09-13T19:40:27.435" v="94" actId="2696"/>
          <pc:sldLayoutMkLst>
            <pc:docMk/>
            <pc:sldMasterMk cId="2484164055" sldId="2147484121"/>
            <pc:sldLayoutMk cId="2724398905" sldId="2147484132"/>
          </pc:sldLayoutMkLst>
        </pc:sldLayoutChg>
        <pc:sldLayoutChg chg="del">
          <pc:chgData name="Megan Faller" userId="9d1e07f7-a773-4974-a6b0-b3caef776a66" providerId="ADAL" clId="{3E1E6525-28CC-4231-B2BF-192EA71CF4A6}" dt="2022-09-13T19:40:27.438" v="95" actId="2696"/>
          <pc:sldLayoutMkLst>
            <pc:docMk/>
            <pc:sldMasterMk cId="2484164055" sldId="2147484121"/>
            <pc:sldLayoutMk cId="3733247555" sldId="2147484133"/>
          </pc:sldLayoutMkLst>
        </pc:sldLayoutChg>
        <pc:sldLayoutChg chg="del">
          <pc:chgData name="Megan Faller" userId="9d1e07f7-a773-4974-a6b0-b3caef776a66" providerId="ADAL" clId="{3E1E6525-28CC-4231-B2BF-192EA71CF4A6}" dt="2022-09-13T19:40:27.442" v="96" actId="2696"/>
          <pc:sldLayoutMkLst>
            <pc:docMk/>
            <pc:sldMasterMk cId="2484164055" sldId="2147484121"/>
            <pc:sldLayoutMk cId="2756145751" sldId="2147484134"/>
          </pc:sldLayoutMkLst>
        </pc:sldLayoutChg>
      </pc:sldMasterChg>
      <pc:sldMasterChg chg="del delSldLayout">
        <pc:chgData name="Megan Faller" userId="9d1e07f7-a773-4974-a6b0-b3caef776a66" providerId="ADAL" clId="{3E1E6525-28CC-4231-B2BF-192EA71CF4A6}" dt="2022-09-13T19:40:24.305" v="83" actId="2696"/>
        <pc:sldMasterMkLst>
          <pc:docMk/>
          <pc:sldMasterMk cId="1841781050" sldId="2147484359"/>
        </pc:sldMasterMkLst>
        <pc:sldLayoutChg chg="del">
          <pc:chgData name="Megan Faller" userId="9d1e07f7-a773-4974-a6b0-b3caef776a66" providerId="ADAL" clId="{3E1E6525-28CC-4231-B2BF-192EA71CF4A6}" dt="2022-09-13T19:40:24.274" v="71" actId="2696"/>
          <pc:sldLayoutMkLst>
            <pc:docMk/>
            <pc:sldMasterMk cId="1841781050" sldId="2147484359"/>
            <pc:sldLayoutMk cId="1896194437" sldId="2147484360"/>
          </pc:sldLayoutMkLst>
        </pc:sldLayoutChg>
        <pc:sldLayoutChg chg="del">
          <pc:chgData name="Megan Faller" userId="9d1e07f7-a773-4974-a6b0-b3caef776a66" providerId="ADAL" clId="{3E1E6525-28CC-4231-B2BF-192EA71CF4A6}" dt="2022-09-13T19:40:24.277" v="72" actId="2696"/>
          <pc:sldLayoutMkLst>
            <pc:docMk/>
            <pc:sldMasterMk cId="1841781050" sldId="2147484359"/>
            <pc:sldLayoutMk cId="1829995812" sldId="2147484361"/>
          </pc:sldLayoutMkLst>
        </pc:sldLayoutChg>
        <pc:sldLayoutChg chg="del">
          <pc:chgData name="Megan Faller" userId="9d1e07f7-a773-4974-a6b0-b3caef776a66" providerId="ADAL" clId="{3E1E6525-28CC-4231-B2BF-192EA71CF4A6}" dt="2022-09-13T19:40:24.281" v="73" actId="2696"/>
          <pc:sldLayoutMkLst>
            <pc:docMk/>
            <pc:sldMasterMk cId="1841781050" sldId="2147484359"/>
            <pc:sldLayoutMk cId="605679725" sldId="2147484362"/>
          </pc:sldLayoutMkLst>
        </pc:sldLayoutChg>
        <pc:sldLayoutChg chg="del">
          <pc:chgData name="Megan Faller" userId="9d1e07f7-a773-4974-a6b0-b3caef776a66" providerId="ADAL" clId="{3E1E6525-28CC-4231-B2BF-192EA71CF4A6}" dt="2022-09-13T19:40:24.283" v="74" actId="2696"/>
          <pc:sldLayoutMkLst>
            <pc:docMk/>
            <pc:sldMasterMk cId="1841781050" sldId="2147484359"/>
            <pc:sldLayoutMk cId="3225509926" sldId="2147484363"/>
          </pc:sldLayoutMkLst>
        </pc:sldLayoutChg>
        <pc:sldLayoutChg chg="del">
          <pc:chgData name="Megan Faller" userId="9d1e07f7-a773-4974-a6b0-b3caef776a66" providerId="ADAL" clId="{3E1E6525-28CC-4231-B2BF-192EA71CF4A6}" dt="2022-09-13T19:40:24.285" v="75" actId="2696"/>
          <pc:sldLayoutMkLst>
            <pc:docMk/>
            <pc:sldMasterMk cId="1841781050" sldId="2147484359"/>
            <pc:sldLayoutMk cId="3797853912" sldId="2147484364"/>
          </pc:sldLayoutMkLst>
        </pc:sldLayoutChg>
        <pc:sldLayoutChg chg="del">
          <pc:chgData name="Megan Faller" userId="9d1e07f7-a773-4974-a6b0-b3caef776a66" providerId="ADAL" clId="{3E1E6525-28CC-4231-B2BF-192EA71CF4A6}" dt="2022-09-13T19:40:24.287" v="76" actId="2696"/>
          <pc:sldLayoutMkLst>
            <pc:docMk/>
            <pc:sldMasterMk cId="1841781050" sldId="2147484359"/>
            <pc:sldLayoutMk cId="2988218271" sldId="2147484365"/>
          </pc:sldLayoutMkLst>
        </pc:sldLayoutChg>
        <pc:sldLayoutChg chg="del">
          <pc:chgData name="Megan Faller" userId="9d1e07f7-a773-4974-a6b0-b3caef776a66" providerId="ADAL" clId="{3E1E6525-28CC-4231-B2BF-192EA71CF4A6}" dt="2022-09-13T19:40:24.288" v="77" actId="2696"/>
          <pc:sldLayoutMkLst>
            <pc:docMk/>
            <pc:sldMasterMk cId="1841781050" sldId="2147484359"/>
            <pc:sldLayoutMk cId="3814060415" sldId="2147484366"/>
          </pc:sldLayoutMkLst>
        </pc:sldLayoutChg>
        <pc:sldLayoutChg chg="del">
          <pc:chgData name="Megan Faller" userId="9d1e07f7-a773-4974-a6b0-b3caef776a66" providerId="ADAL" clId="{3E1E6525-28CC-4231-B2BF-192EA71CF4A6}" dt="2022-09-13T19:40:24.290" v="78" actId="2696"/>
          <pc:sldLayoutMkLst>
            <pc:docMk/>
            <pc:sldMasterMk cId="1841781050" sldId="2147484359"/>
            <pc:sldLayoutMk cId="1281883058" sldId="2147484367"/>
          </pc:sldLayoutMkLst>
        </pc:sldLayoutChg>
        <pc:sldLayoutChg chg="del">
          <pc:chgData name="Megan Faller" userId="9d1e07f7-a773-4974-a6b0-b3caef776a66" providerId="ADAL" clId="{3E1E6525-28CC-4231-B2BF-192EA71CF4A6}" dt="2022-09-13T19:40:24.292" v="79" actId="2696"/>
          <pc:sldLayoutMkLst>
            <pc:docMk/>
            <pc:sldMasterMk cId="1841781050" sldId="2147484359"/>
            <pc:sldLayoutMk cId="3438947768" sldId="2147484368"/>
          </pc:sldLayoutMkLst>
        </pc:sldLayoutChg>
        <pc:sldLayoutChg chg="del">
          <pc:chgData name="Megan Faller" userId="9d1e07f7-a773-4974-a6b0-b3caef776a66" providerId="ADAL" clId="{3E1E6525-28CC-4231-B2BF-192EA71CF4A6}" dt="2022-09-13T19:40:24.294" v="80" actId="2696"/>
          <pc:sldLayoutMkLst>
            <pc:docMk/>
            <pc:sldMasterMk cId="1841781050" sldId="2147484359"/>
            <pc:sldLayoutMk cId="3746691856" sldId="2147484369"/>
          </pc:sldLayoutMkLst>
        </pc:sldLayoutChg>
        <pc:sldLayoutChg chg="del">
          <pc:chgData name="Megan Faller" userId="9d1e07f7-a773-4974-a6b0-b3caef776a66" providerId="ADAL" clId="{3E1E6525-28CC-4231-B2BF-192EA71CF4A6}" dt="2022-09-13T19:40:24.297" v="81" actId="2696"/>
          <pc:sldLayoutMkLst>
            <pc:docMk/>
            <pc:sldMasterMk cId="1841781050" sldId="2147484359"/>
            <pc:sldLayoutMk cId="3395990711" sldId="2147484370"/>
          </pc:sldLayoutMkLst>
        </pc:sldLayoutChg>
        <pc:sldLayoutChg chg="del">
          <pc:chgData name="Megan Faller" userId="9d1e07f7-a773-4974-a6b0-b3caef776a66" providerId="ADAL" clId="{3E1E6525-28CC-4231-B2BF-192EA71CF4A6}" dt="2022-09-13T19:40:24.299" v="82" actId="2696"/>
          <pc:sldLayoutMkLst>
            <pc:docMk/>
            <pc:sldMasterMk cId="1841781050" sldId="2147484359"/>
            <pc:sldLayoutMk cId="3491306539" sldId="2147484371"/>
          </pc:sldLayoutMkLst>
        </pc:sldLayoutChg>
      </pc:sldMasterChg>
      <pc:sldMasterChg chg="del delSldLayout">
        <pc:chgData name="Megan Faller" userId="9d1e07f7-a773-4974-a6b0-b3caef776a66" providerId="ADAL" clId="{3E1E6525-28CC-4231-B2BF-192EA71CF4A6}" dt="2022-09-13T19:40:21.453" v="70" actId="2696"/>
        <pc:sldMasterMkLst>
          <pc:docMk/>
          <pc:sldMasterMk cId="2667485142" sldId="2147484540"/>
        </pc:sldMasterMkLst>
        <pc:sldLayoutChg chg="del">
          <pc:chgData name="Megan Faller" userId="9d1e07f7-a773-4974-a6b0-b3caef776a66" providerId="ADAL" clId="{3E1E6525-28CC-4231-B2BF-192EA71CF4A6}" dt="2022-09-13T19:40:21.451" v="69" actId="2696"/>
          <pc:sldLayoutMkLst>
            <pc:docMk/>
            <pc:sldMasterMk cId="2667485142" sldId="2147484540"/>
            <pc:sldLayoutMk cId="3636127525" sldId="2147484541"/>
          </pc:sldLayoutMkLst>
        </pc:sldLayoutChg>
      </pc:sldMasterChg>
      <pc:sldMasterChg chg="del delSldLayout">
        <pc:chgData name="Megan Faller" userId="9d1e07f7-a773-4974-a6b0-b3caef776a66" providerId="ADAL" clId="{3E1E6525-28CC-4231-B2BF-192EA71CF4A6}" dt="2022-09-13T19:40:18.430" v="68" actId="2696"/>
        <pc:sldMasterMkLst>
          <pc:docMk/>
          <pc:sldMasterMk cId="3969745341" sldId="2147484553"/>
        </pc:sldMasterMkLst>
        <pc:sldLayoutChg chg="del">
          <pc:chgData name="Megan Faller" userId="9d1e07f7-a773-4974-a6b0-b3caef776a66" providerId="ADAL" clId="{3E1E6525-28CC-4231-B2BF-192EA71CF4A6}" dt="2022-09-13T19:40:18.401" v="56" actId="2696"/>
          <pc:sldLayoutMkLst>
            <pc:docMk/>
            <pc:sldMasterMk cId="3969745341" sldId="2147484553"/>
            <pc:sldLayoutMk cId="1038894373" sldId="2147484554"/>
          </pc:sldLayoutMkLst>
        </pc:sldLayoutChg>
        <pc:sldLayoutChg chg="del">
          <pc:chgData name="Megan Faller" userId="9d1e07f7-a773-4974-a6b0-b3caef776a66" providerId="ADAL" clId="{3E1E6525-28CC-4231-B2BF-192EA71CF4A6}" dt="2022-09-13T19:40:18.403" v="57" actId="2696"/>
          <pc:sldLayoutMkLst>
            <pc:docMk/>
            <pc:sldMasterMk cId="3969745341" sldId="2147484553"/>
            <pc:sldLayoutMk cId="391008983" sldId="2147484555"/>
          </pc:sldLayoutMkLst>
        </pc:sldLayoutChg>
        <pc:sldLayoutChg chg="del">
          <pc:chgData name="Megan Faller" userId="9d1e07f7-a773-4974-a6b0-b3caef776a66" providerId="ADAL" clId="{3E1E6525-28CC-4231-B2BF-192EA71CF4A6}" dt="2022-09-13T19:40:18.405" v="58" actId="2696"/>
          <pc:sldLayoutMkLst>
            <pc:docMk/>
            <pc:sldMasterMk cId="3969745341" sldId="2147484553"/>
            <pc:sldLayoutMk cId="1211753774" sldId="2147484556"/>
          </pc:sldLayoutMkLst>
        </pc:sldLayoutChg>
        <pc:sldLayoutChg chg="del">
          <pc:chgData name="Megan Faller" userId="9d1e07f7-a773-4974-a6b0-b3caef776a66" providerId="ADAL" clId="{3E1E6525-28CC-4231-B2BF-192EA71CF4A6}" dt="2022-09-13T19:40:18.408" v="59" actId="2696"/>
          <pc:sldLayoutMkLst>
            <pc:docMk/>
            <pc:sldMasterMk cId="3969745341" sldId="2147484553"/>
            <pc:sldLayoutMk cId="4290342642" sldId="2147484557"/>
          </pc:sldLayoutMkLst>
        </pc:sldLayoutChg>
        <pc:sldLayoutChg chg="del">
          <pc:chgData name="Megan Faller" userId="9d1e07f7-a773-4974-a6b0-b3caef776a66" providerId="ADAL" clId="{3E1E6525-28CC-4231-B2BF-192EA71CF4A6}" dt="2022-09-13T19:40:18.411" v="60" actId="2696"/>
          <pc:sldLayoutMkLst>
            <pc:docMk/>
            <pc:sldMasterMk cId="3969745341" sldId="2147484553"/>
            <pc:sldLayoutMk cId="2281001434" sldId="2147484558"/>
          </pc:sldLayoutMkLst>
        </pc:sldLayoutChg>
        <pc:sldLayoutChg chg="del">
          <pc:chgData name="Megan Faller" userId="9d1e07f7-a773-4974-a6b0-b3caef776a66" providerId="ADAL" clId="{3E1E6525-28CC-4231-B2BF-192EA71CF4A6}" dt="2022-09-13T19:40:18.414" v="61" actId="2696"/>
          <pc:sldLayoutMkLst>
            <pc:docMk/>
            <pc:sldMasterMk cId="3969745341" sldId="2147484553"/>
            <pc:sldLayoutMk cId="1533566890" sldId="2147484559"/>
          </pc:sldLayoutMkLst>
        </pc:sldLayoutChg>
        <pc:sldLayoutChg chg="del">
          <pc:chgData name="Megan Faller" userId="9d1e07f7-a773-4974-a6b0-b3caef776a66" providerId="ADAL" clId="{3E1E6525-28CC-4231-B2BF-192EA71CF4A6}" dt="2022-09-13T19:40:18.416" v="62" actId="2696"/>
          <pc:sldLayoutMkLst>
            <pc:docMk/>
            <pc:sldMasterMk cId="3969745341" sldId="2147484553"/>
            <pc:sldLayoutMk cId="4215692955" sldId="2147484560"/>
          </pc:sldLayoutMkLst>
        </pc:sldLayoutChg>
        <pc:sldLayoutChg chg="del">
          <pc:chgData name="Megan Faller" userId="9d1e07f7-a773-4974-a6b0-b3caef776a66" providerId="ADAL" clId="{3E1E6525-28CC-4231-B2BF-192EA71CF4A6}" dt="2022-09-13T19:40:18.418" v="63" actId="2696"/>
          <pc:sldLayoutMkLst>
            <pc:docMk/>
            <pc:sldMasterMk cId="3969745341" sldId="2147484553"/>
            <pc:sldLayoutMk cId="3958056082" sldId="2147484561"/>
          </pc:sldLayoutMkLst>
        </pc:sldLayoutChg>
        <pc:sldLayoutChg chg="del">
          <pc:chgData name="Megan Faller" userId="9d1e07f7-a773-4974-a6b0-b3caef776a66" providerId="ADAL" clId="{3E1E6525-28CC-4231-B2BF-192EA71CF4A6}" dt="2022-09-13T19:40:18.420" v="64" actId="2696"/>
          <pc:sldLayoutMkLst>
            <pc:docMk/>
            <pc:sldMasterMk cId="3969745341" sldId="2147484553"/>
            <pc:sldLayoutMk cId="2596641263" sldId="2147484562"/>
          </pc:sldLayoutMkLst>
        </pc:sldLayoutChg>
        <pc:sldLayoutChg chg="del">
          <pc:chgData name="Megan Faller" userId="9d1e07f7-a773-4974-a6b0-b3caef776a66" providerId="ADAL" clId="{3E1E6525-28CC-4231-B2BF-192EA71CF4A6}" dt="2022-09-13T19:40:18.422" v="65" actId="2696"/>
          <pc:sldLayoutMkLst>
            <pc:docMk/>
            <pc:sldMasterMk cId="3969745341" sldId="2147484553"/>
            <pc:sldLayoutMk cId="670784218" sldId="2147484563"/>
          </pc:sldLayoutMkLst>
        </pc:sldLayoutChg>
        <pc:sldLayoutChg chg="del">
          <pc:chgData name="Megan Faller" userId="9d1e07f7-a773-4974-a6b0-b3caef776a66" providerId="ADAL" clId="{3E1E6525-28CC-4231-B2BF-192EA71CF4A6}" dt="2022-09-13T19:40:18.424" v="66" actId="2696"/>
          <pc:sldLayoutMkLst>
            <pc:docMk/>
            <pc:sldMasterMk cId="3969745341" sldId="2147484553"/>
            <pc:sldLayoutMk cId="1244414688" sldId="2147484564"/>
          </pc:sldLayoutMkLst>
        </pc:sldLayoutChg>
        <pc:sldLayoutChg chg="del">
          <pc:chgData name="Megan Faller" userId="9d1e07f7-a773-4974-a6b0-b3caef776a66" providerId="ADAL" clId="{3E1E6525-28CC-4231-B2BF-192EA71CF4A6}" dt="2022-09-13T19:40:18.426" v="67" actId="2696"/>
          <pc:sldLayoutMkLst>
            <pc:docMk/>
            <pc:sldMasterMk cId="3969745341" sldId="2147484553"/>
            <pc:sldLayoutMk cId="3872712621" sldId="2147484565"/>
          </pc:sldLayoutMkLst>
        </pc:sldLayoutChg>
      </pc:sldMasterChg>
    </pc:docChg>
  </pc:docChgLst>
  <pc:docChgLst>
    <pc:chgData name="Megan Faller" userId="9d1e07f7-a773-4974-a6b0-b3caef776a66" providerId="ADAL" clId="{C07E4158-D56D-46B3-ADA8-7C6365941470}"/>
    <pc:docChg chg="modSld">
      <pc:chgData name="Megan Faller" userId="9d1e07f7-a773-4974-a6b0-b3caef776a66" providerId="ADAL" clId="{C07E4158-D56D-46B3-ADA8-7C6365941470}" dt="2023-08-03T15:21:57.886" v="29" actId="115"/>
      <pc:docMkLst>
        <pc:docMk/>
      </pc:docMkLst>
      <pc:sldChg chg="modNotesTx">
        <pc:chgData name="Megan Faller" userId="9d1e07f7-a773-4974-a6b0-b3caef776a66" providerId="ADAL" clId="{C07E4158-D56D-46B3-ADA8-7C6365941470}" dt="2023-08-03T15:19:10.406" v="2" actId="20577"/>
        <pc:sldMkLst>
          <pc:docMk/>
          <pc:sldMk cId="671640510" sldId="291"/>
        </pc:sldMkLst>
      </pc:sldChg>
      <pc:sldChg chg="modNotesTx">
        <pc:chgData name="Megan Faller" userId="9d1e07f7-a773-4974-a6b0-b3caef776a66" providerId="ADAL" clId="{C07E4158-D56D-46B3-ADA8-7C6365941470}" dt="2023-08-03T15:18:48.562" v="1" actId="20577"/>
        <pc:sldMkLst>
          <pc:docMk/>
          <pc:sldMk cId="1210246077" sldId="1375"/>
        </pc:sldMkLst>
      </pc:sldChg>
      <pc:sldChg chg="modNotesTx">
        <pc:chgData name="Megan Faller" userId="9d1e07f7-a773-4974-a6b0-b3caef776a66" providerId="ADAL" clId="{C07E4158-D56D-46B3-ADA8-7C6365941470}" dt="2023-08-03T15:21:49.366" v="28" actId="115"/>
        <pc:sldMkLst>
          <pc:docMk/>
          <pc:sldMk cId="535185170" sldId="1529"/>
        </pc:sldMkLst>
      </pc:sldChg>
      <pc:sldChg chg="modNotesTx">
        <pc:chgData name="Megan Faller" userId="9d1e07f7-a773-4974-a6b0-b3caef776a66" providerId="ADAL" clId="{C07E4158-D56D-46B3-ADA8-7C6365941470}" dt="2023-08-03T15:21:57.886" v="29" actId="115"/>
        <pc:sldMkLst>
          <pc:docMk/>
          <pc:sldMk cId="3810879173" sldId="1549"/>
        </pc:sldMkLst>
      </pc:sldChg>
      <pc:sldChg chg="modNotesTx">
        <pc:chgData name="Megan Faller" userId="9d1e07f7-a773-4974-a6b0-b3caef776a66" providerId="ADAL" clId="{C07E4158-D56D-46B3-ADA8-7C6365941470}" dt="2023-08-03T15:18:32.378" v="0" actId="20577"/>
        <pc:sldMkLst>
          <pc:docMk/>
          <pc:sldMk cId="818714379" sldId="1574"/>
        </pc:sldMkLst>
      </pc:sldChg>
      <pc:sldChg chg="modNotesTx">
        <pc:chgData name="Megan Faller" userId="9d1e07f7-a773-4974-a6b0-b3caef776a66" providerId="ADAL" clId="{C07E4158-D56D-46B3-ADA8-7C6365941470}" dt="2023-08-03T15:21:43.542" v="27" actId="115"/>
        <pc:sldMkLst>
          <pc:docMk/>
          <pc:sldMk cId="1815752421" sldId="1833"/>
        </pc:sldMkLst>
      </pc:sldChg>
      <pc:sldChg chg="modNotesTx">
        <pc:chgData name="Megan Faller" userId="9d1e07f7-a773-4974-a6b0-b3caef776a66" providerId="ADAL" clId="{C07E4158-D56D-46B3-ADA8-7C6365941470}" dt="2023-08-03T15:21:28.524" v="26" actId="20577"/>
        <pc:sldMkLst>
          <pc:docMk/>
          <pc:sldMk cId="3964038508" sldId="1859"/>
        </pc:sldMkLst>
      </pc:sldChg>
      <pc:sldChg chg="modNotesTx">
        <pc:chgData name="Megan Faller" userId="9d1e07f7-a773-4974-a6b0-b3caef776a66" providerId="ADAL" clId="{C07E4158-D56D-46B3-ADA8-7C6365941470}" dt="2023-08-03T15:19:51.311" v="3" actId="20577"/>
        <pc:sldMkLst>
          <pc:docMk/>
          <pc:sldMk cId="4160923150" sldId="1946"/>
        </pc:sldMkLst>
      </pc:sldChg>
      <pc:sldChg chg="modNotesTx">
        <pc:chgData name="Megan Faller" userId="9d1e07f7-a773-4974-a6b0-b3caef776a66" providerId="ADAL" clId="{C07E4158-D56D-46B3-ADA8-7C6365941470}" dt="2023-08-03T15:20:34.871" v="24" actId="20577"/>
        <pc:sldMkLst>
          <pc:docMk/>
          <pc:sldMk cId="1647390888" sldId="1948"/>
        </pc:sldMkLst>
      </pc:sldChg>
    </pc:docChg>
  </pc:docChgLst>
  <pc:docChgLst>
    <pc:chgData name="Megan Faller" userId="9d1e07f7-a773-4974-a6b0-b3caef776a66" providerId="ADAL" clId="{BE193709-BB2C-40BF-B483-119FA478E51A}"/>
    <pc:docChg chg="modSld">
      <pc:chgData name="Megan Faller" userId="9d1e07f7-a773-4974-a6b0-b3caef776a66" providerId="ADAL" clId="{BE193709-BB2C-40BF-B483-119FA478E51A}" dt="2022-11-21T20:32:36.517" v="7" actId="1076"/>
      <pc:docMkLst>
        <pc:docMk/>
      </pc:docMkLst>
      <pc:sldChg chg="modNotes">
        <pc:chgData name="Megan Faller" userId="9d1e07f7-a773-4974-a6b0-b3caef776a66" providerId="ADAL" clId="{BE193709-BB2C-40BF-B483-119FA478E51A}" dt="2022-11-21T20:30:55.481" v="2" actId="1076"/>
        <pc:sldMkLst>
          <pc:docMk/>
          <pc:sldMk cId="57228080" sldId="1531"/>
        </pc:sldMkLst>
      </pc:sldChg>
      <pc:sldChg chg="modNotes">
        <pc:chgData name="Megan Faller" userId="9d1e07f7-a773-4974-a6b0-b3caef776a66" providerId="ADAL" clId="{BE193709-BB2C-40BF-B483-119FA478E51A}" dt="2022-11-21T20:32:36.517" v="7" actId="1076"/>
        <pc:sldMkLst>
          <pc:docMk/>
          <pc:sldMk cId="3810879173" sldId="1549"/>
        </pc:sldMkLst>
      </pc:sldChg>
      <pc:sldChg chg="modNotes">
        <pc:chgData name="Megan Faller" userId="9d1e07f7-a773-4974-a6b0-b3caef776a66" providerId="ADAL" clId="{BE193709-BB2C-40BF-B483-119FA478E51A}" dt="2022-11-21T20:30:17.190" v="1" actId="1076"/>
        <pc:sldMkLst>
          <pc:docMk/>
          <pc:sldMk cId="1815752421" sldId="1833"/>
        </pc:sldMkLst>
      </pc:sldChg>
    </pc:docChg>
  </pc:docChgLst>
  <pc:docChgLst>
    <pc:chgData name="Megan Faller" userId="9d1e07f7-a773-4974-a6b0-b3caef776a66" providerId="ADAL" clId="{10D849D0-FE4C-4068-B3D9-4A9155A7A6C6}"/>
    <pc:docChg chg="modSld modNotesMaster">
      <pc:chgData name="Megan Faller" userId="9d1e07f7-a773-4974-a6b0-b3caef776a66" providerId="ADAL" clId="{10D849D0-FE4C-4068-B3D9-4A9155A7A6C6}" dt="2023-06-05T19:05:01.703" v="0"/>
      <pc:docMkLst>
        <pc:docMk/>
      </pc:docMkLst>
      <pc:sldChg chg="modNotes">
        <pc:chgData name="Megan Faller" userId="9d1e07f7-a773-4974-a6b0-b3caef776a66" providerId="ADAL" clId="{10D849D0-FE4C-4068-B3D9-4A9155A7A6C6}" dt="2023-06-05T19:05:01.703" v="0"/>
        <pc:sldMkLst>
          <pc:docMk/>
          <pc:sldMk cId="3527717250" sldId="261"/>
        </pc:sldMkLst>
      </pc:sldChg>
      <pc:sldChg chg="modNotes">
        <pc:chgData name="Megan Faller" userId="9d1e07f7-a773-4974-a6b0-b3caef776a66" providerId="ADAL" clId="{10D849D0-FE4C-4068-B3D9-4A9155A7A6C6}" dt="2023-06-05T19:05:01.703" v="0"/>
        <pc:sldMkLst>
          <pc:docMk/>
          <pc:sldMk cId="671640510" sldId="291"/>
        </pc:sldMkLst>
      </pc:sldChg>
      <pc:sldChg chg="modNotes">
        <pc:chgData name="Megan Faller" userId="9d1e07f7-a773-4974-a6b0-b3caef776a66" providerId="ADAL" clId="{10D849D0-FE4C-4068-B3D9-4A9155A7A6C6}" dt="2023-06-05T19:05:01.703" v="0"/>
        <pc:sldMkLst>
          <pc:docMk/>
          <pc:sldMk cId="1210246077" sldId="1375"/>
        </pc:sldMkLst>
      </pc:sldChg>
      <pc:sldChg chg="modNotes">
        <pc:chgData name="Megan Faller" userId="9d1e07f7-a773-4974-a6b0-b3caef776a66" providerId="ADAL" clId="{10D849D0-FE4C-4068-B3D9-4A9155A7A6C6}" dt="2023-06-05T19:05:01.703" v="0"/>
        <pc:sldMkLst>
          <pc:docMk/>
          <pc:sldMk cId="535185170" sldId="1529"/>
        </pc:sldMkLst>
      </pc:sldChg>
      <pc:sldChg chg="modNotes">
        <pc:chgData name="Megan Faller" userId="9d1e07f7-a773-4974-a6b0-b3caef776a66" providerId="ADAL" clId="{10D849D0-FE4C-4068-B3D9-4A9155A7A6C6}" dt="2023-06-05T19:05:01.703" v="0"/>
        <pc:sldMkLst>
          <pc:docMk/>
          <pc:sldMk cId="1620538229" sldId="1530"/>
        </pc:sldMkLst>
      </pc:sldChg>
      <pc:sldChg chg="modNotes">
        <pc:chgData name="Megan Faller" userId="9d1e07f7-a773-4974-a6b0-b3caef776a66" providerId="ADAL" clId="{10D849D0-FE4C-4068-B3D9-4A9155A7A6C6}" dt="2023-06-05T19:05:01.703" v="0"/>
        <pc:sldMkLst>
          <pc:docMk/>
          <pc:sldMk cId="57228080" sldId="1531"/>
        </pc:sldMkLst>
      </pc:sldChg>
      <pc:sldChg chg="modNotes">
        <pc:chgData name="Megan Faller" userId="9d1e07f7-a773-4974-a6b0-b3caef776a66" providerId="ADAL" clId="{10D849D0-FE4C-4068-B3D9-4A9155A7A6C6}" dt="2023-06-05T19:05:01.703" v="0"/>
        <pc:sldMkLst>
          <pc:docMk/>
          <pc:sldMk cId="1903297208" sldId="1532"/>
        </pc:sldMkLst>
      </pc:sldChg>
      <pc:sldChg chg="modNotes">
        <pc:chgData name="Megan Faller" userId="9d1e07f7-a773-4974-a6b0-b3caef776a66" providerId="ADAL" clId="{10D849D0-FE4C-4068-B3D9-4A9155A7A6C6}" dt="2023-06-05T19:05:01.703" v="0"/>
        <pc:sldMkLst>
          <pc:docMk/>
          <pc:sldMk cId="951309621" sldId="1534"/>
        </pc:sldMkLst>
      </pc:sldChg>
      <pc:sldChg chg="modNotes">
        <pc:chgData name="Megan Faller" userId="9d1e07f7-a773-4974-a6b0-b3caef776a66" providerId="ADAL" clId="{10D849D0-FE4C-4068-B3D9-4A9155A7A6C6}" dt="2023-06-05T19:05:01.703" v="0"/>
        <pc:sldMkLst>
          <pc:docMk/>
          <pc:sldMk cId="96257897" sldId="1535"/>
        </pc:sldMkLst>
      </pc:sldChg>
      <pc:sldChg chg="modNotes">
        <pc:chgData name="Megan Faller" userId="9d1e07f7-a773-4974-a6b0-b3caef776a66" providerId="ADAL" clId="{10D849D0-FE4C-4068-B3D9-4A9155A7A6C6}" dt="2023-06-05T19:05:01.703" v="0"/>
        <pc:sldMkLst>
          <pc:docMk/>
          <pc:sldMk cId="2597918859" sldId="1536"/>
        </pc:sldMkLst>
      </pc:sldChg>
      <pc:sldChg chg="modNotes">
        <pc:chgData name="Megan Faller" userId="9d1e07f7-a773-4974-a6b0-b3caef776a66" providerId="ADAL" clId="{10D849D0-FE4C-4068-B3D9-4A9155A7A6C6}" dt="2023-06-05T19:05:01.703" v="0"/>
        <pc:sldMkLst>
          <pc:docMk/>
          <pc:sldMk cId="2915637119" sldId="1537"/>
        </pc:sldMkLst>
      </pc:sldChg>
      <pc:sldChg chg="modNotes">
        <pc:chgData name="Megan Faller" userId="9d1e07f7-a773-4974-a6b0-b3caef776a66" providerId="ADAL" clId="{10D849D0-FE4C-4068-B3D9-4A9155A7A6C6}" dt="2023-06-05T19:05:01.703" v="0"/>
        <pc:sldMkLst>
          <pc:docMk/>
          <pc:sldMk cId="3779181948" sldId="1538"/>
        </pc:sldMkLst>
      </pc:sldChg>
      <pc:sldChg chg="modNotes">
        <pc:chgData name="Megan Faller" userId="9d1e07f7-a773-4974-a6b0-b3caef776a66" providerId="ADAL" clId="{10D849D0-FE4C-4068-B3D9-4A9155A7A6C6}" dt="2023-06-05T19:05:01.703" v="0"/>
        <pc:sldMkLst>
          <pc:docMk/>
          <pc:sldMk cId="2930942894" sldId="1539"/>
        </pc:sldMkLst>
      </pc:sldChg>
      <pc:sldChg chg="modNotes">
        <pc:chgData name="Megan Faller" userId="9d1e07f7-a773-4974-a6b0-b3caef776a66" providerId="ADAL" clId="{10D849D0-FE4C-4068-B3D9-4A9155A7A6C6}" dt="2023-06-05T19:05:01.703" v="0"/>
        <pc:sldMkLst>
          <pc:docMk/>
          <pc:sldMk cId="2871707118" sldId="1540"/>
        </pc:sldMkLst>
      </pc:sldChg>
      <pc:sldChg chg="modNotes">
        <pc:chgData name="Megan Faller" userId="9d1e07f7-a773-4974-a6b0-b3caef776a66" providerId="ADAL" clId="{10D849D0-FE4C-4068-B3D9-4A9155A7A6C6}" dt="2023-06-05T19:05:01.703" v="0"/>
        <pc:sldMkLst>
          <pc:docMk/>
          <pc:sldMk cId="432210458" sldId="1541"/>
        </pc:sldMkLst>
      </pc:sldChg>
      <pc:sldChg chg="modNotes">
        <pc:chgData name="Megan Faller" userId="9d1e07f7-a773-4974-a6b0-b3caef776a66" providerId="ADAL" clId="{10D849D0-FE4C-4068-B3D9-4A9155A7A6C6}" dt="2023-06-05T19:05:01.703" v="0"/>
        <pc:sldMkLst>
          <pc:docMk/>
          <pc:sldMk cId="1417771951" sldId="1542"/>
        </pc:sldMkLst>
      </pc:sldChg>
      <pc:sldChg chg="modNotes">
        <pc:chgData name="Megan Faller" userId="9d1e07f7-a773-4974-a6b0-b3caef776a66" providerId="ADAL" clId="{10D849D0-FE4C-4068-B3D9-4A9155A7A6C6}" dt="2023-06-05T19:05:01.703" v="0"/>
        <pc:sldMkLst>
          <pc:docMk/>
          <pc:sldMk cId="374860566" sldId="1543"/>
        </pc:sldMkLst>
      </pc:sldChg>
      <pc:sldChg chg="modNotes">
        <pc:chgData name="Megan Faller" userId="9d1e07f7-a773-4974-a6b0-b3caef776a66" providerId="ADAL" clId="{10D849D0-FE4C-4068-B3D9-4A9155A7A6C6}" dt="2023-06-05T19:05:01.703" v="0"/>
        <pc:sldMkLst>
          <pc:docMk/>
          <pc:sldMk cId="924527543" sldId="1544"/>
        </pc:sldMkLst>
      </pc:sldChg>
      <pc:sldChg chg="modNotes">
        <pc:chgData name="Megan Faller" userId="9d1e07f7-a773-4974-a6b0-b3caef776a66" providerId="ADAL" clId="{10D849D0-FE4C-4068-B3D9-4A9155A7A6C6}" dt="2023-06-05T19:05:01.703" v="0"/>
        <pc:sldMkLst>
          <pc:docMk/>
          <pc:sldMk cId="1706572933" sldId="1545"/>
        </pc:sldMkLst>
      </pc:sldChg>
      <pc:sldChg chg="modNotes">
        <pc:chgData name="Megan Faller" userId="9d1e07f7-a773-4974-a6b0-b3caef776a66" providerId="ADAL" clId="{10D849D0-FE4C-4068-B3D9-4A9155A7A6C6}" dt="2023-06-05T19:05:01.703" v="0"/>
        <pc:sldMkLst>
          <pc:docMk/>
          <pc:sldMk cId="2240097094" sldId="1546"/>
        </pc:sldMkLst>
      </pc:sldChg>
      <pc:sldChg chg="modNotes">
        <pc:chgData name="Megan Faller" userId="9d1e07f7-a773-4974-a6b0-b3caef776a66" providerId="ADAL" clId="{10D849D0-FE4C-4068-B3D9-4A9155A7A6C6}" dt="2023-06-05T19:05:01.703" v="0"/>
        <pc:sldMkLst>
          <pc:docMk/>
          <pc:sldMk cId="817769742" sldId="1547"/>
        </pc:sldMkLst>
      </pc:sldChg>
      <pc:sldChg chg="modNotes">
        <pc:chgData name="Megan Faller" userId="9d1e07f7-a773-4974-a6b0-b3caef776a66" providerId="ADAL" clId="{10D849D0-FE4C-4068-B3D9-4A9155A7A6C6}" dt="2023-06-05T19:05:01.703" v="0"/>
        <pc:sldMkLst>
          <pc:docMk/>
          <pc:sldMk cId="2237392214" sldId="1548"/>
        </pc:sldMkLst>
      </pc:sldChg>
      <pc:sldChg chg="modNotes">
        <pc:chgData name="Megan Faller" userId="9d1e07f7-a773-4974-a6b0-b3caef776a66" providerId="ADAL" clId="{10D849D0-FE4C-4068-B3D9-4A9155A7A6C6}" dt="2023-06-05T19:05:01.703" v="0"/>
        <pc:sldMkLst>
          <pc:docMk/>
          <pc:sldMk cId="3810879173" sldId="1549"/>
        </pc:sldMkLst>
      </pc:sldChg>
      <pc:sldChg chg="modNotes">
        <pc:chgData name="Megan Faller" userId="9d1e07f7-a773-4974-a6b0-b3caef776a66" providerId="ADAL" clId="{10D849D0-FE4C-4068-B3D9-4A9155A7A6C6}" dt="2023-06-05T19:05:01.703" v="0"/>
        <pc:sldMkLst>
          <pc:docMk/>
          <pc:sldMk cId="1128989446" sldId="1550"/>
        </pc:sldMkLst>
      </pc:sldChg>
      <pc:sldChg chg="modNotes">
        <pc:chgData name="Megan Faller" userId="9d1e07f7-a773-4974-a6b0-b3caef776a66" providerId="ADAL" clId="{10D849D0-FE4C-4068-B3D9-4A9155A7A6C6}" dt="2023-06-05T19:05:01.703" v="0"/>
        <pc:sldMkLst>
          <pc:docMk/>
          <pc:sldMk cId="2233484918" sldId="1551"/>
        </pc:sldMkLst>
      </pc:sldChg>
      <pc:sldChg chg="modNotes">
        <pc:chgData name="Megan Faller" userId="9d1e07f7-a773-4974-a6b0-b3caef776a66" providerId="ADAL" clId="{10D849D0-FE4C-4068-B3D9-4A9155A7A6C6}" dt="2023-06-05T19:05:01.703" v="0"/>
        <pc:sldMkLst>
          <pc:docMk/>
          <pc:sldMk cId="1205787094" sldId="1552"/>
        </pc:sldMkLst>
      </pc:sldChg>
      <pc:sldChg chg="modNotes">
        <pc:chgData name="Megan Faller" userId="9d1e07f7-a773-4974-a6b0-b3caef776a66" providerId="ADAL" clId="{10D849D0-FE4C-4068-B3D9-4A9155A7A6C6}" dt="2023-06-05T19:05:01.703" v="0"/>
        <pc:sldMkLst>
          <pc:docMk/>
          <pc:sldMk cId="225223804" sldId="1553"/>
        </pc:sldMkLst>
      </pc:sldChg>
      <pc:sldChg chg="modNotes">
        <pc:chgData name="Megan Faller" userId="9d1e07f7-a773-4974-a6b0-b3caef776a66" providerId="ADAL" clId="{10D849D0-FE4C-4068-B3D9-4A9155A7A6C6}" dt="2023-06-05T19:05:01.703" v="0"/>
        <pc:sldMkLst>
          <pc:docMk/>
          <pc:sldMk cId="1805505021" sldId="1554"/>
        </pc:sldMkLst>
      </pc:sldChg>
      <pc:sldChg chg="modNotes">
        <pc:chgData name="Megan Faller" userId="9d1e07f7-a773-4974-a6b0-b3caef776a66" providerId="ADAL" clId="{10D849D0-FE4C-4068-B3D9-4A9155A7A6C6}" dt="2023-06-05T19:05:01.703" v="0"/>
        <pc:sldMkLst>
          <pc:docMk/>
          <pc:sldMk cId="3728595655" sldId="1555"/>
        </pc:sldMkLst>
      </pc:sldChg>
      <pc:sldChg chg="modNotes">
        <pc:chgData name="Megan Faller" userId="9d1e07f7-a773-4974-a6b0-b3caef776a66" providerId="ADAL" clId="{10D849D0-FE4C-4068-B3D9-4A9155A7A6C6}" dt="2023-06-05T19:05:01.703" v="0"/>
        <pc:sldMkLst>
          <pc:docMk/>
          <pc:sldMk cId="2293027738" sldId="1556"/>
        </pc:sldMkLst>
      </pc:sldChg>
      <pc:sldChg chg="modNotes">
        <pc:chgData name="Megan Faller" userId="9d1e07f7-a773-4974-a6b0-b3caef776a66" providerId="ADAL" clId="{10D849D0-FE4C-4068-B3D9-4A9155A7A6C6}" dt="2023-06-05T19:05:01.703" v="0"/>
        <pc:sldMkLst>
          <pc:docMk/>
          <pc:sldMk cId="1331934585" sldId="1557"/>
        </pc:sldMkLst>
      </pc:sldChg>
      <pc:sldChg chg="modNotes">
        <pc:chgData name="Megan Faller" userId="9d1e07f7-a773-4974-a6b0-b3caef776a66" providerId="ADAL" clId="{10D849D0-FE4C-4068-B3D9-4A9155A7A6C6}" dt="2023-06-05T19:05:01.703" v="0"/>
        <pc:sldMkLst>
          <pc:docMk/>
          <pc:sldMk cId="4038431300" sldId="1558"/>
        </pc:sldMkLst>
      </pc:sldChg>
      <pc:sldChg chg="modNotes">
        <pc:chgData name="Megan Faller" userId="9d1e07f7-a773-4974-a6b0-b3caef776a66" providerId="ADAL" clId="{10D849D0-FE4C-4068-B3D9-4A9155A7A6C6}" dt="2023-06-05T19:05:01.703" v="0"/>
        <pc:sldMkLst>
          <pc:docMk/>
          <pc:sldMk cId="4083485519" sldId="1559"/>
        </pc:sldMkLst>
      </pc:sldChg>
      <pc:sldChg chg="modNotes">
        <pc:chgData name="Megan Faller" userId="9d1e07f7-a773-4974-a6b0-b3caef776a66" providerId="ADAL" clId="{10D849D0-FE4C-4068-B3D9-4A9155A7A6C6}" dt="2023-06-05T19:05:01.703" v="0"/>
        <pc:sldMkLst>
          <pc:docMk/>
          <pc:sldMk cId="1875105085" sldId="1560"/>
        </pc:sldMkLst>
      </pc:sldChg>
      <pc:sldChg chg="modNotes">
        <pc:chgData name="Megan Faller" userId="9d1e07f7-a773-4974-a6b0-b3caef776a66" providerId="ADAL" clId="{10D849D0-FE4C-4068-B3D9-4A9155A7A6C6}" dt="2023-06-05T19:05:01.703" v="0"/>
        <pc:sldMkLst>
          <pc:docMk/>
          <pc:sldMk cId="3310319358" sldId="1561"/>
        </pc:sldMkLst>
      </pc:sldChg>
      <pc:sldChg chg="modNotes">
        <pc:chgData name="Megan Faller" userId="9d1e07f7-a773-4974-a6b0-b3caef776a66" providerId="ADAL" clId="{10D849D0-FE4C-4068-B3D9-4A9155A7A6C6}" dt="2023-06-05T19:05:01.703" v="0"/>
        <pc:sldMkLst>
          <pc:docMk/>
          <pc:sldMk cId="699429191" sldId="1562"/>
        </pc:sldMkLst>
      </pc:sldChg>
      <pc:sldChg chg="modNotes">
        <pc:chgData name="Megan Faller" userId="9d1e07f7-a773-4974-a6b0-b3caef776a66" providerId="ADAL" clId="{10D849D0-FE4C-4068-B3D9-4A9155A7A6C6}" dt="2023-06-05T19:05:01.703" v="0"/>
        <pc:sldMkLst>
          <pc:docMk/>
          <pc:sldMk cId="598035698" sldId="1563"/>
        </pc:sldMkLst>
      </pc:sldChg>
      <pc:sldChg chg="modNotes">
        <pc:chgData name="Megan Faller" userId="9d1e07f7-a773-4974-a6b0-b3caef776a66" providerId="ADAL" clId="{10D849D0-FE4C-4068-B3D9-4A9155A7A6C6}" dt="2023-06-05T19:05:01.703" v="0"/>
        <pc:sldMkLst>
          <pc:docMk/>
          <pc:sldMk cId="4060658139" sldId="1564"/>
        </pc:sldMkLst>
      </pc:sldChg>
      <pc:sldChg chg="modNotes">
        <pc:chgData name="Megan Faller" userId="9d1e07f7-a773-4974-a6b0-b3caef776a66" providerId="ADAL" clId="{10D849D0-FE4C-4068-B3D9-4A9155A7A6C6}" dt="2023-06-05T19:05:01.703" v="0"/>
        <pc:sldMkLst>
          <pc:docMk/>
          <pc:sldMk cId="2694418836" sldId="1565"/>
        </pc:sldMkLst>
      </pc:sldChg>
      <pc:sldChg chg="modNotes">
        <pc:chgData name="Megan Faller" userId="9d1e07f7-a773-4974-a6b0-b3caef776a66" providerId="ADAL" clId="{10D849D0-FE4C-4068-B3D9-4A9155A7A6C6}" dt="2023-06-05T19:05:01.703" v="0"/>
        <pc:sldMkLst>
          <pc:docMk/>
          <pc:sldMk cId="818714379" sldId="1574"/>
        </pc:sldMkLst>
      </pc:sldChg>
      <pc:sldChg chg="modNotes">
        <pc:chgData name="Megan Faller" userId="9d1e07f7-a773-4974-a6b0-b3caef776a66" providerId="ADAL" clId="{10D849D0-FE4C-4068-B3D9-4A9155A7A6C6}" dt="2023-06-05T19:05:01.703" v="0"/>
        <pc:sldMkLst>
          <pc:docMk/>
          <pc:sldMk cId="2355238675" sldId="1618"/>
        </pc:sldMkLst>
      </pc:sldChg>
      <pc:sldChg chg="modNotes">
        <pc:chgData name="Megan Faller" userId="9d1e07f7-a773-4974-a6b0-b3caef776a66" providerId="ADAL" clId="{10D849D0-FE4C-4068-B3D9-4A9155A7A6C6}" dt="2023-06-05T19:05:01.703" v="0"/>
        <pc:sldMkLst>
          <pc:docMk/>
          <pc:sldMk cId="858252642" sldId="1622"/>
        </pc:sldMkLst>
      </pc:sldChg>
      <pc:sldChg chg="modNotes">
        <pc:chgData name="Megan Faller" userId="9d1e07f7-a773-4974-a6b0-b3caef776a66" providerId="ADAL" clId="{10D849D0-FE4C-4068-B3D9-4A9155A7A6C6}" dt="2023-06-05T19:05:01.703" v="0"/>
        <pc:sldMkLst>
          <pc:docMk/>
          <pc:sldMk cId="762871421" sldId="1700"/>
        </pc:sldMkLst>
      </pc:sldChg>
      <pc:sldChg chg="modNotes">
        <pc:chgData name="Megan Faller" userId="9d1e07f7-a773-4974-a6b0-b3caef776a66" providerId="ADAL" clId="{10D849D0-FE4C-4068-B3D9-4A9155A7A6C6}" dt="2023-06-05T19:05:01.703" v="0"/>
        <pc:sldMkLst>
          <pc:docMk/>
          <pc:sldMk cId="1815752421" sldId="1833"/>
        </pc:sldMkLst>
      </pc:sldChg>
      <pc:sldChg chg="modNotes">
        <pc:chgData name="Megan Faller" userId="9d1e07f7-a773-4974-a6b0-b3caef776a66" providerId="ADAL" clId="{10D849D0-FE4C-4068-B3D9-4A9155A7A6C6}" dt="2023-06-05T19:05:01.703" v="0"/>
        <pc:sldMkLst>
          <pc:docMk/>
          <pc:sldMk cId="3964038508" sldId="1859"/>
        </pc:sldMkLst>
      </pc:sldChg>
      <pc:sldChg chg="modNotes">
        <pc:chgData name="Megan Faller" userId="9d1e07f7-a773-4974-a6b0-b3caef776a66" providerId="ADAL" clId="{10D849D0-FE4C-4068-B3D9-4A9155A7A6C6}" dt="2023-06-05T19:05:01.703" v="0"/>
        <pc:sldMkLst>
          <pc:docMk/>
          <pc:sldMk cId="4160923150" sldId="1946"/>
        </pc:sldMkLst>
      </pc:sldChg>
      <pc:sldChg chg="modNotes">
        <pc:chgData name="Megan Faller" userId="9d1e07f7-a773-4974-a6b0-b3caef776a66" providerId="ADAL" clId="{10D849D0-FE4C-4068-B3D9-4A9155A7A6C6}" dt="2023-06-05T19:05:01.703" v="0"/>
        <pc:sldMkLst>
          <pc:docMk/>
          <pc:sldMk cId="1647390888" sldId="1948"/>
        </pc:sldMkLst>
      </pc:sldChg>
      <pc:sldChg chg="modNotes">
        <pc:chgData name="Megan Faller" userId="9d1e07f7-a773-4974-a6b0-b3caef776a66" providerId="ADAL" clId="{10D849D0-FE4C-4068-B3D9-4A9155A7A6C6}" dt="2023-06-05T19:05:01.703" v="0"/>
        <pc:sldMkLst>
          <pc:docMk/>
          <pc:sldMk cId="2007927512" sldId="1949"/>
        </pc:sldMkLst>
      </pc:sldChg>
    </pc:docChg>
  </pc:docChgLst>
</pc:chgInfo>
</file>

<file path=ppt/diagrams/_rels/data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ata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ata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4.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image" Target="../media/image54.png"/><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32CDC9-0D03-4045-AE31-FC3872F222D1}"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12AC166E-8221-4DF4-BFD0-11921D005D10}">
      <dgm:prSet/>
      <dgm:spPr/>
      <dgm:t>
        <a:bodyPr/>
        <a:lstStyle/>
        <a:p>
          <a:r>
            <a:rPr lang="en-US">
              <a:solidFill>
                <a:schemeClr val="bg2"/>
              </a:solidFill>
              <a:latin typeface="Arial"/>
            </a:rPr>
            <a:t>Compare</a:t>
          </a:r>
          <a:endParaRPr lang="en-US">
            <a:solidFill>
              <a:schemeClr val="bg2"/>
            </a:solidFill>
          </a:endParaRPr>
        </a:p>
      </dgm:t>
    </dgm:pt>
    <dgm:pt modelId="{94A28ADC-0CFD-407D-9CF4-A74822662B76}" type="parTrans" cxnId="{BC1F7DF0-8EEA-46D2-B802-E17451A84CEA}">
      <dgm:prSet/>
      <dgm:spPr/>
      <dgm:t>
        <a:bodyPr/>
        <a:lstStyle/>
        <a:p>
          <a:endParaRPr lang="en-US"/>
        </a:p>
      </dgm:t>
    </dgm:pt>
    <dgm:pt modelId="{A44558AA-B3A2-4F35-BFFB-8BAE508A8622}" type="sibTrans" cxnId="{BC1F7DF0-8EEA-46D2-B802-E17451A84CEA}">
      <dgm:prSet/>
      <dgm:spPr/>
      <dgm:t>
        <a:bodyPr/>
        <a:lstStyle/>
        <a:p>
          <a:endParaRPr lang="en-US"/>
        </a:p>
      </dgm:t>
    </dgm:pt>
    <dgm:pt modelId="{69475F63-18FC-4AFA-B8C3-6498D3BD870D}">
      <dgm:prSet custT="1"/>
      <dgm:spPr/>
      <dgm:t>
        <a:bodyPr/>
        <a:lstStyle/>
        <a:p>
          <a:pPr rtl="0"/>
          <a:r>
            <a:rPr lang="en-US" sz="2400" b="0">
              <a:solidFill>
                <a:srgbClr val="004B24"/>
              </a:solidFill>
              <a:latin typeface="Arial"/>
            </a:rPr>
            <a:t>Compare the various ways to transfer assets.</a:t>
          </a:r>
          <a:endParaRPr lang="en-US" sz="2400" b="1">
            <a:solidFill>
              <a:srgbClr val="004B24"/>
            </a:solidFill>
          </a:endParaRPr>
        </a:p>
      </dgm:t>
    </dgm:pt>
    <dgm:pt modelId="{669E5C2C-6E94-4E44-8DFD-6C42034B7F41}" type="parTrans" cxnId="{2371BDE3-E10C-4E47-A8C0-58BA8745A582}">
      <dgm:prSet/>
      <dgm:spPr/>
      <dgm:t>
        <a:bodyPr/>
        <a:lstStyle/>
        <a:p>
          <a:endParaRPr lang="en-US"/>
        </a:p>
      </dgm:t>
    </dgm:pt>
    <dgm:pt modelId="{58B677AE-A48C-4FB0-8980-B80B6AA05F4D}" type="sibTrans" cxnId="{2371BDE3-E10C-4E47-A8C0-58BA8745A582}">
      <dgm:prSet/>
      <dgm:spPr/>
      <dgm:t>
        <a:bodyPr/>
        <a:lstStyle/>
        <a:p>
          <a:endParaRPr lang="en-US"/>
        </a:p>
      </dgm:t>
    </dgm:pt>
    <dgm:pt modelId="{8983C57B-98FA-49AB-94F4-A9D205693573}">
      <dgm:prSet/>
      <dgm:spPr/>
      <dgm:t>
        <a:bodyPr/>
        <a:lstStyle/>
        <a:p>
          <a:r>
            <a:rPr lang="en-US">
              <a:solidFill>
                <a:schemeClr val="bg2"/>
              </a:solidFill>
            </a:rPr>
            <a:t>Identify</a:t>
          </a:r>
        </a:p>
      </dgm:t>
    </dgm:pt>
    <dgm:pt modelId="{60584589-1CE6-485B-82BD-376562C54D2D}" type="parTrans" cxnId="{4ADA8F94-5013-48EB-A99A-0013561F177C}">
      <dgm:prSet/>
      <dgm:spPr/>
      <dgm:t>
        <a:bodyPr/>
        <a:lstStyle/>
        <a:p>
          <a:endParaRPr lang="en-US"/>
        </a:p>
      </dgm:t>
    </dgm:pt>
    <dgm:pt modelId="{0CA32E6F-BC1A-4811-B9D0-CF8368A72077}" type="sibTrans" cxnId="{4ADA8F94-5013-48EB-A99A-0013561F177C}">
      <dgm:prSet/>
      <dgm:spPr/>
      <dgm:t>
        <a:bodyPr/>
        <a:lstStyle/>
        <a:p>
          <a:endParaRPr lang="en-US"/>
        </a:p>
      </dgm:t>
    </dgm:pt>
    <dgm:pt modelId="{339A933D-2186-4A29-B21D-E0DFF9B08318}">
      <dgm:prSet custT="1"/>
      <dgm:spPr/>
      <dgm:t>
        <a:bodyPr/>
        <a:lstStyle/>
        <a:p>
          <a:r>
            <a:rPr lang="en-US" sz="2400" b="0">
              <a:solidFill>
                <a:srgbClr val="004B24"/>
              </a:solidFill>
            </a:rPr>
            <a:t>Identify the tools you need to participate in a farm or ranch transfer.</a:t>
          </a:r>
        </a:p>
      </dgm:t>
    </dgm:pt>
    <dgm:pt modelId="{BFA0801A-B2B0-4A26-AF6E-D26164273C8A}" type="parTrans" cxnId="{9A18F820-B7BC-4009-9278-E60D7B640362}">
      <dgm:prSet/>
      <dgm:spPr/>
      <dgm:t>
        <a:bodyPr/>
        <a:lstStyle/>
        <a:p>
          <a:endParaRPr lang="en-US"/>
        </a:p>
      </dgm:t>
    </dgm:pt>
    <dgm:pt modelId="{61A87460-D2D2-4F05-A5B2-E569383C4A58}" type="sibTrans" cxnId="{9A18F820-B7BC-4009-9278-E60D7B640362}">
      <dgm:prSet/>
      <dgm:spPr/>
      <dgm:t>
        <a:bodyPr/>
        <a:lstStyle/>
        <a:p>
          <a:endParaRPr lang="en-US"/>
        </a:p>
      </dgm:t>
    </dgm:pt>
    <dgm:pt modelId="{6BE135B2-222D-4377-9C21-4E56FF7E9754}">
      <dgm:prSet custT="1"/>
      <dgm:spPr/>
      <dgm:t>
        <a:bodyPr/>
        <a:lstStyle/>
        <a:p>
          <a:r>
            <a:rPr lang="en-US" sz="2800" b="0">
              <a:solidFill>
                <a:schemeClr val="bg2"/>
              </a:solidFill>
            </a:rPr>
            <a:t>Use</a:t>
          </a:r>
        </a:p>
      </dgm:t>
    </dgm:pt>
    <dgm:pt modelId="{DEB6B0E3-8D0F-49BF-9CFB-4E2799004D5F}" type="parTrans" cxnId="{A393D04D-47F9-46D7-92F0-B3E876AA5492}">
      <dgm:prSet/>
      <dgm:spPr/>
      <dgm:t>
        <a:bodyPr/>
        <a:lstStyle/>
        <a:p>
          <a:endParaRPr lang="en-US"/>
        </a:p>
      </dgm:t>
    </dgm:pt>
    <dgm:pt modelId="{44CDCB0C-3996-4E3E-967D-A1956B298705}" type="sibTrans" cxnId="{A393D04D-47F9-46D7-92F0-B3E876AA5492}">
      <dgm:prSet/>
      <dgm:spPr/>
      <dgm:t>
        <a:bodyPr/>
        <a:lstStyle/>
        <a:p>
          <a:endParaRPr lang="en-US"/>
        </a:p>
      </dgm:t>
    </dgm:pt>
    <dgm:pt modelId="{CAD14EE0-56E9-462F-A1C5-084283EECC3C}">
      <dgm:prSet custT="1"/>
      <dgm:spPr/>
      <dgm:t>
        <a:bodyPr/>
        <a:lstStyle/>
        <a:p>
          <a:pPr rtl="0"/>
          <a:r>
            <a:rPr lang="en-US" sz="2400" b="0">
              <a:solidFill>
                <a:srgbClr val="004B24"/>
              </a:solidFill>
            </a:rPr>
            <a:t>Use basic terms to communicate with legal and business advisors.</a:t>
          </a:r>
        </a:p>
      </dgm:t>
    </dgm:pt>
    <dgm:pt modelId="{6AB0A395-0FDE-45AB-A5C0-218DA9E82D4B}" type="parTrans" cxnId="{62876425-0FAB-4D2F-93A5-D93897E87F21}">
      <dgm:prSet/>
      <dgm:spPr/>
      <dgm:t>
        <a:bodyPr/>
        <a:lstStyle/>
        <a:p>
          <a:endParaRPr lang="en-US"/>
        </a:p>
      </dgm:t>
    </dgm:pt>
    <dgm:pt modelId="{3E524589-170B-4CB1-A697-8C669D7720F5}" type="sibTrans" cxnId="{62876425-0FAB-4D2F-93A5-D93897E87F21}">
      <dgm:prSet/>
      <dgm:spPr/>
      <dgm:t>
        <a:bodyPr/>
        <a:lstStyle/>
        <a:p>
          <a:endParaRPr lang="en-US"/>
        </a:p>
      </dgm:t>
    </dgm:pt>
    <dgm:pt modelId="{36F88898-3875-4EF7-8222-55A2869178DC}" type="pres">
      <dgm:prSet presAssocID="{4A32CDC9-0D03-4045-AE31-FC3872F222D1}" presName="Name0" presStyleCnt="0">
        <dgm:presLayoutVars>
          <dgm:dir/>
          <dgm:animLvl val="lvl"/>
          <dgm:resizeHandles val="exact"/>
        </dgm:presLayoutVars>
      </dgm:prSet>
      <dgm:spPr/>
    </dgm:pt>
    <dgm:pt modelId="{F1986A8B-39A1-401A-AE6D-DAFD6940CEB1}" type="pres">
      <dgm:prSet presAssocID="{12AC166E-8221-4DF4-BFD0-11921D005D10}" presName="composite" presStyleCnt="0"/>
      <dgm:spPr/>
    </dgm:pt>
    <dgm:pt modelId="{953E3457-61CE-40E3-B107-2E0BC3AC262D}" type="pres">
      <dgm:prSet presAssocID="{12AC166E-8221-4DF4-BFD0-11921D005D10}" presName="parTx" presStyleLbl="alignNode1" presStyleIdx="0" presStyleCnt="3">
        <dgm:presLayoutVars>
          <dgm:chMax val="0"/>
          <dgm:chPref val="0"/>
        </dgm:presLayoutVars>
      </dgm:prSet>
      <dgm:spPr/>
    </dgm:pt>
    <dgm:pt modelId="{0BE95AC5-8FB7-4DC4-8F1A-625016A2D04F}" type="pres">
      <dgm:prSet presAssocID="{12AC166E-8221-4DF4-BFD0-11921D005D10}" presName="desTx" presStyleLbl="alignAccFollowNode1" presStyleIdx="0" presStyleCnt="3">
        <dgm:presLayoutVars/>
      </dgm:prSet>
      <dgm:spPr/>
    </dgm:pt>
    <dgm:pt modelId="{7112948C-BDC7-4CF1-9BD3-BAC0DA4E6E0B}" type="pres">
      <dgm:prSet presAssocID="{A44558AA-B3A2-4F35-BFFB-8BAE508A8622}" presName="space" presStyleCnt="0"/>
      <dgm:spPr/>
    </dgm:pt>
    <dgm:pt modelId="{5D57EB1A-7284-40FD-AE1E-581DAAA56C16}" type="pres">
      <dgm:prSet presAssocID="{8983C57B-98FA-49AB-94F4-A9D205693573}" presName="composite" presStyleCnt="0"/>
      <dgm:spPr/>
    </dgm:pt>
    <dgm:pt modelId="{735556DE-7159-456F-8B80-2B505663D3BE}" type="pres">
      <dgm:prSet presAssocID="{8983C57B-98FA-49AB-94F4-A9D205693573}" presName="parTx" presStyleLbl="alignNode1" presStyleIdx="1" presStyleCnt="3">
        <dgm:presLayoutVars>
          <dgm:chMax val="0"/>
          <dgm:chPref val="0"/>
        </dgm:presLayoutVars>
      </dgm:prSet>
      <dgm:spPr/>
    </dgm:pt>
    <dgm:pt modelId="{2D2ED239-BA84-4F94-896D-2217590FADA4}" type="pres">
      <dgm:prSet presAssocID="{8983C57B-98FA-49AB-94F4-A9D205693573}" presName="desTx" presStyleLbl="alignAccFollowNode1" presStyleIdx="1" presStyleCnt="3">
        <dgm:presLayoutVars/>
      </dgm:prSet>
      <dgm:spPr/>
    </dgm:pt>
    <dgm:pt modelId="{8246F01E-1D50-4BDE-AF9C-DC4645C0EC96}" type="pres">
      <dgm:prSet presAssocID="{0CA32E6F-BC1A-4811-B9D0-CF8368A72077}" presName="space" presStyleCnt="0"/>
      <dgm:spPr/>
    </dgm:pt>
    <dgm:pt modelId="{5F7C7C9E-7C61-4541-8C68-505F7D47E258}" type="pres">
      <dgm:prSet presAssocID="{6BE135B2-222D-4377-9C21-4E56FF7E9754}" presName="composite" presStyleCnt="0"/>
      <dgm:spPr/>
    </dgm:pt>
    <dgm:pt modelId="{41A4AFD0-BF4E-4742-AC1C-400A5E784DF3}" type="pres">
      <dgm:prSet presAssocID="{6BE135B2-222D-4377-9C21-4E56FF7E9754}" presName="parTx" presStyleLbl="alignNode1" presStyleIdx="2" presStyleCnt="3">
        <dgm:presLayoutVars>
          <dgm:chMax val="0"/>
          <dgm:chPref val="0"/>
        </dgm:presLayoutVars>
      </dgm:prSet>
      <dgm:spPr/>
    </dgm:pt>
    <dgm:pt modelId="{B2367A59-38AE-4FC6-9B91-30BB0967C111}" type="pres">
      <dgm:prSet presAssocID="{6BE135B2-222D-4377-9C21-4E56FF7E9754}" presName="desTx" presStyleLbl="alignAccFollowNode1" presStyleIdx="2" presStyleCnt="3">
        <dgm:presLayoutVars/>
      </dgm:prSet>
      <dgm:spPr/>
    </dgm:pt>
  </dgm:ptLst>
  <dgm:cxnLst>
    <dgm:cxn modelId="{9A18F820-B7BC-4009-9278-E60D7B640362}" srcId="{8983C57B-98FA-49AB-94F4-A9D205693573}" destId="{339A933D-2186-4A29-B21D-E0DFF9B08318}" srcOrd="0" destOrd="0" parTransId="{BFA0801A-B2B0-4A26-AF6E-D26164273C8A}" sibTransId="{61A87460-D2D2-4F05-A5B2-E569383C4A58}"/>
    <dgm:cxn modelId="{B715FE22-D0F9-467C-BA15-D09099E55C4E}" type="presOf" srcId="{CAD14EE0-56E9-462F-A1C5-084283EECC3C}" destId="{B2367A59-38AE-4FC6-9B91-30BB0967C111}" srcOrd="0" destOrd="0" presId="urn:microsoft.com/office/officeart/2016/7/layout/ChevronBlockProcess"/>
    <dgm:cxn modelId="{78A63425-D99E-4CB5-99E5-8B6784ADEDD3}" type="presOf" srcId="{339A933D-2186-4A29-B21D-E0DFF9B08318}" destId="{2D2ED239-BA84-4F94-896D-2217590FADA4}" srcOrd="0" destOrd="0" presId="urn:microsoft.com/office/officeart/2016/7/layout/ChevronBlockProcess"/>
    <dgm:cxn modelId="{62876425-0FAB-4D2F-93A5-D93897E87F21}" srcId="{6BE135B2-222D-4377-9C21-4E56FF7E9754}" destId="{CAD14EE0-56E9-462F-A1C5-084283EECC3C}" srcOrd="0" destOrd="0" parTransId="{6AB0A395-0FDE-45AB-A5C0-218DA9E82D4B}" sibTransId="{3E524589-170B-4CB1-A697-8C669D7720F5}"/>
    <dgm:cxn modelId="{B3C02828-3C4B-48E4-9801-E96F878AAC08}" type="presOf" srcId="{12AC166E-8221-4DF4-BFD0-11921D005D10}" destId="{953E3457-61CE-40E3-B107-2E0BC3AC262D}" srcOrd="0" destOrd="0" presId="urn:microsoft.com/office/officeart/2016/7/layout/ChevronBlockProcess"/>
    <dgm:cxn modelId="{A393D04D-47F9-46D7-92F0-B3E876AA5492}" srcId="{4A32CDC9-0D03-4045-AE31-FC3872F222D1}" destId="{6BE135B2-222D-4377-9C21-4E56FF7E9754}" srcOrd="2" destOrd="0" parTransId="{DEB6B0E3-8D0F-49BF-9CFB-4E2799004D5F}" sibTransId="{44CDCB0C-3996-4E3E-967D-A1956B298705}"/>
    <dgm:cxn modelId="{8E90637F-A237-435A-95DC-CF00F20D0076}" type="presOf" srcId="{4A32CDC9-0D03-4045-AE31-FC3872F222D1}" destId="{36F88898-3875-4EF7-8222-55A2869178DC}" srcOrd="0" destOrd="0" presId="urn:microsoft.com/office/officeart/2016/7/layout/ChevronBlockProcess"/>
    <dgm:cxn modelId="{A8C27187-CF20-4314-99BD-82CD32F574C3}" type="presOf" srcId="{69475F63-18FC-4AFA-B8C3-6498D3BD870D}" destId="{0BE95AC5-8FB7-4DC4-8F1A-625016A2D04F}" srcOrd="0" destOrd="0" presId="urn:microsoft.com/office/officeart/2016/7/layout/ChevronBlockProcess"/>
    <dgm:cxn modelId="{4ADA8F94-5013-48EB-A99A-0013561F177C}" srcId="{4A32CDC9-0D03-4045-AE31-FC3872F222D1}" destId="{8983C57B-98FA-49AB-94F4-A9D205693573}" srcOrd="1" destOrd="0" parTransId="{60584589-1CE6-485B-82BD-376562C54D2D}" sibTransId="{0CA32E6F-BC1A-4811-B9D0-CF8368A72077}"/>
    <dgm:cxn modelId="{C3B3E794-230B-42AD-BB95-C16B043DAF99}" type="presOf" srcId="{8983C57B-98FA-49AB-94F4-A9D205693573}" destId="{735556DE-7159-456F-8B80-2B505663D3BE}" srcOrd="0" destOrd="0" presId="urn:microsoft.com/office/officeart/2016/7/layout/ChevronBlockProcess"/>
    <dgm:cxn modelId="{72115FD1-EEE2-4074-B69A-D2707E3CB6A7}" type="presOf" srcId="{6BE135B2-222D-4377-9C21-4E56FF7E9754}" destId="{41A4AFD0-BF4E-4742-AC1C-400A5E784DF3}" srcOrd="0" destOrd="0" presId="urn:microsoft.com/office/officeart/2016/7/layout/ChevronBlockProcess"/>
    <dgm:cxn modelId="{2371BDE3-E10C-4E47-A8C0-58BA8745A582}" srcId="{12AC166E-8221-4DF4-BFD0-11921D005D10}" destId="{69475F63-18FC-4AFA-B8C3-6498D3BD870D}" srcOrd="0" destOrd="0" parTransId="{669E5C2C-6E94-4E44-8DFD-6C42034B7F41}" sibTransId="{58B677AE-A48C-4FB0-8980-B80B6AA05F4D}"/>
    <dgm:cxn modelId="{BC1F7DF0-8EEA-46D2-B802-E17451A84CEA}" srcId="{4A32CDC9-0D03-4045-AE31-FC3872F222D1}" destId="{12AC166E-8221-4DF4-BFD0-11921D005D10}" srcOrd="0" destOrd="0" parTransId="{94A28ADC-0CFD-407D-9CF4-A74822662B76}" sibTransId="{A44558AA-B3A2-4F35-BFFB-8BAE508A8622}"/>
    <dgm:cxn modelId="{C33C0935-49CF-4467-B50E-96DC71E860D5}" type="presParOf" srcId="{36F88898-3875-4EF7-8222-55A2869178DC}" destId="{F1986A8B-39A1-401A-AE6D-DAFD6940CEB1}" srcOrd="0" destOrd="0" presId="urn:microsoft.com/office/officeart/2016/7/layout/ChevronBlockProcess"/>
    <dgm:cxn modelId="{8F3F3579-D93D-4892-8F33-E96FBC2CFA86}" type="presParOf" srcId="{F1986A8B-39A1-401A-AE6D-DAFD6940CEB1}" destId="{953E3457-61CE-40E3-B107-2E0BC3AC262D}" srcOrd="0" destOrd="0" presId="urn:microsoft.com/office/officeart/2016/7/layout/ChevronBlockProcess"/>
    <dgm:cxn modelId="{91607E9B-3798-4FE6-B9D6-0B66955672AD}" type="presParOf" srcId="{F1986A8B-39A1-401A-AE6D-DAFD6940CEB1}" destId="{0BE95AC5-8FB7-4DC4-8F1A-625016A2D04F}" srcOrd="1" destOrd="0" presId="urn:microsoft.com/office/officeart/2016/7/layout/ChevronBlockProcess"/>
    <dgm:cxn modelId="{F8563C4B-1B7B-4A39-81FE-FBF17BBF1D9E}" type="presParOf" srcId="{36F88898-3875-4EF7-8222-55A2869178DC}" destId="{7112948C-BDC7-4CF1-9BD3-BAC0DA4E6E0B}" srcOrd="1" destOrd="0" presId="urn:microsoft.com/office/officeart/2016/7/layout/ChevronBlockProcess"/>
    <dgm:cxn modelId="{1F716DBF-89CE-4206-A6B8-3F313BB09A1C}" type="presParOf" srcId="{36F88898-3875-4EF7-8222-55A2869178DC}" destId="{5D57EB1A-7284-40FD-AE1E-581DAAA56C16}" srcOrd="2" destOrd="0" presId="urn:microsoft.com/office/officeart/2016/7/layout/ChevronBlockProcess"/>
    <dgm:cxn modelId="{23F8FD89-7725-4B7B-9FE8-30BAFB89649D}" type="presParOf" srcId="{5D57EB1A-7284-40FD-AE1E-581DAAA56C16}" destId="{735556DE-7159-456F-8B80-2B505663D3BE}" srcOrd="0" destOrd="0" presId="urn:microsoft.com/office/officeart/2016/7/layout/ChevronBlockProcess"/>
    <dgm:cxn modelId="{36591187-B9A9-41BF-A0DD-B5CE3C2890B3}" type="presParOf" srcId="{5D57EB1A-7284-40FD-AE1E-581DAAA56C16}" destId="{2D2ED239-BA84-4F94-896D-2217590FADA4}" srcOrd="1" destOrd="0" presId="urn:microsoft.com/office/officeart/2016/7/layout/ChevronBlockProcess"/>
    <dgm:cxn modelId="{EE0A7B4B-8859-4138-BAF1-A5D4EF26B55F}" type="presParOf" srcId="{36F88898-3875-4EF7-8222-55A2869178DC}" destId="{8246F01E-1D50-4BDE-AF9C-DC4645C0EC96}" srcOrd="3" destOrd="0" presId="urn:microsoft.com/office/officeart/2016/7/layout/ChevronBlockProcess"/>
    <dgm:cxn modelId="{A2F4E8BF-DEFD-4B05-AB0F-8FE8D45DFAEB}" type="presParOf" srcId="{36F88898-3875-4EF7-8222-55A2869178DC}" destId="{5F7C7C9E-7C61-4541-8C68-505F7D47E258}" srcOrd="4" destOrd="0" presId="urn:microsoft.com/office/officeart/2016/7/layout/ChevronBlockProcess"/>
    <dgm:cxn modelId="{6753711E-F7E4-4897-98F8-1EA68B90D5C3}" type="presParOf" srcId="{5F7C7C9E-7C61-4541-8C68-505F7D47E258}" destId="{41A4AFD0-BF4E-4742-AC1C-400A5E784DF3}" srcOrd="0" destOrd="0" presId="urn:microsoft.com/office/officeart/2016/7/layout/ChevronBlockProcess"/>
    <dgm:cxn modelId="{174FCE08-20FE-410B-A497-4B799DBFF865}" type="presParOf" srcId="{5F7C7C9E-7C61-4541-8C68-505F7D47E258}" destId="{B2367A59-38AE-4FC6-9B91-30BB0967C111}"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340AA23-7FDE-4AB0-8112-06CC28B4C1C8}"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AB62D41E-06BB-4494-B739-DCECA21991A9}">
      <dgm:prSet custT="1"/>
      <dgm:spPr/>
      <dgm:t>
        <a:bodyPr/>
        <a:lstStyle/>
        <a:p>
          <a:endParaRPr lang="en-US" sz="2800"/>
        </a:p>
      </dgm:t>
    </dgm:pt>
    <dgm:pt modelId="{2AF4B874-42D6-4CC7-9999-205F23D487F1}" type="parTrans" cxnId="{F8CC6E68-D3FD-49ED-9AEE-AF8EAC6F3273}">
      <dgm:prSet/>
      <dgm:spPr/>
      <dgm:t>
        <a:bodyPr/>
        <a:lstStyle/>
        <a:p>
          <a:endParaRPr lang="en-US" sz="2800"/>
        </a:p>
      </dgm:t>
    </dgm:pt>
    <dgm:pt modelId="{A4FC53D3-46C2-4F25-946E-B04D7E9247CC}" type="sibTrans" cxnId="{F8CC6E68-D3FD-49ED-9AEE-AF8EAC6F3273}">
      <dgm:prSet/>
      <dgm:spPr/>
      <dgm:t>
        <a:bodyPr/>
        <a:lstStyle/>
        <a:p>
          <a:endParaRPr lang="en-US" sz="2800"/>
        </a:p>
      </dgm:t>
    </dgm:pt>
    <dgm:pt modelId="{C642B4CE-D096-4BA0-8DD7-00C7B6213374}">
      <dgm:prSet custT="1"/>
      <dgm:spPr/>
      <dgm:t>
        <a:bodyPr/>
        <a:lstStyle/>
        <a:p>
          <a:pPr>
            <a:buFont typeface="Arial" panose="020B0604020202020204" pitchFamily="34" charset="0"/>
            <a:buChar char="•"/>
          </a:pPr>
          <a:r>
            <a:rPr lang="en-US" sz="2800">
              <a:solidFill>
                <a:schemeClr val="accent2"/>
              </a:solidFill>
            </a:rPr>
            <a:t>Dissolution</a:t>
          </a:r>
        </a:p>
      </dgm:t>
    </dgm:pt>
    <dgm:pt modelId="{568BD69F-BB44-43DE-9912-D46500105572}" type="parTrans" cxnId="{32443C46-ED65-4140-A2BE-9CF4FB61003A}">
      <dgm:prSet/>
      <dgm:spPr/>
      <dgm:t>
        <a:bodyPr/>
        <a:lstStyle/>
        <a:p>
          <a:endParaRPr lang="en-US" sz="2800"/>
        </a:p>
      </dgm:t>
    </dgm:pt>
    <dgm:pt modelId="{6BF5AC21-82B4-46AB-B39C-3DBE6CB0C435}" type="sibTrans" cxnId="{32443C46-ED65-4140-A2BE-9CF4FB61003A}">
      <dgm:prSet/>
      <dgm:spPr/>
      <dgm:t>
        <a:bodyPr/>
        <a:lstStyle/>
        <a:p>
          <a:endParaRPr lang="en-US" sz="2800"/>
        </a:p>
      </dgm:t>
    </dgm:pt>
    <dgm:pt modelId="{6B9EB2DC-6BFB-4CD1-9A69-7AD56CBCE6E7}">
      <dgm:prSet custT="1"/>
      <dgm:spPr/>
      <dgm:t>
        <a:bodyPr/>
        <a:lstStyle/>
        <a:p>
          <a:r>
            <a:rPr lang="en-US" sz="2800">
              <a:solidFill>
                <a:schemeClr val="accent2"/>
              </a:solidFill>
            </a:rPr>
            <a:t>Disability</a:t>
          </a:r>
        </a:p>
      </dgm:t>
    </dgm:pt>
    <dgm:pt modelId="{D6932509-11F6-4E11-87FD-E97008DD4421}" type="parTrans" cxnId="{3AF0329D-23D0-4CF2-A6E9-495FD6FAF42E}">
      <dgm:prSet/>
      <dgm:spPr/>
      <dgm:t>
        <a:bodyPr/>
        <a:lstStyle/>
        <a:p>
          <a:endParaRPr lang="en-US" sz="2800"/>
        </a:p>
      </dgm:t>
    </dgm:pt>
    <dgm:pt modelId="{4649387D-67A6-4F22-8E17-EAA1FB6EE67C}" type="sibTrans" cxnId="{3AF0329D-23D0-4CF2-A6E9-495FD6FAF42E}">
      <dgm:prSet/>
      <dgm:spPr/>
      <dgm:t>
        <a:bodyPr/>
        <a:lstStyle/>
        <a:p>
          <a:endParaRPr lang="en-US" sz="2800"/>
        </a:p>
      </dgm:t>
    </dgm:pt>
    <dgm:pt modelId="{083BA192-AC36-42C5-A6F5-5C242AF2B2C0}">
      <dgm:prSet custT="1"/>
      <dgm:spPr/>
      <dgm:t>
        <a:bodyPr/>
        <a:lstStyle/>
        <a:p>
          <a:r>
            <a:rPr lang="en-US" sz="2800">
              <a:solidFill>
                <a:schemeClr val="accent2"/>
              </a:solidFill>
            </a:rPr>
            <a:t>Divorce</a:t>
          </a:r>
        </a:p>
      </dgm:t>
    </dgm:pt>
    <dgm:pt modelId="{E26864F6-330C-4973-9A3D-242960CEF2F4}" type="parTrans" cxnId="{2DCD546C-F75C-4133-9F32-9AB69580BCE9}">
      <dgm:prSet/>
      <dgm:spPr/>
      <dgm:t>
        <a:bodyPr/>
        <a:lstStyle/>
        <a:p>
          <a:endParaRPr lang="en-US" sz="2800"/>
        </a:p>
      </dgm:t>
    </dgm:pt>
    <dgm:pt modelId="{D6198479-C556-4428-B5AB-6FC7A9D5D68F}" type="sibTrans" cxnId="{2DCD546C-F75C-4133-9F32-9AB69580BCE9}">
      <dgm:prSet/>
      <dgm:spPr/>
      <dgm:t>
        <a:bodyPr/>
        <a:lstStyle/>
        <a:p>
          <a:endParaRPr lang="en-US" sz="2800"/>
        </a:p>
      </dgm:t>
    </dgm:pt>
    <dgm:pt modelId="{EED87A7C-0ECE-4695-A566-E8028C7C06CE}">
      <dgm:prSet custT="1"/>
      <dgm:spPr/>
      <dgm:t>
        <a:bodyPr/>
        <a:lstStyle/>
        <a:p>
          <a:pPr rtl="0"/>
          <a:r>
            <a:rPr lang="en-US" sz="2800">
              <a:solidFill>
                <a:schemeClr val="accent2"/>
              </a:solidFill>
            </a:rPr>
            <a:t>Death</a:t>
          </a:r>
          <a:r>
            <a:rPr lang="en-US" sz="2800" baseline="0">
              <a:solidFill>
                <a:schemeClr val="accent2"/>
              </a:solidFill>
              <a:latin typeface="Arial"/>
            </a:rPr>
            <a:t> </a:t>
          </a:r>
          <a:endParaRPr lang="en-US" sz="2800">
            <a:solidFill>
              <a:schemeClr val="accent2"/>
            </a:solidFill>
          </a:endParaRPr>
        </a:p>
      </dgm:t>
    </dgm:pt>
    <dgm:pt modelId="{65F22337-D54F-4418-9497-E057B281440A}" type="parTrans" cxnId="{1E5FF487-6BA0-40E7-A4F7-0ACF2660157C}">
      <dgm:prSet/>
      <dgm:spPr/>
      <dgm:t>
        <a:bodyPr/>
        <a:lstStyle/>
        <a:p>
          <a:endParaRPr lang="en-US" sz="2800"/>
        </a:p>
      </dgm:t>
    </dgm:pt>
    <dgm:pt modelId="{9CC707FE-E6DF-4AB7-B3F3-8D62DE1848E2}" type="sibTrans" cxnId="{1E5FF487-6BA0-40E7-A4F7-0ACF2660157C}">
      <dgm:prSet/>
      <dgm:spPr/>
      <dgm:t>
        <a:bodyPr/>
        <a:lstStyle/>
        <a:p>
          <a:endParaRPr lang="en-US" sz="2800"/>
        </a:p>
      </dgm:t>
    </dgm:pt>
    <dgm:pt modelId="{285D38C3-B0B5-4803-B4DE-AED97A3F31DA}">
      <dgm:prSet custT="1"/>
      <dgm:spPr/>
      <dgm:t>
        <a:bodyPr/>
        <a:lstStyle/>
        <a:p>
          <a:r>
            <a:rPr lang="en-US" sz="2800" baseline="0">
              <a:solidFill>
                <a:schemeClr val="accent2"/>
              </a:solidFill>
            </a:rPr>
            <a:t>Disaster</a:t>
          </a:r>
          <a:endParaRPr lang="en-US" sz="2800">
            <a:solidFill>
              <a:schemeClr val="accent2"/>
            </a:solidFill>
          </a:endParaRPr>
        </a:p>
      </dgm:t>
    </dgm:pt>
    <dgm:pt modelId="{333F22F8-63D0-46C0-A17C-AA26F4910F35}" type="parTrans" cxnId="{F38693AC-8F7D-4F10-885F-F1D7684986B5}">
      <dgm:prSet/>
      <dgm:spPr/>
      <dgm:t>
        <a:bodyPr/>
        <a:lstStyle/>
        <a:p>
          <a:endParaRPr lang="en-US" sz="2800"/>
        </a:p>
      </dgm:t>
    </dgm:pt>
    <dgm:pt modelId="{B2993941-4922-4928-A32A-E6BC8B3C7D4C}" type="sibTrans" cxnId="{F38693AC-8F7D-4F10-885F-F1D7684986B5}">
      <dgm:prSet/>
      <dgm:spPr/>
      <dgm:t>
        <a:bodyPr/>
        <a:lstStyle/>
        <a:p>
          <a:endParaRPr lang="en-US" sz="2800"/>
        </a:p>
      </dgm:t>
    </dgm:pt>
    <dgm:pt modelId="{F57725DF-21E5-45C4-ADE7-14D38A0E607A}" type="pres">
      <dgm:prSet presAssocID="{F340AA23-7FDE-4AB0-8112-06CC28B4C1C8}" presName="vert0" presStyleCnt="0">
        <dgm:presLayoutVars>
          <dgm:dir/>
          <dgm:animOne val="branch"/>
          <dgm:animLvl val="lvl"/>
        </dgm:presLayoutVars>
      </dgm:prSet>
      <dgm:spPr/>
    </dgm:pt>
    <dgm:pt modelId="{73C08FB2-E4F3-402D-9B72-6F92ECBC1674}" type="pres">
      <dgm:prSet presAssocID="{AB62D41E-06BB-4494-B739-DCECA21991A9}" presName="thickLine" presStyleLbl="alignNode1" presStyleIdx="0" presStyleCnt="1"/>
      <dgm:spPr/>
    </dgm:pt>
    <dgm:pt modelId="{D0750E0D-5505-4A79-8860-E2B254ECA476}" type="pres">
      <dgm:prSet presAssocID="{AB62D41E-06BB-4494-B739-DCECA21991A9}" presName="horz1" presStyleCnt="0"/>
      <dgm:spPr/>
    </dgm:pt>
    <dgm:pt modelId="{2816E11D-B2C2-41E1-8683-46DD0A7CE892}" type="pres">
      <dgm:prSet presAssocID="{AB62D41E-06BB-4494-B739-DCECA21991A9}" presName="tx1" presStyleLbl="revTx" presStyleIdx="0" presStyleCnt="6"/>
      <dgm:spPr/>
    </dgm:pt>
    <dgm:pt modelId="{41115E3D-275A-4EBA-A5FA-58CF7006F45B}" type="pres">
      <dgm:prSet presAssocID="{AB62D41E-06BB-4494-B739-DCECA21991A9}" presName="vert1" presStyleCnt="0"/>
      <dgm:spPr/>
    </dgm:pt>
    <dgm:pt modelId="{0B2A2B89-998E-48A9-A17F-D0B41CADA72F}" type="pres">
      <dgm:prSet presAssocID="{C642B4CE-D096-4BA0-8DD7-00C7B6213374}" presName="vertSpace2a" presStyleCnt="0"/>
      <dgm:spPr/>
    </dgm:pt>
    <dgm:pt modelId="{746AD9CA-FEFC-48E4-8DA7-C5687EFEAF19}" type="pres">
      <dgm:prSet presAssocID="{C642B4CE-D096-4BA0-8DD7-00C7B6213374}" presName="horz2" presStyleCnt="0"/>
      <dgm:spPr/>
    </dgm:pt>
    <dgm:pt modelId="{C39FA038-A50D-42DB-BD95-E7739BEE2ACA}" type="pres">
      <dgm:prSet presAssocID="{C642B4CE-D096-4BA0-8DD7-00C7B6213374}" presName="horzSpace2" presStyleCnt="0"/>
      <dgm:spPr/>
    </dgm:pt>
    <dgm:pt modelId="{B640C97C-8CFD-4D5B-8681-6DAECBBF2DD7}" type="pres">
      <dgm:prSet presAssocID="{C642B4CE-D096-4BA0-8DD7-00C7B6213374}" presName="tx2" presStyleLbl="revTx" presStyleIdx="1" presStyleCnt="6"/>
      <dgm:spPr/>
    </dgm:pt>
    <dgm:pt modelId="{1D3D9BC5-CB10-4BDA-8675-96FF36E91214}" type="pres">
      <dgm:prSet presAssocID="{C642B4CE-D096-4BA0-8DD7-00C7B6213374}" presName="vert2" presStyleCnt="0"/>
      <dgm:spPr/>
    </dgm:pt>
    <dgm:pt modelId="{AD24F295-2913-43D2-ACFE-30B4E105B8EC}" type="pres">
      <dgm:prSet presAssocID="{C642B4CE-D096-4BA0-8DD7-00C7B6213374}" presName="thinLine2b" presStyleLbl="callout" presStyleIdx="0" presStyleCnt="5"/>
      <dgm:spPr/>
    </dgm:pt>
    <dgm:pt modelId="{B8E5F2C4-E229-4729-83F0-C35E55CABA37}" type="pres">
      <dgm:prSet presAssocID="{C642B4CE-D096-4BA0-8DD7-00C7B6213374}" presName="vertSpace2b" presStyleCnt="0"/>
      <dgm:spPr/>
    </dgm:pt>
    <dgm:pt modelId="{43BEB65C-C4BE-44F4-86E5-56FD0EBD1BDF}" type="pres">
      <dgm:prSet presAssocID="{6B9EB2DC-6BFB-4CD1-9A69-7AD56CBCE6E7}" presName="horz2" presStyleCnt="0"/>
      <dgm:spPr/>
    </dgm:pt>
    <dgm:pt modelId="{CA5571DB-7C9A-41A8-9CDD-D1427087A560}" type="pres">
      <dgm:prSet presAssocID="{6B9EB2DC-6BFB-4CD1-9A69-7AD56CBCE6E7}" presName="horzSpace2" presStyleCnt="0"/>
      <dgm:spPr/>
    </dgm:pt>
    <dgm:pt modelId="{0ECA4270-0073-4DB6-8BEA-30881CCEB959}" type="pres">
      <dgm:prSet presAssocID="{6B9EB2DC-6BFB-4CD1-9A69-7AD56CBCE6E7}" presName="tx2" presStyleLbl="revTx" presStyleIdx="2" presStyleCnt="6"/>
      <dgm:spPr/>
    </dgm:pt>
    <dgm:pt modelId="{5A79C5EF-EE36-40EF-85CE-EB541BA05413}" type="pres">
      <dgm:prSet presAssocID="{6B9EB2DC-6BFB-4CD1-9A69-7AD56CBCE6E7}" presName="vert2" presStyleCnt="0"/>
      <dgm:spPr/>
    </dgm:pt>
    <dgm:pt modelId="{9F3275ED-CDC7-42F8-9824-73C446424770}" type="pres">
      <dgm:prSet presAssocID="{6B9EB2DC-6BFB-4CD1-9A69-7AD56CBCE6E7}" presName="thinLine2b" presStyleLbl="callout" presStyleIdx="1" presStyleCnt="5"/>
      <dgm:spPr/>
    </dgm:pt>
    <dgm:pt modelId="{389CE55C-747F-48CC-9650-0C42466252AB}" type="pres">
      <dgm:prSet presAssocID="{6B9EB2DC-6BFB-4CD1-9A69-7AD56CBCE6E7}" presName="vertSpace2b" presStyleCnt="0"/>
      <dgm:spPr/>
    </dgm:pt>
    <dgm:pt modelId="{C0D07A88-C499-4AC7-BAED-D61D87AF79A6}" type="pres">
      <dgm:prSet presAssocID="{083BA192-AC36-42C5-A6F5-5C242AF2B2C0}" presName="horz2" presStyleCnt="0"/>
      <dgm:spPr/>
    </dgm:pt>
    <dgm:pt modelId="{72C2E0CC-EBD8-4A74-9B1D-4AEE185D325E}" type="pres">
      <dgm:prSet presAssocID="{083BA192-AC36-42C5-A6F5-5C242AF2B2C0}" presName="horzSpace2" presStyleCnt="0"/>
      <dgm:spPr/>
    </dgm:pt>
    <dgm:pt modelId="{76FA00AB-16D9-41EE-88F6-BBB9587289C5}" type="pres">
      <dgm:prSet presAssocID="{083BA192-AC36-42C5-A6F5-5C242AF2B2C0}" presName="tx2" presStyleLbl="revTx" presStyleIdx="3" presStyleCnt="6"/>
      <dgm:spPr/>
    </dgm:pt>
    <dgm:pt modelId="{45E3C9FA-7FAE-4586-A20D-C1DCF8D5CEB8}" type="pres">
      <dgm:prSet presAssocID="{083BA192-AC36-42C5-A6F5-5C242AF2B2C0}" presName="vert2" presStyleCnt="0"/>
      <dgm:spPr/>
    </dgm:pt>
    <dgm:pt modelId="{4143A798-5F11-4339-8672-172FB70FF8BC}" type="pres">
      <dgm:prSet presAssocID="{083BA192-AC36-42C5-A6F5-5C242AF2B2C0}" presName="thinLine2b" presStyleLbl="callout" presStyleIdx="2" presStyleCnt="5"/>
      <dgm:spPr/>
    </dgm:pt>
    <dgm:pt modelId="{A1956402-D715-4FFB-BC0E-59ACBBF91C74}" type="pres">
      <dgm:prSet presAssocID="{083BA192-AC36-42C5-A6F5-5C242AF2B2C0}" presName="vertSpace2b" presStyleCnt="0"/>
      <dgm:spPr/>
    </dgm:pt>
    <dgm:pt modelId="{8BC6EC57-5D5B-4122-9A31-42B3FEAF5C6A}" type="pres">
      <dgm:prSet presAssocID="{EED87A7C-0ECE-4695-A566-E8028C7C06CE}" presName="horz2" presStyleCnt="0"/>
      <dgm:spPr/>
    </dgm:pt>
    <dgm:pt modelId="{E1CD3211-AFB1-44F4-B4DC-69C21BF80722}" type="pres">
      <dgm:prSet presAssocID="{EED87A7C-0ECE-4695-A566-E8028C7C06CE}" presName="horzSpace2" presStyleCnt="0"/>
      <dgm:spPr/>
    </dgm:pt>
    <dgm:pt modelId="{0818685E-6994-4739-9C40-54A9D22E7E0C}" type="pres">
      <dgm:prSet presAssocID="{EED87A7C-0ECE-4695-A566-E8028C7C06CE}" presName="tx2" presStyleLbl="revTx" presStyleIdx="4" presStyleCnt="6"/>
      <dgm:spPr/>
    </dgm:pt>
    <dgm:pt modelId="{8BADF715-2121-44BC-825F-BB5D4DAC63C8}" type="pres">
      <dgm:prSet presAssocID="{EED87A7C-0ECE-4695-A566-E8028C7C06CE}" presName="vert2" presStyleCnt="0"/>
      <dgm:spPr/>
    </dgm:pt>
    <dgm:pt modelId="{157FD158-BA46-4407-9F09-789E16D30882}" type="pres">
      <dgm:prSet presAssocID="{EED87A7C-0ECE-4695-A566-E8028C7C06CE}" presName="thinLine2b" presStyleLbl="callout" presStyleIdx="3" presStyleCnt="5"/>
      <dgm:spPr/>
    </dgm:pt>
    <dgm:pt modelId="{441E2C7D-79E9-4DF3-A56F-55F7CC23797C}" type="pres">
      <dgm:prSet presAssocID="{EED87A7C-0ECE-4695-A566-E8028C7C06CE}" presName="vertSpace2b" presStyleCnt="0"/>
      <dgm:spPr/>
    </dgm:pt>
    <dgm:pt modelId="{287CED60-A2D4-4907-93F8-82BACA8E51E8}" type="pres">
      <dgm:prSet presAssocID="{285D38C3-B0B5-4803-B4DE-AED97A3F31DA}" presName="horz2" presStyleCnt="0"/>
      <dgm:spPr/>
    </dgm:pt>
    <dgm:pt modelId="{21D87CFE-9C60-488F-8BF5-F895D559B45D}" type="pres">
      <dgm:prSet presAssocID="{285D38C3-B0B5-4803-B4DE-AED97A3F31DA}" presName="horzSpace2" presStyleCnt="0"/>
      <dgm:spPr/>
    </dgm:pt>
    <dgm:pt modelId="{6D1C5CED-F340-4703-8EF1-74877B40BB08}" type="pres">
      <dgm:prSet presAssocID="{285D38C3-B0B5-4803-B4DE-AED97A3F31DA}" presName="tx2" presStyleLbl="revTx" presStyleIdx="5" presStyleCnt="6"/>
      <dgm:spPr/>
    </dgm:pt>
    <dgm:pt modelId="{DB4415CD-F940-4445-9F47-7E0B424C166B}" type="pres">
      <dgm:prSet presAssocID="{285D38C3-B0B5-4803-B4DE-AED97A3F31DA}" presName="vert2" presStyleCnt="0"/>
      <dgm:spPr/>
    </dgm:pt>
    <dgm:pt modelId="{0C2ECB01-762C-4FAD-B2A0-D3BBABFC262E}" type="pres">
      <dgm:prSet presAssocID="{285D38C3-B0B5-4803-B4DE-AED97A3F31DA}" presName="thinLine2b" presStyleLbl="callout" presStyleIdx="4" presStyleCnt="5"/>
      <dgm:spPr/>
    </dgm:pt>
    <dgm:pt modelId="{5327E59B-8444-47CB-903D-7C1575FA10E7}" type="pres">
      <dgm:prSet presAssocID="{285D38C3-B0B5-4803-B4DE-AED97A3F31DA}" presName="vertSpace2b" presStyleCnt="0"/>
      <dgm:spPr/>
    </dgm:pt>
  </dgm:ptLst>
  <dgm:cxnLst>
    <dgm:cxn modelId="{198E1909-FE7B-4202-8B1D-E32D2CC550B9}" type="presOf" srcId="{C642B4CE-D096-4BA0-8DD7-00C7B6213374}" destId="{B640C97C-8CFD-4D5B-8681-6DAECBBF2DD7}" srcOrd="0" destOrd="0" presId="urn:microsoft.com/office/officeart/2008/layout/LinedList"/>
    <dgm:cxn modelId="{385F292E-0F57-4908-AF74-45C6D7B0270E}" type="presOf" srcId="{285D38C3-B0B5-4803-B4DE-AED97A3F31DA}" destId="{6D1C5CED-F340-4703-8EF1-74877B40BB08}" srcOrd="0" destOrd="0" presId="urn:microsoft.com/office/officeart/2008/layout/LinedList"/>
    <dgm:cxn modelId="{32443C46-ED65-4140-A2BE-9CF4FB61003A}" srcId="{AB62D41E-06BB-4494-B739-DCECA21991A9}" destId="{C642B4CE-D096-4BA0-8DD7-00C7B6213374}" srcOrd="0" destOrd="0" parTransId="{568BD69F-BB44-43DE-9912-D46500105572}" sibTransId="{6BF5AC21-82B4-46AB-B39C-3DBE6CB0C435}"/>
    <dgm:cxn modelId="{F8CC6E68-D3FD-49ED-9AEE-AF8EAC6F3273}" srcId="{F340AA23-7FDE-4AB0-8112-06CC28B4C1C8}" destId="{AB62D41E-06BB-4494-B739-DCECA21991A9}" srcOrd="0" destOrd="0" parTransId="{2AF4B874-42D6-4CC7-9999-205F23D487F1}" sibTransId="{A4FC53D3-46C2-4F25-946E-B04D7E9247CC}"/>
    <dgm:cxn modelId="{2DCD546C-F75C-4133-9F32-9AB69580BCE9}" srcId="{AB62D41E-06BB-4494-B739-DCECA21991A9}" destId="{083BA192-AC36-42C5-A6F5-5C242AF2B2C0}" srcOrd="2" destOrd="0" parTransId="{E26864F6-330C-4973-9A3D-242960CEF2F4}" sibTransId="{D6198479-C556-4428-B5AB-6FC7A9D5D68F}"/>
    <dgm:cxn modelId="{CBDFE36F-E52B-4C77-BCC9-2AA1851457B8}" type="presOf" srcId="{EED87A7C-0ECE-4695-A566-E8028C7C06CE}" destId="{0818685E-6994-4739-9C40-54A9D22E7E0C}" srcOrd="0" destOrd="0" presId="urn:microsoft.com/office/officeart/2008/layout/LinedList"/>
    <dgm:cxn modelId="{DCEA417C-A2F0-4515-A331-47D0EBBE8494}" type="presOf" srcId="{083BA192-AC36-42C5-A6F5-5C242AF2B2C0}" destId="{76FA00AB-16D9-41EE-88F6-BBB9587289C5}" srcOrd="0" destOrd="0" presId="urn:microsoft.com/office/officeart/2008/layout/LinedList"/>
    <dgm:cxn modelId="{1E5FF487-6BA0-40E7-A4F7-0ACF2660157C}" srcId="{AB62D41E-06BB-4494-B739-DCECA21991A9}" destId="{EED87A7C-0ECE-4695-A566-E8028C7C06CE}" srcOrd="3" destOrd="0" parTransId="{65F22337-D54F-4418-9497-E057B281440A}" sibTransId="{9CC707FE-E6DF-4AB7-B3F3-8D62DE1848E2}"/>
    <dgm:cxn modelId="{0BC95E8B-70DD-4CBC-B63C-40CEA3024BB8}" type="presOf" srcId="{AB62D41E-06BB-4494-B739-DCECA21991A9}" destId="{2816E11D-B2C2-41E1-8683-46DD0A7CE892}" srcOrd="0" destOrd="0" presId="urn:microsoft.com/office/officeart/2008/layout/LinedList"/>
    <dgm:cxn modelId="{17EB829A-1601-4858-A2FA-AC0CC91D4C4A}" type="presOf" srcId="{6B9EB2DC-6BFB-4CD1-9A69-7AD56CBCE6E7}" destId="{0ECA4270-0073-4DB6-8BEA-30881CCEB959}" srcOrd="0" destOrd="0" presId="urn:microsoft.com/office/officeart/2008/layout/LinedList"/>
    <dgm:cxn modelId="{3AF0329D-23D0-4CF2-A6E9-495FD6FAF42E}" srcId="{AB62D41E-06BB-4494-B739-DCECA21991A9}" destId="{6B9EB2DC-6BFB-4CD1-9A69-7AD56CBCE6E7}" srcOrd="1" destOrd="0" parTransId="{D6932509-11F6-4E11-87FD-E97008DD4421}" sibTransId="{4649387D-67A6-4F22-8E17-EAA1FB6EE67C}"/>
    <dgm:cxn modelId="{F38693AC-8F7D-4F10-885F-F1D7684986B5}" srcId="{AB62D41E-06BB-4494-B739-DCECA21991A9}" destId="{285D38C3-B0B5-4803-B4DE-AED97A3F31DA}" srcOrd="4" destOrd="0" parTransId="{333F22F8-63D0-46C0-A17C-AA26F4910F35}" sibTransId="{B2993941-4922-4928-A32A-E6BC8B3C7D4C}"/>
    <dgm:cxn modelId="{7B5CC5E3-17AC-4E62-B877-8C977729C7AE}" type="presOf" srcId="{F340AA23-7FDE-4AB0-8112-06CC28B4C1C8}" destId="{F57725DF-21E5-45C4-ADE7-14D38A0E607A}" srcOrd="0" destOrd="0" presId="urn:microsoft.com/office/officeart/2008/layout/LinedList"/>
    <dgm:cxn modelId="{5D5189B8-3C54-44BC-8898-B0800B53C0C6}" type="presParOf" srcId="{F57725DF-21E5-45C4-ADE7-14D38A0E607A}" destId="{73C08FB2-E4F3-402D-9B72-6F92ECBC1674}" srcOrd="0" destOrd="0" presId="urn:microsoft.com/office/officeart/2008/layout/LinedList"/>
    <dgm:cxn modelId="{76A5C7CC-9F46-40D6-8ECE-D4CF3533969B}" type="presParOf" srcId="{F57725DF-21E5-45C4-ADE7-14D38A0E607A}" destId="{D0750E0D-5505-4A79-8860-E2B254ECA476}" srcOrd="1" destOrd="0" presId="urn:microsoft.com/office/officeart/2008/layout/LinedList"/>
    <dgm:cxn modelId="{315DB6DA-419F-4FCC-B183-D617E0E70C1A}" type="presParOf" srcId="{D0750E0D-5505-4A79-8860-E2B254ECA476}" destId="{2816E11D-B2C2-41E1-8683-46DD0A7CE892}" srcOrd="0" destOrd="0" presId="urn:microsoft.com/office/officeart/2008/layout/LinedList"/>
    <dgm:cxn modelId="{F9D6C100-EFDC-4412-BD8C-ADD0EB19334C}" type="presParOf" srcId="{D0750E0D-5505-4A79-8860-E2B254ECA476}" destId="{41115E3D-275A-4EBA-A5FA-58CF7006F45B}" srcOrd="1" destOrd="0" presId="urn:microsoft.com/office/officeart/2008/layout/LinedList"/>
    <dgm:cxn modelId="{65CE3877-43A2-4C0E-B10E-3D4FD2081ECD}" type="presParOf" srcId="{41115E3D-275A-4EBA-A5FA-58CF7006F45B}" destId="{0B2A2B89-998E-48A9-A17F-D0B41CADA72F}" srcOrd="0" destOrd="0" presId="urn:microsoft.com/office/officeart/2008/layout/LinedList"/>
    <dgm:cxn modelId="{37779B52-2CE3-4E96-A70B-1F51279025C1}" type="presParOf" srcId="{41115E3D-275A-4EBA-A5FA-58CF7006F45B}" destId="{746AD9CA-FEFC-48E4-8DA7-C5687EFEAF19}" srcOrd="1" destOrd="0" presId="urn:microsoft.com/office/officeart/2008/layout/LinedList"/>
    <dgm:cxn modelId="{5351BBB6-6E04-4718-B813-4BC67555631F}" type="presParOf" srcId="{746AD9CA-FEFC-48E4-8DA7-C5687EFEAF19}" destId="{C39FA038-A50D-42DB-BD95-E7739BEE2ACA}" srcOrd="0" destOrd="0" presId="urn:microsoft.com/office/officeart/2008/layout/LinedList"/>
    <dgm:cxn modelId="{CB586120-3B81-4D51-8078-8EBC2FC36CCF}" type="presParOf" srcId="{746AD9CA-FEFC-48E4-8DA7-C5687EFEAF19}" destId="{B640C97C-8CFD-4D5B-8681-6DAECBBF2DD7}" srcOrd="1" destOrd="0" presId="urn:microsoft.com/office/officeart/2008/layout/LinedList"/>
    <dgm:cxn modelId="{7C1F90F5-0585-4576-8599-41E2A859A0B9}" type="presParOf" srcId="{746AD9CA-FEFC-48E4-8DA7-C5687EFEAF19}" destId="{1D3D9BC5-CB10-4BDA-8675-96FF36E91214}" srcOrd="2" destOrd="0" presId="urn:microsoft.com/office/officeart/2008/layout/LinedList"/>
    <dgm:cxn modelId="{ADF6B0D2-CB45-4013-ADBA-D9D83DE0D2CB}" type="presParOf" srcId="{41115E3D-275A-4EBA-A5FA-58CF7006F45B}" destId="{AD24F295-2913-43D2-ACFE-30B4E105B8EC}" srcOrd="2" destOrd="0" presId="urn:microsoft.com/office/officeart/2008/layout/LinedList"/>
    <dgm:cxn modelId="{FB232ECB-CDE5-4E4D-BBE0-35C5ECF58CB6}" type="presParOf" srcId="{41115E3D-275A-4EBA-A5FA-58CF7006F45B}" destId="{B8E5F2C4-E229-4729-83F0-C35E55CABA37}" srcOrd="3" destOrd="0" presId="urn:microsoft.com/office/officeart/2008/layout/LinedList"/>
    <dgm:cxn modelId="{2184FEE4-4900-46E0-B074-6369036623EB}" type="presParOf" srcId="{41115E3D-275A-4EBA-A5FA-58CF7006F45B}" destId="{43BEB65C-C4BE-44F4-86E5-56FD0EBD1BDF}" srcOrd="4" destOrd="0" presId="urn:microsoft.com/office/officeart/2008/layout/LinedList"/>
    <dgm:cxn modelId="{D4AAB7AA-3ABA-4C29-95BC-CF4516FB3F34}" type="presParOf" srcId="{43BEB65C-C4BE-44F4-86E5-56FD0EBD1BDF}" destId="{CA5571DB-7C9A-41A8-9CDD-D1427087A560}" srcOrd="0" destOrd="0" presId="urn:microsoft.com/office/officeart/2008/layout/LinedList"/>
    <dgm:cxn modelId="{6E44A136-0FB5-4450-897A-D639BE3C4EBB}" type="presParOf" srcId="{43BEB65C-C4BE-44F4-86E5-56FD0EBD1BDF}" destId="{0ECA4270-0073-4DB6-8BEA-30881CCEB959}" srcOrd="1" destOrd="0" presId="urn:microsoft.com/office/officeart/2008/layout/LinedList"/>
    <dgm:cxn modelId="{FB6BA5E7-9F46-418E-B526-022912FD878B}" type="presParOf" srcId="{43BEB65C-C4BE-44F4-86E5-56FD0EBD1BDF}" destId="{5A79C5EF-EE36-40EF-85CE-EB541BA05413}" srcOrd="2" destOrd="0" presId="urn:microsoft.com/office/officeart/2008/layout/LinedList"/>
    <dgm:cxn modelId="{F60B435E-16CF-40C5-955F-A07788CCDC65}" type="presParOf" srcId="{41115E3D-275A-4EBA-A5FA-58CF7006F45B}" destId="{9F3275ED-CDC7-42F8-9824-73C446424770}" srcOrd="5" destOrd="0" presId="urn:microsoft.com/office/officeart/2008/layout/LinedList"/>
    <dgm:cxn modelId="{46F0F060-4E47-429A-8F80-6B4F7F3E7E5C}" type="presParOf" srcId="{41115E3D-275A-4EBA-A5FA-58CF7006F45B}" destId="{389CE55C-747F-48CC-9650-0C42466252AB}" srcOrd="6" destOrd="0" presId="urn:microsoft.com/office/officeart/2008/layout/LinedList"/>
    <dgm:cxn modelId="{7377506A-62D3-4696-BE2E-69B4F92E218C}" type="presParOf" srcId="{41115E3D-275A-4EBA-A5FA-58CF7006F45B}" destId="{C0D07A88-C499-4AC7-BAED-D61D87AF79A6}" srcOrd="7" destOrd="0" presId="urn:microsoft.com/office/officeart/2008/layout/LinedList"/>
    <dgm:cxn modelId="{34895622-42DD-4E32-AFDC-AC114F547D26}" type="presParOf" srcId="{C0D07A88-C499-4AC7-BAED-D61D87AF79A6}" destId="{72C2E0CC-EBD8-4A74-9B1D-4AEE185D325E}" srcOrd="0" destOrd="0" presId="urn:microsoft.com/office/officeart/2008/layout/LinedList"/>
    <dgm:cxn modelId="{FA9746C6-22A7-4E68-A11C-BE7FFF07EC1A}" type="presParOf" srcId="{C0D07A88-C499-4AC7-BAED-D61D87AF79A6}" destId="{76FA00AB-16D9-41EE-88F6-BBB9587289C5}" srcOrd="1" destOrd="0" presId="urn:microsoft.com/office/officeart/2008/layout/LinedList"/>
    <dgm:cxn modelId="{8928A03B-9C69-46E6-80CB-677B2F2DEED7}" type="presParOf" srcId="{C0D07A88-C499-4AC7-BAED-D61D87AF79A6}" destId="{45E3C9FA-7FAE-4586-A20D-C1DCF8D5CEB8}" srcOrd="2" destOrd="0" presId="urn:microsoft.com/office/officeart/2008/layout/LinedList"/>
    <dgm:cxn modelId="{549C8CCF-A4D1-4D0F-83DF-2B8BC738EC8F}" type="presParOf" srcId="{41115E3D-275A-4EBA-A5FA-58CF7006F45B}" destId="{4143A798-5F11-4339-8672-172FB70FF8BC}" srcOrd="8" destOrd="0" presId="urn:microsoft.com/office/officeart/2008/layout/LinedList"/>
    <dgm:cxn modelId="{53DF84FF-DE46-4B17-8EE1-6D81E5E79A63}" type="presParOf" srcId="{41115E3D-275A-4EBA-A5FA-58CF7006F45B}" destId="{A1956402-D715-4FFB-BC0E-59ACBBF91C74}" srcOrd="9" destOrd="0" presId="urn:microsoft.com/office/officeart/2008/layout/LinedList"/>
    <dgm:cxn modelId="{A7D751C1-8874-4167-9CB2-AEA2032B9884}" type="presParOf" srcId="{41115E3D-275A-4EBA-A5FA-58CF7006F45B}" destId="{8BC6EC57-5D5B-4122-9A31-42B3FEAF5C6A}" srcOrd="10" destOrd="0" presId="urn:microsoft.com/office/officeart/2008/layout/LinedList"/>
    <dgm:cxn modelId="{D22092DA-20B7-4CA3-8157-B4DCDE976C58}" type="presParOf" srcId="{8BC6EC57-5D5B-4122-9A31-42B3FEAF5C6A}" destId="{E1CD3211-AFB1-44F4-B4DC-69C21BF80722}" srcOrd="0" destOrd="0" presId="urn:microsoft.com/office/officeart/2008/layout/LinedList"/>
    <dgm:cxn modelId="{EAA01DCA-7BAD-4116-AE8E-E4312676D26D}" type="presParOf" srcId="{8BC6EC57-5D5B-4122-9A31-42B3FEAF5C6A}" destId="{0818685E-6994-4739-9C40-54A9D22E7E0C}" srcOrd="1" destOrd="0" presId="urn:microsoft.com/office/officeart/2008/layout/LinedList"/>
    <dgm:cxn modelId="{45F67161-7FC1-471C-95A7-8D32630074F6}" type="presParOf" srcId="{8BC6EC57-5D5B-4122-9A31-42B3FEAF5C6A}" destId="{8BADF715-2121-44BC-825F-BB5D4DAC63C8}" srcOrd="2" destOrd="0" presId="urn:microsoft.com/office/officeart/2008/layout/LinedList"/>
    <dgm:cxn modelId="{5EC77998-E919-41D0-8F74-7189E1395432}" type="presParOf" srcId="{41115E3D-275A-4EBA-A5FA-58CF7006F45B}" destId="{157FD158-BA46-4407-9F09-789E16D30882}" srcOrd="11" destOrd="0" presId="urn:microsoft.com/office/officeart/2008/layout/LinedList"/>
    <dgm:cxn modelId="{4592C912-BFDB-4553-AB7E-16E5FEEDFD7F}" type="presParOf" srcId="{41115E3D-275A-4EBA-A5FA-58CF7006F45B}" destId="{441E2C7D-79E9-4DF3-A56F-55F7CC23797C}" srcOrd="12" destOrd="0" presId="urn:microsoft.com/office/officeart/2008/layout/LinedList"/>
    <dgm:cxn modelId="{8F03DFBD-EC45-4E73-A7F9-BDAB929DB213}" type="presParOf" srcId="{41115E3D-275A-4EBA-A5FA-58CF7006F45B}" destId="{287CED60-A2D4-4907-93F8-82BACA8E51E8}" srcOrd="13" destOrd="0" presId="urn:microsoft.com/office/officeart/2008/layout/LinedList"/>
    <dgm:cxn modelId="{CDD34FB6-393F-4497-9F82-BFB88D72EDAA}" type="presParOf" srcId="{287CED60-A2D4-4907-93F8-82BACA8E51E8}" destId="{21D87CFE-9C60-488F-8BF5-F895D559B45D}" srcOrd="0" destOrd="0" presId="urn:microsoft.com/office/officeart/2008/layout/LinedList"/>
    <dgm:cxn modelId="{5EE490E9-DE67-4B3F-888F-7010D5DF138F}" type="presParOf" srcId="{287CED60-A2D4-4907-93F8-82BACA8E51E8}" destId="{6D1C5CED-F340-4703-8EF1-74877B40BB08}" srcOrd="1" destOrd="0" presId="urn:microsoft.com/office/officeart/2008/layout/LinedList"/>
    <dgm:cxn modelId="{55F8DB08-6737-4B34-AEF6-14C1BE7AB783}" type="presParOf" srcId="{287CED60-A2D4-4907-93F8-82BACA8E51E8}" destId="{DB4415CD-F940-4445-9F47-7E0B424C166B}" srcOrd="2" destOrd="0" presId="urn:microsoft.com/office/officeart/2008/layout/LinedList"/>
    <dgm:cxn modelId="{2B3C77F8-4709-4271-B0BB-B756221084C6}" type="presParOf" srcId="{41115E3D-275A-4EBA-A5FA-58CF7006F45B}" destId="{0C2ECB01-762C-4FAD-B2A0-D3BBABFC262E}" srcOrd="14" destOrd="0" presId="urn:microsoft.com/office/officeart/2008/layout/LinedList"/>
    <dgm:cxn modelId="{C87E8D69-BAFC-4B5A-BF53-2BD2141BA61B}" type="presParOf" srcId="{41115E3D-275A-4EBA-A5FA-58CF7006F45B}" destId="{5327E59B-8444-47CB-903D-7C1575FA10E7}" srcOrd="15"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DFE1A88-5CDE-493C-B3F8-BC7ADFBE72D1}"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DC605733-E8C1-4182-8242-EE4E9C513917}">
      <dgm:prSet/>
      <dgm:spPr/>
      <dgm:t>
        <a:bodyPr/>
        <a:lstStyle/>
        <a:p>
          <a:r>
            <a:rPr lang="en-US">
              <a:solidFill>
                <a:srgbClr val="002659"/>
              </a:solidFill>
            </a:rPr>
            <a:t>They outline how a farm or ranch business operates including: </a:t>
          </a:r>
        </a:p>
      </dgm:t>
    </dgm:pt>
    <dgm:pt modelId="{F82E0AA0-E594-48AB-A01D-B3162F3D918B}" type="parTrans" cxnId="{24E726FC-1219-4530-9FE4-814E1501603A}">
      <dgm:prSet/>
      <dgm:spPr/>
      <dgm:t>
        <a:bodyPr/>
        <a:lstStyle/>
        <a:p>
          <a:endParaRPr lang="en-US"/>
        </a:p>
      </dgm:t>
    </dgm:pt>
    <dgm:pt modelId="{76C5CCFF-87A4-4714-A5AE-5F3704461277}" type="sibTrans" cxnId="{24E726FC-1219-4530-9FE4-814E1501603A}">
      <dgm:prSet/>
      <dgm:spPr/>
      <dgm:t>
        <a:bodyPr/>
        <a:lstStyle/>
        <a:p>
          <a:endParaRPr lang="en-US"/>
        </a:p>
      </dgm:t>
    </dgm:pt>
    <dgm:pt modelId="{76A9CC57-1C11-4029-A452-F9339C208189}">
      <dgm:prSet/>
      <dgm:spPr/>
      <dgm:t>
        <a:bodyPr/>
        <a:lstStyle/>
        <a:p>
          <a:r>
            <a:rPr lang="en-US">
              <a:solidFill>
                <a:srgbClr val="002659"/>
              </a:solidFill>
            </a:rPr>
            <a:t>How income and expenses are shared. </a:t>
          </a:r>
        </a:p>
      </dgm:t>
    </dgm:pt>
    <dgm:pt modelId="{FB54CAB2-946F-4B5B-BCD5-E2D1E9857B53}" type="parTrans" cxnId="{0097683C-07F3-4F08-AC01-9C1A81F1A90D}">
      <dgm:prSet/>
      <dgm:spPr/>
      <dgm:t>
        <a:bodyPr/>
        <a:lstStyle/>
        <a:p>
          <a:endParaRPr lang="en-US"/>
        </a:p>
      </dgm:t>
    </dgm:pt>
    <dgm:pt modelId="{B6036908-5E9B-4647-8072-BCDADBA5E130}" type="sibTrans" cxnId="{0097683C-07F3-4F08-AC01-9C1A81F1A90D}">
      <dgm:prSet/>
      <dgm:spPr/>
      <dgm:t>
        <a:bodyPr/>
        <a:lstStyle/>
        <a:p>
          <a:endParaRPr lang="en-US"/>
        </a:p>
      </dgm:t>
    </dgm:pt>
    <dgm:pt modelId="{215B889F-B1A0-4E3A-B60C-CAFA3985D184}">
      <dgm:prSet/>
      <dgm:spPr/>
      <dgm:t>
        <a:bodyPr/>
        <a:lstStyle/>
        <a:p>
          <a:r>
            <a:rPr lang="en-US">
              <a:solidFill>
                <a:srgbClr val="002659"/>
              </a:solidFill>
            </a:rPr>
            <a:t>How to handle someone leaving the business.</a:t>
          </a:r>
        </a:p>
      </dgm:t>
    </dgm:pt>
    <dgm:pt modelId="{3644EDA0-0901-4001-AAF7-94606E94C556}" type="parTrans" cxnId="{923B9EC4-54E2-4040-916D-C506E3C79F15}">
      <dgm:prSet/>
      <dgm:spPr/>
      <dgm:t>
        <a:bodyPr/>
        <a:lstStyle/>
        <a:p>
          <a:endParaRPr lang="en-US"/>
        </a:p>
      </dgm:t>
    </dgm:pt>
    <dgm:pt modelId="{8A9DFA9C-DD5B-4B6D-9515-4D48B3AB2EDA}" type="sibTrans" cxnId="{923B9EC4-54E2-4040-916D-C506E3C79F15}">
      <dgm:prSet/>
      <dgm:spPr/>
      <dgm:t>
        <a:bodyPr/>
        <a:lstStyle/>
        <a:p>
          <a:endParaRPr lang="en-US"/>
        </a:p>
      </dgm:t>
    </dgm:pt>
    <dgm:pt modelId="{A2ED8CE9-4017-4A19-8466-5497231C3ED3}">
      <dgm:prSet/>
      <dgm:spPr/>
      <dgm:t>
        <a:bodyPr/>
        <a:lstStyle/>
        <a:p>
          <a:r>
            <a:rPr lang="en-US">
              <a:solidFill>
                <a:srgbClr val="002659"/>
              </a:solidFill>
            </a:rPr>
            <a:t>How to handle someone passing away.</a:t>
          </a:r>
        </a:p>
      </dgm:t>
    </dgm:pt>
    <dgm:pt modelId="{CE973607-2203-4D84-BF00-2F3D712EE6D3}" type="parTrans" cxnId="{233652A3-9BCF-4596-A364-BC5955318630}">
      <dgm:prSet/>
      <dgm:spPr/>
      <dgm:t>
        <a:bodyPr/>
        <a:lstStyle/>
        <a:p>
          <a:endParaRPr lang="en-US"/>
        </a:p>
      </dgm:t>
    </dgm:pt>
    <dgm:pt modelId="{4887289D-D01F-4775-97A7-2B4105DE8C1C}" type="sibTrans" cxnId="{233652A3-9BCF-4596-A364-BC5955318630}">
      <dgm:prSet/>
      <dgm:spPr/>
      <dgm:t>
        <a:bodyPr/>
        <a:lstStyle/>
        <a:p>
          <a:endParaRPr lang="en-US"/>
        </a:p>
      </dgm:t>
    </dgm:pt>
    <dgm:pt modelId="{71A55E32-8269-48DE-A436-10B1FDBFF761}" type="pres">
      <dgm:prSet presAssocID="{5DFE1A88-5CDE-493C-B3F8-BC7ADFBE72D1}" presName="hierChild1" presStyleCnt="0">
        <dgm:presLayoutVars>
          <dgm:chPref val="1"/>
          <dgm:dir/>
          <dgm:animOne val="branch"/>
          <dgm:animLvl val="lvl"/>
          <dgm:resizeHandles/>
        </dgm:presLayoutVars>
      </dgm:prSet>
      <dgm:spPr/>
    </dgm:pt>
    <dgm:pt modelId="{33808F3B-9DE3-4036-8316-28ECC81ADCF6}" type="pres">
      <dgm:prSet presAssocID="{DC605733-E8C1-4182-8242-EE4E9C513917}" presName="hierRoot1" presStyleCnt="0"/>
      <dgm:spPr/>
    </dgm:pt>
    <dgm:pt modelId="{CBA084D6-3C60-4853-BAD3-8ECDB2B5A9EE}" type="pres">
      <dgm:prSet presAssocID="{DC605733-E8C1-4182-8242-EE4E9C513917}" presName="composite" presStyleCnt="0"/>
      <dgm:spPr/>
    </dgm:pt>
    <dgm:pt modelId="{F5EEF42E-549D-4075-9630-4F1BAB5E31A4}" type="pres">
      <dgm:prSet presAssocID="{DC605733-E8C1-4182-8242-EE4E9C513917}" presName="background" presStyleLbl="node0" presStyleIdx="0" presStyleCnt="1"/>
      <dgm:spPr>
        <a:solidFill>
          <a:schemeClr val="accent2"/>
        </a:solidFill>
      </dgm:spPr>
    </dgm:pt>
    <dgm:pt modelId="{9AF173ED-0F83-4A3E-B308-8BC13BFDB087}" type="pres">
      <dgm:prSet presAssocID="{DC605733-E8C1-4182-8242-EE4E9C513917}" presName="text" presStyleLbl="fgAcc0" presStyleIdx="0" presStyleCnt="1" custScaleX="166399">
        <dgm:presLayoutVars>
          <dgm:chPref val="3"/>
        </dgm:presLayoutVars>
      </dgm:prSet>
      <dgm:spPr/>
    </dgm:pt>
    <dgm:pt modelId="{5C5335A1-EC28-4B21-89C2-A7E73850CC14}" type="pres">
      <dgm:prSet presAssocID="{DC605733-E8C1-4182-8242-EE4E9C513917}" presName="hierChild2" presStyleCnt="0"/>
      <dgm:spPr/>
    </dgm:pt>
    <dgm:pt modelId="{F630F124-7726-4073-B0DC-5A31A9615E73}" type="pres">
      <dgm:prSet presAssocID="{FB54CAB2-946F-4B5B-BCD5-E2D1E9857B53}" presName="Name10" presStyleLbl="parChTrans1D2" presStyleIdx="0" presStyleCnt="3"/>
      <dgm:spPr/>
    </dgm:pt>
    <dgm:pt modelId="{1FAF44ED-0137-4F2E-9878-44FCD20D180B}" type="pres">
      <dgm:prSet presAssocID="{76A9CC57-1C11-4029-A452-F9339C208189}" presName="hierRoot2" presStyleCnt="0"/>
      <dgm:spPr/>
    </dgm:pt>
    <dgm:pt modelId="{00A7CA8C-3226-4040-ACC3-2803F75F2623}" type="pres">
      <dgm:prSet presAssocID="{76A9CC57-1C11-4029-A452-F9339C208189}" presName="composite2" presStyleCnt="0"/>
      <dgm:spPr/>
    </dgm:pt>
    <dgm:pt modelId="{558EDF57-B280-4EAB-BD89-E94BB9443B9E}" type="pres">
      <dgm:prSet presAssocID="{76A9CC57-1C11-4029-A452-F9339C208189}" presName="background2" presStyleLbl="node2" presStyleIdx="0" presStyleCnt="3"/>
      <dgm:spPr>
        <a:solidFill>
          <a:schemeClr val="accent2"/>
        </a:solidFill>
      </dgm:spPr>
    </dgm:pt>
    <dgm:pt modelId="{7F7B6F90-3A65-46BD-8915-F071C0DDB1F2}" type="pres">
      <dgm:prSet presAssocID="{76A9CC57-1C11-4029-A452-F9339C208189}" presName="text2" presStyleLbl="fgAcc2" presStyleIdx="0" presStyleCnt="3">
        <dgm:presLayoutVars>
          <dgm:chPref val="3"/>
        </dgm:presLayoutVars>
      </dgm:prSet>
      <dgm:spPr/>
    </dgm:pt>
    <dgm:pt modelId="{4AF76BAE-271C-4A73-9E9D-D46F9179ED14}" type="pres">
      <dgm:prSet presAssocID="{76A9CC57-1C11-4029-A452-F9339C208189}" presName="hierChild3" presStyleCnt="0"/>
      <dgm:spPr/>
    </dgm:pt>
    <dgm:pt modelId="{FB61CD8B-6358-4963-8AAD-FE78ED7E8DD6}" type="pres">
      <dgm:prSet presAssocID="{3644EDA0-0901-4001-AAF7-94606E94C556}" presName="Name10" presStyleLbl="parChTrans1D2" presStyleIdx="1" presStyleCnt="3"/>
      <dgm:spPr/>
    </dgm:pt>
    <dgm:pt modelId="{C13A3B00-2046-4C20-8DB6-2066267C1D92}" type="pres">
      <dgm:prSet presAssocID="{215B889F-B1A0-4E3A-B60C-CAFA3985D184}" presName="hierRoot2" presStyleCnt="0"/>
      <dgm:spPr/>
    </dgm:pt>
    <dgm:pt modelId="{EAD07FF9-EBE0-4906-A5AD-4375762B99B8}" type="pres">
      <dgm:prSet presAssocID="{215B889F-B1A0-4E3A-B60C-CAFA3985D184}" presName="composite2" presStyleCnt="0"/>
      <dgm:spPr/>
    </dgm:pt>
    <dgm:pt modelId="{8F140066-55AF-4188-8AB1-C502F33F8D4C}" type="pres">
      <dgm:prSet presAssocID="{215B889F-B1A0-4E3A-B60C-CAFA3985D184}" presName="background2" presStyleLbl="node2" presStyleIdx="1" presStyleCnt="3"/>
      <dgm:spPr>
        <a:solidFill>
          <a:schemeClr val="accent2"/>
        </a:solidFill>
      </dgm:spPr>
    </dgm:pt>
    <dgm:pt modelId="{2EFA7EEF-D0C0-482B-B7CE-51F549375883}" type="pres">
      <dgm:prSet presAssocID="{215B889F-B1A0-4E3A-B60C-CAFA3985D184}" presName="text2" presStyleLbl="fgAcc2" presStyleIdx="1" presStyleCnt="3">
        <dgm:presLayoutVars>
          <dgm:chPref val="3"/>
        </dgm:presLayoutVars>
      </dgm:prSet>
      <dgm:spPr/>
    </dgm:pt>
    <dgm:pt modelId="{2DA68A63-5407-47A1-BE38-587C4C7C3AC8}" type="pres">
      <dgm:prSet presAssocID="{215B889F-B1A0-4E3A-B60C-CAFA3985D184}" presName="hierChild3" presStyleCnt="0"/>
      <dgm:spPr/>
    </dgm:pt>
    <dgm:pt modelId="{D6D96579-FA0F-48D8-9118-AEEAAEBE28DF}" type="pres">
      <dgm:prSet presAssocID="{CE973607-2203-4D84-BF00-2F3D712EE6D3}" presName="Name10" presStyleLbl="parChTrans1D2" presStyleIdx="2" presStyleCnt="3"/>
      <dgm:spPr/>
    </dgm:pt>
    <dgm:pt modelId="{4241E3A2-47D9-4DF4-9327-2C8B62E6CA6D}" type="pres">
      <dgm:prSet presAssocID="{A2ED8CE9-4017-4A19-8466-5497231C3ED3}" presName="hierRoot2" presStyleCnt="0"/>
      <dgm:spPr/>
    </dgm:pt>
    <dgm:pt modelId="{583F12D2-8126-4C32-871D-84F16503B3F8}" type="pres">
      <dgm:prSet presAssocID="{A2ED8CE9-4017-4A19-8466-5497231C3ED3}" presName="composite2" presStyleCnt="0"/>
      <dgm:spPr/>
    </dgm:pt>
    <dgm:pt modelId="{3E37ABB2-E002-47ED-BA43-B3B537BF59C1}" type="pres">
      <dgm:prSet presAssocID="{A2ED8CE9-4017-4A19-8466-5497231C3ED3}" presName="background2" presStyleLbl="node2" presStyleIdx="2" presStyleCnt="3"/>
      <dgm:spPr>
        <a:solidFill>
          <a:schemeClr val="accent2"/>
        </a:solidFill>
      </dgm:spPr>
    </dgm:pt>
    <dgm:pt modelId="{DF7E3466-6F33-431E-B4CF-43E3BCA20F11}" type="pres">
      <dgm:prSet presAssocID="{A2ED8CE9-4017-4A19-8466-5497231C3ED3}" presName="text2" presStyleLbl="fgAcc2" presStyleIdx="2" presStyleCnt="3">
        <dgm:presLayoutVars>
          <dgm:chPref val="3"/>
        </dgm:presLayoutVars>
      </dgm:prSet>
      <dgm:spPr/>
    </dgm:pt>
    <dgm:pt modelId="{FDD83F4A-2571-4F93-BFF1-28E18E9B19FF}" type="pres">
      <dgm:prSet presAssocID="{A2ED8CE9-4017-4A19-8466-5497231C3ED3}" presName="hierChild3" presStyleCnt="0"/>
      <dgm:spPr/>
    </dgm:pt>
  </dgm:ptLst>
  <dgm:cxnLst>
    <dgm:cxn modelId="{2E4A230F-32E7-43FC-9150-7F3689CBBFDA}" type="presOf" srcId="{DC605733-E8C1-4182-8242-EE4E9C513917}" destId="{9AF173ED-0F83-4A3E-B308-8BC13BFDB087}" srcOrd="0" destOrd="0" presId="urn:microsoft.com/office/officeart/2005/8/layout/hierarchy1"/>
    <dgm:cxn modelId="{9C54141E-74B7-4F7C-80C3-010AB43FB4C7}" type="presOf" srcId="{3644EDA0-0901-4001-AAF7-94606E94C556}" destId="{FB61CD8B-6358-4963-8AAD-FE78ED7E8DD6}" srcOrd="0" destOrd="0" presId="urn:microsoft.com/office/officeart/2005/8/layout/hierarchy1"/>
    <dgm:cxn modelId="{0097683C-07F3-4F08-AC01-9C1A81F1A90D}" srcId="{DC605733-E8C1-4182-8242-EE4E9C513917}" destId="{76A9CC57-1C11-4029-A452-F9339C208189}" srcOrd="0" destOrd="0" parTransId="{FB54CAB2-946F-4B5B-BCD5-E2D1E9857B53}" sibTransId="{B6036908-5E9B-4647-8072-BCDADBA5E130}"/>
    <dgm:cxn modelId="{1478C14F-BC59-4814-9F97-E3B7BB7F5FD3}" type="presOf" srcId="{76A9CC57-1C11-4029-A452-F9339C208189}" destId="{7F7B6F90-3A65-46BD-8915-F071C0DDB1F2}" srcOrd="0" destOrd="0" presId="urn:microsoft.com/office/officeart/2005/8/layout/hierarchy1"/>
    <dgm:cxn modelId="{CD9BB677-8F4E-4E29-ADE7-5917B2998E29}" type="presOf" srcId="{CE973607-2203-4D84-BF00-2F3D712EE6D3}" destId="{D6D96579-FA0F-48D8-9118-AEEAAEBE28DF}" srcOrd="0" destOrd="0" presId="urn:microsoft.com/office/officeart/2005/8/layout/hierarchy1"/>
    <dgm:cxn modelId="{233652A3-9BCF-4596-A364-BC5955318630}" srcId="{DC605733-E8C1-4182-8242-EE4E9C513917}" destId="{A2ED8CE9-4017-4A19-8466-5497231C3ED3}" srcOrd="2" destOrd="0" parTransId="{CE973607-2203-4D84-BF00-2F3D712EE6D3}" sibTransId="{4887289D-D01F-4775-97A7-2B4105DE8C1C}"/>
    <dgm:cxn modelId="{ED648DB7-67F5-4EE1-99B3-10E282937A7E}" type="presOf" srcId="{A2ED8CE9-4017-4A19-8466-5497231C3ED3}" destId="{DF7E3466-6F33-431E-B4CF-43E3BCA20F11}" srcOrd="0" destOrd="0" presId="urn:microsoft.com/office/officeart/2005/8/layout/hierarchy1"/>
    <dgm:cxn modelId="{7CFF6BBF-D711-47CB-A6AE-66EB7A41E61F}" type="presOf" srcId="{FB54CAB2-946F-4B5B-BCD5-E2D1E9857B53}" destId="{F630F124-7726-4073-B0DC-5A31A9615E73}" srcOrd="0" destOrd="0" presId="urn:microsoft.com/office/officeart/2005/8/layout/hierarchy1"/>
    <dgm:cxn modelId="{BDC632C2-CE94-49E7-9B02-FBBC20151557}" type="presOf" srcId="{215B889F-B1A0-4E3A-B60C-CAFA3985D184}" destId="{2EFA7EEF-D0C0-482B-B7CE-51F549375883}" srcOrd="0" destOrd="0" presId="urn:microsoft.com/office/officeart/2005/8/layout/hierarchy1"/>
    <dgm:cxn modelId="{923B9EC4-54E2-4040-916D-C506E3C79F15}" srcId="{DC605733-E8C1-4182-8242-EE4E9C513917}" destId="{215B889F-B1A0-4E3A-B60C-CAFA3985D184}" srcOrd="1" destOrd="0" parTransId="{3644EDA0-0901-4001-AAF7-94606E94C556}" sibTransId="{8A9DFA9C-DD5B-4B6D-9515-4D48B3AB2EDA}"/>
    <dgm:cxn modelId="{AE9231DE-583A-404A-A197-294E8FDF2C93}" type="presOf" srcId="{5DFE1A88-5CDE-493C-B3F8-BC7ADFBE72D1}" destId="{71A55E32-8269-48DE-A436-10B1FDBFF761}" srcOrd="0" destOrd="0" presId="urn:microsoft.com/office/officeart/2005/8/layout/hierarchy1"/>
    <dgm:cxn modelId="{24E726FC-1219-4530-9FE4-814E1501603A}" srcId="{5DFE1A88-5CDE-493C-B3F8-BC7ADFBE72D1}" destId="{DC605733-E8C1-4182-8242-EE4E9C513917}" srcOrd="0" destOrd="0" parTransId="{F82E0AA0-E594-48AB-A01D-B3162F3D918B}" sibTransId="{76C5CCFF-87A4-4714-A5AE-5F3704461277}"/>
    <dgm:cxn modelId="{03F4C794-F22D-4F8A-AE04-DAF0A5B2D760}" type="presParOf" srcId="{71A55E32-8269-48DE-A436-10B1FDBFF761}" destId="{33808F3B-9DE3-4036-8316-28ECC81ADCF6}" srcOrd="0" destOrd="0" presId="urn:microsoft.com/office/officeart/2005/8/layout/hierarchy1"/>
    <dgm:cxn modelId="{C83B60A8-ECC8-42DA-9410-678C1ED04BC9}" type="presParOf" srcId="{33808F3B-9DE3-4036-8316-28ECC81ADCF6}" destId="{CBA084D6-3C60-4853-BAD3-8ECDB2B5A9EE}" srcOrd="0" destOrd="0" presId="urn:microsoft.com/office/officeart/2005/8/layout/hierarchy1"/>
    <dgm:cxn modelId="{B61ED85C-C499-4C8D-8B47-9C6FD517C99F}" type="presParOf" srcId="{CBA084D6-3C60-4853-BAD3-8ECDB2B5A9EE}" destId="{F5EEF42E-549D-4075-9630-4F1BAB5E31A4}" srcOrd="0" destOrd="0" presId="urn:microsoft.com/office/officeart/2005/8/layout/hierarchy1"/>
    <dgm:cxn modelId="{8B887C02-04BE-4A3F-A725-BECEE90B8A48}" type="presParOf" srcId="{CBA084D6-3C60-4853-BAD3-8ECDB2B5A9EE}" destId="{9AF173ED-0F83-4A3E-B308-8BC13BFDB087}" srcOrd="1" destOrd="0" presId="urn:microsoft.com/office/officeart/2005/8/layout/hierarchy1"/>
    <dgm:cxn modelId="{17E5F7D1-0DD5-4345-B31C-480012677DE4}" type="presParOf" srcId="{33808F3B-9DE3-4036-8316-28ECC81ADCF6}" destId="{5C5335A1-EC28-4B21-89C2-A7E73850CC14}" srcOrd="1" destOrd="0" presId="urn:microsoft.com/office/officeart/2005/8/layout/hierarchy1"/>
    <dgm:cxn modelId="{E4EFC8E5-BC7C-4A53-BCD6-749DD8446865}" type="presParOf" srcId="{5C5335A1-EC28-4B21-89C2-A7E73850CC14}" destId="{F630F124-7726-4073-B0DC-5A31A9615E73}" srcOrd="0" destOrd="0" presId="urn:microsoft.com/office/officeart/2005/8/layout/hierarchy1"/>
    <dgm:cxn modelId="{E8060125-76B7-411F-8A6F-0D9CB7A0528A}" type="presParOf" srcId="{5C5335A1-EC28-4B21-89C2-A7E73850CC14}" destId="{1FAF44ED-0137-4F2E-9878-44FCD20D180B}" srcOrd="1" destOrd="0" presId="urn:microsoft.com/office/officeart/2005/8/layout/hierarchy1"/>
    <dgm:cxn modelId="{933F1809-C907-4165-A7AA-3729E3D38933}" type="presParOf" srcId="{1FAF44ED-0137-4F2E-9878-44FCD20D180B}" destId="{00A7CA8C-3226-4040-ACC3-2803F75F2623}" srcOrd="0" destOrd="0" presId="urn:microsoft.com/office/officeart/2005/8/layout/hierarchy1"/>
    <dgm:cxn modelId="{C342A813-12D5-4A51-933E-BB1E14F3AF04}" type="presParOf" srcId="{00A7CA8C-3226-4040-ACC3-2803F75F2623}" destId="{558EDF57-B280-4EAB-BD89-E94BB9443B9E}" srcOrd="0" destOrd="0" presId="urn:microsoft.com/office/officeart/2005/8/layout/hierarchy1"/>
    <dgm:cxn modelId="{C7173FE0-8A70-4757-AF77-041BA1E1BCA0}" type="presParOf" srcId="{00A7CA8C-3226-4040-ACC3-2803F75F2623}" destId="{7F7B6F90-3A65-46BD-8915-F071C0DDB1F2}" srcOrd="1" destOrd="0" presId="urn:microsoft.com/office/officeart/2005/8/layout/hierarchy1"/>
    <dgm:cxn modelId="{CB9A9D22-9B01-4548-8B45-EF03F79A5ECB}" type="presParOf" srcId="{1FAF44ED-0137-4F2E-9878-44FCD20D180B}" destId="{4AF76BAE-271C-4A73-9E9D-D46F9179ED14}" srcOrd="1" destOrd="0" presId="urn:microsoft.com/office/officeart/2005/8/layout/hierarchy1"/>
    <dgm:cxn modelId="{ADD750BD-FC09-4839-B31A-1CA2C5B4CD72}" type="presParOf" srcId="{5C5335A1-EC28-4B21-89C2-A7E73850CC14}" destId="{FB61CD8B-6358-4963-8AAD-FE78ED7E8DD6}" srcOrd="2" destOrd="0" presId="urn:microsoft.com/office/officeart/2005/8/layout/hierarchy1"/>
    <dgm:cxn modelId="{7D35582E-7E55-48AD-9AE9-FD07C7A178D2}" type="presParOf" srcId="{5C5335A1-EC28-4B21-89C2-A7E73850CC14}" destId="{C13A3B00-2046-4C20-8DB6-2066267C1D92}" srcOrd="3" destOrd="0" presId="urn:microsoft.com/office/officeart/2005/8/layout/hierarchy1"/>
    <dgm:cxn modelId="{03800730-9BB1-44CD-8769-2C9B8C1DD43A}" type="presParOf" srcId="{C13A3B00-2046-4C20-8DB6-2066267C1D92}" destId="{EAD07FF9-EBE0-4906-A5AD-4375762B99B8}" srcOrd="0" destOrd="0" presId="urn:microsoft.com/office/officeart/2005/8/layout/hierarchy1"/>
    <dgm:cxn modelId="{D33C2EFF-957D-47D5-AED8-857ACFBB1661}" type="presParOf" srcId="{EAD07FF9-EBE0-4906-A5AD-4375762B99B8}" destId="{8F140066-55AF-4188-8AB1-C502F33F8D4C}" srcOrd="0" destOrd="0" presId="urn:microsoft.com/office/officeart/2005/8/layout/hierarchy1"/>
    <dgm:cxn modelId="{618E0C6D-9408-4722-8AE0-F867E710A741}" type="presParOf" srcId="{EAD07FF9-EBE0-4906-A5AD-4375762B99B8}" destId="{2EFA7EEF-D0C0-482B-B7CE-51F549375883}" srcOrd="1" destOrd="0" presId="urn:microsoft.com/office/officeart/2005/8/layout/hierarchy1"/>
    <dgm:cxn modelId="{7F5C1FE6-14FD-476F-B7C5-20828500759E}" type="presParOf" srcId="{C13A3B00-2046-4C20-8DB6-2066267C1D92}" destId="{2DA68A63-5407-47A1-BE38-587C4C7C3AC8}" srcOrd="1" destOrd="0" presId="urn:microsoft.com/office/officeart/2005/8/layout/hierarchy1"/>
    <dgm:cxn modelId="{926DEEEF-DFAB-4762-B241-14A3666FA83C}" type="presParOf" srcId="{5C5335A1-EC28-4B21-89C2-A7E73850CC14}" destId="{D6D96579-FA0F-48D8-9118-AEEAAEBE28DF}" srcOrd="4" destOrd="0" presId="urn:microsoft.com/office/officeart/2005/8/layout/hierarchy1"/>
    <dgm:cxn modelId="{0E3944CB-7C7E-4282-81BC-5BC291B2BA9E}" type="presParOf" srcId="{5C5335A1-EC28-4B21-89C2-A7E73850CC14}" destId="{4241E3A2-47D9-4DF4-9327-2C8B62E6CA6D}" srcOrd="5" destOrd="0" presId="urn:microsoft.com/office/officeart/2005/8/layout/hierarchy1"/>
    <dgm:cxn modelId="{6212CBB0-DA84-4981-A8D2-37FF5022B67B}" type="presParOf" srcId="{4241E3A2-47D9-4DF4-9327-2C8B62E6CA6D}" destId="{583F12D2-8126-4C32-871D-84F16503B3F8}" srcOrd="0" destOrd="0" presId="urn:microsoft.com/office/officeart/2005/8/layout/hierarchy1"/>
    <dgm:cxn modelId="{FF83ED52-B8EC-42F6-AFF7-EC9CDDDE1887}" type="presParOf" srcId="{583F12D2-8126-4C32-871D-84F16503B3F8}" destId="{3E37ABB2-E002-47ED-BA43-B3B537BF59C1}" srcOrd="0" destOrd="0" presId="urn:microsoft.com/office/officeart/2005/8/layout/hierarchy1"/>
    <dgm:cxn modelId="{DA6966FE-75F8-41AF-91BA-DEF9BF7ACD54}" type="presParOf" srcId="{583F12D2-8126-4C32-871D-84F16503B3F8}" destId="{DF7E3466-6F33-431E-B4CF-43E3BCA20F11}" srcOrd="1" destOrd="0" presId="urn:microsoft.com/office/officeart/2005/8/layout/hierarchy1"/>
    <dgm:cxn modelId="{81CF5EA2-848E-4195-8CD2-34FC49388D4F}" type="presParOf" srcId="{4241E3A2-47D9-4DF4-9327-2C8B62E6CA6D}" destId="{FDD83F4A-2571-4F93-BFF1-28E18E9B19FF}" srcOrd="1" destOrd="0" presId="urn:microsoft.com/office/officeart/2005/8/layout/hierarchy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C5A21CF-CA84-4FFE-8FE9-CEEC50EAF46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D03FAE0-726A-4807-9334-A473BA5A539B}">
      <dgm:prSet custT="1"/>
      <dgm:spPr/>
      <dgm:t>
        <a:bodyPr/>
        <a:lstStyle/>
        <a:p>
          <a:pPr>
            <a:lnSpc>
              <a:spcPct val="100000"/>
            </a:lnSpc>
          </a:pPr>
          <a:r>
            <a:rPr lang="en-US" sz="2400">
              <a:solidFill>
                <a:schemeClr val="bg2"/>
              </a:solidFill>
            </a:rPr>
            <a:t>Estate planning looks at the owner’s assets and plans for how control and ownership will transfer after death.</a:t>
          </a:r>
        </a:p>
      </dgm:t>
    </dgm:pt>
    <dgm:pt modelId="{9DA716B1-0998-4878-BE31-B3636195F273}" type="parTrans" cxnId="{6E4DF600-7643-4B49-95EC-EFD6442059CE}">
      <dgm:prSet/>
      <dgm:spPr/>
      <dgm:t>
        <a:bodyPr/>
        <a:lstStyle/>
        <a:p>
          <a:endParaRPr lang="en-US"/>
        </a:p>
      </dgm:t>
    </dgm:pt>
    <dgm:pt modelId="{7A5D4B43-81DB-45D7-99F4-4E688AFADF15}" type="sibTrans" cxnId="{6E4DF600-7643-4B49-95EC-EFD6442059CE}">
      <dgm:prSet/>
      <dgm:spPr/>
      <dgm:t>
        <a:bodyPr/>
        <a:lstStyle/>
        <a:p>
          <a:endParaRPr lang="en-US"/>
        </a:p>
      </dgm:t>
    </dgm:pt>
    <dgm:pt modelId="{D2A4AE8F-CEDC-4859-991B-081494807256}">
      <dgm:prSet custT="1"/>
      <dgm:spPr/>
      <dgm:t>
        <a:bodyPr/>
        <a:lstStyle/>
        <a:p>
          <a:pPr>
            <a:lnSpc>
              <a:spcPct val="100000"/>
            </a:lnSpc>
          </a:pPr>
          <a:r>
            <a:rPr lang="en-US" sz="2400">
              <a:solidFill>
                <a:schemeClr val="bg2"/>
              </a:solidFill>
            </a:rPr>
            <a:t>Succession planning looks at the owner’s assets during life </a:t>
          </a:r>
          <a:r>
            <a:rPr lang="en-US" sz="2400" i="1">
              <a:solidFill>
                <a:schemeClr val="bg2"/>
              </a:solidFill>
            </a:rPr>
            <a:t>or</a:t>
          </a:r>
          <a:r>
            <a:rPr lang="en-US" sz="2400">
              <a:solidFill>
                <a:schemeClr val="bg2"/>
              </a:solidFill>
            </a:rPr>
            <a:t> after death and plans for their transfer, including </a:t>
          </a:r>
          <a:r>
            <a:rPr lang="en-US" sz="2400">
              <a:solidFill>
                <a:schemeClr val="bg2"/>
              </a:solidFill>
              <a:latin typeface="Arial"/>
            </a:rPr>
            <a:t>transfer </a:t>
          </a:r>
          <a:r>
            <a:rPr lang="en-US" sz="2400">
              <a:solidFill>
                <a:schemeClr val="bg2"/>
              </a:solidFill>
            </a:rPr>
            <a:t>of business management.</a:t>
          </a:r>
          <a:r>
            <a:rPr lang="en-US" sz="2400">
              <a:solidFill>
                <a:schemeClr val="bg2"/>
              </a:solidFill>
              <a:latin typeface="Arial"/>
            </a:rPr>
            <a:t> </a:t>
          </a:r>
          <a:endParaRPr lang="en-US" sz="2400">
            <a:solidFill>
              <a:schemeClr val="bg2"/>
            </a:solidFill>
          </a:endParaRPr>
        </a:p>
      </dgm:t>
    </dgm:pt>
    <dgm:pt modelId="{098FB808-2082-4A42-B792-FC91E9C2BDFC}" type="parTrans" cxnId="{D6416453-BBE1-480A-AA7D-CCE60E686B42}">
      <dgm:prSet/>
      <dgm:spPr/>
      <dgm:t>
        <a:bodyPr/>
        <a:lstStyle/>
        <a:p>
          <a:endParaRPr lang="en-US"/>
        </a:p>
      </dgm:t>
    </dgm:pt>
    <dgm:pt modelId="{CC111F0A-6BEF-4F10-9658-CB0D9F909D76}" type="sibTrans" cxnId="{D6416453-BBE1-480A-AA7D-CCE60E686B42}">
      <dgm:prSet/>
      <dgm:spPr/>
      <dgm:t>
        <a:bodyPr/>
        <a:lstStyle/>
        <a:p>
          <a:endParaRPr lang="en-US"/>
        </a:p>
      </dgm:t>
    </dgm:pt>
    <dgm:pt modelId="{15D463BE-16A8-4B53-B4BA-3DB058877FFF}" type="pres">
      <dgm:prSet presAssocID="{5C5A21CF-CA84-4FFE-8FE9-CEEC50EAF46E}" presName="root" presStyleCnt="0">
        <dgm:presLayoutVars>
          <dgm:dir/>
          <dgm:resizeHandles val="exact"/>
        </dgm:presLayoutVars>
      </dgm:prSet>
      <dgm:spPr/>
    </dgm:pt>
    <dgm:pt modelId="{780072D1-7A0C-4E73-8EB2-3A79470AA132}" type="pres">
      <dgm:prSet presAssocID="{D2A4AE8F-CEDC-4859-991B-081494807256}" presName="compNode" presStyleCnt="0"/>
      <dgm:spPr/>
    </dgm:pt>
    <dgm:pt modelId="{EDFA9592-C109-4A62-91E1-2C8E5B4AE795}" type="pres">
      <dgm:prSet presAssocID="{D2A4AE8F-CEDC-4859-991B-081494807256}" presName="bgRect" presStyleLbl="bgShp" presStyleIdx="0" presStyleCnt="2" custScaleY="168120"/>
      <dgm:spPr>
        <a:solidFill>
          <a:schemeClr val="bg1">
            <a:lumMod val="10000"/>
          </a:schemeClr>
        </a:solidFill>
      </dgm:spPr>
    </dgm:pt>
    <dgm:pt modelId="{29B4A5D8-E35B-4B30-AD53-C3A3065300CB}" type="pres">
      <dgm:prSet presAssocID="{D2A4AE8F-CEDC-4859-991B-081494807256}" presName="iconRect" presStyleLbl="node1" presStyleIdx="0" presStyleCnt="2" custLinFactNeighborX="-14876" custLinFactNeighborY="-484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Farm scene with solid fill"/>
        </a:ext>
      </dgm:extLst>
    </dgm:pt>
    <dgm:pt modelId="{9704E58F-E8C3-47C9-8F29-70E9A8E58677}" type="pres">
      <dgm:prSet presAssocID="{D2A4AE8F-CEDC-4859-991B-081494807256}" presName="spaceRect" presStyleCnt="0"/>
      <dgm:spPr/>
    </dgm:pt>
    <dgm:pt modelId="{B576DE57-E7C6-4599-B175-B750726D732E}" type="pres">
      <dgm:prSet presAssocID="{D2A4AE8F-CEDC-4859-991B-081494807256}" presName="parTx" presStyleLbl="revTx" presStyleIdx="0" presStyleCnt="2" custScaleX="109943" custScaleY="104422" custLinFactNeighborX="-1599" custLinFactNeighborY="-21024">
        <dgm:presLayoutVars>
          <dgm:chMax val="0"/>
          <dgm:chPref val="0"/>
        </dgm:presLayoutVars>
      </dgm:prSet>
      <dgm:spPr/>
    </dgm:pt>
    <dgm:pt modelId="{A4A96BC0-9E6B-4898-BFF8-8826BD490751}" type="pres">
      <dgm:prSet presAssocID="{CC111F0A-6BEF-4F10-9658-CB0D9F909D76}" presName="sibTrans" presStyleCnt="0"/>
      <dgm:spPr/>
    </dgm:pt>
    <dgm:pt modelId="{34636851-48EB-4B71-ACD2-78B0C69EA438}" type="pres">
      <dgm:prSet presAssocID="{6D03FAE0-726A-4807-9334-A473BA5A539B}" presName="compNode" presStyleCnt="0"/>
      <dgm:spPr/>
    </dgm:pt>
    <dgm:pt modelId="{3BD86CAB-4841-4B7A-8F84-9BD608034593}" type="pres">
      <dgm:prSet presAssocID="{6D03FAE0-726A-4807-9334-A473BA5A539B}" presName="bgRect" presStyleLbl="bgShp" presStyleIdx="1" presStyleCnt="2" custScaleY="174928" custLinFactNeighborX="883" custLinFactNeighborY="-46202"/>
      <dgm:spPr>
        <a:solidFill>
          <a:schemeClr val="bg1">
            <a:lumMod val="10000"/>
          </a:schemeClr>
        </a:solidFill>
      </dgm:spPr>
    </dgm:pt>
    <dgm:pt modelId="{9430B9DB-C5AF-424D-828D-463D578FD6A3}" type="pres">
      <dgm:prSet presAssocID="{6D03FAE0-726A-4807-9334-A473BA5A539B}" presName="iconRect" presStyleLbl="node1" presStyleIdx="1" presStyleCnt="2" custLinFactNeighborX="-16443" custLinFactNeighborY="-4889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Agriculture with solid fill"/>
        </a:ext>
      </dgm:extLst>
    </dgm:pt>
    <dgm:pt modelId="{EE4F1867-780B-497C-8CB6-65DA595B27EE}" type="pres">
      <dgm:prSet presAssocID="{6D03FAE0-726A-4807-9334-A473BA5A539B}" presName="spaceRect" presStyleCnt="0"/>
      <dgm:spPr/>
    </dgm:pt>
    <dgm:pt modelId="{98D57028-676D-4D8A-A524-E223996679AE}" type="pres">
      <dgm:prSet presAssocID="{6D03FAE0-726A-4807-9334-A473BA5A539B}" presName="parTx" presStyleLbl="revTx" presStyleIdx="1" presStyleCnt="2" custScaleX="110362" custScaleY="134637" custLinFactNeighborX="-476" custLinFactNeighborY="-51750">
        <dgm:presLayoutVars>
          <dgm:chMax val="0"/>
          <dgm:chPref val="0"/>
        </dgm:presLayoutVars>
      </dgm:prSet>
      <dgm:spPr/>
    </dgm:pt>
  </dgm:ptLst>
  <dgm:cxnLst>
    <dgm:cxn modelId="{6E4DF600-7643-4B49-95EC-EFD6442059CE}" srcId="{5C5A21CF-CA84-4FFE-8FE9-CEEC50EAF46E}" destId="{6D03FAE0-726A-4807-9334-A473BA5A539B}" srcOrd="1" destOrd="0" parTransId="{9DA716B1-0998-4878-BE31-B3636195F273}" sibTransId="{7A5D4B43-81DB-45D7-99F4-4E688AFADF15}"/>
    <dgm:cxn modelId="{0381B81D-96F0-462F-8FEF-B570CD44F1D8}" type="presOf" srcId="{6D03FAE0-726A-4807-9334-A473BA5A539B}" destId="{98D57028-676D-4D8A-A524-E223996679AE}" srcOrd="0" destOrd="0" presId="urn:microsoft.com/office/officeart/2018/2/layout/IconVerticalSolidList"/>
    <dgm:cxn modelId="{EADED870-D50B-4840-9022-9EE3B6AE91B5}" type="presOf" srcId="{5C5A21CF-CA84-4FFE-8FE9-CEEC50EAF46E}" destId="{15D463BE-16A8-4B53-B4BA-3DB058877FFF}" srcOrd="0" destOrd="0" presId="urn:microsoft.com/office/officeart/2018/2/layout/IconVerticalSolidList"/>
    <dgm:cxn modelId="{D6416453-BBE1-480A-AA7D-CCE60E686B42}" srcId="{5C5A21CF-CA84-4FFE-8FE9-CEEC50EAF46E}" destId="{D2A4AE8F-CEDC-4859-991B-081494807256}" srcOrd="0" destOrd="0" parTransId="{098FB808-2082-4A42-B792-FC91E9C2BDFC}" sibTransId="{CC111F0A-6BEF-4F10-9658-CB0D9F909D76}"/>
    <dgm:cxn modelId="{7C70BDF6-9C7E-4E65-8E24-BC0430CE0805}" type="presOf" srcId="{D2A4AE8F-CEDC-4859-991B-081494807256}" destId="{B576DE57-E7C6-4599-B175-B750726D732E}" srcOrd="0" destOrd="0" presId="urn:microsoft.com/office/officeart/2018/2/layout/IconVerticalSolidList"/>
    <dgm:cxn modelId="{8EDE9475-8764-47DD-A392-C774755E0219}" type="presParOf" srcId="{15D463BE-16A8-4B53-B4BA-3DB058877FFF}" destId="{780072D1-7A0C-4E73-8EB2-3A79470AA132}" srcOrd="0" destOrd="0" presId="urn:microsoft.com/office/officeart/2018/2/layout/IconVerticalSolidList"/>
    <dgm:cxn modelId="{BB5B8A9B-8595-43F5-AAA4-171DE8DA11C4}" type="presParOf" srcId="{780072D1-7A0C-4E73-8EB2-3A79470AA132}" destId="{EDFA9592-C109-4A62-91E1-2C8E5B4AE795}" srcOrd="0" destOrd="0" presId="urn:microsoft.com/office/officeart/2018/2/layout/IconVerticalSolidList"/>
    <dgm:cxn modelId="{4F3F1376-320B-4F65-997A-BAEAC7CB0EBC}" type="presParOf" srcId="{780072D1-7A0C-4E73-8EB2-3A79470AA132}" destId="{29B4A5D8-E35B-4B30-AD53-C3A3065300CB}" srcOrd="1" destOrd="0" presId="urn:microsoft.com/office/officeart/2018/2/layout/IconVerticalSolidList"/>
    <dgm:cxn modelId="{1EA9D8E6-1D72-4BA0-8839-41E8FB70737F}" type="presParOf" srcId="{780072D1-7A0C-4E73-8EB2-3A79470AA132}" destId="{9704E58F-E8C3-47C9-8F29-70E9A8E58677}" srcOrd="2" destOrd="0" presId="urn:microsoft.com/office/officeart/2018/2/layout/IconVerticalSolidList"/>
    <dgm:cxn modelId="{4330A33E-C62B-4787-9FCE-B6B91B531654}" type="presParOf" srcId="{780072D1-7A0C-4E73-8EB2-3A79470AA132}" destId="{B576DE57-E7C6-4599-B175-B750726D732E}" srcOrd="3" destOrd="0" presId="urn:microsoft.com/office/officeart/2018/2/layout/IconVerticalSolidList"/>
    <dgm:cxn modelId="{68A117A4-D456-4F3D-9AC1-8D06E86452FB}" type="presParOf" srcId="{15D463BE-16A8-4B53-B4BA-3DB058877FFF}" destId="{A4A96BC0-9E6B-4898-BFF8-8826BD490751}" srcOrd="1" destOrd="0" presId="urn:microsoft.com/office/officeart/2018/2/layout/IconVerticalSolidList"/>
    <dgm:cxn modelId="{5BA76B0F-C11D-4EF4-B40C-03621DC0C042}" type="presParOf" srcId="{15D463BE-16A8-4B53-B4BA-3DB058877FFF}" destId="{34636851-48EB-4B71-ACD2-78B0C69EA438}" srcOrd="2" destOrd="0" presId="urn:microsoft.com/office/officeart/2018/2/layout/IconVerticalSolidList"/>
    <dgm:cxn modelId="{BC7A17FE-8F10-4714-A4A7-BEE10FBF1B3E}" type="presParOf" srcId="{34636851-48EB-4B71-ACD2-78B0C69EA438}" destId="{3BD86CAB-4841-4B7A-8F84-9BD608034593}" srcOrd="0" destOrd="0" presId="urn:microsoft.com/office/officeart/2018/2/layout/IconVerticalSolidList"/>
    <dgm:cxn modelId="{EB85B75E-DDE2-49F4-A214-8E077C43DB16}" type="presParOf" srcId="{34636851-48EB-4B71-ACD2-78B0C69EA438}" destId="{9430B9DB-C5AF-424D-828D-463D578FD6A3}" srcOrd="1" destOrd="0" presId="urn:microsoft.com/office/officeart/2018/2/layout/IconVerticalSolidList"/>
    <dgm:cxn modelId="{8B1D4CC2-85F7-4C6C-973C-35482243E3AD}" type="presParOf" srcId="{34636851-48EB-4B71-ACD2-78B0C69EA438}" destId="{EE4F1867-780B-497C-8CB6-65DA595B27EE}" srcOrd="2" destOrd="0" presId="urn:microsoft.com/office/officeart/2018/2/layout/IconVerticalSolidList"/>
    <dgm:cxn modelId="{FC5851A4-BAAE-4467-ABB7-E02AD826F294}" type="presParOf" srcId="{34636851-48EB-4B71-ACD2-78B0C69EA438}" destId="{98D57028-676D-4D8A-A524-E223996679A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EE67500-9330-4EC0-BCD1-C1B3F2F2CA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35553F4-9437-47C5-BDD3-41FB0E728031}">
      <dgm:prSet>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r>
            <a:rPr lang="en-US"/>
            <a:t>Healthcare planning</a:t>
          </a:r>
        </a:p>
      </dgm:t>
    </dgm:pt>
    <dgm:pt modelId="{A8B3BBD8-8CE6-4010-9AF5-AEB3E88D5B90}" type="parTrans" cxnId="{C7ADFEE4-CFEC-4962-9B92-FF9DC0947DBE}">
      <dgm:prSet/>
      <dgm:spPr/>
      <dgm:t>
        <a:bodyPr/>
        <a:lstStyle/>
        <a:p>
          <a:endParaRPr lang="en-US"/>
        </a:p>
      </dgm:t>
    </dgm:pt>
    <dgm:pt modelId="{D54DA271-8702-41D7-B435-92817A33CF0E}" type="sibTrans" cxnId="{C7ADFEE4-CFEC-4962-9B92-FF9DC0947DBE}">
      <dgm:prSet/>
      <dgm:spPr/>
      <dgm:t>
        <a:bodyPr/>
        <a:lstStyle/>
        <a:p>
          <a:endParaRPr lang="en-US"/>
        </a:p>
      </dgm:t>
    </dgm:pt>
    <dgm:pt modelId="{6DF9BB0A-59A6-4262-B5AB-0527A1276740}">
      <dgm:prSet>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r>
            <a:rPr lang="en-US"/>
            <a:t>Retirement planning</a:t>
          </a:r>
        </a:p>
      </dgm:t>
    </dgm:pt>
    <dgm:pt modelId="{1CDC63AE-CED0-4504-BAED-83490AB3EBAF}" type="parTrans" cxnId="{8FE6E107-25C4-4800-8EF9-400EDCA5544D}">
      <dgm:prSet/>
      <dgm:spPr/>
      <dgm:t>
        <a:bodyPr/>
        <a:lstStyle/>
        <a:p>
          <a:endParaRPr lang="en-US"/>
        </a:p>
      </dgm:t>
    </dgm:pt>
    <dgm:pt modelId="{7268D755-FEA9-4910-A0BA-FBC8F511588B}" type="sibTrans" cxnId="{8FE6E107-25C4-4800-8EF9-400EDCA5544D}">
      <dgm:prSet/>
      <dgm:spPr/>
      <dgm:t>
        <a:bodyPr/>
        <a:lstStyle/>
        <a:p>
          <a:endParaRPr lang="en-US"/>
        </a:p>
      </dgm:t>
    </dgm:pt>
    <dgm:pt modelId="{DD30EC59-5063-4DCA-BFFA-8EEE25B0A898}">
      <dgm:prSet>
        <dgm:style>
          <a:lnRef idx="2">
            <a:schemeClr val="accent2">
              <a:shade val="50000"/>
            </a:schemeClr>
          </a:lnRef>
          <a:fillRef idx="1">
            <a:schemeClr val="accent2"/>
          </a:fillRef>
          <a:effectRef idx="0">
            <a:schemeClr val="accent2"/>
          </a:effectRef>
          <a:fontRef idx="minor">
            <a:schemeClr val="lt1"/>
          </a:fontRef>
        </dgm:style>
      </dgm:prSet>
      <dgm:spPr>
        <a:solidFill>
          <a:srgbClr val="261D07"/>
        </a:solidFill>
      </dgm:spPr>
      <dgm:t>
        <a:bodyPr/>
        <a:lstStyle/>
        <a:p>
          <a:r>
            <a:rPr lang="en-US"/>
            <a:t>Conservation easements</a:t>
          </a:r>
        </a:p>
      </dgm:t>
    </dgm:pt>
    <dgm:pt modelId="{3BDBD9B8-3319-433A-B9AD-458A97B0A320}" type="parTrans" cxnId="{2F08A598-4EBA-409E-8CC0-872F57A113D5}">
      <dgm:prSet/>
      <dgm:spPr/>
      <dgm:t>
        <a:bodyPr/>
        <a:lstStyle/>
        <a:p>
          <a:endParaRPr lang="en-US"/>
        </a:p>
      </dgm:t>
    </dgm:pt>
    <dgm:pt modelId="{B44C225D-569D-4B4E-B6DD-4FB6478C66E4}" type="sibTrans" cxnId="{2F08A598-4EBA-409E-8CC0-872F57A113D5}">
      <dgm:prSet/>
      <dgm:spPr/>
      <dgm:t>
        <a:bodyPr/>
        <a:lstStyle/>
        <a:p>
          <a:endParaRPr lang="en-US"/>
        </a:p>
      </dgm:t>
    </dgm:pt>
    <dgm:pt modelId="{2261FB17-B728-4AD1-9ECB-879645F09746}">
      <dgm:prSet>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r>
            <a:rPr lang="en-US"/>
            <a:t>Well-planned gifts</a:t>
          </a:r>
        </a:p>
      </dgm:t>
    </dgm:pt>
    <dgm:pt modelId="{093E8982-BB19-4D3D-8E30-E912C9BFC3C2}" type="parTrans" cxnId="{352206D3-6342-4B2A-8F8D-3E90C6B9EEF0}">
      <dgm:prSet/>
      <dgm:spPr/>
      <dgm:t>
        <a:bodyPr/>
        <a:lstStyle/>
        <a:p>
          <a:endParaRPr lang="en-US"/>
        </a:p>
      </dgm:t>
    </dgm:pt>
    <dgm:pt modelId="{9CD709CD-5EEB-4E46-8726-C58FFD3AE094}" type="sibTrans" cxnId="{352206D3-6342-4B2A-8F8D-3E90C6B9EEF0}">
      <dgm:prSet/>
      <dgm:spPr/>
      <dgm:t>
        <a:bodyPr/>
        <a:lstStyle/>
        <a:p>
          <a:endParaRPr lang="en-US"/>
        </a:p>
      </dgm:t>
    </dgm:pt>
    <dgm:pt modelId="{B8C75941-F9C9-4594-BBBC-8C3D8DE308E8}" type="pres">
      <dgm:prSet presAssocID="{DEE67500-9330-4EC0-BCD1-C1B3F2F2CA77}" presName="linear" presStyleCnt="0">
        <dgm:presLayoutVars>
          <dgm:animLvl val="lvl"/>
          <dgm:resizeHandles val="exact"/>
        </dgm:presLayoutVars>
      </dgm:prSet>
      <dgm:spPr/>
    </dgm:pt>
    <dgm:pt modelId="{B33BCE23-B806-4D35-B963-CACD864095E0}" type="pres">
      <dgm:prSet presAssocID="{2261FB17-B728-4AD1-9ECB-879645F09746}" presName="parentText" presStyleLbl="node1" presStyleIdx="0" presStyleCnt="4" custLinFactNeighborX="4471" custLinFactNeighborY="2180">
        <dgm:presLayoutVars>
          <dgm:chMax val="0"/>
          <dgm:bulletEnabled val="1"/>
        </dgm:presLayoutVars>
      </dgm:prSet>
      <dgm:spPr>
        <a:solidFill>
          <a:schemeClr val="bg1">
            <a:lumMod val="10000"/>
          </a:schemeClr>
        </a:solidFill>
      </dgm:spPr>
    </dgm:pt>
    <dgm:pt modelId="{31E81325-BC7A-44E1-B9D9-40CE36496B24}" type="pres">
      <dgm:prSet presAssocID="{9CD709CD-5EEB-4E46-8726-C58FFD3AE094}" presName="spacer" presStyleCnt="0"/>
      <dgm:spPr/>
    </dgm:pt>
    <dgm:pt modelId="{1AD9D838-65F4-4A9A-B3E1-06C8917A78A2}" type="pres">
      <dgm:prSet presAssocID="{6DF9BB0A-59A6-4262-B5AB-0527A1276740}" presName="parentText" presStyleLbl="node1" presStyleIdx="1" presStyleCnt="4">
        <dgm:presLayoutVars>
          <dgm:chMax val="0"/>
          <dgm:bulletEnabled val="1"/>
        </dgm:presLayoutVars>
      </dgm:prSet>
      <dgm:spPr>
        <a:solidFill>
          <a:schemeClr val="bg1">
            <a:lumMod val="10000"/>
          </a:schemeClr>
        </a:solidFill>
      </dgm:spPr>
    </dgm:pt>
    <dgm:pt modelId="{A4885F93-1923-4EFD-9954-8AAD9AB16348}" type="pres">
      <dgm:prSet presAssocID="{7268D755-FEA9-4910-A0BA-FBC8F511588B}" presName="spacer" presStyleCnt="0"/>
      <dgm:spPr/>
    </dgm:pt>
    <dgm:pt modelId="{3D4A5F93-DC56-4269-9790-EAC53774D0D2}" type="pres">
      <dgm:prSet presAssocID="{635553F4-9437-47C5-BDD3-41FB0E728031}" presName="parentText" presStyleLbl="node1" presStyleIdx="2" presStyleCnt="4">
        <dgm:presLayoutVars>
          <dgm:chMax val="0"/>
          <dgm:bulletEnabled val="1"/>
        </dgm:presLayoutVars>
      </dgm:prSet>
      <dgm:spPr>
        <a:solidFill>
          <a:schemeClr val="bg1">
            <a:lumMod val="10000"/>
          </a:schemeClr>
        </a:solidFill>
      </dgm:spPr>
    </dgm:pt>
    <dgm:pt modelId="{B44A1077-317F-4CD3-A951-05B0C0CA8CFF}" type="pres">
      <dgm:prSet presAssocID="{D54DA271-8702-41D7-B435-92817A33CF0E}" presName="spacer" presStyleCnt="0"/>
      <dgm:spPr/>
    </dgm:pt>
    <dgm:pt modelId="{A82373D2-0CF2-460F-BD95-88C2D0495793}" type="pres">
      <dgm:prSet presAssocID="{DD30EC59-5063-4DCA-BFFA-8EEE25B0A898}" presName="parentText" presStyleLbl="node1" presStyleIdx="3" presStyleCnt="4">
        <dgm:presLayoutVars>
          <dgm:chMax val="0"/>
          <dgm:bulletEnabled val="1"/>
        </dgm:presLayoutVars>
      </dgm:prSet>
      <dgm:spPr>
        <a:solidFill>
          <a:schemeClr val="bg1">
            <a:lumMod val="10000"/>
          </a:schemeClr>
        </a:solidFill>
      </dgm:spPr>
    </dgm:pt>
  </dgm:ptLst>
  <dgm:cxnLst>
    <dgm:cxn modelId="{8FE6E107-25C4-4800-8EF9-400EDCA5544D}" srcId="{DEE67500-9330-4EC0-BCD1-C1B3F2F2CA77}" destId="{6DF9BB0A-59A6-4262-B5AB-0527A1276740}" srcOrd="1" destOrd="0" parTransId="{1CDC63AE-CED0-4504-BAED-83490AB3EBAF}" sibTransId="{7268D755-FEA9-4910-A0BA-FBC8F511588B}"/>
    <dgm:cxn modelId="{225BE51E-E2C0-4987-91EC-CF80CA4C8B41}" type="presOf" srcId="{635553F4-9437-47C5-BDD3-41FB0E728031}" destId="{3D4A5F93-DC56-4269-9790-EAC53774D0D2}" srcOrd="0" destOrd="0" presId="urn:microsoft.com/office/officeart/2005/8/layout/vList2"/>
    <dgm:cxn modelId="{E6710B4D-4391-4A03-B897-8DDB81F65956}" type="presOf" srcId="{2261FB17-B728-4AD1-9ECB-879645F09746}" destId="{B33BCE23-B806-4D35-B963-CACD864095E0}" srcOrd="0" destOrd="0" presId="urn:microsoft.com/office/officeart/2005/8/layout/vList2"/>
    <dgm:cxn modelId="{2F08A598-4EBA-409E-8CC0-872F57A113D5}" srcId="{DEE67500-9330-4EC0-BCD1-C1B3F2F2CA77}" destId="{DD30EC59-5063-4DCA-BFFA-8EEE25B0A898}" srcOrd="3" destOrd="0" parTransId="{3BDBD9B8-3319-433A-B9AD-458A97B0A320}" sibTransId="{B44C225D-569D-4B4E-B6DD-4FB6478C66E4}"/>
    <dgm:cxn modelId="{357B43CE-BE7C-4390-9494-9EBEED4117DF}" type="presOf" srcId="{6DF9BB0A-59A6-4262-B5AB-0527A1276740}" destId="{1AD9D838-65F4-4A9A-B3E1-06C8917A78A2}" srcOrd="0" destOrd="0" presId="urn:microsoft.com/office/officeart/2005/8/layout/vList2"/>
    <dgm:cxn modelId="{352206D3-6342-4B2A-8F8D-3E90C6B9EEF0}" srcId="{DEE67500-9330-4EC0-BCD1-C1B3F2F2CA77}" destId="{2261FB17-B728-4AD1-9ECB-879645F09746}" srcOrd="0" destOrd="0" parTransId="{093E8982-BB19-4D3D-8E30-E912C9BFC3C2}" sibTransId="{9CD709CD-5EEB-4E46-8726-C58FFD3AE094}"/>
    <dgm:cxn modelId="{A9E1E7D5-DC79-4ADB-B17B-2556BC83D6D4}" type="presOf" srcId="{DEE67500-9330-4EC0-BCD1-C1B3F2F2CA77}" destId="{B8C75941-F9C9-4594-BBBC-8C3D8DE308E8}" srcOrd="0" destOrd="0" presId="urn:microsoft.com/office/officeart/2005/8/layout/vList2"/>
    <dgm:cxn modelId="{C7ADFEE4-CFEC-4962-9B92-FF9DC0947DBE}" srcId="{DEE67500-9330-4EC0-BCD1-C1B3F2F2CA77}" destId="{635553F4-9437-47C5-BDD3-41FB0E728031}" srcOrd="2" destOrd="0" parTransId="{A8B3BBD8-8CE6-4010-9AF5-AEB3E88D5B90}" sibTransId="{D54DA271-8702-41D7-B435-92817A33CF0E}"/>
    <dgm:cxn modelId="{CC948DF7-3281-4061-A1C1-F86916590881}" type="presOf" srcId="{DD30EC59-5063-4DCA-BFFA-8EEE25B0A898}" destId="{A82373D2-0CF2-460F-BD95-88C2D0495793}" srcOrd="0" destOrd="0" presId="urn:microsoft.com/office/officeart/2005/8/layout/vList2"/>
    <dgm:cxn modelId="{8F6A55BE-84A0-4AB4-99B3-E5FFE9F0A171}" type="presParOf" srcId="{B8C75941-F9C9-4594-BBBC-8C3D8DE308E8}" destId="{B33BCE23-B806-4D35-B963-CACD864095E0}" srcOrd="0" destOrd="0" presId="urn:microsoft.com/office/officeart/2005/8/layout/vList2"/>
    <dgm:cxn modelId="{BCE761FE-70E5-4676-B92E-38AD95E0006C}" type="presParOf" srcId="{B8C75941-F9C9-4594-BBBC-8C3D8DE308E8}" destId="{31E81325-BC7A-44E1-B9D9-40CE36496B24}" srcOrd="1" destOrd="0" presId="urn:microsoft.com/office/officeart/2005/8/layout/vList2"/>
    <dgm:cxn modelId="{43FC17E5-6844-4D29-86CC-5B36EB070804}" type="presParOf" srcId="{B8C75941-F9C9-4594-BBBC-8C3D8DE308E8}" destId="{1AD9D838-65F4-4A9A-B3E1-06C8917A78A2}" srcOrd="2" destOrd="0" presId="urn:microsoft.com/office/officeart/2005/8/layout/vList2"/>
    <dgm:cxn modelId="{E9BDF151-08C5-4D63-96A2-E21933F4B312}" type="presParOf" srcId="{B8C75941-F9C9-4594-BBBC-8C3D8DE308E8}" destId="{A4885F93-1923-4EFD-9954-8AAD9AB16348}" srcOrd="3" destOrd="0" presId="urn:microsoft.com/office/officeart/2005/8/layout/vList2"/>
    <dgm:cxn modelId="{687B432F-DEBA-461E-90F2-D5E0AAA4FA7F}" type="presParOf" srcId="{B8C75941-F9C9-4594-BBBC-8C3D8DE308E8}" destId="{3D4A5F93-DC56-4269-9790-EAC53774D0D2}" srcOrd="4" destOrd="0" presId="urn:microsoft.com/office/officeart/2005/8/layout/vList2"/>
    <dgm:cxn modelId="{14888E38-EADA-4F7E-B894-D0996EA4F737}" type="presParOf" srcId="{B8C75941-F9C9-4594-BBBC-8C3D8DE308E8}" destId="{B44A1077-317F-4CD3-A951-05B0C0CA8CFF}" srcOrd="5" destOrd="0" presId="urn:microsoft.com/office/officeart/2005/8/layout/vList2"/>
    <dgm:cxn modelId="{1FB14433-F467-44BD-A141-01126CCF0872}" type="presParOf" srcId="{B8C75941-F9C9-4594-BBBC-8C3D8DE308E8}" destId="{A82373D2-0CF2-460F-BD95-88C2D0495793}"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58E169A-BC34-43DF-BE7D-F1C731B0650A}" type="doc">
      <dgm:prSet loTypeId="urn:microsoft.com/office/officeart/2018/2/layout/IconLabelList" loCatId="icon" qsTypeId="urn:microsoft.com/office/officeart/2005/8/quickstyle/simple2" qsCatId="simple" csTypeId="urn:microsoft.com/office/officeart/2005/8/colors/accent3_2" csCatId="accent3" phldr="1"/>
      <dgm:spPr/>
      <dgm:t>
        <a:bodyPr/>
        <a:lstStyle/>
        <a:p>
          <a:endParaRPr lang="en-US"/>
        </a:p>
      </dgm:t>
    </dgm:pt>
    <dgm:pt modelId="{A257BCD3-6972-408C-9F34-3010FA7A4C08}">
      <dgm:prSet>
        <dgm:style>
          <a:lnRef idx="2">
            <a:schemeClr val="accent2">
              <a:shade val="50000"/>
            </a:schemeClr>
          </a:lnRef>
          <a:fillRef idx="1">
            <a:schemeClr val="accent2"/>
          </a:fillRef>
          <a:effectRef idx="0">
            <a:schemeClr val="accent2"/>
          </a:effectRef>
          <a:fontRef idx="minor">
            <a:schemeClr val="lt1"/>
          </a:fontRef>
        </dgm:style>
      </dgm:prSet>
      <dgm:spPr>
        <a:noFill/>
        <a:ln>
          <a:noFill/>
        </a:ln>
      </dgm:spPr>
      <dgm:t>
        <a:bodyPr/>
        <a:lstStyle/>
        <a:p>
          <a:pPr>
            <a:lnSpc>
              <a:spcPct val="100000"/>
            </a:lnSpc>
          </a:pPr>
          <a:r>
            <a:rPr lang="en-US">
              <a:solidFill>
                <a:schemeClr val="tx2"/>
              </a:solidFill>
            </a:rPr>
            <a:t>Can be tax free</a:t>
          </a:r>
        </a:p>
      </dgm:t>
    </dgm:pt>
    <dgm:pt modelId="{7F9452B8-E53F-4C9F-8D93-6569E38492D9}" type="parTrans" cxnId="{248ECA7B-0D57-4691-B020-BE8D49DBA4CC}">
      <dgm:prSet/>
      <dgm:spPr/>
      <dgm:t>
        <a:bodyPr/>
        <a:lstStyle/>
        <a:p>
          <a:endParaRPr lang="en-US"/>
        </a:p>
      </dgm:t>
    </dgm:pt>
    <dgm:pt modelId="{FCE1013E-18A5-47F7-9D76-BD3B74B70034}" type="sibTrans" cxnId="{248ECA7B-0D57-4691-B020-BE8D49DBA4CC}">
      <dgm:prSet/>
      <dgm:spPr/>
      <dgm:t>
        <a:bodyPr/>
        <a:lstStyle/>
        <a:p>
          <a:endParaRPr lang="en-US"/>
        </a:p>
      </dgm:t>
    </dgm:pt>
    <dgm:pt modelId="{1535ADBE-63FC-4D9B-B24C-6F62FAD9BE43}">
      <dgm:prSet>
        <dgm:style>
          <a:lnRef idx="2">
            <a:schemeClr val="accent2">
              <a:shade val="50000"/>
            </a:schemeClr>
          </a:lnRef>
          <a:fillRef idx="1">
            <a:schemeClr val="accent2"/>
          </a:fillRef>
          <a:effectRef idx="0">
            <a:schemeClr val="accent2"/>
          </a:effectRef>
          <a:fontRef idx="minor">
            <a:schemeClr val="lt1"/>
          </a:fontRef>
        </dgm:style>
      </dgm:prSet>
      <dgm:spPr>
        <a:noFill/>
        <a:ln>
          <a:noFill/>
        </a:ln>
      </dgm:spPr>
      <dgm:t>
        <a:bodyPr/>
        <a:lstStyle/>
        <a:p>
          <a:pPr>
            <a:lnSpc>
              <a:spcPct val="100000"/>
            </a:lnSpc>
          </a:pPr>
          <a:r>
            <a:rPr lang="en-US">
              <a:solidFill>
                <a:schemeClr val="tx2"/>
              </a:solidFill>
            </a:rPr>
            <a:t>Can Pay for “sweat” equity</a:t>
          </a:r>
          <a:r>
            <a:rPr lang="en-US">
              <a:solidFill>
                <a:schemeClr val="bg2"/>
              </a:solidFill>
            </a:rPr>
            <a:t>”</a:t>
          </a:r>
        </a:p>
      </dgm:t>
    </dgm:pt>
    <dgm:pt modelId="{E9469C51-8842-4A3A-921B-7C4243CA113D}" type="parTrans" cxnId="{070131A1-8D23-4F7C-8DE1-A751F19240E5}">
      <dgm:prSet/>
      <dgm:spPr/>
      <dgm:t>
        <a:bodyPr/>
        <a:lstStyle/>
        <a:p>
          <a:endParaRPr lang="en-US"/>
        </a:p>
      </dgm:t>
    </dgm:pt>
    <dgm:pt modelId="{C1A6855E-9856-4895-BA53-CA2558F780E4}" type="sibTrans" cxnId="{070131A1-8D23-4F7C-8DE1-A751F19240E5}">
      <dgm:prSet/>
      <dgm:spPr/>
      <dgm:t>
        <a:bodyPr/>
        <a:lstStyle/>
        <a:p>
          <a:endParaRPr lang="en-US"/>
        </a:p>
      </dgm:t>
    </dgm:pt>
    <dgm:pt modelId="{4D340178-6D24-4C35-A56E-F684B6444D65}">
      <dgm:prSet>
        <dgm:style>
          <a:lnRef idx="2">
            <a:schemeClr val="accent2">
              <a:shade val="50000"/>
            </a:schemeClr>
          </a:lnRef>
          <a:fillRef idx="1">
            <a:schemeClr val="accent2"/>
          </a:fillRef>
          <a:effectRef idx="0">
            <a:schemeClr val="accent2"/>
          </a:effectRef>
          <a:fontRef idx="minor">
            <a:schemeClr val="lt1"/>
          </a:fontRef>
        </dgm:style>
      </dgm:prSet>
      <dgm:spPr>
        <a:noFill/>
        <a:ln>
          <a:noFill/>
        </a:ln>
      </dgm:spPr>
      <dgm:t>
        <a:bodyPr/>
        <a:lstStyle/>
        <a:p>
          <a:pPr>
            <a:lnSpc>
              <a:spcPct val="100000"/>
            </a:lnSpc>
          </a:pPr>
          <a:r>
            <a:rPr lang="en-US">
              <a:solidFill>
                <a:schemeClr val="tx2"/>
              </a:solidFill>
            </a:rPr>
            <a:t>Can protect assets</a:t>
          </a:r>
        </a:p>
      </dgm:t>
    </dgm:pt>
    <dgm:pt modelId="{973CF1AC-FA9E-4927-A73F-C82AA2BD8A53}" type="parTrans" cxnId="{3810176C-3B22-4208-AFC6-8A97F5F05C6A}">
      <dgm:prSet/>
      <dgm:spPr/>
      <dgm:t>
        <a:bodyPr/>
        <a:lstStyle/>
        <a:p>
          <a:endParaRPr lang="en-US"/>
        </a:p>
      </dgm:t>
    </dgm:pt>
    <dgm:pt modelId="{3C7AC683-C9D1-4D72-843F-58C3549F14B6}" type="sibTrans" cxnId="{3810176C-3B22-4208-AFC6-8A97F5F05C6A}">
      <dgm:prSet/>
      <dgm:spPr/>
      <dgm:t>
        <a:bodyPr/>
        <a:lstStyle/>
        <a:p>
          <a:endParaRPr lang="en-US"/>
        </a:p>
      </dgm:t>
    </dgm:pt>
    <dgm:pt modelId="{D74769C1-8ED3-4BDC-97A6-541D4F7695DD}" type="pres">
      <dgm:prSet presAssocID="{E58E169A-BC34-43DF-BE7D-F1C731B0650A}" presName="root" presStyleCnt="0">
        <dgm:presLayoutVars>
          <dgm:dir/>
          <dgm:resizeHandles val="exact"/>
        </dgm:presLayoutVars>
      </dgm:prSet>
      <dgm:spPr/>
    </dgm:pt>
    <dgm:pt modelId="{047F8B34-FF15-45E6-8C0E-99AC0FA4D3AE}" type="pres">
      <dgm:prSet presAssocID="{A257BCD3-6972-408C-9F34-3010FA7A4C08}" presName="compNode" presStyleCnt="0"/>
      <dgm:spPr/>
    </dgm:pt>
    <dgm:pt modelId="{EC8805E6-E10E-4EF3-874D-5BBAD2E12BF4}" type="pres">
      <dgm:prSet presAssocID="{A257BCD3-6972-408C-9F34-3010FA7A4C08}" presName="iconRect" presStyleLbl="node1" presStyleIdx="0" presStyleCnt="3" custScaleX="118562" custScaleY="118562" custLinFactNeighborX="7335" custLinFactNeighborY="-447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lying Money with solid fill"/>
        </a:ext>
      </dgm:extLst>
    </dgm:pt>
    <dgm:pt modelId="{E39337E8-DBBD-4152-B87D-145A2EEBFC3F}" type="pres">
      <dgm:prSet presAssocID="{A257BCD3-6972-408C-9F34-3010FA7A4C08}" presName="spaceRect" presStyleCnt="0"/>
      <dgm:spPr/>
    </dgm:pt>
    <dgm:pt modelId="{492C5AF2-82D3-42CE-938C-2E385EBCE899}" type="pres">
      <dgm:prSet presAssocID="{A257BCD3-6972-408C-9F34-3010FA7A4C08}" presName="textRect" presStyleLbl="revTx" presStyleIdx="0" presStyleCnt="3">
        <dgm:presLayoutVars>
          <dgm:chMax val="1"/>
          <dgm:chPref val="1"/>
        </dgm:presLayoutVars>
      </dgm:prSet>
      <dgm:spPr/>
    </dgm:pt>
    <dgm:pt modelId="{109F33C7-0854-4231-818E-179929D6C988}" type="pres">
      <dgm:prSet presAssocID="{FCE1013E-18A5-47F7-9D76-BD3B74B70034}" presName="sibTrans" presStyleCnt="0"/>
      <dgm:spPr/>
    </dgm:pt>
    <dgm:pt modelId="{D4F94213-8775-465B-B357-1E44DDF17219}" type="pres">
      <dgm:prSet presAssocID="{1535ADBE-63FC-4D9B-B24C-6F62FAD9BE43}" presName="compNode" presStyleCnt="0"/>
      <dgm:spPr/>
    </dgm:pt>
    <dgm:pt modelId="{AA6768A4-848E-4D5A-B20B-E2B8B0EF319B}" type="pres">
      <dgm:prSet presAssocID="{1535ADBE-63FC-4D9B-B24C-6F62FAD9BE43}" presName="iconRect" presStyleLbl="node1" presStyleIdx="1" presStyleCnt="3" custScaleX="118562" custScaleY="11856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ody builder with solid fill"/>
        </a:ext>
      </dgm:extLst>
    </dgm:pt>
    <dgm:pt modelId="{4C74D193-D575-4970-8DE8-5F9F265D6665}" type="pres">
      <dgm:prSet presAssocID="{1535ADBE-63FC-4D9B-B24C-6F62FAD9BE43}" presName="spaceRect" presStyleCnt="0"/>
      <dgm:spPr/>
    </dgm:pt>
    <dgm:pt modelId="{44CA226F-EE5A-4AC9-A0E9-11BF7CD7A308}" type="pres">
      <dgm:prSet presAssocID="{1535ADBE-63FC-4D9B-B24C-6F62FAD9BE43}" presName="textRect" presStyleLbl="revTx" presStyleIdx="1" presStyleCnt="3" custScaleX="108387">
        <dgm:presLayoutVars>
          <dgm:chMax val="1"/>
          <dgm:chPref val="1"/>
        </dgm:presLayoutVars>
      </dgm:prSet>
      <dgm:spPr/>
    </dgm:pt>
    <dgm:pt modelId="{F4737175-4F37-4292-9C3C-F33006F20145}" type="pres">
      <dgm:prSet presAssocID="{C1A6855E-9856-4895-BA53-CA2558F780E4}" presName="sibTrans" presStyleCnt="0"/>
      <dgm:spPr/>
    </dgm:pt>
    <dgm:pt modelId="{6C4EA5B8-77B7-4354-A149-EDBD9A5CB770}" type="pres">
      <dgm:prSet presAssocID="{4D340178-6D24-4C35-A56E-F684B6444D65}" presName="compNode" presStyleCnt="0"/>
      <dgm:spPr/>
    </dgm:pt>
    <dgm:pt modelId="{BA1D362C-15E9-4CF6-A995-5B3E1D6C28EA}" type="pres">
      <dgm:prSet presAssocID="{4D340178-6D24-4C35-A56E-F684B6444D65}" presName="iconRect" presStyleLbl="node1" presStyleIdx="2" presStyleCnt="3" custScaleX="120792" custScaleY="120792"/>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Lock outline"/>
        </a:ext>
      </dgm:extLst>
    </dgm:pt>
    <dgm:pt modelId="{1079D498-0710-4C0C-A5B2-90D3A8DF1A06}" type="pres">
      <dgm:prSet presAssocID="{4D340178-6D24-4C35-A56E-F684B6444D65}" presName="spaceRect" presStyleCnt="0"/>
      <dgm:spPr/>
    </dgm:pt>
    <dgm:pt modelId="{95E3595F-C295-4596-8F97-C4E6B4F6E4D3}" type="pres">
      <dgm:prSet presAssocID="{4D340178-6D24-4C35-A56E-F684B6444D65}" presName="textRect" presStyleLbl="revTx" presStyleIdx="2" presStyleCnt="3">
        <dgm:presLayoutVars>
          <dgm:chMax val="1"/>
          <dgm:chPref val="1"/>
        </dgm:presLayoutVars>
      </dgm:prSet>
      <dgm:spPr/>
    </dgm:pt>
  </dgm:ptLst>
  <dgm:cxnLst>
    <dgm:cxn modelId="{3810176C-3B22-4208-AFC6-8A97F5F05C6A}" srcId="{E58E169A-BC34-43DF-BE7D-F1C731B0650A}" destId="{4D340178-6D24-4C35-A56E-F684B6444D65}" srcOrd="2" destOrd="0" parTransId="{973CF1AC-FA9E-4927-A73F-C82AA2BD8A53}" sibTransId="{3C7AC683-C9D1-4D72-843F-58C3549F14B6}"/>
    <dgm:cxn modelId="{248ECA7B-0D57-4691-B020-BE8D49DBA4CC}" srcId="{E58E169A-BC34-43DF-BE7D-F1C731B0650A}" destId="{A257BCD3-6972-408C-9F34-3010FA7A4C08}" srcOrd="0" destOrd="0" parTransId="{7F9452B8-E53F-4C9F-8D93-6569E38492D9}" sibTransId="{FCE1013E-18A5-47F7-9D76-BD3B74B70034}"/>
    <dgm:cxn modelId="{80D32C87-0897-4770-84E9-B79E2A9302D3}" type="presOf" srcId="{A257BCD3-6972-408C-9F34-3010FA7A4C08}" destId="{492C5AF2-82D3-42CE-938C-2E385EBCE899}" srcOrd="0" destOrd="0" presId="urn:microsoft.com/office/officeart/2018/2/layout/IconLabelList"/>
    <dgm:cxn modelId="{BC3FF3A0-4E02-43CC-88CE-29CE80E21788}" type="presOf" srcId="{1535ADBE-63FC-4D9B-B24C-6F62FAD9BE43}" destId="{44CA226F-EE5A-4AC9-A0E9-11BF7CD7A308}" srcOrd="0" destOrd="0" presId="urn:microsoft.com/office/officeart/2018/2/layout/IconLabelList"/>
    <dgm:cxn modelId="{070131A1-8D23-4F7C-8DE1-A751F19240E5}" srcId="{E58E169A-BC34-43DF-BE7D-F1C731B0650A}" destId="{1535ADBE-63FC-4D9B-B24C-6F62FAD9BE43}" srcOrd="1" destOrd="0" parTransId="{E9469C51-8842-4A3A-921B-7C4243CA113D}" sibTransId="{C1A6855E-9856-4895-BA53-CA2558F780E4}"/>
    <dgm:cxn modelId="{57584BBF-8B5C-4242-8342-0B5752018001}" type="presOf" srcId="{4D340178-6D24-4C35-A56E-F684B6444D65}" destId="{95E3595F-C295-4596-8F97-C4E6B4F6E4D3}" srcOrd="0" destOrd="0" presId="urn:microsoft.com/office/officeart/2018/2/layout/IconLabelList"/>
    <dgm:cxn modelId="{73E1ACF3-AD08-4149-98CF-E4B2552560B2}" type="presOf" srcId="{E58E169A-BC34-43DF-BE7D-F1C731B0650A}" destId="{D74769C1-8ED3-4BDC-97A6-541D4F7695DD}" srcOrd="0" destOrd="0" presId="urn:microsoft.com/office/officeart/2018/2/layout/IconLabelList"/>
    <dgm:cxn modelId="{89116B0C-2E89-4C1E-9005-65E8C3DC0068}" type="presParOf" srcId="{D74769C1-8ED3-4BDC-97A6-541D4F7695DD}" destId="{047F8B34-FF15-45E6-8C0E-99AC0FA4D3AE}" srcOrd="0" destOrd="0" presId="urn:microsoft.com/office/officeart/2018/2/layout/IconLabelList"/>
    <dgm:cxn modelId="{E2017F62-0896-47F3-BD01-F596007527D3}" type="presParOf" srcId="{047F8B34-FF15-45E6-8C0E-99AC0FA4D3AE}" destId="{EC8805E6-E10E-4EF3-874D-5BBAD2E12BF4}" srcOrd="0" destOrd="0" presId="urn:microsoft.com/office/officeart/2018/2/layout/IconLabelList"/>
    <dgm:cxn modelId="{D3E3705A-00F5-486F-AA4F-05808224192B}" type="presParOf" srcId="{047F8B34-FF15-45E6-8C0E-99AC0FA4D3AE}" destId="{E39337E8-DBBD-4152-B87D-145A2EEBFC3F}" srcOrd="1" destOrd="0" presId="urn:microsoft.com/office/officeart/2018/2/layout/IconLabelList"/>
    <dgm:cxn modelId="{AFEF72E3-A396-4B7D-8C40-8049A901539B}" type="presParOf" srcId="{047F8B34-FF15-45E6-8C0E-99AC0FA4D3AE}" destId="{492C5AF2-82D3-42CE-938C-2E385EBCE899}" srcOrd="2" destOrd="0" presId="urn:microsoft.com/office/officeart/2018/2/layout/IconLabelList"/>
    <dgm:cxn modelId="{B499BFCE-96E9-4B32-8178-E2559E8BFEF7}" type="presParOf" srcId="{D74769C1-8ED3-4BDC-97A6-541D4F7695DD}" destId="{109F33C7-0854-4231-818E-179929D6C988}" srcOrd="1" destOrd="0" presId="urn:microsoft.com/office/officeart/2018/2/layout/IconLabelList"/>
    <dgm:cxn modelId="{1B6E3CCD-5403-44FE-8A0D-B03AA87A7631}" type="presParOf" srcId="{D74769C1-8ED3-4BDC-97A6-541D4F7695DD}" destId="{D4F94213-8775-465B-B357-1E44DDF17219}" srcOrd="2" destOrd="0" presId="urn:microsoft.com/office/officeart/2018/2/layout/IconLabelList"/>
    <dgm:cxn modelId="{BA4759A4-567D-42E0-B296-730A63CC66B9}" type="presParOf" srcId="{D4F94213-8775-465B-B357-1E44DDF17219}" destId="{AA6768A4-848E-4D5A-B20B-E2B8B0EF319B}" srcOrd="0" destOrd="0" presId="urn:microsoft.com/office/officeart/2018/2/layout/IconLabelList"/>
    <dgm:cxn modelId="{051F9FA6-5B6B-4FED-AFBB-3E91F2526DE6}" type="presParOf" srcId="{D4F94213-8775-465B-B357-1E44DDF17219}" destId="{4C74D193-D575-4970-8DE8-5F9F265D6665}" srcOrd="1" destOrd="0" presId="urn:microsoft.com/office/officeart/2018/2/layout/IconLabelList"/>
    <dgm:cxn modelId="{F3E7E5F4-477A-42EF-92D8-8080AB69ABC0}" type="presParOf" srcId="{D4F94213-8775-465B-B357-1E44DDF17219}" destId="{44CA226F-EE5A-4AC9-A0E9-11BF7CD7A308}" srcOrd="2" destOrd="0" presId="urn:microsoft.com/office/officeart/2018/2/layout/IconLabelList"/>
    <dgm:cxn modelId="{07AFA50B-4465-4FC7-9863-2E2AA9DEC214}" type="presParOf" srcId="{D74769C1-8ED3-4BDC-97A6-541D4F7695DD}" destId="{F4737175-4F37-4292-9C3C-F33006F20145}" srcOrd="3" destOrd="0" presId="urn:microsoft.com/office/officeart/2018/2/layout/IconLabelList"/>
    <dgm:cxn modelId="{79A48131-6186-467B-884A-D1D87E65F6B5}" type="presParOf" srcId="{D74769C1-8ED3-4BDC-97A6-541D4F7695DD}" destId="{6C4EA5B8-77B7-4354-A149-EDBD9A5CB770}" srcOrd="4" destOrd="0" presId="urn:microsoft.com/office/officeart/2018/2/layout/IconLabelList"/>
    <dgm:cxn modelId="{6BFBBAEF-3771-483B-9666-412C5B511998}" type="presParOf" srcId="{6C4EA5B8-77B7-4354-A149-EDBD9A5CB770}" destId="{BA1D362C-15E9-4CF6-A995-5B3E1D6C28EA}" srcOrd="0" destOrd="0" presId="urn:microsoft.com/office/officeart/2018/2/layout/IconLabelList"/>
    <dgm:cxn modelId="{0CC2119D-4EDF-4525-BB64-D1906F3DCFB5}" type="presParOf" srcId="{6C4EA5B8-77B7-4354-A149-EDBD9A5CB770}" destId="{1079D498-0710-4C0C-A5B2-90D3A8DF1A06}" srcOrd="1" destOrd="0" presId="urn:microsoft.com/office/officeart/2018/2/layout/IconLabelList"/>
    <dgm:cxn modelId="{16F20E63-CEB0-41ED-AC5A-7CE43DA46467}" type="presParOf" srcId="{6C4EA5B8-77B7-4354-A149-EDBD9A5CB770}" destId="{95E3595F-C295-4596-8F97-C4E6B4F6E4D3}"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C7810DB-7AA9-4EDD-B004-8349223364E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B90D3-4C48-4695-8A63-BB2E42A5A61B}">
      <dgm:prSet custT="1">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pPr rtl="0"/>
          <a:r>
            <a:rPr lang="en-US" sz="2800"/>
            <a:t>Focuses on sources of income and cash flow.</a:t>
          </a:r>
          <a:r>
            <a:rPr lang="en-US" sz="2800">
              <a:latin typeface="Arial"/>
            </a:rPr>
            <a:t> </a:t>
          </a:r>
          <a:endParaRPr lang="en-US" sz="2800"/>
        </a:p>
      </dgm:t>
    </dgm:pt>
    <dgm:pt modelId="{D23D8366-2FE9-4211-A8B5-DC8F0477A923}" type="parTrans" cxnId="{89EA863C-C521-4A34-8AED-97BA1CD86E9C}">
      <dgm:prSet/>
      <dgm:spPr/>
      <dgm:t>
        <a:bodyPr/>
        <a:lstStyle/>
        <a:p>
          <a:endParaRPr lang="en-US"/>
        </a:p>
      </dgm:t>
    </dgm:pt>
    <dgm:pt modelId="{797CB829-D4B2-4AF4-9A28-9A297F00A36E}" type="sibTrans" cxnId="{89EA863C-C521-4A34-8AED-97BA1CD86E9C}">
      <dgm:prSet/>
      <dgm:spPr/>
      <dgm:t>
        <a:bodyPr/>
        <a:lstStyle/>
        <a:p>
          <a:endParaRPr lang="en-US"/>
        </a:p>
      </dgm:t>
    </dgm:pt>
    <dgm:pt modelId="{D33932E4-AF81-4BEB-B82A-FAE129002DC2}">
      <dgm:prSet custT="1">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r>
            <a:rPr lang="en-US" sz="2800"/>
            <a:t>May also consider long term care.</a:t>
          </a:r>
        </a:p>
      </dgm:t>
    </dgm:pt>
    <dgm:pt modelId="{CB39BA56-70EA-407A-ABA4-8EE68F791EBE}" type="parTrans" cxnId="{D3DE9D78-9D98-4F66-B8D8-E041242A84D8}">
      <dgm:prSet/>
      <dgm:spPr/>
      <dgm:t>
        <a:bodyPr/>
        <a:lstStyle/>
        <a:p>
          <a:endParaRPr lang="en-US"/>
        </a:p>
      </dgm:t>
    </dgm:pt>
    <dgm:pt modelId="{7F43774D-FD38-4BD3-967E-DFA4474DD702}" type="sibTrans" cxnId="{D3DE9D78-9D98-4F66-B8D8-E041242A84D8}">
      <dgm:prSet/>
      <dgm:spPr/>
      <dgm:t>
        <a:bodyPr/>
        <a:lstStyle/>
        <a:p>
          <a:endParaRPr lang="en-US"/>
        </a:p>
      </dgm:t>
    </dgm:pt>
    <dgm:pt modelId="{C0D292A6-D6EA-4F74-A811-F0978B58169F}">
      <dgm:prSet custT="1"/>
      <dgm:spPr/>
      <dgm:t>
        <a:bodyPr/>
        <a:lstStyle/>
        <a:p>
          <a:pPr indent="0" algn="l">
            <a:buFontTx/>
            <a:buNone/>
          </a:pPr>
          <a:r>
            <a:rPr lang="en-US" sz="2800">
              <a:solidFill>
                <a:schemeClr val="tx2"/>
              </a:solidFill>
            </a:rPr>
            <a:t>Retirement calculators can help decide when to retire and how much you can afford to spend.</a:t>
          </a:r>
        </a:p>
      </dgm:t>
    </dgm:pt>
    <dgm:pt modelId="{73480087-A948-4CE6-A357-25A74CA7A8C3}" type="parTrans" cxnId="{CA8F8896-9206-48E9-9050-074203017BA7}">
      <dgm:prSet/>
      <dgm:spPr/>
      <dgm:t>
        <a:bodyPr/>
        <a:lstStyle/>
        <a:p>
          <a:endParaRPr lang="en-US"/>
        </a:p>
      </dgm:t>
    </dgm:pt>
    <dgm:pt modelId="{2E39D8A5-6473-439A-BAD8-6F7A93261043}" type="sibTrans" cxnId="{CA8F8896-9206-48E9-9050-074203017BA7}">
      <dgm:prSet/>
      <dgm:spPr/>
      <dgm:t>
        <a:bodyPr/>
        <a:lstStyle/>
        <a:p>
          <a:endParaRPr lang="en-US"/>
        </a:p>
      </dgm:t>
    </dgm:pt>
    <dgm:pt modelId="{C60B334D-4A72-43A6-A8EB-E705B6717B0C}">
      <dgm:prSet custT="1"/>
      <dgm:spPr/>
      <dgm:t>
        <a:bodyPr/>
        <a:lstStyle/>
        <a:p>
          <a:pPr indent="0" algn="l">
            <a:buFontTx/>
            <a:buNone/>
          </a:pPr>
          <a:endParaRPr lang="en-US" sz="2800">
            <a:solidFill>
              <a:schemeClr val="tx2"/>
            </a:solidFill>
          </a:endParaRPr>
        </a:p>
      </dgm:t>
    </dgm:pt>
    <dgm:pt modelId="{B8DAB9F3-4F4A-4401-84CB-B3BAA7CDAB40}" type="parTrans" cxnId="{C3D86F14-A256-45CF-B27C-41E9EF44F4FC}">
      <dgm:prSet/>
      <dgm:spPr/>
      <dgm:t>
        <a:bodyPr/>
        <a:lstStyle/>
        <a:p>
          <a:endParaRPr lang="en-US"/>
        </a:p>
      </dgm:t>
    </dgm:pt>
    <dgm:pt modelId="{8662E5E6-C30C-436D-8D7F-689994A889EF}" type="sibTrans" cxnId="{C3D86F14-A256-45CF-B27C-41E9EF44F4FC}">
      <dgm:prSet/>
      <dgm:spPr/>
      <dgm:t>
        <a:bodyPr/>
        <a:lstStyle/>
        <a:p>
          <a:endParaRPr lang="en-US"/>
        </a:p>
      </dgm:t>
    </dgm:pt>
    <dgm:pt modelId="{2AD1A9E9-7982-4FC3-916E-C2FDDFF17F67}" type="pres">
      <dgm:prSet presAssocID="{0C7810DB-7AA9-4EDD-B004-8349223364EE}" presName="linear" presStyleCnt="0">
        <dgm:presLayoutVars>
          <dgm:animLvl val="lvl"/>
          <dgm:resizeHandles val="exact"/>
        </dgm:presLayoutVars>
      </dgm:prSet>
      <dgm:spPr/>
    </dgm:pt>
    <dgm:pt modelId="{48B38F49-0B20-43B3-A2A3-797A2E4C2B23}" type="pres">
      <dgm:prSet presAssocID="{713B90D3-4C48-4695-8A63-BB2E42A5A61B}" presName="parentText" presStyleLbl="node1" presStyleIdx="0" presStyleCnt="2" custScaleY="82663">
        <dgm:presLayoutVars>
          <dgm:chMax val="0"/>
          <dgm:bulletEnabled val="1"/>
        </dgm:presLayoutVars>
      </dgm:prSet>
      <dgm:spPr>
        <a:solidFill>
          <a:schemeClr val="bg1">
            <a:lumMod val="10000"/>
          </a:schemeClr>
        </a:solidFill>
      </dgm:spPr>
    </dgm:pt>
    <dgm:pt modelId="{9054DA02-C4DB-4FF6-AF33-0ECCB2E8A82E}" type="pres">
      <dgm:prSet presAssocID="{713B90D3-4C48-4695-8A63-BB2E42A5A61B}" presName="childText" presStyleLbl="revTx" presStyleIdx="0" presStyleCnt="1" custScaleY="137959">
        <dgm:presLayoutVars>
          <dgm:bulletEnabled val="1"/>
        </dgm:presLayoutVars>
      </dgm:prSet>
      <dgm:spPr/>
    </dgm:pt>
    <dgm:pt modelId="{BEE05F6B-EDE9-49D7-9B6A-6F636BE7AA15}" type="pres">
      <dgm:prSet presAssocID="{D33932E4-AF81-4BEB-B82A-FAE129002DC2}" presName="parentText" presStyleLbl="node1" presStyleIdx="1" presStyleCnt="2" custScaleY="82663">
        <dgm:presLayoutVars>
          <dgm:chMax val="0"/>
          <dgm:bulletEnabled val="1"/>
        </dgm:presLayoutVars>
      </dgm:prSet>
      <dgm:spPr>
        <a:solidFill>
          <a:schemeClr val="bg1">
            <a:lumMod val="10000"/>
          </a:schemeClr>
        </a:solidFill>
      </dgm:spPr>
    </dgm:pt>
  </dgm:ptLst>
  <dgm:cxnLst>
    <dgm:cxn modelId="{F163FE02-E243-4DF3-881D-57CE59AF4846}" type="presOf" srcId="{D33932E4-AF81-4BEB-B82A-FAE129002DC2}" destId="{BEE05F6B-EDE9-49D7-9B6A-6F636BE7AA15}" srcOrd="0" destOrd="0" presId="urn:microsoft.com/office/officeart/2005/8/layout/vList2"/>
    <dgm:cxn modelId="{A6282811-8217-41F9-A883-C8D152B58F2E}" type="presOf" srcId="{C0D292A6-D6EA-4F74-A811-F0978B58169F}" destId="{9054DA02-C4DB-4FF6-AF33-0ECCB2E8A82E}" srcOrd="0" destOrd="1" presId="urn:microsoft.com/office/officeart/2005/8/layout/vList2"/>
    <dgm:cxn modelId="{C3D86F14-A256-45CF-B27C-41E9EF44F4FC}" srcId="{713B90D3-4C48-4695-8A63-BB2E42A5A61B}" destId="{C60B334D-4A72-43A6-A8EB-E705B6717B0C}" srcOrd="0" destOrd="0" parTransId="{B8DAB9F3-4F4A-4401-84CB-B3BAA7CDAB40}" sibTransId="{8662E5E6-C30C-436D-8D7F-689994A889EF}"/>
    <dgm:cxn modelId="{89EA863C-C521-4A34-8AED-97BA1CD86E9C}" srcId="{0C7810DB-7AA9-4EDD-B004-8349223364EE}" destId="{713B90D3-4C48-4695-8A63-BB2E42A5A61B}" srcOrd="0" destOrd="0" parTransId="{D23D8366-2FE9-4211-A8B5-DC8F0477A923}" sibTransId="{797CB829-D4B2-4AF4-9A28-9A297F00A36E}"/>
    <dgm:cxn modelId="{8AF5456A-9E4F-42CC-8DB2-C840AA9FCF23}" type="presOf" srcId="{0C7810DB-7AA9-4EDD-B004-8349223364EE}" destId="{2AD1A9E9-7982-4FC3-916E-C2FDDFF17F67}" srcOrd="0" destOrd="0" presId="urn:microsoft.com/office/officeart/2005/8/layout/vList2"/>
    <dgm:cxn modelId="{D3DE9D78-9D98-4F66-B8D8-E041242A84D8}" srcId="{0C7810DB-7AA9-4EDD-B004-8349223364EE}" destId="{D33932E4-AF81-4BEB-B82A-FAE129002DC2}" srcOrd="1" destOrd="0" parTransId="{CB39BA56-70EA-407A-ABA4-8EE68F791EBE}" sibTransId="{7F43774D-FD38-4BD3-967E-DFA4474DD702}"/>
    <dgm:cxn modelId="{CA8F8896-9206-48E9-9050-074203017BA7}" srcId="{713B90D3-4C48-4695-8A63-BB2E42A5A61B}" destId="{C0D292A6-D6EA-4F74-A811-F0978B58169F}" srcOrd="1" destOrd="0" parTransId="{73480087-A948-4CE6-A357-25A74CA7A8C3}" sibTransId="{2E39D8A5-6473-439A-BAD8-6F7A93261043}"/>
    <dgm:cxn modelId="{1A3BC4BD-A3E8-47C2-ABBE-FC812FC9D966}" type="presOf" srcId="{713B90D3-4C48-4695-8A63-BB2E42A5A61B}" destId="{48B38F49-0B20-43B3-A2A3-797A2E4C2B23}" srcOrd="0" destOrd="0" presId="urn:microsoft.com/office/officeart/2005/8/layout/vList2"/>
    <dgm:cxn modelId="{259D70E0-CC10-46F7-B935-3865CD2E4B42}" type="presOf" srcId="{C60B334D-4A72-43A6-A8EB-E705B6717B0C}" destId="{9054DA02-C4DB-4FF6-AF33-0ECCB2E8A82E}" srcOrd="0" destOrd="0" presId="urn:microsoft.com/office/officeart/2005/8/layout/vList2"/>
    <dgm:cxn modelId="{71F4AC10-B392-485D-BFE9-35D0D2A94AA6}" type="presParOf" srcId="{2AD1A9E9-7982-4FC3-916E-C2FDDFF17F67}" destId="{48B38F49-0B20-43B3-A2A3-797A2E4C2B23}" srcOrd="0" destOrd="0" presId="urn:microsoft.com/office/officeart/2005/8/layout/vList2"/>
    <dgm:cxn modelId="{612349E8-D2ED-4792-86F2-1F49BE88C527}" type="presParOf" srcId="{2AD1A9E9-7982-4FC3-916E-C2FDDFF17F67}" destId="{9054DA02-C4DB-4FF6-AF33-0ECCB2E8A82E}" srcOrd="1" destOrd="0" presId="urn:microsoft.com/office/officeart/2005/8/layout/vList2"/>
    <dgm:cxn modelId="{4B538A6D-02D3-4787-8563-23923F89AB0A}" type="presParOf" srcId="{2AD1A9E9-7982-4FC3-916E-C2FDDFF17F67}" destId="{BEE05F6B-EDE9-49D7-9B6A-6F636BE7AA1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066AA56-E254-4AE6-B0C1-CE4E170BBE0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1071CAA-3AF0-4CE4-9C17-D5B710FD1FD6}">
      <dgm:prSet custT="1">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r>
            <a:rPr lang="en-US" sz="2800"/>
            <a:t>Health insurance/Medicare</a:t>
          </a:r>
        </a:p>
      </dgm:t>
    </dgm:pt>
    <dgm:pt modelId="{80ED0D62-7B54-4E3D-8475-3DD32C11233A}" type="parTrans" cxnId="{73C41010-75F5-4D72-BC26-8B9F5A5D4C4D}">
      <dgm:prSet/>
      <dgm:spPr/>
      <dgm:t>
        <a:bodyPr/>
        <a:lstStyle/>
        <a:p>
          <a:endParaRPr lang="en-US"/>
        </a:p>
      </dgm:t>
    </dgm:pt>
    <dgm:pt modelId="{AE0B41DE-D429-4A20-BB81-A2C483329AA5}" type="sibTrans" cxnId="{73C41010-75F5-4D72-BC26-8B9F5A5D4C4D}">
      <dgm:prSet/>
      <dgm:spPr/>
      <dgm:t>
        <a:bodyPr/>
        <a:lstStyle/>
        <a:p>
          <a:endParaRPr lang="en-US"/>
        </a:p>
      </dgm:t>
    </dgm:pt>
    <dgm:pt modelId="{53D6A339-BC77-4746-9E3D-771593F4A2BF}">
      <dgm:prSet custT="1">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pPr rtl="0"/>
          <a:r>
            <a:rPr lang="en-US" sz="2800"/>
            <a:t>Long term care insurance</a:t>
          </a:r>
          <a:r>
            <a:rPr lang="en-US" sz="2800">
              <a:latin typeface="Arial"/>
            </a:rPr>
            <a:t> </a:t>
          </a:r>
          <a:endParaRPr lang="en-US" sz="2800"/>
        </a:p>
      </dgm:t>
    </dgm:pt>
    <dgm:pt modelId="{E81FB9F7-E985-4C56-94B2-A26F0A57CEE9}" type="parTrans" cxnId="{DB7A4DBA-894C-43CB-A05B-C5250C5BAD76}">
      <dgm:prSet/>
      <dgm:spPr/>
      <dgm:t>
        <a:bodyPr/>
        <a:lstStyle/>
        <a:p>
          <a:endParaRPr lang="en-US"/>
        </a:p>
      </dgm:t>
    </dgm:pt>
    <dgm:pt modelId="{86C2C3C0-E156-4331-9B94-384BEC90A761}" type="sibTrans" cxnId="{DB7A4DBA-894C-43CB-A05B-C5250C5BAD76}">
      <dgm:prSet/>
      <dgm:spPr/>
      <dgm:t>
        <a:bodyPr/>
        <a:lstStyle/>
        <a:p>
          <a:endParaRPr lang="en-US"/>
        </a:p>
      </dgm:t>
    </dgm:pt>
    <dgm:pt modelId="{8A2B73C6-D8D3-4812-8D17-1021E5DE0162}">
      <dgm:prSet custT="1">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r>
            <a:rPr lang="en-US" sz="2800"/>
            <a:t>Medicaid</a:t>
          </a:r>
        </a:p>
      </dgm:t>
    </dgm:pt>
    <dgm:pt modelId="{C2EE9FEA-889A-4A0A-857E-8BA695DB3712}" type="parTrans" cxnId="{8A7489A6-CFA3-4D6F-BDA1-D724FC6D17BA}">
      <dgm:prSet/>
      <dgm:spPr/>
      <dgm:t>
        <a:bodyPr/>
        <a:lstStyle/>
        <a:p>
          <a:endParaRPr lang="en-US"/>
        </a:p>
      </dgm:t>
    </dgm:pt>
    <dgm:pt modelId="{33DFB6CE-8533-4D8A-B2B3-65570117CA27}" type="sibTrans" cxnId="{8A7489A6-CFA3-4D6F-BDA1-D724FC6D17BA}">
      <dgm:prSet/>
      <dgm:spPr/>
      <dgm:t>
        <a:bodyPr/>
        <a:lstStyle/>
        <a:p>
          <a:endParaRPr lang="en-US"/>
        </a:p>
      </dgm:t>
    </dgm:pt>
    <dgm:pt modelId="{81B1B419-3D09-423A-BED5-1D261471E7F8}">
      <dgm:prSet custT="1">
        <dgm:style>
          <a:lnRef idx="2">
            <a:schemeClr val="accent2">
              <a:shade val="50000"/>
            </a:schemeClr>
          </a:lnRef>
          <a:fillRef idx="1">
            <a:schemeClr val="accent2"/>
          </a:fillRef>
          <a:effectRef idx="0">
            <a:schemeClr val="accent2"/>
          </a:effectRef>
          <a:fontRef idx="minor">
            <a:schemeClr val="lt1"/>
          </a:fontRef>
        </dgm:style>
      </dgm:prSet>
      <dgm:spPr>
        <a:solidFill>
          <a:schemeClr val="bg1">
            <a:lumMod val="50000"/>
          </a:schemeClr>
        </a:solidFill>
      </dgm:spPr>
      <dgm:t>
        <a:bodyPr/>
        <a:lstStyle/>
        <a:p>
          <a:r>
            <a:rPr lang="en-US" sz="2800"/>
            <a:t>Health care proxy/living will</a:t>
          </a:r>
        </a:p>
      </dgm:t>
    </dgm:pt>
    <dgm:pt modelId="{ABE4710F-334A-4DE7-8CA4-6D15EE704863}" type="parTrans" cxnId="{8F4ADB6A-2083-46F4-ACE8-1ACFF51C944F}">
      <dgm:prSet/>
      <dgm:spPr/>
      <dgm:t>
        <a:bodyPr/>
        <a:lstStyle/>
        <a:p>
          <a:endParaRPr lang="en-US"/>
        </a:p>
      </dgm:t>
    </dgm:pt>
    <dgm:pt modelId="{77FA9A63-DCB3-42A9-87A8-7679D58A7C0F}" type="sibTrans" cxnId="{8F4ADB6A-2083-46F4-ACE8-1ACFF51C944F}">
      <dgm:prSet/>
      <dgm:spPr/>
      <dgm:t>
        <a:bodyPr/>
        <a:lstStyle/>
        <a:p>
          <a:endParaRPr lang="en-US"/>
        </a:p>
      </dgm:t>
    </dgm:pt>
    <dgm:pt modelId="{3BC81E6E-964B-4BA7-B7D1-D8D01EA3B5CC}" type="pres">
      <dgm:prSet presAssocID="{C066AA56-E254-4AE6-B0C1-CE4E170BBE04}" presName="linear" presStyleCnt="0">
        <dgm:presLayoutVars>
          <dgm:dir/>
          <dgm:animLvl val="lvl"/>
          <dgm:resizeHandles val="exact"/>
        </dgm:presLayoutVars>
      </dgm:prSet>
      <dgm:spPr/>
    </dgm:pt>
    <dgm:pt modelId="{1A0C536E-4F34-4721-ABEF-5ADD3148022F}" type="pres">
      <dgm:prSet presAssocID="{11071CAA-3AF0-4CE4-9C17-D5B710FD1FD6}" presName="parentLin" presStyleCnt="0"/>
      <dgm:spPr/>
    </dgm:pt>
    <dgm:pt modelId="{A71B1856-AA78-401C-9D15-2F55386FB889}" type="pres">
      <dgm:prSet presAssocID="{11071CAA-3AF0-4CE4-9C17-D5B710FD1FD6}" presName="parentLeftMargin" presStyleLbl="node1" presStyleIdx="0" presStyleCnt="4"/>
      <dgm:spPr/>
    </dgm:pt>
    <dgm:pt modelId="{97EDCC6C-14F0-45D3-B298-06CE8AB53880}" type="pres">
      <dgm:prSet presAssocID="{11071CAA-3AF0-4CE4-9C17-D5B710FD1FD6}" presName="parentText" presStyleLbl="node1" presStyleIdx="0" presStyleCnt="4">
        <dgm:presLayoutVars>
          <dgm:chMax val="0"/>
          <dgm:bulletEnabled val="1"/>
        </dgm:presLayoutVars>
      </dgm:prSet>
      <dgm:spPr>
        <a:solidFill>
          <a:schemeClr val="bg1">
            <a:lumMod val="10000"/>
          </a:schemeClr>
        </a:solidFill>
      </dgm:spPr>
    </dgm:pt>
    <dgm:pt modelId="{61B2CBBB-6E23-4252-9054-50799AE119E7}" type="pres">
      <dgm:prSet presAssocID="{11071CAA-3AF0-4CE4-9C17-D5B710FD1FD6}" presName="negativeSpace" presStyleCnt="0"/>
      <dgm:spPr/>
    </dgm:pt>
    <dgm:pt modelId="{0261D627-4C36-45E9-8A7A-FDA72237D8E7}" type="pres">
      <dgm:prSet presAssocID="{11071CAA-3AF0-4CE4-9C17-D5B710FD1FD6}" presName="childText" presStyleLbl="conFgAcc1" presStyleIdx="0" presStyleCnt="4">
        <dgm:presLayoutVars>
          <dgm:bulletEnabled val="1"/>
        </dgm:presLayoutVars>
      </dgm:prSet>
      <dgm:spPr/>
    </dgm:pt>
    <dgm:pt modelId="{05A0B71E-D880-4E1B-8425-ABF2AF99CA51}" type="pres">
      <dgm:prSet presAssocID="{AE0B41DE-D429-4A20-BB81-A2C483329AA5}" presName="spaceBetweenRectangles" presStyleCnt="0"/>
      <dgm:spPr/>
    </dgm:pt>
    <dgm:pt modelId="{CEEFAF09-E0E7-4FB8-B2BF-27AAD93111EE}" type="pres">
      <dgm:prSet presAssocID="{8A2B73C6-D8D3-4812-8D17-1021E5DE0162}" presName="parentLin" presStyleCnt="0"/>
      <dgm:spPr/>
    </dgm:pt>
    <dgm:pt modelId="{E8AF284F-66B1-4005-B1A6-B6BFD73CBDBC}" type="pres">
      <dgm:prSet presAssocID="{8A2B73C6-D8D3-4812-8D17-1021E5DE0162}" presName="parentLeftMargin" presStyleLbl="node1" presStyleIdx="0" presStyleCnt="4"/>
      <dgm:spPr/>
    </dgm:pt>
    <dgm:pt modelId="{E5C225B3-C258-42F9-8F12-F7C81B6AD288}" type="pres">
      <dgm:prSet presAssocID="{8A2B73C6-D8D3-4812-8D17-1021E5DE0162}" presName="parentText" presStyleLbl="node1" presStyleIdx="1" presStyleCnt="4">
        <dgm:presLayoutVars>
          <dgm:chMax val="0"/>
          <dgm:bulletEnabled val="1"/>
        </dgm:presLayoutVars>
      </dgm:prSet>
      <dgm:spPr>
        <a:solidFill>
          <a:schemeClr val="bg1">
            <a:lumMod val="10000"/>
          </a:schemeClr>
        </a:solidFill>
      </dgm:spPr>
    </dgm:pt>
    <dgm:pt modelId="{C59F3A12-E8FC-4BA6-982B-A9D7855341E9}" type="pres">
      <dgm:prSet presAssocID="{8A2B73C6-D8D3-4812-8D17-1021E5DE0162}" presName="negativeSpace" presStyleCnt="0"/>
      <dgm:spPr/>
    </dgm:pt>
    <dgm:pt modelId="{572DB97D-0D83-4403-AA2D-68259D9ACBBE}" type="pres">
      <dgm:prSet presAssocID="{8A2B73C6-D8D3-4812-8D17-1021E5DE0162}" presName="childText" presStyleLbl="conFgAcc1" presStyleIdx="1" presStyleCnt="4">
        <dgm:presLayoutVars>
          <dgm:bulletEnabled val="1"/>
        </dgm:presLayoutVars>
      </dgm:prSet>
      <dgm:spPr/>
    </dgm:pt>
    <dgm:pt modelId="{8EBC9A53-6C5B-4BFD-9565-2C6D7E380849}" type="pres">
      <dgm:prSet presAssocID="{33DFB6CE-8533-4D8A-B2B3-65570117CA27}" presName="spaceBetweenRectangles" presStyleCnt="0"/>
      <dgm:spPr/>
    </dgm:pt>
    <dgm:pt modelId="{C8F8A8BF-F1D4-4122-A924-9C67A3022805}" type="pres">
      <dgm:prSet presAssocID="{81B1B419-3D09-423A-BED5-1D261471E7F8}" presName="parentLin" presStyleCnt="0"/>
      <dgm:spPr/>
    </dgm:pt>
    <dgm:pt modelId="{6207C678-5FFE-4BD5-8FA1-F8DBC9FB4C63}" type="pres">
      <dgm:prSet presAssocID="{81B1B419-3D09-423A-BED5-1D261471E7F8}" presName="parentLeftMargin" presStyleLbl="node1" presStyleIdx="1" presStyleCnt="4"/>
      <dgm:spPr/>
    </dgm:pt>
    <dgm:pt modelId="{ADACDB3B-5919-44AC-9A5A-309B3131A0AD}" type="pres">
      <dgm:prSet presAssocID="{81B1B419-3D09-423A-BED5-1D261471E7F8}" presName="parentText" presStyleLbl="node1" presStyleIdx="2" presStyleCnt="4">
        <dgm:presLayoutVars>
          <dgm:chMax val="0"/>
          <dgm:bulletEnabled val="1"/>
        </dgm:presLayoutVars>
      </dgm:prSet>
      <dgm:spPr>
        <a:solidFill>
          <a:schemeClr val="bg1">
            <a:lumMod val="10000"/>
          </a:schemeClr>
        </a:solidFill>
      </dgm:spPr>
    </dgm:pt>
    <dgm:pt modelId="{5FF6EBDD-26B2-43F4-8B22-0B104D50C2EC}" type="pres">
      <dgm:prSet presAssocID="{81B1B419-3D09-423A-BED5-1D261471E7F8}" presName="negativeSpace" presStyleCnt="0"/>
      <dgm:spPr/>
    </dgm:pt>
    <dgm:pt modelId="{5D4600AC-9A00-4460-A673-9B10AF4EC046}" type="pres">
      <dgm:prSet presAssocID="{81B1B419-3D09-423A-BED5-1D261471E7F8}" presName="childText" presStyleLbl="conFgAcc1" presStyleIdx="2" presStyleCnt="4">
        <dgm:presLayoutVars>
          <dgm:bulletEnabled val="1"/>
        </dgm:presLayoutVars>
      </dgm:prSet>
      <dgm:spPr/>
    </dgm:pt>
    <dgm:pt modelId="{22620DFE-69B1-4BE8-AF94-C8350D8276FA}" type="pres">
      <dgm:prSet presAssocID="{77FA9A63-DCB3-42A9-87A8-7679D58A7C0F}" presName="spaceBetweenRectangles" presStyleCnt="0"/>
      <dgm:spPr/>
    </dgm:pt>
    <dgm:pt modelId="{9E1A2963-8636-41AD-A908-282BD8C9F394}" type="pres">
      <dgm:prSet presAssocID="{53D6A339-BC77-4746-9E3D-771593F4A2BF}" presName="parentLin" presStyleCnt="0"/>
      <dgm:spPr/>
    </dgm:pt>
    <dgm:pt modelId="{069A1CA2-113F-48E4-9760-68CD608D72AE}" type="pres">
      <dgm:prSet presAssocID="{53D6A339-BC77-4746-9E3D-771593F4A2BF}" presName="parentLeftMargin" presStyleLbl="node1" presStyleIdx="2" presStyleCnt="4"/>
      <dgm:spPr/>
    </dgm:pt>
    <dgm:pt modelId="{2AD0BEE4-F113-4B7D-8D36-F7CBC13FD8F0}" type="pres">
      <dgm:prSet presAssocID="{53D6A339-BC77-4746-9E3D-771593F4A2BF}" presName="parentText" presStyleLbl="node1" presStyleIdx="3" presStyleCnt="4">
        <dgm:presLayoutVars>
          <dgm:chMax val="0"/>
          <dgm:bulletEnabled val="1"/>
        </dgm:presLayoutVars>
      </dgm:prSet>
      <dgm:spPr>
        <a:solidFill>
          <a:schemeClr val="bg1">
            <a:lumMod val="10000"/>
          </a:schemeClr>
        </a:solidFill>
      </dgm:spPr>
    </dgm:pt>
    <dgm:pt modelId="{BF5BF1B1-42CB-424A-A0A5-42F52B04BFFB}" type="pres">
      <dgm:prSet presAssocID="{53D6A339-BC77-4746-9E3D-771593F4A2BF}" presName="negativeSpace" presStyleCnt="0"/>
      <dgm:spPr/>
    </dgm:pt>
    <dgm:pt modelId="{B1E3418B-4CB4-4D17-AC94-6CF55C02435C}" type="pres">
      <dgm:prSet presAssocID="{53D6A339-BC77-4746-9E3D-771593F4A2BF}" presName="childText" presStyleLbl="conFgAcc1" presStyleIdx="3" presStyleCnt="4">
        <dgm:presLayoutVars>
          <dgm:bulletEnabled val="1"/>
        </dgm:presLayoutVars>
      </dgm:prSet>
      <dgm:spPr/>
    </dgm:pt>
  </dgm:ptLst>
  <dgm:cxnLst>
    <dgm:cxn modelId="{D3DBC50A-E724-4EFD-BE40-F7D59F78EA40}" type="presOf" srcId="{81B1B419-3D09-423A-BED5-1D261471E7F8}" destId="{ADACDB3B-5919-44AC-9A5A-309B3131A0AD}" srcOrd="1" destOrd="0" presId="urn:microsoft.com/office/officeart/2005/8/layout/list1"/>
    <dgm:cxn modelId="{73C41010-75F5-4D72-BC26-8B9F5A5D4C4D}" srcId="{C066AA56-E254-4AE6-B0C1-CE4E170BBE04}" destId="{11071CAA-3AF0-4CE4-9C17-D5B710FD1FD6}" srcOrd="0" destOrd="0" parTransId="{80ED0D62-7B54-4E3D-8475-3DD32C11233A}" sibTransId="{AE0B41DE-D429-4A20-BB81-A2C483329AA5}"/>
    <dgm:cxn modelId="{AC4E021E-5119-4C91-AC75-C3E25293631E}" type="presOf" srcId="{8A2B73C6-D8D3-4812-8D17-1021E5DE0162}" destId="{E8AF284F-66B1-4005-B1A6-B6BFD73CBDBC}" srcOrd="0" destOrd="0" presId="urn:microsoft.com/office/officeart/2005/8/layout/list1"/>
    <dgm:cxn modelId="{635E5F1E-7296-4AB5-B9A0-9A695A8B6D15}" type="presOf" srcId="{53D6A339-BC77-4746-9E3D-771593F4A2BF}" destId="{069A1CA2-113F-48E4-9760-68CD608D72AE}" srcOrd="0" destOrd="0" presId="urn:microsoft.com/office/officeart/2005/8/layout/list1"/>
    <dgm:cxn modelId="{8F4ADB6A-2083-46F4-ACE8-1ACFF51C944F}" srcId="{C066AA56-E254-4AE6-B0C1-CE4E170BBE04}" destId="{81B1B419-3D09-423A-BED5-1D261471E7F8}" srcOrd="2" destOrd="0" parTransId="{ABE4710F-334A-4DE7-8CA4-6D15EE704863}" sibTransId="{77FA9A63-DCB3-42A9-87A8-7679D58A7C0F}"/>
    <dgm:cxn modelId="{9F8A2C50-507B-446B-8173-D75B9C71B877}" type="presOf" srcId="{81B1B419-3D09-423A-BED5-1D261471E7F8}" destId="{6207C678-5FFE-4BD5-8FA1-F8DBC9FB4C63}" srcOrd="0" destOrd="0" presId="urn:microsoft.com/office/officeart/2005/8/layout/list1"/>
    <dgm:cxn modelId="{260CC873-8BB0-49C4-AFCB-F9017726791A}" type="presOf" srcId="{11071CAA-3AF0-4CE4-9C17-D5B710FD1FD6}" destId="{A71B1856-AA78-401C-9D15-2F55386FB889}" srcOrd="0" destOrd="0" presId="urn:microsoft.com/office/officeart/2005/8/layout/list1"/>
    <dgm:cxn modelId="{C4057598-D56F-4041-928A-546C1AFB1777}" type="presOf" srcId="{53D6A339-BC77-4746-9E3D-771593F4A2BF}" destId="{2AD0BEE4-F113-4B7D-8D36-F7CBC13FD8F0}" srcOrd="1" destOrd="0" presId="urn:microsoft.com/office/officeart/2005/8/layout/list1"/>
    <dgm:cxn modelId="{8A7489A6-CFA3-4D6F-BDA1-D724FC6D17BA}" srcId="{C066AA56-E254-4AE6-B0C1-CE4E170BBE04}" destId="{8A2B73C6-D8D3-4812-8D17-1021E5DE0162}" srcOrd="1" destOrd="0" parTransId="{C2EE9FEA-889A-4A0A-857E-8BA695DB3712}" sibTransId="{33DFB6CE-8533-4D8A-B2B3-65570117CA27}"/>
    <dgm:cxn modelId="{B3D35AAF-67B3-4FD1-A8E4-44EB3AF7A614}" type="presOf" srcId="{11071CAA-3AF0-4CE4-9C17-D5B710FD1FD6}" destId="{97EDCC6C-14F0-45D3-B298-06CE8AB53880}" srcOrd="1" destOrd="0" presId="urn:microsoft.com/office/officeart/2005/8/layout/list1"/>
    <dgm:cxn modelId="{DB7A4DBA-894C-43CB-A05B-C5250C5BAD76}" srcId="{C066AA56-E254-4AE6-B0C1-CE4E170BBE04}" destId="{53D6A339-BC77-4746-9E3D-771593F4A2BF}" srcOrd="3" destOrd="0" parTransId="{E81FB9F7-E985-4C56-94B2-A26F0A57CEE9}" sibTransId="{86C2C3C0-E156-4331-9B94-384BEC90A761}"/>
    <dgm:cxn modelId="{43CB14CC-E606-460B-8704-2BD6BAA7EE7A}" type="presOf" srcId="{8A2B73C6-D8D3-4812-8D17-1021E5DE0162}" destId="{E5C225B3-C258-42F9-8F12-F7C81B6AD288}" srcOrd="1" destOrd="0" presId="urn:microsoft.com/office/officeart/2005/8/layout/list1"/>
    <dgm:cxn modelId="{2299D9FD-4B42-4828-9848-9E3CD009095B}" type="presOf" srcId="{C066AA56-E254-4AE6-B0C1-CE4E170BBE04}" destId="{3BC81E6E-964B-4BA7-B7D1-D8D01EA3B5CC}" srcOrd="0" destOrd="0" presId="urn:microsoft.com/office/officeart/2005/8/layout/list1"/>
    <dgm:cxn modelId="{1EB2E54E-426D-497C-A78E-863AE69BFE26}" type="presParOf" srcId="{3BC81E6E-964B-4BA7-B7D1-D8D01EA3B5CC}" destId="{1A0C536E-4F34-4721-ABEF-5ADD3148022F}" srcOrd="0" destOrd="0" presId="urn:microsoft.com/office/officeart/2005/8/layout/list1"/>
    <dgm:cxn modelId="{D0DA16B1-B34C-4C97-9167-F5FBCB3463C9}" type="presParOf" srcId="{1A0C536E-4F34-4721-ABEF-5ADD3148022F}" destId="{A71B1856-AA78-401C-9D15-2F55386FB889}" srcOrd="0" destOrd="0" presId="urn:microsoft.com/office/officeart/2005/8/layout/list1"/>
    <dgm:cxn modelId="{BD2AFC27-D9E1-4600-9831-498A65578F21}" type="presParOf" srcId="{1A0C536E-4F34-4721-ABEF-5ADD3148022F}" destId="{97EDCC6C-14F0-45D3-B298-06CE8AB53880}" srcOrd="1" destOrd="0" presId="urn:microsoft.com/office/officeart/2005/8/layout/list1"/>
    <dgm:cxn modelId="{88201D7E-4C4E-4EBC-ADA5-7C5BAF1F2A1E}" type="presParOf" srcId="{3BC81E6E-964B-4BA7-B7D1-D8D01EA3B5CC}" destId="{61B2CBBB-6E23-4252-9054-50799AE119E7}" srcOrd="1" destOrd="0" presId="urn:microsoft.com/office/officeart/2005/8/layout/list1"/>
    <dgm:cxn modelId="{F27E20AB-D665-4337-B336-26ED6DAE2417}" type="presParOf" srcId="{3BC81E6E-964B-4BA7-B7D1-D8D01EA3B5CC}" destId="{0261D627-4C36-45E9-8A7A-FDA72237D8E7}" srcOrd="2" destOrd="0" presId="urn:microsoft.com/office/officeart/2005/8/layout/list1"/>
    <dgm:cxn modelId="{9620B636-9318-425D-AD60-F4D6D417AEA2}" type="presParOf" srcId="{3BC81E6E-964B-4BA7-B7D1-D8D01EA3B5CC}" destId="{05A0B71E-D880-4E1B-8425-ABF2AF99CA51}" srcOrd="3" destOrd="0" presId="urn:microsoft.com/office/officeart/2005/8/layout/list1"/>
    <dgm:cxn modelId="{D74A81CD-565A-44D8-BD6E-3B040EE4D1C3}" type="presParOf" srcId="{3BC81E6E-964B-4BA7-B7D1-D8D01EA3B5CC}" destId="{CEEFAF09-E0E7-4FB8-B2BF-27AAD93111EE}" srcOrd="4" destOrd="0" presId="urn:microsoft.com/office/officeart/2005/8/layout/list1"/>
    <dgm:cxn modelId="{9B3DDDA0-14D8-4902-8629-E2B7C6E8B75E}" type="presParOf" srcId="{CEEFAF09-E0E7-4FB8-B2BF-27AAD93111EE}" destId="{E8AF284F-66B1-4005-B1A6-B6BFD73CBDBC}" srcOrd="0" destOrd="0" presId="urn:microsoft.com/office/officeart/2005/8/layout/list1"/>
    <dgm:cxn modelId="{7C67083F-10B8-48F1-8866-AE7C51192F54}" type="presParOf" srcId="{CEEFAF09-E0E7-4FB8-B2BF-27AAD93111EE}" destId="{E5C225B3-C258-42F9-8F12-F7C81B6AD288}" srcOrd="1" destOrd="0" presId="urn:microsoft.com/office/officeart/2005/8/layout/list1"/>
    <dgm:cxn modelId="{500E6A75-9184-4B89-9076-43E76BD68DE6}" type="presParOf" srcId="{3BC81E6E-964B-4BA7-B7D1-D8D01EA3B5CC}" destId="{C59F3A12-E8FC-4BA6-982B-A9D7855341E9}" srcOrd="5" destOrd="0" presId="urn:microsoft.com/office/officeart/2005/8/layout/list1"/>
    <dgm:cxn modelId="{4B111E52-31EC-42F3-8425-B7816521D729}" type="presParOf" srcId="{3BC81E6E-964B-4BA7-B7D1-D8D01EA3B5CC}" destId="{572DB97D-0D83-4403-AA2D-68259D9ACBBE}" srcOrd="6" destOrd="0" presId="urn:microsoft.com/office/officeart/2005/8/layout/list1"/>
    <dgm:cxn modelId="{44AB67E0-000D-4864-892F-3F73E483AC44}" type="presParOf" srcId="{3BC81E6E-964B-4BA7-B7D1-D8D01EA3B5CC}" destId="{8EBC9A53-6C5B-4BFD-9565-2C6D7E380849}" srcOrd="7" destOrd="0" presId="urn:microsoft.com/office/officeart/2005/8/layout/list1"/>
    <dgm:cxn modelId="{366A56D3-BF4E-4088-888F-E46CBDB750BD}" type="presParOf" srcId="{3BC81E6E-964B-4BA7-B7D1-D8D01EA3B5CC}" destId="{C8F8A8BF-F1D4-4122-A924-9C67A3022805}" srcOrd="8" destOrd="0" presId="urn:microsoft.com/office/officeart/2005/8/layout/list1"/>
    <dgm:cxn modelId="{90D18317-5B88-4A99-8BDD-47E7C7221548}" type="presParOf" srcId="{C8F8A8BF-F1D4-4122-A924-9C67A3022805}" destId="{6207C678-5FFE-4BD5-8FA1-F8DBC9FB4C63}" srcOrd="0" destOrd="0" presId="urn:microsoft.com/office/officeart/2005/8/layout/list1"/>
    <dgm:cxn modelId="{BD124B15-131C-4E50-BDE4-2AB7668E57E5}" type="presParOf" srcId="{C8F8A8BF-F1D4-4122-A924-9C67A3022805}" destId="{ADACDB3B-5919-44AC-9A5A-309B3131A0AD}" srcOrd="1" destOrd="0" presId="urn:microsoft.com/office/officeart/2005/8/layout/list1"/>
    <dgm:cxn modelId="{4266D1B0-06D9-408C-AC28-BEFFD6AC370B}" type="presParOf" srcId="{3BC81E6E-964B-4BA7-B7D1-D8D01EA3B5CC}" destId="{5FF6EBDD-26B2-43F4-8B22-0B104D50C2EC}" srcOrd="9" destOrd="0" presId="urn:microsoft.com/office/officeart/2005/8/layout/list1"/>
    <dgm:cxn modelId="{9EE7495F-72F7-4584-B7BE-1059BF8969A2}" type="presParOf" srcId="{3BC81E6E-964B-4BA7-B7D1-D8D01EA3B5CC}" destId="{5D4600AC-9A00-4460-A673-9B10AF4EC046}" srcOrd="10" destOrd="0" presId="urn:microsoft.com/office/officeart/2005/8/layout/list1"/>
    <dgm:cxn modelId="{5C6D77D3-0A85-4E11-80B7-DCAED60F4859}" type="presParOf" srcId="{3BC81E6E-964B-4BA7-B7D1-D8D01EA3B5CC}" destId="{22620DFE-69B1-4BE8-AF94-C8350D8276FA}" srcOrd="11" destOrd="0" presId="urn:microsoft.com/office/officeart/2005/8/layout/list1"/>
    <dgm:cxn modelId="{BFC053D3-9583-4F2E-9430-9BB0A271DF8C}" type="presParOf" srcId="{3BC81E6E-964B-4BA7-B7D1-D8D01EA3B5CC}" destId="{9E1A2963-8636-41AD-A908-282BD8C9F394}" srcOrd="12" destOrd="0" presId="urn:microsoft.com/office/officeart/2005/8/layout/list1"/>
    <dgm:cxn modelId="{B7F27F7C-D960-431B-815F-6C67D82C785B}" type="presParOf" srcId="{9E1A2963-8636-41AD-A908-282BD8C9F394}" destId="{069A1CA2-113F-48E4-9760-68CD608D72AE}" srcOrd="0" destOrd="0" presId="urn:microsoft.com/office/officeart/2005/8/layout/list1"/>
    <dgm:cxn modelId="{78BA0E1F-E850-4688-A73D-D68B08B4AB8E}" type="presParOf" srcId="{9E1A2963-8636-41AD-A908-282BD8C9F394}" destId="{2AD0BEE4-F113-4B7D-8D36-F7CBC13FD8F0}" srcOrd="1" destOrd="0" presId="urn:microsoft.com/office/officeart/2005/8/layout/list1"/>
    <dgm:cxn modelId="{DADAECA8-D7F2-419F-A4B0-E2D118370CA4}" type="presParOf" srcId="{3BC81E6E-964B-4BA7-B7D1-D8D01EA3B5CC}" destId="{BF5BF1B1-42CB-424A-A0A5-42F52B04BFFB}" srcOrd="13" destOrd="0" presId="urn:microsoft.com/office/officeart/2005/8/layout/list1"/>
    <dgm:cxn modelId="{4BE8E1A5-D8E6-40F4-A1A0-E5AA0229D2AF}" type="presParOf" srcId="{3BC81E6E-964B-4BA7-B7D1-D8D01EA3B5CC}" destId="{B1E3418B-4CB4-4D17-AC94-6CF55C02435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3528D3C8-827C-4EBA-B6B8-F6588078E9DE}"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E2CCA3E3-3D29-4D49-A3B7-73A248CA806F}">
      <dgm:prSet custT="1"/>
      <dgm:spPr>
        <a:solidFill>
          <a:schemeClr val="bg1">
            <a:lumMod val="75000"/>
            <a:alpha val="90000"/>
          </a:schemeClr>
        </a:solidFill>
      </dgm:spPr>
      <dgm:t>
        <a:bodyPr/>
        <a:lstStyle/>
        <a:p>
          <a:r>
            <a:rPr lang="en-US" sz="2400">
              <a:solidFill>
                <a:schemeClr val="tx2"/>
              </a:solidFill>
            </a:rPr>
            <a:t>Protecting land for farming or ranching.</a:t>
          </a:r>
        </a:p>
      </dgm:t>
    </dgm:pt>
    <dgm:pt modelId="{1ED48A39-D74E-466A-BA6B-F45A321F6B98}" type="parTrans" cxnId="{FD3106BD-726C-4A7A-BBC8-BB03EAE06BBE}">
      <dgm:prSet/>
      <dgm:spPr/>
      <dgm:t>
        <a:bodyPr/>
        <a:lstStyle/>
        <a:p>
          <a:endParaRPr lang="en-US"/>
        </a:p>
      </dgm:t>
    </dgm:pt>
    <dgm:pt modelId="{82687652-18DE-4A46-A7E2-566B7A7ABB89}" type="sibTrans" cxnId="{FD3106BD-726C-4A7A-BBC8-BB03EAE06BBE}">
      <dgm:prSet phldrT="1" phldr="0"/>
      <dgm:spPr/>
      <dgm:t>
        <a:bodyPr/>
        <a:lstStyle/>
        <a:p>
          <a:r>
            <a:rPr lang="en-US"/>
            <a:t>1</a:t>
          </a:r>
        </a:p>
      </dgm:t>
    </dgm:pt>
    <dgm:pt modelId="{290E45A7-EE25-4553-A51E-69B58F8EAE55}">
      <dgm:prSet custT="1"/>
      <dgm:spPr>
        <a:solidFill>
          <a:schemeClr val="bg1">
            <a:lumMod val="75000"/>
          </a:schemeClr>
        </a:solidFill>
      </dgm:spPr>
      <dgm:t>
        <a:bodyPr/>
        <a:lstStyle/>
        <a:p>
          <a:r>
            <a:rPr lang="en-US" sz="2400">
              <a:solidFill>
                <a:schemeClr val="tx2"/>
              </a:solidFill>
            </a:rPr>
            <a:t>Increasing affordability for a new farmer or rancher.</a:t>
          </a:r>
        </a:p>
      </dgm:t>
    </dgm:pt>
    <dgm:pt modelId="{1F459644-65FF-4E51-8529-E52206E9924B}" type="parTrans" cxnId="{445173C8-021F-4157-9488-DFE83C52BEEA}">
      <dgm:prSet/>
      <dgm:spPr/>
      <dgm:t>
        <a:bodyPr/>
        <a:lstStyle/>
        <a:p>
          <a:endParaRPr lang="en-US"/>
        </a:p>
      </dgm:t>
    </dgm:pt>
    <dgm:pt modelId="{0D688968-616E-4ECD-978E-DBBDFE5E4BD3}" type="sibTrans" cxnId="{445173C8-021F-4157-9488-DFE83C52BEEA}">
      <dgm:prSet phldrT="2" phldr="0"/>
      <dgm:spPr/>
      <dgm:t>
        <a:bodyPr/>
        <a:lstStyle/>
        <a:p>
          <a:r>
            <a:rPr lang="en-US"/>
            <a:t>2</a:t>
          </a:r>
        </a:p>
      </dgm:t>
    </dgm:pt>
    <dgm:pt modelId="{BC13874D-54BF-4BA3-B6E0-F650B2A4A7A0}">
      <dgm:prSet custT="1"/>
      <dgm:spPr>
        <a:solidFill>
          <a:schemeClr val="bg1">
            <a:lumMod val="75000"/>
          </a:schemeClr>
        </a:solidFill>
      </dgm:spPr>
      <dgm:t>
        <a:bodyPr/>
        <a:lstStyle/>
        <a:p>
          <a:r>
            <a:rPr lang="en-US" sz="2400">
              <a:solidFill>
                <a:schemeClr val="tx2"/>
              </a:solidFill>
            </a:rPr>
            <a:t>Creating equity for family who aren’t involved in the farm or ranch.</a:t>
          </a:r>
        </a:p>
      </dgm:t>
    </dgm:pt>
    <dgm:pt modelId="{F88F72D3-CE67-426B-B730-CE1AE1CAFF13}" type="parTrans" cxnId="{E03F9AC1-E59E-49DA-BCD3-5B1E105E32AD}">
      <dgm:prSet/>
      <dgm:spPr/>
      <dgm:t>
        <a:bodyPr/>
        <a:lstStyle/>
        <a:p>
          <a:endParaRPr lang="en-US"/>
        </a:p>
      </dgm:t>
    </dgm:pt>
    <dgm:pt modelId="{7C6BED0C-5AF1-4B24-8BBB-EEFDAD8DD6D0}" type="sibTrans" cxnId="{E03F9AC1-E59E-49DA-BCD3-5B1E105E32AD}">
      <dgm:prSet phldrT="3" phldr="0"/>
      <dgm:spPr/>
      <dgm:t>
        <a:bodyPr/>
        <a:lstStyle/>
        <a:p>
          <a:r>
            <a:rPr lang="en-US"/>
            <a:t>3</a:t>
          </a:r>
        </a:p>
      </dgm:t>
    </dgm:pt>
    <dgm:pt modelId="{37BA3215-8EA6-4512-B44E-BC75425799A3}">
      <dgm:prSet custT="1"/>
      <dgm:spPr>
        <a:solidFill>
          <a:schemeClr val="bg1">
            <a:lumMod val="75000"/>
            <a:alpha val="90000"/>
          </a:schemeClr>
        </a:solidFill>
      </dgm:spPr>
      <dgm:t>
        <a:bodyPr/>
        <a:lstStyle/>
        <a:p>
          <a:r>
            <a:rPr lang="en-US" sz="2400">
              <a:solidFill>
                <a:schemeClr val="tx2"/>
              </a:solidFill>
            </a:rPr>
            <a:t>Funding retirement.</a:t>
          </a:r>
        </a:p>
      </dgm:t>
    </dgm:pt>
    <dgm:pt modelId="{FEE862B5-E29D-408E-BEE5-C07E85C1DB38}" type="parTrans" cxnId="{05D11A36-AA1C-451E-9D97-D360F0FD1B2C}">
      <dgm:prSet/>
      <dgm:spPr/>
      <dgm:t>
        <a:bodyPr/>
        <a:lstStyle/>
        <a:p>
          <a:endParaRPr lang="en-US"/>
        </a:p>
      </dgm:t>
    </dgm:pt>
    <dgm:pt modelId="{6D9420E8-7228-414B-B792-6CAF76F6C50D}" type="sibTrans" cxnId="{05D11A36-AA1C-451E-9D97-D360F0FD1B2C}">
      <dgm:prSet phldrT="4" phldr="0"/>
      <dgm:spPr/>
      <dgm:t>
        <a:bodyPr/>
        <a:lstStyle/>
        <a:p>
          <a:r>
            <a:rPr lang="en-US"/>
            <a:t>4</a:t>
          </a:r>
        </a:p>
      </dgm:t>
    </dgm:pt>
    <dgm:pt modelId="{55B42833-FCDF-40E3-8CA8-636C4ED5C044}" type="pres">
      <dgm:prSet presAssocID="{3528D3C8-827C-4EBA-B6B8-F6588078E9DE}" presName="Name0" presStyleCnt="0">
        <dgm:presLayoutVars>
          <dgm:animLvl val="lvl"/>
          <dgm:resizeHandles val="exact"/>
        </dgm:presLayoutVars>
      </dgm:prSet>
      <dgm:spPr/>
    </dgm:pt>
    <dgm:pt modelId="{42516FAA-1AD5-4754-9422-7B7E2A5607D7}" type="pres">
      <dgm:prSet presAssocID="{E2CCA3E3-3D29-4D49-A3B7-73A248CA806F}" presName="compositeNode" presStyleCnt="0">
        <dgm:presLayoutVars>
          <dgm:bulletEnabled val="1"/>
        </dgm:presLayoutVars>
      </dgm:prSet>
      <dgm:spPr/>
    </dgm:pt>
    <dgm:pt modelId="{D23AED54-DF67-43FE-9B9C-3C58FD6C883D}" type="pres">
      <dgm:prSet presAssocID="{E2CCA3E3-3D29-4D49-A3B7-73A248CA806F}" presName="bgRect" presStyleLbl="bgAccFollowNode1" presStyleIdx="0" presStyleCnt="4" custScaleY="154846"/>
      <dgm:spPr/>
    </dgm:pt>
    <dgm:pt modelId="{564D4E60-96F1-4160-A6A3-C0E9743947DE}" type="pres">
      <dgm:prSet presAssocID="{82687652-18DE-4A46-A7E2-566B7A7ABB89}" presName="sibTransNodeCircle" presStyleLbl="alignNode1" presStyleIdx="0" presStyleCnt="8" custLinFactNeighborX="-6234" custLinFactNeighborY="-54026">
        <dgm:presLayoutVars>
          <dgm:chMax val="0"/>
          <dgm:bulletEnabled/>
        </dgm:presLayoutVars>
      </dgm:prSet>
      <dgm:spPr/>
    </dgm:pt>
    <dgm:pt modelId="{142FC674-793C-4D6D-978D-B7AE2894BD1B}" type="pres">
      <dgm:prSet presAssocID="{E2CCA3E3-3D29-4D49-A3B7-73A248CA806F}" presName="bottomLine" presStyleLbl="alignNode1" presStyleIdx="1" presStyleCnt="8" custLinFactY="482100000" custLinFactNeighborX="-20" custLinFactNeighborY="482158333">
        <dgm:presLayoutVars/>
      </dgm:prSet>
      <dgm:spPr/>
    </dgm:pt>
    <dgm:pt modelId="{4169699A-9271-42C9-A4DC-34669AE9C029}" type="pres">
      <dgm:prSet presAssocID="{E2CCA3E3-3D29-4D49-A3B7-73A248CA806F}" presName="nodeText" presStyleLbl="bgAccFollowNode1" presStyleIdx="0" presStyleCnt="4">
        <dgm:presLayoutVars>
          <dgm:bulletEnabled val="1"/>
        </dgm:presLayoutVars>
      </dgm:prSet>
      <dgm:spPr/>
    </dgm:pt>
    <dgm:pt modelId="{18EFCF5B-0BA0-44D8-A847-44E9EEC9FC20}" type="pres">
      <dgm:prSet presAssocID="{82687652-18DE-4A46-A7E2-566B7A7ABB89}" presName="sibTrans" presStyleCnt="0"/>
      <dgm:spPr/>
    </dgm:pt>
    <dgm:pt modelId="{A1ABD4CE-69C8-46D3-B01F-E39F775110A6}" type="pres">
      <dgm:prSet presAssocID="{290E45A7-EE25-4553-A51E-69B58F8EAE55}" presName="compositeNode" presStyleCnt="0">
        <dgm:presLayoutVars>
          <dgm:bulletEnabled val="1"/>
        </dgm:presLayoutVars>
      </dgm:prSet>
      <dgm:spPr/>
    </dgm:pt>
    <dgm:pt modelId="{BF5B7D6C-99B3-49B3-935C-3CB026FC1755}" type="pres">
      <dgm:prSet presAssocID="{290E45A7-EE25-4553-A51E-69B58F8EAE55}" presName="bgRect" presStyleLbl="bgAccFollowNode1" presStyleIdx="1" presStyleCnt="4" custScaleY="154846"/>
      <dgm:spPr/>
    </dgm:pt>
    <dgm:pt modelId="{C90C8733-7AC0-4463-A3C6-E3DCBE142C5F}" type="pres">
      <dgm:prSet presAssocID="{0D688968-616E-4ECD-978E-DBBDFE5E4BD3}" presName="sibTransNodeCircle" presStyleLbl="alignNode1" presStyleIdx="2" presStyleCnt="8" custLinFactNeighborX="-8312" custLinFactNeighborY="-49870">
        <dgm:presLayoutVars>
          <dgm:chMax val="0"/>
          <dgm:bulletEnabled/>
        </dgm:presLayoutVars>
      </dgm:prSet>
      <dgm:spPr/>
    </dgm:pt>
    <dgm:pt modelId="{6F7D1F58-A27F-4A21-8D84-2E3D037DDB3F}" type="pres">
      <dgm:prSet presAssocID="{290E45A7-EE25-4553-A51E-69B58F8EAE55}" presName="bottomLine" presStyleLbl="alignNode1" presStyleIdx="3" presStyleCnt="8" custLinFactY="482100000" custLinFactNeighborX="-2464" custLinFactNeighborY="482158333">
        <dgm:presLayoutVars/>
      </dgm:prSet>
      <dgm:spPr/>
    </dgm:pt>
    <dgm:pt modelId="{67DEA3B1-B9E8-4B0C-BEE1-C63B75B7C178}" type="pres">
      <dgm:prSet presAssocID="{290E45A7-EE25-4553-A51E-69B58F8EAE55}" presName="nodeText" presStyleLbl="bgAccFollowNode1" presStyleIdx="1" presStyleCnt="4">
        <dgm:presLayoutVars>
          <dgm:bulletEnabled val="1"/>
        </dgm:presLayoutVars>
      </dgm:prSet>
      <dgm:spPr/>
    </dgm:pt>
    <dgm:pt modelId="{7DEC40C4-05C9-4496-92BF-20721F0FFD04}" type="pres">
      <dgm:prSet presAssocID="{0D688968-616E-4ECD-978E-DBBDFE5E4BD3}" presName="sibTrans" presStyleCnt="0"/>
      <dgm:spPr/>
    </dgm:pt>
    <dgm:pt modelId="{DEFEBB94-F9BF-4EBF-AE81-564DCBDF5F29}" type="pres">
      <dgm:prSet presAssocID="{BC13874D-54BF-4BA3-B6E0-F650B2A4A7A0}" presName="compositeNode" presStyleCnt="0">
        <dgm:presLayoutVars>
          <dgm:bulletEnabled val="1"/>
        </dgm:presLayoutVars>
      </dgm:prSet>
      <dgm:spPr/>
    </dgm:pt>
    <dgm:pt modelId="{55B74AB8-4667-4D53-95E3-77F6B39CE7D7}" type="pres">
      <dgm:prSet presAssocID="{BC13874D-54BF-4BA3-B6E0-F650B2A4A7A0}" presName="bgRect" presStyleLbl="bgAccFollowNode1" presStyleIdx="2" presStyleCnt="4" custScaleY="154846"/>
      <dgm:spPr/>
    </dgm:pt>
    <dgm:pt modelId="{61B61640-508B-4642-B7A0-836ABF87ED17}" type="pres">
      <dgm:prSet presAssocID="{7C6BED0C-5AF1-4B24-8BBB-EEFDAD8DD6D0}" presName="sibTransNodeCircle" presStyleLbl="alignNode1" presStyleIdx="4" presStyleCnt="8" custLinFactNeighborX="-6234" custLinFactNeighborY="-54026">
        <dgm:presLayoutVars>
          <dgm:chMax val="0"/>
          <dgm:bulletEnabled/>
        </dgm:presLayoutVars>
      </dgm:prSet>
      <dgm:spPr/>
    </dgm:pt>
    <dgm:pt modelId="{2F9C4D80-4261-4939-BE56-5DBEBC86F08B}" type="pres">
      <dgm:prSet presAssocID="{BC13874D-54BF-4BA3-B6E0-F650B2A4A7A0}" presName="bottomLine" presStyleLbl="alignNode1" presStyleIdx="5" presStyleCnt="8" custLinFactY="493877778" custLinFactNeighborX="882" custLinFactNeighborY="493900000">
        <dgm:presLayoutVars/>
      </dgm:prSet>
      <dgm:spPr/>
    </dgm:pt>
    <dgm:pt modelId="{5EA88474-CD0C-45D4-9FA1-B6703E1523A8}" type="pres">
      <dgm:prSet presAssocID="{BC13874D-54BF-4BA3-B6E0-F650B2A4A7A0}" presName="nodeText" presStyleLbl="bgAccFollowNode1" presStyleIdx="2" presStyleCnt="4">
        <dgm:presLayoutVars>
          <dgm:bulletEnabled val="1"/>
        </dgm:presLayoutVars>
      </dgm:prSet>
      <dgm:spPr/>
    </dgm:pt>
    <dgm:pt modelId="{8F9F529F-41C6-428D-BA33-5FC9E71A0606}" type="pres">
      <dgm:prSet presAssocID="{7C6BED0C-5AF1-4B24-8BBB-EEFDAD8DD6D0}" presName="sibTrans" presStyleCnt="0"/>
      <dgm:spPr/>
    </dgm:pt>
    <dgm:pt modelId="{FB7C97BB-6818-4398-862D-A55B0B271A4E}" type="pres">
      <dgm:prSet presAssocID="{37BA3215-8EA6-4512-B44E-BC75425799A3}" presName="compositeNode" presStyleCnt="0">
        <dgm:presLayoutVars>
          <dgm:bulletEnabled val="1"/>
        </dgm:presLayoutVars>
      </dgm:prSet>
      <dgm:spPr/>
    </dgm:pt>
    <dgm:pt modelId="{3EA77866-52A0-40B9-9268-1114CAF07997}" type="pres">
      <dgm:prSet presAssocID="{37BA3215-8EA6-4512-B44E-BC75425799A3}" presName="bgRect" presStyleLbl="bgAccFollowNode1" presStyleIdx="3" presStyleCnt="4" custScaleX="98967" custScaleY="154846"/>
      <dgm:spPr/>
    </dgm:pt>
    <dgm:pt modelId="{598EC60B-18AF-4C3E-A64B-B58437542020}" type="pres">
      <dgm:prSet presAssocID="{6D9420E8-7228-414B-B792-6CAF76F6C50D}" presName="sibTransNodeCircle" presStyleLbl="alignNode1" presStyleIdx="6" presStyleCnt="8" custLinFactNeighborX="-12468" custLinFactNeighborY="-51948">
        <dgm:presLayoutVars>
          <dgm:chMax val="0"/>
          <dgm:bulletEnabled/>
        </dgm:presLayoutVars>
      </dgm:prSet>
      <dgm:spPr/>
    </dgm:pt>
    <dgm:pt modelId="{53123320-19C4-4F1B-B4CE-5EA398508986}" type="pres">
      <dgm:prSet presAssocID="{37BA3215-8EA6-4512-B44E-BC75425799A3}" presName="bottomLine" presStyleLbl="alignNode1" presStyleIdx="7" presStyleCnt="8" custLinFactY="493876389" custLinFactNeighborX="6222" custLinFactNeighborY="493900000">
        <dgm:presLayoutVars/>
      </dgm:prSet>
      <dgm:spPr/>
    </dgm:pt>
    <dgm:pt modelId="{B271563A-701A-49DF-A396-7D86829DD1AF}" type="pres">
      <dgm:prSet presAssocID="{37BA3215-8EA6-4512-B44E-BC75425799A3}" presName="nodeText" presStyleLbl="bgAccFollowNode1" presStyleIdx="3" presStyleCnt="4">
        <dgm:presLayoutVars>
          <dgm:bulletEnabled val="1"/>
        </dgm:presLayoutVars>
      </dgm:prSet>
      <dgm:spPr/>
    </dgm:pt>
  </dgm:ptLst>
  <dgm:cxnLst>
    <dgm:cxn modelId="{62640E13-0447-46F3-8552-B50DC8E67B94}" type="presOf" srcId="{E2CCA3E3-3D29-4D49-A3B7-73A248CA806F}" destId="{D23AED54-DF67-43FE-9B9C-3C58FD6C883D}" srcOrd="0" destOrd="0" presId="urn:microsoft.com/office/officeart/2016/7/layout/BasicLinearProcessNumbered"/>
    <dgm:cxn modelId="{11763822-847F-4291-965E-383B8B75DC2D}" type="presOf" srcId="{6D9420E8-7228-414B-B792-6CAF76F6C50D}" destId="{598EC60B-18AF-4C3E-A64B-B58437542020}" srcOrd="0" destOrd="0" presId="urn:microsoft.com/office/officeart/2016/7/layout/BasicLinearProcessNumbered"/>
    <dgm:cxn modelId="{E9801C29-25F7-4AD2-A433-AFCA6DA9F3A7}" type="presOf" srcId="{37BA3215-8EA6-4512-B44E-BC75425799A3}" destId="{B271563A-701A-49DF-A396-7D86829DD1AF}" srcOrd="1" destOrd="0" presId="urn:microsoft.com/office/officeart/2016/7/layout/BasicLinearProcessNumbered"/>
    <dgm:cxn modelId="{69E3382D-F69C-4B33-A1E4-99F6F4D5705A}" type="presOf" srcId="{E2CCA3E3-3D29-4D49-A3B7-73A248CA806F}" destId="{4169699A-9271-42C9-A4DC-34669AE9C029}" srcOrd="1" destOrd="0" presId="urn:microsoft.com/office/officeart/2016/7/layout/BasicLinearProcessNumbered"/>
    <dgm:cxn modelId="{05D11A36-AA1C-451E-9D97-D360F0FD1B2C}" srcId="{3528D3C8-827C-4EBA-B6B8-F6588078E9DE}" destId="{37BA3215-8EA6-4512-B44E-BC75425799A3}" srcOrd="3" destOrd="0" parTransId="{FEE862B5-E29D-408E-BEE5-C07E85C1DB38}" sibTransId="{6D9420E8-7228-414B-B792-6CAF76F6C50D}"/>
    <dgm:cxn modelId="{BB7B0742-59D7-42D0-98C4-D3681891ACA6}" type="presOf" srcId="{7C6BED0C-5AF1-4B24-8BBB-EEFDAD8DD6D0}" destId="{61B61640-508B-4642-B7A0-836ABF87ED17}" srcOrd="0" destOrd="0" presId="urn:microsoft.com/office/officeart/2016/7/layout/BasicLinearProcessNumbered"/>
    <dgm:cxn modelId="{1C42D66F-9A36-4534-B297-3C17861AC9F1}" type="presOf" srcId="{290E45A7-EE25-4553-A51E-69B58F8EAE55}" destId="{BF5B7D6C-99B3-49B3-935C-3CB026FC1755}" srcOrd="0" destOrd="0" presId="urn:microsoft.com/office/officeart/2016/7/layout/BasicLinearProcessNumbered"/>
    <dgm:cxn modelId="{3D316D81-1AE6-457E-AB74-EBB8FB421FA4}" type="presOf" srcId="{82687652-18DE-4A46-A7E2-566B7A7ABB89}" destId="{564D4E60-96F1-4160-A6A3-C0E9743947DE}" srcOrd="0" destOrd="0" presId="urn:microsoft.com/office/officeart/2016/7/layout/BasicLinearProcessNumbered"/>
    <dgm:cxn modelId="{9F621F84-09C5-48BB-90AE-5B6280917DAB}" type="presOf" srcId="{0D688968-616E-4ECD-978E-DBBDFE5E4BD3}" destId="{C90C8733-7AC0-4463-A3C6-E3DCBE142C5F}" srcOrd="0" destOrd="0" presId="urn:microsoft.com/office/officeart/2016/7/layout/BasicLinearProcessNumbered"/>
    <dgm:cxn modelId="{25BF9CB1-8CC0-49EF-8BC6-F5516FA3987C}" type="presOf" srcId="{BC13874D-54BF-4BA3-B6E0-F650B2A4A7A0}" destId="{5EA88474-CD0C-45D4-9FA1-B6703E1523A8}" srcOrd="1" destOrd="0" presId="urn:microsoft.com/office/officeart/2016/7/layout/BasicLinearProcessNumbered"/>
    <dgm:cxn modelId="{FD3106BD-726C-4A7A-BBC8-BB03EAE06BBE}" srcId="{3528D3C8-827C-4EBA-B6B8-F6588078E9DE}" destId="{E2CCA3E3-3D29-4D49-A3B7-73A248CA806F}" srcOrd="0" destOrd="0" parTransId="{1ED48A39-D74E-466A-BA6B-F45A321F6B98}" sibTransId="{82687652-18DE-4A46-A7E2-566B7A7ABB89}"/>
    <dgm:cxn modelId="{E03F9AC1-E59E-49DA-BCD3-5B1E105E32AD}" srcId="{3528D3C8-827C-4EBA-B6B8-F6588078E9DE}" destId="{BC13874D-54BF-4BA3-B6E0-F650B2A4A7A0}" srcOrd="2" destOrd="0" parTransId="{F88F72D3-CE67-426B-B730-CE1AE1CAFF13}" sibTransId="{7C6BED0C-5AF1-4B24-8BBB-EEFDAD8DD6D0}"/>
    <dgm:cxn modelId="{445173C8-021F-4157-9488-DFE83C52BEEA}" srcId="{3528D3C8-827C-4EBA-B6B8-F6588078E9DE}" destId="{290E45A7-EE25-4553-A51E-69B58F8EAE55}" srcOrd="1" destOrd="0" parTransId="{1F459644-65FF-4E51-8529-E52206E9924B}" sibTransId="{0D688968-616E-4ECD-978E-DBBDFE5E4BD3}"/>
    <dgm:cxn modelId="{BE5AABF2-59E3-4B92-B661-B92A994A2ACE}" type="presOf" srcId="{3528D3C8-827C-4EBA-B6B8-F6588078E9DE}" destId="{55B42833-FCDF-40E3-8CA8-636C4ED5C044}" srcOrd="0" destOrd="0" presId="urn:microsoft.com/office/officeart/2016/7/layout/BasicLinearProcessNumbered"/>
    <dgm:cxn modelId="{A3FE8AF4-1EE4-4984-B87F-C6E23A950A29}" type="presOf" srcId="{BC13874D-54BF-4BA3-B6E0-F650B2A4A7A0}" destId="{55B74AB8-4667-4D53-95E3-77F6B39CE7D7}" srcOrd="0" destOrd="0" presId="urn:microsoft.com/office/officeart/2016/7/layout/BasicLinearProcessNumbered"/>
    <dgm:cxn modelId="{556533F8-F756-4D79-B23E-9A92C014CAA4}" type="presOf" srcId="{37BA3215-8EA6-4512-B44E-BC75425799A3}" destId="{3EA77866-52A0-40B9-9268-1114CAF07997}" srcOrd="0" destOrd="0" presId="urn:microsoft.com/office/officeart/2016/7/layout/BasicLinearProcessNumbered"/>
    <dgm:cxn modelId="{38A3FFFE-F379-4993-BDA4-8DDBA8B05EF0}" type="presOf" srcId="{290E45A7-EE25-4553-A51E-69B58F8EAE55}" destId="{67DEA3B1-B9E8-4B0C-BEE1-C63B75B7C178}" srcOrd="1" destOrd="0" presId="urn:microsoft.com/office/officeart/2016/7/layout/BasicLinearProcessNumbered"/>
    <dgm:cxn modelId="{C62379C9-13B3-493B-B1BD-617944AC33E2}" type="presParOf" srcId="{55B42833-FCDF-40E3-8CA8-636C4ED5C044}" destId="{42516FAA-1AD5-4754-9422-7B7E2A5607D7}" srcOrd="0" destOrd="0" presId="urn:microsoft.com/office/officeart/2016/7/layout/BasicLinearProcessNumbered"/>
    <dgm:cxn modelId="{A6A76884-4089-47E0-A42B-FB9A751E5B63}" type="presParOf" srcId="{42516FAA-1AD5-4754-9422-7B7E2A5607D7}" destId="{D23AED54-DF67-43FE-9B9C-3C58FD6C883D}" srcOrd="0" destOrd="0" presId="urn:microsoft.com/office/officeart/2016/7/layout/BasicLinearProcessNumbered"/>
    <dgm:cxn modelId="{6A8A81AF-839D-487B-B441-ED0BAD1CB40E}" type="presParOf" srcId="{42516FAA-1AD5-4754-9422-7B7E2A5607D7}" destId="{564D4E60-96F1-4160-A6A3-C0E9743947DE}" srcOrd="1" destOrd="0" presId="urn:microsoft.com/office/officeart/2016/7/layout/BasicLinearProcessNumbered"/>
    <dgm:cxn modelId="{A1959632-BB55-445E-8732-83CB08F2A51C}" type="presParOf" srcId="{42516FAA-1AD5-4754-9422-7B7E2A5607D7}" destId="{142FC674-793C-4D6D-978D-B7AE2894BD1B}" srcOrd="2" destOrd="0" presId="urn:microsoft.com/office/officeart/2016/7/layout/BasicLinearProcessNumbered"/>
    <dgm:cxn modelId="{6E178372-59BD-4468-A2CA-702CB0316126}" type="presParOf" srcId="{42516FAA-1AD5-4754-9422-7B7E2A5607D7}" destId="{4169699A-9271-42C9-A4DC-34669AE9C029}" srcOrd="3" destOrd="0" presId="urn:microsoft.com/office/officeart/2016/7/layout/BasicLinearProcessNumbered"/>
    <dgm:cxn modelId="{03717090-2B97-47B1-95EB-041F0E2016A5}" type="presParOf" srcId="{55B42833-FCDF-40E3-8CA8-636C4ED5C044}" destId="{18EFCF5B-0BA0-44D8-A847-44E9EEC9FC20}" srcOrd="1" destOrd="0" presId="urn:microsoft.com/office/officeart/2016/7/layout/BasicLinearProcessNumbered"/>
    <dgm:cxn modelId="{CA21B1AE-C64B-4D33-A536-42897AF77B49}" type="presParOf" srcId="{55B42833-FCDF-40E3-8CA8-636C4ED5C044}" destId="{A1ABD4CE-69C8-46D3-B01F-E39F775110A6}" srcOrd="2" destOrd="0" presId="urn:microsoft.com/office/officeart/2016/7/layout/BasicLinearProcessNumbered"/>
    <dgm:cxn modelId="{DD76892A-FAD7-46E8-8CCA-DF52B8A247C9}" type="presParOf" srcId="{A1ABD4CE-69C8-46D3-B01F-E39F775110A6}" destId="{BF5B7D6C-99B3-49B3-935C-3CB026FC1755}" srcOrd="0" destOrd="0" presId="urn:microsoft.com/office/officeart/2016/7/layout/BasicLinearProcessNumbered"/>
    <dgm:cxn modelId="{15B9A4EF-24AA-498E-BA34-A5C2FABD0209}" type="presParOf" srcId="{A1ABD4CE-69C8-46D3-B01F-E39F775110A6}" destId="{C90C8733-7AC0-4463-A3C6-E3DCBE142C5F}" srcOrd="1" destOrd="0" presId="urn:microsoft.com/office/officeart/2016/7/layout/BasicLinearProcessNumbered"/>
    <dgm:cxn modelId="{AB3DEFAF-4E6B-4C5F-84D7-003C1AEABE0F}" type="presParOf" srcId="{A1ABD4CE-69C8-46D3-B01F-E39F775110A6}" destId="{6F7D1F58-A27F-4A21-8D84-2E3D037DDB3F}" srcOrd="2" destOrd="0" presId="urn:microsoft.com/office/officeart/2016/7/layout/BasicLinearProcessNumbered"/>
    <dgm:cxn modelId="{B9823406-42A1-4E9C-BBB6-C2B7F93E1475}" type="presParOf" srcId="{A1ABD4CE-69C8-46D3-B01F-E39F775110A6}" destId="{67DEA3B1-B9E8-4B0C-BEE1-C63B75B7C178}" srcOrd="3" destOrd="0" presId="urn:microsoft.com/office/officeart/2016/7/layout/BasicLinearProcessNumbered"/>
    <dgm:cxn modelId="{7FADD75A-3728-44D1-B4E1-A1FEFA19E6CF}" type="presParOf" srcId="{55B42833-FCDF-40E3-8CA8-636C4ED5C044}" destId="{7DEC40C4-05C9-4496-92BF-20721F0FFD04}" srcOrd="3" destOrd="0" presId="urn:microsoft.com/office/officeart/2016/7/layout/BasicLinearProcessNumbered"/>
    <dgm:cxn modelId="{F55BBBB7-EE5C-458A-8D26-6C658C6317A7}" type="presParOf" srcId="{55B42833-FCDF-40E3-8CA8-636C4ED5C044}" destId="{DEFEBB94-F9BF-4EBF-AE81-564DCBDF5F29}" srcOrd="4" destOrd="0" presId="urn:microsoft.com/office/officeart/2016/7/layout/BasicLinearProcessNumbered"/>
    <dgm:cxn modelId="{CCB04EC0-8865-4116-A0A7-32990864CD66}" type="presParOf" srcId="{DEFEBB94-F9BF-4EBF-AE81-564DCBDF5F29}" destId="{55B74AB8-4667-4D53-95E3-77F6B39CE7D7}" srcOrd="0" destOrd="0" presId="urn:microsoft.com/office/officeart/2016/7/layout/BasicLinearProcessNumbered"/>
    <dgm:cxn modelId="{7561C8CC-1CB8-4525-B08B-4D058D635B82}" type="presParOf" srcId="{DEFEBB94-F9BF-4EBF-AE81-564DCBDF5F29}" destId="{61B61640-508B-4642-B7A0-836ABF87ED17}" srcOrd="1" destOrd="0" presId="urn:microsoft.com/office/officeart/2016/7/layout/BasicLinearProcessNumbered"/>
    <dgm:cxn modelId="{5CEEDFA1-8D9B-4067-A95B-B73F21C333C2}" type="presParOf" srcId="{DEFEBB94-F9BF-4EBF-AE81-564DCBDF5F29}" destId="{2F9C4D80-4261-4939-BE56-5DBEBC86F08B}" srcOrd="2" destOrd="0" presId="urn:microsoft.com/office/officeart/2016/7/layout/BasicLinearProcessNumbered"/>
    <dgm:cxn modelId="{01C38ED3-AC5A-493F-801F-CC501C70B1C9}" type="presParOf" srcId="{DEFEBB94-F9BF-4EBF-AE81-564DCBDF5F29}" destId="{5EA88474-CD0C-45D4-9FA1-B6703E1523A8}" srcOrd="3" destOrd="0" presId="urn:microsoft.com/office/officeart/2016/7/layout/BasicLinearProcessNumbered"/>
    <dgm:cxn modelId="{8AD98DF1-D24A-4F6B-9CE6-5923A0BBD378}" type="presParOf" srcId="{55B42833-FCDF-40E3-8CA8-636C4ED5C044}" destId="{8F9F529F-41C6-428D-BA33-5FC9E71A0606}" srcOrd="5" destOrd="0" presId="urn:microsoft.com/office/officeart/2016/7/layout/BasicLinearProcessNumbered"/>
    <dgm:cxn modelId="{33FF6B8B-4450-4A88-85BB-9022F86161FE}" type="presParOf" srcId="{55B42833-FCDF-40E3-8CA8-636C4ED5C044}" destId="{FB7C97BB-6818-4398-862D-A55B0B271A4E}" srcOrd="6" destOrd="0" presId="urn:microsoft.com/office/officeart/2016/7/layout/BasicLinearProcessNumbered"/>
    <dgm:cxn modelId="{4AFF2804-BB1A-4AF4-B958-784FE72176C3}" type="presParOf" srcId="{FB7C97BB-6818-4398-862D-A55B0B271A4E}" destId="{3EA77866-52A0-40B9-9268-1114CAF07997}" srcOrd="0" destOrd="0" presId="urn:microsoft.com/office/officeart/2016/7/layout/BasicLinearProcessNumbered"/>
    <dgm:cxn modelId="{FF4B5676-A281-4839-841B-88F65B4FA710}" type="presParOf" srcId="{FB7C97BB-6818-4398-862D-A55B0B271A4E}" destId="{598EC60B-18AF-4C3E-A64B-B58437542020}" srcOrd="1" destOrd="0" presId="urn:microsoft.com/office/officeart/2016/7/layout/BasicLinearProcessNumbered"/>
    <dgm:cxn modelId="{EE1E838C-A955-4C07-B3F3-6174EBB001F1}" type="presParOf" srcId="{FB7C97BB-6818-4398-862D-A55B0B271A4E}" destId="{53123320-19C4-4F1B-B4CE-5EA398508986}" srcOrd="2" destOrd="0" presId="urn:microsoft.com/office/officeart/2016/7/layout/BasicLinearProcessNumbered"/>
    <dgm:cxn modelId="{85667DE2-70D2-463E-8AC7-DC6B579DE962}" type="presParOf" srcId="{FB7C97BB-6818-4398-862D-A55B0B271A4E}" destId="{B271563A-701A-49DF-A396-7D86829DD1A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270E8D6-7EBB-4E74-A10E-6E6D8BE70331}"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9D5A3398-44AF-45A0-94FC-A95D9077F76A}">
      <dgm:prSet custT="1">
        <dgm:style>
          <a:lnRef idx="0">
            <a:scrgbClr r="0" g="0" b="0"/>
          </a:lnRef>
          <a:fillRef idx="0">
            <a:scrgbClr r="0" g="0" b="0"/>
          </a:fillRef>
          <a:effectRef idx="0">
            <a:scrgbClr r="0" g="0" b="0"/>
          </a:effectRef>
          <a:fontRef idx="minor">
            <a:schemeClr val="lt1"/>
          </a:fontRef>
        </dgm:style>
      </dgm:prSet>
      <dgm:spPr>
        <a:solidFill>
          <a:schemeClr val="bg1">
            <a:lumMod val="50000"/>
          </a:schemeClr>
        </a:solidFill>
        <a:ln>
          <a:noFill/>
        </a:ln>
      </dgm:spPr>
      <dgm:t>
        <a:bodyPr/>
        <a:lstStyle/>
        <a:p>
          <a:r>
            <a:rPr lang="en-US" sz="2800" b="0" i="0" baseline="0"/>
            <a:t>Provide security</a:t>
          </a:r>
          <a:endParaRPr lang="en-US" sz="2800"/>
        </a:p>
      </dgm:t>
    </dgm:pt>
    <dgm:pt modelId="{74449616-6100-4807-88EC-AC294CCFEDD1}" type="parTrans" cxnId="{BC7DF723-E302-44EB-8921-C93F88C7429E}">
      <dgm:prSet/>
      <dgm:spPr/>
      <dgm:t>
        <a:bodyPr/>
        <a:lstStyle/>
        <a:p>
          <a:endParaRPr lang="en-US"/>
        </a:p>
      </dgm:t>
    </dgm:pt>
    <dgm:pt modelId="{764601A9-6596-4C4E-9C4D-EAEEDE655732}" type="sibTrans" cxnId="{BC7DF723-E302-44EB-8921-C93F88C7429E}">
      <dgm:prSet/>
      <dgm:spPr/>
      <dgm:t>
        <a:bodyPr/>
        <a:lstStyle/>
        <a:p>
          <a:endParaRPr lang="en-US"/>
        </a:p>
      </dgm:t>
    </dgm:pt>
    <dgm:pt modelId="{47103EB4-750C-46E2-AB5D-8DE1242A737F}">
      <dgm:prSet custT="1">
        <dgm:style>
          <a:lnRef idx="0">
            <a:scrgbClr r="0" g="0" b="0"/>
          </a:lnRef>
          <a:fillRef idx="0">
            <a:scrgbClr r="0" g="0" b="0"/>
          </a:fillRef>
          <a:effectRef idx="0">
            <a:scrgbClr r="0" g="0" b="0"/>
          </a:effectRef>
          <a:fontRef idx="minor">
            <a:schemeClr val="lt1"/>
          </a:fontRef>
        </dgm:style>
      </dgm:prSet>
      <dgm:spPr>
        <a:solidFill>
          <a:schemeClr val="bg1">
            <a:lumMod val="50000"/>
          </a:schemeClr>
        </a:solidFill>
        <a:ln>
          <a:noFill/>
        </a:ln>
      </dgm:spPr>
      <dgm:t>
        <a:bodyPr/>
        <a:lstStyle/>
        <a:p>
          <a:r>
            <a:rPr lang="en-US" sz="2800" b="0" i="0" baseline="0"/>
            <a:t>Support long-term planning</a:t>
          </a:r>
          <a:endParaRPr lang="en-US" sz="2800"/>
        </a:p>
      </dgm:t>
    </dgm:pt>
    <dgm:pt modelId="{ECCBA07C-79DC-4637-8B7C-C791DCC15763}" type="parTrans" cxnId="{CF267C53-F09D-4FA7-B24C-3C05AFFE0F03}">
      <dgm:prSet/>
      <dgm:spPr/>
      <dgm:t>
        <a:bodyPr/>
        <a:lstStyle/>
        <a:p>
          <a:endParaRPr lang="en-US"/>
        </a:p>
      </dgm:t>
    </dgm:pt>
    <dgm:pt modelId="{F099F042-E3CD-499F-90EB-03AA1FFA8CA7}" type="sibTrans" cxnId="{CF267C53-F09D-4FA7-B24C-3C05AFFE0F03}">
      <dgm:prSet/>
      <dgm:spPr/>
      <dgm:t>
        <a:bodyPr/>
        <a:lstStyle/>
        <a:p>
          <a:endParaRPr lang="en-US"/>
        </a:p>
      </dgm:t>
    </dgm:pt>
    <dgm:pt modelId="{7379C2D7-8886-47FD-920C-1CD699417329}">
      <dgm:prSet custT="1">
        <dgm:style>
          <a:lnRef idx="0">
            <a:scrgbClr r="0" g="0" b="0"/>
          </a:lnRef>
          <a:fillRef idx="0">
            <a:scrgbClr r="0" g="0" b="0"/>
          </a:fillRef>
          <a:effectRef idx="0">
            <a:scrgbClr r="0" g="0" b="0"/>
          </a:effectRef>
          <a:fontRef idx="minor">
            <a:schemeClr val="lt1"/>
          </a:fontRef>
        </dgm:style>
      </dgm:prSet>
      <dgm:spPr>
        <a:solidFill>
          <a:schemeClr val="bg1">
            <a:lumMod val="50000"/>
          </a:schemeClr>
        </a:solidFill>
        <a:ln>
          <a:noFill/>
        </a:ln>
      </dgm:spPr>
      <dgm:t>
        <a:bodyPr/>
        <a:lstStyle/>
        <a:p>
          <a:r>
            <a:rPr lang="en-US" sz="2800"/>
            <a:t>Can include: </a:t>
          </a:r>
        </a:p>
        <a:p>
          <a:r>
            <a:rPr lang="en-US" sz="2400"/>
            <a:t>A </a:t>
          </a:r>
          <a:r>
            <a:rPr lang="en-US" sz="2400" b="0" i="0" baseline="0"/>
            <a:t>right of first refusal or </a:t>
          </a:r>
        </a:p>
        <a:p>
          <a:r>
            <a:rPr lang="en-US" sz="2400" b="0" i="0" baseline="0"/>
            <a:t>An option to purchase</a:t>
          </a:r>
          <a:endParaRPr lang="en-US" sz="2400"/>
        </a:p>
      </dgm:t>
    </dgm:pt>
    <dgm:pt modelId="{D526E953-0C36-43E5-B741-90174C2E41A9}" type="parTrans" cxnId="{2CB6302D-B4ED-4DF7-9BA8-489DD8CCC099}">
      <dgm:prSet/>
      <dgm:spPr/>
      <dgm:t>
        <a:bodyPr/>
        <a:lstStyle/>
        <a:p>
          <a:endParaRPr lang="en-US"/>
        </a:p>
      </dgm:t>
    </dgm:pt>
    <dgm:pt modelId="{D0E29A3C-E2B6-4068-9540-FD9AE86664BD}" type="sibTrans" cxnId="{2CB6302D-B4ED-4DF7-9BA8-489DD8CCC099}">
      <dgm:prSet/>
      <dgm:spPr/>
      <dgm:t>
        <a:bodyPr/>
        <a:lstStyle/>
        <a:p>
          <a:endParaRPr lang="en-US"/>
        </a:p>
      </dgm:t>
    </dgm:pt>
    <dgm:pt modelId="{F6C2C2D4-3CB5-4369-8333-682DAC12360A}" type="pres">
      <dgm:prSet presAssocID="{9270E8D6-7EBB-4E74-A10E-6E6D8BE70331}" presName="diagram" presStyleCnt="0">
        <dgm:presLayoutVars>
          <dgm:dir/>
          <dgm:resizeHandles val="exact"/>
        </dgm:presLayoutVars>
      </dgm:prSet>
      <dgm:spPr/>
    </dgm:pt>
    <dgm:pt modelId="{43C0BC68-3356-4B7D-8839-699A9EDA6889}" type="pres">
      <dgm:prSet presAssocID="{9D5A3398-44AF-45A0-94FC-A95D9077F76A}" presName="node" presStyleLbl="node1" presStyleIdx="0" presStyleCnt="3">
        <dgm:presLayoutVars>
          <dgm:bulletEnabled val="1"/>
        </dgm:presLayoutVars>
      </dgm:prSet>
      <dgm:spPr>
        <a:solidFill>
          <a:schemeClr val="bg1">
            <a:lumMod val="10000"/>
          </a:schemeClr>
        </a:solidFill>
        <a:ln>
          <a:noFill/>
        </a:ln>
      </dgm:spPr>
    </dgm:pt>
    <dgm:pt modelId="{BEC832A1-0930-4803-A08E-8BACA40370EA}" type="pres">
      <dgm:prSet presAssocID="{764601A9-6596-4C4E-9C4D-EAEEDE655732}" presName="sibTrans" presStyleCnt="0"/>
      <dgm:spPr/>
    </dgm:pt>
    <dgm:pt modelId="{134B92A9-29FC-4AB0-AA5A-DB607F551CF4}" type="pres">
      <dgm:prSet presAssocID="{47103EB4-750C-46E2-AB5D-8DE1242A737F}" presName="node" presStyleLbl="node1" presStyleIdx="1" presStyleCnt="3">
        <dgm:presLayoutVars>
          <dgm:bulletEnabled val="1"/>
        </dgm:presLayoutVars>
      </dgm:prSet>
      <dgm:spPr>
        <a:solidFill>
          <a:schemeClr val="bg1">
            <a:lumMod val="10000"/>
          </a:schemeClr>
        </a:solidFill>
        <a:ln>
          <a:noFill/>
        </a:ln>
      </dgm:spPr>
    </dgm:pt>
    <dgm:pt modelId="{55987333-6235-48F7-8021-69DD19AA22A3}" type="pres">
      <dgm:prSet presAssocID="{F099F042-E3CD-499F-90EB-03AA1FFA8CA7}" presName="sibTrans" presStyleCnt="0"/>
      <dgm:spPr/>
    </dgm:pt>
    <dgm:pt modelId="{B7651D59-9B62-4DFE-943D-015DAB7E21FF}" type="pres">
      <dgm:prSet presAssocID="{7379C2D7-8886-47FD-920C-1CD699417329}" presName="node" presStyleLbl="node1" presStyleIdx="2" presStyleCnt="3" custLinFactNeighborX="0" custLinFactNeighborY="760">
        <dgm:presLayoutVars>
          <dgm:bulletEnabled val="1"/>
        </dgm:presLayoutVars>
      </dgm:prSet>
      <dgm:spPr>
        <a:solidFill>
          <a:schemeClr val="bg1">
            <a:lumMod val="10000"/>
          </a:schemeClr>
        </a:solidFill>
        <a:ln>
          <a:noFill/>
        </a:ln>
      </dgm:spPr>
    </dgm:pt>
  </dgm:ptLst>
  <dgm:cxnLst>
    <dgm:cxn modelId="{2070AA0D-EF74-48AD-A5C3-1302A706467E}" type="presOf" srcId="{9270E8D6-7EBB-4E74-A10E-6E6D8BE70331}" destId="{F6C2C2D4-3CB5-4369-8333-682DAC12360A}" srcOrd="0" destOrd="0" presId="urn:microsoft.com/office/officeart/2005/8/layout/default"/>
    <dgm:cxn modelId="{BC7DF723-E302-44EB-8921-C93F88C7429E}" srcId="{9270E8D6-7EBB-4E74-A10E-6E6D8BE70331}" destId="{9D5A3398-44AF-45A0-94FC-A95D9077F76A}" srcOrd="0" destOrd="0" parTransId="{74449616-6100-4807-88EC-AC294CCFEDD1}" sibTransId="{764601A9-6596-4C4E-9C4D-EAEEDE655732}"/>
    <dgm:cxn modelId="{2CB6302D-B4ED-4DF7-9BA8-489DD8CCC099}" srcId="{9270E8D6-7EBB-4E74-A10E-6E6D8BE70331}" destId="{7379C2D7-8886-47FD-920C-1CD699417329}" srcOrd="2" destOrd="0" parTransId="{D526E953-0C36-43E5-B741-90174C2E41A9}" sibTransId="{D0E29A3C-E2B6-4068-9540-FD9AE86664BD}"/>
    <dgm:cxn modelId="{CF267C53-F09D-4FA7-B24C-3C05AFFE0F03}" srcId="{9270E8D6-7EBB-4E74-A10E-6E6D8BE70331}" destId="{47103EB4-750C-46E2-AB5D-8DE1242A737F}" srcOrd="1" destOrd="0" parTransId="{ECCBA07C-79DC-4637-8B7C-C791DCC15763}" sibTransId="{F099F042-E3CD-499F-90EB-03AA1FFA8CA7}"/>
    <dgm:cxn modelId="{A3C9DB8D-8261-4E14-9932-8C8CD99E961A}" type="presOf" srcId="{9D5A3398-44AF-45A0-94FC-A95D9077F76A}" destId="{43C0BC68-3356-4B7D-8839-699A9EDA6889}" srcOrd="0" destOrd="0" presId="urn:microsoft.com/office/officeart/2005/8/layout/default"/>
    <dgm:cxn modelId="{351590C6-C96B-4275-AC3C-40FD1C341057}" type="presOf" srcId="{47103EB4-750C-46E2-AB5D-8DE1242A737F}" destId="{134B92A9-29FC-4AB0-AA5A-DB607F551CF4}" srcOrd="0" destOrd="0" presId="urn:microsoft.com/office/officeart/2005/8/layout/default"/>
    <dgm:cxn modelId="{021A03EF-F27C-40A8-A3E6-6B7AE9A2C4C9}" type="presOf" srcId="{7379C2D7-8886-47FD-920C-1CD699417329}" destId="{B7651D59-9B62-4DFE-943D-015DAB7E21FF}" srcOrd="0" destOrd="0" presId="urn:microsoft.com/office/officeart/2005/8/layout/default"/>
    <dgm:cxn modelId="{93BE9417-A140-47EE-970D-822C8D2C798C}" type="presParOf" srcId="{F6C2C2D4-3CB5-4369-8333-682DAC12360A}" destId="{43C0BC68-3356-4B7D-8839-699A9EDA6889}" srcOrd="0" destOrd="0" presId="urn:microsoft.com/office/officeart/2005/8/layout/default"/>
    <dgm:cxn modelId="{03AC31C2-84BE-4657-864E-B5C3F9C18A0E}" type="presParOf" srcId="{F6C2C2D4-3CB5-4369-8333-682DAC12360A}" destId="{BEC832A1-0930-4803-A08E-8BACA40370EA}" srcOrd="1" destOrd="0" presId="urn:microsoft.com/office/officeart/2005/8/layout/default"/>
    <dgm:cxn modelId="{9694A13B-5A8C-49DA-83C0-7CAC24DBAA70}" type="presParOf" srcId="{F6C2C2D4-3CB5-4369-8333-682DAC12360A}" destId="{134B92A9-29FC-4AB0-AA5A-DB607F551CF4}" srcOrd="2" destOrd="0" presId="urn:microsoft.com/office/officeart/2005/8/layout/default"/>
    <dgm:cxn modelId="{C63EA9D5-294C-42F6-A0DA-F31186388528}" type="presParOf" srcId="{F6C2C2D4-3CB5-4369-8333-682DAC12360A}" destId="{55987333-6235-48F7-8021-69DD19AA22A3}" srcOrd="3" destOrd="0" presId="urn:microsoft.com/office/officeart/2005/8/layout/default"/>
    <dgm:cxn modelId="{69DF6A36-1D07-4803-AAA8-54C254B81152}" type="presParOf" srcId="{F6C2C2D4-3CB5-4369-8333-682DAC12360A}" destId="{B7651D59-9B62-4DFE-943D-015DAB7E21FF}"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EE67500-9330-4EC0-BCD1-C1B3F2F2CA77}"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635553F4-9437-47C5-BDD3-41FB0E728031}">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a:t>Trusts</a:t>
          </a:r>
        </a:p>
      </dgm:t>
    </dgm:pt>
    <dgm:pt modelId="{A8B3BBD8-8CE6-4010-9AF5-AEB3E88D5B90}" type="parTrans" cxnId="{C7ADFEE4-CFEC-4962-9B92-FF9DC0947DBE}">
      <dgm:prSet/>
      <dgm:spPr/>
      <dgm:t>
        <a:bodyPr/>
        <a:lstStyle/>
        <a:p>
          <a:endParaRPr lang="en-US"/>
        </a:p>
      </dgm:t>
    </dgm:pt>
    <dgm:pt modelId="{D54DA271-8702-41D7-B435-92817A33CF0E}" type="sibTrans" cxnId="{C7ADFEE4-CFEC-4962-9B92-FF9DC0947DBE}">
      <dgm:prSet/>
      <dgm:spPr/>
      <dgm:t>
        <a:bodyPr/>
        <a:lstStyle/>
        <a:p>
          <a:endParaRPr lang="en-US"/>
        </a:p>
      </dgm:t>
    </dgm:pt>
    <dgm:pt modelId="{6DF9BB0A-59A6-4262-B5AB-0527A1276740}">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a:t>Transfers on Death (TODs)</a:t>
          </a:r>
        </a:p>
      </dgm:t>
    </dgm:pt>
    <dgm:pt modelId="{1CDC63AE-CED0-4504-BAED-83490AB3EBAF}" type="parTrans" cxnId="{8FE6E107-25C4-4800-8EF9-400EDCA5544D}">
      <dgm:prSet/>
      <dgm:spPr/>
      <dgm:t>
        <a:bodyPr/>
        <a:lstStyle/>
        <a:p>
          <a:endParaRPr lang="en-US"/>
        </a:p>
      </dgm:t>
    </dgm:pt>
    <dgm:pt modelId="{7268D755-FEA9-4910-A0BA-FBC8F511588B}" type="sibTrans" cxnId="{8FE6E107-25C4-4800-8EF9-400EDCA5544D}">
      <dgm:prSet/>
      <dgm:spPr/>
      <dgm:t>
        <a:bodyPr/>
        <a:lstStyle/>
        <a:p>
          <a:endParaRPr lang="en-US"/>
        </a:p>
      </dgm:t>
    </dgm:pt>
    <dgm:pt modelId="{DD30EC59-5063-4DCA-BFFA-8EEE25B0A898}">
      <dgm:prSet>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a:t>Life Insurance</a:t>
          </a:r>
        </a:p>
      </dgm:t>
    </dgm:pt>
    <dgm:pt modelId="{3BDBD9B8-3319-433A-B9AD-458A97B0A320}" type="parTrans" cxnId="{2F08A598-4EBA-409E-8CC0-872F57A113D5}">
      <dgm:prSet/>
      <dgm:spPr/>
      <dgm:t>
        <a:bodyPr/>
        <a:lstStyle/>
        <a:p>
          <a:endParaRPr lang="en-US"/>
        </a:p>
      </dgm:t>
    </dgm:pt>
    <dgm:pt modelId="{B44C225D-569D-4B4E-B6DD-4FB6478C66E4}" type="sibTrans" cxnId="{2F08A598-4EBA-409E-8CC0-872F57A113D5}">
      <dgm:prSet/>
      <dgm:spPr/>
      <dgm:t>
        <a:bodyPr/>
        <a:lstStyle/>
        <a:p>
          <a:endParaRPr lang="en-US"/>
        </a:p>
      </dgm:t>
    </dgm:pt>
    <dgm:pt modelId="{2261FB17-B728-4AD1-9ECB-879645F09746}">
      <dgm:prSet>
        <dgm:style>
          <a:lnRef idx="2">
            <a:schemeClr val="accent2">
              <a:shade val="50000"/>
            </a:schemeClr>
          </a:lnRef>
          <a:fillRef idx="1">
            <a:schemeClr val="accent2"/>
          </a:fillRef>
          <a:effectRef idx="0">
            <a:schemeClr val="accent2"/>
          </a:effectRef>
          <a:fontRef idx="minor">
            <a:schemeClr val="lt1"/>
          </a:fontRef>
        </dgm:style>
      </dgm:prSet>
      <dgm:spPr>
        <a:solidFill>
          <a:srgbClr val="415B9B"/>
        </a:solidFill>
      </dgm:spPr>
      <dgm:t>
        <a:bodyPr/>
        <a:lstStyle/>
        <a:p>
          <a:r>
            <a:rPr lang="en-US"/>
            <a:t>Wills</a:t>
          </a:r>
        </a:p>
      </dgm:t>
    </dgm:pt>
    <dgm:pt modelId="{093E8982-BB19-4D3D-8E30-E912C9BFC3C2}" type="parTrans" cxnId="{352206D3-6342-4B2A-8F8D-3E90C6B9EEF0}">
      <dgm:prSet/>
      <dgm:spPr/>
      <dgm:t>
        <a:bodyPr/>
        <a:lstStyle/>
        <a:p>
          <a:endParaRPr lang="en-US"/>
        </a:p>
      </dgm:t>
    </dgm:pt>
    <dgm:pt modelId="{9CD709CD-5EEB-4E46-8726-C58FFD3AE094}" type="sibTrans" cxnId="{352206D3-6342-4B2A-8F8D-3E90C6B9EEF0}">
      <dgm:prSet/>
      <dgm:spPr/>
      <dgm:t>
        <a:bodyPr/>
        <a:lstStyle/>
        <a:p>
          <a:endParaRPr lang="en-US"/>
        </a:p>
      </dgm:t>
    </dgm:pt>
    <dgm:pt modelId="{B8C75941-F9C9-4594-BBBC-8C3D8DE308E8}" type="pres">
      <dgm:prSet presAssocID="{DEE67500-9330-4EC0-BCD1-C1B3F2F2CA77}" presName="linear" presStyleCnt="0">
        <dgm:presLayoutVars>
          <dgm:animLvl val="lvl"/>
          <dgm:resizeHandles val="exact"/>
        </dgm:presLayoutVars>
      </dgm:prSet>
      <dgm:spPr/>
    </dgm:pt>
    <dgm:pt modelId="{B33BCE23-B806-4D35-B963-CACD864095E0}" type="pres">
      <dgm:prSet presAssocID="{2261FB17-B728-4AD1-9ECB-879645F09746}" presName="parentText" presStyleLbl="node1" presStyleIdx="0" presStyleCnt="4" custLinFactNeighborX="4471" custLinFactNeighborY="2180">
        <dgm:presLayoutVars>
          <dgm:chMax val="0"/>
          <dgm:bulletEnabled val="1"/>
        </dgm:presLayoutVars>
      </dgm:prSet>
      <dgm:spPr/>
    </dgm:pt>
    <dgm:pt modelId="{31E81325-BC7A-44E1-B9D9-40CE36496B24}" type="pres">
      <dgm:prSet presAssocID="{9CD709CD-5EEB-4E46-8726-C58FFD3AE094}" presName="spacer" presStyleCnt="0"/>
      <dgm:spPr/>
    </dgm:pt>
    <dgm:pt modelId="{1AD9D838-65F4-4A9A-B3E1-06C8917A78A2}" type="pres">
      <dgm:prSet presAssocID="{6DF9BB0A-59A6-4262-B5AB-0527A1276740}" presName="parentText" presStyleLbl="node1" presStyleIdx="1" presStyleCnt="4">
        <dgm:presLayoutVars>
          <dgm:chMax val="0"/>
          <dgm:bulletEnabled val="1"/>
        </dgm:presLayoutVars>
      </dgm:prSet>
      <dgm:spPr/>
    </dgm:pt>
    <dgm:pt modelId="{A4885F93-1923-4EFD-9954-8AAD9AB16348}" type="pres">
      <dgm:prSet presAssocID="{7268D755-FEA9-4910-A0BA-FBC8F511588B}" presName="spacer" presStyleCnt="0"/>
      <dgm:spPr/>
    </dgm:pt>
    <dgm:pt modelId="{3D4A5F93-DC56-4269-9790-EAC53774D0D2}" type="pres">
      <dgm:prSet presAssocID="{635553F4-9437-47C5-BDD3-41FB0E728031}" presName="parentText" presStyleLbl="node1" presStyleIdx="2" presStyleCnt="4">
        <dgm:presLayoutVars>
          <dgm:chMax val="0"/>
          <dgm:bulletEnabled val="1"/>
        </dgm:presLayoutVars>
      </dgm:prSet>
      <dgm:spPr/>
    </dgm:pt>
    <dgm:pt modelId="{B44A1077-317F-4CD3-A951-05B0C0CA8CFF}" type="pres">
      <dgm:prSet presAssocID="{D54DA271-8702-41D7-B435-92817A33CF0E}" presName="spacer" presStyleCnt="0"/>
      <dgm:spPr/>
    </dgm:pt>
    <dgm:pt modelId="{A82373D2-0CF2-460F-BD95-88C2D0495793}" type="pres">
      <dgm:prSet presAssocID="{DD30EC59-5063-4DCA-BFFA-8EEE25B0A898}" presName="parentText" presStyleLbl="node1" presStyleIdx="3" presStyleCnt="4">
        <dgm:presLayoutVars>
          <dgm:chMax val="0"/>
          <dgm:bulletEnabled val="1"/>
        </dgm:presLayoutVars>
      </dgm:prSet>
      <dgm:spPr/>
    </dgm:pt>
  </dgm:ptLst>
  <dgm:cxnLst>
    <dgm:cxn modelId="{8FE6E107-25C4-4800-8EF9-400EDCA5544D}" srcId="{DEE67500-9330-4EC0-BCD1-C1B3F2F2CA77}" destId="{6DF9BB0A-59A6-4262-B5AB-0527A1276740}" srcOrd="1" destOrd="0" parTransId="{1CDC63AE-CED0-4504-BAED-83490AB3EBAF}" sibTransId="{7268D755-FEA9-4910-A0BA-FBC8F511588B}"/>
    <dgm:cxn modelId="{225BE51E-E2C0-4987-91EC-CF80CA4C8B41}" type="presOf" srcId="{635553F4-9437-47C5-BDD3-41FB0E728031}" destId="{3D4A5F93-DC56-4269-9790-EAC53774D0D2}" srcOrd="0" destOrd="0" presId="urn:microsoft.com/office/officeart/2005/8/layout/vList2"/>
    <dgm:cxn modelId="{E6710B4D-4391-4A03-B897-8DDB81F65956}" type="presOf" srcId="{2261FB17-B728-4AD1-9ECB-879645F09746}" destId="{B33BCE23-B806-4D35-B963-CACD864095E0}" srcOrd="0" destOrd="0" presId="urn:microsoft.com/office/officeart/2005/8/layout/vList2"/>
    <dgm:cxn modelId="{2F08A598-4EBA-409E-8CC0-872F57A113D5}" srcId="{DEE67500-9330-4EC0-BCD1-C1B3F2F2CA77}" destId="{DD30EC59-5063-4DCA-BFFA-8EEE25B0A898}" srcOrd="3" destOrd="0" parTransId="{3BDBD9B8-3319-433A-B9AD-458A97B0A320}" sibTransId="{B44C225D-569D-4B4E-B6DD-4FB6478C66E4}"/>
    <dgm:cxn modelId="{357B43CE-BE7C-4390-9494-9EBEED4117DF}" type="presOf" srcId="{6DF9BB0A-59A6-4262-B5AB-0527A1276740}" destId="{1AD9D838-65F4-4A9A-B3E1-06C8917A78A2}" srcOrd="0" destOrd="0" presId="urn:microsoft.com/office/officeart/2005/8/layout/vList2"/>
    <dgm:cxn modelId="{352206D3-6342-4B2A-8F8D-3E90C6B9EEF0}" srcId="{DEE67500-9330-4EC0-BCD1-C1B3F2F2CA77}" destId="{2261FB17-B728-4AD1-9ECB-879645F09746}" srcOrd="0" destOrd="0" parTransId="{093E8982-BB19-4D3D-8E30-E912C9BFC3C2}" sibTransId="{9CD709CD-5EEB-4E46-8726-C58FFD3AE094}"/>
    <dgm:cxn modelId="{A9E1E7D5-DC79-4ADB-B17B-2556BC83D6D4}" type="presOf" srcId="{DEE67500-9330-4EC0-BCD1-C1B3F2F2CA77}" destId="{B8C75941-F9C9-4594-BBBC-8C3D8DE308E8}" srcOrd="0" destOrd="0" presId="urn:microsoft.com/office/officeart/2005/8/layout/vList2"/>
    <dgm:cxn modelId="{C7ADFEE4-CFEC-4962-9B92-FF9DC0947DBE}" srcId="{DEE67500-9330-4EC0-BCD1-C1B3F2F2CA77}" destId="{635553F4-9437-47C5-BDD3-41FB0E728031}" srcOrd="2" destOrd="0" parTransId="{A8B3BBD8-8CE6-4010-9AF5-AEB3E88D5B90}" sibTransId="{D54DA271-8702-41D7-B435-92817A33CF0E}"/>
    <dgm:cxn modelId="{CC948DF7-3281-4061-A1C1-F86916590881}" type="presOf" srcId="{DD30EC59-5063-4DCA-BFFA-8EEE25B0A898}" destId="{A82373D2-0CF2-460F-BD95-88C2D0495793}" srcOrd="0" destOrd="0" presId="urn:microsoft.com/office/officeart/2005/8/layout/vList2"/>
    <dgm:cxn modelId="{8F6A55BE-84A0-4AB4-99B3-E5FFE9F0A171}" type="presParOf" srcId="{B8C75941-F9C9-4594-BBBC-8C3D8DE308E8}" destId="{B33BCE23-B806-4D35-B963-CACD864095E0}" srcOrd="0" destOrd="0" presId="urn:microsoft.com/office/officeart/2005/8/layout/vList2"/>
    <dgm:cxn modelId="{BCE761FE-70E5-4676-B92E-38AD95E0006C}" type="presParOf" srcId="{B8C75941-F9C9-4594-BBBC-8C3D8DE308E8}" destId="{31E81325-BC7A-44E1-B9D9-40CE36496B24}" srcOrd="1" destOrd="0" presId="urn:microsoft.com/office/officeart/2005/8/layout/vList2"/>
    <dgm:cxn modelId="{43FC17E5-6844-4D29-86CC-5B36EB070804}" type="presParOf" srcId="{B8C75941-F9C9-4594-BBBC-8C3D8DE308E8}" destId="{1AD9D838-65F4-4A9A-B3E1-06C8917A78A2}" srcOrd="2" destOrd="0" presId="urn:microsoft.com/office/officeart/2005/8/layout/vList2"/>
    <dgm:cxn modelId="{E9BDF151-08C5-4D63-96A2-E21933F4B312}" type="presParOf" srcId="{B8C75941-F9C9-4594-BBBC-8C3D8DE308E8}" destId="{A4885F93-1923-4EFD-9954-8AAD9AB16348}" srcOrd="3" destOrd="0" presId="urn:microsoft.com/office/officeart/2005/8/layout/vList2"/>
    <dgm:cxn modelId="{687B432F-DEBA-461E-90F2-D5E0AAA4FA7F}" type="presParOf" srcId="{B8C75941-F9C9-4594-BBBC-8C3D8DE308E8}" destId="{3D4A5F93-DC56-4269-9790-EAC53774D0D2}" srcOrd="4" destOrd="0" presId="urn:microsoft.com/office/officeart/2005/8/layout/vList2"/>
    <dgm:cxn modelId="{14888E38-EADA-4F7E-B894-D0996EA4F737}" type="presParOf" srcId="{B8C75941-F9C9-4594-BBBC-8C3D8DE308E8}" destId="{B44A1077-317F-4CD3-A951-05B0C0CA8CFF}" srcOrd="5" destOrd="0" presId="urn:microsoft.com/office/officeart/2005/8/layout/vList2"/>
    <dgm:cxn modelId="{1FB14433-F467-44BD-A141-01126CCF0872}" type="presParOf" srcId="{B8C75941-F9C9-4594-BBBC-8C3D8DE308E8}" destId="{A82373D2-0CF2-460F-BD95-88C2D0495793}"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01D60B5-C764-4FF0-A44C-389B1395AB8B}" type="doc">
      <dgm:prSet loTypeId="urn:microsoft.com/office/officeart/2005/8/layout/hierarchy1" loCatId="hierarchy" qsTypeId="urn:microsoft.com/office/officeart/2005/8/quickstyle/simple1" qsCatId="simple" csTypeId="urn:microsoft.com/office/officeart/2005/8/colors/accent1_1" csCatId="accent1"/>
      <dgm:spPr/>
      <dgm:t>
        <a:bodyPr/>
        <a:lstStyle/>
        <a:p>
          <a:endParaRPr lang="en-US"/>
        </a:p>
      </dgm:t>
    </dgm:pt>
    <dgm:pt modelId="{DC13B5E5-CEF7-4952-AB79-408F201D50AB}">
      <dgm:prSet/>
      <dgm:spPr/>
      <dgm:t>
        <a:bodyPr/>
        <a:lstStyle/>
        <a:p>
          <a:r>
            <a:rPr lang="en-US">
              <a:solidFill>
                <a:srgbClr val="004B24"/>
              </a:solidFill>
            </a:rPr>
            <a:t>Gift</a:t>
          </a:r>
        </a:p>
      </dgm:t>
    </dgm:pt>
    <dgm:pt modelId="{F997F00F-CAE2-41E4-8FCC-98461A303FC3}" type="parTrans" cxnId="{C91D3409-89DB-454D-8D0D-515B8881F94E}">
      <dgm:prSet/>
      <dgm:spPr/>
      <dgm:t>
        <a:bodyPr/>
        <a:lstStyle/>
        <a:p>
          <a:endParaRPr lang="en-US"/>
        </a:p>
      </dgm:t>
    </dgm:pt>
    <dgm:pt modelId="{4987F153-BDAC-41A4-B8CC-2227388DB25E}" type="sibTrans" cxnId="{C91D3409-89DB-454D-8D0D-515B8881F94E}">
      <dgm:prSet/>
      <dgm:spPr/>
      <dgm:t>
        <a:bodyPr/>
        <a:lstStyle/>
        <a:p>
          <a:endParaRPr lang="en-US"/>
        </a:p>
      </dgm:t>
    </dgm:pt>
    <dgm:pt modelId="{DEEBF25B-3BFA-4008-8620-8CCE11DB8D68}">
      <dgm:prSet/>
      <dgm:spPr/>
      <dgm:t>
        <a:bodyPr/>
        <a:lstStyle/>
        <a:p>
          <a:r>
            <a:rPr lang="en-US">
              <a:solidFill>
                <a:srgbClr val="004B24"/>
              </a:solidFill>
            </a:rPr>
            <a:t>Sale</a:t>
          </a:r>
        </a:p>
      </dgm:t>
    </dgm:pt>
    <dgm:pt modelId="{EF4683D7-3772-4A33-A4F0-3D043DFD7019}" type="parTrans" cxnId="{DA4E0E6C-45F0-41B1-9FE7-6A18D3A695EB}">
      <dgm:prSet/>
      <dgm:spPr/>
      <dgm:t>
        <a:bodyPr/>
        <a:lstStyle/>
        <a:p>
          <a:endParaRPr lang="en-US"/>
        </a:p>
      </dgm:t>
    </dgm:pt>
    <dgm:pt modelId="{851AF2A9-3F9F-4E9D-B5E1-958AEF93C7A7}" type="sibTrans" cxnId="{DA4E0E6C-45F0-41B1-9FE7-6A18D3A695EB}">
      <dgm:prSet/>
      <dgm:spPr/>
      <dgm:t>
        <a:bodyPr/>
        <a:lstStyle/>
        <a:p>
          <a:endParaRPr lang="en-US"/>
        </a:p>
      </dgm:t>
    </dgm:pt>
    <dgm:pt modelId="{B78BA8BC-171E-40B0-9D2E-EDC4FB601631}">
      <dgm:prSet/>
      <dgm:spPr/>
      <dgm:t>
        <a:bodyPr/>
        <a:lstStyle/>
        <a:p>
          <a:r>
            <a:rPr lang="en-US">
              <a:solidFill>
                <a:srgbClr val="004B24"/>
              </a:solidFill>
            </a:rPr>
            <a:t>Inheritance</a:t>
          </a:r>
        </a:p>
      </dgm:t>
    </dgm:pt>
    <dgm:pt modelId="{918BC709-0B96-4364-A474-EF4115AB5ED8}" type="parTrans" cxnId="{735DA130-48C3-46DB-9817-8B421B3EEEBF}">
      <dgm:prSet/>
      <dgm:spPr/>
      <dgm:t>
        <a:bodyPr/>
        <a:lstStyle/>
        <a:p>
          <a:endParaRPr lang="en-US"/>
        </a:p>
      </dgm:t>
    </dgm:pt>
    <dgm:pt modelId="{AEAC9BE9-3988-4241-BAF6-CB6EA6709D69}" type="sibTrans" cxnId="{735DA130-48C3-46DB-9817-8B421B3EEEBF}">
      <dgm:prSet/>
      <dgm:spPr/>
      <dgm:t>
        <a:bodyPr/>
        <a:lstStyle/>
        <a:p>
          <a:endParaRPr lang="en-US"/>
        </a:p>
      </dgm:t>
    </dgm:pt>
    <dgm:pt modelId="{88DDB80D-FFF2-43D0-BA22-1E3679A4ECFD}">
      <dgm:prSet/>
      <dgm:spPr/>
      <dgm:t>
        <a:bodyPr/>
        <a:lstStyle/>
        <a:p>
          <a:r>
            <a:rPr lang="en-US">
              <a:solidFill>
                <a:srgbClr val="004B24"/>
              </a:solidFill>
            </a:rPr>
            <a:t>Lease</a:t>
          </a:r>
        </a:p>
      </dgm:t>
    </dgm:pt>
    <dgm:pt modelId="{28BF1BD6-FB8D-49B1-8A5A-ABAA1E1796B4}" type="parTrans" cxnId="{974D26B6-531D-4204-A410-8C36DFB3CC24}">
      <dgm:prSet/>
      <dgm:spPr/>
      <dgm:t>
        <a:bodyPr/>
        <a:lstStyle/>
        <a:p>
          <a:endParaRPr lang="en-US"/>
        </a:p>
      </dgm:t>
    </dgm:pt>
    <dgm:pt modelId="{894761AB-82E8-442D-B860-CD721A3F6B6E}" type="sibTrans" cxnId="{974D26B6-531D-4204-A410-8C36DFB3CC24}">
      <dgm:prSet/>
      <dgm:spPr/>
      <dgm:t>
        <a:bodyPr/>
        <a:lstStyle/>
        <a:p>
          <a:endParaRPr lang="en-US"/>
        </a:p>
      </dgm:t>
    </dgm:pt>
    <dgm:pt modelId="{62308291-929C-4B55-A9C2-3C2471914463}" type="pres">
      <dgm:prSet presAssocID="{E01D60B5-C764-4FF0-A44C-389B1395AB8B}" presName="hierChild1" presStyleCnt="0">
        <dgm:presLayoutVars>
          <dgm:chPref val="1"/>
          <dgm:dir/>
          <dgm:animOne val="branch"/>
          <dgm:animLvl val="lvl"/>
          <dgm:resizeHandles/>
        </dgm:presLayoutVars>
      </dgm:prSet>
      <dgm:spPr/>
    </dgm:pt>
    <dgm:pt modelId="{7E6C2489-60B4-43B9-A973-5EDC7E786860}" type="pres">
      <dgm:prSet presAssocID="{DC13B5E5-CEF7-4952-AB79-408F201D50AB}" presName="hierRoot1" presStyleCnt="0"/>
      <dgm:spPr/>
    </dgm:pt>
    <dgm:pt modelId="{C7DF4E56-53BA-48DE-A773-20A6AC88DADD}" type="pres">
      <dgm:prSet presAssocID="{DC13B5E5-CEF7-4952-AB79-408F201D50AB}" presName="composite" presStyleCnt="0"/>
      <dgm:spPr/>
    </dgm:pt>
    <dgm:pt modelId="{68763950-9CE6-4029-AAC6-9E826727F179}" type="pres">
      <dgm:prSet presAssocID="{DC13B5E5-CEF7-4952-AB79-408F201D50AB}" presName="background" presStyleLbl="node0" presStyleIdx="0" presStyleCnt="4"/>
      <dgm:spPr/>
    </dgm:pt>
    <dgm:pt modelId="{45AD9C0F-0E49-4E85-9E65-94578F482890}" type="pres">
      <dgm:prSet presAssocID="{DC13B5E5-CEF7-4952-AB79-408F201D50AB}" presName="text" presStyleLbl="fgAcc0" presStyleIdx="0" presStyleCnt="4">
        <dgm:presLayoutVars>
          <dgm:chPref val="3"/>
        </dgm:presLayoutVars>
      </dgm:prSet>
      <dgm:spPr/>
    </dgm:pt>
    <dgm:pt modelId="{17D379F4-2E32-4366-9778-61D2CFC66334}" type="pres">
      <dgm:prSet presAssocID="{DC13B5E5-CEF7-4952-AB79-408F201D50AB}" presName="hierChild2" presStyleCnt="0"/>
      <dgm:spPr/>
    </dgm:pt>
    <dgm:pt modelId="{0269082E-8F20-4245-8AE1-26960AF5E541}" type="pres">
      <dgm:prSet presAssocID="{DEEBF25B-3BFA-4008-8620-8CCE11DB8D68}" presName="hierRoot1" presStyleCnt="0"/>
      <dgm:spPr/>
    </dgm:pt>
    <dgm:pt modelId="{EFF19CD5-B8FD-43B3-B74B-66EC89C22540}" type="pres">
      <dgm:prSet presAssocID="{DEEBF25B-3BFA-4008-8620-8CCE11DB8D68}" presName="composite" presStyleCnt="0"/>
      <dgm:spPr/>
    </dgm:pt>
    <dgm:pt modelId="{24909BD3-561E-4363-B791-2B6262B64CDF}" type="pres">
      <dgm:prSet presAssocID="{DEEBF25B-3BFA-4008-8620-8CCE11DB8D68}" presName="background" presStyleLbl="node0" presStyleIdx="1" presStyleCnt="4"/>
      <dgm:spPr/>
    </dgm:pt>
    <dgm:pt modelId="{BD13F522-7CFD-4DCB-980A-D4FCD83A7DFC}" type="pres">
      <dgm:prSet presAssocID="{DEEBF25B-3BFA-4008-8620-8CCE11DB8D68}" presName="text" presStyleLbl="fgAcc0" presStyleIdx="1" presStyleCnt="4">
        <dgm:presLayoutVars>
          <dgm:chPref val="3"/>
        </dgm:presLayoutVars>
      </dgm:prSet>
      <dgm:spPr/>
    </dgm:pt>
    <dgm:pt modelId="{BC23EFAA-0D35-40CA-892E-BD5D8AD583A9}" type="pres">
      <dgm:prSet presAssocID="{DEEBF25B-3BFA-4008-8620-8CCE11DB8D68}" presName="hierChild2" presStyleCnt="0"/>
      <dgm:spPr/>
    </dgm:pt>
    <dgm:pt modelId="{638859C1-95D6-499E-81FF-30BCF25FFE55}" type="pres">
      <dgm:prSet presAssocID="{B78BA8BC-171E-40B0-9D2E-EDC4FB601631}" presName="hierRoot1" presStyleCnt="0"/>
      <dgm:spPr/>
    </dgm:pt>
    <dgm:pt modelId="{D1816566-C3B1-44D5-A60B-B8D079B2133D}" type="pres">
      <dgm:prSet presAssocID="{B78BA8BC-171E-40B0-9D2E-EDC4FB601631}" presName="composite" presStyleCnt="0"/>
      <dgm:spPr/>
    </dgm:pt>
    <dgm:pt modelId="{CB56CBF9-6844-4805-A2CC-B34C521FFC3B}" type="pres">
      <dgm:prSet presAssocID="{B78BA8BC-171E-40B0-9D2E-EDC4FB601631}" presName="background" presStyleLbl="node0" presStyleIdx="2" presStyleCnt="4"/>
      <dgm:spPr/>
    </dgm:pt>
    <dgm:pt modelId="{F9396969-CF5C-4D8F-969E-1FBBC2B80993}" type="pres">
      <dgm:prSet presAssocID="{B78BA8BC-171E-40B0-9D2E-EDC4FB601631}" presName="text" presStyleLbl="fgAcc0" presStyleIdx="2" presStyleCnt="4">
        <dgm:presLayoutVars>
          <dgm:chPref val="3"/>
        </dgm:presLayoutVars>
      </dgm:prSet>
      <dgm:spPr/>
    </dgm:pt>
    <dgm:pt modelId="{44A93770-AF74-4DAF-B50E-E8E7E69F75FC}" type="pres">
      <dgm:prSet presAssocID="{B78BA8BC-171E-40B0-9D2E-EDC4FB601631}" presName="hierChild2" presStyleCnt="0"/>
      <dgm:spPr/>
    </dgm:pt>
    <dgm:pt modelId="{786F5654-5B08-4424-BC75-C882F31A2C76}" type="pres">
      <dgm:prSet presAssocID="{88DDB80D-FFF2-43D0-BA22-1E3679A4ECFD}" presName="hierRoot1" presStyleCnt="0"/>
      <dgm:spPr/>
    </dgm:pt>
    <dgm:pt modelId="{2A9C34CD-EC77-429D-A004-6E7D30317E52}" type="pres">
      <dgm:prSet presAssocID="{88DDB80D-FFF2-43D0-BA22-1E3679A4ECFD}" presName="composite" presStyleCnt="0"/>
      <dgm:spPr/>
    </dgm:pt>
    <dgm:pt modelId="{81A28E05-CC9A-4E55-B7FB-8BE5229CDE04}" type="pres">
      <dgm:prSet presAssocID="{88DDB80D-FFF2-43D0-BA22-1E3679A4ECFD}" presName="background" presStyleLbl="node0" presStyleIdx="3" presStyleCnt="4"/>
      <dgm:spPr/>
    </dgm:pt>
    <dgm:pt modelId="{7CDFDDE3-FC11-494E-B117-721F1F802B23}" type="pres">
      <dgm:prSet presAssocID="{88DDB80D-FFF2-43D0-BA22-1E3679A4ECFD}" presName="text" presStyleLbl="fgAcc0" presStyleIdx="3" presStyleCnt="4">
        <dgm:presLayoutVars>
          <dgm:chPref val="3"/>
        </dgm:presLayoutVars>
      </dgm:prSet>
      <dgm:spPr/>
    </dgm:pt>
    <dgm:pt modelId="{AB8DC124-3BF8-48F9-9D7D-8E1DFF58D3A3}" type="pres">
      <dgm:prSet presAssocID="{88DDB80D-FFF2-43D0-BA22-1E3679A4ECFD}" presName="hierChild2" presStyleCnt="0"/>
      <dgm:spPr/>
    </dgm:pt>
  </dgm:ptLst>
  <dgm:cxnLst>
    <dgm:cxn modelId="{C91D3409-89DB-454D-8D0D-515B8881F94E}" srcId="{E01D60B5-C764-4FF0-A44C-389B1395AB8B}" destId="{DC13B5E5-CEF7-4952-AB79-408F201D50AB}" srcOrd="0" destOrd="0" parTransId="{F997F00F-CAE2-41E4-8FCC-98461A303FC3}" sibTransId="{4987F153-BDAC-41A4-B8CC-2227388DB25E}"/>
    <dgm:cxn modelId="{6B99FC1B-A5F4-49A1-9674-CF623C05FA45}" type="presOf" srcId="{DC13B5E5-CEF7-4952-AB79-408F201D50AB}" destId="{45AD9C0F-0E49-4E85-9E65-94578F482890}" srcOrd="0" destOrd="0" presId="urn:microsoft.com/office/officeart/2005/8/layout/hierarchy1"/>
    <dgm:cxn modelId="{11B7D428-ADD9-41A7-BE87-257C582EDB31}" type="presOf" srcId="{E01D60B5-C764-4FF0-A44C-389B1395AB8B}" destId="{62308291-929C-4B55-A9C2-3C2471914463}" srcOrd="0" destOrd="0" presId="urn:microsoft.com/office/officeart/2005/8/layout/hierarchy1"/>
    <dgm:cxn modelId="{735DA130-48C3-46DB-9817-8B421B3EEEBF}" srcId="{E01D60B5-C764-4FF0-A44C-389B1395AB8B}" destId="{B78BA8BC-171E-40B0-9D2E-EDC4FB601631}" srcOrd="2" destOrd="0" parTransId="{918BC709-0B96-4364-A474-EF4115AB5ED8}" sibTransId="{AEAC9BE9-3988-4241-BAF6-CB6EA6709D69}"/>
    <dgm:cxn modelId="{B147105D-F1EC-4720-A874-6762CF784577}" type="presOf" srcId="{88DDB80D-FFF2-43D0-BA22-1E3679A4ECFD}" destId="{7CDFDDE3-FC11-494E-B117-721F1F802B23}" srcOrd="0" destOrd="0" presId="urn:microsoft.com/office/officeart/2005/8/layout/hierarchy1"/>
    <dgm:cxn modelId="{4C20D242-D21D-4191-A6E0-E70F81E93EBC}" type="presOf" srcId="{DEEBF25B-3BFA-4008-8620-8CCE11DB8D68}" destId="{BD13F522-7CFD-4DCB-980A-D4FCD83A7DFC}" srcOrd="0" destOrd="0" presId="urn:microsoft.com/office/officeart/2005/8/layout/hierarchy1"/>
    <dgm:cxn modelId="{DA4E0E6C-45F0-41B1-9FE7-6A18D3A695EB}" srcId="{E01D60B5-C764-4FF0-A44C-389B1395AB8B}" destId="{DEEBF25B-3BFA-4008-8620-8CCE11DB8D68}" srcOrd="1" destOrd="0" parTransId="{EF4683D7-3772-4A33-A4F0-3D043DFD7019}" sibTransId="{851AF2A9-3F9F-4E9D-B5E1-958AEF93C7A7}"/>
    <dgm:cxn modelId="{14E4DC78-8EA1-42F6-B044-5F9086AE708B}" type="presOf" srcId="{B78BA8BC-171E-40B0-9D2E-EDC4FB601631}" destId="{F9396969-CF5C-4D8F-969E-1FBBC2B80993}" srcOrd="0" destOrd="0" presId="urn:microsoft.com/office/officeart/2005/8/layout/hierarchy1"/>
    <dgm:cxn modelId="{974D26B6-531D-4204-A410-8C36DFB3CC24}" srcId="{E01D60B5-C764-4FF0-A44C-389B1395AB8B}" destId="{88DDB80D-FFF2-43D0-BA22-1E3679A4ECFD}" srcOrd="3" destOrd="0" parTransId="{28BF1BD6-FB8D-49B1-8A5A-ABAA1E1796B4}" sibTransId="{894761AB-82E8-442D-B860-CD721A3F6B6E}"/>
    <dgm:cxn modelId="{1A4F9903-853A-4AD1-AA99-26B43C27E4E0}" type="presParOf" srcId="{62308291-929C-4B55-A9C2-3C2471914463}" destId="{7E6C2489-60B4-43B9-A973-5EDC7E786860}" srcOrd="0" destOrd="0" presId="urn:microsoft.com/office/officeart/2005/8/layout/hierarchy1"/>
    <dgm:cxn modelId="{145AF820-CC44-4E91-B687-C33C8DC4714A}" type="presParOf" srcId="{7E6C2489-60B4-43B9-A973-5EDC7E786860}" destId="{C7DF4E56-53BA-48DE-A773-20A6AC88DADD}" srcOrd="0" destOrd="0" presId="urn:microsoft.com/office/officeart/2005/8/layout/hierarchy1"/>
    <dgm:cxn modelId="{789EE412-4499-4DF0-9BCB-3991B75CD3B4}" type="presParOf" srcId="{C7DF4E56-53BA-48DE-A773-20A6AC88DADD}" destId="{68763950-9CE6-4029-AAC6-9E826727F179}" srcOrd="0" destOrd="0" presId="urn:microsoft.com/office/officeart/2005/8/layout/hierarchy1"/>
    <dgm:cxn modelId="{AC4ECB10-250E-482B-B068-F33FEB977916}" type="presParOf" srcId="{C7DF4E56-53BA-48DE-A773-20A6AC88DADD}" destId="{45AD9C0F-0E49-4E85-9E65-94578F482890}" srcOrd="1" destOrd="0" presId="urn:microsoft.com/office/officeart/2005/8/layout/hierarchy1"/>
    <dgm:cxn modelId="{3977A077-6C47-4504-B0FA-93FEE5A4DABD}" type="presParOf" srcId="{7E6C2489-60B4-43B9-A973-5EDC7E786860}" destId="{17D379F4-2E32-4366-9778-61D2CFC66334}" srcOrd="1" destOrd="0" presId="urn:microsoft.com/office/officeart/2005/8/layout/hierarchy1"/>
    <dgm:cxn modelId="{8928BC57-077E-4D0B-BF5F-008847DC46FF}" type="presParOf" srcId="{62308291-929C-4B55-A9C2-3C2471914463}" destId="{0269082E-8F20-4245-8AE1-26960AF5E541}" srcOrd="1" destOrd="0" presId="urn:microsoft.com/office/officeart/2005/8/layout/hierarchy1"/>
    <dgm:cxn modelId="{9F41DEC3-63B4-495E-B4DB-84FB60A3D466}" type="presParOf" srcId="{0269082E-8F20-4245-8AE1-26960AF5E541}" destId="{EFF19CD5-B8FD-43B3-B74B-66EC89C22540}" srcOrd="0" destOrd="0" presId="urn:microsoft.com/office/officeart/2005/8/layout/hierarchy1"/>
    <dgm:cxn modelId="{5E449F73-2D3B-4082-A23A-E9093AA2A99F}" type="presParOf" srcId="{EFF19CD5-B8FD-43B3-B74B-66EC89C22540}" destId="{24909BD3-561E-4363-B791-2B6262B64CDF}" srcOrd="0" destOrd="0" presId="urn:microsoft.com/office/officeart/2005/8/layout/hierarchy1"/>
    <dgm:cxn modelId="{AC8A32C6-05B5-4830-922E-E300D185D25A}" type="presParOf" srcId="{EFF19CD5-B8FD-43B3-B74B-66EC89C22540}" destId="{BD13F522-7CFD-4DCB-980A-D4FCD83A7DFC}" srcOrd="1" destOrd="0" presId="urn:microsoft.com/office/officeart/2005/8/layout/hierarchy1"/>
    <dgm:cxn modelId="{76CE65F6-F52E-4FB5-BF93-46DAB4E06306}" type="presParOf" srcId="{0269082E-8F20-4245-8AE1-26960AF5E541}" destId="{BC23EFAA-0D35-40CA-892E-BD5D8AD583A9}" srcOrd="1" destOrd="0" presId="urn:microsoft.com/office/officeart/2005/8/layout/hierarchy1"/>
    <dgm:cxn modelId="{9C7F6768-12FA-4B53-A1C4-4A1259D2947B}" type="presParOf" srcId="{62308291-929C-4B55-A9C2-3C2471914463}" destId="{638859C1-95D6-499E-81FF-30BCF25FFE55}" srcOrd="2" destOrd="0" presId="urn:microsoft.com/office/officeart/2005/8/layout/hierarchy1"/>
    <dgm:cxn modelId="{FAB91A02-F37B-4358-A75F-3B46F839238A}" type="presParOf" srcId="{638859C1-95D6-499E-81FF-30BCF25FFE55}" destId="{D1816566-C3B1-44D5-A60B-B8D079B2133D}" srcOrd="0" destOrd="0" presId="urn:microsoft.com/office/officeart/2005/8/layout/hierarchy1"/>
    <dgm:cxn modelId="{5A2D7C81-847D-4088-8611-13539EFA3EF5}" type="presParOf" srcId="{D1816566-C3B1-44D5-A60B-B8D079B2133D}" destId="{CB56CBF9-6844-4805-A2CC-B34C521FFC3B}" srcOrd="0" destOrd="0" presId="urn:microsoft.com/office/officeart/2005/8/layout/hierarchy1"/>
    <dgm:cxn modelId="{6892FEAE-6089-4FA7-8F90-2E4A81375C2C}" type="presParOf" srcId="{D1816566-C3B1-44D5-A60B-B8D079B2133D}" destId="{F9396969-CF5C-4D8F-969E-1FBBC2B80993}" srcOrd="1" destOrd="0" presId="urn:microsoft.com/office/officeart/2005/8/layout/hierarchy1"/>
    <dgm:cxn modelId="{D8A7F669-10A9-456C-943F-086E1DA6C91D}" type="presParOf" srcId="{638859C1-95D6-499E-81FF-30BCF25FFE55}" destId="{44A93770-AF74-4DAF-B50E-E8E7E69F75FC}" srcOrd="1" destOrd="0" presId="urn:microsoft.com/office/officeart/2005/8/layout/hierarchy1"/>
    <dgm:cxn modelId="{0EBE22CD-50E8-4C7A-9145-66E7F8771077}" type="presParOf" srcId="{62308291-929C-4B55-A9C2-3C2471914463}" destId="{786F5654-5B08-4424-BC75-C882F31A2C76}" srcOrd="3" destOrd="0" presId="urn:microsoft.com/office/officeart/2005/8/layout/hierarchy1"/>
    <dgm:cxn modelId="{52F8984E-AA1E-4DCE-BECE-A5B6A7534173}" type="presParOf" srcId="{786F5654-5B08-4424-BC75-C882F31A2C76}" destId="{2A9C34CD-EC77-429D-A004-6E7D30317E52}" srcOrd="0" destOrd="0" presId="urn:microsoft.com/office/officeart/2005/8/layout/hierarchy1"/>
    <dgm:cxn modelId="{89F24D83-1549-4041-98E9-3281F38540DE}" type="presParOf" srcId="{2A9C34CD-EC77-429D-A004-6E7D30317E52}" destId="{81A28E05-CC9A-4E55-B7FB-8BE5229CDE04}" srcOrd="0" destOrd="0" presId="urn:microsoft.com/office/officeart/2005/8/layout/hierarchy1"/>
    <dgm:cxn modelId="{04766295-4F9C-4823-9523-E0F60B578C1D}" type="presParOf" srcId="{2A9C34CD-EC77-429D-A004-6E7D30317E52}" destId="{7CDFDDE3-FC11-494E-B117-721F1F802B23}" srcOrd="1" destOrd="0" presId="urn:microsoft.com/office/officeart/2005/8/layout/hierarchy1"/>
    <dgm:cxn modelId="{F64CAE10-0295-4C6E-85D7-057CDE21E506}" type="presParOf" srcId="{786F5654-5B08-4424-BC75-C882F31A2C76}" destId="{AB8DC124-3BF8-48F9-9D7D-8E1DFF58D3A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0760C342-AA0F-4B42-9785-E8247D8A113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174C3611-EB55-4C5F-A8FD-F123C379577B}">
      <dgm:prSet/>
      <dgm:spPr/>
      <dgm:t>
        <a:bodyPr/>
        <a:lstStyle/>
        <a:p>
          <a:pPr>
            <a:lnSpc>
              <a:spcPct val="100000"/>
            </a:lnSpc>
          </a:pPr>
          <a:r>
            <a:rPr lang="en-US">
              <a:solidFill>
                <a:schemeClr val="bg2"/>
              </a:solidFill>
              <a:latin typeface="Arial"/>
            </a:rPr>
            <a:t>They should address "fair" vs. "equal." </a:t>
          </a:r>
        </a:p>
      </dgm:t>
    </dgm:pt>
    <dgm:pt modelId="{A9D08BA1-2D4A-4583-BE23-F931FC6956C2}" type="parTrans" cxnId="{1E8D5682-59AD-4F68-9B8B-1125B59FF6BF}">
      <dgm:prSet/>
      <dgm:spPr/>
      <dgm:t>
        <a:bodyPr/>
        <a:lstStyle/>
        <a:p>
          <a:endParaRPr lang="en-US"/>
        </a:p>
      </dgm:t>
    </dgm:pt>
    <dgm:pt modelId="{5DA10AC1-91A7-432B-848E-E51C3E16D638}" type="sibTrans" cxnId="{1E8D5682-59AD-4F68-9B8B-1125B59FF6BF}">
      <dgm:prSet/>
      <dgm:spPr/>
      <dgm:t>
        <a:bodyPr/>
        <a:lstStyle/>
        <a:p>
          <a:endParaRPr lang="en-US"/>
        </a:p>
      </dgm:t>
    </dgm:pt>
    <dgm:pt modelId="{EC454C8F-B95A-477B-80EC-74B690BBAF25}">
      <dgm:prSet/>
      <dgm:spPr/>
      <dgm:t>
        <a:bodyPr/>
        <a:lstStyle/>
        <a:p>
          <a:pPr>
            <a:lnSpc>
              <a:spcPct val="100000"/>
            </a:lnSpc>
          </a:pPr>
          <a:r>
            <a:rPr lang="en-US">
              <a:solidFill>
                <a:schemeClr val="bg2"/>
              </a:solidFill>
              <a:latin typeface="Arial"/>
            </a:rPr>
            <a:t>They should be updated after major life events</a:t>
          </a:r>
          <a:r>
            <a:rPr lang="en-US">
              <a:solidFill>
                <a:schemeClr val="bg2"/>
              </a:solidFill>
            </a:rPr>
            <a:t>.</a:t>
          </a:r>
        </a:p>
      </dgm:t>
    </dgm:pt>
    <dgm:pt modelId="{FA73A80A-2AB9-4342-907B-9DA57BE019A1}" type="parTrans" cxnId="{3A8965AA-6F55-4C01-B778-15E6C2C4091B}">
      <dgm:prSet/>
      <dgm:spPr/>
      <dgm:t>
        <a:bodyPr/>
        <a:lstStyle/>
        <a:p>
          <a:endParaRPr lang="en-US"/>
        </a:p>
      </dgm:t>
    </dgm:pt>
    <dgm:pt modelId="{7CBF59C8-FEC3-4A5A-B947-068D2A614E15}" type="sibTrans" cxnId="{3A8965AA-6F55-4C01-B778-15E6C2C4091B}">
      <dgm:prSet/>
      <dgm:spPr/>
      <dgm:t>
        <a:bodyPr/>
        <a:lstStyle/>
        <a:p>
          <a:endParaRPr lang="en-US"/>
        </a:p>
      </dgm:t>
    </dgm:pt>
    <dgm:pt modelId="{A21CD13B-A27B-4731-BF51-B45BEBA4FF22}">
      <dgm:prSet phldr="0"/>
      <dgm:spPr/>
      <dgm:t>
        <a:bodyPr/>
        <a:lstStyle/>
        <a:p>
          <a:pPr>
            <a:lnSpc>
              <a:spcPct val="100000"/>
            </a:lnSpc>
          </a:pPr>
          <a:r>
            <a:rPr lang="en-US">
              <a:solidFill>
                <a:schemeClr val="bg2"/>
              </a:solidFill>
            </a:rPr>
            <a:t>Having no will leads to “intestacy” where the state decides how to distribute assets.</a:t>
          </a:r>
        </a:p>
      </dgm:t>
    </dgm:pt>
    <dgm:pt modelId="{566F6386-ADD9-40EA-8FF4-3CFA370AB192}" type="parTrans" cxnId="{0F696B76-4335-4525-BF15-754B64B1BD74}">
      <dgm:prSet/>
      <dgm:spPr/>
      <dgm:t>
        <a:bodyPr/>
        <a:lstStyle/>
        <a:p>
          <a:endParaRPr lang="en-US"/>
        </a:p>
      </dgm:t>
    </dgm:pt>
    <dgm:pt modelId="{900C5B9B-B2B9-47C2-8D29-14536889359D}" type="sibTrans" cxnId="{0F696B76-4335-4525-BF15-754B64B1BD74}">
      <dgm:prSet/>
      <dgm:spPr/>
      <dgm:t>
        <a:bodyPr/>
        <a:lstStyle/>
        <a:p>
          <a:endParaRPr lang="en-US"/>
        </a:p>
      </dgm:t>
    </dgm:pt>
    <dgm:pt modelId="{EB9C4AA1-1704-48D6-A288-2E1447B40B2C}" type="pres">
      <dgm:prSet presAssocID="{0760C342-AA0F-4B42-9785-E8247D8A113F}" presName="root" presStyleCnt="0">
        <dgm:presLayoutVars>
          <dgm:dir/>
          <dgm:resizeHandles val="exact"/>
        </dgm:presLayoutVars>
      </dgm:prSet>
      <dgm:spPr/>
    </dgm:pt>
    <dgm:pt modelId="{9144A29D-2E88-442A-B1A8-F3C2E658CCA5}" type="pres">
      <dgm:prSet presAssocID="{EC454C8F-B95A-477B-80EC-74B690BBAF25}" presName="compNode" presStyleCnt="0"/>
      <dgm:spPr/>
    </dgm:pt>
    <dgm:pt modelId="{5A41B664-E285-4F8E-A0E4-7D3BE926AD15}" type="pres">
      <dgm:prSet presAssocID="{EC454C8F-B95A-477B-80EC-74B690BBAF25}" presName="bgRect" presStyleLbl="bgShp" presStyleIdx="0" presStyleCnt="3"/>
      <dgm:spPr>
        <a:solidFill>
          <a:srgbClr val="415B9B"/>
        </a:solidFill>
      </dgm:spPr>
    </dgm:pt>
    <dgm:pt modelId="{72626914-1A31-439C-9315-2E5BDEA5F976}" type="pres">
      <dgm:prSet presAssocID="{EC454C8F-B95A-477B-80EC-74B690BBAF2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an changing baby with solid fill"/>
        </a:ext>
      </dgm:extLst>
    </dgm:pt>
    <dgm:pt modelId="{D4B32B4D-4450-4CFF-8B9A-8AFC4B2184A4}" type="pres">
      <dgm:prSet presAssocID="{EC454C8F-B95A-477B-80EC-74B690BBAF25}" presName="spaceRect" presStyleCnt="0"/>
      <dgm:spPr/>
    </dgm:pt>
    <dgm:pt modelId="{0533D9A5-AD2D-4BB3-9979-B30FE374DA3A}" type="pres">
      <dgm:prSet presAssocID="{EC454C8F-B95A-477B-80EC-74B690BBAF25}" presName="parTx" presStyleLbl="revTx" presStyleIdx="0" presStyleCnt="3">
        <dgm:presLayoutVars>
          <dgm:chMax val="0"/>
          <dgm:chPref val="0"/>
        </dgm:presLayoutVars>
      </dgm:prSet>
      <dgm:spPr/>
    </dgm:pt>
    <dgm:pt modelId="{D7272EFB-C787-4AC9-87C5-EB010C208D5D}" type="pres">
      <dgm:prSet presAssocID="{7CBF59C8-FEC3-4A5A-B947-068D2A614E15}" presName="sibTrans" presStyleCnt="0"/>
      <dgm:spPr/>
    </dgm:pt>
    <dgm:pt modelId="{E1D40D2A-6473-404D-BB8D-30F4E4DF644B}" type="pres">
      <dgm:prSet presAssocID="{174C3611-EB55-4C5F-A8FD-F123C379577B}" presName="compNode" presStyleCnt="0"/>
      <dgm:spPr/>
    </dgm:pt>
    <dgm:pt modelId="{C93C0846-E781-4BDB-8F98-8C2089F06C22}" type="pres">
      <dgm:prSet presAssocID="{174C3611-EB55-4C5F-A8FD-F123C379577B}" presName="bgRect" presStyleLbl="bgShp" presStyleIdx="1" presStyleCnt="3"/>
      <dgm:spPr>
        <a:solidFill>
          <a:srgbClr val="415B9B"/>
        </a:solidFill>
      </dgm:spPr>
    </dgm:pt>
    <dgm:pt modelId="{D9161275-9A30-4C75-8447-7B5AA169DA3E}" type="pres">
      <dgm:prSet presAssocID="{174C3611-EB55-4C5F-A8FD-F123C379577B}"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cales of justice with solid fill"/>
        </a:ext>
      </dgm:extLst>
    </dgm:pt>
    <dgm:pt modelId="{88042914-5996-4BAA-8120-BF1E0BA81947}" type="pres">
      <dgm:prSet presAssocID="{174C3611-EB55-4C5F-A8FD-F123C379577B}" presName="spaceRect" presStyleCnt="0"/>
      <dgm:spPr/>
    </dgm:pt>
    <dgm:pt modelId="{70BFCD25-FC85-41A2-B5C9-F84009F40D52}" type="pres">
      <dgm:prSet presAssocID="{174C3611-EB55-4C5F-A8FD-F123C379577B}" presName="parTx" presStyleLbl="revTx" presStyleIdx="1" presStyleCnt="3">
        <dgm:presLayoutVars>
          <dgm:chMax val="0"/>
          <dgm:chPref val="0"/>
        </dgm:presLayoutVars>
      </dgm:prSet>
      <dgm:spPr/>
    </dgm:pt>
    <dgm:pt modelId="{60BB99C0-EAA1-4338-8E68-5E8B2F207805}" type="pres">
      <dgm:prSet presAssocID="{5DA10AC1-91A7-432B-848E-E51C3E16D638}" presName="sibTrans" presStyleCnt="0"/>
      <dgm:spPr/>
    </dgm:pt>
    <dgm:pt modelId="{C1B4245E-72B5-407B-B422-A7119991B0F0}" type="pres">
      <dgm:prSet presAssocID="{A21CD13B-A27B-4731-BF51-B45BEBA4FF22}" presName="compNode" presStyleCnt="0"/>
      <dgm:spPr/>
    </dgm:pt>
    <dgm:pt modelId="{B4D32019-B10E-481B-9099-5A6A62DC2DEF}" type="pres">
      <dgm:prSet presAssocID="{A21CD13B-A27B-4731-BF51-B45BEBA4FF22}" presName="bgRect" presStyleLbl="bgShp" presStyleIdx="2" presStyleCnt="3"/>
      <dgm:spPr>
        <a:solidFill>
          <a:srgbClr val="415B9B"/>
        </a:solidFill>
      </dgm:spPr>
    </dgm:pt>
    <dgm:pt modelId="{4551736A-9E08-435B-855A-1809F62C0508}" type="pres">
      <dgm:prSet presAssocID="{A21CD13B-A27B-4731-BF51-B45BEBA4FF22}"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nk with solid fill"/>
        </a:ext>
      </dgm:extLst>
    </dgm:pt>
    <dgm:pt modelId="{826D4A29-BEFD-411E-A8D4-03B6ECE3673B}" type="pres">
      <dgm:prSet presAssocID="{A21CD13B-A27B-4731-BF51-B45BEBA4FF22}" presName="spaceRect" presStyleCnt="0"/>
      <dgm:spPr/>
    </dgm:pt>
    <dgm:pt modelId="{EA2A4C7D-8513-4BC3-A9A2-EBFAEACB5089}" type="pres">
      <dgm:prSet presAssocID="{A21CD13B-A27B-4731-BF51-B45BEBA4FF22}" presName="parTx" presStyleLbl="revTx" presStyleIdx="2" presStyleCnt="3">
        <dgm:presLayoutVars>
          <dgm:chMax val="0"/>
          <dgm:chPref val="0"/>
        </dgm:presLayoutVars>
      </dgm:prSet>
      <dgm:spPr/>
    </dgm:pt>
  </dgm:ptLst>
  <dgm:cxnLst>
    <dgm:cxn modelId="{A0610C4E-41B4-4EAB-9647-C097502D9BE7}" type="presOf" srcId="{A21CD13B-A27B-4731-BF51-B45BEBA4FF22}" destId="{EA2A4C7D-8513-4BC3-A9A2-EBFAEACB5089}" srcOrd="0" destOrd="0" presId="urn:microsoft.com/office/officeart/2018/2/layout/IconVerticalSolidList"/>
    <dgm:cxn modelId="{125D6C70-6900-496C-ACA2-DAC89DB80E2D}" type="presOf" srcId="{EC454C8F-B95A-477B-80EC-74B690BBAF25}" destId="{0533D9A5-AD2D-4BB3-9979-B30FE374DA3A}" srcOrd="0" destOrd="0" presId="urn:microsoft.com/office/officeart/2018/2/layout/IconVerticalSolidList"/>
    <dgm:cxn modelId="{0F696B76-4335-4525-BF15-754B64B1BD74}" srcId="{0760C342-AA0F-4B42-9785-E8247D8A113F}" destId="{A21CD13B-A27B-4731-BF51-B45BEBA4FF22}" srcOrd="2" destOrd="0" parTransId="{566F6386-ADD9-40EA-8FF4-3CFA370AB192}" sibTransId="{900C5B9B-B2B9-47C2-8D29-14536889359D}"/>
    <dgm:cxn modelId="{1E8D5682-59AD-4F68-9B8B-1125B59FF6BF}" srcId="{0760C342-AA0F-4B42-9785-E8247D8A113F}" destId="{174C3611-EB55-4C5F-A8FD-F123C379577B}" srcOrd="1" destOrd="0" parTransId="{A9D08BA1-2D4A-4583-BE23-F931FC6956C2}" sibTransId="{5DA10AC1-91A7-432B-848E-E51C3E16D638}"/>
    <dgm:cxn modelId="{19D0A697-9170-42A4-9180-366103653F50}" type="presOf" srcId="{0760C342-AA0F-4B42-9785-E8247D8A113F}" destId="{EB9C4AA1-1704-48D6-A288-2E1447B40B2C}" srcOrd="0" destOrd="0" presId="urn:microsoft.com/office/officeart/2018/2/layout/IconVerticalSolidList"/>
    <dgm:cxn modelId="{3A8965AA-6F55-4C01-B778-15E6C2C4091B}" srcId="{0760C342-AA0F-4B42-9785-E8247D8A113F}" destId="{EC454C8F-B95A-477B-80EC-74B690BBAF25}" srcOrd="0" destOrd="0" parTransId="{FA73A80A-2AB9-4342-907B-9DA57BE019A1}" sibTransId="{7CBF59C8-FEC3-4A5A-B947-068D2A614E15}"/>
    <dgm:cxn modelId="{B71EC6E7-9917-49CB-AAFF-D4E3FEE78043}" type="presOf" srcId="{174C3611-EB55-4C5F-A8FD-F123C379577B}" destId="{70BFCD25-FC85-41A2-B5C9-F84009F40D52}" srcOrd="0" destOrd="0" presId="urn:microsoft.com/office/officeart/2018/2/layout/IconVerticalSolidList"/>
    <dgm:cxn modelId="{B5025302-12E6-446D-B0D2-819156380D64}" type="presParOf" srcId="{EB9C4AA1-1704-48D6-A288-2E1447B40B2C}" destId="{9144A29D-2E88-442A-B1A8-F3C2E658CCA5}" srcOrd="0" destOrd="0" presId="urn:microsoft.com/office/officeart/2018/2/layout/IconVerticalSolidList"/>
    <dgm:cxn modelId="{8DD3F08B-8E20-4234-AE99-E5CD056A87F7}" type="presParOf" srcId="{9144A29D-2E88-442A-B1A8-F3C2E658CCA5}" destId="{5A41B664-E285-4F8E-A0E4-7D3BE926AD15}" srcOrd="0" destOrd="0" presId="urn:microsoft.com/office/officeart/2018/2/layout/IconVerticalSolidList"/>
    <dgm:cxn modelId="{22292461-5252-4DDE-A039-690A0ED4D770}" type="presParOf" srcId="{9144A29D-2E88-442A-B1A8-F3C2E658CCA5}" destId="{72626914-1A31-439C-9315-2E5BDEA5F976}" srcOrd="1" destOrd="0" presId="urn:microsoft.com/office/officeart/2018/2/layout/IconVerticalSolidList"/>
    <dgm:cxn modelId="{2ED4D86F-19E7-4EA0-92D9-7857DEAD068B}" type="presParOf" srcId="{9144A29D-2E88-442A-B1A8-F3C2E658CCA5}" destId="{D4B32B4D-4450-4CFF-8B9A-8AFC4B2184A4}" srcOrd="2" destOrd="0" presId="urn:microsoft.com/office/officeart/2018/2/layout/IconVerticalSolidList"/>
    <dgm:cxn modelId="{C8EBA01D-4064-48D1-BE45-6C891871A257}" type="presParOf" srcId="{9144A29D-2E88-442A-B1A8-F3C2E658CCA5}" destId="{0533D9A5-AD2D-4BB3-9979-B30FE374DA3A}" srcOrd="3" destOrd="0" presId="urn:microsoft.com/office/officeart/2018/2/layout/IconVerticalSolidList"/>
    <dgm:cxn modelId="{88DE4958-CDDF-4281-AC26-D7C5BF4E9580}" type="presParOf" srcId="{EB9C4AA1-1704-48D6-A288-2E1447B40B2C}" destId="{D7272EFB-C787-4AC9-87C5-EB010C208D5D}" srcOrd="1" destOrd="0" presId="urn:microsoft.com/office/officeart/2018/2/layout/IconVerticalSolidList"/>
    <dgm:cxn modelId="{F3D5B5FC-07D0-4C41-89E8-24AA474DE8CD}" type="presParOf" srcId="{EB9C4AA1-1704-48D6-A288-2E1447B40B2C}" destId="{E1D40D2A-6473-404D-BB8D-30F4E4DF644B}" srcOrd="2" destOrd="0" presId="urn:microsoft.com/office/officeart/2018/2/layout/IconVerticalSolidList"/>
    <dgm:cxn modelId="{FCE7166D-DE25-458D-9FBE-761511C40CCB}" type="presParOf" srcId="{E1D40D2A-6473-404D-BB8D-30F4E4DF644B}" destId="{C93C0846-E781-4BDB-8F98-8C2089F06C22}" srcOrd="0" destOrd="0" presId="urn:microsoft.com/office/officeart/2018/2/layout/IconVerticalSolidList"/>
    <dgm:cxn modelId="{60C50FB2-F932-41C3-9F92-963EBF5DCE82}" type="presParOf" srcId="{E1D40D2A-6473-404D-BB8D-30F4E4DF644B}" destId="{D9161275-9A30-4C75-8447-7B5AA169DA3E}" srcOrd="1" destOrd="0" presId="urn:microsoft.com/office/officeart/2018/2/layout/IconVerticalSolidList"/>
    <dgm:cxn modelId="{64D11EE6-D409-4604-A774-DDD8003D824B}" type="presParOf" srcId="{E1D40D2A-6473-404D-BB8D-30F4E4DF644B}" destId="{88042914-5996-4BAA-8120-BF1E0BA81947}" srcOrd="2" destOrd="0" presId="urn:microsoft.com/office/officeart/2018/2/layout/IconVerticalSolidList"/>
    <dgm:cxn modelId="{A3FB9082-5094-4EEF-ADDB-B2BD956B6206}" type="presParOf" srcId="{E1D40D2A-6473-404D-BB8D-30F4E4DF644B}" destId="{70BFCD25-FC85-41A2-B5C9-F84009F40D52}" srcOrd="3" destOrd="0" presId="urn:microsoft.com/office/officeart/2018/2/layout/IconVerticalSolidList"/>
    <dgm:cxn modelId="{68B3D559-716F-4B3D-A76B-A21218D509CE}" type="presParOf" srcId="{EB9C4AA1-1704-48D6-A288-2E1447B40B2C}" destId="{60BB99C0-EAA1-4338-8E68-5E8B2F207805}" srcOrd="3" destOrd="0" presId="urn:microsoft.com/office/officeart/2018/2/layout/IconVerticalSolidList"/>
    <dgm:cxn modelId="{D88C27B4-D891-4EF8-B9D8-EC58C648DFD3}" type="presParOf" srcId="{EB9C4AA1-1704-48D6-A288-2E1447B40B2C}" destId="{C1B4245E-72B5-407B-B422-A7119991B0F0}" srcOrd="4" destOrd="0" presId="urn:microsoft.com/office/officeart/2018/2/layout/IconVerticalSolidList"/>
    <dgm:cxn modelId="{AF99DC66-4F1E-4192-8B36-5F6F105AD3A2}" type="presParOf" srcId="{C1B4245E-72B5-407B-B422-A7119991B0F0}" destId="{B4D32019-B10E-481B-9099-5A6A62DC2DEF}" srcOrd="0" destOrd="0" presId="urn:microsoft.com/office/officeart/2018/2/layout/IconVerticalSolidList"/>
    <dgm:cxn modelId="{0FA74CD4-B7C0-422F-9B41-E4B7930334EF}" type="presParOf" srcId="{C1B4245E-72B5-407B-B422-A7119991B0F0}" destId="{4551736A-9E08-435B-855A-1809F62C0508}" srcOrd="1" destOrd="0" presId="urn:microsoft.com/office/officeart/2018/2/layout/IconVerticalSolidList"/>
    <dgm:cxn modelId="{2F233FEE-8822-4D29-965A-67DE88D78A4B}" type="presParOf" srcId="{C1B4245E-72B5-407B-B422-A7119991B0F0}" destId="{826D4A29-BEFD-411E-A8D4-03B6ECE3673B}" srcOrd="2" destOrd="0" presId="urn:microsoft.com/office/officeart/2018/2/layout/IconVerticalSolidList"/>
    <dgm:cxn modelId="{D03065B7-B81B-429B-BDEB-AD3BF88F5EF5}" type="presParOf" srcId="{C1B4245E-72B5-407B-B422-A7119991B0F0}" destId="{EA2A4C7D-8513-4BC3-A9A2-EBFAEACB508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6CB8A9-6DD5-4CC1-A39F-6AF6C37B1D5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6527056-74A1-42BC-A37B-850BC45A0CAA}">
      <dgm:prSet custT="1"/>
      <dgm:spPr>
        <a:solidFill>
          <a:srgbClr val="415B9B"/>
        </a:solidFill>
      </dgm:spPr>
      <dgm:t>
        <a:bodyPr/>
        <a:lstStyle/>
        <a:p>
          <a:r>
            <a:rPr lang="en-US" sz="2800">
              <a:solidFill>
                <a:schemeClr val="bg2"/>
              </a:solidFill>
            </a:rPr>
            <a:t>Executor</a:t>
          </a:r>
        </a:p>
      </dgm:t>
    </dgm:pt>
    <dgm:pt modelId="{53BB6C9B-2B01-4209-8006-B956C55EC899}" type="parTrans" cxnId="{F360DA29-10F3-469A-9C6B-373F825FE7B6}">
      <dgm:prSet/>
      <dgm:spPr/>
      <dgm:t>
        <a:bodyPr/>
        <a:lstStyle/>
        <a:p>
          <a:endParaRPr lang="en-US"/>
        </a:p>
      </dgm:t>
    </dgm:pt>
    <dgm:pt modelId="{A2540E32-4C37-4E86-B522-BC07D4B7A90D}" type="sibTrans" cxnId="{F360DA29-10F3-469A-9C6B-373F825FE7B6}">
      <dgm:prSet/>
      <dgm:spPr/>
      <dgm:t>
        <a:bodyPr/>
        <a:lstStyle/>
        <a:p>
          <a:endParaRPr lang="en-US"/>
        </a:p>
      </dgm:t>
    </dgm:pt>
    <dgm:pt modelId="{D784D146-0E76-4493-9BBD-CA88971EF072}">
      <dgm:prSet custT="1"/>
      <dgm:spPr>
        <a:solidFill>
          <a:srgbClr val="415B9B"/>
        </a:solidFill>
      </dgm:spPr>
      <dgm:t>
        <a:bodyPr/>
        <a:lstStyle/>
        <a:p>
          <a:r>
            <a:rPr lang="en-US" sz="2800">
              <a:solidFill>
                <a:schemeClr val="bg2"/>
              </a:solidFill>
            </a:rPr>
            <a:t>Probate</a:t>
          </a:r>
        </a:p>
      </dgm:t>
    </dgm:pt>
    <dgm:pt modelId="{9BF05CF3-3EFC-44A5-860E-997ACA8E43D9}" type="parTrans" cxnId="{26489DFA-119C-4463-9DF0-DEDE25EB4E50}">
      <dgm:prSet/>
      <dgm:spPr/>
      <dgm:t>
        <a:bodyPr/>
        <a:lstStyle/>
        <a:p>
          <a:endParaRPr lang="en-US"/>
        </a:p>
      </dgm:t>
    </dgm:pt>
    <dgm:pt modelId="{BBA128D8-5F32-441F-AE24-AE7B4A8A8E6C}" type="sibTrans" cxnId="{26489DFA-119C-4463-9DF0-DEDE25EB4E50}">
      <dgm:prSet/>
      <dgm:spPr/>
      <dgm:t>
        <a:bodyPr/>
        <a:lstStyle/>
        <a:p>
          <a:endParaRPr lang="en-US"/>
        </a:p>
      </dgm:t>
    </dgm:pt>
    <dgm:pt modelId="{6AADC77F-88F3-4433-8B36-CDE908985F13}">
      <dgm:prSet custT="1"/>
      <dgm:spPr>
        <a:solidFill>
          <a:srgbClr val="415B9B"/>
        </a:solidFill>
      </dgm:spPr>
      <dgm:t>
        <a:bodyPr/>
        <a:lstStyle/>
        <a:p>
          <a:r>
            <a:rPr lang="en-US" sz="2800">
              <a:solidFill>
                <a:schemeClr val="bg2"/>
              </a:solidFill>
            </a:rPr>
            <a:t>Intestacy</a:t>
          </a:r>
        </a:p>
      </dgm:t>
    </dgm:pt>
    <dgm:pt modelId="{74A75751-E31A-4AEF-8E29-96BEDAF9ABA0}" type="parTrans" cxnId="{A8366C8E-8C2D-4D7A-B785-7105F8A35037}">
      <dgm:prSet/>
      <dgm:spPr/>
      <dgm:t>
        <a:bodyPr/>
        <a:lstStyle/>
        <a:p>
          <a:endParaRPr lang="en-US"/>
        </a:p>
      </dgm:t>
    </dgm:pt>
    <dgm:pt modelId="{83256D73-CA5D-4C3C-A138-0B1696CEF4A8}" type="sibTrans" cxnId="{A8366C8E-8C2D-4D7A-B785-7105F8A35037}">
      <dgm:prSet/>
      <dgm:spPr/>
      <dgm:t>
        <a:bodyPr/>
        <a:lstStyle/>
        <a:p>
          <a:endParaRPr lang="en-US"/>
        </a:p>
      </dgm:t>
    </dgm:pt>
    <dgm:pt modelId="{7AE7695B-1CBD-42D2-82C0-49E509B9B088}">
      <dgm:prSet custT="1"/>
      <dgm:spPr>
        <a:solidFill>
          <a:srgbClr val="415B9B"/>
        </a:solidFill>
      </dgm:spPr>
      <dgm:t>
        <a:bodyPr/>
        <a:lstStyle/>
        <a:p>
          <a:r>
            <a:rPr lang="en-US" sz="2800">
              <a:solidFill>
                <a:schemeClr val="bg2"/>
              </a:solidFill>
            </a:rPr>
            <a:t>Heirs' Property</a:t>
          </a:r>
        </a:p>
      </dgm:t>
    </dgm:pt>
    <dgm:pt modelId="{7EE7A4B2-47BE-43F4-8BD0-F6E8A8DF035D}" type="parTrans" cxnId="{533E1829-1C2F-48C0-8B1B-9B90C88E9A67}">
      <dgm:prSet/>
      <dgm:spPr/>
      <dgm:t>
        <a:bodyPr/>
        <a:lstStyle/>
        <a:p>
          <a:endParaRPr lang="en-US"/>
        </a:p>
      </dgm:t>
    </dgm:pt>
    <dgm:pt modelId="{8ACC2BE4-8839-464A-8BBD-2AE4AEB1DAB1}" type="sibTrans" cxnId="{533E1829-1C2F-48C0-8B1B-9B90C88E9A67}">
      <dgm:prSet/>
      <dgm:spPr/>
      <dgm:t>
        <a:bodyPr/>
        <a:lstStyle/>
        <a:p>
          <a:endParaRPr lang="en-US"/>
        </a:p>
      </dgm:t>
    </dgm:pt>
    <dgm:pt modelId="{1B4A7BEE-34AF-45E9-A65B-90E1FFB15094}" type="pres">
      <dgm:prSet presAssocID="{726CB8A9-6DD5-4CC1-A39F-6AF6C37B1D59}" presName="linear" presStyleCnt="0">
        <dgm:presLayoutVars>
          <dgm:dir/>
          <dgm:animLvl val="lvl"/>
          <dgm:resizeHandles val="exact"/>
        </dgm:presLayoutVars>
      </dgm:prSet>
      <dgm:spPr/>
    </dgm:pt>
    <dgm:pt modelId="{420636A1-7DF6-4E56-94A9-24ACC6756C85}" type="pres">
      <dgm:prSet presAssocID="{26527056-74A1-42BC-A37B-850BC45A0CAA}" presName="parentLin" presStyleCnt="0"/>
      <dgm:spPr/>
    </dgm:pt>
    <dgm:pt modelId="{C7AFD89C-6504-45D6-B04A-A487E84D997A}" type="pres">
      <dgm:prSet presAssocID="{26527056-74A1-42BC-A37B-850BC45A0CAA}" presName="parentLeftMargin" presStyleLbl="node1" presStyleIdx="0" presStyleCnt="4"/>
      <dgm:spPr/>
    </dgm:pt>
    <dgm:pt modelId="{1B49C6F6-C9C1-4264-BE04-9B48BFD990CD}" type="pres">
      <dgm:prSet presAssocID="{26527056-74A1-42BC-A37B-850BC45A0CAA}" presName="parentText" presStyleLbl="node1" presStyleIdx="0" presStyleCnt="4">
        <dgm:presLayoutVars>
          <dgm:chMax val="0"/>
          <dgm:bulletEnabled val="1"/>
        </dgm:presLayoutVars>
      </dgm:prSet>
      <dgm:spPr/>
    </dgm:pt>
    <dgm:pt modelId="{21132D3C-B657-449B-8734-D5CBB4828303}" type="pres">
      <dgm:prSet presAssocID="{26527056-74A1-42BC-A37B-850BC45A0CAA}" presName="negativeSpace" presStyleCnt="0"/>
      <dgm:spPr/>
    </dgm:pt>
    <dgm:pt modelId="{D4529EAE-ABB2-4B1B-997A-F15D873CB79A}" type="pres">
      <dgm:prSet presAssocID="{26527056-74A1-42BC-A37B-850BC45A0CAA}" presName="childText" presStyleLbl="conFgAcc1" presStyleIdx="0" presStyleCnt="4">
        <dgm:presLayoutVars>
          <dgm:bulletEnabled val="1"/>
        </dgm:presLayoutVars>
      </dgm:prSet>
      <dgm:spPr>
        <a:solidFill>
          <a:srgbClr val="8BA4B4">
            <a:alpha val="90000"/>
          </a:srgbClr>
        </a:solidFill>
        <a:ln>
          <a:solidFill>
            <a:srgbClr val="415B9B"/>
          </a:solidFill>
        </a:ln>
      </dgm:spPr>
    </dgm:pt>
    <dgm:pt modelId="{0E064945-57B1-4DD5-90A8-9451A9148988}" type="pres">
      <dgm:prSet presAssocID="{A2540E32-4C37-4E86-B522-BC07D4B7A90D}" presName="spaceBetweenRectangles" presStyleCnt="0"/>
      <dgm:spPr/>
    </dgm:pt>
    <dgm:pt modelId="{C14401F7-48AA-4FAF-85D0-E2C4B64AD468}" type="pres">
      <dgm:prSet presAssocID="{D784D146-0E76-4493-9BBD-CA88971EF072}" presName="parentLin" presStyleCnt="0"/>
      <dgm:spPr/>
    </dgm:pt>
    <dgm:pt modelId="{D493BEE2-080F-4F21-BEE7-B6EAE36D2328}" type="pres">
      <dgm:prSet presAssocID="{D784D146-0E76-4493-9BBD-CA88971EF072}" presName="parentLeftMargin" presStyleLbl="node1" presStyleIdx="0" presStyleCnt="4"/>
      <dgm:spPr/>
    </dgm:pt>
    <dgm:pt modelId="{A4AFBF2A-4EFE-4706-BFEC-4BC29DC318C6}" type="pres">
      <dgm:prSet presAssocID="{D784D146-0E76-4493-9BBD-CA88971EF072}" presName="parentText" presStyleLbl="node1" presStyleIdx="1" presStyleCnt="4">
        <dgm:presLayoutVars>
          <dgm:chMax val="0"/>
          <dgm:bulletEnabled val="1"/>
        </dgm:presLayoutVars>
      </dgm:prSet>
      <dgm:spPr/>
    </dgm:pt>
    <dgm:pt modelId="{9F743D61-9E06-41C1-B9E0-E3D55C543B27}" type="pres">
      <dgm:prSet presAssocID="{D784D146-0E76-4493-9BBD-CA88971EF072}" presName="negativeSpace" presStyleCnt="0"/>
      <dgm:spPr/>
    </dgm:pt>
    <dgm:pt modelId="{81AD7EBD-D63E-4A9B-8EA9-2781A65F5BCF}" type="pres">
      <dgm:prSet presAssocID="{D784D146-0E76-4493-9BBD-CA88971EF072}" presName="childText" presStyleLbl="conFgAcc1" presStyleIdx="1" presStyleCnt="4">
        <dgm:presLayoutVars>
          <dgm:bulletEnabled val="1"/>
        </dgm:presLayoutVars>
      </dgm:prSet>
      <dgm:spPr>
        <a:solidFill>
          <a:srgbClr val="8BA4B4">
            <a:alpha val="90000"/>
          </a:srgbClr>
        </a:solidFill>
        <a:ln>
          <a:solidFill>
            <a:srgbClr val="415B9B"/>
          </a:solidFill>
        </a:ln>
      </dgm:spPr>
    </dgm:pt>
    <dgm:pt modelId="{1A68ED98-C38A-4BB9-B06B-554711C66370}" type="pres">
      <dgm:prSet presAssocID="{BBA128D8-5F32-441F-AE24-AE7B4A8A8E6C}" presName="spaceBetweenRectangles" presStyleCnt="0"/>
      <dgm:spPr/>
    </dgm:pt>
    <dgm:pt modelId="{925514AC-D1A5-4FAF-98CA-C1BF63A54911}" type="pres">
      <dgm:prSet presAssocID="{6AADC77F-88F3-4433-8B36-CDE908985F13}" presName="parentLin" presStyleCnt="0"/>
      <dgm:spPr/>
    </dgm:pt>
    <dgm:pt modelId="{E0AAD9DC-93E7-445A-9DC2-5BA7AB50C52B}" type="pres">
      <dgm:prSet presAssocID="{6AADC77F-88F3-4433-8B36-CDE908985F13}" presName="parentLeftMargin" presStyleLbl="node1" presStyleIdx="1" presStyleCnt="4"/>
      <dgm:spPr/>
    </dgm:pt>
    <dgm:pt modelId="{52DEB119-E424-4164-AD41-9F2058E255A5}" type="pres">
      <dgm:prSet presAssocID="{6AADC77F-88F3-4433-8B36-CDE908985F13}" presName="parentText" presStyleLbl="node1" presStyleIdx="2" presStyleCnt="4">
        <dgm:presLayoutVars>
          <dgm:chMax val="0"/>
          <dgm:bulletEnabled val="1"/>
        </dgm:presLayoutVars>
      </dgm:prSet>
      <dgm:spPr/>
    </dgm:pt>
    <dgm:pt modelId="{0454295F-AE8E-4A49-9420-BA3C8001CC52}" type="pres">
      <dgm:prSet presAssocID="{6AADC77F-88F3-4433-8B36-CDE908985F13}" presName="negativeSpace" presStyleCnt="0"/>
      <dgm:spPr/>
    </dgm:pt>
    <dgm:pt modelId="{2F5A6089-57A6-47F4-81F2-90901BF0290C}" type="pres">
      <dgm:prSet presAssocID="{6AADC77F-88F3-4433-8B36-CDE908985F13}" presName="childText" presStyleLbl="conFgAcc1" presStyleIdx="2" presStyleCnt="4">
        <dgm:presLayoutVars>
          <dgm:bulletEnabled val="1"/>
        </dgm:presLayoutVars>
      </dgm:prSet>
      <dgm:spPr>
        <a:solidFill>
          <a:srgbClr val="8BA4B4">
            <a:alpha val="90000"/>
          </a:srgbClr>
        </a:solidFill>
        <a:ln>
          <a:solidFill>
            <a:srgbClr val="415B9B"/>
          </a:solidFill>
        </a:ln>
      </dgm:spPr>
    </dgm:pt>
    <dgm:pt modelId="{D693C1EF-0EB8-475D-9FE8-85156D1975E3}" type="pres">
      <dgm:prSet presAssocID="{83256D73-CA5D-4C3C-A138-0B1696CEF4A8}" presName="spaceBetweenRectangles" presStyleCnt="0"/>
      <dgm:spPr/>
    </dgm:pt>
    <dgm:pt modelId="{48184D35-D96F-44A0-B933-1EC42A6D8CD9}" type="pres">
      <dgm:prSet presAssocID="{7AE7695B-1CBD-42D2-82C0-49E509B9B088}" presName="parentLin" presStyleCnt="0"/>
      <dgm:spPr/>
    </dgm:pt>
    <dgm:pt modelId="{8B37513B-1EB9-423D-8112-2292FC956BC6}" type="pres">
      <dgm:prSet presAssocID="{7AE7695B-1CBD-42D2-82C0-49E509B9B088}" presName="parentLeftMargin" presStyleLbl="node1" presStyleIdx="2" presStyleCnt="4"/>
      <dgm:spPr/>
    </dgm:pt>
    <dgm:pt modelId="{20444465-B103-428B-A030-33B9A3FA61F1}" type="pres">
      <dgm:prSet presAssocID="{7AE7695B-1CBD-42D2-82C0-49E509B9B088}" presName="parentText" presStyleLbl="node1" presStyleIdx="3" presStyleCnt="4">
        <dgm:presLayoutVars>
          <dgm:chMax val="0"/>
          <dgm:bulletEnabled val="1"/>
        </dgm:presLayoutVars>
      </dgm:prSet>
      <dgm:spPr/>
    </dgm:pt>
    <dgm:pt modelId="{308E12D5-E02C-400F-9BDF-E90B20CD3F09}" type="pres">
      <dgm:prSet presAssocID="{7AE7695B-1CBD-42D2-82C0-49E509B9B088}" presName="negativeSpace" presStyleCnt="0"/>
      <dgm:spPr/>
    </dgm:pt>
    <dgm:pt modelId="{D6FF4715-BFF4-47EF-A4D6-E2C386EEADEF}" type="pres">
      <dgm:prSet presAssocID="{7AE7695B-1CBD-42D2-82C0-49E509B9B088}" presName="childText" presStyleLbl="conFgAcc1" presStyleIdx="3" presStyleCnt="4">
        <dgm:presLayoutVars>
          <dgm:bulletEnabled val="1"/>
        </dgm:presLayoutVars>
      </dgm:prSet>
      <dgm:spPr>
        <a:solidFill>
          <a:srgbClr val="8BA4B4">
            <a:alpha val="90000"/>
          </a:srgbClr>
        </a:solidFill>
        <a:ln>
          <a:solidFill>
            <a:srgbClr val="415B9B"/>
          </a:solidFill>
        </a:ln>
      </dgm:spPr>
    </dgm:pt>
  </dgm:ptLst>
  <dgm:cxnLst>
    <dgm:cxn modelId="{533E1829-1C2F-48C0-8B1B-9B90C88E9A67}" srcId="{726CB8A9-6DD5-4CC1-A39F-6AF6C37B1D59}" destId="{7AE7695B-1CBD-42D2-82C0-49E509B9B088}" srcOrd="3" destOrd="0" parTransId="{7EE7A4B2-47BE-43F4-8BD0-F6E8A8DF035D}" sibTransId="{8ACC2BE4-8839-464A-8BBD-2AE4AEB1DAB1}"/>
    <dgm:cxn modelId="{BEC54929-A034-4C12-BB9F-A0E125A5376B}" type="presOf" srcId="{26527056-74A1-42BC-A37B-850BC45A0CAA}" destId="{1B49C6F6-C9C1-4264-BE04-9B48BFD990CD}" srcOrd="1" destOrd="0" presId="urn:microsoft.com/office/officeart/2005/8/layout/list1"/>
    <dgm:cxn modelId="{F360DA29-10F3-469A-9C6B-373F825FE7B6}" srcId="{726CB8A9-6DD5-4CC1-A39F-6AF6C37B1D59}" destId="{26527056-74A1-42BC-A37B-850BC45A0CAA}" srcOrd="0" destOrd="0" parTransId="{53BB6C9B-2B01-4209-8006-B956C55EC899}" sibTransId="{A2540E32-4C37-4E86-B522-BC07D4B7A90D}"/>
    <dgm:cxn modelId="{62D91B5E-F66D-4AA8-B6D9-0F894C33F6BA}" type="presOf" srcId="{6AADC77F-88F3-4433-8B36-CDE908985F13}" destId="{52DEB119-E424-4164-AD41-9F2058E255A5}" srcOrd="1" destOrd="0" presId="urn:microsoft.com/office/officeart/2005/8/layout/list1"/>
    <dgm:cxn modelId="{913FB25F-D8D7-4511-883F-32B6516BAC2D}" type="presOf" srcId="{6AADC77F-88F3-4433-8B36-CDE908985F13}" destId="{E0AAD9DC-93E7-445A-9DC2-5BA7AB50C52B}" srcOrd="0" destOrd="0" presId="urn:microsoft.com/office/officeart/2005/8/layout/list1"/>
    <dgm:cxn modelId="{5346E966-20A8-4181-BB52-7E04FDD3D35F}" type="presOf" srcId="{7AE7695B-1CBD-42D2-82C0-49E509B9B088}" destId="{8B37513B-1EB9-423D-8112-2292FC956BC6}" srcOrd="0" destOrd="0" presId="urn:microsoft.com/office/officeart/2005/8/layout/list1"/>
    <dgm:cxn modelId="{3AAB216D-63C4-4F48-976E-9B173220E27F}" type="presOf" srcId="{26527056-74A1-42BC-A37B-850BC45A0CAA}" destId="{C7AFD89C-6504-45D6-B04A-A487E84D997A}" srcOrd="0" destOrd="0" presId="urn:microsoft.com/office/officeart/2005/8/layout/list1"/>
    <dgm:cxn modelId="{0F25E380-7C0B-4D5A-9224-AAA256032FDB}" type="presOf" srcId="{D784D146-0E76-4493-9BBD-CA88971EF072}" destId="{A4AFBF2A-4EFE-4706-BFEC-4BC29DC318C6}" srcOrd="1" destOrd="0" presId="urn:microsoft.com/office/officeart/2005/8/layout/list1"/>
    <dgm:cxn modelId="{CF7F6C87-A59D-451A-BF7D-D634B600BC45}" type="presOf" srcId="{7AE7695B-1CBD-42D2-82C0-49E509B9B088}" destId="{20444465-B103-428B-A030-33B9A3FA61F1}" srcOrd="1" destOrd="0" presId="urn:microsoft.com/office/officeart/2005/8/layout/list1"/>
    <dgm:cxn modelId="{A8366C8E-8C2D-4D7A-B785-7105F8A35037}" srcId="{726CB8A9-6DD5-4CC1-A39F-6AF6C37B1D59}" destId="{6AADC77F-88F3-4433-8B36-CDE908985F13}" srcOrd="2" destOrd="0" parTransId="{74A75751-E31A-4AEF-8E29-96BEDAF9ABA0}" sibTransId="{83256D73-CA5D-4C3C-A138-0B1696CEF4A8}"/>
    <dgm:cxn modelId="{45FCE89D-B39E-4DE4-9D01-180984B549EF}" type="presOf" srcId="{D784D146-0E76-4493-9BBD-CA88971EF072}" destId="{D493BEE2-080F-4F21-BEE7-B6EAE36D2328}" srcOrd="0" destOrd="0" presId="urn:microsoft.com/office/officeart/2005/8/layout/list1"/>
    <dgm:cxn modelId="{C09B1EE5-9AE3-43A8-847D-9448296F3443}" type="presOf" srcId="{726CB8A9-6DD5-4CC1-A39F-6AF6C37B1D59}" destId="{1B4A7BEE-34AF-45E9-A65B-90E1FFB15094}" srcOrd="0" destOrd="0" presId="urn:microsoft.com/office/officeart/2005/8/layout/list1"/>
    <dgm:cxn modelId="{26489DFA-119C-4463-9DF0-DEDE25EB4E50}" srcId="{726CB8A9-6DD5-4CC1-A39F-6AF6C37B1D59}" destId="{D784D146-0E76-4493-9BBD-CA88971EF072}" srcOrd="1" destOrd="0" parTransId="{9BF05CF3-3EFC-44A5-860E-997ACA8E43D9}" sibTransId="{BBA128D8-5F32-441F-AE24-AE7B4A8A8E6C}"/>
    <dgm:cxn modelId="{1D035FFF-7E1B-4DCE-89C0-F1F2AA740488}" type="presParOf" srcId="{1B4A7BEE-34AF-45E9-A65B-90E1FFB15094}" destId="{420636A1-7DF6-4E56-94A9-24ACC6756C85}" srcOrd="0" destOrd="0" presId="urn:microsoft.com/office/officeart/2005/8/layout/list1"/>
    <dgm:cxn modelId="{86D8CA97-C906-4EE0-A9FF-04B660903A10}" type="presParOf" srcId="{420636A1-7DF6-4E56-94A9-24ACC6756C85}" destId="{C7AFD89C-6504-45D6-B04A-A487E84D997A}" srcOrd="0" destOrd="0" presId="urn:microsoft.com/office/officeart/2005/8/layout/list1"/>
    <dgm:cxn modelId="{69B0826D-C9F6-4C0D-9230-9B4A3637A840}" type="presParOf" srcId="{420636A1-7DF6-4E56-94A9-24ACC6756C85}" destId="{1B49C6F6-C9C1-4264-BE04-9B48BFD990CD}" srcOrd="1" destOrd="0" presId="urn:microsoft.com/office/officeart/2005/8/layout/list1"/>
    <dgm:cxn modelId="{30C5B066-A7BB-42CA-8EFB-7DDDE27CB436}" type="presParOf" srcId="{1B4A7BEE-34AF-45E9-A65B-90E1FFB15094}" destId="{21132D3C-B657-449B-8734-D5CBB4828303}" srcOrd="1" destOrd="0" presId="urn:microsoft.com/office/officeart/2005/8/layout/list1"/>
    <dgm:cxn modelId="{FA14D401-90C1-4B07-84B5-AC9ED692EB93}" type="presParOf" srcId="{1B4A7BEE-34AF-45E9-A65B-90E1FFB15094}" destId="{D4529EAE-ABB2-4B1B-997A-F15D873CB79A}" srcOrd="2" destOrd="0" presId="urn:microsoft.com/office/officeart/2005/8/layout/list1"/>
    <dgm:cxn modelId="{2C0DB80D-5985-4026-8F7A-093DAF009F78}" type="presParOf" srcId="{1B4A7BEE-34AF-45E9-A65B-90E1FFB15094}" destId="{0E064945-57B1-4DD5-90A8-9451A9148988}" srcOrd="3" destOrd="0" presId="urn:microsoft.com/office/officeart/2005/8/layout/list1"/>
    <dgm:cxn modelId="{994EDBD0-B4F8-4226-9F98-5BB185455B2A}" type="presParOf" srcId="{1B4A7BEE-34AF-45E9-A65B-90E1FFB15094}" destId="{C14401F7-48AA-4FAF-85D0-E2C4B64AD468}" srcOrd="4" destOrd="0" presId="urn:microsoft.com/office/officeart/2005/8/layout/list1"/>
    <dgm:cxn modelId="{04AF0DE6-5243-413F-ACE3-B9A79431D152}" type="presParOf" srcId="{C14401F7-48AA-4FAF-85D0-E2C4B64AD468}" destId="{D493BEE2-080F-4F21-BEE7-B6EAE36D2328}" srcOrd="0" destOrd="0" presId="urn:microsoft.com/office/officeart/2005/8/layout/list1"/>
    <dgm:cxn modelId="{37B0A979-EA5F-40F1-AE59-78CFC59C0BD6}" type="presParOf" srcId="{C14401F7-48AA-4FAF-85D0-E2C4B64AD468}" destId="{A4AFBF2A-4EFE-4706-BFEC-4BC29DC318C6}" srcOrd="1" destOrd="0" presId="urn:microsoft.com/office/officeart/2005/8/layout/list1"/>
    <dgm:cxn modelId="{42D47CAF-C649-4CBE-95DE-4A6EDE5D1DC8}" type="presParOf" srcId="{1B4A7BEE-34AF-45E9-A65B-90E1FFB15094}" destId="{9F743D61-9E06-41C1-B9E0-E3D55C543B27}" srcOrd="5" destOrd="0" presId="urn:microsoft.com/office/officeart/2005/8/layout/list1"/>
    <dgm:cxn modelId="{E09E850F-C564-4B74-9614-D1383F90BACF}" type="presParOf" srcId="{1B4A7BEE-34AF-45E9-A65B-90E1FFB15094}" destId="{81AD7EBD-D63E-4A9B-8EA9-2781A65F5BCF}" srcOrd="6" destOrd="0" presId="urn:microsoft.com/office/officeart/2005/8/layout/list1"/>
    <dgm:cxn modelId="{EDC55726-C157-49CF-9285-4920E186315D}" type="presParOf" srcId="{1B4A7BEE-34AF-45E9-A65B-90E1FFB15094}" destId="{1A68ED98-C38A-4BB9-B06B-554711C66370}" srcOrd="7" destOrd="0" presId="urn:microsoft.com/office/officeart/2005/8/layout/list1"/>
    <dgm:cxn modelId="{2AD1E8CE-4A0C-4C0F-8EC9-1C62F495A758}" type="presParOf" srcId="{1B4A7BEE-34AF-45E9-A65B-90E1FFB15094}" destId="{925514AC-D1A5-4FAF-98CA-C1BF63A54911}" srcOrd="8" destOrd="0" presId="urn:microsoft.com/office/officeart/2005/8/layout/list1"/>
    <dgm:cxn modelId="{E8D5F617-B85A-4AE7-98DE-FA509E227C71}" type="presParOf" srcId="{925514AC-D1A5-4FAF-98CA-C1BF63A54911}" destId="{E0AAD9DC-93E7-445A-9DC2-5BA7AB50C52B}" srcOrd="0" destOrd="0" presId="urn:microsoft.com/office/officeart/2005/8/layout/list1"/>
    <dgm:cxn modelId="{25C3C749-1A15-4B18-8966-E62F7F7B4BFB}" type="presParOf" srcId="{925514AC-D1A5-4FAF-98CA-C1BF63A54911}" destId="{52DEB119-E424-4164-AD41-9F2058E255A5}" srcOrd="1" destOrd="0" presId="urn:microsoft.com/office/officeart/2005/8/layout/list1"/>
    <dgm:cxn modelId="{9168BADD-1F3D-4FB5-AD69-F44FA31CBE1D}" type="presParOf" srcId="{1B4A7BEE-34AF-45E9-A65B-90E1FFB15094}" destId="{0454295F-AE8E-4A49-9420-BA3C8001CC52}" srcOrd="9" destOrd="0" presId="urn:microsoft.com/office/officeart/2005/8/layout/list1"/>
    <dgm:cxn modelId="{81CEF430-85DE-4C5A-A01B-CCEE3DE9CDE1}" type="presParOf" srcId="{1B4A7BEE-34AF-45E9-A65B-90E1FFB15094}" destId="{2F5A6089-57A6-47F4-81F2-90901BF0290C}" srcOrd="10" destOrd="0" presId="urn:microsoft.com/office/officeart/2005/8/layout/list1"/>
    <dgm:cxn modelId="{C2E7421D-99F1-43A9-8863-3941039BC97F}" type="presParOf" srcId="{1B4A7BEE-34AF-45E9-A65B-90E1FFB15094}" destId="{D693C1EF-0EB8-475D-9FE8-85156D1975E3}" srcOrd="11" destOrd="0" presId="urn:microsoft.com/office/officeart/2005/8/layout/list1"/>
    <dgm:cxn modelId="{AFAEE53A-21C6-4345-BBB7-8C374FE7789B}" type="presParOf" srcId="{1B4A7BEE-34AF-45E9-A65B-90E1FFB15094}" destId="{48184D35-D96F-44A0-B933-1EC42A6D8CD9}" srcOrd="12" destOrd="0" presId="urn:microsoft.com/office/officeart/2005/8/layout/list1"/>
    <dgm:cxn modelId="{B7684843-E182-443C-B060-9BA7E4C4AA09}" type="presParOf" srcId="{48184D35-D96F-44A0-B933-1EC42A6D8CD9}" destId="{8B37513B-1EB9-423D-8112-2292FC956BC6}" srcOrd="0" destOrd="0" presId="urn:microsoft.com/office/officeart/2005/8/layout/list1"/>
    <dgm:cxn modelId="{A706D212-6279-4849-B4C5-C78138D2C96E}" type="presParOf" srcId="{48184D35-D96F-44A0-B933-1EC42A6D8CD9}" destId="{20444465-B103-428B-A030-33B9A3FA61F1}" srcOrd="1" destOrd="0" presId="urn:microsoft.com/office/officeart/2005/8/layout/list1"/>
    <dgm:cxn modelId="{CB80C490-BF98-49A5-96FF-D9426A2CB733}" type="presParOf" srcId="{1B4A7BEE-34AF-45E9-A65B-90E1FFB15094}" destId="{308E12D5-E02C-400F-9BDF-E90B20CD3F09}" srcOrd="13" destOrd="0" presId="urn:microsoft.com/office/officeart/2005/8/layout/list1"/>
    <dgm:cxn modelId="{1C213B40-C9D7-478F-9B6F-51088F26A53E}" type="presParOf" srcId="{1B4A7BEE-34AF-45E9-A65B-90E1FFB15094}" destId="{D6FF4715-BFF4-47EF-A4D6-E2C386EEADEF}"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9EC1469-C623-4507-BD71-3CBCF53C13A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FA11D6A-8D56-4793-A40E-A6639C750BF4}">
      <dgm:prSet/>
      <dgm:spPr>
        <a:solidFill>
          <a:srgbClr val="415B9B"/>
        </a:solidFill>
      </dgm:spPr>
      <dgm:t>
        <a:bodyPr/>
        <a:lstStyle/>
        <a:p>
          <a:r>
            <a:rPr lang="en-US">
              <a:solidFill>
                <a:schemeClr val="bg2">
                  <a:lumMod val="95000"/>
                </a:schemeClr>
              </a:solidFill>
            </a:rPr>
            <a:t>Assets transfer automatically upon the death of the owner.</a:t>
          </a:r>
        </a:p>
      </dgm:t>
    </dgm:pt>
    <dgm:pt modelId="{2ACAE508-BE48-4940-9896-F35365968ECC}" type="parTrans" cxnId="{943F204C-0F40-4A57-A9D6-C70D9A609623}">
      <dgm:prSet/>
      <dgm:spPr/>
      <dgm:t>
        <a:bodyPr/>
        <a:lstStyle/>
        <a:p>
          <a:endParaRPr lang="en-US"/>
        </a:p>
      </dgm:t>
    </dgm:pt>
    <dgm:pt modelId="{8C9093EC-F455-47F0-9655-3842D1B1E21F}" type="sibTrans" cxnId="{943F204C-0F40-4A57-A9D6-C70D9A609623}">
      <dgm:prSet/>
      <dgm:spPr/>
      <dgm:t>
        <a:bodyPr/>
        <a:lstStyle/>
        <a:p>
          <a:endParaRPr lang="en-US"/>
        </a:p>
      </dgm:t>
    </dgm:pt>
    <dgm:pt modelId="{891F30E1-60FB-453C-A73A-EEA2DA3173F1}">
      <dgm:prSet/>
      <dgm:spPr>
        <a:solidFill>
          <a:srgbClr val="415B9B"/>
        </a:solidFill>
      </dgm:spPr>
      <dgm:t>
        <a:bodyPr/>
        <a:lstStyle/>
        <a:p>
          <a:r>
            <a:rPr lang="en-US">
              <a:solidFill>
                <a:schemeClr val="bg2">
                  <a:lumMod val="95000"/>
                </a:schemeClr>
              </a:solidFill>
            </a:rPr>
            <a:t>TODs can include: </a:t>
          </a:r>
        </a:p>
      </dgm:t>
    </dgm:pt>
    <dgm:pt modelId="{95A833FE-18B2-4AEE-8AE6-A134D1AA5482}" type="parTrans" cxnId="{C535403C-5ACE-4C62-A63E-A3138F3128AA}">
      <dgm:prSet/>
      <dgm:spPr/>
      <dgm:t>
        <a:bodyPr/>
        <a:lstStyle/>
        <a:p>
          <a:endParaRPr lang="en-US"/>
        </a:p>
      </dgm:t>
    </dgm:pt>
    <dgm:pt modelId="{8C80DA6F-B6FC-4B52-90A9-8523DAA7F66F}" type="sibTrans" cxnId="{C535403C-5ACE-4C62-A63E-A3138F3128AA}">
      <dgm:prSet/>
      <dgm:spPr/>
      <dgm:t>
        <a:bodyPr/>
        <a:lstStyle/>
        <a:p>
          <a:endParaRPr lang="en-US"/>
        </a:p>
      </dgm:t>
    </dgm:pt>
    <dgm:pt modelId="{A7CC492B-C9F0-477F-91DF-917701DC15AA}">
      <dgm:prSet/>
      <dgm:spPr>
        <a:solidFill>
          <a:srgbClr val="8BA4B4">
            <a:alpha val="90000"/>
          </a:srgbClr>
        </a:solidFill>
        <a:ln>
          <a:solidFill>
            <a:srgbClr val="415B9B"/>
          </a:solidFill>
        </a:ln>
      </dgm:spPr>
      <dgm:t>
        <a:bodyPr/>
        <a:lstStyle/>
        <a:p>
          <a:r>
            <a:rPr lang="en-US">
              <a:solidFill>
                <a:srgbClr val="002659"/>
              </a:solidFill>
            </a:rPr>
            <a:t>Joint bank accounts.</a:t>
          </a:r>
        </a:p>
      </dgm:t>
    </dgm:pt>
    <dgm:pt modelId="{A0299339-01ED-40C8-BEE7-B52B19B5076B}" type="parTrans" cxnId="{CB8B9413-9982-4ABA-A1C7-935A5F598E87}">
      <dgm:prSet/>
      <dgm:spPr/>
      <dgm:t>
        <a:bodyPr/>
        <a:lstStyle/>
        <a:p>
          <a:endParaRPr lang="en-US"/>
        </a:p>
      </dgm:t>
    </dgm:pt>
    <dgm:pt modelId="{A2F2F1DC-D19F-4E22-8E07-2915BE9D840E}" type="sibTrans" cxnId="{CB8B9413-9982-4ABA-A1C7-935A5F598E87}">
      <dgm:prSet/>
      <dgm:spPr/>
      <dgm:t>
        <a:bodyPr/>
        <a:lstStyle/>
        <a:p>
          <a:endParaRPr lang="en-US"/>
        </a:p>
      </dgm:t>
    </dgm:pt>
    <dgm:pt modelId="{02496B06-AFBC-432D-89AF-2BB9DB70C1B0}">
      <dgm:prSet/>
      <dgm:spPr>
        <a:solidFill>
          <a:srgbClr val="8BA4B4">
            <a:alpha val="90000"/>
          </a:srgbClr>
        </a:solidFill>
        <a:ln>
          <a:solidFill>
            <a:srgbClr val="415B9B"/>
          </a:solidFill>
        </a:ln>
      </dgm:spPr>
      <dgm:t>
        <a:bodyPr/>
        <a:lstStyle/>
        <a:p>
          <a:r>
            <a:rPr lang="en-US">
              <a:solidFill>
                <a:srgbClr val="002659"/>
              </a:solidFill>
            </a:rPr>
            <a:t>Real estate with a right of survivorship.</a:t>
          </a:r>
        </a:p>
      </dgm:t>
    </dgm:pt>
    <dgm:pt modelId="{ECE82D16-52B8-44B5-B0BC-F5AD1E0BD2AC}" type="parTrans" cxnId="{0E8D49F6-F97B-4FAA-96B5-8649DE0DC235}">
      <dgm:prSet/>
      <dgm:spPr/>
      <dgm:t>
        <a:bodyPr/>
        <a:lstStyle/>
        <a:p>
          <a:endParaRPr lang="en-US"/>
        </a:p>
      </dgm:t>
    </dgm:pt>
    <dgm:pt modelId="{D037A7D6-CE51-4F89-869C-B0B1856050E0}" type="sibTrans" cxnId="{0E8D49F6-F97B-4FAA-96B5-8649DE0DC235}">
      <dgm:prSet/>
      <dgm:spPr/>
      <dgm:t>
        <a:bodyPr/>
        <a:lstStyle/>
        <a:p>
          <a:endParaRPr lang="en-US"/>
        </a:p>
      </dgm:t>
    </dgm:pt>
    <dgm:pt modelId="{0A805743-DA80-49BA-B514-53129BF12232}">
      <dgm:prSet/>
      <dgm:spPr>
        <a:solidFill>
          <a:srgbClr val="8BA4B4">
            <a:alpha val="90000"/>
          </a:srgbClr>
        </a:solidFill>
        <a:ln>
          <a:solidFill>
            <a:srgbClr val="415B9B"/>
          </a:solidFill>
        </a:ln>
      </dgm:spPr>
      <dgm:t>
        <a:bodyPr/>
        <a:lstStyle/>
        <a:p>
          <a:r>
            <a:rPr lang="en-US">
              <a:solidFill>
                <a:srgbClr val="002659"/>
              </a:solidFill>
            </a:rPr>
            <a:t>Beneficiary designations.</a:t>
          </a:r>
        </a:p>
      </dgm:t>
    </dgm:pt>
    <dgm:pt modelId="{87DDD9E4-791E-447B-A2CE-0BD14D9DEC42}" type="parTrans" cxnId="{8EE314B0-1603-4446-9F16-C98122419F69}">
      <dgm:prSet/>
      <dgm:spPr/>
      <dgm:t>
        <a:bodyPr/>
        <a:lstStyle/>
        <a:p>
          <a:endParaRPr lang="en-US"/>
        </a:p>
      </dgm:t>
    </dgm:pt>
    <dgm:pt modelId="{B688B0C8-2756-4E8B-8786-544002B47F98}" type="sibTrans" cxnId="{8EE314B0-1603-4446-9F16-C98122419F69}">
      <dgm:prSet/>
      <dgm:spPr/>
      <dgm:t>
        <a:bodyPr/>
        <a:lstStyle/>
        <a:p>
          <a:endParaRPr lang="en-US"/>
        </a:p>
      </dgm:t>
    </dgm:pt>
    <dgm:pt modelId="{CAD21DCC-69B3-452E-A9BD-5DD6BC13FCC3}" type="pres">
      <dgm:prSet presAssocID="{29EC1469-C623-4507-BD71-3CBCF53C13AD}" presName="linear" presStyleCnt="0">
        <dgm:presLayoutVars>
          <dgm:dir/>
          <dgm:animLvl val="lvl"/>
          <dgm:resizeHandles val="exact"/>
        </dgm:presLayoutVars>
      </dgm:prSet>
      <dgm:spPr/>
    </dgm:pt>
    <dgm:pt modelId="{04DF4A38-4A09-440A-B87B-EE0F9694327F}" type="pres">
      <dgm:prSet presAssocID="{4FA11D6A-8D56-4793-A40E-A6639C750BF4}" presName="parentLin" presStyleCnt="0"/>
      <dgm:spPr/>
    </dgm:pt>
    <dgm:pt modelId="{733D8995-8DD6-4C18-A66B-AC63CDC0E938}" type="pres">
      <dgm:prSet presAssocID="{4FA11D6A-8D56-4793-A40E-A6639C750BF4}" presName="parentLeftMargin" presStyleLbl="node1" presStyleIdx="0" presStyleCnt="2"/>
      <dgm:spPr/>
    </dgm:pt>
    <dgm:pt modelId="{98A4641B-7574-4448-9784-33D4B43A6E9D}" type="pres">
      <dgm:prSet presAssocID="{4FA11D6A-8D56-4793-A40E-A6639C750BF4}" presName="parentText" presStyleLbl="node1" presStyleIdx="0" presStyleCnt="2">
        <dgm:presLayoutVars>
          <dgm:chMax val="0"/>
          <dgm:bulletEnabled val="1"/>
        </dgm:presLayoutVars>
      </dgm:prSet>
      <dgm:spPr/>
    </dgm:pt>
    <dgm:pt modelId="{B8667DF3-A16E-41DD-8F02-EA10DC3B1DF2}" type="pres">
      <dgm:prSet presAssocID="{4FA11D6A-8D56-4793-A40E-A6639C750BF4}" presName="negativeSpace" presStyleCnt="0"/>
      <dgm:spPr/>
    </dgm:pt>
    <dgm:pt modelId="{64B86F04-2C72-40FB-A949-DA4E1DB7D568}" type="pres">
      <dgm:prSet presAssocID="{4FA11D6A-8D56-4793-A40E-A6639C750BF4}" presName="childText" presStyleLbl="conFgAcc1" presStyleIdx="0" presStyleCnt="2">
        <dgm:presLayoutVars>
          <dgm:bulletEnabled val="1"/>
        </dgm:presLayoutVars>
      </dgm:prSet>
      <dgm:spPr>
        <a:solidFill>
          <a:srgbClr val="8BA4B4">
            <a:alpha val="90000"/>
          </a:srgbClr>
        </a:solidFill>
        <a:ln>
          <a:solidFill>
            <a:srgbClr val="415B9B"/>
          </a:solidFill>
        </a:ln>
      </dgm:spPr>
    </dgm:pt>
    <dgm:pt modelId="{73B9D506-F88E-4811-961C-4DCB1F6D2990}" type="pres">
      <dgm:prSet presAssocID="{8C9093EC-F455-47F0-9655-3842D1B1E21F}" presName="spaceBetweenRectangles" presStyleCnt="0"/>
      <dgm:spPr/>
    </dgm:pt>
    <dgm:pt modelId="{2FEF31B1-D4DC-41ED-8CFB-BA09BBFF0BFB}" type="pres">
      <dgm:prSet presAssocID="{891F30E1-60FB-453C-A73A-EEA2DA3173F1}" presName="parentLin" presStyleCnt="0"/>
      <dgm:spPr/>
    </dgm:pt>
    <dgm:pt modelId="{BF9132FC-5B13-469E-94B2-1ED290AFAF46}" type="pres">
      <dgm:prSet presAssocID="{891F30E1-60FB-453C-A73A-EEA2DA3173F1}" presName="parentLeftMargin" presStyleLbl="node1" presStyleIdx="0" presStyleCnt="2"/>
      <dgm:spPr/>
    </dgm:pt>
    <dgm:pt modelId="{2723DA32-AEC7-429D-ABA6-BA3082EB4BED}" type="pres">
      <dgm:prSet presAssocID="{891F30E1-60FB-453C-A73A-EEA2DA3173F1}" presName="parentText" presStyleLbl="node1" presStyleIdx="1" presStyleCnt="2">
        <dgm:presLayoutVars>
          <dgm:chMax val="0"/>
          <dgm:bulletEnabled val="1"/>
        </dgm:presLayoutVars>
      </dgm:prSet>
      <dgm:spPr/>
    </dgm:pt>
    <dgm:pt modelId="{3799D307-5079-45FA-80AA-5DA58EE18785}" type="pres">
      <dgm:prSet presAssocID="{891F30E1-60FB-453C-A73A-EEA2DA3173F1}" presName="negativeSpace" presStyleCnt="0"/>
      <dgm:spPr/>
    </dgm:pt>
    <dgm:pt modelId="{26BD7009-E107-491E-A6B8-53E6B7FA0E7C}" type="pres">
      <dgm:prSet presAssocID="{891F30E1-60FB-453C-A73A-EEA2DA3173F1}" presName="childText" presStyleLbl="conFgAcc1" presStyleIdx="1" presStyleCnt="2">
        <dgm:presLayoutVars>
          <dgm:bulletEnabled val="1"/>
        </dgm:presLayoutVars>
      </dgm:prSet>
      <dgm:spPr/>
    </dgm:pt>
  </dgm:ptLst>
  <dgm:cxnLst>
    <dgm:cxn modelId="{CC830B09-BE01-41FD-BBE0-FB6B381A0A6F}" type="presOf" srcId="{29EC1469-C623-4507-BD71-3CBCF53C13AD}" destId="{CAD21DCC-69B3-452E-A9BD-5DD6BC13FCC3}" srcOrd="0" destOrd="0" presId="urn:microsoft.com/office/officeart/2005/8/layout/list1"/>
    <dgm:cxn modelId="{CB8B9413-9982-4ABA-A1C7-935A5F598E87}" srcId="{891F30E1-60FB-453C-A73A-EEA2DA3173F1}" destId="{A7CC492B-C9F0-477F-91DF-917701DC15AA}" srcOrd="0" destOrd="0" parTransId="{A0299339-01ED-40C8-BEE7-B52B19B5076B}" sibTransId="{A2F2F1DC-D19F-4E22-8E07-2915BE9D840E}"/>
    <dgm:cxn modelId="{684E8024-C007-4D0A-A3E2-EA893058D184}" type="presOf" srcId="{02496B06-AFBC-432D-89AF-2BB9DB70C1B0}" destId="{26BD7009-E107-491E-A6B8-53E6B7FA0E7C}" srcOrd="0" destOrd="1" presId="urn:microsoft.com/office/officeart/2005/8/layout/list1"/>
    <dgm:cxn modelId="{C535403C-5ACE-4C62-A63E-A3138F3128AA}" srcId="{29EC1469-C623-4507-BD71-3CBCF53C13AD}" destId="{891F30E1-60FB-453C-A73A-EEA2DA3173F1}" srcOrd="1" destOrd="0" parTransId="{95A833FE-18B2-4AEE-8AE6-A134D1AA5482}" sibTransId="{8C80DA6F-B6FC-4B52-90A9-8523DAA7F66F}"/>
    <dgm:cxn modelId="{943F204C-0F40-4A57-A9D6-C70D9A609623}" srcId="{29EC1469-C623-4507-BD71-3CBCF53C13AD}" destId="{4FA11D6A-8D56-4793-A40E-A6639C750BF4}" srcOrd="0" destOrd="0" parTransId="{2ACAE508-BE48-4940-9896-F35365968ECC}" sibTransId="{8C9093EC-F455-47F0-9655-3842D1B1E21F}"/>
    <dgm:cxn modelId="{3353606C-9FDE-4FEF-8A8F-CE874AE9D8F6}" type="presOf" srcId="{891F30E1-60FB-453C-A73A-EEA2DA3173F1}" destId="{BF9132FC-5B13-469E-94B2-1ED290AFAF46}" srcOrd="0" destOrd="0" presId="urn:microsoft.com/office/officeart/2005/8/layout/list1"/>
    <dgm:cxn modelId="{BB722F9C-7F9D-4633-8745-ED251B890701}" type="presOf" srcId="{A7CC492B-C9F0-477F-91DF-917701DC15AA}" destId="{26BD7009-E107-491E-A6B8-53E6B7FA0E7C}" srcOrd="0" destOrd="0" presId="urn:microsoft.com/office/officeart/2005/8/layout/list1"/>
    <dgm:cxn modelId="{8EE314B0-1603-4446-9F16-C98122419F69}" srcId="{891F30E1-60FB-453C-A73A-EEA2DA3173F1}" destId="{0A805743-DA80-49BA-B514-53129BF12232}" srcOrd="2" destOrd="0" parTransId="{87DDD9E4-791E-447B-A2CE-0BD14D9DEC42}" sibTransId="{B688B0C8-2756-4E8B-8786-544002B47F98}"/>
    <dgm:cxn modelId="{CE4209B4-147A-49D2-8D38-5F606ED96578}" type="presOf" srcId="{4FA11D6A-8D56-4793-A40E-A6639C750BF4}" destId="{98A4641B-7574-4448-9784-33D4B43A6E9D}" srcOrd="1" destOrd="0" presId="urn:microsoft.com/office/officeart/2005/8/layout/list1"/>
    <dgm:cxn modelId="{76E2FAD7-9E45-42BA-9CFF-E28174399B43}" type="presOf" srcId="{0A805743-DA80-49BA-B514-53129BF12232}" destId="{26BD7009-E107-491E-A6B8-53E6B7FA0E7C}" srcOrd="0" destOrd="2" presId="urn:microsoft.com/office/officeart/2005/8/layout/list1"/>
    <dgm:cxn modelId="{8E2808E7-B4A0-49A6-9B55-66CD4A4AE93B}" type="presOf" srcId="{4FA11D6A-8D56-4793-A40E-A6639C750BF4}" destId="{733D8995-8DD6-4C18-A66B-AC63CDC0E938}" srcOrd="0" destOrd="0" presId="urn:microsoft.com/office/officeart/2005/8/layout/list1"/>
    <dgm:cxn modelId="{0E8D49F6-F97B-4FAA-96B5-8649DE0DC235}" srcId="{891F30E1-60FB-453C-A73A-EEA2DA3173F1}" destId="{02496B06-AFBC-432D-89AF-2BB9DB70C1B0}" srcOrd="1" destOrd="0" parTransId="{ECE82D16-52B8-44B5-B0BC-F5AD1E0BD2AC}" sibTransId="{D037A7D6-CE51-4F89-869C-B0B1856050E0}"/>
    <dgm:cxn modelId="{2551BAFB-FEA9-4984-AF56-F9CBDAA45AF7}" type="presOf" srcId="{891F30E1-60FB-453C-A73A-EEA2DA3173F1}" destId="{2723DA32-AEC7-429D-ABA6-BA3082EB4BED}" srcOrd="1" destOrd="0" presId="urn:microsoft.com/office/officeart/2005/8/layout/list1"/>
    <dgm:cxn modelId="{7ED801ED-0C40-4B7F-8A1D-64D779E0C253}" type="presParOf" srcId="{CAD21DCC-69B3-452E-A9BD-5DD6BC13FCC3}" destId="{04DF4A38-4A09-440A-B87B-EE0F9694327F}" srcOrd="0" destOrd="0" presId="urn:microsoft.com/office/officeart/2005/8/layout/list1"/>
    <dgm:cxn modelId="{D67ED999-DDC4-440F-9F22-40B3C7F64E4B}" type="presParOf" srcId="{04DF4A38-4A09-440A-B87B-EE0F9694327F}" destId="{733D8995-8DD6-4C18-A66B-AC63CDC0E938}" srcOrd="0" destOrd="0" presId="urn:microsoft.com/office/officeart/2005/8/layout/list1"/>
    <dgm:cxn modelId="{8C97A27F-F34E-42D5-B529-1F83B836D677}" type="presParOf" srcId="{04DF4A38-4A09-440A-B87B-EE0F9694327F}" destId="{98A4641B-7574-4448-9784-33D4B43A6E9D}" srcOrd="1" destOrd="0" presId="urn:microsoft.com/office/officeart/2005/8/layout/list1"/>
    <dgm:cxn modelId="{6E674AD7-BC1A-42C7-85E8-55DF3BBBDC78}" type="presParOf" srcId="{CAD21DCC-69B3-452E-A9BD-5DD6BC13FCC3}" destId="{B8667DF3-A16E-41DD-8F02-EA10DC3B1DF2}" srcOrd="1" destOrd="0" presId="urn:microsoft.com/office/officeart/2005/8/layout/list1"/>
    <dgm:cxn modelId="{CF2F4552-3AC5-4D9E-AB3D-2CD9F16E4F54}" type="presParOf" srcId="{CAD21DCC-69B3-452E-A9BD-5DD6BC13FCC3}" destId="{64B86F04-2C72-40FB-A949-DA4E1DB7D568}" srcOrd="2" destOrd="0" presId="urn:microsoft.com/office/officeart/2005/8/layout/list1"/>
    <dgm:cxn modelId="{5C741622-0580-44C2-B5CA-E710F0CA7BF7}" type="presParOf" srcId="{CAD21DCC-69B3-452E-A9BD-5DD6BC13FCC3}" destId="{73B9D506-F88E-4811-961C-4DCB1F6D2990}" srcOrd="3" destOrd="0" presId="urn:microsoft.com/office/officeart/2005/8/layout/list1"/>
    <dgm:cxn modelId="{D14894C8-677E-4D4F-A05D-C4AFA01A814C}" type="presParOf" srcId="{CAD21DCC-69B3-452E-A9BD-5DD6BC13FCC3}" destId="{2FEF31B1-D4DC-41ED-8CFB-BA09BBFF0BFB}" srcOrd="4" destOrd="0" presId="urn:microsoft.com/office/officeart/2005/8/layout/list1"/>
    <dgm:cxn modelId="{FFB28B84-90E1-4760-9D1A-438D76189B71}" type="presParOf" srcId="{2FEF31B1-D4DC-41ED-8CFB-BA09BBFF0BFB}" destId="{BF9132FC-5B13-469E-94B2-1ED290AFAF46}" srcOrd="0" destOrd="0" presId="urn:microsoft.com/office/officeart/2005/8/layout/list1"/>
    <dgm:cxn modelId="{66E00466-431D-4876-8506-BA02F1E67FD0}" type="presParOf" srcId="{2FEF31B1-D4DC-41ED-8CFB-BA09BBFF0BFB}" destId="{2723DA32-AEC7-429D-ABA6-BA3082EB4BED}" srcOrd="1" destOrd="0" presId="urn:microsoft.com/office/officeart/2005/8/layout/list1"/>
    <dgm:cxn modelId="{6C3900CC-C015-4C80-BAAF-F99BB26F1FD2}" type="presParOf" srcId="{CAD21DCC-69B3-452E-A9BD-5DD6BC13FCC3}" destId="{3799D307-5079-45FA-80AA-5DA58EE18785}" srcOrd="5" destOrd="0" presId="urn:microsoft.com/office/officeart/2005/8/layout/list1"/>
    <dgm:cxn modelId="{58BB9E29-7455-4E61-B682-BF948C269A1F}" type="presParOf" srcId="{CAD21DCC-69B3-452E-A9BD-5DD6BC13FCC3}" destId="{26BD7009-E107-491E-A6B8-53E6B7FA0E7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A728918-4353-4B8F-A8F8-57084431190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CCE2D48-850C-4861-9D8A-33330DC04B2F}">
      <dgm:prSet/>
      <dgm:spPr/>
      <dgm:t>
        <a:bodyPr/>
        <a:lstStyle/>
        <a:p>
          <a:r>
            <a:rPr lang="en-US">
              <a:solidFill>
                <a:srgbClr val="002659"/>
              </a:solidFill>
            </a:rPr>
            <a:t>Buy/sell agreements</a:t>
          </a:r>
        </a:p>
      </dgm:t>
    </dgm:pt>
    <dgm:pt modelId="{81E50B27-C0FC-4B25-9BB2-5FE6EACD54DE}" type="parTrans" cxnId="{135DA5CC-B88F-45DC-8BF7-0331564809EF}">
      <dgm:prSet/>
      <dgm:spPr/>
      <dgm:t>
        <a:bodyPr/>
        <a:lstStyle/>
        <a:p>
          <a:endParaRPr lang="en-US"/>
        </a:p>
      </dgm:t>
    </dgm:pt>
    <dgm:pt modelId="{43210CCB-41A9-41C5-A2D7-47BDDE17F0C0}" type="sibTrans" cxnId="{135DA5CC-B88F-45DC-8BF7-0331564809EF}">
      <dgm:prSet/>
      <dgm:spPr/>
      <dgm:t>
        <a:bodyPr/>
        <a:lstStyle/>
        <a:p>
          <a:endParaRPr lang="en-US"/>
        </a:p>
      </dgm:t>
    </dgm:pt>
    <dgm:pt modelId="{B0059333-E80E-4B68-890B-AE5BEC3572D1}">
      <dgm:prSet/>
      <dgm:spPr>
        <a:ln>
          <a:noFill/>
        </a:ln>
      </dgm:spPr>
      <dgm:t>
        <a:bodyPr/>
        <a:lstStyle/>
        <a:p>
          <a:r>
            <a:rPr lang="en-US">
              <a:solidFill>
                <a:srgbClr val="002659"/>
              </a:solidFill>
            </a:rPr>
            <a:t>Replacing asset values</a:t>
          </a:r>
        </a:p>
      </dgm:t>
    </dgm:pt>
    <dgm:pt modelId="{08523976-309D-4F93-A7E0-9DDBF2058DD7}" type="parTrans" cxnId="{7A2799A8-5D2C-4346-B33F-B61BB31350BA}">
      <dgm:prSet/>
      <dgm:spPr/>
      <dgm:t>
        <a:bodyPr/>
        <a:lstStyle/>
        <a:p>
          <a:endParaRPr lang="en-US"/>
        </a:p>
      </dgm:t>
    </dgm:pt>
    <dgm:pt modelId="{9A6B7A61-2B1F-48B8-834B-70CE398784C0}" type="sibTrans" cxnId="{7A2799A8-5D2C-4346-B33F-B61BB31350BA}">
      <dgm:prSet/>
      <dgm:spPr/>
      <dgm:t>
        <a:bodyPr/>
        <a:lstStyle/>
        <a:p>
          <a:endParaRPr lang="en-US"/>
        </a:p>
      </dgm:t>
    </dgm:pt>
    <dgm:pt modelId="{F1D1B506-4359-4C7D-A8B2-77D034A7F07F}">
      <dgm:prSet/>
      <dgm:spPr/>
      <dgm:t>
        <a:bodyPr/>
        <a:lstStyle/>
        <a:p>
          <a:r>
            <a:rPr lang="en-US">
              <a:solidFill>
                <a:srgbClr val="002659"/>
              </a:solidFill>
            </a:rPr>
            <a:t>Trusts </a:t>
          </a:r>
        </a:p>
      </dgm:t>
    </dgm:pt>
    <dgm:pt modelId="{6183C970-E65D-47DB-867E-B2D13114FAD6}" type="parTrans" cxnId="{16C75715-29A9-44D8-9858-1AFE3D23C651}">
      <dgm:prSet/>
      <dgm:spPr/>
      <dgm:t>
        <a:bodyPr/>
        <a:lstStyle/>
        <a:p>
          <a:endParaRPr lang="en-US"/>
        </a:p>
      </dgm:t>
    </dgm:pt>
    <dgm:pt modelId="{E3B54EBA-C73C-49D6-9A41-E2142E901D29}" type="sibTrans" cxnId="{16C75715-29A9-44D8-9858-1AFE3D23C651}">
      <dgm:prSet/>
      <dgm:spPr/>
      <dgm:t>
        <a:bodyPr/>
        <a:lstStyle/>
        <a:p>
          <a:endParaRPr lang="en-US"/>
        </a:p>
      </dgm:t>
    </dgm:pt>
    <dgm:pt modelId="{994C0BF1-6261-4CA2-AE6D-7D19BD45FFC9}">
      <dgm:prSet/>
      <dgm:spPr/>
      <dgm:t>
        <a:bodyPr/>
        <a:lstStyle/>
        <a:p>
          <a:r>
            <a:rPr lang="en-US">
              <a:solidFill>
                <a:srgbClr val="002659"/>
              </a:solidFill>
            </a:rPr>
            <a:t>Legacy to nonfarm heirs</a:t>
          </a:r>
        </a:p>
      </dgm:t>
    </dgm:pt>
    <dgm:pt modelId="{50362582-561F-4BAD-ADE8-5B7528B82849}" type="parTrans" cxnId="{528955D2-097D-4A83-A34B-D64151830854}">
      <dgm:prSet/>
      <dgm:spPr/>
      <dgm:t>
        <a:bodyPr/>
        <a:lstStyle/>
        <a:p>
          <a:endParaRPr lang="en-US"/>
        </a:p>
      </dgm:t>
    </dgm:pt>
    <dgm:pt modelId="{BE3D55BA-83B9-4C30-A166-46EE004CDFE3}" type="sibTrans" cxnId="{528955D2-097D-4A83-A34B-D64151830854}">
      <dgm:prSet/>
      <dgm:spPr/>
      <dgm:t>
        <a:bodyPr/>
        <a:lstStyle/>
        <a:p>
          <a:endParaRPr lang="en-US"/>
        </a:p>
      </dgm:t>
    </dgm:pt>
    <dgm:pt modelId="{A100F8DD-AB37-4F04-A211-F6E48DBDC48D}">
      <dgm:prSet/>
      <dgm:spPr/>
      <dgm:t>
        <a:bodyPr/>
        <a:lstStyle/>
        <a:p>
          <a:r>
            <a:rPr lang="en-US">
              <a:solidFill>
                <a:srgbClr val="002659"/>
              </a:solidFill>
            </a:rPr>
            <a:t>Estate taxes </a:t>
          </a:r>
        </a:p>
      </dgm:t>
    </dgm:pt>
    <dgm:pt modelId="{793E31EA-B17B-443C-9F82-AA4F152A8BC4}" type="parTrans" cxnId="{1818269B-D6FC-4F6C-B62D-BDE59FEC97B5}">
      <dgm:prSet/>
      <dgm:spPr/>
      <dgm:t>
        <a:bodyPr/>
        <a:lstStyle/>
        <a:p>
          <a:endParaRPr lang="en-US"/>
        </a:p>
      </dgm:t>
    </dgm:pt>
    <dgm:pt modelId="{0E8BD5F4-6B0E-482D-853D-774BC2881C9C}" type="sibTrans" cxnId="{1818269B-D6FC-4F6C-B62D-BDE59FEC97B5}">
      <dgm:prSet/>
      <dgm:spPr/>
      <dgm:t>
        <a:bodyPr/>
        <a:lstStyle/>
        <a:p>
          <a:endParaRPr lang="en-US"/>
        </a:p>
      </dgm:t>
    </dgm:pt>
    <dgm:pt modelId="{1EC975E4-2A34-4168-BA91-2CA66DA2F10B}" type="pres">
      <dgm:prSet presAssocID="{8A728918-4353-4B8F-A8F8-57084431190B}" presName="vert0" presStyleCnt="0">
        <dgm:presLayoutVars>
          <dgm:dir/>
          <dgm:animOne val="branch"/>
          <dgm:animLvl val="lvl"/>
        </dgm:presLayoutVars>
      </dgm:prSet>
      <dgm:spPr/>
    </dgm:pt>
    <dgm:pt modelId="{971A3C46-0B4D-401E-A94A-E5D3F23A2A7C}" type="pres">
      <dgm:prSet presAssocID="{5CCE2D48-850C-4861-9D8A-33330DC04B2F}" presName="thickLine" presStyleLbl="alignNode1" presStyleIdx="0" presStyleCnt="5"/>
      <dgm:spPr/>
    </dgm:pt>
    <dgm:pt modelId="{B4664D46-A051-4E34-B9B8-4232C1EDFB66}" type="pres">
      <dgm:prSet presAssocID="{5CCE2D48-850C-4861-9D8A-33330DC04B2F}" presName="horz1" presStyleCnt="0"/>
      <dgm:spPr/>
    </dgm:pt>
    <dgm:pt modelId="{7BD9BB0C-F793-4477-A654-BE714743F674}" type="pres">
      <dgm:prSet presAssocID="{5CCE2D48-850C-4861-9D8A-33330DC04B2F}" presName="tx1" presStyleLbl="revTx" presStyleIdx="0" presStyleCnt="5"/>
      <dgm:spPr/>
    </dgm:pt>
    <dgm:pt modelId="{D469C70F-5BC1-4689-9897-5C3F0141D197}" type="pres">
      <dgm:prSet presAssocID="{5CCE2D48-850C-4861-9D8A-33330DC04B2F}" presName="vert1" presStyleCnt="0"/>
      <dgm:spPr/>
    </dgm:pt>
    <dgm:pt modelId="{D163DB2A-4685-4583-87E6-8E3A8092F667}" type="pres">
      <dgm:prSet presAssocID="{B0059333-E80E-4B68-890B-AE5BEC3572D1}" presName="thickLine" presStyleLbl="alignNode1" presStyleIdx="1" presStyleCnt="5"/>
      <dgm:spPr/>
    </dgm:pt>
    <dgm:pt modelId="{D9DCE7BB-E572-4A6D-A137-05C655C8D89F}" type="pres">
      <dgm:prSet presAssocID="{B0059333-E80E-4B68-890B-AE5BEC3572D1}" presName="horz1" presStyleCnt="0"/>
      <dgm:spPr/>
    </dgm:pt>
    <dgm:pt modelId="{8B932A82-66D7-4228-9FB5-341442815B65}" type="pres">
      <dgm:prSet presAssocID="{B0059333-E80E-4B68-890B-AE5BEC3572D1}" presName="tx1" presStyleLbl="revTx" presStyleIdx="1" presStyleCnt="5"/>
      <dgm:spPr/>
    </dgm:pt>
    <dgm:pt modelId="{10223C94-3677-43F3-AD59-D4CDFDE2F471}" type="pres">
      <dgm:prSet presAssocID="{B0059333-E80E-4B68-890B-AE5BEC3572D1}" presName="vert1" presStyleCnt="0"/>
      <dgm:spPr/>
    </dgm:pt>
    <dgm:pt modelId="{1472D188-3DEB-4C07-BD08-03D17710B8E1}" type="pres">
      <dgm:prSet presAssocID="{F1D1B506-4359-4C7D-A8B2-77D034A7F07F}" presName="thickLine" presStyleLbl="alignNode1" presStyleIdx="2" presStyleCnt="5"/>
      <dgm:spPr/>
    </dgm:pt>
    <dgm:pt modelId="{500C5C71-0BD3-437F-B4C4-6E817752F2EB}" type="pres">
      <dgm:prSet presAssocID="{F1D1B506-4359-4C7D-A8B2-77D034A7F07F}" presName="horz1" presStyleCnt="0"/>
      <dgm:spPr/>
    </dgm:pt>
    <dgm:pt modelId="{2940FF88-85E0-4597-91DD-070951774D20}" type="pres">
      <dgm:prSet presAssocID="{F1D1B506-4359-4C7D-A8B2-77D034A7F07F}" presName="tx1" presStyleLbl="revTx" presStyleIdx="2" presStyleCnt="5"/>
      <dgm:spPr/>
    </dgm:pt>
    <dgm:pt modelId="{FB91F575-F9D6-4AAE-BDF1-448FB2A05155}" type="pres">
      <dgm:prSet presAssocID="{F1D1B506-4359-4C7D-A8B2-77D034A7F07F}" presName="vert1" presStyleCnt="0"/>
      <dgm:spPr/>
    </dgm:pt>
    <dgm:pt modelId="{813AA6AD-FD20-4611-BCCC-E26C2183BAA0}" type="pres">
      <dgm:prSet presAssocID="{994C0BF1-6261-4CA2-AE6D-7D19BD45FFC9}" presName="thickLine" presStyleLbl="alignNode1" presStyleIdx="3" presStyleCnt="5"/>
      <dgm:spPr/>
    </dgm:pt>
    <dgm:pt modelId="{B1DB247A-AAEC-4CD4-91BD-F65CFE07A343}" type="pres">
      <dgm:prSet presAssocID="{994C0BF1-6261-4CA2-AE6D-7D19BD45FFC9}" presName="horz1" presStyleCnt="0"/>
      <dgm:spPr/>
    </dgm:pt>
    <dgm:pt modelId="{AC7F33C5-65F6-40F5-B488-9C97AFC6DE14}" type="pres">
      <dgm:prSet presAssocID="{994C0BF1-6261-4CA2-AE6D-7D19BD45FFC9}" presName="tx1" presStyleLbl="revTx" presStyleIdx="3" presStyleCnt="5"/>
      <dgm:spPr/>
    </dgm:pt>
    <dgm:pt modelId="{D3F3AC20-9573-4A1B-B304-5F8CFD36D7BB}" type="pres">
      <dgm:prSet presAssocID="{994C0BF1-6261-4CA2-AE6D-7D19BD45FFC9}" presName="vert1" presStyleCnt="0"/>
      <dgm:spPr/>
    </dgm:pt>
    <dgm:pt modelId="{97A38909-F626-45C2-8136-1E03AB72BE92}" type="pres">
      <dgm:prSet presAssocID="{A100F8DD-AB37-4F04-A211-F6E48DBDC48D}" presName="thickLine" presStyleLbl="alignNode1" presStyleIdx="4" presStyleCnt="5"/>
      <dgm:spPr/>
    </dgm:pt>
    <dgm:pt modelId="{26DE2C4A-42B3-4DA6-A6E5-27F349B00B11}" type="pres">
      <dgm:prSet presAssocID="{A100F8DD-AB37-4F04-A211-F6E48DBDC48D}" presName="horz1" presStyleCnt="0"/>
      <dgm:spPr/>
    </dgm:pt>
    <dgm:pt modelId="{D9F894D5-7AC8-4746-9D1F-4CD1C8EBFB87}" type="pres">
      <dgm:prSet presAssocID="{A100F8DD-AB37-4F04-A211-F6E48DBDC48D}" presName="tx1" presStyleLbl="revTx" presStyleIdx="4" presStyleCnt="5"/>
      <dgm:spPr/>
    </dgm:pt>
    <dgm:pt modelId="{E9826535-BDFA-40E9-8403-B7F091077BE7}" type="pres">
      <dgm:prSet presAssocID="{A100F8DD-AB37-4F04-A211-F6E48DBDC48D}" presName="vert1" presStyleCnt="0"/>
      <dgm:spPr/>
    </dgm:pt>
  </dgm:ptLst>
  <dgm:cxnLst>
    <dgm:cxn modelId="{6F81FB00-7AA6-493F-B24E-959FD210DD10}" type="presOf" srcId="{8A728918-4353-4B8F-A8F8-57084431190B}" destId="{1EC975E4-2A34-4168-BA91-2CA66DA2F10B}" srcOrd="0" destOrd="0" presId="urn:microsoft.com/office/officeart/2008/layout/LinedList"/>
    <dgm:cxn modelId="{CCEAB907-A006-4D75-96D1-B5805A256ADC}" type="presOf" srcId="{F1D1B506-4359-4C7D-A8B2-77D034A7F07F}" destId="{2940FF88-85E0-4597-91DD-070951774D20}" srcOrd="0" destOrd="0" presId="urn:microsoft.com/office/officeart/2008/layout/LinedList"/>
    <dgm:cxn modelId="{16C75715-29A9-44D8-9858-1AFE3D23C651}" srcId="{8A728918-4353-4B8F-A8F8-57084431190B}" destId="{F1D1B506-4359-4C7D-A8B2-77D034A7F07F}" srcOrd="2" destOrd="0" parTransId="{6183C970-E65D-47DB-867E-B2D13114FAD6}" sibTransId="{E3B54EBA-C73C-49D6-9A41-E2142E901D29}"/>
    <dgm:cxn modelId="{38A64471-640B-49B6-8B85-65597EAC8BB3}" type="presOf" srcId="{A100F8DD-AB37-4F04-A211-F6E48DBDC48D}" destId="{D9F894D5-7AC8-4746-9D1F-4CD1C8EBFB87}" srcOrd="0" destOrd="0" presId="urn:microsoft.com/office/officeart/2008/layout/LinedList"/>
    <dgm:cxn modelId="{08809A83-1B84-4906-9649-799ADA751167}" type="presOf" srcId="{B0059333-E80E-4B68-890B-AE5BEC3572D1}" destId="{8B932A82-66D7-4228-9FB5-341442815B65}" srcOrd="0" destOrd="0" presId="urn:microsoft.com/office/officeart/2008/layout/LinedList"/>
    <dgm:cxn modelId="{1818269B-D6FC-4F6C-B62D-BDE59FEC97B5}" srcId="{8A728918-4353-4B8F-A8F8-57084431190B}" destId="{A100F8DD-AB37-4F04-A211-F6E48DBDC48D}" srcOrd="4" destOrd="0" parTransId="{793E31EA-B17B-443C-9F82-AA4F152A8BC4}" sibTransId="{0E8BD5F4-6B0E-482D-853D-774BC2881C9C}"/>
    <dgm:cxn modelId="{343542A7-1BE8-499C-B961-1473DF1DE3F0}" type="presOf" srcId="{5CCE2D48-850C-4861-9D8A-33330DC04B2F}" destId="{7BD9BB0C-F793-4477-A654-BE714743F674}" srcOrd="0" destOrd="0" presId="urn:microsoft.com/office/officeart/2008/layout/LinedList"/>
    <dgm:cxn modelId="{7A2799A8-5D2C-4346-B33F-B61BB31350BA}" srcId="{8A728918-4353-4B8F-A8F8-57084431190B}" destId="{B0059333-E80E-4B68-890B-AE5BEC3572D1}" srcOrd="1" destOrd="0" parTransId="{08523976-309D-4F93-A7E0-9DDBF2058DD7}" sibTransId="{9A6B7A61-2B1F-48B8-834B-70CE398784C0}"/>
    <dgm:cxn modelId="{BEAC2AC7-456C-48F9-B45F-C36C2D8D0281}" type="presOf" srcId="{994C0BF1-6261-4CA2-AE6D-7D19BD45FFC9}" destId="{AC7F33C5-65F6-40F5-B488-9C97AFC6DE14}" srcOrd="0" destOrd="0" presId="urn:microsoft.com/office/officeart/2008/layout/LinedList"/>
    <dgm:cxn modelId="{135DA5CC-B88F-45DC-8BF7-0331564809EF}" srcId="{8A728918-4353-4B8F-A8F8-57084431190B}" destId="{5CCE2D48-850C-4861-9D8A-33330DC04B2F}" srcOrd="0" destOrd="0" parTransId="{81E50B27-C0FC-4B25-9BB2-5FE6EACD54DE}" sibTransId="{43210CCB-41A9-41C5-A2D7-47BDDE17F0C0}"/>
    <dgm:cxn modelId="{528955D2-097D-4A83-A34B-D64151830854}" srcId="{8A728918-4353-4B8F-A8F8-57084431190B}" destId="{994C0BF1-6261-4CA2-AE6D-7D19BD45FFC9}" srcOrd="3" destOrd="0" parTransId="{50362582-561F-4BAD-ADE8-5B7528B82849}" sibTransId="{BE3D55BA-83B9-4C30-A166-46EE004CDFE3}"/>
    <dgm:cxn modelId="{71B36140-5AE1-4E5A-B71D-543AE7FCCF1C}" type="presParOf" srcId="{1EC975E4-2A34-4168-BA91-2CA66DA2F10B}" destId="{971A3C46-0B4D-401E-A94A-E5D3F23A2A7C}" srcOrd="0" destOrd="0" presId="urn:microsoft.com/office/officeart/2008/layout/LinedList"/>
    <dgm:cxn modelId="{EBF95F74-A717-4F0F-8B87-95934F9FF1F7}" type="presParOf" srcId="{1EC975E4-2A34-4168-BA91-2CA66DA2F10B}" destId="{B4664D46-A051-4E34-B9B8-4232C1EDFB66}" srcOrd="1" destOrd="0" presId="urn:microsoft.com/office/officeart/2008/layout/LinedList"/>
    <dgm:cxn modelId="{3ABAD9B8-6DB4-45D3-8BEE-B2C88D9D8932}" type="presParOf" srcId="{B4664D46-A051-4E34-B9B8-4232C1EDFB66}" destId="{7BD9BB0C-F793-4477-A654-BE714743F674}" srcOrd="0" destOrd="0" presId="urn:microsoft.com/office/officeart/2008/layout/LinedList"/>
    <dgm:cxn modelId="{4393DBFA-254D-4593-814B-C0221A63FE0F}" type="presParOf" srcId="{B4664D46-A051-4E34-B9B8-4232C1EDFB66}" destId="{D469C70F-5BC1-4689-9897-5C3F0141D197}" srcOrd="1" destOrd="0" presId="urn:microsoft.com/office/officeart/2008/layout/LinedList"/>
    <dgm:cxn modelId="{EF99224A-93A7-4813-AF4A-1191E077A93C}" type="presParOf" srcId="{1EC975E4-2A34-4168-BA91-2CA66DA2F10B}" destId="{D163DB2A-4685-4583-87E6-8E3A8092F667}" srcOrd="2" destOrd="0" presId="urn:microsoft.com/office/officeart/2008/layout/LinedList"/>
    <dgm:cxn modelId="{6D3CCE20-EF9F-4DC5-B25C-1DDDA5323DAF}" type="presParOf" srcId="{1EC975E4-2A34-4168-BA91-2CA66DA2F10B}" destId="{D9DCE7BB-E572-4A6D-A137-05C655C8D89F}" srcOrd="3" destOrd="0" presId="urn:microsoft.com/office/officeart/2008/layout/LinedList"/>
    <dgm:cxn modelId="{B9EF391F-5466-4C96-9341-A24B8C27C569}" type="presParOf" srcId="{D9DCE7BB-E572-4A6D-A137-05C655C8D89F}" destId="{8B932A82-66D7-4228-9FB5-341442815B65}" srcOrd="0" destOrd="0" presId="urn:microsoft.com/office/officeart/2008/layout/LinedList"/>
    <dgm:cxn modelId="{4CA4EF5D-5E30-49D0-B57C-572971DB3FC3}" type="presParOf" srcId="{D9DCE7BB-E572-4A6D-A137-05C655C8D89F}" destId="{10223C94-3677-43F3-AD59-D4CDFDE2F471}" srcOrd="1" destOrd="0" presId="urn:microsoft.com/office/officeart/2008/layout/LinedList"/>
    <dgm:cxn modelId="{2903681E-CBF6-41B1-8F39-481979D396F5}" type="presParOf" srcId="{1EC975E4-2A34-4168-BA91-2CA66DA2F10B}" destId="{1472D188-3DEB-4C07-BD08-03D17710B8E1}" srcOrd="4" destOrd="0" presId="urn:microsoft.com/office/officeart/2008/layout/LinedList"/>
    <dgm:cxn modelId="{52B984C2-1F98-4FF8-AF9B-4D758A64FF12}" type="presParOf" srcId="{1EC975E4-2A34-4168-BA91-2CA66DA2F10B}" destId="{500C5C71-0BD3-437F-B4C4-6E817752F2EB}" srcOrd="5" destOrd="0" presId="urn:microsoft.com/office/officeart/2008/layout/LinedList"/>
    <dgm:cxn modelId="{AD08839A-97E1-4C77-83DA-CB678DAAB9E1}" type="presParOf" srcId="{500C5C71-0BD3-437F-B4C4-6E817752F2EB}" destId="{2940FF88-85E0-4597-91DD-070951774D20}" srcOrd="0" destOrd="0" presId="urn:microsoft.com/office/officeart/2008/layout/LinedList"/>
    <dgm:cxn modelId="{741B4BFC-A588-4685-9E55-95ACAEDD03F8}" type="presParOf" srcId="{500C5C71-0BD3-437F-B4C4-6E817752F2EB}" destId="{FB91F575-F9D6-4AAE-BDF1-448FB2A05155}" srcOrd="1" destOrd="0" presId="urn:microsoft.com/office/officeart/2008/layout/LinedList"/>
    <dgm:cxn modelId="{31239BF3-77EA-47F9-ADFE-C7E9CB80FF78}" type="presParOf" srcId="{1EC975E4-2A34-4168-BA91-2CA66DA2F10B}" destId="{813AA6AD-FD20-4611-BCCC-E26C2183BAA0}" srcOrd="6" destOrd="0" presId="urn:microsoft.com/office/officeart/2008/layout/LinedList"/>
    <dgm:cxn modelId="{145D523F-7B94-4624-BC74-2BBFB0953739}" type="presParOf" srcId="{1EC975E4-2A34-4168-BA91-2CA66DA2F10B}" destId="{B1DB247A-AAEC-4CD4-91BD-F65CFE07A343}" srcOrd="7" destOrd="0" presId="urn:microsoft.com/office/officeart/2008/layout/LinedList"/>
    <dgm:cxn modelId="{B4989AF5-EF4E-4845-9D1B-6BF9D0283337}" type="presParOf" srcId="{B1DB247A-AAEC-4CD4-91BD-F65CFE07A343}" destId="{AC7F33C5-65F6-40F5-B488-9C97AFC6DE14}" srcOrd="0" destOrd="0" presId="urn:microsoft.com/office/officeart/2008/layout/LinedList"/>
    <dgm:cxn modelId="{F6243E89-14FF-41F3-86D0-EBEA0B7C1603}" type="presParOf" srcId="{B1DB247A-AAEC-4CD4-91BD-F65CFE07A343}" destId="{D3F3AC20-9573-4A1B-B304-5F8CFD36D7BB}" srcOrd="1" destOrd="0" presId="urn:microsoft.com/office/officeart/2008/layout/LinedList"/>
    <dgm:cxn modelId="{0455A5EC-83B2-47BF-88BF-89DC84650A90}" type="presParOf" srcId="{1EC975E4-2A34-4168-BA91-2CA66DA2F10B}" destId="{97A38909-F626-45C2-8136-1E03AB72BE92}" srcOrd="8" destOrd="0" presId="urn:microsoft.com/office/officeart/2008/layout/LinedList"/>
    <dgm:cxn modelId="{4DCDE922-FBA9-4D3B-B011-61B1D67237BC}" type="presParOf" srcId="{1EC975E4-2A34-4168-BA91-2CA66DA2F10B}" destId="{26DE2C4A-42B3-4DA6-A6E5-27F349B00B11}" srcOrd="9" destOrd="0" presId="urn:microsoft.com/office/officeart/2008/layout/LinedList"/>
    <dgm:cxn modelId="{56529F99-73DD-4A97-B64E-37693F02DA8A}" type="presParOf" srcId="{26DE2C4A-42B3-4DA6-A6E5-27F349B00B11}" destId="{D9F894D5-7AC8-4746-9D1F-4CD1C8EBFB87}" srcOrd="0" destOrd="0" presId="urn:microsoft.com/office/officeart/2008/layout/LinedList"/>
    <dgm:cxn modelId="{22952581-7471-42EF-86F4-8609C3512F94}" type="presParOf" srcId="{26DE2C4A-42B3-4DA6-A6E5-27F349B00B11}" destId="{E9826535-BDFA-40E9-8403-B7F091077BE7}" srcOrd="1"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01D60B5-C764-4FF0-A44C-389B1395AB8B}" type="doc">
      <dgm:prSet loTypeId="urn:microsoft.com/office/officeart/2005/8/layout/hierarchy1" loCatId="hierarchy" qsTypeId="urn:microsoft.com/office/officeart/2005/8/quickstyle/simple1" qsCatId="simple" csTypeId="urn:microsoft.com/office/officeart/2005/8/colors/accent1_1" csCatId="accent1"/>
      <dgm:spPr/>
      <dgm:t>
        <a:bodyPr/>
        <a:lstStyle/>
        <a:p>
          <a:endParaRPr lang="en-US"/>
        </a:p>
      </dgm:t>
    </dgm:pt>
    <dgm:pt modelId="{DC13B5E5-CEF7-4952-AB79-408F201D50AB}">
      <dgm:prSet/>
      <dgm:spPr/>
      <dgm:t>
        <a:bodyPr/>
        <a:lstStyle/>
        <a:p>
          <a:r>
            <a:rPr lang="en-US">
              <a:solidFill>
                <a:srgbClr val="004B24"/>
              </a:solidFill>
            </a:rPr>
            <a:t>Gift</a:t>
          </a:r>
        </a:p>
      </dgm:t>
    </dgm:pt>
    <dgm:pt modelId="{F997F00F-CAE2-41E4-8FCC-98461A303FC3}" type="parTrans" cxnId="{C91D3409-89DB-454D-8D0D-515B8881F94E}">
      <dgm:prSet/>
      <dgm:spPr/>
      <dgm:t>
        <a:bodyPr/>
        <a:lstStyle/>
        <a:p>
          <a:endParaRPr lang="en-US"/>
        </a:p>
      </dgm:t>
    </dgm:pt>
    <dgm:pt modelId="{4987F153-BDAC-41A4-B8CC-2227388DB25E}" type="sibTrans" cxnId="{C91D3409-89DB-454D-8D0D-515B8881F94E}">
      <dgm:prSet/>
      <dgm:spPr/>
      <dgm:t>
        <a:bodyPr/>
        <a:lstStyle/>
        <a:p>
          <a:endParaRPr lang="en-US"/>
        </a:p>
      </dgm:t>
    </dgm:pt>
    <dgm:pt modelId="{DEEBF25B-3BFA-4008-8620-8CCE11DB8D68}">
      <dgm:prSet/>
      <dgm:spPr/>
      <dgm:t>
        <a:bodyPr/>
        <a:lstStyle/>
        <a:p>
          <a:r>
            <a:rPr lang="en-US">
              <a:solidFill>
                <a:srgbClr val="004B24"/>
              </a:solidFill>
            </a:rPr>
            <a:t>Sale</a:t>
          </a:r>
        </a:p>
      </dgm:t>
    </dgm:pt>
    <dgm:pt modelId="{EF4683D7-3772-4A33-A4F0-3D043DFD7019}" type="parTrans" cxnId="{DA4E0E6C-45F0-41B1-9FE7-6A18D3A695EB}">
      <dgm:prSet/>
      <dgm:spPr/>
      <dgm:t>
        <a:bodyPr/>
        <a:lstStyle/>
        <a:p>
          <a:endParaRPr lang="en-US"/>
        </a:p>
      </dgm:t>
    </dgm:pt>
    <dgm:pt modelId="{851AF2A9-3F9F-4E9D-B5E1-958AEF93C7A7}" type="sibTrans" cxnId="{DA4E0E6C-45F0-41B1-9FE7-6A18D3A695EB}">
      <dgm:prSet/>
      <dgm:spPr/>
      <dgm:t>
        <a:bodyPr/>
        <a:lstStyle/>
        <a:p>
          <a:endParaRPr lang="en-US"/>
        </a:p>
      </dgm:t>
    </dgm:pt>
    <dgm:pt modelId="{B78BA8BC-171E-40B0-9D2E-EDC4FB601631}">
      <dgm:prSet/>
      <dgm:spPr/>
      <dgm:t>
        <a:bodyPr/>
        <a:lstStyle/>
        <a:p>
          <a:r>
            <a:rPr lang="en-US">
              <a:solidFill>
                <a:srgbClr val="004B24"/>
              </a:solidFill>
            </a:rPr>
            <a:t>Inheritance</a:t>
          </a:r>
        </a:p>
      </dgm:t>
    </dgm:pt>
    <dgm:pt modelId="{918BC709-0B96-4364-A474-EF4115AB5ED8}" type="parTrans" cxnId="{735DA130-48C3-46DB-9817-8B421B3EEEBF}">
      <dgm:prSet/>
      <dgm:spPr/>
      <dgm:t>
        <a:bodyPr/>
        <a:lstStyle/>
        <a:p>
          <a:endParaRPr lang="en-US"/>
        </a:p>
      </dgm:t>
    </dgm:pt>
    <dgm:pt modelId="{AEAC9BE9-3988-4241-BAF6-CB6EA6709D69}" type="sibTrans" cxnId="{735DA130-48C3-46DB-9817-8B421B3EEEBF}">
      <dgm:prSet/>
      <dgm:spPr/>
      <dgm:t>
        <a:bodyPr/>
        <a:lstStyle/>
        <a:p>
          <a:endParaRPr lang="en-US"/>
        </a:p>
      </dgm:t>
    </dgm:pt>
    <dgm:pt modelId="{88DDB80D-FFF2-43D0-BA22-1E3679A4ECFD}">
      <dgm:prSet/>
      <dgm:spPr/>
      <dgm:t>
        <a:bodyPr/>
        <a:lstStyle/>
        <a:p>
          <a:r>
            <a:rPr lang="en-US">
              <a:solidFill>
                <a:srgbClr val="004B24"/>
              </a:solidFill>
            </a:rPr>
            <a:t>Lease</a:t>
          </a:r>
        </a:p>
      </dgm:t>
    </dgm:pt>
    <dgm:pt modelId="{28BF1BD6-FB8D-49B1-8A5A-ABAA1E1796B4}" type="parTrans" cxnId="{974D26B6-531D-4204-A410-8C36DFB3CC24}">
      <dgm:prSet/>
      <dgm:spPr/>
      <dgm:t>
        <a:bodyPr/>
        <a:lstStyle/>
        <a:p>
          <a:endParaRPr lang="en-US"/>
        </a:p>
      </dgm:t>
    </dgm:pt>
    <dgm:pt modelId="{894761AB-82E8-442D-B860-CD721A3F6B6E}" type="sibTrans" cxnId="{974D26B6-531D-4204-A410-8C36DFB3CC24}">
      <dgm:prSet/>
      <dgm:spPr/>
      <dgm:t>
        <a:bodyPr/>
        <a:lstStyle/>
        <a:p>
          <a:endParaRPr lang="en-US"/>
        </a:p>
      </dgm:t>
    </dgm:pt>
    <dgm:pt modelId="{62308291-929C-4B55-A9C2-3C2471914463}" type="pres">
      <dgm:prSet presAssocID="{E01D60B5-C764-4FF0-A44C-389B1395AB8B}" presName="hierChild1" presStyleCnt="0">
        <dgm:presLayoutVars>
          <dgm:chPref val="1"/>
          <dgm:dir/>
          <dgm:animOne val="branch"/>
          <dgm:animLvl val="lvl"/>
          <dgm:resizeHandles/>
        </dgm:presLayoutVars>
      </dgm:prSet>
      <dgm:spPr/>
    </dgm:pt>
    <dgm:pt modelId="{7E6C2489-60B4-43B9-A973-5EDC7E786860}" type="pres">
      <dgm:prSet presAssocID="{DC13B5E5-CEF7-4952-AB79-408F201D50AB}" presName="hierRoot1" presStyleCnt="0"/>
      <dgm:spPr/>
    </dgm:pt>
    <dgm:pt modelId="{C7DF4E56-53BA-48DE-A773-20A6AC88DADD}" type="pres">
      <dgm:prSet presAssocID="{DC13B5E5-CEF7-4952-AB79-408F201D50AB}" presName="composite" presStyleCnt="0"/>
      <dgm:spPr/>
    </dgm:pt>
    <dgm:pt modelId="{68763950-9CE6-4029-AAC6-9E826727F179}" type="pres">
      <dgm:prSet presAssocID="{DC13B5E5-CEF7-4952-AB79-408F201D50AB}" presName="background" presStyleLbl="node0" presStyleIdx="0" presStyleCnt="4"/>
      <dgm:spPr/>
    </dgm:pt>
    <dgm:pt modelId="{45AD9C0F-0E49-4E85-9E65-94578F482890}" type="pres">
      <dgm:prSet presAssocID="{DC13B5E5-CEF7-4952-AB79-408F201D50AB}" presName="text" presStyleLbl="fgAcc0" presStyleIdx="0" presStyleCnt="4">
        <dgm:presLayoutVars>
          <dgm:chPref val="3"/>
        </dgm:presLayoutVars>
      </dgm:prSet>
      <dgm:spPr/>
    </dgm:pt>
    <dgm:pt modelId="{17D379F4-2E32-4366-9778-61D2CFC66334}" type="pres">
      <dgm:prSet presAssocID="{DC13B5E5-CEF7-4952-AB79-408F201D50AB}" presName="hierChild2" presStyleCnt="0"/>
      <dgm:spPr/>
    </dgm:pt>
    <dgm:pt modelId="{0269082E-8F20-4245-8AE1-26960AF5E541}" type="pres">
      <dgm:prSet presAssocID="{DEEBF25B-3BFA-4008-8620-8CCE11DB8D68}" presName="hierRoot1" presStyleCnt="0"/>
      <dgm:spPr/>
    </dgm:pt>
    <dgm:pt modelId="{EFF19CD5-B8FD-43B3-B74B-66EC89C22540}" type="pres">
      <dgm:prSet presAssocID="{DEEBF25B-3BFA-4008-8620-8CCE11DB8D68}" presName="composite" presStyleCnt="0"/>
      <dgm:spPr/>
    </dgm:pt>
    <dgm:pt modelId="{24909BD3-561E-4363-B791-2B6262B64CDF}" type="pres">
      <dgm:prSet presAssocID="{DEEBF25B-3BFA-4008-8620-8CCE11DB8D68}" presName="background" presStyleLbl="node0" presStyleIdx="1" presStyleCnt="4"/>
      <dgm:spPr/>
    </dgm:pt>
    <dgm:pt modelId="{BD13F522-7CFD-4DCB-980A-D4FCD83A7DFC}" type="pres">
      <dgm:prSet presAssocID="{DEEBF25B-3BFA-4008-8620-8CCE11DB8D68}" presName="text" presStyleLbl="fgAcc0" presStyleIdx="1" presStyleCnt="4">
        <dgm:presLayoutVars>
          <dgm:chPref val="3"/>
        </dgm:presLayoutVars>
      </dgm:prSet>
      <dgm:spPr/>
    </dgm:pt>
    <dgm:pt modelId="{BC23EFAA-0D35-40CA-892E-BD5D8AD583A9}" type="pres">
      <dgm:prSet presAssocID="{DEEBF25B-3BFA-4008-8620-8CCE11DB8D68}" presName="hierChild2" presStyleCnt="0"/>
      <dgm:spPr/>
    </dgm:pt>
    <dgm:pt modelId="{638859C1-95D6-499E-81FF-30BCF25FFE55}" type="pres">
      <dgm:prSet presAssocID="{B78BA8BC-171E-40B0-9D2E-EDC4FB601631}" presName="hierRoot1" presStyleCnt="0"/>
      <dgm:spPr/>
    </dgm:pt>
    <dgm:pt modelId="{D1816566-C3B1-44D5-A60B-B8D079B2133D}" type="pres">
      <dgm:prSet presAssocID="{B78BA8BC-171E-40B0-9D2E-EDC4FB601631}" presName="composite" presStyleCnt="0"/>
      <dgm:spPr/>
    </dgm:pt>
    <dgm:pt modelId="{CB56CBF9-6844-4805-A2CC-B34C521FFC3B}" type="pres">
      <dgm:prSet presAssocID="{B78BA8BC-171E-40B0-9D2E-EDC4FB601631}" presName="background" presStyleLbl="node0" presStyleIdx="2" presStyleCnt="4"/>
      <dgm:spPr/>
    </dgm:pt>
    <dgm:pt modelId="{F9396969-CF5C-4D8F-969E-1FBBC2B80993}" type="pres">
      <dgm:prSet presAssocID="{B78BA8BC-171E-40B0-9D2E-EDC4FB601631}" presName="text" presStyleLbl="fgAcc0" presStyleIdx="2" presStyleCnt="4">
        <dgm:presLayoutVars>
          <dgm:chPref val="3"/>
        </dgm:presLayoutVars>
      </dgm:prSet>
      <dgm:spPr/>
    </dgm:pt>
    <dgm:pt modelId="{44A93770-AF74-4DAF-B50E-E8E7E69F75FC}" type="pres">
      <dgm:prSet presAssocID="{B78BA8BC-171E-40B0-9D2E-EDC4FB601631}" presName="hierChild2" presStyleCnt="0"/>
      <dgm:spPr/>
    </dgm:pt>
    <dgm:pt modelId="{786F5654-5B08-4424-BC75-C882F31A2C76}" type="pres">
      <dgm:prSet presAssocID="{88DDB80D-FFF2-43D0-BA22-1E3679A4ECFD}" presName="hierRoot1" presStyleCnt="0"/>
      <dgm:spPr/>
    </dgm:pt>
    <dgm:pt modelId="{2A9C34CD-EC77-429D-A004-6E7D30317E52}" type="pres">
      <dgm:prSet presAssocID="{88DDB80D-FFF2-43D0-BA22-1E3679A4ECFD}" presName="composite" presStyleCnt="0"/>
      <dgm:spPr/>
    </dgm:pt>
    <dgm:pt modelId="{81A28E05-CC9A-4E55-B7FB-8BE5229CDE04}" type="pres">
      <dgm:prSet presAssocID="{88DDB80D-FFF2-43D0-BA22-1E3679A4ECFD}" presName="background" presStyleLbl="node0" presStyleIdx="3" presStyleCnt="4"/>
      <dgm:spPr/>
    </dgm:pt>
    <dgm:pt modelId="{7CDFDDE3-FC11-494E-B117-721F1F802B23}" type="pres">
      <dgm:prSet presAssocID="{88DDB80D-FFF2-43D0-BA22-1E3679A4ECFD}" presName="text" presStyleLbl="fgAcc0" presStyleIdx="3" presStyleCnt="4">
        <dgm:presLayoutVars>
          <dgm:chPref val="3"/>
        </dgm:presLayoutVars>
      </dgm:prSet>
      <dgm:spPr/>
    </dgm:pt>
    <dgm:pt modelId="{AB8DC124-3BF8-48F9-9D7D-8E1DFF58D3A3}" type="pres">
      <dgm:prSet presAssocID="{88DDB80D-FFF2-43D0-BA22-1E3679A4ECFD}" presName="hierChild2" presStyleCnt="0"/>
      <dgm:spPr/>
    </dgm:pt>
  </dgm:ptLst>
  <dgm:cxnLst>
    <dgm:cxn modelId="{C91D3409-89DB-454D-8D0D-515B8881F94E}" srcId="{E01D60B5-C764-4FF0-A44C-389B1395AB8B}" destId="{DC13B5E5-CEF7-4952-AB79-408F201D50AB}" srcOrd="0" destOrd="0" parTransId="{F997F00F-CAE2-41E4-8FCC-98461A303FC3}" sibTransId="{4987F153-BDAC-41A4-B8CC-2227388DB25E}"/>
    <dgm:cxn modelId="{6B99FC1B-A5F4-49A1-9674-CF623C05FA45}" type="presOf" srcId="{DC13B5E5-CEF7-4952-AB79-408F201D50AB}" destId="{45AD9C0F-0E49-4E85-9E65-94578F482890}" srcOrd="0" destOrd="0" presId="urn:microsoft.com/office/officeart/2005/8/layout/hierarchy1"/>
    <dgm:cxn modelId="{11B7D428-ADD9-41A7-BE87-257C582EDB31}" type="presOf" srcId="{E01D60B5-C764-4FF0-A44C-389B1395AB8B}" destId="{62308291-929C-4B55-A9C2-3C2471914463}" srcOrd="0" destOrd="0" presId="urn:microsoft.com/office/officeart/2005/8/layout/hierarchy1"/>
    <dgm:cxn modelId="{735DA130-48C3-46DB-9817-8B421B3EEEBF}" srcId="{E01D60B5-C764-4FF0-A44C-389B1395AB8B}" destId="{B78BA8BC-171E-40B0-9D2E-EDC4FB601631}" srcOrd="2" destOrd="0" parTransId="{918BC709-0B96-4364-A474-EF4115AB5ED8}" sibTransId="{AEAC9BE9-3988-4241-BAF6-CB6EA6709D69}"/>
    <dgm:cxn modelId="{B147105D-F1EC-4720-A874-6762CF784577}" type="presOf" srcId="{88DDB80D-FFF2-43D0-BA22-1E3679A4ECFD}" destId="{7CDFDDE3-FC11-494E-B117-721F1F802B23}" srcOrd="0" destOrd="0" presId="urn:microsoft.com/office/officeart/2005/8/layout/hierarchy1"/>
    <dgm:cxn modelId="{4C20D242-D21D-4191-A6E0-E70F81E93EBC}" type="presOf" srcId="{DEEBF25B-3BFA-4008-8620-8CCE11DB8D68}" destId="{BD13F522-7CFD-4DCB-980A-D4FCD83A7DFC}" srcOrd="0" destOrd="0" presId="urn:microsoft.com/office/officeart/2005/8/layout/hierarchy1"/>
    <dgm:cxn modelId="{DA4E0E6C-45F0-41B1-9FE7-6A18D3A695EB}" srcId="{E01D60B5-C764-4FF0-A44C-389B1395AB8B}" destId="{DEEBF25B-3BFA-4008-8620-8CCE11DB8D68}" srcOrd="1" destOrd="0" parTransId="{EF4683D7-3772-4A33-A4F0-3D043DFD7019}" sibTransId="{851AF2A9-3F9F-4E9D-B5E1-958AEF93C7A7}"/>
    <dgm:cxn modelId="{14E4DC78-8EA1-42F6-B044-5F9086AE708B}" type="presOf" srcId="{B78BA8BC-171E-40B0-9D2E-EDC4FB601631}" destId="{F9396969-CF5C-4D8F-969E-1FBBC2B80993}" srcOrd="0" destOrd="0" presId="urn:microsoft.com/office/officeart/2005/8/layout/hierarchy1"/>
    <dgm:cxn modelId="{974D26B6-531D-4204-A410-8C36DFB3CC24}" srcId="{E01D60B5-C764-4FF0-A44C-389B1395AB8B}" destId="{88DDB80D-FFF2-43D0-BA22-1E3679A4ECFD}" srcOrd="3" destOrd="0" parTransId="{28BF1BD6-FB8D-49B1-8A5A-ABAA1E1796B4}" sibTransId="{894761AB-82E8-442D-B860-CD721A3F6B6E}"/>
    <dgm:cxn modelId="{1A4F9903-853A-4AD1-AA99-26B43C27E4E0}" type="presParOf" srcId="{62308291-929C-4B55-A9C2-3C2471914463}" destId="{7E6C2489-60B4-43B9-A973-5EDC7E786860}" srcOrd="0" destOrd="0" presId="urn:microsoft.com/office/officeart/2005/8/layout/hierarchy1"/>
    <dgm:cxn modelId="{145AF820-CC44-4E91-B687-C33C8DC4714A}" type="presParOf" srcId="{7E6C2489-60B4-43B9-A973-5EDC7E786860}" destId="{C7DF4E56-53BA-48DE-A773-20A6AC88DADD}" srcOrd="0" destOrd="0" presId="urn:microsoft.com/office/officeart/2005/8/layout/hierarchy1"/>
    <dgm:cxn modelId="{789EE412-4499-4DF0-9BCB-3991B75CD3B4}" type="presParOf" srcId="{C7DF4E56-53BA-48DE-A773-20A6AC88DADD}" destId="{68763950-9CE6-4029-AAC6-9E826727F179}" srcOrd="0" destOrd="0" presId="urn:microsoft.com/office/officeart/2005/8/layout/hierarchy1"/>
    <dgm:cxn modelId="{AC4ECB10-250E-482B-B068-F33FEB977916}" type="presParOf" srcId="{C7DF4E56-53BA-48DE-A773-20A6AC88DADD}" destId="{45AD9C0F-0E49-4E85-9E65-94578F482890}" srcOrd="1" destOrd="0" presId="urn:microsoft.com/office/officeart/2005/8/layout/hierarchy1"/>
    <dgm:cxn modelId="{3977A077-6C47-4504-B0FA-93FEE5A4DABD}" type="presParOf" srcId="{7E6C2489-60B4-43B9-A973-5EDC7E786860}" destId="{17D379F4-2E32-4366-9778-61D2CFC66334}" srcOrd="1" destOrd="0" presId="urn:microsoft.com/office/officeart/2005/8/layout/hierarchy1"/>
    <dgm:cxn modelId="{8928BC57-077E-4D0B-BF5F-008847DC46FF}" type="presParOf" srcId="{62308291-929C-4B55-A9C2-3C2471914463}" destId="{0269082E-8F20-4245-8AE1-26960AF5E541}" srcOrd="1" destOrd="0" presId="urn:microsoft.com/office/officeart/2005/8/layout/hierarchy1"/>
    <dgm:cxn modelId="{9F41DEC3-63B4-495E-B4DB-84FB60A3D466}" type="presParOf" srcId="{0269082E-8F20-4245-8AE1-26960AF5E541}" destId="{EFF19CD5-B8FD-43B3-B74B-66EC89C22540}" srcOrd="0" destOrd="0" presId="urn:microsoft.com/office/officeart/2005/8/layout/hierarchy1"/>
    <dgm:cxn modelId="{5E449F73-2D3B-4082-A23A-E9093AA2A99F}" type="presParOf" srcId="{EFF19CD5-B8FD-43B3-B74B-66EC89C22540}" destId="{24909BD3-561E-4363-B791-2B6262B64CDF}" srcOrd="0" destOrd="0" presId="urn:microsoft.com/office/officeart/2005/8/layout/hierarchy1"/>
    <dgm:cxn modelId="{AC8A32C6-05B5-4830-922E-E300D185D25A}" type="presParOf" srcId="{EFF19CD5-B8FD-43B3-B74B-66EC89C22540}" destId="{BD13F522-7CFD-4DCB-980A-D4FCD83A7DFC}" srcOrd="1" destOrd="0" presId="urn:microsoft.com/office/officeart/2005/8/layout/hierarchy1"/>
    <dgm:cxn modelId="{76CE65F6-F52E-4FB5-BF93-46DAB4E06306}" type="presParOf" srcId="{0269082E-8F20-4245-8AE1-26960AF5E541}" destId="{BC23EFAA-0D35-40CA-892E-BD5D8AD583A9}" srcOrd="1" destOrd="0" presId="urn:microsoft.com/office/officeart/2005/8/layout/hierarchy1"/>
    <dgm:cxn modelId="{9C7F6768-12FA-4B53-A1C4-4A1259D2947B}" type="presParOf" srcId="{62308291-929C-4B55-A9C2-3C2471914463}" destId="{638859C1-95D6-499E-81FF-30BCF25FFE55}" srcOrd="2" destOrd="0" presId="urn:microsoft.com/office/officeart/2005/8/layout/hierarchy1"/>
    <dgm:cxn modelId="{FAB91A02-F37B-4358-A75F-3B46F839238A}" type="presParOf" srcId="{638859C1-95D6-499E-81FF-30BCF25FFE55}" destId="{D1816566-C3B1-44D5-A60B-B8D079B2133D}" srcOrd="0" destOrd="0" presId="urn:microsoft.com/office/officeart/2005/8/layout/hierarchy1"/>
    <dgm:cxn modelId="{5A2D7C81-847D-4088-8611-13539EFA3EF5}" type="presParOf" srcId="{D1816566-C3B1-44D5-A60B-B8D079B2133D}" destId="{CB56CBF9-6844-4805-A2CC-B34C521FFC3B}" srcOrd="0" destOrd="0" presId="urn:microsoft.com/office/officeart/2005/8/layout/hierarchy1"/>
    <dgm:cxn modelId="{6892FEAE-6089-4FA7-8F90-2E4A81375C2C}" type="presParOf" srcId="{D1816566-C3B1-44D5-A60B-B8D079B2133D}" destId="{F9396969-CF5C-4D8F-969E-1FBBC2B80993}" srcOrd="1" destOrd="0" presId="urn:microsoft.com/office/officeart/2005/8/layout/hierarchy1"/>
    <dgm:cxn modelId="{D8A7F669-10A9-456C-943F-086E1DA6C91D}" type="presParOf" srcId="{638859C1-95D6-499E-81FF-30BCF25FFE55}" destId="{44A93770-AF74-4DAF-B50E-E8E7E69F75FC}" srcOrd="1" destOrd="0" presId="urn:microsoft.com/office/officeart/2005/8/layout/hierarchy1"/>
    <dgm:cxn modelId="{0EBE22CD-50E8-4C7A-9145-66E7F8771077}" type="presParOf" srcId="{62308291-929C-4B55-A9C2-3C2471914463}" destId="{786F5654-5B08-4424-BC75-C882F31A2C76}" srcOrd="3" destOrd="0" presId="urn:microsoft.com/office/officeart/2005/8/layout/hierarchy1"/>
    <dgm:cxn modelId="{52F8984E-AA1E-4DCE-BECE-A5B6A7534173}" type="presParOf" srcId="{786F5654-5B08-4424-BC75-C882F31A2C76}" destId="{2A9C34CD-EC77-429D-A004-6E7D30317E52}" srcOrd="0" destOrd="0" presId="urn:microsoft.com/office/officeart/2005/8/layout/hierarchy1"/>
    <dgm:cxn modelId="{89F24D83-1549-4041-98E9-3281F38540DE}" type="presParOf" srcId="{2A9C34CD-EC77-429D-A004-6E7D30317E52}" destId="{81A28E05-CC9A-4E55-B7FB-8BE5229CDE04}" srcOrd="0" destOrd="0" presId="urn:microsoft.com/office/officeart/2005/8/layout/hierarchy1"/>
    <dgm:cxn modelId="{04766295-4F9C-4823-9523-E0F60B578C1D}" type="presParOf" srcId="{2A9C34CD-EC77-429D-A004-6E7D30317E52}" destId="{7CDFDDE3-FC11-494E-B117-721F1F802B23}" srcOrd="1" destOrd="0" presId="urn:microsoft.com/office/officeart/2005/8/layout/hierarchy1"/>
    <dgm:cxn modelId="{F64CAE10-0295-4C6E-85D7-057CDE21E506}" type="presParOf" srcId="{786F5654-5B08-4424-BC75-C882F31A2C76}" destId="{AB8DC124-3BF8-48F9-9D7D-8E1DFF58D3A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8EF77714-DF98-432A-B5AD-C1C9EA98285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7BF1B5B6-A3FC-4AEA-ADA5-5350417A18E9}">
      <dgm:prSet custT="1"/>
      <dgm:spPr/>
      <dgm:t>
        <a:bodyPr/>
        <a:lstStyle/>
        <a:p>
          <a:pPr>
            <a:lnSpc>
              <a:spcPct val="100000"/>
            </a:lnSpc>
          </a:pPr>
          <a:r>
            <a:rPr lang="en-US" sz="2800"/>
            <a:t>Has management been transferred—or is there a plan?</a:t>
          </a:r>
        </a:p>
      </dgm:t>
    </dgm:pt>
    <dgm:pt modelId="{A98A575F-7986-45D2-BDAE-E2AFC344E482}" type="parTrans" cxnId="{0CC57C6E-BC6F-4B5A-9F4E-0700E0FE308F}">
      <dgm:prSet/>
      <dgm:spPr/>
      <dgm:t>
        <a:bodyPr/>
        <a:lstStyle/>
        <a:p>
          <a:endParaRPr lang="en-US"/>
        </a:p>
      </dgm:t>
    </dgm:pt>
    <dgm:pt modelId="{EED10226-018A-47E7-8C40-6D4EBE784577}" type="sibTrans" cxnId="{0CC57C6E-BC6F-4B5A-9F4E-0700E0FE308F}">
      <dgm:prSet/>
      <dgm:spPr/>
      <dgm:t>
        <a:bodyPr/>
        <a:lstStyle/>
        <a:p>
          <a:endParaRPr lang="en-US"/>
        </a:p>
      </dgm:t>
    </dgm:pt>
    <dgm:pt modelId="{AB901654-284B-40F4-AFF2-0E167D72D48D}">
      <dgm:prSet custT="1"/>
      <dgm:spPr/>
      <dgm:t>
        <a:bodyPr/>
        <a:lstStyle/>
        <a:p>
          <a:pPr>
            <a:lnSpc>
              <a:spcPct val="100000"/>
            </a:lnSpc>
          </a:pPr>
          <a:r>
            <a:rPr lang="en-US" sz="2800"/>
            <a:t>Are any agreements in place?</a:t>
          </a:r>
        </a:p>
      </dgm:t>
    </dgm:pt>
    <dgm:pt modelId="{1FC434D1-9B12-4C99-9D62-56199EEF6176}" type="parTrans" cxnId="{93825B15-0B69-4456-823C-7E12547FC11D}">
      <dgm:prSet/>
      <dgm:spPr/>
      <dgm:t>
        <a:bodyPr/>
        <a:lstStyle/>
        <a:p>
          <a:endParaRPr lang="en-US"/>
        </a:p>
      </dgm:t>
    </dgm:pt>
    <dgm:pt modelId="{F8343B8B-E7E6-4B2C-80A1-375C2A63B523}" type="sibTrans" cxnId="{93825B15-0B69-4456-823C-7E12547FC11D}">
      <dgm:prSet/>
      <dgm:spPr/>
      <dgm:t>
        <a:bodyPr/>
        <a:lstStyle/>
        <a:p>
          <a:endParaRPr lang="en-US"/>
        </a:p>
      </dgm:t>
    </dgm:pt>
    <dgm:pt modelId="{6F672478-1875-4F72-99EE-D0A698CE1899}">
      <dgm:prSet custT="1"/>
      <dgm:spPr/>
      <dgm:t>
        <a:bodyPr/>
        <a:lstStyle/>
        <a:p>
          <a:pPr>
            <a:lnSpc>
              <a:spcPct val="100000"/>
            </a:lnSpc>
          </a:pPr>
          <a:r>
            <a:rPr lang="en-US" sz="2800"/>
            <a:t>Is there financial transparency?</a:t>
          </a:r>
        </a:p>
      </dgm:t>
    </dgm:pt>
    <dgm:pt modelId="{C70C189A-6EE8-4DB5-B3C6-7A3B5948DBFD}" type="parTrans" cxnId="{C9001FA3-F1CE-4E83-A34A-3E6BD3507AEA}">
      <dgm:prSet/>
      <dgm:spPr/>
      <dgm:t>
        <a:bodyPr/>
        <a:lstStyle/>
        <a:p>
          <a:endParaRPr lang="en-US"/>
        </a:p>
      </dgm:t>
    </dgm:pt>
    <dgm:pt modelId="{8869F61A-506E-4207-BAED-5BD98D1F6F82}" type="sibTrans" cxnId="{C9001FA3-F1CE-4E83-A34A-3E6BD3507AEA}">
      <dgm:prSet/>
      <dgm:spPr/>
      <dgm:t>
        <a:bodyPr/>
        <a:lstStyle/>
        <a:p>
          <a:endParaRPr lang="en-US"/>
        </a:p>
      </dgm:t>
    </dgm:pt>
    <dgm:pt modelId="{E2D2002C-22A0-4A66-BAD2-216E18305720}" type="pres">
      <dgm:prSet presAssocID="{8EF77714-DF98-432A-B5AD-C1C9EA982853}" presName="vert0" presStyleCnt="0">
        <dgm:presLayoutVars>
          <dgm:dir/>
          <dgm:animOne val="branch"/>
          <dgm:animLvl val="lvl"/>
        </dgm:presLayoutVars>
      </dgm:prSet>
      <dgm:spPr/>
    </dgm:pt>
    <dgm:pt modelId="{FA8896BB-145D-4032-89D1-6F9229F8C1B7}" type="pres">
      <dgm:prSet presAssocID="{6F672478-1875-4F72-99EE-D0A698CE1899}" presName="thickLine" presStyleLbl="alignNode1" presStyleIdx="0" presStyleCnt="3" custLinFactNeighborX="19742" custLinFactNeighborY="-543"/>
      <dgm:spPr/>
    </dgm:pt>
    <dgm:pt modelId="{8F58F006-6E9B-4AC1-A4A8-4CEB65984922}" type="pres">
      <dgm:prSet presAssocID="{6F672478-1875-4F72-99EE-D0A698CE1899}" presName="horz1" presStyleCnt="0"/>
      <dgm:spPr/>
    </dgm:pt>
    <dgm:pt modelId="{59BE4559-F805-49A6-BF51-3D1F044EDF6F}" type="pres">
      <dgm:prSet presAssocID="{6F672478-1875-4F72-99EE-D0A698CE1899}" presName="tx1" presStyleLbl="revTx" presStyleIdx="0" presStyleCnt="3" custScaleY="107627"/>
      <dgm:spPr/>
    </dgm:pt>
    <dgm:pt modelId="{F194283B-D3B3-40F6-BFF6-4CB312D02DBB}" type="pres">
      <dgm:prSet presAssocID="{6F672478-1875-4F72-99EE-D0A698CE1899}" presName="vert1" presStyleCnt="0"/>
      <dgm:spPr/>
    </dgm:pt>
    <dgm:pt modelId="{0C39B826-8B05-40F6-884B-1D704CA24550}" type="pres">
      <dgm:prSet presAssocID="{7BF1B5B6-A3FC-4AEA-ADA5-5350417A18E9}" presName="thickLine" presStyleLbl="alignNode1" presStyleIdx="1" presStyleCnt="3"/>
      <dgm:spPr/>
    </dgm:pt>
    <dgm:pt modelId="{C451931A-289E-4EB8-8E94-85DF7F363208}" type="pres">
      <dgm:prSet presAssocID="{7BF1B5B6-A3FC-4AEA-ADA5-5350417A18E9}" presName="horz1" presStyleCnt="0"/>
      <dgm:spPr/>
    </dgm:pt>
    <dgm:pt modelId="{B3A07B61-2D72-4BDA-801B-B4BBA4F08E63}" type="pres">
      <dgm:prSet presAssocID="{7BF1B5B6-A3FC-4AEA-ADA5-5350417A18E9}" presName="tx1" presStyleLbl="revTx" presStyleIdx="1" presStyleCnt="3" custScaleY="161028"/>
      <dgm:spPr/>
    </dgm:pt>
    <dgm:pt modelId="{1001D88D-20AF-4C47-989D-1DE5C1DA7819}" type="pres">
      <dgm:prSet presAssocID="{7BF1B5B6-A3FC-4AEA-ADA5-5350417A18E9}" presName="vert1" presStyleCnt="0"/>
      <dgm:spPr/>
    </dgm:pt>
    <dgm:pt modelId="{F62D74E2-C2D0-4333-8E3B-6D3CE8590D6A}" type="pres">
      <dgm:prSet presAssocID="{AB901654-284B-40F4-AFF2-0E167D72D48D}" presName="thickLine" presStyleLbl="alignNode1" presStyleIdx="2" presStyleCnt="3"/>
      <dgm:spPr/>
    </dgm:pt>
    <dgm:pt modelId="{F12340E3-4480-42EB-8A51-CBB88E1C2B5F}" type="pres">
      <dgm:prSet presAssocID="{AB901654-284B-40F4-AFF2-0E167D72D48D}" presName="horz1" presStyleCnt="0"/>
      <dgm:spPr/>
    </dgm:pt>
    <dgm:pt modelId="{FAF20EE9-6F55-4AEB-BE2E-D1878A8858BF}" type="pres">
      <dgm:prSet presAssocID="{AB901654-284B-40F4-AFF2-0E167D72D48D}" presName="tx1" presStyleLbl="revTx" presStyleIdx="2" presStyleCnt="3" custScaleY="89827" custLinFactNeighborY="13282"/>
      <dgm:spPr/>
    </dgm:pt>
    <dgm:pt modelId="{5A3C411F-470A-4B7B-936D-4DD5BD37F6E2}" type="pres">
      <dgm:prSet presAssocID="{AB901654-284B-40F4-AFF2-0E167D72D48D}" presName="vert1" presStyleCnt="0"/>
      <dgm:spPr/>
    </dgm:pt>
  </dgm:ptLst>
  <dgm:cxnLst>
    <dgm:cxn modelId="{93825B15-0B69-4456-823C-7E12547FC11D}" srcId="{8EF77714-DF98-432A-B5AD-C1C9EA982853}" destId="{AB901654-284B-40F4-AFF2-0E167D72D48D}" srcOrd="2" destOrd="0" parTransId="{1FC434D1-9B12-4C99-9D62-56199EEF6176}" sibTransId="{F8343B8B-E7E6-4B2C-80A1-375C2A63B523}"/>
    <dgm:cxn modelId="{729E9F5E-9124-4992-8062-682D44C85688}" type="presOf" srcId="{6F672478-1875-4F72-99EE-D0A698CE1899}" destId="{59BE4559-F805-49A6-BF51-3D1F044EDF6F}" srcOrd="0" destOrd="0" presId="urn:microsoft.com/office/officeart/2008/layout/LinedList"/>
    <dgm:cxn modelId="{0CC57C6E-BC6F-4B5A-9F4E-0700E0FE308F}" srcId="{8EF77714-DF98-432A-B5AD-C1C9EA982853}" destId="{7BF1B5B6-A3FC-4AEA-ADA5-5350417A18E9}" srcOrd="1" destOrd="0" parTransId="{A98A575F-7986-45D2-BDAE-E2AFC344E482}" sibTransId="{EED10226-018A-47E7-8C40-6D4EBE784577}"/>
    <dgm:cxn modelId="{87CB8594-98E5-484D-9F58-0CA96B24A883}" type="presOf" srcId="{AB901654-284B-40F4-AFF2-0E167D72D48D}" destId="{FAF20EE9-6F55-4AEB-BE2E-D1878A8858BF}" srcOrd="0" destOrd="0" presId="urn:microsoft.com/office/officeart/2008/layout/LinedList"/>
    <dgm:cxn modelId="{C9001FA3-F1CE-4E83-A34A-3E6BD3507AEA}" srcId="{8EF77714-DF98-432A-B5AD-C1C9EA982853}" destId="{6F672478-1875-4F72-99EE-D0A698CE1899}" srcOrd="0" destOrd="0" parTransId="{C70C189A-6EE8-4DB5-B3C6-7A3B5948DBFD}" sibTransId="{8869F61A-506E-4207-BAED-5BD98D1F6F82}"/>
    <dgm:cxn modelId="{916FF1B5-CE93-4713-81AC-F55DB8DEFA76}" type="presOf" srcId="{7BF1B5B6-A3FC-4AEA-ADA5-5350417A18E9}" destId="{B3A07B61-2D72-4BDA-801B-B4BBA4F08E63}" srcOrd="0" destOrd="0" presId="urn:microsoft.com/office/officeart/2008/layout/LinedList"/>
    <dgm:cxn modelId="{F040CED8-2E37-4461-9B9F-E43412919FD0}" type="presOf" srcId="{8EF77714-DF98-432A-B5AD-C1C9EA982853}" destId="{E2D2002C-22A0-4A66-BAD2-216E18305720}" srcOrd="0" destOrd="0" presId="urn:microsoft.com/office/officeart/2008/layout/LinedList"/>
    <dgm:cxn modelId="{8E7CFAC2-9897-463A-B4F7-0C0291299787}" type="presParOf" srcId="{E2D2002C-22A0-4A66-BAD2-216E18305720}" destId="{FA8896BB-145D-4032-89D1-6F9229F8C1B7}" srcOrd="0" destOrd="0" presId="urn:microsoft.com/office/officeart/2008/layout/LinedList"/>
    <dgm:cxn modelId="{8CFFB8F0-BE95-4AD7-A27E-95B10CC7AB6F}" type="presParOf" srcId="{E2D2002C-22A0-4A66-BAD2-216E18305720}" destId="{8F58F006-6E9B-4AC1-A4A8-4CEB65984922}" srcOrd="1" destOrd="0" presId="urn:microsoft.com/office/officeart/2008/layout/LinedList"/>
    <dgm:cxn modelId="{4B9C14D7-2771-4D40-A277-9206F426F67B}" type="presParOf" srcId="{8F58F006-6E9B-4AC1-A4A8-4CEB65984922}" destId="{59BE4559-F805-49A6-BF51-3D1F044EDF6F}" srcOrd="0" destOrd="0" presId="urn:microsoft.com/office/officeart/2008/layout/LinedList"/>
    <dgm:cxn modelId="{371792EB-0277-4AAA-941F-8E44604398D0}" type="presParOf" srcId="{8F58F006-6E9B-4AC1-A4A8-4CEB65984922}" destId="{F194283B-D3B3-40F6-BFF6-4CB312D02DBB}" srcOrd="1" destOrd="0" presId="urn:microsoft.com/office/officeart/2008/layout/LinedList"/>
    <dgm:cxn modelId="{D19678C0-8862-44BD-B2A7-7E0F63AE9D23}" type="presParOf" srcId="{E2D2002C-22A0-4A66-BAD2-216E18305720}" destId="{0C39B826-8B05-40F6-884B-1D704CA24550}" srcOrd="2" destOrd="0" presId="urn:microsoft.com/office/officeart/2008/layout/LinedList"/>
    <dgm:cxn modelId="{DA6E8453-02BE-43B3-96C4-6C7D1FC281B6}" type="presParOf" srcId="{E2D2002C-22A0-4A66-BAD2-216E18305720}" destId="{C451931A-289E-4EB8-8E94-85DF7F363208}" srcOrd="3" destOrd="0" presId="urn:microsoft.com/office/officeart/2008/layout/LinedList"/>
    <dgm:cxn modelId="{2715C73F-0E8E-4A50-B5DA-290DBE4A6C48}" type="presParOf" srcId="{C451931A-289E-4EB8-8E94-85DF7F363208}" destId="{B3A07B61-2D72-4BDA-801B-B4BBA4F08E63}" srcOrd="0" destOrd="0" presId="urn:microsoft.com/office/officeart/2008/layout/LinedList"/>
    <dgm:cxn modelId="{52CF3E13-46A2-4637-A484-D55E87D65280}" type="presParOf" srcId="{C451931A-289E-4EB8-8E94-85DF7F363208}" destId="{1001D88D-20AF-4C47-989D-1DE5C1DA7819}" srcOrd="1" destOrd="0" presId="urn:microsoft.com/office/officeart/2008/layout/LinedList"/>
    <dgm:cxn modelId="{1F4C92D3-D123-492F-974A-7DCD7DCEF5FB}" type="presParOf" srcId="{E2D2002C-22A0-4A66-BAD2-216E18305720}" destId="{F62D74E2-C2D0-4333-8E3B-6D3CE8590D6A}" srcOrd="4" destOrd="0" presId="urn:microsoft.com/office/officeart/2008/layout/LinedList"/>
    <dgm:cxn modelId="{BA5C0ADB-18EF-4C0F-90CE-1AA791DEC7EA}" type="presParOf" srcId="{E2D2002C-22A0-4A66-BAD2-216E18305720}" destId="{F12340E3-4480-42EB-8A51-CBB88E1C2B5F}" srcOrd="5" destOrd="0" presId="urn:microsoft.com/office/officeart/2008/layout/LinedList"/>
    <dgm:cxn modelId="{55DC01E8-4C97-4DCD-A974-B25EE4274AFE}" type="presParOf" srcId="{F12340E3-4480-42EB-8A51-CBB88E1C2B5F}" destId="{FAF20EE9-6F55-4AEB-BE2E-D1878A8858BF}" srcOrd="0" destOrd="0" presId="urn:microsoft.com/office/officeart/2008/layout/LinedList"/>
    <dgm:cxn modelId="{355CAE91-F770-4D8B-A067-DAF3127230D1}" type="presParOf" srcId="{F12340E3-4480-42EB-8A51-CBB88E1C2B5F}" destId="{5A3C411F-470A-4B7B-936D-4DD5BD37F6E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EF77714-DF98-432A-B5AD-C1C9EA98285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1963CCA8-6275-4540-9EF1-3D63F2B22FBE}">
      <dgm:prSet custT="1"/>
      <dgm:spPr/>
      <dgm:t>
        <a:bodyPr/>
        <a:lstStyle/>
        <a:p>
          <a:pPr>
            <a:lnSpc>
              <a:spcPct val="100000"/>
            </a:lnSpc>
          </a:pPr>
          <a:r>
            <a:rPr lang="en-US" sz="2800"/>
            <a:t>What is the timeline?</a:t>
          </a:r>
        </a:p>
      </dgm:t>
    </dgm:pt>
    <dgm:pt modelId="{CF7F2270-0DB3-4D20-BCDE-8CAAAD643D0B}" type="parTrans" cxnId="{3538DBF5-EA36-4BE2-B750-6A105AE39384}">
      <dgm:prSet/>
      <dgm:spPr/>
      <dgm:t>
        <a:bodyPr/>
        <a:lstStyle/>
        <a:p>
          <a:endParaRPr lang="en-US"/>
        </a:p>
      </dgm:t>
    </dgm:pt>
    <dgm:pt modelId="{613A07F2-EC9D-4E85-9688-C15C157A3A0E}" type="sibTrans" cxnId="{3538DBF5-EA36-4BE2-B750-6A105AE39384}">
      <dgm:prSet/>
      <dgm:spPr/>
      <dgm:t>
        <a:bodyPr/>
        <a:lstStyle/>
        <a:p>
          <a:endParaRPr lang="en-US"/>
        </a:p>
      </dgm:t>
    </dgm:pt>
    <dgm:pt modelId="{8F96150F-E60C-4795-B83C-FA3E53179295}">
      <dgm:prSet custT="1"/>
      <dgm:spPr/>
      <dgm:t>
        <a:bodyPr/>
        <a:lstStyle/>
        <a:p>
          <a:pPr>
            <a:lnSpc>
              <a:spcPct val="100000"/>
            </a:lnSpc>
          </a:pPr>
          <a:r>
            <a:rPr lang="en-US" sz="2800"/>
            <a:t>What tools will be used?</a:t>
          </a:r>
        </a:p>
      </dgm:t>
    </dgm:pt>
    <dgm:pt modelId="{BB711880-9E86-480A-A91B-8417E497CDC7}" type="parTrans" cxnId="{A3E5EB4A-07D3-4629-84AB-9E19DC64EAF7}">
      <dgm:prSet/>
      <dgm:spPr/>
      <dgm:t>
        <a:bodyPr/>
        <a:lstStyle/>
        <a:p>
          <a:endParaRPr lang="en-US"/>
        </a:p>
      </dgm:t>
    </dgm:pt>
    <dgm:pt modelId="{671C7F35-6830-4DD2-A3D7-4359EF89D3B9}" type="sibTrans" cxnId="{A3E5EB4A-07D3-4629-84AB-9E19DC64EAF7}">
      <dgm:prSet/>
      <dgm:spPr/>
      <dgm:t>
        <a:bodyPr/>
        <a:lstStyle/>
        <a:p>
          <a:endParaRPr lang="en-US"/>
        </a:p>
      </dgm:t>
    </dgm:pt>
    <dgm:pt modelId="{64398FA3-B52F-4E71-A424-B3D5333A0368}">
      <dgm:prSet custT="1"/>
      <dgm:spPr/>
      <dgm:t>
        <a:bodyPr/>
        <a:lstStyle/>
        <a:p>
          <a:pPr>
            <a:lnSpc>
              <a:spcPct val="100000"/>
            </a:lnSpc>
          </a:pPr>
          <a:r>
            <a:rPr lang="en-US" sz="2800"/>
            <a:t>Is there a financing plan?</a:t>
          </a:r>
        </a:p>
      </dgm:t>
    </dgm:pt>
    <dgm:pt modelId="{228A064D-1C32-4C61-B72E-01D36BF41966}" type="parTrans" cxnId="{7C9EA098-497D-4799-8720-C9B7BFBD0E2C}">
      <dgm:prSet/>
      <dgm:spPr/>
      <dgm:t>
        <a:bodyPr/>
        <a:lstStyle/>
        <a:p>
          <a:endParaRPr lang="en-US"/>
        </a:p>
      </dgm:t>
    </dgm:pt>
    <dgm:pt modelId="{6B7B8AED-8DC4-4A9A-86B0-33BAC2C77F65}" type="sibTrans" cxnId="{7C9EA098-497D-4799-8720-C9B7BFBD0E2C}">
      <dgm:prSet/>
      <dgm:spPr/>
      <dgm:t>
        <a:bodyPr/>
        <a:lstStyle/>
        <a:p>
          <a:endParaRPr lang="en-US"/>
        </a:p>
      </dgm:t>
    </dgm:pt>
    <dgm:pt modelId="{21E91FA1-0945-45E7-897A-D417A74438E8}">
      <dgm:prSet custT="1"/>
      <dgm:spPr/>
      <dgm:t>
        <a:bodyPr/>
        <a:lstStyle/>
        <a:p>
          <a:pPr>
            <a:lnSpc>
              <a:spcPct val="100000"/>
            </a:lnSpc>
          </a:pPr>
          <a:r>
            <a:rPr lang="en-US" sz="2800"/>
            <a:t>Are agreements in writing?</a:t>
          </a:r>
        </a:p>
      </dgm:t>
    </dgm:pt>
    <dgm:pt modelId="{B8EBFFDF-3C22-433D-A75D-EEB0C65CBA05}" type="parTrans" cxnId="{4509F66F-9359-4E4A-910D-F10B101F6C63}">
      <dgm:prSet/>
      <dgm:spPr/>
      <dgm:t>
        <a:bodyPr/>
        <a:lstStyle/>
        <a:p>
          <a:endParaRPr lang="en-US"/>
        </a:p>
      </dgm:t>
    </dgm:pt>
    <dgm:pt modelId="{019C3C9D-7C92-444A-B2A7-E3884B05C025}" type="sibTrans" cxnId="{4509F66F-9359-4E4A-910D-F10B101F6C63}">
      <dgm:prSet/>
      <dgm:spPr/>
      <dgm:t>
        <a:bodyPr/>
        <a:lstStyle/>
        <a:p>
          <a:endParaRPr lang="en-US"/>
        </a:p>
      </dgm:t>
    </dgm:pt>
    <dgm:pt modelId="{E2D2002C-22A0-4A66-BAD2-216E18305720}" type="pres">
      <dgm:prSet presAssocID="{8EF77714-DF98-432A-B5AD-C1C9EA982853}" presName="vert0" presStyleCnt="0">
        <dgm:presLayoutVars>
          <dgm:dir/>
          <dgm:animOne val="branch"/>
          <dgm:animLvl val="lvl"/>
        </dgm:presLayoutVars>
      </dgm:prSet>
      <dgm:spPr/>
    </dgm:pt>
    <dgm:pt modelId="{CD3216CF-082A-454F-876E-DE999C90CFCF}" type="pres">
      <dgm:prSet presAssocID="{1963CCA8-6275-4540-9EF1-3D63F2B22FBE}" presName="thickLine" presStyleLbl="alignNode1" presStyleIdx="0" presStyleCnt="4"/>
      <dgm:spPr/>
    </dgm:pt>
    <dgm:pt modelId="{E13525E1-5920-4A4A-9738-211FD652C968}" type="pres">
      <dgm:prSet presAssocID="{1963CCA8-6275-4540-9EF1-3D63F2B22FBE}" presName="horz1" presStyleCnt="0"/>
      <dgm:spPr/>
    </dgm:pt>
    <dgm:pt modelId="{C45F6751-7B61-40E5-B3C8-AABD2A0DF8E5}" type="pres">
      <dgm:prSet presAssocID="{1963CCA8-6275-4540-9EF1-3D63F2B22FBE}" presName="tx1" presStyleLbl="revTx" presStyleIdx="0" presStyleCnt="4"/>
      <dgm:spPr/>
    </dgm:pt>
    <dgm:pt modelId="{DB051BAA-82F5-49D6-9A59-9EFA027BA168}" type="pres">
      <dgm:prSet presAssocID="{1963CCA8-6275-4540-9EF1-3D63F2B22FBE}" presName="vert1" presStyleCnt="0"/>
      <dgm:spPr/>
    </dgm:pt>
    <dgm:pt modelId="{FF813202-1367-4205-874D-46382BE1F852}" type="pres">
      <dgm:prSet presAssocID="{8F96150F-E60C-4795-B83C-FA3E53179295}" presName="thickLine" presStyleLbl="alignNode1" presStyleIdx="1" presStyleCnt="4"/>
      <dgm:spPr/>
    </dgm:pt>
    <dgm:pt modelId="{4F2C86E8-805F-4630-8EDC-A1D74C33B9F1}" type="pres">
      <dgm:prSet presAssocID="{8F96150F-E60C-4795-B83C-FA3E53179295}" presName="horz1" presStyleCnt="0"/>
      <dgm:spPr/>
    </dgm:pt>
    <dgm:pt modelId="{0B776AFE-E54E-45C9-BA15-974417C1B58B}" type="pres">
      <dgm:prSet presAssocID="{8F96150F-E60C-4795-B83C-FA3E53179295}" presName="tx1" presStyleLbl="revTx" presStyleIdx="1" presStyleCnt="4" custScaleY="134098" custLinFactNeighborX="98" custLinFactNeighborY="34610"/>
      <dgm:spPr/>
    </dgm:pt>
    <dgm:pt modelId="{9B64C529-0AA6-46F5-9D71-F3BDFB4D0DA1}" type="pres">
      <dgm:prSet presAssocID="{8F96150F-E60C-4795-B83C-FA3E53179295}" presName="vert1" presStyleCnt="0"/>
      <dgm:spPr/>
    </dgm:pt>
    <dgm:pt modelId="{8474D211-0A9C-4BD3-8217-9E5A08A7E0D5}" type="pres">
      <dgm:prSet presAssocID="{21E91FA1-0945-45E7-897A-D417A74438E8}" presName="thickLine" presStyleLbl="alignNode1" presStyleIdx="2" presStyleCnt="4"/>
      <dgm:spPr/>
    </dgm:pt>
    <dgm:pt modelId="{22F9288B-D87C-4443-BE0E-16B94A2578B5}" type="pres">
      <dgm:prSet presAssocID="{21E91FA1-0945-45E7-897A-D417A74438E8}" presName="horz1" presStyleCnt="0"/>
      <dgm:spPr/>
    </dgm:pt>
    <dgm:pt modelId="{3AAA9B5C-FDF6-4188-A088-D6269397B35E}" type="pres">
      <dgm:prSet presAssocID="{21E91FA1-0945-45E7-897A-D417A74438E8}" presName="tx1" presStyleLbl="revTx" presStyleIdx="2" presStyleCnt="4" custScaleY="130532" custLinFactNeighborX="98" custLinFactNeighborY="22805"/>
      <dgm:spPr/>
    </dgm:pt>
    <dgm:pt modelId="{2ED4EC20-26D1-4200-BDA1-E488895B0196}" type="pres">
      <dgm:prSet presAssocID="{21E91FA1-0945-45E7-897A-D417A74438E8}" presName="vert1" presStyleCnt="0"/>
      <dgm:spPr/>
    </dgm:pt>
    <dgm:pt modelId="{D2BFD9FC-B531-4ED1-9FD8-7D45163D6162}" type="pres">
      <dgm:prSet presAssocID="{64398FA3-B52F-4E71-A424-B3D5333A0368}" presName="thickLine" presStyleLbl="alignNode1" presStyleIdx="3" presStyleCnt="4"/>
      <dgm:spPr/>
    </dgm:pt>
    <dgm:pt modelId="{18774874-9568-43A3-BD7E-683339394426}" type="pres">
      <dgm:prSet presAssocID="{64398FA3-B52F-4E71-A424-B3D5333A0368}" presName="horz1" presStyleCnt="0"/>
      <dgm:spPr/>
    </dgm:pt>
    <dgm:pt modelId="{57F4AB01-0DA6-4EC3-816A-576DD17DA9AE}" type="pres">
      <dgm:prSet presAssocID="{64398FA3-B52F-4E71-A424-B3D5333A0368}" presName="tx1" presStyleLbl="revTx" presStyleIdx="3" presStyleCnt="4" custScaleY="104514"/>
      <dgm:spPr/>
    </dgm:pt>
    <dgm:pt modelId="{6DF744D3-7129-4CAF-85CF-E1723E23403F}" type="pres">
      <dgm:prSet presAssocID="{64398FA3-B52F-4E71-A424-B3D5333A0368}" presName="vert1" presStyleCnt="0"/>
      <dgm:spPr/>
    </dgm:pt>
  </dgm:ptLst>
  <dgm:cxnLst>
    <dgm:cxn modelId="{9DB37560-CC13-4044-9FA3-4EEB3FDF1B53}" type="presOf" srcId="{8F96150F-E60C-4795-B83C-FA3E53179295}" destId="{0B776AFE-E54E-45C9-BA15-974417C1B58B}" srcOrd="0" destOrd="0" presId="urn:microsoft.com/office/officeart/2008/layout/LinedList"/>
    <dgm:cxn modelId="{4B140062-3F51-407F-8DE9-7B60C4CA978E}" type="presOf" srcId="{64398FA3-B52F-4E71-A424-B3D5333A0368}" destId="{57F4AB01-0DA6-4EC3-816A-576DD17DA9AE}" srcOrd="0" destOrd="0" presId="urn:microsoft.com/office/officeart/2008/layout/LinedList"/>
    <dgm:cxn modelId="{A3E5EB4A-07D3-4629-84AB-9E19DC64EAF7}" srcId="{8EF77714-DF98-432A-B5AD-C1C9EA982853}" destId="{8F96150F-E60C-4795-B83C-FA3E53179295}" srcOrd="1" destOrd="0" parTransId="{BB711880-9E86-480A-A91B-8417E497CDC7}" sibTransId="{671C7F35-6830-4DD2-A3D7-4359EF89D3B9}"/>
    <dgm:cxn modelId="{4509F66F-9359-4E4A-910D-F10B101F6C63}" srcId="{8EF77714-DF98-432A-B5AD-C1C9EA982853}" destId="{21E91FA1-0945-45E7-897A-D417A74438E8}" srcOrd="2" destOrd="0" parTransId="{B8EBFFDF-3C22-433D-A75D-EEB0C65CBA05}" sibTransId="{019C3C9D-7C92-444A-B2A7-E3884B05C025}"/>
    <dgm:cxn modelId="{0F745685-3D71-4315-BE4E-1D9D59BCA901}" type="presOf" srcId="{1963CCA8-6275-4540-9EF1-3D63F2B22FBE}" destId="{C45F6751-7B61-40E5-B3C8-AABD2A0DF8E5}" srcOrd="0" destOrd="0" presId="urn:microsoft.com/office/officeart/2008/layout/LinedList"/>
    <dgm:cxn modelId="{237C2993-D7EB-4C9D-A33C-1E999173B3F2}" type="presOf" srcId="{21E91FA1-0945-45E7-897A-D417A74438E8}" destId="{3AAA9B5C-FDF6-4188-A088-D6269397B35E}" srcOrd="0" destOrd="0" presId="urn:microsoft.com/office/officeart/2008/layout/LinedList"/>
    <dgm:cxn modelId="{7C9EA098-497D-4799-8720-C9B7BFBD0E2C}" srcId="{8EF77714-DF98-432A-B5AD-C1C9EA982853}" destId="{64398FA3-B52F-4E71-A424-B3D5333A0368}" srcOrd="3" destOrd="0" parTransId="{228A064D-1C32-4C61-B72E-01D36BF41966}" sibTransId="{6B7B8AED-8DC4-4A9A-86B0-33BAC2C77F65}"/>
    <dgm:cxn modelId="{F040CED8-2E37-4461-9B9F-E43412919FD0}" type="presOf" srcId="{8EF77714-DF98-432A-B5AD-C1C9EA982853}" destId="{E2D2002C-22A0-4A66-BAD2-216E18305720}" srcOrd="0" destOrd="0" presId="urn:microsoft.com/office/officeart/2008/layout/LinedList"/>
    <dgm:cxn modelId="{3538DBF5-EA36-4BE2-B750-6A105AE39384}" srcId="{8EF77714-DF98-432A-B5AD-C1C9EA982853}" destId="{1963CCA8-6275-4540-9EF1-3D63F2B22FBE}" srcOrd="0" destOrd="0" parTransId="{CF7F2270-0DB3-4D20-BCDE-8CAAAD643D0B}" sibTransId="{613A07F2-EC9D-4E85-9688-C15C157A3A0E}"/>
    <dgm:cxn modelId="{8443373A-A90E-4C04-AD8F-000FE959A32E}" type="presParOf" srcId="{E2D2002C-22A0-4A66-BAD2-216E18305720}" destId="{CD3216CF-082A-454F-876E-DE999C90CFCF}" srcOrd="0" destOrd="0" presId="urn:microsoft.com/office/officeart/2008/layout/LinedList"/>
    <dgm:cxn modelId="{7BC4FB53-B128-48BE-BF3D-12F0875918B8}" type="presParOf" srcId="{E2D2002C-22A0-4A66-BAD2-216E18305720}" destId="{E13525E1-5920-4A4A-9738-211FD652C968}" srcOrd="1" destOrd="0" presId="urn:microsoft.com/office/officeart/2008/layout/LinedList"/>
    <dgm:cxn modelId="{6E39949D-B614-436F-942C-7C12A3ABA2FE}" type="presParOf" srcId="{E13525E1-5920-4A4A-9738-211FD652C968}" destId="{C45F6751-7B61-40E5-B3C8-AABD2A0DF8E5}" srcOrd="0" destOrd="0" presId="urn:microsoft.com/office/officeart/2008/layout/LinedList"/>
    <dgm:cxn modelId="{AFAF503C-7D47-492A-B38A-7181B414B369}" type="presParOf" srcId="{E13525E1-5920-4A4A-9738-211FD652C968}" destId="{DB051BAA-82F5-49D6-9A59-9EFA027BA168}" srcOrd="1" destOrd="0" presId="urn:microsoft.com/office/officeart/2008/layout/LinedList"/>
    <dgm:cxn modelId="{B04A3903-E697-40E2-BD49-90598C4C3280}" type="presParOf" srcId="{E2D2002C-22A0-4A66-BAD2-216E18305720}" destId="{FF813202-1367-4205-874D-46382BE1F852}" srcOrd="2" destOrd="0" presId="urn:microsoft.com/office/officeart/2008/layout/LinedList"/>
    <dgm:cxn modelId="{2C57616D-A5DD-43C9-BF11-4EC6D4D0497B}" type="presParOf" srcId="{E2D2002C-22A0-4A66-BAD2-216E18305720}" destId="{4F2C86E8-805F-4630-8EDC-A1D74C33B9F1}" srcOrd="3" destOrd="0" presId="urn:microsoft.com/office/officeart/2008/layout/LinedList"/>
    <dgm:cxn modelId="{28EAB6D4-F160-42BD-A8C6-0144639EA3A5}" type="presParOf" srcId="{4F2C86E8-805F-4630-8EDC-A1D74C33B9F1}" destId="{0B776AFE-E54E-45C9-BA15-974417C1B58B}" srcOrd="0" destOrd="0" presId="urn:microsoft.com/office/officeart/2008/layout/LinedList"/>
    <dgm:cxn modelId="{2DB94CE4-7B1F-4AC6-9C95-3EE69B8A6B41}" type="presParOf" srcId="{4F2C86E8-805F-4630-8EDC-A1D74C33B9F1}" destId="{9B64C529-0AA6-46F5-9D71-F3BDFB4D0DA1}" srcOrd="1" destOrd="0" presId="urn:microsoft.com/office/officeart/2008/layout/LinedList"/>
    <dgm:cxn modelId="{1D29C215-FCA7-471D-9EF5-9A8886E2B31D}" type="presParOf" srcId="{E2D2002C-22A0-4A66-BAD2-216E18305720}" destId="{8474D211-0A9C-4BD3-8217-9E5A08A7E0D5}" srcOrd="4" destOrd="0" presId="urn:microsoft.com/office/officeart/2008/layout/LinedList"/>
    <dgm:cxn modelId="{2633489A-114C-41FE-9644-51AB5DE4BFDF}" type="presParOf" srcId="{E2D2002C-22A0-4A66-BAD2-216E18305720}" destId="{22F9288B-D87C-4443-BE0E-16B94A2578B5}" srcOrd="5" destOrd="0" presId="urn:microsoft.com/office/officeart/2008/layout/LinedList"/>
    <dgm:cxn modelId="{2C44BDE8-E360-46C0-AA6D-D1605F685466}" type="presParOf" srcId="{22F9288B-D87C-4443-BE0E-16B94A2578B5}" destId="{3AAA9B5C-FDF6-4188-A088-D6269397B35E}" srcOrd="0" destOrd="0" presId="urn:microsoft.com/office/officeart/2008/layout/LinedList"/>
    <dgm:cxn modelId="{2B0452E1-1535-4738-8E2F-D38834795F94}" type="presParOf" srcId="{22F9288B-D87C-4443-BE0E-16B94A2578B5}" destId="{2ED4EC20-26D1-4200-BDA1-E488895B0196}" srcOrd="1" destOrd="0" presId="urn:microsoft.com/office/officeart/2008/layout/LinedList"/>
    <dgm:cxn modelId="{65A35030-8D51-4285-9DA9-1D1E8A223C6C}" type="presParOf" srcId="{E2D2002C-22A0-4A66-BAD2-216E18305720}" destId="{D2BFD9FC-B531-4ED1-9FD8-7D45163D6162}" srcOrd="6" destOrd="0" presId="urn:microsoft.com/office/officeart/2008/layout/LinedList"/>
    <dgm:cxn modelId="{A6AFC8BB-F055-4503-8F6F-68EC73F22418}" type="presParOf" srcId="{E2D2002C-22A0-4A66-BAD2-216E18305720}" destId="{18774874-9568-43A3-BD7E-683339394426}" srcOrd="7" destOrd="0" presId="urn:microsoft.com/office/officeart/2008/layout/LinedList"/>
    <dgm:cxn modelId="{B4C80A29-CF10-4477-8853-25D512C6E4BE}" type="presParOf" srcId="{18774874-9568-43A3-BD7E-683339394426}" destId="{57F4AB01-0DA6-4EC3-816A-576DD17DA9AE}" srcOrd="0" destOrd="0" presId="urn:microsoft.com/office/officeart/2008/layout/LinedList"/>
    <dgm:cxn modelId="{C20C64C4-673D-45AF-BEC1-EC7352AF1425}" type="presParOf" srcId="{18774874-9568-43A3-BD7E-683339394426}" destId="{6DF744D3-7129-4CAF-85CF-E1723E23403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EF77714-DF98-432A-B5AD-C1C9EA98285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8F96150F-E60C-4795-B83C-FA3E53179295}">
      <dgm:prSet custT="1"/>
      <dgm:spPr/>
      <dgm:t>
        <a:bodyPr/>
        <a:lstStyle/>
        <a:p>
          <a:pPr>
            <a:lnSpc>
              <a:spcPct val="100000"/>
            </a:lnSpc>
          </a:pPr>
          <a:r>
            <a:rPr lang="en-US" sz="2800"/>
            <a:t>How will you cover health care costs?</a:t>
          </a:r>
        </a:p>
      </dgm:t>
    </dgm:pt>
    <dgm:pt modelId="{BB711880-9E86-480A-A91B-8417E497CDC7}" type="parTrans" cxnId="{A3E5EB4A-07D3-4629-84AB-9E19DC64EAF7}">
      <dgm:prSet/>
      <dgm:spPr/>
      <dgm:t>
        <a:bodyPr/>
        <a:lstStyle/>
        <a:p>
          <a:endParaRPr lang="en-US"/>
        </a:p>
      </dgm:t>
    </dgm:pt>
    <dgm:pt modelId="{671C7F35-6830-4DD2-A3D7-4359EF89D3B9}" type="sibTrans" cxnId="{A3E5EB4A-07D3-4629-84AB-9E19DC64EAF7}">
      <dgm:prSet/>
      <dgm:spPr/>
      <dgm:t>
        <a:bodyPr/>
        <a:lstStyle/>
        <a:p>
          <a:endParaRPr lang="en-US"/>
        </a:p>
      </dgm:t>
    </dgm:pt>
    <dgm:pt modelId="{1963CCA8-6275-4540-9EF1-3D63F2B22FBE}">
      <dgm:prSet custT="1"/>
      <dgm:spPr/>
      <dgm:t>
        <a:bodyPr/>
        <a:lstStyle/>
        <a:p>
          <a:pPr>
            <a:lnSpc>
              <a:spcPct val="100000"/>
            </a:lnSpc>
          </a:pPr>
          <a:r>
            <a:rPr lang="en-US" sz="2800"/>
            <a:t>What are your sources of income?</a:t>
          </a:r>
        </a:p>
      </dgm:t>
    </dgm:pt>
    <dgm:pt modelId="{613A07F2-EC9D-4E85-9688-C15C157A3A0E}" type="sibTrans" cxnId="{3538DBF5-EA36-4BE2-B750-6A105AE39384}">
      <dgm:prSet/>
      <dgm:spPr/>
      <dgm:t>
        <a:bodyPr/>
        <a:lstStyle/>
        <a:p>
          <a:endParaRPr lang="en-US"/>
        </a:p>
      </dgm:t>
    </dgm:pt>
    <dgm:pt modelId="{CF7F2270-0DB3-4D20-BCDE-8CAAAD643D0B}" type="parTrans" cxnId="{3538DBF5-EA36-4BE2-B750-6A105AE39384}">
      <dgm:prSet/>
      <dgm:spPr/>
      <dgm:t>
        <a:bodyPr/>
        <a:lstStyle/>
        <a:p>
          <a:endParaRPr lang="en-US"/>
        </a:p>
      </dgm:t>
    </dgm:pt>
    <dgm:pt modelId="{10791958-62A5-4E76-8C23-6EE09CBFBFC9}">
      <dgm:prSet custT="1"/>
      <dgm:spPr/>
      <dgm:t>
        <a:bodyPr/>
        <a:lstStyle/>
        <a:p>
          <a:pPr>
            <a:lnSpc>
              <a:spcPct val="100000"/>
            </a:lnSpc>
          </a:pPr>
          <a:r>
            <a:rPr lang="en-US" sz="2800"/>
            <a:t>Is there a retirement plan? </a:t>
          </a:r>
        </a:p>
      </dgm:t>
    </dgm:pt>
    <dgm:pt modelId="{E0279F14-6EE1-4D45-81F2-7C4A5A7A72CC}" type="parTrans" cxnId="{56FE32BB-08AC-42E6-BE78-976BA85AA548}">
      <dgm:prSet/>
      <dgm:spPr/>
      <dgm:t>
        <a:bodyPr/>
        <a:lstStyle/>
        <a:p>
          <a:endParaRPr lang="en-US"/>
        </a:p>
      </dgm:t>
    </dgm:pt>
    <dgm:pt modelId="{09BA28F6-A64B-4F85-9E50-4BF2DCCECFF7}" type="sibTrans" cxnId="{56FE32BB-08AC-42E6-BE78-976BA85AA548}">
      <dgm:prSet/>
      <dgm:spPr/>
      <dgm:t>
        <a:bodyPr/>
        <a:lstStyle/>
        <a:p>
          <a:endParaRPr lang="en-US"/>
        </a:p>
      </dgm:t>
    </dgm:pt>
    <dgm:pt modelId="{6D1BEAEA-0B78-4A70-A62F-1D6610DE16DE}">
      <dgm:prSet custT="1"/>
      <dgm:spPr/>
      <dgm:t>
        <a:bodyPr/>
        <a:lstStyle/>
        <a:p>
          <a:pPr>
            <a:lnSpc>
              <a:spcPct val="100000"/>
            </a:lnSpc>
          </a:pPr>
          <a:r>
            <a:rPr lang="en-US" sz="2800"/>
            <a:t>Do you have a health care proxy?</a:t>
          </a:r>
        </a:p>
      </dgm:t>
    </dgm:pt>
    <dgm:pt modelId="{1E4FB5FE-DB8E-436E-B397-001BFCFC7E48}" type="parTrans" cxnId="{BE76C12A-77E1-42A0-8448-86882EBCA818}">
      <dgm:prSet/>
      <dgm:spPr/>
      <dgm:t>
        <a:bodyPr/>
        <a:lstStyle/>
        <a:p>
          <a:endParaRPr lang="en-US"/>
        </a:p>
      </dgm:t>
    </dgm:pt>
    <dgm:pt modelId="{5216EB88-C1B4-4D23-AF94-5D3FE741AEED}" type="sibTrans" cxnId="{BE76C12A-77E1-42A0-8448-86882EBCA818}">
      <dgm:prSet/>
      <dgm:spPr/>
      <dgm:t>
        <a:bodyPr/>
        <a:lstStyle/>
        <a:p>
          <a:endParaRPr lang="en-US"/>
        </a:p>
      </dgm:t>
    </dgm:pt>
    <dgm:pt modelId="{E2D2002C-22A0-4A66-BAD2-216E18305720}" type="pres">
      <dgm:prSet presAssocID="{8EF77714-DF98-432A-B5AD-C1C9EA982853}" presName="vert0" presStyleCnt="0">
        <dgm:presLayoutVars>
          <dgm:dir/>
          <dgm:animOne val="branch"/>
          <dgm:animLvl val="lvl"/>
        </dgm:presLayoutVars>
      </dgm:prSet>
      <dgm:spPr/>
    </dgm:pt>
    <dgm:pt modelId="{222D8912-9633-4D1A-B5D0-1BE3AA2A467C}" type="pres">
      <dgm:prSet presAssocID="{10791958-62A5-4E76-8C23-6EE09CBFBFC9}" presName="thickLine" presStyleLbl="alignNode1" presStyleIdx="0" presStyleCnt="4"/>
      <dgm:spPr/>
    </dgm:pt>
    <dgm:pt modelId="{EAECAD85-BF6B-42FE-B1B2-B642ABC7A83A}" type="pres">
      <dgm:prSet presAssocID="{10791958-62A5-4E76-8C23-6EE09CBFBFC9}" presName="horz1" presStyleCnt="0"/>
      <dgm:spPr/>
    </dgm:pt>
    <dgm:pt modelId="{0FDF7E1F-5EE6-46C1-8F1E-A1F279C567AC}" type="pres">
      <dgm:prSet presAssocID="{10791958-62A5-4E76-8C23-6EE09CBFBFC9}" presName="tx1" presStyleLbl="revTx" presStyleIdx="0" presStyleCnt="4"/>
      <dgm:spPr/>
    </dgm:pt>
    <dgm:pt modelId="{20E9206E-4CE5-4D1F-BBBC-DAA970FA6784}" type="pres">
      <dgm:prSet presAssocID="{10791958-62A5-4E76-8C23-6EE09CBFBFC9}" presName="vert1" presStyleCnt="0"/>
      <dgm:spPr/>
    </dgm:pt>
    <dgm:pt modelId="{CD3216CF-082A-454F-876E-DE999C90CFCF}" type="pres">
      <dgm:prSet presAssocID="{1963CCA8-6275-4540-9EF1-3D63F2B22FBE}" presName="thickLine" presStyleLbl="alignNode1" presStyleIdx="1" presStyleCnt="4"/>
      <dgm:spPr/>
    </dgm:pt>
    <dgm:pt modelId="{E13525E1-5920-4A4A-9738-211FD652C968}" type="pres">
      <dgm:prSet presAssocID="{1963CCA8-6275-4540-9EF1-3D63F2B22FBE}" presName="horz1" presStyleCnt="0"/>
      <dgm:spPr/>
    </dgm:pt>
    <dgm:pt modelId="{C45F6751-7B61-40E5-B3C8-AABD2A0DF8E5}" type="pres">
      <dgm:prSet presAssocID="{1963CCA8-6275-4540-9EF1-3D63F2B22FBE}" presName="tx1" presStyleLbl="revTx" presStyleIdx="1" presStyleCnt="4"/>
      <dgm:spPr/>
    </dgm:pt>
    <dgm:pt modelId="{DB051BAA-82F5-49D6-9A59-9EFA027BA168}" type="pres">
      <dgm:prSet presAssocID="{1963CCA8-6275-4540-9EF1-3D63F2B22FBE}" presName="vert1" presStyleCnt="0"/>
      <dgm:spPr/>
    </dgm:pt>
    <dgm:pt modelId="{FF813202-1367-4205-874D-46382BE1F852}" type="pres">
      <dgm:prSet presAssocID="{8F96150F-E60C-4795-B83C-FA3E53179295}" presName="thickLine" presStyleLbl="alignNode1" presStyleIdx="2" presStyleCnt="4"/>
      <dgm:spPr/>
    </dgm:pt>
    <dgm:pt modelId="{4F2C86E8-805F-4630-8EDC-A1D74C33B9F1}" type="pres">
      <dgm:prSet presAssocID="{8F96150F-E60C-4795-B83C-FA3E53179295}" presName="horz1" presStyleCnt="0"/>
      <dgm:spPr/>
    </dgm:pt>
    <dgm:pt modelId="{0B776AFE-E54E-45C9-BA15-974417C1B58B}" type="pres">
      <dgm:prSet presAssocID="{8F96150F-E60C-4795-B83C-FA3E53179295}" presName="tx1" presStyleLbl="revTx" presStyleIdx="2" presStyleCnt="4" custScaleY="114283"/>
      <dgm:spPr/>
    </dgm:pt>
    <dgm:pt modelId="{9B64C529-0AA6-46F5-9D71-F3BDFB4D0DA1}" type="pres">
      <dgm:prSet presAssocID="{8F96150F-E60C-4795-B83C-FA3E53179295}" presName="vert1" presStyleCnt="0"/>
      <dgm:spPr/>
    </dgm:pt>
    <dgm:pt modelId="{2AEC09D3-D7E5-45AD-B6E8-C457177BC0AC}" type="pres">
      <dgm:prSet presAssocID="{6D1BEAEA-0B78-4A70-A62F-1D6610DE16DE}" presName="thickLine" presStyleLbl="alignNode1" presStyleIdx="3" presStyleCnt="4"/>
      <dgm:spPr/>
    </dgm:pt>
    <dgm:pt modelId="{9DAC993D-4F76-4FE4-BBA9-5BBC89D2A9F0}" type="pres">
      <dgm:prSet presAssocID="{6D1BEAEA-0B78-4A70-A62F-1D6610DE16DE}" presName="horz1" presStyleCnt="0"/>
      <dgm:spPr/>
    </dgm:pt>
    <dgm:pt modelId="{0BD45220-EDB9-4A91-99A4-36AECB96926F}" type="pres">
      <dgm:prSet presAssocID="{6D1BEAEA-0B78-4A70-A62F-1D6610DE16DE}" presName="tx1" presStyleLbl="revTx" presStyleIdx="3" presStyleCnt="4"/>
      <dgm:spPr/>
    </dgm:pt>
    <dgm:pt modelId="{38B18350-53AA-4D80-BBA6-DDB52B3B8439}" type="pres">
      <dgm:prSet presAssocID="{6D1BEAEA-0B78-4A70-A62F-1D6610DE16DE}" presName="vert1" presStyleCnt="0"/>
      <dgm:spPr/>
    </dgm:pt>
  </dgm:ptLst>
  <dgm:cxnLst>
    <dgm:cxn modelId="{BE76C12A-77E1-42A0-8448-86882EBCA818}" srcId="{8EF77714-DF98-432A-B5AD-C1C9EA982853}" destId="{6D1BEAEA-0B78-4A70-A62F-1D6610DE16DE}" srcOrd="3" destOrd="0" parTransId="{1E4FB5FE-DB8E-436E-B397-001BFCFC7E48}" sibTransId="{5216EB88-C1B4-4D23-AF94-5D3FE741AEED}"/>
    <dgm:cxn modelId="{9DB37560-CC13-4044-9FA3-4EEB3FDF1B53}" type="presOf" srcId="{8F96150F-E60C-4795-B83C-FA3E53179295}" destId="{0B776AFE-E54E-45C9-BA15-974417C1B58B}" srcOrd="0" destOrd="0" presId="urn:microsoft.com/office/officeart/2008/layout/LinedList"/>
    <dgm:cxn modelId="{4EEAA241-BB0E-4212-A95E-F6163E5030F3}" type="presOf" srcId="{10791958-62A5-4E76-8C23-6EE09CBFBFC9}" destId="{0FDF7E1F-5EE6-46C1-8F1E-A1F279C567AC}" srcOrd="0" destOrd="0" presId="urn:microsoft.com/office/officeart/2008/layout/LinedList"/>
    <dgm:cxn modelId="{A3E5EB4A-07D3-4629-84AB-9E19DC64EAF7}" srcId="{8EF77714-DF98-432A-B5AD-C1C9EA982853}" destId="{8F96150F-E60C-4795-B83C-FA3E53179295}" srcOrd="2" destOrd="0" parTransId="{BB711880-9E86-480A-A91B-8417E497CDC7}" sibTransId="{671C7F35-6830-4DD2-A3D7-4359EF89D3B9}"/>
    <dgm:cxn modelId="{0F745685-3D71-4315-BE4E-1D9D59BCA901}" type="presOf" srcId="{1963CCA8-6275-4540-9EF1-3D63F2B22FBE}" destId="{C45F6751-7B61-40E5-B3C8-AABD2A0DF8E5}" srcOrd="0" destOrd="0" presId="urn:microsoft.com/office/officeart/2008/layout/LinedList"/>
    <dgm:cxn modelId="{4F0801B4-2D7C-45CE-8E99-6481E48143B9}" type="presOf" srcId="{6D1BEAEA-0B78-4A70-A62F-1D6610DE16DE}" destId="{0BD45220-EDB9-4A91-99A4-36AECB96926F}" srcOrd="0" destOrd="0" presId="urn:microsoft.com/office/officeart/2008/layout/LinedList"/>
    <dgm:cxn modelId="{56FE32BB-08AC-42E6-BE78-976BA85AA548}" srcId="{8EF77714-DF98-432A-B5AD-C1C9EA982853}" destId="{10791958-62A5-4E76-8C23-6EE09CBFBFC9}" srcOrd="0" destOrd="0" parTransId="{E0279F14-6EE1-4D45-81F2-7C4A5A7A72CC}" sibTransId="{09BA28F6-A64B-4F85-9E50-4BF2DCCECFF7}"/>
    <dgm:cxn modelId="{F040CED8-2E37-4461-9B9F-E43412919FD0}" type="presOf" srcId="{8EF77714-DF98-432A-B5AD-C1C9EA982853}" destId="{E2D2002C-22A0-4A66-BAD2-216E18305720}" srcOrd="0" destOrd="0" presId="urn:microsoft.com/office/officeart/2008/layout/LinedList"/>
    <dgm:cxn modelId="{3538DBF5-EA36-4BE2-B750-6A105AE39384}" srcId="{8EF77714-DF98-432A-B5AD-C1C9EA982853}" destId="{1963CCA8-6275-4540-9EF1-3D63F2B22FBE}" srcOrd="1" destOrd="0" parTransId="{CF7F2270-0DB3-4D20-BCDE-8CAAAD643D0B}" sibTransId="{613A07F2-EC9D-4E85-9688-C15C157A3A0E}"/>
    <dgm:cxn modelId="{5C66A943-C20D-4D91-98D0-D61FAC46B632}" type="presParOf" srcId="{E2D2002C-22A0-4A66-BAD2-216E18305720}" destId="{222D8912-9633-4D1A-B5D0-1BE3AA2A467C}" srcOrd="0" destOrd="0" presId="urn:microsoft.com/office/officeart/2008/layout/LinedList"/>
    <dgm:cxn modelId="{0D236A6C-7E9D-4C19-AC7A-E4971E72601D}" type="presParOf" srcId="{E2D2002C-22A0-4A66-BAD2-216E18305720}" destId="{EAECAD85-BF6B-42FE-B1B2-B642ABC7A83A}" srcOrd="1" destOrd="0" presId="urn:microsoft.com/office/officeart/2008/layout/LinedList"/>
    <dgm:cxn modelId="{CC03B87D-B5D0-4F66-9D51-B869B3EE2D67}" type="presParOf" srcId="{EAECAD85-BF6B-42FE-B1B2-B642ABC7A83A}" destId="{0FDF7E1F-5EE6-46C1-8F1E-A1F279C567AC}" srcOrd="0" destOrd="0" presId="urn:microsoft.com/office/officeart/2008/layout/LinedList"/>
    <dgm:cxn modelId="{9E4326D7-1062-4E07-95F5-70C904CF95EC}" type="presParOf" srcId="{EAECAD85-BF6B-42FE-B1B2-B642ABC7A83A}" destId="{20E9206E-4CE5-4D1F-BBBC-DAA970FA6784}" srcOrd="1" destOrd="0" presId="urn:microsoft.com/office/officeart/2008/layout/LinedList"/>
    <dgm:cxn modelId="{8443373A-A90E-4C04-AD8F-000FE959A32E}" type="presParOf" srcId="{E2D2002C-22A0-4A66-BAD2-216E18305720}" destId="{CD3216CF-082A-454F-876E-DE999C90CFCF}" srcOrd="2" destOrd="0" presId="urn:microsoft.com/office/officeart/2008/layout/LinedList"/>
    <dgm:cxn modelId="{7BC4FB53-B128-48BE-BF3D-12F0875918B8}" type="presParOf" srcId="{E2D2002C-22A0-4A66-BAD2-216E18305720}" destId="{E13525E1-5920-4A4A-9738-211FD652C968}" srcOrd="3" destOrd="0" presId="urn:microsoft.com/office/officeart/2008/layout/LinedList"/>
    <dgm:cxn modelId="{6E39949D-B614-436F-942C-7C12A3ABA2FE}" type="presParOf" srcId="{E13525E1-5920-4A4A-9738-211FD652C968}" destId="{C45F6751-7B61-40E5-B3C8-AABD2A0DF8E5}" srcOrd="0" destOrd="0" presId="urn:microsoft.com/office/officeart/2008/layout/LinedList"/>
    <dgm:cxn modelId="{AFAF503C-7D47-492A-B38A-7181B414B369}" type="presParOf" srcId="{E13525E1-5920-4A4A-9738-211FD652C968}" destId="{DB051BAA-82F5-49D6-9A59-9EFA027BA168}" srcOrd="1" destOrd="0" presId="urn:microsoft.com/office/officeart/2008/layout/LinedList"/>
    <dgm:cxn modelId="{B04A3903-E697-40E2-BD49-90598C4C3280}" type="presParOf" srcId="{E2D2002C-22A0-4A66-BAD2-216E18305720}" destId="{FF813202-1367-4205-874D-46382BE1F852}" srcOrd="4" destOrd="0" presId="urn:microsoft.com/office/officeart/2008/layout/LinedList"/>
    <dgm:cxn modelId="{2C57616D-A5DD-43C9-BF11-4EC6D4D0497B}" type="presParOf" srcId="{E2D2002C-22A0-4A66-BAD2-216E18305720}" destId="{4F2C86E8-805F-4630-8EDC-A1D74C33B9F1}" srcOrd="5" destOrd="0" presId="urn:microsoft.com/office/officeart/2008/layout/LinedList"/>
    <dgm:cxn modelId="{28EAB6D4-F160-42BD-A8C6-0144639EA3A5}" type="presParOf" srcId="{4F2C86E8-805F-4630-8EDC-A1D74C33B9F1}" destId="{0B776AFE-E54E-45C9-BA15-974417C1B58B}" srcOrd="0" destOrd="0" presId="urn:microsoft.com/office/officeart/2008/layout/LinedList"/>
    <dgm:cxn modelId="{2DB94CE4-7B1F-4AC6-9C95-3EE69B8A6B41}" type="presParOf" srcId="{4F2C86E8-805F-4630-8EDC-A1D74C33B9F1}" destId="{9B64C529-0AA6-46F5-9D71-F3BDFB4D0DA1}" srcOrd="1" destOrd="0" presId="urn:microsoft.com/office/officeart/2008/layout/LinedList"/>
    <dgm:cxn modelId="{F876F751-F57D-45B4-A48C-565DC8342D1E}" type="presParOf" srcId="{E2D2002C-22A0-4A66-BAD2-216E18305720}" destId="{2AEC09D3-D7E5-45AD-B6E8-C457177BC0AC}" srcOrd="6" destOrd="0" presId="urn:microsoft.com/office/officeart/2008/layout/LinedList"/>
    <dgm:cxn modelId="{8AD6D675-700D-4D76-A2E7-E2E1F777D40B}" type="presParOf" srcId="{E2D2002C-22A0-4A66-BAD2-216E18305720}" destId="{9DAC993D-4F76-4FE4-BBA9-5BBC89D2A9F0}" srcOrd="7" destOrd="0" presId="urn:microsoft.com/office/officeart/2008/layout/LinedList"/>
    <dgm:cxn modelId="{9B795BC4-21E0-43BA-837C-D4F9D5D8BF0D}" type="presParOf" srcId="{9DAC993D-4F76-4FE4-BBA9-5BBC89D2A9F0}" destId="{0BD45220-EDB9-4A91-99A4-36AECB96926F}" srcOrd="0" destOrd="0" presId="urn:microsoft.com/office/officeart/2008/layout/LinedList"/>
    <dgm:cxn modelId="{71AE9605-AB93-4361-AF8F-93C5A7DFF706}" type="presParOf" srcId="{9DAC993D-4F76-4FE4-BBA9-5BBC89D2A9F0}" destId="{38B18350-53AA-4D80-BBA6-DDB52B3B843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8EF77714-DF98-432A-B5AD-C1C9EA982853}"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8F96150F-E60C-4795-B83C-FA3E53179295}">
      <dgm:prSet custT="1"/>
      <dgm:spPr/>
      <dgm:t>
        <a:bodyPr/>
        <a:lstStyle/>
        <a:p>
          <a:pPr>
            <a:lnSpc>
              <a:spcPct val="100000"/>
            </a:lnSpc>
          </a:pPr>
          <a:r>
            <a:rPr lang="en-US" sz="2800"/>
            <a:t>Is there a trust?</a:t>
          </a:r>
        </a:p>
      </dgm:t>
    </dgm:pt>
    <dgm:pt modelId="{BB711880-9E86-480A-A91B-8417E497CDC7}" type="parTrans" cxnId="{A3E5EB4A-07D3-4629-84AB-9E19DC64EAF7}">
      <dgm:prSet/>
      <dgm:spPr/>
      <dgm:t>
        <a:bodyPr/>
        <a:lstStyle/>
        <a:p>
          <a:endParaRPr lang="en-US"/>
        </a:p>
      </dgm:t>
    </dgm:pt>
    <dgm:pt modelId="{671C7F35-6830-4DD2-A3D7-4359EF89D3B9}" type="sibTrans" cxnId="{A3E5EB4A-07D3-4629-84AB-9E19DC64EAF7}">
      <dgm:prSet/>
      <dgm:spPr/>
      <dgm:t>
        <a:bodyPr/>
        <a:lstStyle/>
        <a:p>
          <a:endParaRPr lang="en-US"/>
        </a:p>
      </dgm:t>
    </dgm:pt>
    <dgm:pt modelId="{21E91FA1-0945-45E7-897A-D417A74438E8}">
      <dgm:prSet custT="1"/>
      <dgm:spPr/>
      <dgm:t>
        <a:bodyPr/>
        <a:lstStyle/>
        <a:p>
          <a:pPr>
            <a:lnSpc>
              <a:spcPct val="100000"/>
            </a:lnSpc>
          </a:pPr>
          <a:r>
            <a:rPr lang="en-US" sz="2800"/>
            <a:t>Does the owner have life insurance?</a:t>
          </a:r>
        </a:p>
      </dgm:t>
    </dgm:pt>
    <dgm:pt modelId="{B8EBFFDF-3C22-433D-A75D-EEB0C65CBA05}" type="parTrans" cxnId="{4509F66F-9359-4E4A-910D-F10B101F6C63}">
      <dgm:prSet/>
      <dgm:spPr/>
      <dgm:t>
        <a:bodyPr/>
        <a:lstStyle/>
        <a:p>
          <a:endParaRPr lang="en-US"/>
        </a:p>
      </dgm:t>
    </dgm:pt>
    <dgm:pt modelId="{019C3C9D-7C92-444A-B2A7-E3884B05C025}" type="sibTrans" cxnId="{4509F66F-9359-4E4A-910D-F10B101F6C63}">
      <dgm:prSet/>
      <dgm:spPr/>
      <dgm:t>
        <a:bodyPr/>
        <a:lstStyle/>
        <a:p>
          <a:endParaRPr lang="en-US"/>
        </a:p>
      </dgm:t>
    </dgm:pt>
    <dgm:pt modelId="{1963CCA8-6275-4540-9EF1-3D63F2B22FBE}">
      <dgm:prSet custT="1"/>
      <dgm:spPr/>
      <dgm:t>
        <a:bodyPr/>
        <a:lstStyle/>
        <a:p>
          <a:pPr>
            <a:lnSpc>
              <a:spcPct val="100000"/>
            </a:lnSpc>
          </a:pPr>
          <a:r>
            <a:rPr lang="en-US" sz="2800"/>
            <a:t>Is there a will?</a:t>
          </a:r>
        </a:p>
      </dgm:t>
    </dgm:pt>
    <dgm:pt modelId="{613A07F2-EC9D-4E85-9688-C15C157A3A0E}" type="sibTrans" cxnId="{3538DBF5-EA36-4BE2-B750-6A105AE39384}">
      <dgm:prSet/>
      <dgm:spPr/>
      <dgm:t>
        <a:bodyPr/>
        <a:lstStyle/>
        <a:p>
          <a:endParaRPr lang="en-US"/>
        </a:p>
      </dgm:t>
    </dgm:pt>
    <dgm:pt modelId="{CF7F2270-0DB3-4D20-BCDE-8CAAAD643D0B}" type="parTrans" cxnId="{3538DBF5-EA36-4BE2-B750-6A105AE39384}">
      <dgm:prSet/>
      <dgm:spPr/>
      <dgm:t>
        <a:bodyPr/>
        <a:lstStyle/>
        <a:p>
          <a:endParaRPr lang="en-US"/>
        </a:p>
      </dgm:t>
    </dgm:pt>
    <dgm:pt modelId="{E2D2002C-22A0-4A66-BAD2-216E18305720}" type="pres">
      <dgm:prSet presAssocID="{8EF77714-DF98-432A-B5AD-C1C9EA982853}" presName="vert0" presStyleCnt="0">
        <dgm:presLayoutVars>
          <dgm:dir/>
          <dgm:animOne val="branch"/>
          <dgm:animLvl val="lvl"/>
        </dgm:presLayoutVars>
      </dgm:prSet>
      <dgm:spPr/>
    </dgm:pt>
    <dgm:pt modelId="{CD3216CF-082A-454F-876E-DE999C90CFCF}" type="pres">
      <dgm:prSet presAssocID="{1963CCA8-6275-4540-9EF1-3D63F2B22FBE}" presName="thickLine" presStyleLbl="alignNode1" presStyleIdx="0" presStyleCnt="3"/>
      <dgm:spPr/>
    </dgm:pt>
    <dgm:pt modelId="{E13525E1-5920-4A4A-9738-211FD652C968}" type="pres">
      <dgm:prSet presAssocID="{1963CCA8-6275-4540-9EF1-3D63F2B22FBE}" presName="horz1" presStyleCnt="0"/>
      <dgm:spPr/>
    </dgm:pt>
    <dgm:pt modelId="{C45F6751-7B61-40E5-B3C8-AABD2A0DF8E5}" type="pres">
      <dgm:prSet presAssocID="{1963CCA8-6275-4540-9EF1-3D63F2B22FBE}" presName="tx1" presStyleLbl="revTx" presStyleIdx="0" presStyleCnt="3"/>
      <dgm:spPr/>
    </dgm:pt>
    <dgm:pt modelId="{DB051BAA-82F5-49D6-9A59-9EFA027BA168}" type="pres">
      <dgm:prSet presAssocID="{1963CCA8-6275-4540-9EF1-3D63F2B22FBE}" presName="vert1" presStyleCnt="0"/>
      <dgm:spPr/>
    </dgm:pt>
    <dgm:pt modelId="{FF813202-1367-4205-874D-46382BE1F852}" type="pres">
      <dgm:prSet presAssocID="{8F96150F-E60C-4795-B83C-FA3E53179295}" presName="thickLine" presStyleLbl="alignNode1" presStyleIdx="1" presStyleCnt="3"/>
      <dgm:spPr/>
    </dgm:pt>
    <dgm:pt modelId="{4F2C86E8-805F-4630-8EDC-A1D74C33B9F1}" type="pres">
      <dgm:prSet presAssocID="{8F96150F-E60C-4795-B83C-FA3E53179295}" presName="horz1" presStyleCnt="0"/>
      <dgm:spPr/>
    </dgm:pt>
    <dgm:pt modelId="{0B776AFE-E54E-45C9-BA15-974417C1B58B}" type="pres">
      <dgm:prSet presAssocID="{8F96150F-E60C-4795-B83C-FA3E53179295}" presName="tx1" presStyleLbl="revTx" presStyleIdx="1" presStyleCnt="3" custScaleY="100074"/>
      <dgm:spPr/>
    </dgm:pt>
    <dgm:pt modelId="{9B64C529-0AA6-46F5-9D71-F3BDFB4D0DA1}" type="pres">
      <dgm:prSet presAssocID="{8F96150F-E60C-4795-B83C-FA3E53179295}" presName="vert1" presStyleCnt="0"/>
      <dgm:spPr/>
    </dgm:pt>
    <dgm:pt modelId="{8474D211-0A9C-4BD3-8217-9E5A08A7E0D5}" type="pres">
      <dgm:prSet presAssocID="{21E91FA1-0945-45E7-897A-D417A74438E8}" presName="thickLine" presStyleLbl="alignNode1" presStyleIdx="2" presStyleCnt="3"/>
      <dgm:spPr/>
    </dgm:pt>
    <dgm:pt modelId="{22F9288B-D87C-4443-BE0E-16B94A2578B5}" type="pres">
      <dgm:prSet presAssocID="{21E91FA1-0945-45E7-897A-D417A74438E8}" presName="horz1" presStyleCnt="0"/>
      <dgm:spPr/>
    </dgm:pt>
    <dgm:pt modelId="{3AAA9B5C-FDF6-4188-A088-D6269397B35E}" type="pres">
      <dgm:prSet presAssocID="{21E91FA1-0945-45E7-897A-D417A74438E8}" presName="tx1" presStyleLbl="revTx" presStyleIdx="2" presStyleCnt="3" custScaleY="115028"/>
      <dgm:spPr/>
    </dgm:pt>
    <dgm:pt modelId="{2ED4EC20-26D1-4200-BDA1-E488895B0196}" type="pres">
      <dgm:prSet presAssocID="{21E91FA1-0945-45E7-897A-D417A74438E8}" presName="vert1" presStyleCnt="0"/>
      <dgm:spPr/>
    </dgm:pt>
  </dgm:ptLst>
  <dgm:cxnLst>
    <dgm:cxn modelId="{9DB37560-CC13-4044-9FA3-4EEB3FDF1B53}" type="presOf" srcId="{8F96150F-E60C-4795-B83C-FA3E53179295}" destId="{0B776AFE-E54E-45C9-BA15-974417C1B58B}" srcOrd="0" destOrd="0" presId="urn:microsoft.com/office/officeart/2008/layout/LinedList"/>
    <dgm:cxn modelId="{A3E5EB4A-07D3-4629-84AB-9E19DC64EAF7}" srcId="{8EF77714-DF98-432A-B5AD-C1C9EA982853}" destId="{8F96150F-E60C-4795-B83C-FA3E53179295}" srcOrd="1" destOrd="0" parTransId="{BB711880-9E86-480A-A91B-8417E497CDC7}" sibTransId="{671C7F35-6830-4DD2-A3D7-4359EF89D3B9}"/>
    <dgm:cxn modelId="{4509F66F-9359-4E4A-910D-F10B101F6C63}" srcId="{8EF77714-DF98-432A-B5AD-C1C9EA982853}" destId="{21E91FA1-0945-45E7-897A-D417A74438E8}" srcOrd="2" destOrd="0" parTransId="{B8EBFFDF-3C22-433D-A75D-EEB0C65CBA05}" sibTransId="{019C3C9D-7C92-444A-B2A7-E3884B05C025}"/>
    <dgm:cxn modelId="{0F745685-3D71-4315-BE4E-1D9D59BCA901}" type="presOf" srcId="{1963CCA8-6275-4540-9EF1-3D63F2B22FBE}" destId="{C45F6751-7B61-40E5-B3C8-AABD2A0DF8E5}" srcOrd="0" destOrd="0" presId="urn:microsoft.com/office/officeart/2008/layout/LinedList"/>
    <dgm:cxn modelId="{237C2993-D7EB-4C9D-A33C-1E999173B3F2}" type="presOf" srcId="{21E91FA1-0945-45E7-897A-D417A74438E8}" destId="{3AAA9B5C-FDF6-4188-A088-D6269397B35E}" srcOrd="0" destOrd="0" presId="urn:microsoft.com/office/officeart/2008/layout/LinedList"/>
    <dgm:cxn modelId="{F040CED8-2E37-4461-9B9F-E43412919FD0}" type="presOf" srcId="{8EF77714-DF98-432A-B5AD-C1C9EA982853}" destId="{E2D2002C-22A0-4A66-BAD2-216E18305720}" srcOrd="0" destOrd="0" presId="urn:microsoft.com/office/officeart/2008/layout/LinedList"/>
    <dgm:cxn modelId="{3538DBF5-EA36-4BE2-B750-6A105AE39384}" srcId="{8EF77714-DF98-432A-B5AD-C1C9EA982853}" destId="{1963CCA8-6275-4540-9EF1-3D63F2B22FBE}" srcOrd="0" destOrd="0" parTransId="{CF7F2270-0DB3-4D20-BCDE-8CAAAD643D0B}" sibTransId="{613A07F2-EC9D-4E85-9688-C15C157A3A0E}"/>
    <dgm:cxn modelId="{8443373A-A90E-4C04-AD8F-000FE959A32E}" type="presParOf" srcId="{E2D2002C-22A0-4A66-BAD2-216E18305720}" destId="{CD3216CF-082A-454F-876E-DE999C90CFCF}" srcOrd="0" destOrd="0" presId="urn:microsoft.com/office/officeart/2008/layout/LinedList"/>
    <dgm:cxn modelId="{7BC4FB53-B128-48BE-BF3D-12F0875918B8}" type="presParOf" srcId="{E2D2002C-22A0-4A66-BAD2-216E18305720}" destId="{E13525E1-5920-4A4A-9738-211FD652C968}" srcOrd="1" destOrd="0" presId="urn:microsoft.com/office/officeart/2008/layout/LinedList"/>
    <dgm:cxn modelId="{6E39949D-B614-436F-942C-7C12A3ABA2FE}" type="presParOf" srcId="{E13525E1-5920-4A4A-9738-211FD652C968}" destId="{C45F6751-7B61-40E5-B3C8-AABD2A0DF8E5}" srcOrd="0" destOrd="0" presId="urn:microsoft.com/office/officeart/2008/layout/LinedList"/>
    <dgm:cxn modelId="{AFAF503C-7D47-492A-B38A-7181B414B369}" type="presParOf" srcId="{E13525E1-5920-4A4A-9738-211FD652C968}" destId="{DB051BAA-82F5-49D6-9A59-9EFA027BA168}" srcOrd="1" destOrd="0" presId="urn:microsoft.com/office/officeart/2008/layout/LinedList"/>
    <dgm:cxn modelId="{B04A3903-E697-40E2-BD49-90598C4C3280}" type="presParOf" srcId="{E2D2002C-22A0-4A66-BAD2-216E18305720}" destId="{FF813202-1367-4205-874D-46382BE1F852}" srcOrd="2" destOrd="0" presId="urn:microsoft.com/office/officeart/2008/layout/LinedList"/>
    <dgm:cxn modelId="{2C57616D-A5DD-43C9-BF11-4EC6D4D0497B}" type="presParOf" srcId="{E2D2002C-22A0-4A66-BAD2-216E18305720}" destId="{4F2C86E8-805F-4630-8EDC-A1D74C33B9F1}" srcOrd="3" destOrd="0" presId="urn:microsoft.com/office/officeart/2008/layout/LinedList"/>
    <dgm:cxn modelId="{28EAB6D4-F160-42BD-A8C6-0144639EA3A5}" type="presParOf" srcId="{4F2C86E8-805F-4630-8EDC-A1D74C33B9F1}" destId="{0B776AFE-E54E-45C9-BA15-974417C1B58B}" srcOrd="0" destOrd="0" presId="urn:microsoft.com/office/officeart/2008/layout/LinedList"/>
    <dgm:cxn modelId="{2DB94CE4-7B1F-4AC6-9C95-3EE69B8A6B41}" type="presParOf" srcId="{4F2C86E8-805F-4630-8EDC-A1D74C33B9F1}" destId="{9B64C529-0AA6-46F5-9D71-F3BDFB4D0DA1}" srcOrd="1" destOrd="0" presId="urn:microsoft.com/office/officeart/2008/layout/LinedList"/>
    <dgm:cxn modelId="{1D29C215-FCA7-471D-9EF5-9A8886E2B31D}" type="presParOf" srcId="{E2D2002C-22A0-4A66-BAD2-216E18305720}" destId="{8474D211-0A9C-4BD3-8217-9E5A08A7E0D5}" srcOrd="4" destOrd="0" presId="urn:microsoft.com/office/officeart/2008/layout/LinedList"/>
    <dgm:cxn modelId="{2633489A-114C-41FE-9644-51AB5DE4BFDF}" type="presParOf" srcId="{E2D2002C-22A0-4A66-BAD2-216E18305720}" destId="{22F9288B-D87C-4443-BE0E-16B94A2578B5}" srcOrd="5" destOrd="0" presId="urn:microsoft.com/office/officeart/2008/layout/LinedList"/>
    <dgm:cxn modelId="{2C44BDE8-E360-46C0-AA6D-D1605F685466}" type="presParOf" srcId="{22F9288B-D87C-4443-BE0E-16B94A2578B5}" destId="{3AAA9B5C-FDF6-4188-A088-D6269397B35E}" srcOrd="0" destOrd="0" presId="urn:microsoft.com/office/officeart/2008/layout/LinedList"/>
    <dgm:cxn modelId="{2B0452E1-1535-4738-8E2F-D38834795F94}" type="presParOf" srcId="{22F9288B-D87C-4443-BE0E-16B94A2578B5}" destId="{2ED4EC20-26D1-4200-BDA1-E488895B019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1D60B5-C764-4FF0-A44C-389B1395AB8B}" type="doc">
      <dgm:prSet loTypeId="urn:microsoft.com/office/officeart/2005/8/layout/hierarchy1" loCatId="hierarchy" qsTypeId="urn:microsoft.com/office/officeart/2005/8/quickstyle/simple1" qsCatId="simple" csTypeId="urn:microsoft.com/office/officeart/2005/8/colors/accent1_1" csCatId="accent1"/>
      <dgm:spPr/>
      <dgm:t>
        <a:bodyPr/>
        <a:lstStyle/>
        <a:p>
          <a:endParaRPr lang="en-US"/>
        </a:p>
      </dgm:t>
    </dgm:pt>
    <dgm:pt modelId="{DC13B5E5-CEF7-4952-AB79-408F201D50AB}">
      <dgm:prSet/>
      <dgm:spPr/>
      <dgm:t>
        <a:bodyPr/>
        <a:lstStyle/>
        <a:p>
          <a:r>
            <a:rPr lang="en-US">
              <a:solidFill>
                <a:srgbClr val="004B24"/>
              </a:solidFill>
            </a:rPr>
            <a:t>Gift</a:t>
          </a:r>
        </a:p>
      </dgm:t>
    </dgm:pt>
    <dgm:pt modelId="{F997F00F-CAE2-41E4-8FCC-98461A303FC3}" type="parTrans" cxnId="{C91D3409-89DB-454D-8D0D-515B8881F94E}">
      <dgm:prSet/>
      <dgm:spPr/>
      <dgm:t>
        <a:bodyPr/>
        <a:lstStyle/>
        <a:p>
          <a:endParaRPr lang="en-US"/>
        </a:p>
      </dgm:t>
    </dgm:pt>
    <dgm:pt modelId="{4987F153-BDAC-41A4-B8CC-2227388DB25E}" type="sibTrans" cxnId="{C91D3409-89DB-454D-8D0D-515B8881F94E}">
      <dgm:prSet/>
      <dgm:spPr/>
      <dgm:t>
        <a:bodyPr/>
        <a:lstStyle/>
        <a:p>
          <a:endParaRPr lang="en-US"/>
        </a:p>
      </dgm:t>
    </dgm:pt>
    <dgm:pt modelId="{DEEBF25B-3BFA-4008-8620-8CCE11DB8D68}">
      <dgm:prSet/>
      <dgm:spPr/>
      <dgm:t>
        <a:bodyPr/>
        <a:lstStyle/>
        <a:p>
          <a:r>
            <a:rPr lang="en-US">
              <a:solidFill>
                <a:srgbClr val="004B24"/>
              </a:solidFill>
            </a:rPr>
            <a:t>Sale</a:t>
          </a:r>
        </a:p>
      </dgm:t>
    </dgm:pt>
    <dgm:pt modelId="{EF4683D7-3772-4A33-A4F0-3D043DFD7019}" type="parTrans" cxnId="{DA4E0E6C-45F0-41B1-9FE7-6A18D3A695EB}">
      <dgm:prSet/>
      <dgm:spPr/>
      <dgm:t>
        <a:bodyPr/>
        <a:lstStyle/>
        <a:p>
          <a:endParaRPr lang="en-US"/>
        </a:p>
      </dgm:t>
    </dgm:pt>
    <dgm:pt modelId="{851AF2A9-3F9F-4E9D-B5E1-958AEF93C7A7}" type="sibTrans" cxnId="{DA4E0E6C-45F0-41B1-9FE7-6A18D3A695EB}">
      <dgm:prSet/>
      <dgm:spPr/>
      <dgm:t>
        <a:bodyPr/>
        <a:lstStyle/>
        <a:p>
          <a:endParaRPr lang="en-US"/>
        </a:p>
      </dgm:t>
    </dgm:pt>
    <dgm:pt modelId="{B78BA8BC-171E-40B0-9D2E-EDC4FB601631}">
      <dgm:prSet/>
      <dgm:spPr/>
      <dgm:t>
        <a:bodyPr/>
        <a:lstStyle/>
        <a:p>
          <a:r>
            <a:rPr lang="en-US">
              <a:solidFill>
                <a:srgbClr val="004B24"/>
              </a:solidFill>
            </a:rPr>
            <a:t>Inheritance</a:t>
          </a:r>
        </a:p>
      </dgm:t>
    </dgm:pt>
    <dgm:pt modelId="{918BC709-0B96-4364-A474-EF4115AB5ED8}" type="parTrans" cxnId="{735DA130-48C3-46DB-9817-8B421B3EEEBF}">
      <dgm:prSet/>
      <dgm:spPr/>
      <dgm:t>
        <a:bodyPr/>
        <a:lstStyle/>
        <a:p>
          <a:endParaRPr lang="en-US"/>
        </a:p>
      </dgm:t>
    </dgm:pt>
    <dgm:pt modelId="{AEAC9BE9-3988-4241-BAF6-CB6EA6709D69}" type="sibTrans" cxnId="{735DA130-48C3-46DB-9817-8B421B3EEEBF}">
      <dgm:prSet/>
      <dgm:spPr/>
      <dgm:t>
        <a:bodyPr/>
        <a:lstStyle/>
        <a:p>
          <a:endParaRPr lang="en-US"/>
        </a:p>
      </dgm:t>
    </dgm:pt>
    <dgm:pt modelId="{88DDB80D-FFF2-43D0-BA22-1E3679A4ECFD}">
      <dgm:prSet/>
      <dgm:spPr/>
      <dgm:t>
        <a:bodyPr/>
        <a:lstStyle/>
        <a:p>
          <a:r>
            <a:rPr lang="en-US">
              <a:solidFill>
                <a:srgbClr val="004B24"/>
              </a:solidFill>
            </a:rPr>
            <a:t>Lease</a:t>
          </a:r>
        </a:p>
      </dgm:t>
    </dgm:pt>
    <dgm:pt modelId="{28BF1BD6-FB8D-49B1-8A5A-ABAA1E1796B4}" type="parTrans" cxnId="{974D26B6-531D-4204-A410-8C36DFB3CC24}">
      <dgm:prSet/>
      <dgm:spPr/>
      <dgm:t>
        <a:bodyPr/>
        <a:lstStyle/>
        <a:p>
          <a:endParaRPr lang="en-US"/>
        </a:p>
      </dgm:t>
    </dgm:pt>
    <dgm:pt modelId="{894761AB-82E8-442D-B860-CD721A3F6B6E}" type="sibTrans" cxnId="{974D26B6-531D-4204-A410-8C36DFB3CC24}">
      <dgm:prSet/>
      <dgm:spPr/>
      <dgm:t>
        <a:bodyPr/>
        <a:lstStyle/>
        <a:p>
          <a:endParaRPr lang="en-US"/>
        </a:p>
      </dgm:t>
    </dgm:pt>
    <dgm:pt modelId="{62308291-929C-4B55-A9C2-3C2471914463}" type="pres">
      <dgm:prSet presAssocID="{E01D60B5-C764-4FF0-A44C-389B1395AB8B}" presName="hierChild1" presStyleCnt="0">
        <dgm:presLayoutVars>
          <dgm:chPref val="1"/>
          <dgm:dir/>
          <dgm:animOne val="branch"/>
          <dgm:animLvl val="lvl"/>
          <dgm:resizeHandles/>
        </dgm:presLayoutVars>
      </dgm:prSet>
      <dgm:spPr/>
    </dgm:pt>
    <dgm:pt modelId="{7E6C2489-60B4-43B9-A973-5EDC7E786860}" type="pres">
      <dgm:prSet presAssocID="{DC13B5E5-CEF7-4952-AB79-408F201D50AB}" presName="hierRoot1" presStyleCnt="0"/>
      <dgm:spPr/>
    </dgm:pt>
    <dgm:pt modelId="{C7DF4E56-53BA-48DE-A773-20A6AC88DADD}" type="pres">
      <dgm:prSet presAssocID="{DC13B5E5-CEF7-4952-AB79-408F201D50AB}" presName="composite" presStyleCnt="0"/>
      <dgm:spPr/>
    </dgm:pt>
    <dgm:pt modelId="{68763950-9CE6-4029-AAC6-9E826727F179}" type="pres">
      <dgm:prSet presAssocID="{DC13B5E5-CEF7-4952-AB79-408F201D50AB}" presName="background" presStyleLbl="node0" presStyleIdx="0" presStyleCnt="4"/>
      <dgm:spPr/>
    </dgm:pt>
    <dgm:pt modelId="{45AD9C0F-0E49-4E85-9E65-94578F482890}" type="pres">
      <dgm:prSet presAssocID="{DC13B5E5-CEF7-4952-AB79-408F201D50AB}" presName="text" presStyleLbl="fgAcc0" presStyleIdx="0" presStyleCnt="4">
        <dgm:presLayoutVars>
          <dgm:chPref val="3"/>
        </dgm:presLayoutVars>
      </dgm:prSet>
      <dgm:spPr/>
    </dgm:pt>
    <dgm:pt modelId="{17D379F4-2E32-4366-9778-61D2CFC66334}" type="pres">
      <dgm:prSet presAssocID="{DC13B5E5-CEF7-4952-AB79-408F201D50AB}" presName="hierChild2" presStyleCnt="0"/>
      <dgm:spPr/>
    </dgm:pt>
    <dgm:pt modelId="{0269082E-8F20-4245-8AE1-26960AF5E541}" type="pres">
      <dgm:prSet presAssocID="{DEEBF25B-3BFA-4008-8620-8CCE11DB8D68}" presName="hierRoot1" presStyleCnt="0"/>
      <dgm:spPr/>
    </dgm:pt>
    <dgm:pt modelId="{EFF19CD5-B8FD-43B3-B74B-66EC89C22540}" type="pres">
      <dgm:prSet presAssocID="{DEEBF25B-3BFA-4008-8620-8CCE11DB8D68}" presName="composite" presStyleCnt="0"/>
      <dgm:spPr/>
    </dgm:pt>
    <dgm:pt modelId="{24909BD3-561E-4363-B791-2B6262B64CDF}" type="pres">
      <dgm:prSet presAssocID="{DEEBF25B-3BFA-4008-8620-8CCE11DB8D68}" presName="background" presStyleLbl="node0" presStyleIdx="1" presStyleCnt="4"/>
      <dgm:spPr/>
    </dgm:pt>
    <dgm:pt modelId="{BD13F522-7CFD-4DCB-980A-D4FCD83A7DFC}" type="pres">
      <dgm:prSet presAssocID="{DEEBF25B-3BFA-4008-8620-8CCE11DB8D68}" presName="text" presStyleLbl="fgAcc0" presStyleIdx="1" presStyleCnt="4">
        <dgm:presLayoutVars>
          <dgm:chPref val="3"/>
        </dgm:presLayoutVars>
      </dgm:prSet>
      <dgm:spPr/>
    </dgm:pt>
    <dgm:pt modelId="{BC23EFAA-0D35-40CA-892E-BD5D8AD583A9}" type="pres">
      <dgm:prSet presAssocID="{DEEBF25B-3BFA-4008-8620-8CCE11DB8D68}" presName="hierChild2" presStyleCnt="0"/>
      <dgm:spPr/>
    </dgm:pt>
    <dgm:pt modelId="{638859C1-95D6-499E-81FF-30BCF25FFE55}" type="pres">
      <dgm:prSet presAssocID="{B78BA8BC-171E-40B0-9D2E-EDC4FB601631}" presName="hierRoot1" presStyleCnt="0"/>
      <dgm:spPr/>
    </dgm:pt>
    <dgm:pt modelId="{D1816566-C3B1-44D5-A60B-B8D079B2133D}" type="pres">
      <dgm:prSet presAssocID="{B78BA8BC-171E-40B0-9D2E-EDC4FB601631}" presName="composite" presStyleCnt="0"/>
      <dgm:spPr/>
    </dgm:pt>
    <dgm:pt modelId="{CB56CBF9-6844-4805-A2CC-B34C521FFC3B}" type="pres">
      <dgm:prSet presAssocID="{B78BA8BC-171E-40B0-9D2E-EDC4FB601631}" presName="background" presStyleLbl="node0" presStyleIdx="2" presStyleCnt="4"/>
      <dgm:spPr/>
    </dgm:pt>
    <dgm:pt modelId="{F9396969-CF5C-4D8F-969E-1FBBC2B80993}" type="pres">
      <dgm:prSet presAssocID="{B78BA8BC-171E-40B0-9D2E-EDC4FB601631}" presName="text" presStyleLbl="fgAcc0" presStyleIdx="2" presStyleCnt="4">
        <dgm:presLayoutVars>
          <dgm:chPref val="3"/>
        </dgm:presLayoutVars>
      </dgm:prSet>
      <dgm:spPr/>
    </dgm:pt>
    <dgm:pt modelId="{44A93770-AF74-4DAF-B50E-E8E7E69F75FC}" type="pres">
      <dgm:prSet presAssocID="{B78BA8BC-171E-40B0-9D2E-EDC4FB601631}" presName="hierChild2" presStyleCnt="0"/>
      <dgm:spPr/>
    </dgm:pt>
    <dgm:pt modelId="{786F5654-5B08-4424-BC75-C882F31A2C76}" type="pres">
      <dgm:prSet presAssocID="{88DDB80D-FFF2-43D0-BA22-1E3679A4ECFD}" presName="hierRoot1" presStyleCnt="0"/>
      <dgm:spPr/>
    </dgm:pt>
    <dgm:pt modelId="{2A9C34CD-EC77-429D-A004-6E7D30317E52}" type="pres">
      <dgm:prSet presAssocID="{88DDB80D-FFF2-43D0-BA22-1E3679A4ECFD}" presName="composite" presStyleCnt="0"/>
      <dgm:spPr/>
    </dgm:pt>
    <dgm:pt modelId="{81A28E05-CC9A-4E55-B7FB-8BE5229CDE04}" type="pres">
      <dgm:prSet presAssocID="{88DDB80D-FFF2-43D0-BA22-1E3679A4ECFD}" presName="background" presStyleLbl="node0" presStyleIdx="3" presStyleCnt="4"/>
      <dgm:spPr/>
    </dgm:pt>
    <dgm:pt modelId="{7CDFDDE3-FC11-494E-B117-721F1F802B23}" type="pres">
      <dgm:prSet presAssocID="{88DDB80D-FFF2-43D0-BA22-1E3679A4ECFD}" presName="text" presStyleLbl="fgAcc0" presStyleIdx="3" presStyleCnt="4">
        <dgm:presLayoutVars>
          <dgm:chPref val="3"/>
        </dgm:presLayoutVars>
      </dgm:prSet>
      <dgm:spPr/>
    </dgm:pt>
    <dgm:pt modelId="{AB8DC124-3BF8-48F9-9D7D-8E1DFF58D3A3}" type="pres">
      <dgm:prSet presAssocID="{88DDB80D-FFF2-43D0-BA22-1E3679A4ECFD}" presName="hierChild2" presStyleCnt="0"/>
      <dgm:spPr/>
    </dgm:pt>
  </dgm:ptLst>
  <dgm:cxnLst>
    <dgm:cxn modelId="{C91D3409-89DB-454D-8D0D-515B8881F94E}" srcId="{E01D60B5-C764-4FF0-A44C-389B1395AB8B}" destId="{DC13B5E5-CEF7-4952-AB79-408F201D50AB}" srcOrd="0" destOrd="0" parTransId="{F997F00F-CAE2-41E4-8FCC-98461A303FC3}" sibTransId="{4987F153-BDAC-41A4-B8CC-2227388DB25E}"/>
    <dgm:cxn modelId="{6B99FC1B-A5F4-49A1-9674-CF623C05FA45}" type="presOf" srcId="{DC13B5E5-CEF7-4952-AB79-408F201D50AB}" destId="{45AD9C0F-0E49-4E85-9E65-94578F482890}" srcOrd="0" destOrd="0" presId="urn:microsoft.com/office/officeart/2005/8/layout/hierarchy1"/>
    <dgm:cxn modelId="{11B7D428-ADD9-41A7-BE87-257C582EDB31}" type="presOf" srcId="{E01D60B5-C764-4FF0-A44C-389B1395AB8B}" destId="{62308291-929C-4B55-A9C2-3C2471914463}" srcOrd="0" destOrd="0" presId="urn:microsoft.com/office/officeart/2005/8/layout/hierarchy1"/>
    <dgm:cxn modelId="{735DA130-48C3-46DB-9817-8B421B3EEEBF}" srcId="{E01D60B5-C764-4FF0-A44C-389B1395AB8B}" destId="{B78BA8BC-171E-40B0-9D2E-EDC4FB601631}" srcOrd="2" destOrd="0" parTransId="{918BC709-0B96-4364-A474-EF4115AB5ED8}" sibTransId="{AEAC9BE9-3988-4241-BAF6-CB6EA6709D69}"/>
    <dgm:cxn modelId="{B147105D-F1EC-4720-A874-6762CF784577}" type="presOf" srcId="{88DDB80D-FFF2-43D0-BA22-1E3679A4ECFD}" destId="{7CDFDDE3-FC11-494E-B117-721F1F802B23}" srcOrd="0" destOrd="0" presId="urn:microsoft.com/office/officeart/2005/8/layout/hierarchy1"/>
    <dgm:cxn modelId="{4C20D242-D21D-4191-A6E0-E70F81E93EBC}" type="presOf" srcId="{DEEBF25B-3BFA-4008-8620-8CCE11DB8D68}" destId="{BD13F522-7CFD-4DCB-980A-D4FCD83A7DFC}" srcOrd="0" destOrd="0" presId="urn:microsoft.com/office/officeart/2005/8/layout/hierarchy1"/>
    <dgm:cxn modelId="{DA4E0E6C-45F0-41B1-9FE7-6A18D3A695EB}" srcId="{E01D60B5-C764-4FF0-A44C-389B1395AB8B}" destId="{DEEBF25B-3BFA-4008-8620-8CCE11DB8D68}" srcOrd="1" destOrd="0" parTransId="{EF4683D7-3772-4A33-A4F0-3D043DFD7019}" sibTransId="{851AF2A9-3F9F-4E9D-B5E1-958AEF93C7A7}"/>
    <dgm:cxn modelId="{14E4DC78-8EA1-42F6-B044-5F9086AE708B}" type="presOf" srcId="{B78BA8BC-171E-40B0-9D2E-EDC4FB601631}" destId="{F9396969-CF5C-4D8F-969E-1FBBC2B80993}" srcOrd="0" destOrd="0" presId="urn:microsoft.com/office/officeart/2005/8/layout/hierarchy1"/>
    <dgm:cxn modelId="{974D26B6-531D-4204-A410-8C36DFB3CC24}" srcId="{E01D60B5-C764-4FF0-A44C-389B1395AB8B}" destId="{88DDB80D-FFF2-43D0-BA22-1E3679A4ECFD}" srcOrd="3" destOrd="0" parTransId="{28BF1BD6-FB8D-49B1-8A5A-ABAA1E1796B4}" sibTransId="{894761AB-82E8-442D-B860-CD721A3F6B6E}"/>
    <dgm:cxn modelId="{1A4F9903-853A-4AD1-AA99-26B43C27E4E0}" type="presParOf" srcId="{62308291-929C-4B55-A9C2-3C2471914463}" destId="{7E6C2489-60B4-43B9-A973-5EDC7E786860}" srcOrd="0" destOrd="0" presId="urn:microsoft.com/office/officeart/2005/8/layout/hierarchy1"/>
    <dgm:cxn modelId="{145AF820-CC44-4E91-B687-C33C8DC4714A}" type="presParOf" srcId="{7E6C2489-60B4-43B9-A973-5EDC7E786860}" destId="{C7DF4E56-53BA-48DE-A773-20A6AC88DADD}" srcOrd="0" destOrd="0" presId="urn:microsoft.com/office/officeart/2005/8/layout/hierarchy1"/>
    <dgm:cxn modelId="{789EE412-4499-4DF0-9BCB-3991B75CD3B4}" type="presParOf" srcId="{C7DF4E56-53BA-48DE-A773-20A6AC88DADD}" destId="{68763950-9CE6-4029-AAC6-9E826727F179}" srcOrd="0" destOrd="0" presId="urn:microsoft.com/office/officeart/2005/8/layout/hierarchy1"/>
    <dgm:cxn modelId="{AC4ECB10-250E-482B-B068-F33FEB977916}" type="presParOf" srcId="{C7DF4E56-53BA-48DE-A773-20A6AC88DADD}" destId="{45AD9C0F-0E49-4E85-9E65-94578F482890}" srcOrd="1" destOrd="0" presId="urn:microsoft.com/office/officeart/2005/8/layout/hierarchy1"/>
    <dgm:cxn modelId="{3977A077-6C47-4504-B0FA-93FEE5A4DABD}" type="presParOf" srcId="{7E6C2489-60B4-43B9-A973-5EDC7E786860}" destId="{17D379F4-2E32-4366-9778-61D2CFC66334}" srcOrd="1" destOrd="0" presId="urn:microsoft.com/office/officeart/2005/8/layout/hierarchy1"/>
    <dgm:cxn modelId="{8928BC57-077E-4D0B-BF5F-008847DC46FF}" type="presParOf" srcId="{62308291-929C-4B55-A9C2-3C2471914463}" destId="{0269082E-8F20-4245-8AE1-26960AF5E541}" srcOrd="1" destOrd="0" presId="urn:microsoft.com/office/officeart/2005/8/layout/hierarchy1"/>
    <dgm:cxn modelId="{9F41DEC3-63B4-495E-B4DB-84FB60A3D466}" type="presParOf" srcId="{0269082E-8F20-4245-8AE1-26960AF5E541}" destId="{EFF19CD5-B8FD-43B3-B74B-66EC89C22540}" srcOrd="0" destOrd="0" presId="urn:microsoft.com/office/officeart/2005/8/layout/hierarchy1"/>
    <dgm:cxn modelId="{5E449F73-2D3B-4082-A23A-E9093AA2A99F}" type="presParOf" srcId="{EFF19CD5-B8FD-43B3-B74B-66EC89C22540}" destId="{24909BD3-561E-4363-B791-2B6262B64CDF}" srcOrd="0" destOrd="0" presId="urn:microsoft.com/office/officeart/2005/8/layout/hierarchy1"/>
    <dgm:cxn modelId="{AC8A32C6-05B5-4830-922E-E300D185D25A}" type="presParOf" srcId="{EFF19CD5-B8FD-43B3-B74B-66EC89C22540}" destId="{BD13F522-7CFD-4DCB-980A-D4FCD83A7DFC}" srcOrd="1" destOrd="0" presId="urn:microsoft.com/office/officeart/2005/8/layout/hierarchy1"/>
    <dgm:cxn modelId="{76CE65F6-F52E-4FB5-BF93-46DAB4E06306}" type="presParOf" srcId="{0269082E-8F20-4245-8AE1-26960AF5E541}" destId="{BC23EFAA-0D35-40CA-892E-BD5D8AD583A9}" srcOrd="1" destOrd="0" presId="urn:microsoft.com/office/officeart/2005/8/layout/hierarchy1"/>
    <dgm:cxn modelId="{9C7F6768-12FA-4B53-A1C4-4A1259D2947B}" type="presParOf" srcId="{62308291-929C-4B55-A9C2-3C2471914463}" destId="{638859C1-95D6-499E-81FF-30BCF25FFE55}" srcOrd="2" destOrd="0" presId="urn:microsoft.com/office/officeart/2005/8/layout/hierarchy1"/>
    <dgm:cxn modelId="{FAB91A02-F37B-4358-A75F-3B46F839238A}" type="presParOf" srcId="{638859C1-95D6-499E-81FF-30BCF25FFE55}" destId="{D1816566-C3B1-44D5-A60B-B8D079B2133D}" srcOrd="0" destOrd="0" presId="urn:microsoft.com/office/officeart/2005/8/layout/hierarchy1"/>
    <dgm:cxn modelId="{5A2D7C81-847D-4088-8611-13539EFA3EF5}" type="presParOf" srcId="{D1816566-C3B1-44D5-A60B-B8D079B2133D}" destId="{CB56CBF9-6844-4805-A2CC-B34C521FFC3B}" srcOrd="0" destOrd="0" presId="urn:microsoft.com/office/officeart/2005/8/layout/hierarchy1"/>
    <dgm:cxn modelId="{6892FEAE-6089-4FA7-8F90-2E4A81375C2C}" type="presParOf" srcId="{D1816566-C3B1-44D5-A60B-B8D079B2133D}" destId="{F9396969-CF5C-4D8F-969E-1FBBC2B80993}" srcOrd="1" destOrd="0" presId="urn:microsoft.com/office/officeart/2005/8/layout/hierarchy1"/>
    <dgm:cxn modelId="{D8A7F669-10A9-456C-943F-086E1DA6C91D}" type="presParOf" srcId="{638859C1-95D6-499E-81FF-30BCF25FFE55}" destId="{44A93770-AF74-4DAF-B50E-E8E7E69F75FC}" srcOrd="1" destOrd="0" presId="urn:microsoft.com/office/officeart/2005/8/layout/hierarchy1"/>
    <dgm:cxn modelId="{0EBE22CD-50E8-4C7A-9145-66E7F8771077}" type="presParOf" srcId="{62308291-929C-4B55-A9C2-3C2471914463}" destId="{786F5654-5B08-4424-BC75-C882F31A2C76}" srcOrd="3" destOrd="0" presId="urn:microsoft.com/office/officeart/2005/8/layout/hierarchy1"/>
    <dgm:cxn modelId="{52F8984E-AA1E-4DCE-BECE-A5B6A7534173}" type="presParOf" srcId="{786F5654-5B08-4424-BC75-C882F31A2C76}" destId="{2A9C34CD-EC77-429D-A004-6E7D30317E52}" srcOrd="0" destOrd="0" presId="urn:microsoft.com/office/officeart/2005/8/layout/hierarchy1"/>
    <dgm:cxn modelId="{89F24D83-1549-4041-98E9-3281F38540DE}" type="presParOf" srcId="{2A9C34CD-EC77-429D-A004-6E7D30317E52}" destId="{81A28E05-CC9A-4E55-B7FB-8BE5229CDE04}" srcOrd="0" destOrd="0" presId="urn:microsoft.com/office/officeart/2005/8/layout/hierarchy1"/>
    <dgm:cxn modelId="{04766295-4F9C-4823-9523-E0F60B578C1D}" type="presParOf" srcId="{2A9C34CD-EC77-429D-A004-6E7D30317E52}" destId="{7CDFDDE3-FC11-494E-B117-721F1F802B23}" srcOrd="1" destOrd="0" presId="urn:microsoft.com/office/officeart/2005/8/layout/hierarchy1"/>
    <dgm:cxn modelId="{F64CAE10-0295-4C6E-85D7-057CDE21E506}" type="presParOf" srcId="{786F5654-5B08-4424-BC75-C882F31A2C76}" destId="{AB8DC124-3BF8-48F9-9D7D-8E1DFF58D3A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DCE196-63D7-4593-B750-4F3FF0C5181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B89E6A3-0580-45EB-90B6-883B68E3923D}">
      <dgm:prSet custT="1"/>
      <dgm:spPr/>
      <dgm:t>
        <a:bodyPr/>
        <a:lstStyle/>
        <a:p>
          <a:r>
            <a:rPr lang="en-US" sz="3200"/>
            <a:t>Transfer land and other </a:t>
          </a:r>
          <a:r>
            <a:rPr lang="en-US" sz="3200">
              <a:latin typeface="Arial"/>
            </a:rPr>
            <a:t>fixed assets.</a:t>
          </a:r>
          <a:endParaRPr lang="en-US" sz="3200"/>
        </a:p>
      </dgm:t>
    </dgm:pt>
    <dgm:pt modelId="{281E416E-E71B-43EB-BDF6-40C36C724A4A}" type="parTrans" cxnId="{E0AB277D-4646-48FD-93CF-84E7D24C85E2}">
      <dgm:prSet/>
      <dgm:spPr/>
      <dgm:t>
        <a:bodyPr/>
        <a:lstStyle/>
        <a:p>
          <a:endParaRPr lang="en-US" sz="3200"/>
        </a:p>
      </dgm:t>
    </dgm:pt>
    <dgm:pt modelId="{FA7D1D5B-90DD-4140-8191-D77F9E131197}" type="sibTrans" cxnId="{E0AB277D-4646-48FD-93CF-84E7D24C85E2}">
      <dgm:prSet/>
      <dgm:spPr/>
      <dgm:t>
        <a:bodyPr/>
        <a:lstStyle/>
        <a:p>
          <a:endParaRPr lang="en-US" sz="3200"/>
        </a:p>
      </dgm:t>
    </dgm:pt>
    <dgm:pt modelId="{BC1DA770-601E-4359-A866-9B4B682FDCA0}">
      <dgm:prSet custT="1"/>
      <dgm:spPr/>
      <dgm:t>
        <a:bodyPr/>
        <a:lstStyle/>
        <a:p>
          <a:r>
            <a:rPr lang="en-US" sz="3200">
              <a:latin typeface="Arial"/>
            </a:rPr>
            <a:t>Transfer</a:t>
          </a:r>
          <a:r>
            <a:rPr lang="en-US" sz="3200"/>
            <a:t> farm or ranch business management.</a:t>
          </a:r>
        </a:p>
      </dgm:t>
    </dgm:pt>
    <dgm:pt modelId="{32187EA5-FEDA-4EC4-97DA-B0CFA552330B}" type="parTrans" cxnId="{2A46A9F0-2065-4046-A778-2A8D093F4C77}">
      <dgm:prSet/>
      <dgm:spPr/>
      <dgm:t>
        <a:bodyPr/>
        <a:lstStyle/>
        <a:p>
          <a:endParaRPr lang="en-US" sz="3200"/>
        </a:p>
      </dgm:t>
    </dgm:pt>
    <dgm:pt modelId="{63D2E8D2-0F08-4128-A24C-A6FA2B180047}" type="sibTrans" cxnId="{2A46A9F0-2065-4046-A778-2A8D093F4C77}">
      <dgm:prSet/>
      <dgm:spPr/>
      <dgm:t>
        <a:bodyPr/>
        <a:lstStyle/>
        <a:p>
          <a:endParaRPr lang="en-US" sz="3200"/>
        </a:p>
      </dgm:t>
    </dgm:pt>
    <dgm:pt modelId="{7AEBD2C6-1D9E-4563-9F04-1FBB527EFACB}">
      <dgm:prSet custT="1"/>
      <dgm:spPr/>
      <dgm:t>
        <a:bodyPr/>
        <a:lstStyle/>
        <a:p>
          <a:r>
            <a:rPr lang="en-US" sz="3200"/>
            <a:t>Provide financial security and peace of mind.</a:t>
          </a:r>
        </a:p>
      </dgm:t>
    </dgm:pt>
    <dgm:pt modelId="{27BD779A-5B13-4AFF-9BDB-7CBE5357255F}" type="parTrans" cxnId="{04059249-B80A-4E88-AFDA-2C43BFA81DA0}">
      <dgm:prSet/>
      <dgm:spPr/>
      <dgm:t>
        <a:bodyPr/>
        <a:lstStyle/>
        <a:p>
          <a:endParaRPr lang="en-US" sz="3200"/>
        </a:p>
      </dgm:t>
    </dgm:pt>
    <dgm:pt modelId="{2604AA27-AD2E-4FF7-8E0E-051EE3C65F0D}" type="sibTrans" cxnId="{04059249-B80A-4E88-AFDA-2C43BFA81DA0}">
      <dgm:prSet/>
      <dgm:spPr/>
      <dgm:t>
        <a:bodyPr/>
        <a:lstStyle/>
        <a:p>
          <a:endParaRPr lang="en-US" sz="3200"/>
        </a:p>
      </dgm:t>
    </dgm:pt>
    <dgm:pt modelId="{3A13BEE3-8D61-4640-B71F-95F28775422E}" type="pres">
      <dgm:prSet presAssocID="{EEDCE196-63D7-4593-B750-4F3FF0C5181B}" presName="vert0" presStyleCnt="0">
        <dgm:presLayoutVars>
          <dgm:dir/>
          <dgm:animOne val="branch"/>
          <dgm:animLvl val="lvl"/>
        </dgm:presLayoutVars>
      </dgm:prSet>
      <dgm:spPr/>
    </dgm:pt>
    <dgm:pt modelId="{CD364F10-8580-417F-8B01-344781DE877D}" type="pres">
      <dgm:prSet presAssocID="{AB89E6A3-0580-45EB-90B6-883B68E3923D}" presName="thickLine" presStyleLbl="alignNode1" presStyleIdx="0" presStyleCnt="3"/>
      <dgm:spPr/>
    </dgm:pt>
    <dgm:pt modelId="{B4A056A7-8E0E-47F2-9E59-0B211AE63354}" type="pres">
      <dgm:prSet presAssocID="{AB89E6A3-0580-45EB-90B6-883B68E3923D}" presName="horz1" presStyleCnt="0"/>
      <dgm:spPr/>
    </dgm:pt>
    <dgm:pt modelId="{57D2F160-CFF1-4A47-B82E-CA2B6D853292}" type="pres">
      <dgm:prSet presAssocID="{AB89E6A3-0580-45EB-90B6-883B68E3923D}" presName="tx1" presStyleLbl="revTx" presStyleIdx="0" presStyleCnt="3"/>
      <dgm:spPr/>
    </dgm:pt>
    <dgm:pt modelId="{230AB0A2-0F54-4C78-9A05-A6AA5C7ABCFE}" type="pres">
      <dgm:prSet presAssocID="{AB89E6A3-0580-45EB-90B6-883B68E3923D}" presName="vert1" presStyleCnt="0"/>
      <dgm:spPr/>
    </dgm:pt>
    <dgm:pt modelId="{4DECB484-487D-4048-9257-C367947CB84F}" type="pres">
      <dgm:prSet presAssocID="{BC1DA770-601E-4359-A866-9B4B682FDCA0}" presName="thickLine" presStyleLbl="alignNode1" presStyleIdx="1" presStyleCnt="3"/>
      <dgm:spPr/>
    </dgm:pt>
    <dgm:pt modelId="{DFC3F54E-128B-4BA8-8F81-6FBCA1C1E8D4}" type="pres">
      <dgm:prSet presAssocID="{BC1DA770-601E-4359-A866-9B4B682FDCA0}" presName="horz1" presStyleCnt="0"/>
      <dgm:spPr/>
    </dgm:pt>
    <dgm:pt modelId="{1D81A7AE-AC8D-4C3C-8AF6-379C6D96FDE1}" type="pres">
      <dgm:prSet presAssocID="{BC1DA770-601E-4359-A866-9B4B682FDCA0}" presName="tx1" presStyleLbl="revTx" presStyleIdx="1" presStyleCnt="3"/>
      <dgm:spPr/>
    </dgm:pt>
    <dgm:pt modelId="{774B28D3-C31C-4AA0-A5F1-FB237828CF82}" type="pres">
      <dgm:prSet presAssocID="{BC1DA770-601E-4359-A866-9B4B682FDCA0}" presName="vert1" presStyleCnt="0"/>
      <dgm:spPr/>
    </dgm:pt>
    <dgm:pt modelId="{94E809CD-EC76-41D0-9F70-5B9937117C18}" type="pres">
      <dgm:prSet presAssocID="{7AEBD2C6-1D9E-4563-9F04-1FBB527EFACB}" presName="thickLine" presStyleLbl="alignNode1" presStyleIdx="2" presStyleCnt="3"/>
      <dgm:spPr/>
    </dgm:pt>
    <dgm:pt modelId="{0D5326D5-91D4-44CB-B336-7C1DCF933352}" type="pres">
      <dgm:prSet presAssocID="{7AEBD2C6-1D9E-4563-9F04-1FBB527EFACB}" presName="horz1" presStyleCnt="0"/>
      <dgm:spPr/>
    </dgm:pt>
    <dgm:pt modelId="{5A5BAF9F-B7E1-4F8B-9B06-230998299EA1}" type="pres">
      <dgm:prSet presAssocID="{7AEBD2C6-1D9E-4563-9F04-1FBB527EFACB}" presName="tx1" presStyleLbl="revTx" presStyleIdx="2" presStyleCnt="3"/>
      <dgm:spPr/>
    </dgm:pt>
    <dgm:pt modelId="{47A49DC2-A284-4ECF-A585-6CC69FC2E2D3}" type="pres">
      <dgm:prSet presAssocID="{7AEBD2C6-1D9E-4563-9F04-1FBB527EFACB}" presName="vert1" presStyleCnt="0"/>
      <dgm:spPr/>
    </dgm:pt>
  </dgm:ptLst>
  <dgm:cxnLst>
    <dgm:cxn modelId="{E991F82D-4FB5-477C-A5C2-D5F741A8E056}" type="presOf" srcId="{AB89E6A3-0580-45EB-90B6-883B68E3923D}" destId="{57D2F160-CFF1-4A47-B82E-CA2B6D853292}" srcOrd="0" destOrd="0" presId="urn:microsoft.com/office/officeart/2008/layout/LinedList"/>
    <dgm:cxn modelId="{F70EB339-B90A-488E-BB7B-E85E074BFDE7}" type="presOf" srcId="{EEDCE196-63D7-4593-B750-4F3FF0C5181B}" destId="{3A13BEE3-8D61-4640-B71F-95F28775422E}" srcOrd="0" destOrd="0" presId="urn:microsoft.com/office/officeart/2008/layout/LinedList"/>
    <dgm:cxn modelId="{04059249-B80A-4E88-AFDA-2C43BFA81DA0}" srcId="{EEDCE196-63D7-4593-B750-4F3FF0C5181B}" destId="{7AEBD2C6-1D9E-4563-9F04-1FBB527EFACB}" srcOrd="2" destOrd="0" parTransId="{27BD779A-5B13-4AFF-9BDB-7CBE5357255F}" sibTransId="{2604AA27-AD2E-4FF7-8E0E-051EE3C65F0D}"/>
    <dgm:cxn modelId="{E0AB277D-4646-48FD-93CF-84E7D24C85E2}" srcId="{EEDCE196-63D7-4593-B750-4F3FF0C5181B}" destId="{AB89E6A3-0580-45EB-90B6-883B68E3923D}" srcOrd="0" destOrd="0" parTransId="{281E416E-E71B-43EB-BDF6-40C36C724A4A}" sibTransId="{FA7D1D5B-90DD-4140-8191-D77F9E131197}"/>
    <dgm:cxn modelId="{73679FBA-291B-4ADE-A81E-D10A4B38FA0F}" type="presOf" srcId="{7AEBD2C6-1D9E-4563-9F04-1FBB527EFACB}" destId="{5A5BAF9F-B7E1-4F8B-9B06-230998299EA1}" srcOrd="0" destOrd="0" presId="urn:microsoft.com/office/officeart/2008/layout/LinedList"/>
    <dgm:cxn modelId="{86E4F9C8-3E19-471C-A67F-1A0A144240F9}" type="presOf" srcId="{BC1DA770-601E-4359-A866-9B4B682FDCA0}" destId="{1D81A7AE-AC8D-4C3C-8AF6-379C6D96FDE1}" srcOrd="0" destOrd="0" presId="urn:microsoft.com/office/officeart/2008/layout/LinedList"/>
    <dgm:cxn modelId="{2A46A9F0-2065-4046-A778-2A8D093F4C77}" srcId="{EEDCE196-63D7-4593-B750-4F3FF0C5181B}" destId="{BC1DA770-601E-4359-A866-9B4B682FDCA0}" srcOrd="1" destOrd="0" parTransId="{32187EA5-FEDA-4EC4-97DA-B0CFA552330B}" sibTransId="{63D2E8D2-0F08-4128-A24C-A6FA2B180047}"/>
    <dgm:cxn modelId="{85E3D265-EF18-435D-B57C-F7A61697F4ED}" type="presParOf" srcId="{3A13BEE3-8D61-4640-B71F-95F28775422E}" destId="{CD364F10-8580-417F-8B01-344781DE877D}" srcOrd="0" destOrd="0" presId="urn:microsoft.com/office/officeart/2008/layout/LinedList"/>
    <dgm:cxn modelId="{3E62660F-BDDA-4803-92E5-7F5E55C5A5D9}" type="presParOf" srcId="{3A13BEE3-8D61-4640-B71F-95F28775422E}" destId="{B4A056A7-8E0E-47F2-9E59-0B211AE63354}" srcOrd="1" destOrd="0" presId="urn:microsoft.com/office/officeart/2008/layout/LinedList"/>
    <dgm:cxn modelId="{A8EB6788-CC23-4E60-B7EA-A5E51A55B403}" type="presParOf" srcId="{B4A056A7-8E0E-47F2-9E59-0B211AE63354}" destId="{57D2F160-CFF1-4A47-B82E-CA2B6D853292}" srcOrd="0" destOrd="0" presId="urn:microsoft.com/office/officeart/2008/layout/LinedList"/>
    <dgm:cxn modelId="{0BAA381C-5889-4263-B8C7-8C8D90EB275F}" type="presParOf" srcId="{B4A056A7-8E0E-47F2-9E59-0B211AE63354}" destId="{230AB0A2-0F54-4C78-9A05-A6AA5C7ABCFE}" srcOrd="1" destOrd="0" presId="urn:microsoft.com/office/officeart/2008/layout/LinedList"/>
    <dgm:cxn modelId="{ACE9ED74-17CF-4B90-9415-E7A4C416040E}" type="presParOf" srcId="{3A13BEE3-8D61-4640-B71F-95F28775422E}" destId="{4DECB484-487D-4048-9257-C367947CB84F}" srcOrd="2" destOrd="0" presId="urn:microsoft.com/office/officeart/2008/layout/LinedList"/>
    <dgm:cxn modelId="{A805ED8F-C7A5-46C9-A711-3F8F81FA4382}" type="presParOf" srcId="{3A13BEE3-8D61-4640-B71F-95F28775422E}" destId="{DFC3F54E-128B-4BA8-8F81-6FBCA1C1E8D4}" srcOrd="3" destOrd="0" presId="urn:microsoft.com/office/officeart/2008/layout/LinedList"/>
    <dgm:cxn modelId="{52E5E235-E4C7-4173-A314-6612E90FF81D}" type="presParOf" srcId="{DFC3F54E-128B-4BA8-8F81-6FBCA1C1E8D4}" destId="{1D81A7AE-AC8D-4C3C-8AF6-379C6D96FDE1}" srcOrd="0" destOrd="0" presId="urn:microsoft.com/office/officeart/2008/layout/LinedList"/>
    <dgm:cxn modelId="{9CDFB5FF-31CC-44E2-8C31-66826214F8EA}" type="presParOf" srcId="{DFC3F54E-128B-4BA8-8F81-6FBCA1C1E8D4}" destId="{774B28D3-C31C-4AA0-A5F1-FB237828CF82}" srcOrd="1" destOrd="0" presId="urn:microsoft.com/office/officeart/2008/layout/LinedList"/>
    <dgm:cxn modelId="{A15C7D43-941D-4E85-B16F-00A3DA0517FC}" type="presParOf" srcId="{3A13BEE3-8D61-4640-B71F-95F28775422E}" destId="{94E809CD-EC76-41D0-9F70-5B9937117C18}" srcOrd="4" destOrd="0" presId="urn:microsoft.com/office/officeart/2008/layout/LinedList"/>
    <dgm:cxn modelId="{93E6362D-5C85-45E4-BD45-FD54367B1B2B}" type="presParOf" srcId="{3A13BEE3-8D61-4640-B71F-95F28775422E}" destId="{0D5326D5-91D4-44CB-B336-7C1DCF933352}" srcOrd="5" destOrd="0" presId="urn:microsoft.com/office/officeart/2008/layout/LinedList"/>
    <dgm:cxn modelId="{CE524B18-4DD0-4F63-8BA3-A312103C5A33}" type="presParOf" srcId="{0D5326D5-91D4-44CB-B336-7C1DCF933352}" destId="{5A5BAF9F-B7E1-4F8B-9B06-230998299EA1}" srcOrd="0" destOrd="0" presId="urn:microsoft.com/office/officeart/2008/layout/LinedList"/>
    <dgm:cxn modelId="{85DDCA05-AE82-4C34-96D6-9A65FD22F9F3}" type="presParOf" srcId="{0D5326D5-91D4-44CB-B336-7C1DCF933352}" destId="{47A49DC2-A284-4ECF-A585-6CC69FC2E2D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DCE196-63D7-4593-B750-4F3FF0C5181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AB89E6A3-0580-45EB-90B6-883B68E3923D}">
      <dgm:prSet custT="1"/>
      <dgm:spPr/>
      <dgm:t>
        <a:bodyPr/>
        <a:lstStyle/>
        <a:p>
          <a:r>
            <a:rPr lang="en-US" sz="3200"/>
            <a:t>Within a family or between non-relatives?</a:t>
          </a:r>
        </a:p>
      </dgm:t>
    </dgm:pt>
    <dgm:pt modelId="{281E416E-E71B-43EB-BDF6-40C36C724A4A}" type="parTrans" cxnId="{E0AB277D-4646-48FD-93CF-84E7D24C85E2}">
      <dgm:prSet/>
      <dgm:spPr/>
      <dgm:t>
        <a:bodyPr/>
        <a:lstStyle/>
        <a:p>
          <a:endParaRPr lang="en-US"/>
        </a:p>
      </dgm:t>
    </dgm:pt>
    <dgm:pt modelId="{FA7D1D5B-90DD-4140-8191-D77F9E131197}" type="sibTrans" cxnId="{E0AB277D-4646-48FD-93CF-84E7D24C85E2}">
      <dgm:prSet/>
      <dgm:spPr/>
      <dgm:t>
        <a:bodyPr/>
        <a:lstStyle/>
        <a:p>
          <a:endParaRPr lang="en-US"/>
        </a:p>
      </dgm:t>
    </dgm:pt>
    <dgm:pt modelId="{BC1DA770-601E-4359-A866-9B4B682FDCA0}">
      <dgm:prSet custT="1"/>
      <dgm:spPr/>
      <dgm:t>
        <a:bodyPr/>
        <a:lstStyle/>
        <a:p>
          <a:r>
            <a:rPr lang="en-US" sz="3200"/>
            <a:t>During life or after death? </a:t>
          </a:r>
        </a:p>
      </dgm:t>
    </dgm:pt>
    <dgm:pt modelId="{32187EA5-FEDA-4EC4-97DA-B0CFA552330B}" type="parTrans" cxnId="{2A46A9F0-2065-4046-A778-2A8D093F4C77}">
      <dgm:prSet/>
      <dgm:spPr/>
      <dgm:t>
        <a:bodyPr/>
        <a:lstStyle/>
        <a:p>
          <a:endParaRPr lang="en-US"/>
        </a:p>
      </dgm:t>
    </dgm:pt>
    <dgm:pt modelId="{63D2E8D2-0F08-4128-A24C-A6FA2B180047}" type="sibTrans" cxnId="{2A46A9F0-2065-4046-A778-2A8D093F4C77}">
      <dgm:prSet/>
      <dgm:spPr/>
      <dgm:t>
        <a:bodyPr/>
        <a:lstStyle/>
        <a:p>
          <a:endParaRPr lang="en-US"/>
        </a:p>
      </dgm:t>
    </dgm:pt>
    <dgm:pt modelId="{7AEBD2C6-1D9E-4563-9F04-1FBB527EFACB}">
      <dgm:prSet custT="1"/>
      <dgm:spPr/>
      <dgm:t>
        <a:bodyPr/>
        <a:lstStyle/>
        <a:p>
          <a:r>
            <a:rPr lang="en-US" sz="3200"/>
            <a:t>Land, other assets, or the whole farm/ ranch operation?</a:t>
          </a:r>
        </a:p>
      </dgm:t>
    </dgm:pt>
    <dgm:pt modelId="{27BD779A-5B13-4AFF-9BDB-7CBE5357255F}" type="parTrans" cxnId="{04059249-B80A-4E88-AFDA-2C43BFA81DA0}">
      <dgm:prSet/>
      <dgm:spPr/>
      <dgm:t>
        <a:bodyPr/>
        <a:lstStyle/>
        <a:p>
          <a:endParaRPr lang="en-US"/>
        </a:p>
      </dgm:t>
    </dgm:pt>
    <dgm:pt modelId="{2604AA27-AD2E-4FF7-8E0E-051EE3C65F0D}" type="sibTrans" cxnId="{04059249-B80A-4E88-AFDA-2C43BFA81DA0}">
      <dgm:prSet/>
      <dgm:spPr/>
      <dgm:t>
        <a:bodyPr/>
        <a:lstStyle/>
        <a:p>
          <a:endParaRPr lang="en-US"/>
        </a:p>
      </dgm:t>
    </dgm:pt>
    <dgm:pt modelId="{A9F87B53-223D-414F-BCC5-BB970020FB41}" type="pres">
      <dgm:prSet presAssocID="{EEDCE196-63D7-4593-B750-4F3FF0C5181B}" presName="vert0" presStyleCnt="0">
        <dgm:presLayoutVars>
          <dgm:dir/>
          <dgm:animOne val="branch"/>
          <dgm:animLvl val="lvl"/>
        </dgm:presLayoutVars>
      </dgm:prSet>
      <dgm:spPr/>
    </dgm:pt>
    <dgm:pt modelId="{B9A863F2-67A1-409C-AB20-3EABDD188512}" type="pres">
      <dgm:prSet presAssocID="{AB89E6A3-0580-45EB-90B6-883B68E3923D}" presName="thickLine" presStyleLbl="alignNode1" presStyleIdx="0" presStyleCnt="3"/>
      <dgm:spPr/>
    </dgm:pt>
    <dgm:pt modelId="{50DA4071-98E0-4809-A081-CB8C932CB265}" type="pres">
      <dgm:prSet presAssocID="{AB89E6A3-0580-45EB-90B6-883B68E3923D}" presName="horz1" presStyleCnt="0"/>
      <dgm:spPr/>
    </dgm:pt>
    <dgm:pt modelId="{B999C39F-9891-494E-A849-FE0AC18E9E91}" type="pres">
      <dgm:prSet presAssocID="{AB89E6A3-0580-45EB-90B6-883B68E3923D}" presName="tx1" presStyleLbl="revTx" presStyleIdx="0" presStyleCnt="3"/>
      <dgm:spPr/>
    </dgm:pt>
    <dgm:pt modelId="{B4027076-C0FE-4839-AD69-9ED4D7DB320A}" type="pres">
      <dgm:prSet presAssocID="{AB89E6A3-0580-45EB-90B6-883B68E3923D}" presName="vert1" presStyleCnt="0"/>
      <dgm:spPr/>
    </dgm:pt>
    <dgm:pt modelId="{5A0C845E-E867-44E9-AD77-E8A965E93979}" type="pres">
      <dgm:prSet presAssocID="{BC1DA770-601E-4359-A866-9B4B682FDCA0}" presName="thickLine" presStyleLbl="alignNode1" presStyleIdx="1" presStyleCnt="3"/>
      <dgm:spPr/>
    </dgm:pt>
    <dgm:pt modelId="{0B702A00-D483-4BFA-A936-6BF93F6B8B98}" type="pres">
      <dgm:prSet presAssocID="{BC1DA770-601E-4359-A866-9B4B682FDCA0}" presName="horz1" presStyleCnt="0"/>
      <dgm:spPr/>
    </dgm:pt>
    <dgm:pt modelId="{02E69E08-87EC-4582-B9C0-065E458B9788}" type="pres">
      <dgm:prSet presAssocID="{BC1DA770-601E-4359-A866-9B4B682FDCA0}" presName="tx1" presStyleLbl="revTx" presStyleIdx="1" presStyleCnt="3"/>
      <dgm:spPr/>
    </dgm:pt>
    <dgm:pt modelId="{51C0433C-FFA9-4781-B3C2-42664F6AD206}" type="pres">
      <dgm:prSet presAssocID="{BC1DA770-601E-4359-A866-9B4B682FDCA0}" presName="vert1" presStyleCnt="0"/>
      <dgm:spPr/>
    </dgm:pt>
    <dgm:pt modelId="{25D6AC36-4A0C-40F8-B159-4B45F9827758}" type="pres">
      <dgm:prSet presAssocID="{7AEBD2C6-1D9E-4563-9F04-1FBB527EFACB}" presName="thickLine" presStyleLbl="alignNode1" presStyleIdx="2" presStyleCnt="3"/>
      <dgm:spPr/>
    </dgm:pt>
    <dgm:pt modelId="{1EA8536B-823A-48B3-90C3-44D5792FB819}" type="pres">
      <dgm:prSet presAssocID="{7AEBD2C6-1D9E-4563-9F04-1FBB527EFACB}" presName="horz1" presStyleCnt="0"/>
      <dgm:spPr/>
    </dgm:pt>
    <dgm:pt modelId="{77323D99-FC6F-4103-909A-5E36FF85F1B9}" type="pres">
      <dgm:prSet presAssocID="{7AEBD2C6-1D9E-4563-9F04-1FBB527EFACB}" presName="tx1" presStyleLbl="revTx" presStyleIdx="2" presStyleCnt="3"/>
      <dgm:spPr/>
    </dgm:pt>
    <dgm:pt modelId="{BFC98622-7E9E-4623-A23D-88DECB6F8832}" type="pres">
      <dgm:prSet presAssocID="{7AEBD2C6-1D9E-4563-9F04-1FBB527EFACB}" presName="vert1" presStyleCnt="0"/>
      <dgm:spPr/>
    </dgm:pt>
  </dgm:ptLst>
  <dgm:cxnLst>
    <dgm:cxn modelId="{04059249-B80A-4E88-AFDA-2C43BFA81DA0}" srcId="{EEDCE196-63D7-4593-B750-4F3FF0C5181B}" destId="{7AEBD2C6-1D9E-4563-9F04-1FBB527EFACB}" srcOrd="2" destOrd="0" parTransId="{27BD779A-5B13-4AFF-9BDB-7CBE5357255F}" sibTransId="{2604AA27-AD2E-4FF7-8E0E-051EE3C65F0D}"/>
    <dgm:cxn modelId="{11BDB972-2487-464F-A75B-72C6ED4A8A11}" type="presOf" srcId="{EEDCE196-63D7-4593-B750-4F3FF0C5181B}" destId="{A9F87B53-223D-414F-BCC5-BB970020FB41}" srcOrd="0" destOrd="0" presId="urn:microsoft.com/office/officeart/2008/layout/LinedList"/>
    <dgm:cxn modelId="{E0AB277D-4646-48FD-93CF-84E7D24C85E2}" srcId="{EEDCE196-63D7-4593-B750-4F3FF0C5181B}" destId="{AB89E6A3-0580-45EB-90B6-883B68E3923D}" srcOrd="0" destOrd="0" parTransId="{281E416E-E71B-43EB-BDF6-40C36C724A4A}" sibTransId="{FA7D1D5B-90DD-4140-8191-D77F9E131197}"/>
    <dgm:cxn modelId="{75E318C3-AA30-4F0C-80F8-42BF71C2A80F}" type="presOf" srcId="{BC1DA770-601E-4359-A866-9B4B682FDCA0}" destId="{02E69E08-87EC-4582-B9C0-065E458B9788}" srcOrd="0" destOrd="0" presId="urn:microsoft.com/office/officeart/2008/layout/LinedList"/>
    <dgm:cxn modelId="{B9307AD8-55D7-48DE-A627-2650791C5526}" type="presOf" srcId="{7AEBD2C6-1D9E-4563-9F04-1FBB527EFACB}" destId="{77323D99-FC6F-4103-909A-5E36FF85F1B9}" srcOrd="0" destOrd="0" presId="urn:microsoft.com/office/officeart/2008/layout/LinedList"/>
    <dgm:cxn modelId="{2A46A9F0-2065-4046-A778-2A8D093F4C77}" srcId="{EEDCE196-63D7-4593-B750-4F3FF0C5181B}" destId="{BC1DA770-601E-4359-A866-9B4B682FDCA0}" srcOrd="1" destOrd="0" parTransId="{32187EA5-FEDA-4EC4-97DA-B0CFA552330B}" sibTransId="{63D2E8D2-0F08-4128-A24C-A6FA2B180047}"/>
    <dgm:cxn modelId="{442985F7-4FA7-44A7-A092-612AD1E1C81B}" type="presOf" srcId="{AB89E6A3-0580-45EB-90B6-883B68E3923D}" destId="{B999C39F-9891-494E-A849-FE0AC18E9E91}" srcOrd="0" destOrd="0" presId="urn:microsoft.com/office/officeart/2008/layout/LinedList"/>
    <dgm:cxn modelId="{6FBCFA6F-222B-413E-B910-2D9DDB389DAA}" type="presParOf" srcId="{A9F87B53-223D-414F-BCC5-BB970020FB41}" destId="{B9A863F2-67A1-409C-AB20-3EABDD188512}" srcOrd="0" destOrd="0" presId="urn:microsoft.com/office/officeart/2008/layout/LinedList"/>
    <dgm:cxn modelId="{6CB9CA35-3DD6-42DD-9F90-E70E24A64A4B}" type="presParOf" srcId="{A9F87B53-223D-414F-BCC5-BB970020FB41}" destId="{50DA4071-98E0-4809-A081-CB8C932CB265}" srcOrd="1" destOrd="0" presId="urn:microsoft.com/office/officeart/2008/layout/LinedList"/>
    <dgm:cxn modelId="{FC0EFCC5-255D-49A5-AC60-72D7AB189C52}" type="presParOf" srcId="{50DA4071-98E0-4809-A081-CB8C932CB265}" destId="{B999C39F-9891-494E-A849-FE0AC18E9E91}" srcOrd="0" destOrd="0" presId="urn:microsoft.com/office/officeart/2008/layout/LinedList"/>
    <dgm:cxn modelId="{D577192E-D5D7-4463-9611-08C737D1EC06}" type="presParOf" srcId="{50DA4071-98E0-4809-A081-CB8C932CB265}" destId="{B4027076-C0FE-4839-AD69-9ED4D7DB320A}" srcOrd="1" destOrd="0" presId="urn:microsoft.com/office/officeart/2008/layout/LinedList"/>
    <dgm:cxn modelId="{74AAA10C-4026-48B3-802C-068F727EBC92}" type="presParOf" srcId="{A9F87B53-223D-414F-BCC5-BB970020FB41}" destId="{5A0C845E-E867-44E9-AD77-E8A965E93979}" srcOrd="2" destOrd="0" presId="urn:microsoft.com/office/officeart/2008/layout/LinedList"/>
    <dgm:cxn modelId="{71A1A88B-FBBA-4CCD-B299-036E4ECA08C0}" type="presParOf" srcId="{A9F87B53-223D-414F-BCC5-BB970020FB41}" destId="{0B702A00-D483-4BFA-A936-6BF93F6B8B98}" srcOrd="3" destOrd="0" presId="urn:microsoft.com/office/officeart/2008/layout/LinedList"/>
    <dgm:cxn modelId="{50615CA3-9123-47F1-9B69-9715AE4CD4C6}" type="presParOf" srcId="{0B702A00-D483-4BFA-A936-6BF93F6B8B98}" destId="{02E69E08-87EC-4582-B9C0-065E458B9788}" srcOrd="0" destOrd="0" presId="urn:microsoft.com/office/officeart/2008/layout/LinedList"/>
    <dgm:cxn modelId="{B95A1108-4D40-4C85-B7A6-250BC37CF837}" type="presParOf" srcId="{0B702A00-D483-4BFA-A936-6BF93F6B8B98}" destId="{51C0433C-FFA9-4781-B3C2-42664F6AD206}" srcOrd="1" destOrd="0" presId="urn:microsoft.com/office/officeart/2008/layout/LinedList"/>
    <dgm:cxn modelId="{5DD665DF-6824-4414-88BB-8FA4A48E8D85}" type="presParOf" srcId="{A9F87B53-223D-414F-BCC5-BB970020FB41}" destId="{25D6AC36-4A0C-40F8-B159-4B45F9827758}" srcOrd="4" destOrd="0" presId="urn:microsoft.com/office/officeart/2008/layout/LinedList"/>
    <dgm:cxn modelId="{57E441D0-88C5-428F-AA74-2904CC9E49EF}" type="presParOf" srcId="{A9F87B53-223D-414F-BCC5-BB970020FB41}" destId="{1EA8536B-823A-48B3-90C3-44D5792FB819}" srcOrd="5" destOrd="0" presId="urn:microsoft.com/office/officeart/2008/layout/LinedList"/>
    <dgm:cxn modelId="{075ADE6D-920F-4D33-9FE8-3609CB1B9AF1}" type="presParOf" srcId="{1EA8536B-823A-48B3-90C3-44D5792FB819}" destId="{77323D99-FC6F-4103-909A-5E36FF85F1B9}" srcOrd="0" destOrd="0" presId="urn:microsoft.com/office/officeart/2008/layout/LinedList"/>
    <dgm:cxn modelId="{E35CDD62-6546-4627-9CBB-1CF12B495A52}" type="presParOf" srcId="{1EA8536B-823A-48B3-90C3-44D5792FB819}" destId="{BFC98622-7E9E-4623-A23D-88DECB6F883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BA5B71-FE92-4B9D-B5A2-BD57CDBA9B07}"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4FA81687-461C-471C-86EA-FA578232B3BA}">
      <dgm:prSet/>
      <dgm:spPr/>
      <dgm:t>
        <a:bodyPr/>
        <a:lstStyle/>
        <a:p>
          <a:pPr>
            <a:lnSpc>
              <a:spcPct val="100000"/>
            </a:lnSpc>
          </a:pPr>
          <a:r>
            <a:rPr lang="en-US"/>
            <a:t>Business tools</a:t>
          </a:r>
        </a:p>
      </dgm:t>
    </dgm:pt>
    <dgm:pt modelId="{8B2F1F17-FA4E-4B90-9A3C-0479A4CFF45D}" type="parTrans" cxnId="{F5E20D2C-D436-4E5D-B8D6-7421C4E1F9A3}">
      <dgm:prSet/>
      <dgm:spPr/>
      <dgm:t>
        <a:bodyPr/>
        <a:lstStyle/>
        <a:p>
          <a:endParaRPr lang="en-US"/>
        </a:p>
      </dgm:t>
    </dgm:pt>
    <dgm:pt modelId="{BF1D8856-3B92-4241-96EA-790CDD05D2DD}" type="sibTrans" cxnId="{F5E20D2C-D436-4E5D-B8D6-7421C4E1F9A3}">
      <dgm:prSet/>
      <dgm:spPr/>
      <dgm:t>
        <a:bodyPr/>
        <a:lstStyle/>
        <a:p>
          <a:endParaRPr lang="en-US"/>
        </a:p>
      </dgm:t>
    </dgm:pt>
    <dgm:pt modelId="{6AA843C3-A0FC-46D5-B6C3-65097E99C9F6}">
      <dgm:prSet/>
      <dgm:spPr/>
      <dgm:t>
        <a:bodyPr/>
        <a:lstStyle/>
        <a:p>
          <a:pPr>
            <a:lnSpc>
              <a:spcPct val="100000"/>
            </a:lnSpc>
          </a:pPr>
          <a:r>
            <a:rPr lang="en-US"/>
            <a:t>Estate planning tools</a:t>
          </a:r>
        </a:p>
      </dgm:t>
    </dgm:pt>
    <dgm:pt modelId="{63CE1A28-CD86-4F46-808D-967D22B5357C}" type="parTrans" cxnId="{4F50CC83-3DD6-461E-A2F9-2E30DBDD1069}">
      <dgm:prSet/>
      <dgm:spPr/>
      <dgm:t>
        <a:bodyPr/>
        <a:lstStyle/>
        <a:p>
          <a:endParaRPr lang="en-US"/>
        </a:p>
      </dgm:t>
    </dgm:pt>
    <dgm:pt modelId="{825FAC2D-932F-4C1D-B1E7-A53ED9327027}" type="sibTrans" cxnId="{4F50CC83-3DD6-461E-A2F9-2E30DBDD1069}">
      <dgm:prSet/>
      <dgm:spPr/>
      <dgm:t>
        <a:bodyPr/>
        <a:lstStyle/>
        <a:p>
          <a:endParaRPr lang="en-US"/>
        </a:p>
      </dgm:t>
    </dgm:pt>
    <dgm:pt modelId="{95955885-1FC4-4B97-B4D5-A3833301C29A}">
      <dgm:prSet/>
      <dgm:spPr/>
      <dgm:t>
        <a:bodyPr/>
        <a:lstStyle/>
        <a:p>
          <a:pPr>
            <a:lnSpc>
              <a:spcPct val="100000"/>
            </a:lnSpc>
          </a:pPr>
          <a:r>
            <a:rPr lang="en-US"/>
            <a:t>Succession tools</a:t>
          </a:r>
        </a:p>
      </dgm:t>
    </dgm:pt>
    <dgm:pt modelId="{0C6D4CED-3584-4D4A-8F62-9D80E15FC6E9}" type="parTrans" cxnId="{84CE0B4B-AFB1-438B-931C-6CE6CECA1407}">
      <dgm:prSet/>
      <dgm:spPr/>
      <dgm:t>
        <a:bodyPr/>
        <a:lstStyle/>
        <a:p>
          <a:endParaRPr lang="en-US"/>
        </a:p>
      </dgm:t>
    </dgm:pt>
    <dgm:pt modelId="{8AC73913-2BD6-436C-9C2A-DE1286244C30}" type="sibTrans" cxnId="{84CE0B4B-AFB1-438B-931C-6CE6CECA1407}">
      <dgm:prSet/>
      <dgm:spPr/>
      <dgm:t>
        <a:bodyPr/>
        <a:lstStyle/>
        <a:p>
          <a:endParaRPr lang="en-US"/>
        </a:p>
      </dgm:t>
    </dgm:pt>
    <dgm:pt modelId="{437BCF35-BF21-4EFF-9C61-4F36E59E743C}" type="pres">
      <dgm:prSet presAssocID="{3ABA5B71-FE92-4B9D-B5A2-BD57CDBA9B07}" presName="root" presStyleCnt="0">
        <dgm:presLayoutVars>
          <dgm:dir/>
          <dgm:resizeHandles val="exact"/>
        </dgm:presLayoutVars>
      </dgm:prSet>
      <dgm:spPr/>
    </dgm:pt>
    <dgm:pt modelId="{D5067263-4ADF-41B5-B0A1-BD4417D9D2B3}" type="pres">
      <dgm:prSet presAssocID="{4FA81687-461C-471C-86EA-FA578232B3BA}" presName="compNode" presStyleCnt="0"/>
      <dgm:spPr/>
    </dgm:pt>
    <dgm:pt modelId="{D7921B8B-70B9-4A40-8233-C39E19F4791B}" type="pres">
      <dgm:prSet presAssocID="{4FA81687-461C-471C-86EA-FA578232B3B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ools"/>
        </a:ext>
      </dgm:extLst>
    </dgm:pt>
    <dgm:pt modelId="{F5C3EDE1-5B7F-4305-A25B-0EFD2221DBA0}" type="pres">
      <dgm:prSet presAssocID="{4FA81687-461C-471C-86EA-FA578232B3BA}" presName="spaceRect" presStyleCnt="0"/>
      <dgm:spPr/>
    </dgm:pt>
    <dgm:pt modelId="{8E12E3AA-31C1-4EFF-A10E-C0617977770E}" type="pres">
      <dgm:prSet presAssocID="{4FA81687-461C-471C-86EA-FA578232B3BA}" presName="textRect" presStyleLbl="revTx" presStyleIdx="0" presStyleCnt="3">
        <dgm:presLayoutVars>
          <dgm:chMax val="1"/>
          <dgm:chPref val="1"/>
        </dgm:presLayoutVars>
      </dgm:prSet>
      <dgm:spPr/>
    </dgm:pt>
    <dgm:pt modelId="{C2027CB6-3A99-4924-AF26-F74A2FAF88AB}" type="pres">
      <dgm:prSet presAssocID="{BF1D8856-3B92-4241-96EA-790CDD05D2DD}" presName="sibTrans" presStyleCnt="0"/>
      <dgm:spPr/>
    </dgm:pt>
    <dgm:pt modelId="{741A0906-C036-4670-B413-096CB38AF9D6}" type="pres">
      <dgm:prSet presAssocID="{95955885-1FC4-4B97-B4D5-A3833301C29A}" presName="compNode" presStyleCnt="0"/>
      <dgm:spPr/>
    </dgm:pt>
    <dgm:pt modelId="{678E601C-499B-48A3-84ED-E29DE09E4319}" type="pres">
      <dgm:prSet presAssocID="{95955885-1FC4-4B97-B4D5-A3833301C29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Farm scene with solid fill"/>
        </a:ext>
      </dgm:extLst>
    </dgm:pt>
    <dgm:pt modelId="{0C86BFAD-542E-4996-9E4C-0DF2E3EEE18A}" type="pres">
      <dgm:prSet presAssocID="{95955885-1FC4-4B97-B4D5-A3833301C29A}" presName="spaceRect" presStyleCnt="0"/>
      <dgm:spPr/>
    </dgm:pt>
    <dgm:pt modelId="{F48A86A3-11E4-4AB4-A4B0-6494B9F11028}" type="pres">
      <dgm:prSet presAssocID="{95955885-1FC4-4B97-B4D5-A3833301C29A}" presName="textRect" presStyleLbl="revTx" presStyleIdx="1" presStyleCnt="3">
        <dgm:presLayoutVars>
          <dgm:chMax val="1"/>
          <dgm:chPref val="1"/>
        </dgm:presLayoutVars>
      </dgm:prSet>
      <dgm:spPr/>
    </dgm:pt>
    <dgm:pt modelId="{82403ED9-BDB3-4635-91F4-6DA3B5004482}" type="pres">
      <dgm:prSet presAssocID="{8AC73913-2BD6-436C-9C2A-DE1286244C30}" presName="sibTrans" presStyleCnt="0"/>
      <dgm:spPr/>
    </dgm:pt>
    <dgm:pt modelId="{724CC429-0F3E-4F3C-91E5-A269CB4B5754}" type="pres">
      <dgm:prSet presAssocID="{6AA843C3-A0FC-46D5-B6C3-65097E99C9F6}" presName="compNode" presStyleCnt="0"/>
      <dgm:spPr/>
    </dgm:pt>
    <dgm:pt modelId="{EBC1281F-E969-40F9-959E-6BA36029C7F1}" type="pres">
      <dgm:prSet presAssocID="{6AA843C3-A0FC-46D5-B6C3-65097E99C9F6}"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griculture with solid fill"/>
        </a:ext>
      </dgm:extLst>
    </dgm:pt>
    <dgm:pt modelId="{EBA3F8EC-1A09-47F5-A9EB-0E19815DB75B}" type="pres">
      <dgm:prSet presAssocID="{6AA843C3-A0FC-46D5-B6C3-65097E99C9F6}" presName="spaceRect" presStyleCnt="0"/>
      <dgm:spPr/>
    </dgm:pt>
    <dgm:pt modelId="{989284A6-368B-464F-9197-CF51F64BD614}" type="pres">
      <dgm:prSet presAssocID="{6AA843C3-A0FC-46D5-B6C3-65097E99C9F6}" presName="textRect" presStyleLbl="revTx" presStyleIdx="2" presStyleCnt="3">
        <dgm:presLayoutVars>
          <dgm:chMax val="1"/>
          <dgm:chPref val="1"/>
        </dgm:presLayoutVars>
      </dgm:prSet>
      <dgm:spPr/>
    </dgm:pt>
  </dgm:ptLst>
  <dgm:cxnLst>
    <dgm:cxn modelId="{F5E20D2C-D436-4E5D-B8D6-7421C4E1F9A3}" srcId="{3ABA5B71-FE92-4B9D-B5A2-BD57CDBA9B07}" destId="{4FA81687-461C-471C-86EA-FA578232B3BA}" srcOrd="0" destOrd="0" parTransId="{8B2F1F17-FA4E-4B90-9A3C-0479A4CFF45D}" sibTransId="{BF1D8856-3B92-4241-96EA-790CDD05D2DD}"/>
    <dgm:cxn modelId="{3AC48261-8A32-4FB7-8E2C-79ACC1611A14}" type="presOf" srcId="{4FA81687-461C-471C-86EA-FA578232B3BA}" destId="{8E12E3AA-31C1-4EFF-A10E-C0617977770E}" srcOrd="0" destOrd="0" presId="urn:microsoft.com/office/officeart/2018/2/layout/IconLabelList"/>
    <dgm:cxn modelId="{7C84016B-7754-4E75-ACBA-056ADF79CB00}" type="presOf" srcId="{95955885-1FC4-4B97-B4D5-A3833301C29A}" destId="{F48A86A3-11E4-4AB4-A4B0-6494B9F11028}" srcOrd="0" destOrd="0" presId="urn:microsoft.com/office/officeart/2018/2/layout/IconLabelList"/>
    <dgm:cxn modelId="{84CE0B4B-AFB1-438B-931C-6CE6CECA1407}" srcId="{3ABA5B71-FE92-4B9D-B5A2-BD57CDBA9B07}" destId="{95955885-1FC4-4B97-B4D5-A3833301C29A}" srcOrd="1" destOrd="0" parTransId="{0C6D4CED-3584-4D4A-8F62-9D80E15FC6E9}" sibTransId="{8AC73913-2BD6-436C-9C2A-DE1286244C30}"/>
    <dgm:cxn modelId="{4F50CC83-3DD6-461E-A2F9-2E30DBDD1069}" srcId="{3ABA5B71-FE92-4B9D-B5A2-BD57CDBA9B07}" destId="{6AA843C3-A0FC-46D5-B6C3-65097E99C9F6}" srcOrd="2" destOrd="0" parTransId="{63CE1A28-CD86-4F46-808D-967D22B5357C}" sibTransId="{825FAC2D-932F-4C1D-B1E7-A53ED9327027}"/>
    <dgm:cxn modelId="{C00D6DE3-ADB8-49EA-A44B-2207FB5D42B2}" type="presOf" srcId="{6AA843C3-A0FC-46D5-B6C3-65097E99C9F6}" destId="{989284A6-368B-464F-9197-CF51F64BD614}" srcOrd="0" destOrd="0" presId="urn:microsoft.com/office/officeart/2018/2/layout/IconLabelList"/>
    <dgm:cxn modelId="{1A63C8EB-C576-4FDE-ABBD-3D414144C862}" type="presOf" srcId="{3ABA5B71-FE92-4B9D-B5A2-BD57CDBA9B07}" destId="{437BCF35-BF21-4EFF-9C61-4F36E59E743C}" srcOrd="0" destOrd="0" presId="urn:microsoft.com/office/officeart/2018/2/layout/IconLabelList"/>
    <dgm:cxn modelId="{D5512914-AE8D-4988-9ADC-70D13EB3B897}" type="presParOf" srcId="{437BCF35-BF21-4EFF-9C61-4F36E59E743C}" destId="{D5067263-4ADF-41B5-B0A1-BD4417D9D2B3}" srcOrd="0" destOrd="0" presId="urn:microsoft.com/office/officeart/2018/2/layout/IconLabelList"/>
    <dgm:cxn modelId="{B4F701A0-4EA0-4752-9F83-F1A90C9B6D7B}" type="presParOf" srcId="{D5067263-4ADF-41B5-B0A1-BD4417D9D2B3}" destId="{D7921B8B-70B9-4A40-8233-C39E19F4791B}" srcOrd="0" destOrd="0" presId="urn:microsoft.com/office/officeart/2018/2/layout/IconLabelList"/>
    <dgm:cxn modelId="{F5812B98-D8FE-498C-8B0E-72CD80E72693}" type="presParOf" srcId="{D5067263-4ADF-41B5-B0A1-BD4417D9D2B3}" destId="{F5C3EDE1-5B7F-4305-A25B-0EFD2221DBA0}" srcOrd="1" destOrd="0" presId="urn:microsoft.com/office/officeart/2018/2/layout/IconLabelList"/>
    <dgm:cxn modelId="{ADD1C33A-EC7A-4A22-BD3D-8D55E8510E7F}" type="presParOf" srcId="{D5067263-4ADF-41B5-B0A1-BD4417D9D2B3}" destId="{8E12E3AA-31C1-4EFF-A10E-C0617977770E}" srcOrd="2" destOrd="0" presId="urn:microsoft.com/office/officeart/2018/2/layout/IconLabelList"/>
    <dgm:cxn modelId="{95705F0F-52C9-43BA-B55E-A2797ECAD590}" type="presParOf" srcId="{437BCF35-BF21-4EFF-9C61-4F36E59E743C}" destId="{C2027CB6-3A99-4924-AF26-F74A2FAF88AB}" srcOrd="1" destOrd="0" presId="urn:microsoft.com/office/officeart/2018/2/layout/IconLabelList"/>
    <dgm:cxn modelId="{8679BFBF-ADD4-4D92-A27C-9B2EAE8315DD}" type="presParOf" srcId="{437BCF35-BF21-4EFF-9C61-4F36E59E743C}" destId="{741A0906-C036-4670-B413-096CB38AF9D6}" srcOrd="2" destOrd="0" presId="urn:microsoft.com/office/officeart/2018/2/layout/IconLabelList"/>
    <dgm:cxn modelId="{44136FA0-E2A5-427E-88E3-1ED083AB8F57}" type="presParOf" srcId="{741A0906-C036-4670-B413-096CB38AF9D6}" destId="{678E601C-499B-48A3-84ED-E29DE09E4319}" srcOrd="0" destOrd="0" presId="urn:microsoft.com/office/officeart/2018/2/layout/IconLabelList"/>
    <dgm:cxn modelId="{FA1046BF-35D7-426B-AB03-F5FB131691CE}" type="presParOf" srcId="{741A0906-C036-4670-B413-096CB38AF9D6}" destId="{0C86BFAD-542E-4996-9E4C-0DF2E3EEE18A}" srcOrd="1" destOrd="0" presId="urn:microsoft.com/office/officeart/2018/2/layout/IconLabelList"/>
    <dgm:cxn modelId="{8F6FF553-541E-4CCF-AC68-3E4DB2C79B53}" type="presParOf" srcId="{741A0906-C036-4670-B413-096CB38AF9D6}" destId="{F48A86A3-11E4-4AB4-A4B0-6494B9F11028}" srcOrd="2" destOrd="0" presId="urn:microsoft.com/office/officeart/2018/2/layout/IconLabelList"/>
    <dgm:cxn modelId="{069E242B-13BE-45AF-AF2F-00C13D07EC69}" type="presParOf" srcId="{437BCF35-BF21-4EFF-9C61-4F36E59E743C}" destId="{82403ED9-BDB3-4635-91F4-6DA3B5004482}" srcOrd="3" destOrd="0" presId="urn:microsoft.com/office/officeart/2018/2/layout/IconLabelList"/>
    <dgm:cxn modelId="{DDFC71A1-B161-4866-BE37-E2D9DACBFA11}" type="presParOf" srcId="{437BCF35-BF21-4EFF-9C61-4F36E59E743C}" destId="{724CC429-0F3E-4F3C-91E5-A269CB4B5754}" srcOrd="4" destOrd="0" presId="urn:microsoft.com/office/officeart/2018/2/layout/IconLabelList"/>
    <dgm:cxn modelId="{97BCD6FE-6A84-482B-A436-EC48988748E8}" type="presParOf" srcId="{724CC429-0F3E-4F3C-91E5-A269CB4B5754}" destId="{EBC1281F-E969-40F9-959E-6BA36029C7F1}" srcOrd="0" destOrd="0" presId="urn:microsoft.com/office/officeart/2018/2/layout/IconLabelList"/>
    <dgm:cxn modelId="{2BB4C586-CC0A-4DDB-A808-1AB6D6F7DCA0}" type="presParOf" srcId="{724CC429-0F3E-4F3C-91E5-A269CB4B5754}" destId="{EBA3F8EC-1A09-47F5-A9EB-0E19815DB75B}" srcOrd="1" destOrd="0" presId="urn:microsoft.com/office/officeart/2018/2/layout/IconLabelList"/>
    <dgm:cxn modelId="{C0FEE1EE-995B-4F33-AEE1-A0F82A7B28F7}" type="presParOf" srcId="{724CC429-0F3E-4F3C-91E5-A269CB4B5754}" destId="{989284A6-368B-464F-9197-CF51F64BD61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6FB9E5-19E9-4CD9-BC21-399E07331D76}" type="doc">
      <dgm:prSet loTypeId="urn:microsoft.com/office/officeart/2005/8/layout/hierarchy1" loCatId="hierarchy" qsTypeId="urn:microsoft.com/office/officeart/2005/8/quickstyle/simple2" qsCatId="simple" csTypeId="urn:microsoft.com/office/officeart/2005/8/colors/accent2_2" csCatId="accent2" phldr="1"/>
      <dgm:spPr/>
      <dgm:t>
        <a:bodyPr/>
        <a:lstStyle/>
        <a:p>
          <a:endParaRPr lang="en-US"/>
        </a:p>
      </dgm:t>
    </dgm:pt>
    <dgm:pt modelId="{6D2739E6-A7F5-4839-AEE1-6B30142DFE4F}">
      <dgm:prSet/>
      <dgm:spPr/>
      <dgm:t>
        <a:bodyPr/>
        <a:lstStyle/>
        <a:p>
          <a:r>
            <a:rPr lang="en-US" b="1">
              <a:solidFill>
                <a:srgbClr val="002659"/>
              </a:solidFill>
            </a:rPr>
            <a:t>Business structure</a:t>
          </a:r>
        </a:p>
      </dgm:t>
    </dgm:pt>
    <dgm:pt modelId="{34D628E9-A71E-4A88-B351-E301C3F5A1B2}" type="parTrans" cxnId="{94C519D4-61B0-43BC-A5EE-1356A6079FBF}">
      <dgm:prSet/>
      <dgm:spPr/>
      <dgm:t>
        <a:bodyPr/>
        <a:lstStyle/>
        <a:p>
          <a:endParaRPr lang="en-US"/>
        </a:p>
      </dgm:t>
    </dgm:pt>
    <dgm:pt modelId="{DC3D983F-56A4-4ADC-81F1-DAA9B9CB2157}" type="sibTrans" cxnId="{94C519D4-61B0-43BC-A5EE-1356A6079FBF}">
      <dgm:prSet/>
      <dgm:spPr/>
      <dgm:t>
        <a:bodyPr/>
        <a:lstStyle/>
        <a:p>
          <a:endParaRPr lang="en-US"/>
        </a:p>
      </dgm:t>
    </dgm:pt>
    <dgm:pt modelId="{DAE9467C-91CF-4009-8F54-8F8013AAA286}">
      <dgm:prSet/>
      <dgm:spPr/>
      <dgm:t>
        <a:bodyPr/>
        <a:lstStyle/>
        <a:p>
          <a:r>
            <a:rPr lang="en-US" b="1">
              <a:solidFill>
                <a:srgbClr val="002659"/>
              </a:solidFill>
            </a:rPr>
            <a:t>Buy-sell agreements</a:t>
          </a:r>
        </a:p>
      </dgm:t>
    </dgm:pt>
    <dgm:pt modelId="{66747C41-A2E0-4CB9-B1C0-D1D4BE8A6834}" type="parTrans" cxnId="{DAB0F7C1-E5A5-457E-BFC0-32A8D7D35CA5}">
      <dgm:prSet/>
      <dgm:spPr/>
      <dgm:t>
        <a:bodyPr/>
        <a:lstStyle/>
        <a:p>
          <a:endParaRPr lang="en-US"/>
        </a:p>
      </dgm:t>
    </dgm:pt>
    <dgm:pt modelId="{162A0653-3751-48F9-BB8A-4FD2A2667DBD}" type="sibTrans" cxnId="{DAB0F7C1-E5A5-457E-BFC0-32A8D7D35CA5}">
      <dgm:prSet/>
      <dgm:spPr/>
      <dgm:t>
        <a:bodyPr/>
        <a:lstStyle/>
        <a:p>
          <a:endParaRPr lang="en-US"/>
        </a:p>
      </dgm:t>
    </dgm:pt>
    <dgm:pt modelId="{F358F608-C4EA-4AFB-A914-1E82A67653E2}">
      <dgm:prSet/>
      <dgm:spPr/>
      <dgm:t>
        <a:bodyPr/>
        <a:lstStyle/>
        <a:p>
          <a:r>
            <a:rPr lang="en-US" b="1">
              <a:solidFill>
                <a:srgbClr val="002659"/>
              </a:solidFill>
            </a:rPr>
            <a:t>Operating Agreements</a:t>
          </a:r>
        </a:p>
      </dgm:t>
    </dgm:pt>
    <dgm:pt modelId="{23E62AAB-3350-4FE6-BE28-EE60D5EF4F4B}" type="parTrans" cxnId="{841BB7F2-7EED-4443-AE28-111EB64B6A1E}">
      <dgm:prSet/>
      <dgm:spPr/>
      <dgm:t>
        <a:bodyPr/>
        <a:lstStyle/>
        <a:p>
          <a:endParaRPr lang="en-US"/>
        </a:p>
      </dgm:t>
    </dgm:pt>
    <dgm:pt modelId="{AFBC52BA-06C5-487D-966D-1EB22CC483E1}" type="sibTrans" cxnId="{841BB7F2-7EED-4443-AE28-111EB64B6A1E}">
      <dgm:prSet/>
      <dgm:spPr/>
      <dgm:t>
        <a:bodyPr/>
        <a:lstStyle/>
        <a:p>
          <a:endParaRPr lang="en-US"/>
        </a:p>
      </dgm:t>
    </dgm:pt>
    <dgm:pt modelId="{44B438B7-AAC7-4EE2-AFBC-7516A3532469}" type="pres">
      <dgm:prSet presAssocID="{8F6FB9E5-19E9-4CD9-BC21-399E07331D76}" presName="hierChild1" presStyleCnt="0">
        <dgm:presLayoutVars>
          <dgm:chPref val="1"/>
          <dgm:dir/>
          <dgm:animOne val="branch"/>
          <dgm:animLvl val="lvl"/>
          <dgm:resizeHandles/>
        </dgm:presLayoutVars>
      </dgm:prSet>
      <dgm:spPr/>
    </dgm:pt>
    <dgm:pt modelId="{9B681B31-338B-499F-BD44-9F1C0564DB93}" type="pres">
      <dgm:prSet presAssocID="{6D2739E6-A7F5-4839-AEE1-6B30142DFE4F}" presName="hierRoot1" presStyleCnt="0"/>
      <dgm:spPr/>
    </dgm:pt>
    <dgm:pt modelId="{B1E9833F-C77F-4821-8641-884E6E9921EE}" type="pres">
      <dgm:prSet presAssocID="{6D2739E6-A7F5-4839-AEE1-6B30142DFE4F}" presName="composite" presStyleCnt="0"/>
      <dgm:spPr/>
    </dgm:pt>
    <dgm:pt modelId="{5A8E2EEE-5198-497D-83A9-430655B21418}" type="pres">
      <dgm:prSet presAssocID="{6D2739E6-A7F5-4839-AEE1-6B30142DFE4F}" presName="background" presStyleLbl="node0" presStyleIdx="0" presStyleCnt="3"/>
      <dgm:spPr/>
    </dgm:pt>
    <dgm:pt modelId="{67933685-101D-4097-BAB0-BD9AC892B0F8}" type="pres">
      <dgm:prSet presAssocID="{6D2739E6-A7F5-4839-AEE1-6B30142DFE4F}" presName="text" presStyleLbl="fgAcc0" presStyleIdx="0" presStyleCnt="3">
        <dgm:presLayoutVars>
          <dgm:chPref val="3"/>
        </dgm:presLayoutVars>
      </dgm:prSet>
      <dgm:spPr/>
    </dgm:pt>
    <dgm:pt modelId="{816BAA7A-13CF-4B44-AD5F-36FBD3B8CC8F}" type="pres">
      <dgm:prSet presAssocID="{6D2739E6-A7F5-4839-AEE1-6B30142DFE4F}" presName="hierChild2" presStyleCnt="0"/>
      <dgm:spPr/>
    </dgm:pt>
    <dgm:pt modelId="{96118108-A6CC-4D37-8AD3-40A5A62EC84C}" type="pres">
      <dgm:prSet presAssocID="{DAE9467C-91CF-4009-8F54-8F8013AAA286}" presName="hierRoot1" presStyleCnt="0"/>
      <dgm:spPr/>
    </dgm:pt>
    <dgm:pt modelId="{CA221B85-7F6D-4132-9F4D-284AB45AFC1F}" type="pres">
      <dgm:prSet presAssocID="{DAE9467C-91CF-4009-8F54-8F8013AAA286}" presName="composite" presStyleCnt="0"/>
      <dgm:spPr/>
    </dgm:pt>
    <dgm:pt modelId="{95423870-27CA-4193-A2C9-674AB7B039CE}" type="pres">
      <dgm:prSet presAssocID="{DAE9467C-91CF-4009-8F54-8F8013AAA286}" presName="background" presStyleLbl="node0" presStyleIdx="1" presStyleCnt="3"/>
      <dgm:spPr/>
    </dgm:pt>
    <dgm:pt modelId="{97FDE8A3-E1CD-4FDD-B1CF-B2B7CBD16D8D}" type="pres">
      <dgm:prSet presAssocID="{DAE9467C-91CF-4009-8F54-8F8013AAA286}" presName="text" presStyleLbl="fgAcc0" presStyleIdx="1" presStyleCnt="3">
        <dgm:presLayoutVars>
          <dgm:chPref val="3"/>
        </dgm:presLayoutVars>
      </dgm:prSet>
      <dgm:spPr/>
    </dgm:pt>
    <dgm:pt modelId="{1C27C943-C1AD-4928-BF47-E293458C7A13}" type="pres">
      <dgm:prSet presAssocID="{DAE9467C-91CF-4009-8F54-8F8013AAA286}" presName="hierChild2" presStyleCnt="0"/>
      <dgm:spPr/>
    </dgm:pt>
    <dgm:pt modelId="{C80FF2C1-46CC-4F4E-BCC3-08D556CD0D0A}" type="pres">
      <dgm:prSet presAssocID="{F358F608-C4EA-4AFB-A914-1E82A67653E2}" presName="hierRoot1" presStyleCnt="0"/>
      <dgm:spPr/>
    </dgm:pt>
    <dgm:pt modelId="{83227979-1D7E-4146-B2F5-902EE7520CAD}" type="pres">
      <dgm:prSet presAssocID="{F358F608-C4EA-4AFB-A914-1E82A67653E2}" presName="composite" presStyleCnt="0"/>
      <dgm:spPr/>
    </dgm:pt>
    <dgm:pt modelId="{FD4D6590-B6EE-48B8-BAA0-8029F72A93FD}" type="pres">
      <dgm:prSet presAssocID="{F358F608-C4EA-4AFB-A914-1E82A67653E2}" presName="background" presStyleLbl="node0" presStyleIdx="2" presStyleCnt="3"/>
      <dgm:spPr/>
    </dgm:pt>
    <dgm:pt modelId="{D51C7320-5E1F-4817-97D8-40035B098B23}" type="pres">
      <dgm:prSet presAssocID="{F358F608-C4EA-4AFB-A914-1E82A67653E2}" presName="text" presStyleLbl="fgAcc0" presStyleIdx="2" presStyleCnt="3">
        <dgm:presLayoutVars>
          <dgm:chPref val="3"/>
        </dgm:presLayoutVars>
      </dgm:prSet>
      <dgm:spPr/>
    </dgm:pt>
    <dgm:pt modelId="{A21CD3D9-253A-49A1-B083-3FC1052AE3F3}" type="pres">
      <dgm:prSet presAssocID="{F358F608-C4EA-4AFB-A914-1E82A67653E2}" presName="hierChild2" presStyleCnt="0"/>
      <dgm:spPr/>
    </dgm:pt>
  </dgm:ptLst>
  <dgm:cxnLst>
    <dgm:cxn modelId="{5D6FB51B-4FDA-4703-A3CB-CE3010524C30}" type="presOf" srcId="{6D2739E6-A7F5-4839-AEE1-6B30142DFE4F}" destId="{67933685-101D-4097-BAB0-BD9AC892B0F8}" srcOrd="0" destOrd="0" presId="urn:microsoft.com/office/officeart/2005/8/layout/hierarchy1"/>
    <dgm:cxn modelId="{D5496372-9378-402D-A37E-50E398F76825}" type="presOf" srcId="{DAE9467C-91CF-4009-8F54-8F8013AAA286}" destId="{97FDE8A3-E1CD-4FDD-B1CF-B2B7CBD16D8D}" srcOrd="0" destOrd="0" presId="urn:microsoft.com/office/officeart/2005/8/layout/hierarchy1"/>
    <dgm:cxn modelId="{AD6A5D58-7F0A-4231-AD49-29844B22133E}" type="presOf" srcId="{F358F608-C4EA-4AFB-A914-1E82A67653E2}" destId="{D51C7320-5E1F-4817-97D8-40035B098B23}" srcOrd="0" destOrd="0" presId="urn:microsoft.com/office/officeart/2005/8/layout/hierarchy1"/>
    <dgm:cxn modelId="{C5887CBC-62AA-4042-B477-A115AFC58C80}" type="presOf" srcId="{8F6FB9E5-19E9-4CD9-BC21-399E07331D76}" destId="{44B438B7-AAC7-4EE2-AFBC-7516A3532469}" srcOrd="0" destOrd="0" presId="urn:microsoft.com/office/officeart/2005/8/layout/hierarchy1"/>
    <dgm:cxn modelId="{DAB0F7C1-E5A5-457E-BFC0-32A8D7D35CA5}" srcId="{8F6FB9E5-19E9-4CD9-BC21-399E07331D76}" destId="{DAE9467C-91CF-4009-8F54-8F8013AAA286}" srcOrd="1" destOrd="0" parTransId="{66747C41-A2E0-4CB9-B1C0-D1D4BE8A6834}" sibTransId="{162A0653-3751-48F9-BB8A-4FD2A2667DBD}"/>
    <dgm:cxn modelId="{94C519D4-61B0-43BC-A5EE-1356A6079FBF}" srcId="{8F6FB9E5-19E9-4CD9-BC21-399E07331D76}" destId="{6D2739E6-A7F5-4839-AEE1-6B30142DFE4F}" srcOrd="0" destOrd="0" parTransId="{34D628E9-A71E-4A88-B351-E301C3F5A1B2}" sibTransId="{DC3D983F-56A4-4ADC-81F1-DAA9B9CB2157}"/>
    <dgm:cxn modelId="{841BB7F2-7EED-4443-AE28-111EB64B6A1E}" srcId="{8F6FB9E5-19E9-4CD9-BC21-399E07331D76}" destId="{F358F608-C4EA-4AFB-A914-1E82A67653E2}" srcOrd="2" destOrd="0" parTransId="{23E62AAB-3350-4FE6-BE28-EE60D5EF4F4B}" sibTransId="{AFBC52BA-06C5-487D-966D-1EB22CC483E1}"/>
    <dgm:cxn modelId="{E69101DF-68B8-44C2-AD27-C75F325C1F98}" type="presParOf" srcId="{44B438B7-AAC7-4EE2-AFBC-7516A3532469}" destId="{9B681B31-338B-499F-BD44-9F1C0564DB93}" srcOrd="0" destOrd="0" presId="urn:microsoft.com/office/officeart/2005/8/layout/hierarchy1"/>
    <dgm:cxn modelId="{B9224EFD-1B4D-4556-B31F-89D1CEC4CD32}" type="presParOf" srcId="{9B681B31-338B-499F-BD44-9F1C0564DB93}" destId="{B1E9833F-C77F-4821-8641-884E6E9921EE}" srcOrd="0" destOrd="0" presId="urn:microsoft.com/office/officeart/2005/8/layout/hierarchy1"/>
    <dgm:cxn modelId="{84EF7B89-117F-4FFF-8657-851A7CADD970}" type="presParOf" srcId="{B1E9833F-C77F-4821-8641-884E6E9921EE}" destId="{5A8E2EEE-5198-497D-83A9-430655B21418}" srcOrd="0" destOrd="0" presId="urn:microsoft.com/office/officeart/2005/8/layout/hierarchy1"/>
    <dgm:cxn modelId="{8FB52192-E941-49DE-B346-E2CBBA456C29}" type="presParOf" srcId="{B1E9833F-C77F-4821-8641-884E6E9921EE}" destId="{67933685-101D-4097-BAB0-BD9AC892B0F8}" srcOrd="1" destOrd="0" presId="urn:microsoft.com/office/officeart/2005/8/layout/hierarchy1"/>
    <dgm:cxn modelId="{0845D9B4-B679-4A29-9E06-54068E760F9A}" type="presParOf" srcId="{9B681B31-338B-499F-BD44-9F1C0564DB93}" destId="{816BAA7A-13CF-4B44-AD5F-36FBD3B8CC8F}" srcOrd="1" destOrd="0" presId="urn:microsoft.com/office/officeart/2005/8/layout/hierarchy1"/>
    <dgm:cxn modelId="{672EE256-8B5A-4295-9F4D-D5495409697B}" type="presParOf" srcId="{44B438B7-AAC7-4EE2-AFBC-7516A3532469}" destId="{96118108-A6CC-4D37-8AD3-40A5A62EC84C}" srcOrd="1" destOrd="0" presId="urn:microsoft.com/office/officeart/2005/8/layout/hierarchy1"/>
    <dgm:cxn modelId="{567F3111-03F4-4F0F-B613-C0C90F5E4B6B}" type="presParOf" srcId="{96118108-A6CC-4D37-8AD3-40A5A62EC84C}" destId="{CA221B85-7F6D-4132-9F4D-284AB45AFC1F}" srcOrd="0" destOrd="0" presId="urn:microsoft.com/office/officeart/2005/8/layout/hierarchy1"/>
    <dgm:cxn modelId="{2A8F0FD3-CE8C-4ED5-85AA-D111819F2432}" type="presParOf" srcId="{CA221B85-7F6D-4132-9F4D-284AB45AFC1F}" destId="{95423870-27CA-4193-A2C9-674AB7B039CE}" srcOrd="0" destOrd="0" presId="urn:microsoft.com/office/officeart/2005/8/layout/hierarchy1"/>
    <dgm:cxn modelId="{C0FB7857-B2B0-4CA7-9562-B4ACF54E35B5}" type="presParOf" srcId="{CA221B85-7F6D-4132-9F4D-284AB45AFC1F}" destId="{97FDE8A3-E1CD-4FDD-B1CF-B2B7CBD16D8D}" srcOrd="1" destOrd="0" presId="urn:microsoft.com/office/officeart/2005/8/layout/hierarchy1"/>
    <dgm:cxn modelId="{789E74DB-FAA6-473B-8C61-614CEB6451E1}" type="presParOf" srcId="{96118108-A6CC-4D37-8AD3-40A5A62EC84C}" destId="{1C27C943-C1AD-4928-BF47-E293458C7A13}" srcOrd="1" destOrd="0" presId="urn:microsoft.com/office/officeart/2005/8/layout/hierarchy1"/>
    <dgm:cxn modelId="{AC9C513B-854E-4BA0-B610-AE8ECC70EA8F}" type="presParOf" srcId="{44B438B7-AAC7-4EE2-AFBC-7516A3532469}" destId="{C80FF2C1-46CC-4F4E-BCC3-08D556CD0D0A}" srcOrd="2" destOrd="0" presId="urn:microsoft.com/office/officeart/2005/8/layout/hierarchy1"/>
    <dgm:cxn modelId="{8B0C3E8D-84F0-4E96-8365-3948B396336E}" type="presParOf" srcId="{C80FF2C1-46CC-4F4E-BCC3-08D556CD0D0A}" destId="{83227979-1D7E-4146-B2F5-902EE7520CAD}" srcOrd="0" destOrd="0" presId="urn:microsoft.com/office/officeart/2005/8/layout/hierarchy1"/>
    <dgm:cxn modelId="{A31E7697-53E8-494C-AD6A-819D79FE55A6}" type="presParOf" srcId="{83227979-1D7E-4146-B2F5-902EE7520CAD}" destId="{FD4D6590-B6EE-48B8-BAA0-8029F72A93FD}" srcOrd="0" destOrd="0" presId="urn:microsoft.com/office/officeart/2005/8/layout/hierarchy1"/>
    <dgm:cxn modelId="{44543B74-EF5F-4BF4-9C80-3F37AE3C75EE}" type="presParOf" srcId="{83227979-1D7E-4146-B2F5-902EE7520CAD}" destId="{D51C7320-5E1F-4817-97D8-40035B098B23}" srcOrd="1" destOrd="0" presId="urn:microsoft.com/office/officeart/2005/8/layout/hierarchy1"/>
    <dgm:cxn modelId="{1E441EE1-0BB8-48B0-980A-95EE9665FB36}" type="presParOf" srcId="{C80FF2C1-46CC-4F4E-BCC3-08D556CD0D0A}" destId="{A21CD3D9-253A-49A1-B083-3FC1052AE3F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135D34-B8D3-4BBA-AB4D-F0B28C307C86}" type="doc">
      <dgm:prSet loTypeId="urn:microsoft.com/office/officeart/2016/7/layout/BasicLinearProcessNumbered" loCatId="process" qsTypeId="urn:microsoft.com/office/officeart/2005/8/quickstyle/simple2" qsCatId="simple" csTypeId="urn:microsoft.com/office/officeart/2005/8/colors/accent2_2" csCatId="accent2" phldr="1"/>
      <dgm:spPr/>
      <dgm:t>
        <a:bodyPr/>
        <a:lstStyle/>
        <a:p>
          <a:endParaRPr lang="en-US"/>
        </a:p>
      </dgm:t>
    </dgm:pt>
    <dgm:pt modelId="{0321FF38-487E-4665-9C2D-4D52A5027FA7}">
      <dgm:prSet/>
      <dgm:spPr/>
      <dgm:t>
        <a:bodyPr/>
        <a:lstStyle/>
        <a:p>
          <a:r>
            <a:rPr lang="en-US">
              <a:solidFill>
                <a:schemeClr val="tx2"/>
              </a:solidFill>
            </a:rPr>
            <a:t>Limits Liability.</a:t>
          </a:r>
        </a:p>
      </dgm:t>
    </dgm:pt>
    <dgm:pt modelId="{5C1C9693-5131-481D-814B-F927D7A2A3BD}" type="parTrans" cxnId="{254B7B4F-EEB0-4C25-82C5-27F0B4F5773A}">
      <dgm:prSet/>
      <dgm:spPr/>
      <dgm:t>
        <a:bodyPr/>
        <a:lstStyle/>
        <a:p>
          <a:endParaRPr lang="en-US"/>
        </a:p>
      </dgm:t>
    </dgm:pt>
    <dgm:pt modelId="{CFF96CBA-D7F6-48FE-826F-967C7CDEC496}" type="sibTrans" cxnId="{254B7B4F-EEB0-4C25-82C5-27F0B4F5773A}">
      <dgm:prSet phldrT="1" phldr="0"/>
      <dgm:spPr/>
      <dgm:t>
        <a:bodyPr/>
        <a:lstStyle/>
        <a:p>
          <a:r>
            <a:rPr lang="en-US"/>
            <a:t>1</a:t>
          </a:r>
        </a:p>
      </dgm:t>
    </dgm:pt>
    <dgm:pt modelId="{E29D08E1-0B59-4B6B-89D8-584C3172E475}">
      <dgm:prSet/>
      <dgm:spPr/>
      <dgm:t>
        <a:bodyPr/>
        <a:lstStyle/>
        <a:p>
          <a:r>
            <a:rPr lang="en-US">
              <a:solidFill>
                <a:schemeClr val="tx2"/>
              </a:solidFill>
            </a:rPr>
            <a:t>Eases transfer of ownership.</a:t>
          </a:r>
        </a:p>
      </dgm:t>
    </dgm:pt>
    <dgm:pt modelId="{2D56A973-B10C-4A96-AAA4-CB34EC38ED08}" type="parTrans" cxnId="{89983AB9-E191-445C-92C3-3ACBDA2C9682}">
      <dgm:prSet/>
      <dgm:spPr/>
      <dgm:t>
        <a:bodyPr/>
        <a:lstStyle/>
        <a:p>
          <a:endParaRPr lang="en-US"/>
        </a:p>
      </dgm:t>
    </dgm:pt>
    <dgm:pt modelId="{D33F1D7D-6876-428E-90F9-8B57DF37C372}" type="sibTrans" cxnId="{89983AB9-E191-445C-92C3-3ACBDA2C9682}">
      <dgm:prSet phldrT="2" phldr="0"/>
      <dgm:spPr/>
      <dgm:t>
        <a:bodyPr/>
        <a:lstStyle/>
        <a:p>
          <a:r>
            <a:rPr lang="en-US"/>
            <a:t>2</a:t>
          </a:r>
        </a:p>
      </dgm:t>
    </dgm:pt>
    <dgm:pt modelId="{0C02038B-D39A-4149-BE65-7EC693A1E7A8}">
      <dgm:prSet/>
      <dgm:spPr/>
      <dgm:t>
        <a:bodyPr/>
        <a:lstStyle/>
        <a:p>
          <a:r>
            <a:rPr lang="en-US">
              <a:solidFill>
                <a:schemeClr val="tx2"/>
              </a:solidFill>
            </a:rPr>
            <a:t>Allows transfer over time.</a:t>
          </a:r>
        </a:p>
      </dgm:t>
    </dgm:pt>
    <dgm:pt modelId="{752B1FD9-3027-4992-ACC4-F097EF852C23}" type="parTrans" cxnId="{9D295C5A-6368-4EF1-B7C4-C1ECF5FC070F}">
      <dgm:prSet/>
      <dgm:spPr/>
      <dgm:t>
        <a:bodyPr/>
        <a:lstStyle/>
        <a:p>
          <a:endParaRPr lang="en-US"/>
        </a:p>
      </dgm:t>
    </dgm:pt>
    <dgm:pt modelId="{282D9593-8518-4B30-9CDB-08985C77A341}" type="sibTrans" cxnId="{9D295C5A-6368-4EF1-B7C4-C1ECF5FC070F}">
      <dgm:prSet phldrT="3" phldr="0"/>
      <dgm:spPr/>
      <dgm:t>
        <a:bodyPr/>
        <a:lstStyle/>
        <a:p>
          <a:r>
            <a:rPr lang="en-US"/>
            <a:t>3</a:t>
          </a:r>
        </a:p>
      </dgm:t>
    </dgm:pt>
    <dgm:pt modelId="{03F57A86-F26C-4BD4-AA77-151D63CF3299}" type="pres">
      <dgm:prSet presAssocID="{3E135D34-B8D3-4BBA-AB4D-F0B28C307C86}" presName="Name0" presStyleCnt="0">
        <dgm:presLayoutVars>
          <dgm:animLvl val="lvl"/>
          <dgm:resizeHandles val="exact"/>
        </dgm:presLayoutVars>
      </dgm:prSet>
      <dgm:spPr/>
    </dgm:pt>
    <dgm:pt modelId="{F26AA973-6378-45BD-B2EF-C13CCAA8F4A8}" type="pres">
      <dgm:prSet presAssocID="{0321FF38-487E-4665-9C2D-4D52A5027FA7}" presName="compositeNode" presStyleCnt="0">
        <dgm:presLayoutVars>
          <dgm:bulletEnabled val="1"/>
        </dgm:presLayoutVars>
      </dgm:prSet>
      <dgm:spPr/>
    </dgm:pt>
    <dgm:pt modelId="{D25F16DF-EE36-4774-98DF-2DD61CF3111E}" type="pres">
      <dgm:prSet presAssocID="{0321FF38-487E-4665-9C2D-4D52A5027FA7}" presName="bgRect" presStyleLbl="bgAccFollowNode1" presStyleIdx="0" presStyleCnt="3"/>
      <dgm:spPr/>
    </dgm:pt>
    <dgm:pt modelId="{41B36E86-B8D1-4A82-9FFB-BACA8FA6CC25}" type="pres">
      <dgm:prSet presAssocID="{CFF96CBA-D7F6-48FE-826F-967C7CDEC496}" presName="sibTransNodeCircle" presStyleLbl="alignNode1" presStyleIdx="0" presStyleCnt="6">
        <dgm:presLayoutVars>
          <dgm:chMax val="0"/>
          <dgm:bulletEnabled/>
        </dgm:presLayoutVars>
      </dgm:prSet>
      <dgm:spPr/>
    </dgm:pt>
    <dgm:pt modelId="{3E72681C-6C14-4E8F-8586-4E47EAA8B991}" type="pres">
      <dgm:prSet presAssocID="{0321FF38-487E-4665-9C2D-4D52A5027FA7}" presName="bottomLine" presStyleLbl="alignNode1" presStyleIdx="1" presStyleCnt="6">
        <dgm:presLayoutVars/>
      </dgm:prSet>
      <dgm:spPr/>
    </dgm:pt>
    <dgm:pt modelId="{BDD1104C-5CF4-4AC8-9265-0F7CF35E63E4}" type="pres">
      <dgm:prSet presAssocID="{0321FF38-487E-4665-9C2D-4D52A5027FA7}" presName="nodeText" presStyleLbl="bgAccFollowNode1" presStyleIdx="0" presStyleCnt="3">
        <dgm:presLayoutVars>
          <dgm:bulletEnabled val="1"/>
        </dgm:presLayoutVars>
      </dgm:prSet>
      <dgm:spPr/>
    </dgm:pt>
    <dgm:pt modelId="{DF0D2224-A56F-40F0-84D6-3C4042C9B473}" type="pres">
      <dgm:prSet presAssocID="{CFF96CBA-D7F6-48FE-826F-967C7CDEC496}" presName="sibTrans" presStyleCnt="0"/>
      <dgm:spPr/>
    </dgm:pt>
    <dgm:pt modelId="{4006458C-9557-4D6F-965B-EE0CF1C5F8E3}" type="pres">
      <dgm:prSet presAssocID="{E29D08E1-0B59-4B6B-89D8-584C3172E475}" presName="compositeNode" presStyleCnt="0">
        <dgm:presLayoutVars>
          <dgm:bulletEnabled val="1"/>
        </dgm:presLayoutVars>
      </dgm:prSet>
      <dgm:spPr/>
    </dgm:pt>
    <dgm:pt modelId="{B38DD02F-BCAE-43B0-8BA9-2CC000D437EC}" type="pres">
      <dgm:prSet presAssocID="{E29D08E1-0B59-4B6B-89D8-584C3172E475}" presName="bgRect" presStyleLbl="bgAccFollowNode1" presStyleIdx="1" presStyleCnt="3"/>
      <dgm:spPr/>
    </dgm:pt>
    <dgm:pt modelId="{E48BF25C-EBC7-4040-BEC2-0B42B2DA3196}" type="pres">
      <dgm:prSet presAssocID="{D33F1D7D-6876-428E-90F9-8B57DF37C372}" presName="sibTransNodeCircle" presStyleLbl="alignNode1" presStyleIdx="2" presStyleCnt="6">
        <dgm:presLayoutVars>
          <dgm:chMax val="0"/>
          <dgm:bulletEnabled/>
        </dgm:presLayoutVars>
      </dgm:prSet>
      <dgm:spPr/>
    </dgm:pt>
    <dgm:pt modelId="{00A622AF-25FC-4998-8BE5-BA25F33AADF3}" type="pres">
      <dgm:prSet presAssocID="{E29D08E1-0B59-4B6B-89D8-584C3172E475}" presName="bottomLine" presStyleLbl="alignNode1" presStyleIdx="3" presStyleCnt="6">
        <dgm:presLayoutVars/>
      </dgm:prSet>
      <dgm:spPr/>
    </dgm:pt>
    <dgm:pt modelId="{0E58D2F4-07BD-4452-97E6-AF832C28EF6B}" type="pres">
      <dgm:prSet presAssocID="{E29D08E1-0B59-4B6B-89D8-584C3172E475}" presName="nodeText" presStyleLbl="bgAccFollowNode1" presStyleIdx="1" presStyleCnt="3">
        <dgm:presLayoutVars>
          <dgm:bulletEnabled val="1"/>
        </dgm:presLayoutVars>
      </dgm:prSet>
      <dgm:spPr/>
    </dgm:pt>
    <dgm:pt modelId="{810284AE-F78E-4BCF-9330-DC61D00C7638}" type="pres">
      <dgm:prSet presAssocID="{D33F1D7D-6876-428E-90F9-8B57DF37C372}" presName="sibTrans" presStyleCnt="0"/>
      <dgm:spPr/>
    </dgm:pt>
    <dgm:pt modelId="{98D85A6E-5DFA-4DE5-85EF-9EF8AFDA4A8D}" type="pres">
      <dgm:prSet presAssocID="{0C02038B-D39A-4149-BE65-7EC693A1E7A8}" presName="compositeNode" presStyleCnt="0">
        <dgm:presLayoutVars>
          <dgm:bulletEnabled val="1"/>
        </dgm:presLayoutVars>
      </dgm:prSet>
      <dgm:spPr/>
    </dgm:pt>
    <dgm:pt modelId="{738AA8AC-59E2-4636-9C4A-E598177B34A3}" type="pres">
      <dgm:prSet presAssocID="{0C02038B-D39A-4149-BE65-7EC693A1E7A8}" presName="bgRect" presStyleLbl="bgAccFollowNode1" presStyleIdx="2" presStyleCnt="3"/>
      <dgm:spPr/>
    </dgm:pt>
    <dgm:pt modelId="{29B2B34B-2344-40A2-B244-B36B33FE751E}" type="pres">
      <dgm:prSet presAssocID="{282D9593-8518-4B30-9CDB-08985C77A341}" presName="sibTransNodeCircle" presStyleLbl="alignNode1" presStyleIdx="4" presStyleCnt="6">
        <dgm:presLayoutVars>
          <dgm:chMax val="0"/>
          <dgm:bulletEnabled/>
        </dgm:presLayoutVars>
      </dgm:prSet>
      <dgm:spPr/>
    </dgm:pt>
    <dgm:pt modelId="{1DB4E5BC-9BBB-457A-9A05-CB6A0137EB94}" type="pres">
      <dgm:prSet presAssocID="{0C02038B-D39A-4149-BE65-7EC693A1E7A8}" presName="bottomLine" presStyleLbl="alignNode1" presStyleIdx="5" presStyleCnt="6">
        <dgm:presLayoutVars/>
      </dgm:prSet>
      <dgm:spPr/>
    </dgm:pt>
    <dgm:pt modelId="{E626E44D-74F8-4E34-AB17-8C3D6CEDF9FF}" type="pres">
      <dgm:prSet presAssocID="{0C02038B-D39A-4149-BE65-7EC693A1E7A8}" presName="nodeText" presStyleLbl="bgAccFollowNode1" presStyleIdx="2" presStyleCnt="3">
        <dgm:presLayoutVars>
          <dgm:bulletEnabled val="1"/>
        </dgm:presLayoutVars>
      </dgm:prSet>
      <dgm:spPr/>
    </dgm:pt>
  </dgm:ptLst>
  <dgm:cxnLst>
    <dgm:cxn modelId="{BBD1D72A-DCA1-4F3A-84BE-BD4426E05BFB}" type="presOf" srcId="{E29D08E1-0B59-4B6B-89D8-584C3172E475}" destId="{0E58D2F4-07BD-4452-97E6-AF832C28EF6B}" srcOrd="1" destOrd="0" presId="urn:microsoft.com/office/officeart/2016/7/layout/BasicLinearProcessNumbered"/>
    <dgm:cxn modelId="{52918D31-93B9-42B8-859B-4FD8B0962D3A}" type="presOf" srcId="{D33F1D7D-6876-428E-90F9-8B57DF37C372}" destId="{E48BF25C-EBC7-4040-BEC2-0B42B2DA3196}" srcOrd="0" destOrd="0" presId="urn:microsoft.com/office/officeart/2016/7/layout/BasicLinearProcessNumbered"/>
    <dgm:cxn modelId="{254B7B4F-EEB0-4C25-82C5-27F0B4F5773A}" srcId="{3E135D34-B8D3-4BBA-AB4D-F0B28C307C86}" destId="{0321FF38-487E-4665-9C2D-4D52A5027FA7}" srcOrd="0" destOrd="0" parTransId="{5C1C9693-5131-481D-814B-F927D7A2A3BD}" sibTransId="{CFF96CBA-D7F6-48FE-826F-967C7CDEC496}"/>
    <dgm:cxn modelId="{9D295C5A-6368-4EF1-B7C4-C1ECF5FC070F}" srcId="{3E135D34-B8D3-4BBA-AB4D-F0B28C307C86}" destId="{0C02038B-D39A-4149-BE65-7EC693A1E7A8}" srcOrd="2" destOrd="0" parTransId="{752B1FD9-3027-4992-ACC4-F097EF852C23}" sibTransId="{282D9593-8518-4B30-9CDB-08985C77A341}"/>
    <dgm:cxn modelId="{FF157482-22CF-45A5-A9D9-E1170769FD2A}" type="presOf" srcId="{0C02038B-D39A-4149-BE65-7EC693A1E7A8}" destId="{738AA8AC-59E2-4636-9C4A-E598177B34A3}" srcOrd="0" destOrd="0" presId="urn:microsoft.com/office/officeart/2016/7/layout/BasicLinearProcessNumbered"/>
    <dgm:cxn modelId="{9D64718C-0FB6-4177-AF31-E4CBC33FFEF6}" type="presOf" srcId="{E29D08E1-0B59-4B6B-89D8-584C3172E475}" destId="{B38DD02F-BCAE-43B0-8BA9-2CC000D437EC}" srcOrd="0" destOrd="0" presId="urn:microsoft.com/office/officeart/2016/7/layout/BasicLinearProcessNumbered"/>
    <dgm:cxn modelId="{AE0C2FB2-AC66-4329-B489-48003714AEB1}" type="presOf" srcId="{0321FF38-487E-4665-9C2D-4D52A5027FA7}" destId="{BDD1104C-5CF4-4AC8-9265-0F7CF35E63E4}" srcOrd="1" destOrd="0" presId="urn:microsoft.com/office/officeart/2016/7/layout/BasicLinearProcessNumbered"/>
    <dgm:cxn modelId="{89983AB9-E191-445C-92C3-3ACBDA2C9682}" srcId="{3E135D34-B8D3-4BBA-AB4D-F0B28C307C86}" destId="{E29D08E1-0B59-4B6B-89D8-584C3172E475}" srcOrd="1" destOrd="0" parTransId="{2D56A973-B10C-4A96-AAA4-CB34EC38ED08}" sibTransId="{D33F1D7D-6876-428E-90F9-8B57DF37C372}"/>
    <dgm:cxn modelId="{7AA525C3-5364-44F9-A936-EA0151DA88D0}" type="presOf" srcId="{0C02038B-D39A-4149-BE65-7EC693A1E7A8}" destId="{E626E44D-74F8-4E34-AB17-8C3D6CEDF9FF}" srcOrd="1" destOrd="0" presId="urn:microsoft.com/office/officeart/2016/7/layout/BasicLinearProcessNumbered"/>
    <dgm:cxn modelId="{67556BC6-D6F3-4D8C-A4C8-392B1359BA37}" type="presOf" srcId="{0321FF38-487E-4665-9C2D-4D52A5027FA7}" destId="{D25F16DF-EE36-4774-98DF-2DD61CF3111E}" srcOrd="0" destOrd="0" presId="urn:microsoft.com/office/officeart/2016/7/layout/BasicLinearProcessNumbered"/>
    <dgm:cxn modelId="{AFE4C4CF-0415-4F26-A3CA-2C0D7233EAFE}" type="presOf" srcId="{282D9593-8518-4B30-9CDB-08985C77A341}" destId="{29B2B34B-2344-40A2-B244-B36B33FE751E}" srcOrd="0" destOrd="0" presId="urn:microsoft.com/office/officeart/2016/7/layout/BasicLinearProcessNumbered"/>
    <dgm:cxn modelId="{8E2018D1-13D3-4AAA-AE82-CDCC1953C237}" type="presOf" srcId="{3E135D34-B8D3-4BBA-AB4D-F0B28C307C86}" destId="{03F57A86-F26C-4BD4-AA77-151D63CF3299}" srcOrd="0" destOrd="0" presId="urn:microsoft.com/office/officeart/2016/7/layout/BasicLinearProcessNumbered"/>
    <dgm:cxn modelId="{1AF14AF0-8E8F-4ED4-85D9-37C2CA51EF1C}" type="presOf" srcId="{CFF96CBA-D7F6-48FE-826F-967C7CDEC496}" destId="{41B36E86-B8D1-4A82-9FFB-BACA8FA6CC25}" srcOrd="0" destOrd="0" presId="urn:microsoft.com/office/officeart/2016/7/layout/BasicLinearProcessNumbered"/>
    <dgm:cxn modelId="{0744BEA5-EC25-4D45-B752-A29284537DB8}" type="presParOf" srcId="{03F57A86-F26C-4BD4-AA77-151D63CF3299}" destId="{F26AA973-6378-45BD-B2EF-C13CCAA8F4A8}" srcOrd="0" destOrd="0" presId="urn:microsoft.com/office/officeart/2016/7/layout/BasicLinearProcessNumbered"/>
    <dgm:cxn modelId="{506B1404-619B-4510-81FD-66161CF049A9}" type="presParOf" srcId="{F26AA973-6378-45BD-B2EF-C13CCAA8F4A8}" destId="{D25F16DF-EE36-4774-98DF-2DD61CF3111E}" srcOrd="0" destOrd="0" presId="urn:microsoft.com/office/officeart/2016/7/layout/BasicLinearProcessNumbered"/>
    <dgm:cxn modelId="{1D5E8035-0546-4297-8B9B-55D559768645}" type="presParOf" srcId="{F26AA973-6378-45BD-B2EF-C13CCAA8F4A8}" destId="{41B36E86-B8D1-4A82-9FFB-BACA8FA6CC25}" srcOrd="1" destOrd="0" presId="urn:microsoft.com/office/officeart/2016/7/layout/BasicLinearProcessNumbered"/>
    <dgm:cxn modelId="{E86C3D1A-1261-4745-9BE4-22967D54F334}" type="presParOf" srcId="{F26AA973-6378-45BD-B2EF-C13CCAA8F4A8}" destId="{3E72681C-6C14-4E8F-8586-4E47EAA8B991}" srcOrd="2" destOrd="0" presId="urn:microsoft.com/office/officeart/2016/7/layout/BasicLinearProcessNumbered"/>
    <dgm:cxn modelId="{9F2D30F1-DFD5-4123-8BDA-77E218E6E553}" type="presParOf" srcId="{F26AA973-6378-45BD-B2EF-C13CCAA8F4A8}" destId="{BDD1104C-5CF4-4AC8-9265-0F7CF35E63E4}" srcOrd="3" destOrd="0" presId="urn:microsoft.com/office/officeart/2016/7/layout/BasicLinearProcessNumbered"/>
    <dgm:cxn modelId="{A5BC5879-DE98-4EC1-B874-7E3C59B0382C}" type="presParOf" srcId="{03F57A86-F26C-4BD4-AA77-151D63CF3299}" destId="{DF0D2224-A56F-40F0-84D6-3C4042C9B473}" srcOrd="1" destOrd="0" presId="urn:microsoft.com/office/officeart/2016/7/layout/BasicLinearProcessNumbered"/>
    <dgm:cxn modelId="{1A8D6204-8C74-4356-84C9-B1841C11E40E}" type="presParOf" srcId="{03F57A86-F26C-4BD4-AA77-151D63CF3299}" destId="{4006458C-9557-4D6F-965B-EE0CF1C5F8E3}" srcOrd="2" destOrd="0" presId="urn:microsoft.com/office/officeart/2016/7/layout/BasicLinearProcessNumbered"/>
    <dgm:cxn modelId="{F8BF05A0-099E-45DD-9E20-DE51E5750EA2}" type="presParOf" srcId="{4006458C-9557-4D6F-965B-EE0CF1C5F8E3}" destId="{B38DD02F-BCAE-43B0-8BA9-2CC000D437EC}" srcOrd="0" destOrd="0" presId="urn:microsoft.com/office/officeart/2016/7/layout/BasicLinearProcessNumbered"/>
    <dgm:cxn modelId="{1596F94B-CB7B-40A2-A5AD-EC424753D15D}" type="presParOf" srcId="{4006458C-9557-4D6F-965B-EE0CF1C5F8E3}" destId="{E48BF25C-EBC7-4040-BEC2-0B42B2DA3196}" srcOrd="1" destOrd="0" presId="urn:microsoft.com/office/officeart/2016/7/layout/BasicLinearProcessNumbered"/>
    <dgm:cxn modelId="{C69A3B7F-323A-42AF-B5AB-1DB7673F5C4B}" type="presParOf" srcId="{4006458C-9557-4D6F-965B-EE0CF1C5F8E3}" destId="{00A622AF-25FC-4998-8BE5-BA25F33AADF3}" srcOrd="2" destOrd="0" presId="urn:microsoft.com/office/officeart/2016/7/layout/BasicLinearProcessNumbered"/>
    <dgm:cxn modelId="{521F9A56-7417-4678-A77D-F4AE039E3BC3}" type="presParOf" srcId="{4006458C-9557-4D6F-965B-EE0CF1C5F8E3}" destId="{0E58D2F4-07BD-4452-97E6-AF832C28EF6B}" srcOrd="3" destOrd="0" presId="urn:microsoft.com/office/officeart/2016/7/layout/BasicLinearProcessNumbered"/>
    <dgm:cxn modelId="{0EFA50A0-C4B3-4AA4-A7BE-09E958BA993B}" type="presParOf" srcId="{03F57A86-F26C-4BD4-AA77-151D63CF3299}" destId="{810284AE-F78E-4BCF-9330-DC61D00C7638}" srcOrd="3" destOrd="0" presId="urn:microsoft.com/office/officeart/2016/7/layout/BasicLinearProcessNumbered"/>
    <dgm:cxn modelId="{44D326E5-8AA0-479D-B9D0-137EC6CF5516}" type="presParOf" srcId="{03F57A86-F26C-4BD4-AA77-151D63CF3299}" destId="{98D85A6E-5DFA-4DE5-85EF-9EF8AFDA4A8D}" srcOrd="4" destOrd="0" presId="urn:microsoft.com/office/officeart/2016/7/layout/BasicLinearProcessNumbered"/>
    <dgm:cxn modelId="{2E4AD728-09BA-4EB4-896E-2DCEA2C2BB1D}" type="presParOf" srcId="{98D85A6E-5DFA-4DE5-85EF-9EF8AFDA4A8D}" destId="{738AA8AC-59E2-4636-9C4A-E598177B34A3}" srcOrd="0" destOrd="0" presId="urn:microsoft.com/office/officeart/2016/7/layout/BasicLinearProcessNumbered"/>
    <dgm:cxn modelId="{96758828-D215-4124-B152-6987349A2E51}" type="presParOf" srcId="{98D85A6E-5DFA-4DE5-85EF-9EF8AFDA4A8D}" destId="{29B2B34B-2344-40A2-B244-B36B33FE751E}" srcOrd="1" destOrd="0" presId="urn:microsoft.com/office/officeart/2016/7/layout/BasicLinearProcessNumbered"/>
    <dgm:cxn modelId="{8C15E100-8540-43C7-9FE6-3D06A7BD32FC}" type="presParOf" srcId="{98D85A6E-5DFA-4DE5-85EF-9EF8AFDA4A8D}" destId="{1DB4E5BC-9BBB-457A-9A05-CB6A0137EB94}" srcOrd="2" destOrd="0" presId="urn:microsoft.com/office/officeart/2016/7/layout/BasicLinearProcessNumbered"/>
    <dgm:cxn modelId="{09F5F771-928F-4E7D-95D3-306F610F874A}" type="presParOf" srcId="{98D85A6E-5DFA-4DE5-85EF-9EF8AFDA4A8D}" destId="{E626E44D-74F8-4E34-AB17-8C3D6CEDF9F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2AC25CA-341D-412E-972D-335AC42FDFF0}" type="doc">
      <dgm:prSet loTypeId="urn:microsoft.com/office/officeart/2008/layout/LinedList" loCatId="hierarchy" qsTypeId="urn:microsoft.com/office/officeart/2005/8/quickstyle/simple1" qsCatId="simple" csTypeId="urn:microsoft.com/office/officeart/2005/8/colors/accent2_2" csCatId="accent2" phldr="1"/>
      <dgm:spPr/>
      <dgm:t>
        <a:bodyPr/>
        <a:lstStyle/>
        <a:p>
          <a:endParaRPr lang="en-US"/>
        </a:p>
      </dgm:t>
    </dgm:pt>
    <dgm:pt modelId="{628B5813-3E54-44AA-833C-7BBE9DF0B3DA}">
      <dgm:prSet/>
      <dgm:spPr/>
      <dgm:t>
        <a:bodyPr/>
        <a:lstStyle/>
        <a:p>
          <a:pPr rtl="0"/>
          <a:r>
            <a:rPr lang="en-US">
              <a:solidFill>
                <a:srgbClr val="002659"/>
              </a:solidFill>
            </a:rPr>
            <a:t>Sole proprietorships</a:t>
          </a:r>
          <a:r>
            <a:rPr lang="en-US">
              <a:solidFill>
                <a:srgbClr val="002659"/>
              </a:solidFill>
              <a:latin typeface="Arial"/>
            </a:rPr>
            <a:t> </a:t>
          </a:r>
          <a:endParaRPr lang="en-US">
            <a:solidFill>
              <a:srgbClr val="002659"/>
            </a:solidFill>
          </a:endParaRPr>
        </a:p>
      </dgm:t>
    </dgm:pt>
    <dgm:pt modelId="{C179D37F-7635-4F42-8649-12F6D75C37D3}" type="parTrans" cxnId="{BDA4A1A9-71BC-4033-883E-A7071CB45D75}">
      <dgm:prSet/>
      <dgm:spPr/>
      <dgm:t>
        <a:bodyPr/>
        <a:lstStyle/>
        <a:p>
          <a:endParaRPr lang="en-US"/>
        </a:p>
      </dgm:t>
    </dgm:pt>
    <dgm:pt modelId="{8D260C2B-E348-4A2F-894F-868503EBE7B4}" type="sibTrans" cxnId="{BDA4A1A9-71BC-4033-883E-A7071CB45D75}">
      <dgm:prSet/>
      <dgm:spPr/>
      <dgm:t>
        <a:bodyPr/>
        <a:lstStyle/>
        <a:p>
          <a:endParaRPr lang="en-US"/>
        </a:p>
      </dgm:t>
    </dgm:pt>
    <dgm:pt modelId="{9F24CBB8-BF23-4901-811C-8D1A9DD43C45}">
      <dgm:prSet/>
      <dgm:spPr/>
      <dgm:t>
        <a:bodyPr/>
        <a:lstStyle/>
        <a:p>
          <a:pPr rtl="0"/>
          <a:r>
            <a:rPr lang="en-US">
              <a:solidFill>
                <a:srgbClr val="002659"/>
              </a:solidFill>
            </a:rPr>
            <a:t>Partnerships</a:t>
          </a:r>
          <a:r>
            <a:rPr lang="en-US">
              <a:solidFill>
                <a:srgbClr val="002659"/>
              </a:solidFill>
              <a:latin typeface="Arial"/>
            </a:rPr>
            <a:t> </a:t>
          </a:r>
          <a:endParaRPr lang="en-US">
            <a:solidFill>
              <a:srgbClr val="002659"/>
            </a:solidFill>
          </a:endParaRPr>
        </a:p>
      </dgm:t>
    </dgm:pt>
    <dgm:pt modelId="{E0DF1818-5CE5-446C-B7B6-4045F5D652F7}" type="parTrans" cxnId="{8711E7B2-B1EF-487E-B4B0-4A24F5ADC6DC}">
      <dgm:prSet/>
      <dgm:spPr/>
      <dgm:t>
        <a:bodyPr/>
        <a:lstStyle/>
        <a:p>
          <a:endParaRPr lang="en-US"/>
        </a:p>
      </dgm:t>
    </dgm:pt>
    <dgm:pt modelId="{7A3ED2B9-2BBE-46C6-8B04-E8E604CD907D}" type="sibTrans" cxnId="{8711E7B2-B1EF-487E-B4B0-4A24F5ADC6DC}">
      <dgm:prSet/>
      <dgm:spPr/>
      <dgm:t>
        <a:bodyPr/>
        <a:lstStyle/>
        <a:p>
          <a:endParaRPr lang="en-US"/>
        </a:p>
      </dgm:t>
    </dgm:pt>
    <dgm:pt modelId="{D0FDE1AA-447B-49D9-804A-1F013ACC8008}">
      <dgm:prSet/>
      <dgm:spPr/>
      <dgm:t>
        <a:bodyPr/>
        <a:lstStyle/>
        <a:p>
          <a:pPr rtl="0"/>
          <a:r>
            <a:rPr lang="en-US">
              <a:solidFill>
                <a:srgbClr val="002659"/>
              </a:solidFill>
            </a:rPr>
            <a:t>Corporations – including cooperatives</a:t>
          </a:r>
          <a:r>
            <a:rPr lang="en-US">
              <a:solidFill>
                <a:srgbClr val="002659"/>
              </a:solidFill>
              <a:latin typeface="Arial"/>
            </a:rPr>
            <a:t> </a:t>
          </a:r>
          <a:endParaRPr lang="en-US">
            <a:solidFill>
              <a:srgbClr val="002659"/>
            </a:solidFill>
          </a:endParaRPr>
        </a:p>
      </dgm:t>
    </dgm:pt>
    <dgm:pt modelId="{CF72C165-9D7E-4D8F-A102-342DD0EEC966}" type="parTrans" cxnId="{7D5127FF-99A4-4E96-96C0-95DF90B58C0E}">
      <dgm:prSet/>
      <dgm:spPr/>
      <dgm:t>
        <a:bodyPr/>
        <a:lstStyle/>
        <a:p>
          <a:endParaRPr lang="en-US"/>
        </a:p>
      </dgm:t>
    </dgm:pt>
    <dgm:pt modelId="{1D2B3752-A6E2-4F59-BC1B-8919D2571ACC}" type="sibTrans" cxnId="{7D5127FF-99A4-4E96-96C0-95DF90B58C0E}">
      <dgm:prSet/>
      <dgm:spPr/>
      <dgm:t>
        <a:bodyPr/>
        <a:lstStyle/>
        <a:p>
          <a:endParaRPr lang="en-US"/>
        </a:p>
      </dgm:t>
    </dgm:pt>
    <dgm:pt modelId="{AC9A19ED-17F5-438D-AAFB-4B5C294E2AA5}">
      <dgm:prSet/>
      <dgm:spPr/>
      <dgm:t>
        <a:bodyPr/>
        <a:lstStyle/>
        <a:p>
          <a:r>
            <a:rPr lang="en-US">
              <a:solidFill>
                <a:srgbClr val="002659"/>
              </a:solidFill>
            </a:rPr>
            <a:t>Limited Liability Companies (LLCs)</a:t>
          </a:r>
        </a:p>
      </dgm:t>
    </dgm:pt>
    <dgm:pt modelId="{CDF345B2-75D7-484B-8737-D055A6F3C62E}" type="parTrans" cxnId="{B0041EA1-C6BF-4BE2-8F4A-4D9E1017A1E6}">
      <dgm:prSet/>
      <dgm:spPr/>
      <dgm:t>
        <a:bodyPr/>
        <a:lstStyle/>
        <a:p>
          <a:endParaRPr lang="en-US"/>
        </a:p>
      </dgm:t>
    </dgm:pt>
    <dgm:pt modelId="{641823FA-D017-431D-A6B1-0953BEE92C11}" type="sibTrans" cxnId="{B0041EA1-C6BF-4BE2-8F4A-4D9E1017A1E6}">
      <dgm:prSet/>
      <dgm:spPr/>
      <dgm:t>
        <a:bodyPr/>
        <a:lstStyle/>
        <a:p>
          <a:endParaRPr lang="en-US"/>
        </a:p>
      </dgm:t>
    </dgm:pt>
    <dgm:pt modelId="{A4747B61-C3E2-4BE5-991F-F3096A2AEDBC}" type="pres">
      <dgm:prSet presAssocID="{C2AC25CA-341D-412E-972D-335AC42FDFF0}" presName="vert0" presStyleCnt="0">
        <dgm:presLayoutVars>
          <dgm:dir/>
          <dgm:animOne val="branch"/>
          <dgm:animLvl val="lvl"/>
        </dgm:presLayoutVars>
      </dgm:prSet>
      <dgm:spPr/>
    </dgm:pt>
    <dgm:pt modelId="{24B9CC5C-D0BE-4128-8534-B6CD152C1835}" type="pres">
      <dgm:prSet presAssocID="{628B5813-3E54-44AA-833C-7BBE9DF0B3DA}" presName="thickLine" presStyleLbl="alignNode1" presStyleIdx="0" presStyleCnt="4"/>
      <dgm:spPr/>
    </dgm:pt>
    <dgm:pt modelId="{37E6C2F7-F270-4F74-AC67-14EE629EA688}" type="pres">
      <dgm:prSet presAssocID="{628B5813-3E54-44AA-833C-7BBE9DF0B3DA}" presName="horz1" presStyleCnt="0"/>
      <dgm:spPr/>
    </dgm:pt>
    <dgm:pt modelId="{6521D772-3F04-4EBE-BAF7-847660D65334}" type="pres">
      <dgm:prSet presAssocID="{628B5813-3E54-44AA-833C-7BBE9DF0B3DA}" presName="tx1" presStyleLbl="revTx" presStyleIdx="0" presStyleCnt="4"/>
      <dgm:spPr/>
    </dgm:pt>
    <dgm:pt modelId="{9160EAA5-D946-41B3-B0E5-34FE60D87133}" type="pres">
      <dgm:prSet presAssocID="{628B5813-3E54-44AA-833C-7BBE9DF0B3DA}" presName="vert1" presStyleCnt="0"/>
      <dgm:spPr/>
    </dgm:pt>
    <dgm:pt modelId="{4F8DB078-3F6E-47D5-8A08-EE5009AB1BD8}" type="pres">
      <dgm:prSet presAssocID="{9F24CBB8-BF23-4901-811C-8D1A9DD43C45}" presName="thickLine" presStyleLbl="alignNode1" presStyleIdx="1" presStyleCnt="4"/>
      <dgm:spPr/>
    </dgm:pt>
    <dgm:pt modelId="{54EA6909-807E-4D02-9CDF-5EDBF6FEB924}" type="pres">
      <dgm:prSet presAssocID="{9F24CBB8-BF23-4901-811C-8D1A9DD43C45}" presName="horz1" presStyleCnt="0"/>
      <dgm:spPr/>
    </dgm:pt>
    <dgm:pt modelId="{64D075AC-794F-415A-BA30-10E374B8FF90}" type="pres">
      <dgm:prSet presAssocID="{9F24CBB8-BF23-4901-811C-8D1A9DD43C45}" presName="tx1" presStyleLbl="revTx" presStyleIdx="1" presStyleCnt="4"/>
      <dgm:spPr/>
    </dgm:pt>
    <dgm:pt modelId="{8BAC555C-2C22-4BBE-B6F7-637FB659EF6C}" type="pres">
      <dgm:prSet presAssocID="{9F24CBB8-BF23-4901-811C-8D1A9DD43C45}" presName="vert1" presStyleCnt="0"/>
      <dgm:spPr/>
    </dgm:pt>
    <dgm:pt modelId="{90F85F75-A6C6-453E-8D21-6A5A82275140}" type="pres">
      <dgm:prSet presAssocID="{AC9A19ED-17F5-438D-AAFB-4B5C294E2AA5}" presName="thickLine" presStyleLbl="alignNode1" presStyleIdx="2" presStyleCnt="4"/>
      <dgm:spPr/>
    </dgm:pt>
    <dgm:pt modelId="{DE5CCE2C-4CC1-4CDD-BA0B-01FA2882DE53}" type="pres">
      <dgm:prSet presAssocID="{AC9A19ED-17F5-438D-AAFB-4B5C294E2AA5}" presName="horz1" presStyleCnt="0"/>
      <dgm:spPr/>
    </dgm:pt>
    <dgm:pt modelId="{0F7D4F12-CF2F-4C06-BA3F-2EB2E60B48A4}" type="pres">
      <dgm:prSet presAssocID="{AC9A19ED-17F5-438D-AAFB-4B5C294E2AA5}" presName="tx1" presStyleLbl="revTx" presStyleIdx="2" presStyleCnt="4"/>
      <dgm:spPr/>
    </dgm:pt>
    <dgm:pt modelId="{4D9AE28F-99D8-44FA-9EC4-4B33E0070FF1}" type="pres">
      <dgm:prSet presAssocID="{AC9A19ED-17F5-438D-AAFB-4B5C294E2AA5}" presName="vert1" presStyleCnt="0"/>
      <dgm:spPr/>
    </dgm:pt>
    <dgm:pt modelId="{F000140D-3AA3-4F19-B55F-9EF78A786BC1}" type="pres">
      <dgm:prSet presAssocID="{D0FDE1AA-447B-49D9-804A-1F013ACC8008}" presName="thickLine" presStyleLbl="alignNode1" presStyleIdx="3" presStyleCnt="4"/>
      <dgm:spPr/>
    </dgm:pt>
    <dgm:pt modelId="{0B259FF7-DD4B-4196-B8F6-6B5949249B4E}" type="pres">
      <dgm:prSet presAssocID="{D0FDE1AA-447B-49D9-804A-1F013ACC8008}" presName="horz1" presStyleCnt="0"/>
      <dgm:spPr/>
    </dgm:pt>
    <dgm:pt modelId="{A3E188F1-06FB-4C51-83AC-066CA869B697}" type="pres">
      <dgm:prSet presAssocID="{D0FDE1AA-447B-49D9-804A-1F013ACC8008}" presName="tx1" presStyleLbl="revTx" presStyleIdx="3" presStyleCnt="4"/>
      <dgm:spPr/>
    </dgm:pt>
    <dgm:pt modelId="{D4F0181B-84C0-459F-80C1-F65D1BABA0E8}" type="pres">
      <dgm:prSet presAssocID="{D0FDE1AA-447B-49D9-804A-1F013ACC8008}" presName="vert1" presStyleCnt="0"/>
      <dgm:spPr/>
    </dgm:pt>
  </dgm:ptLst>
  <dgm:cxnLst>
    <dgm:cxn modelId="{57E1FB2D-5ADF-46E9-9320-F15B2206F0AE}" type="presOf" srcId="{9F24CBB8-BF23-4901-811C-8D1A9DD43C45}" destId="{64D075AC-794F-415A-BA30-10E374B8FF90}" srcOrd="0" destOrd="0" presId="urn:microsoft.com/office/officeart/2008/layout/LinedList"/>
    <dgm:cxn modelId="{1DA81130-D45E-4D16-B348-074398D707B8}" type="presOf" srcId="{628B5813-3E54-44AA-833C-7BBE9DF0B3DA}" destId="{6521D772-3F04-4EBE-BAF7-847660D65334}" srcOrd="0" destOrd="0" presId="urn:microsoft.com/office/officeart/2008/layout/LinedList"/>
    <dgm:cxn modelId="{844B187F-B755-4D4E-B395-1AEFB9173E7B}" type="presOf" srcId="{C2AC25CA-341D-412E-972D-335AC42FDFF0}" destId="{A4747B61-C3E2-4BE5-991F-F3096A2AEDBC}" srcOrd="0" destOrd="0" presId="urn:microsoft.com/office/officeart/2008/layout/LinedList"/>
    <dgm:cxn modelId="{D01A409F-4D64-4C1C-AE01-25A66A857683}" type="presOf" srcId="{AC9A19ED-17F5-438D-AAFB-4B5C294E2AA5}" destId="{0F7D4F12-CF2F-4C06-BA3F-2EB2E60B48A4}" srcOrd="0" destOrd="0" presId="urn:microsoft.com/office/officeart/2008/layout/LinedList"/>
    <dgm:cxn modelId="{B0041EA1-C6BF-4BE2-8F4A-4D9E1017A1E6}" srcId="{C2AC25CA-341D-412E-972D-335AC42FDFF0}" destId="{AC9A19ED-17F5-438D-AAFB-4B5C294E2AA5}" srcOrd="2" destOrd="0" parTransId="{CDF345B2-75D7-484B-8737-D055A6F3C62E}" sibTransId="{641823FA-D017-431D-A6B1-0953BEE92C11}"/>
    <dgm:cxn modelId="{BDA4A1A9-71BC-4033-883E-A7071CB45D75}" srcId="{C2AC25CA-341D-412E-972D-335AC42FDFF0}" destId="{628B5813-3E54-44AA-833C-7BBE9DF0B3DA}" srcOrd="0" destOrd="0" parTransId="{C179D37F-7635-4F42-8649-12F6D75C37D3}" sibTransId="{8D260C2B-E348-4A2F-894F-868503EBE7B4}"/>
    <dgm:cxn modelId="{8711E7B2-B1EF-487E-B4B0-4A24F5ADC6DC}" srcId="{C2AC25CA-341D-412E-972D-335AC42FDFF0}" destId="{9F24CBB8-BF23-4901-811C-8D1A9DD43C45}" srcOrd="1" destOrd="0" parTransId="{E0DF1818-5CE5-446C-B7B6-4045F5D652F7}" sibTransId="{7A3ED2B9-2BBE-46C6-8B04-E8E604CD907D}"/>
    <dgm:cxn modelId="{90B063B8-75B8-4C03-A76F-C043A4408060}" type="presOf" srcId="{D0FDE1AA-447B-49D9-804A-1F013ACC8008}" destId="{A3E188F1-06FB-4C51-83AC-066CA869B697}" srcOrd="0" destOrd="0" presId="urn:microsoft.com/office/officeart/2008/layout/LinedList"/>
    <dgm:cxn modelId="{7D5127FF-99A4-4E96-96C0-95DF90B58C0E}" srcId="{C2AC25CA-341D-412E-972D-335AC42FDFF0}" destId="{D0FDE1AA-447B-49D9-804A-1F013ACC8008}" srcOrd="3" destOrd="0" parTransId="{CF72C165-9D7E-4D8F-A102-342DD0EEC966}" sibTransId="{1D2B3752-A6E2-4F59-BC1B-8919D2571ACC}"/>
    <dgm:cxn modelId="{021169E9-F589-4C9F-BB81-068F5C7818D3}" type="presParOf" srcId="{A4747B61-C3E2-4BE5-991F-F3096A2AEDBC}" destId="{24B9CC5C-D0BE-4128-8534-B6CD152C1835}" srcOrd="0" destOrd="0" presId="urn:microsoft.com/office/officeart/2008/layout/LinedList"/>
    <dgm:cxn modelId="{52925780-4C28-4FDB-8977-08BC328E4FAA}" type="presParOf" srcId="{A4747B61-C3E2-4BE5-991F-F3096A2AEDBC}" destId="{37E6C2F7-F270-4F74-AC67-14EE629EA688}" srcOrd="1" destOrd="0" presId="urn:microsoft.com/office/officeart/2008/layout/LinedList"/>
    <dgm:cxn modelId="{1DBFD9FA-8427-4FCD-8B1A-22E34BE5DCA0}" type="presParOf" srcId="{37E6C2F7-F270-4F74-AC67-14EE629EA688}" destId="{6521D772-3F04-4EBE-BAF7-847660D65334}" srcOrd="0" destOrd="0" presId="urn:microsoft.com/office/officeart/2008/layout/LinedList"/>
    <dgm:cxn modelId="{6DA71B2E-1241-46AA-82B3-EC8C3F98F820}" type="presParOf" srcId="{37E6C2F7-F270-4F74-AC67-14EE629EA688}" destId="{9160EAA5-D946-41B3-B0E5-34FE60D87133}" srcOrd="1" destOrd="0" presId="urn:microsoft.com/office/officeart/2008/layout/LinedList"/>
    <dgm:cxn modelId="{6404C5AD-4D0E-4D0C-9C52-5148FF21FA1E}" type="presParOf" srcId="{A4747B61-C3E2-4BE5-991F-F3096A2AEDBC}" destId="{4F8DB078-3F6E-47D5-8A08-EE5009AB1BD8}" srcOrd="2" destOrd="0" presId="urn:microsoft.com/office/officeart/2008/layout/LinedList"/>
    <dgm:cxn modelId="{90BCE914-FB82-47DD-BB51-5C87BBB4F8D3}" type="presParOf" srcId="{A4747B61-C3E2-4BE5-991F-F3096A2AEDBC}" destId="{54EA6909-807E-4D02-9CDF-5EDBF6FEB924}" srcOrd="3" destOrd="0" presId="urn:microsoft.com/office/officeart/2008/layout/LinedList"/>
    <dgm:cxn modelId="{3284A1D8-E7C5-425A-A5E8-555C04A21A7D}" type="presParOf" srcId="{54EA6909-807E-4D02-9CDF-5EDBF6FEB924}" destId="{64D075AC-794F-415A-BA30-10E374B8FF90}" srcOrd="0" destOrd="0" presId="urn:microsoft.com/office/officeart/2008/layout/LinedList"/>
    <dgm:cxn modelId="{55DC1355-E4F8-4D55-AAD1-C2FEC870F548}" type="presParOf" srcId="{54EA6909-807E-4D02-9CDF-5EDBF6FEB924}" destId="{8BAC555C-2C22-4BBE-B6F7-637FB659EF6C}" srcOrd="1" destOrd="0" presId="urn:microsoft.com/office/officeart/2008/layout/LinedList"/>
    <dgm:cxn modelId="{E7AAF238-4083-4849-8355-144DC69E796C}" type="presParOf" srcId="{A4747B61-C3E2-4BE5-991F-F3096A2AEDBC}" destId="{90F85F75-A6C6-453E-8D21-6A5A82275140}" srcOrd="4" destOrd="0" presId="urn:microsoft.com/office/officeart/2008/layout/LinedList"/>
    <dgm:cxn modelId="{36596A9A-5A34-4762-8C37-2B92D43C918F}" type="presParOf" srcId="{A4747B61-C3E2-4BE5-991F-F3096A2AEDBC}" destId="{DE5CCE2C-4CC1-4CDD-BA0B-01FA2882DE53}" srcOrd="5" destOrd="0" presId="urn:microsoft.com/office/officeart/2008/layout/LinedList"/>
    <dgm:cxn modelId="{760A7470-AE6D-47AB-90C8-C52BFD9D86B7}" type="presParOf" srcId="{DE5CCE2C-4CC1-4CDD-BA0B-01FA2882DE53}" destId="{0F7D4F12-CF2F-4C06-BA3F-2EB2E60B48A4}" srcOrd="0" destOrd="0" presId="urn:microsoft.com/office/officeart/2008/layout/LinedList"/>
    <dgm:cxn modelId="{385D2C6C-C474-4B6D-9E1E-ED63EF24C65E}" type="presParOf" srcId="{DE5CCE2C-4CC1-4CDD-BA0B-01FA2882DE53}" destId="{4D9AE28F-99D8-44FA-9EC4-4B33E0070FF1}" srcOrd="1" destOrd="0" presId="urn:microsoft.com/office/officeart/2008/layout/LinedList"/>
    <dgm:cxn modelId="{550C777E-EFF6-4E73-A225-83063689CB64}" type="presParOf" srcId="{A4747B61-C3E2-4BE5-991F-F3096A2AEDBC}" destId="{F000140D-3AA3-4F19-B55F-9EF78A786BC1}" srcOrd="6" destOrd="0" presId="urn:microsoft.com/office/officeart/2008/layout/LinedList"/>
    <dgm:cxn modelId="{8B228629-D08E-48D0-A761-147FA66FC510}" type="presParOf" srcId="{A4747B61-C3E2-4BE5-991F-F3096A2AEDBC}" destId="{0B259FF7-DD4B-4196-B8F6-6B5949249B4E}" srcOrd="7" destOrd="0" presId="urn:microsoft.com/office/officeart/2008/layout/LinedList"/>
    <dgm:cxn modelId="{837890EF-0CCF-458D-ACA3-2F743C8A8683}" type="presParOf" srcId="{0B259FF7-DD4B-4196-B8F6-6B5949249B4E}" destId="{A3E188F1-06FB-4C51-83AC-066CA869B697}" srcOrd="0" destOrd="0" presId="urn:microsoft.com/office/officeart/2008/layout/LinedList"/>
    <dgm:cxn modelId="{89F4F35F-94F6-4CED-8F8D-0DECB1887DC1}" type="presParOf" srcId="{0B259FF7-DD4B-4196-B8F6-6B5949249B4E}" destId="{D4F0181B-84C0-459F-80C1-F65D1BABA0E8}" srcOrd="1" destOrd="0" presId="urn:microsoft.com/office/officeart/2008/layout/LinedList"/>
  </dgm:cxnLst>
  <dgm:bg>
    <a:solidFill>
      <a:schemeClr val="bg2">
        <a:lumMod val="95000"/>
      </a:schemeClr>
    </a:solidFill>
    <a:effectLst>
      <a:outerShdw blurRad="50800" dist="38100" dir="2700000" algn="tl" rotWithShape="0">
        <a:prstClr val="black">
          <a:alpha val="40000"/>
        </a:prstClr>
      </a:outerShdw>
    </a:effectLst>
  </dgm:bg>
  <dgm:whole>
    <a:ln>
      <a:solidFill>
        <a:schemeClr val="accent6">
          <a:lumMod val="9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3E3457-61CE-40E3-B107-2E0BC3AC262D}">
      <dsp:nvSpPr>
        <dsp:cNvPr id="0" name=""/>
        <dsp:cNvSpPr/>
      </dsp:nvSpPr>
      <dsp:spPr>
        <a:xfrm>
          <a:off x="7273" y="379719"/>
          <a:ext cx="2878449" cy="863534"/>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23" tIns="106623" rIns="106623" bIns="106623"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latin typeface="Arial"/>
            </a:rPr>
            <a:t>Compare</a:t>
          </a:r>
          <a:endParaRPr lang="en-US" sz="2800" kern="1200">
            <a:solidFill>
              <a:schemeClr val="bg2"/>
            </a:solidFill>
          </a:endParaRPr>
        </a:p>
      </dsp:txBody>
      <dsp:txXfrm>
        <a:off x="266333" y="379719"/>
        <a:ext cx="2360329" cy="863534"/>
      </dsp:txXfrm>
    </dsp:sp>
    <dsp:sp modelId="{0BE95AC5-8FB7-4DC4-8F1A-625016A2D04F}">
      <dsp:nvSpPr>
        <dsp:cNvPr id="0" name=""/>
        <dsp:cNvSpPr/>
      </dsp:nvSpPr>
      <dsp:spPr>
        <a:xfrm>
          <a:off x="7273" y="1243254"/>
          <a:ext cx="2619388" cy="21990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990" tIns="206990" rIns="206990" bIns="413980" numCol="1" spcCol="1270" anchor="t" anchorCtr="0">
          <a:noAutofit/>
        </a:bodyPr>
        <a:lstStyle/>
        <a:p>
          <a:pPr marL="0" lvl="0" indent="0" algn="l" defTabSz="1066800" rtl="0">
            <a:lnSpc>
              <a:spcPct val="90000"/>
            </a:lnSpc>
            <a:spcBef>
              <a:spcPct val="0"/>
            </a:spcBef>
            <a:spcAft>
              <a:spcPct val="35000"/>
            </a:spcAft>
            <a:buNone/>
          </a:pPr>
          <a:r>
            <a:rPr lang="en-US" sz="2400" b="0" kern="1200">
              <a:solidFill>
                <a:srgbClr val="004B24"/>
              </a:solidFill>
              <a:latin typeface="Arial"/>
            </a:rPr>
            <a:t>Compare the various ways to transfer assets.</a:t>
          </a:r>
          <a:endParaRPr lang="en-US" sz="2400" b="1" kern="1200">
            <a:solidFill>
              <a:srgbClr val="004B24"/>
            </a:solidFill>
          </a:endParaRPr>
        </a:p>
      </dsp:txBody>
      <dsp:txXfrm>
        <a:off x="7273" y="1243254"/>
        <a:ext cx="2619388" cy="2199091"/>
      </dsp:txXfrm>
    </dsp:sp>
    <dsp:sp modelId="{735556DE-7159-456F-8B80-2B505663D3BE}">
      <dsp:nvSpPr>
        <dsp:cNvPr id="0" name=""/>
        <dsp:cNvSpPr/>
      </dsp:nvSpPr>
      <dsp:spPr>
        <a:xfrm>
          <a:off x="2842942" y="379719"/>
          <a:ext cx="2878449" cy="863534"/>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23" tIns="106623" rIns="106623" bIns="106623" numCol="1" spcCol="1270" anchor="ctr" anchorCtr="0">
          <a:noAutofit/>
        </a:bodyPr>
        <a:lstStyle/>
        <a:p>
          <a:pPr marL="0" lvl="0" indent="0" algn="ctr" defTabSz="1244600">
            <a:lnSpc>
              <a:spcPct val="90000"/>
            </a:lnSpc>
            <a:spcBef>
              <a:spcPct val="0"/>
            </a:spcBef>
            <a:spcAft>
              <a:spcPct val="35000"/>
            </a:spcAft>
            <a:buNone/>
          </a:pPr>
          <a:r>
            <a:rPr lang="en-US" sz="2800" kern="1200">
              <a:solidFill>
                <a:schemeClr val="bg2"/>
              </a:solidFill>
            </a:rPr>
            <a:t>Identify</a:t>
          </a:r>
        </a:p>
      </dsp:txBody>
      <dsp:txXfrm>
        <a:off x="3102002" y="379719"/>
        <a:ext cx="2360329" cy="863534"/>
      </dsp:txXfrm>
    </dsp:sp>
    <dsp:sp modelId="{2D2ED239-BA84-4F94-896D-2217590FADA4}">
      <dsp:nvSpPr>
        <dsp:cNvPr id="0" name=""/>
        <dsp:cNvSpPr/>
      </dsp:nvSpPr>
      <dsp:spPr>
        <a:xfrm>
          <a:off x="2842942" y="1243254"/>
          <a:ext cx="2619388" cy="21990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990" tIns="206990" rIns="206990" bIns="413980" numCol="1" spcCol="1270" anchor="t" anchorCtr="0">
          <a:noAutofit/>
        </a:bodyPr>
        <a:lstStyle/>
        <a:p>
          <a:pPr marL="0" lvl="0" indent="0" algn="l" defTabSz="1066800">
            <a:lnSpc>
              <a:spcPct val="90000"/>
            </a:lnSpc>
            <a:spcBef>
              <a:spcPct val="0"/>
            </a:spcBef>
            <a:spcAft>
              <a:spcPct val="35000"/>
            </a:spcAft>
            <a:buNone/>
          </a:pPr>
          <a:r>
            <a:rPr lang="en-US" sz="2400" b="0" kern="1200">
              <a:solidFill>
                <a:srgbClr val="004B24"/>
              </a:solidFill>
            </a:rPr>
            <a:t>Identify the tools you need to participate in a farm or ranch transfer.</a:t>
          </a:r>
        </a:p>
      </dsp:txBody>
      <dsp:txXfrm>
        <a:off x="2842942" y="1243254"/>
        <a:ext cx="2619388" cy="2199091"/>
      </dsp:txXfrm>
    </dsp:sp>
    <dsp:sp modelId="{41A4AFD0-BF4E-4742-AC1C-400A5E784DF3}">
      <dsp:nvSpPr>
        <dsp:cNvPr id="0" name=""/>
        <dsp:cNvSpPr/>
      </dsp:nvSpPr>
      <dsp:spPr>
        <a:xfrm>
          <a:off x="5678612" y="379719"/>
          <a:ext cx="2878449" cy="863534"/>
        </a:xfrm>
        <a:prstGeom prst="chevron">
          <a:avLst>
            <a:gd name="adj" fmla="val 3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23" tIns="106623" rIns="106623" bIns="106623" numCol="1" spcCol="1270" anchor="ctr" anchorCtr="0">
          <a:noAutofit/>
        </a:bodyPr>
        <a:lstStyle/>
        <a:p>
          <a:pPr marL="0" lvl="0" indent="0" algn="ctr" defTabSz="1244600">
            <a:lnSpc>
              <a:spcPct val="90000"/>
            </a:lnSpc>
            <a:spcBef>
              <a:spcPct val="0"/>
            </a:spcBef>
            <a:spcAft>
              <a:spcPct val="35000"/>
            </a:spcAft>
            <a:buNone/>
          </a:pPr>
          <a:r>
            <a:rPr lang="en-US" sz="2800" b="0" kern="1200">
              <a:solidFill>
                <a:schemeClr val="bg2"/>
              </a:solidFill>
            </a:rPr>
            <a:t>Use</a:t>
          </a:r>
        </a:p>
      </dsp:txBody>
      <dsp:txXfrm>
        <a:off x="5937672" y="379719"/>
        <a:ext cx="2360329" cy="863534"/>
      </dsp:txXfrm>
    </dsp:sp>
    <dsp:sp modelId="{B2367A59-38AE-4FC6-9B91-30BB0967C111}">
      <dsp:nvSpPr>
        <dsp:cNvPr id="0" name=""/>
        <dsp:cNvSpPr/>
      </dsp:nvSpPr>
      <dsp:spPr>
        <a:xfrm>
          <a:off x="5678612" y="1243254"/>
          <a:ext cx="2619388" cy="219909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990" tIns="206990" rIns="206990" bIns="413980" numCol="1" spcCol="1270" anchor="t" anchorCtr="0">
          <a:noAutofit/>
        </a:bodyPr>
        <a:lstStyle/>
        <a:p>
          <a:pPr marL="0" lvl="0" indent="0" algn="l" defTabSz="1066800" rtl="0">
            <a:lnSpc>
              <a:spcPct val="90000"/>
            </a:lnSpc>
            <a:spcBef>
              <a:spcPct val="0"/>
            </a:spcBef>
            <a:spcAft>
              <a:spcPct val="35000"/>
            </a:spcAft>
            <a:buNone/>
          </a:pPr>
          <a:r>
            <a:rPr lang="en-US" sz="2400" b="0" kern="1200">
              <a:solidFill>
                <a:srgbClr val="004B24"/>
              </a:solidFill>
            </a:rPr>
            <a:t>Use basic terms to communicate with legal and business advisors.</a:t>
          </a:r>
        </a:p>
      </dsp:txBody>
      <dsp:txXfrm>
        <a:off x="5678612" y="1243254"/>
        <a:ext cx="2619388" cy="219909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08FB2-E4F3-402D-9B72-6F92ECBC1674}">
      <dsp:nvSpPr>
        <dsp:cNvPr id="0" name=""/>
        <dsp:cNvSpPr/>
      </dsp:nvSpPr>
      <dsp:spPr>
        <a:xfrm>
          <a:off x="0" y="1498"/>
          <a:ext cx="334046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16E11D-B2C2-41E1-8683-46DD0A7CE892}">
      <dsp:nvSpPr>
        <dsp:cNvPr id="0" name=""/>
        <dsp:cNvSpPr/>
      </dsp:nvSpPr>
      <dsp:spPr>
        <a:xfrm>
          <a:off x="0" y="1498"/>
          <a:ext cx="668092" cy="30652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a:p>
      </dsp:txBody>
      <dsp:txXfrm>
        <a:off x="0" y="1498"/>
        <a:ext cx="668092" cy="3065266"/>
      </dsp:txXfrm>
    </dsp:sp>
    <dsp:sp modelId="{B640C97C-8CFD-4D5B-8681-6DAECBBF2DD7}">
      <dsp:nvSpPr>
        <dsp:cNvPr id="0" name=""/>
        <dsp:cNvSpPr/>
      </dsp:nvSpPr>
      <dsp:spPr>
        <a:xfrm>
          <a:off x="718198" y="30384"/>
          <a:ext cx="2622261" cy="5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Font typeface="Arial" panose="020B0604020202020204" pitchFamily="34" charset="0"/>
            <a:buNone/>
          </a:pPr>
          <a:r>
            <a:rPr lang="en-US" sz="2800" kern="1200">
              <a:solidFill>
                <a:schemeClr val="accent2"/>
              </a:solidFill>
            </a:rPr>
            <a:t>Dissolution</a:t>
          </a:r>
        </a:p>
      </dsp:txBody>
      <dsp:txXfrm>
        <a:off x="718198" y="30384"/>
        <a:ext cx="2622261" cy="577730"/>
      </dsp:txXfrm>
    </dsp:sp>
    <dsp:sp modelId="{AD24F295-2913-43D2-ACFE-30B4E105B8EC}">
      <dsp:nvSpPr>
        <dsp:cNvPr id="0" name=""/>
        <dsp:cNvSpPr/>
      </dsp:nvSpPr>
      <dsp:spPr>
        <a:xfrm>
          <a:off x="668092" y="608115"/>
          <a:ext cx="2672368"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ECA4270-0073-4DB6-8BEA-30881CCEB959}">
      <dsp:nvSpPr>
        <dsp:cNvPr id="0" name=""/>
        <dsp:cNvSpPr/>
      </dsp:nvSpPr>
      <dsp:spPr>
        <a:xfrm>
          <a:off x="718198" y="637002"/>
          <a:ext cx="2622261" cy="5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chemeClr val="accent2"/>
              </a:solidFill>
            </a:rPr>
            <a:t>Disability</a:t>
          </a:r>
        </a:p>
      </dsp:txBody>
      <dsp:txXfrm>
        <a:off x="718198" y="637002"/>
        <a:ext cx="2622261" cy="577730"/>
      </dsp:txXfrm>
    </dsp:sp>
    <dsp:sp modelId="{9F3275ED-CDC7-42F8-9824-73C446424770}">
      <dsp:nvSpPr>
        <dsp:cNvPr id="0" name=""/>
        <dsp:cNvSpPr/>
      </dsp:nvSpPr>
      <dsp:spPr>
        <a:xfrm>
          <a:off x="668092" y="1214733"/>
          <a:ext cx="2672368"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FA00AB-16D9-41EE-88F6-BBB9587289C5}">
      <dsp:nvSpPr>
        <dsp:cNvPr id="0" name=""/>
        <dsp:cNvSpPr/>
      </dsp:nvSpPr>
      <dsp:spPr>
        <a:xfrm>
          <a:off x="718198" y="1243619"/>
          <a:ext cx="2622261" cy="5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solidFill>
                <a:schemeClr val="accent2"/>
              </a:solidFill>
            </a:rPr>
            <a:t>Divorce</a:t>
          </a:r>
        </a:p>
      </dsp:txBody>
      <dsp:txXfrm>
        <a:off x="718198" y="1243619"/>
        <a:ext cx="2622261" cy="577730"/>
      </dsp:txXfrm>
    </dsp:sp>
    <dsp:sp modelId="{4143A798-5F11-4339-8672-172FB70FF8BC}">
      <dsp:nvSpPr>
        <dsp:cNvPr id="0" name=""/>
        <dsp:cNvSpPr/>
      </dsp:nvSpPr>
      <dsp:spPr>
        <a:xfrm>
          <a:off x="668092" y="1821350"/>
          <a:ext cx="2672368"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818685E-6994-4739-9C40-54A9D22E7E0C}">
      <dsp:nvSpPr>
        <dsp:cNvPr id="0" name=""/>
        <dsp:cNvSpPr/>
      </dsp:nvSpPr>
      <dsp:spPr>
        <a:xfrm>
          <a:off x="718198" y="1850237"/>
          <a:ext cx="2622261" cy="5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rtl="0">
            <a:lnSpc>
              <a:spcPct val="90000"/>
            </a:lnSpc>
            <a:spcBef>
              <a:spcPct val="0"/>
            </a:spcBef>
            <a:spcAft>
              <a:spcPct val="35000"/>
            </a:spcAft>
            <a:buNone/>
          </a:pPr>
          <a:r>
            <a:rPr lang="en-US" sz="2800" kern="1200">
              <a:solidFill>
                <a:schemeClr val="accent2"/>
              </a:solidFill>
            </a:rPr>
            <a:t>Death</a:t>
          </a:r>
          <a:r>
            <a:rPr lang="en-US" sz="2800" kern="1200" baseline="0">
              <a:solidFill>
                <a:schemeClr val="accent2"/>
              </a:solidFill>
              <a:latin typeface="Arial"/>
            </a:rPr>
            <a:t> </a:t>
          </a:r>
          <a:endParaRPr lang="en-US" sz="2800" kern="1200">
            <a:solidFill>
              <a:schemeClr val="accent2"/>
            </a:solidFill>
          </a:endParaRPr>
        </a:p>
      </dsp:txBody>
      <dsp:txXfrm>
        <a:off x="718198" y="1850237"/>
        <a:ext cx="2622261" cy="577730"/>
      </dsp:txXfrm>
    </dsp:sp>
    <dsp:sp modelId="{157FD158-BA46-4407-9F09-789E16D30882}">
      <dsp:nvSpPr>
        <dsp:cNvPr id="0" name=""/>
        <dsp:cNvSpPr/>
      </dsp:nvSpPr>
      <dsp:spPr>
        <a:xfrm>
          <a:off x="668092" y="2427968"/>
          <a:ext cx="2672368"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1C5CED-F340-4703-8EF1-74877B40BB08}">
      <dsp:nvSpPr>
        <dsp:cNvPr id="0" name=""/>
        <dsp:cNvSpPr/>
      </dsp:nvSpPr>
      <dsp:spPr>
        <a:xfrm>
          <a:off x="718198" y="2456854"/>
          <a:ext cx="2622261" cy="5777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baseline="0">
              <a:solidFill>
                <a:schemeClr val="accent2"/>
              </a:solidFill>
            </a:rPr>
            <a:t>Disaster</a:t>
          </a:r>
          <a:endParaRPr lang="en-US" sz="2800" kern="1200">
            <a:solidFill>
              <a:schemeClr val="accent2"/>
            </a:solidFill>
          </a:endParaRPr>
        </a:p>
      </dsp:txBody>
      <dsp:txXfrm>
        <a:off x="718198" y="2456854"/>
        <a:ext cx="2622261" cy="577730"/>
      </dsp:txXfrm>
    </dsp:sp>
    <dsp:sp modelId="{0C2ECB01-762C-4FAD-B2A0-D3BBABFC262E}">
      <dsp:nvSpPr>
        <dsp:cNvPr id="0" name=""/>
        <dsp:cNvSpPr/>
      </dsp:nvSpPr>
      <dsp:spPr>
        <a:xfrm>
          <a:off x="668092" y="3034585"/>
          <a:ext cx="2672368"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96579-FA0F-48D8-9118-AEEAAEBE28DF}">
      <dsp:nvSpPr>
        <dsp:cNvPr id="0" name=""/>
        <dsp:cNvSpPr/>
      </dsp:nvSpPr>
      <dsp:spPr>
        <a:xfrm>
          <a:off x="4340542" y="1649327"/>
          <a:ext cx="3080385" cy="732991"/>
        </a:xfrm>
        <a:custGeom>
          <a:avLst/>
          <a:gdLst/>
          <a:ahLst/>
          <a:cxnLst/>
          <a:rect l="0" t="0" r="0" b="0"/>
          <a:pathLst>
            <a:path>
              <a:moveTo>
                <a:pt x="0" y="0"/>
              </a:moveTo>
              <a:lnTo>
                <a:pt x="0" y="499512"/>
              </a:lnTo>
              <a:lnTo>
                <a:pt x="3080385" y="499512"/>
              </a:lnTo>
              <a:lnTo>
                <a:pt x="3080385" y="7329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61CD8B-6358-4963-8AAD-FE78ED7E8DD6}">
      <dsp:nvSpPr>
        <dsp:cNvPr id="0" name=""/>
        <dsp:cNvSpPr/>
      </dsp:nvSpPr>
      <dsp:spPr>
        <a:xfrm>
          <a:off x="4294822" y="1649327"/>
          <a:ext cx="91440" cy="732991"/>
        </a:xfrm>
        <a:custGeom>
          <a:avLst/>
          <a:gdLst/>
          <a:ahLst/>
          <a:cxnLst/>
          <a:rect l="0" t="0" r="0" b="0"/>
          <a:pathLst>
            <a:path>
              <a:moveTo>
                <a:pt x="45720" y="0"/>
              </a:moveTo>
              <a:lnTo>
                <a:pt x="45720" y="7329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30F124-7726-4073-B0DC-5A31A9615E73}">
      <dsp:nvSpPr>
        <dsp:cNvPr id="0" name=""/>
        <dsp:cNvSpPr/>
      </dsp:nvSpPr>
      <dsp:spPr>
        <a:xfrm>
          <a:off x="1260157" y="1649327"/>
          <a:ext cx="3080385" cy="732991"/>
        </a:xfrm>
        <a:custGeom>
          <a:avLst/>
          <a:gdLst/>
          <a:ahLst/>
          <a:cxnLst/>
          <a:rect l="0" t="0" r="0" b="0"/>
          <a:pathLst>
            <a:path>
              <a:moveTo>
                <a:pt x="3080385" y="0"/>
              </a:moveTo>
              <a:lnTo>
                <a:pt x="3080385" y="499512"/>
              </a:lnTo>
              <a:lnTo>
                <a:pt x="0" y="499512"/>
              </a:lnTo>
              <a:lnTo>
                <a:pt x="0" y="73299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EEF42E-549D-4075-9630-4F1BAB5E31A4}">
      <dsp:nvSpPr>
        <dsp:cNvPr id="0" name=""/>
        <dsp:cNvSpPr/>
      </dsp:nvSpPr>
      <dsp:spPr>
        <a:xfrm>
          <a:off x="2243653" y="48927"/>
          <a:ext cx="4193778" cy="1600400"/>
        </a:xfrm>
        <a:prstGeom prst="roundRect">
          <a:avLst>
            <a:gd name="adj" fmla="val 10000"/>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AF173ED-0F83-4A3E-B308-8BC13BFDB087}">
      <dsp:nvSpPr>
        <dsp:cNvPr id="0" name=""/>
        <dsp:cNvSpPr/>
      </dsp:nvSpPr>
      <dsp:spPr>
        <a:xfrm>
          <a:off x="2523688" y="314960"/>
          <a:ext cx="4193778" cy="16004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rgbClr val="002659"/>
              </a:solidFill>
            </a:rPr>
            <a:t>They outline how a farm or ranch business operates including: </a:t>
          </a:r>
        </a:p>
      </dsp:txBody>
      <dsp:txXfrm>
        <a:off x="2570562" y="361834"/>
        <a:ext cx="4100030" cy="1506652"/>
      </dsp:txXfrm>
    </dsp:sp>
    <dsp:sp modelId="{558EDF57-B280-4EAB-BD89-E94BB9443B9E}">
      <dsp:nvSpPr>
        <dsp:cNvPr id="0" name=""/>
        <dsp:cNvSpPr/>
      </dsp:nvSpPr>
      <dsp:spPr>
        <a:xfrm>
          <a:off x="0" y="2382319"/>
          <a:ext cx="2520315" cy="1600400"/>
        </a:xfrm>
        <a:prstGeom prst="roundRect">
          <a:avLst>
            <a:gd name="adj" fmla="val 10000"/>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F7B6F90-3A65-46BD-8915-F071C0DDB1F2}">
      <dsp:nvSpPr>
        <dsp:cNvPr id="0" name=""/>
        <dsp:cNvSpPr/>
      </dsp:nvSpPr>
      <dsp:spPr>
        <a:xfrm>
          <a:off x="280034" y="2648352"/>
          <a:ext cx="2520315" cy="16004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rgbClr val="002659"/>
              </a:solidFill>
            </a:rPr>
            <a:t>How income and expenses are shared. </a:t>
          </a:r>
        </a:p>
      </dsp:txBody>
      <dsp:txXfrm>
        <a:off x="326908" y="2695226"/>
        <a:ext cx="2426567" cy="1506652"/>
      </dsp:txXfrm>
    </dsp:sp>
    <dsp:sp modelId="{8F140066-55AF-4188-8AB1-C502F33F8D4C}">
      <dsp:nvSpPr>
        <dsp:cNvPr id="0" name=""/>
        <dsp:cNvSpPr/>
      </dsp:nvSpPr>
      <dsp:spPr>
        <a:xfrm>
          <a:off x="3080384" y="2382319"/>
          <a:ext cx="2520315" cy="1600400"/>
        </a:xfrm>
        <a:prstGeom prst="roundRect">
          <a:avLst>
            <a:gd name="adj" fmla="val 10000"/>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EFA7EEF-D0C0-482B-B7CE-51F549375883}">
      <dsp:nvSpPr>
        <dsp:cNvPr id="0" name=""/>
        <dsp:cNvSpPr/>
      </dsp:nvSpPr>
      <dsp:spPr>
        <a:xfrm>
          <a:off x="3360419" y="2648352"/>
          <a:ext cx="2520315" cy="16004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rgbClr val="002659"/>
              </a:solidFill>
            </a:rPr>
            <a:t>How to handle someone leaving the business.</a:t>
          </a:r>
        </a:p>
      </dsp:txBody>
      <dsp:txXfrm>
        <a:off x="3407293" y="2695226"/>
        <a:ext cx="2426567" cy="1506652"/>
      </dsp:txXfrm>
    </dsp:sp>
    <dsp:sp modelId="{3E37ABB2-E002-47ED-BA43-B3B537BF59C1}">
      <dsp:nvSpPr>
        <dsp:cNvPr id="0" name=""/>
        <dsp:cNvSpPr/>
      </dsp:nvSpPr>
      <dsp:spPr>
        <a:xfrm>
          <a:off x="6160770" y="2382319"/>
          <a:ext cx="2520315" cy="1600400"/>
        </a:xfrm>
        <a:prstGeom prst="roundRect">
          <a:avLst>
            <a:gd name="adj" fmla="val 10000"/>
          </a:avLst>
        </a:prstGeom>
        <a:solidFill>
          <a:schemeClr val="accent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F7E3466-6F33-431E-B4CF-43E3BCA20F11}">
      <dsp:nvSpPr>
        <dsp:cNvPr id="0" name=""/>
        <dsp:cNvSpPr/>
      </dsp:nvSpPr>
      <dsp:spPr>
        <a:xfrm>
          <a:off x="6440805" y="2648352"/>
          <a:ext cx="2520315" cy="1600400"/>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a:solidFill>
                <a:srgbClr val="002659"/>
              </a:solidFill>
            </a:rPr>
            <a:t>How to handle someone passing away.</a:t>
          </a:r>
        </a:p>
      </dsp:txBody>
      <dsp:txXfrm>
        <a:off x="6487679" y="2695226"/>
        <a:ext cx="2426567" cy="150665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FA9592-C109-4A62-91E1-2C8E5B4AE795}">
      <dsp:nvSpPr>
        <dsp:cNvPr id="0" name=""/>
        <dsp:cNvSpPr/>
      </dsp:nvSpPr>
      <dsp:spPr>
        <a:xfrm>
          <a:off x="-156931" y="250966"/>
          <a:ext cx="8313124" cy="1293944"/>
        </a:xfrm>
        <a:prstGeom prst="roundRect">
          <a:avLst>
            <a:gd name="adj" fmla="val 10000"/>
          </a:avLst>
        </a:prstGeom>
        <a:solidFill>
          <a:schemeClr val="bg1">
            <a:lumMod val="10000"/>
          </a:schemeClr>
        </a:solidFill>
        <a:ln>
          <a:noFill/>
        </a:ln>
        <a:effectLst/>
      </dsp:spPr>
      <dsp:style>
        <a:lnRef idx="0">
          <a:scrgbClr r="0" g="0" b="0"/>
        </a:lnRef>
        <a:fillRef idx="1">
          <a:scrgbClr r="0" g="0" b="0"/>
        </a:fillRef>
        <a:effectRef idx="0">
          <a:scrgbClr r="0" g="0" b="0"/>
        </a:effectRef>
        <a:fontRef idx="minor"/>
      </dsp:style>
    </dsp:sp>
    <dsp:sp modelId="{29B4A5D8-E35B-4B30-AD53-C3A3065300CB}">
      <dsp:nvSpPr>
        <dsp:cNvPr id="0" name=""/>
        <dsp:cNvSpPr/>
      </dsp:nvSpPr>
      <dsp:spPr>
        <a:xfrm>
          <a:off x="135466" y="497619"/>
          <a:ext cx="733330" cy="7299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76DE57-E7C6-4599-B175-B750726D732E}">
      <dsp:nvSpPr>
        <dsp:cNvPr id="0" name=""/>
        <dsp:cNvSpPr/>
      </dsp:nvSpPr>
      <dsp:spPr>
        <a:xfrm>
          <a:off x="936430" y="203615"/>
          <a:ext cx="7411706" cy="1390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3" tIns="140973" rIns="140973" bIns="140973"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bg2"/>
              </a:solidFill>
            </a:rPr>
            <a:t>Succession planning looks at the owner’s assets during life </a:t>
          </a:r>
          <a:r>
            <a:rPr lang="en-US" sz="2400" i="1" kern="1200">
              <a:solidFill>
                <a:schemeClr val="bg2"/>
              </a:solidFill>
            </a:rPr>
            <a:t>or</a:t>
          </a:r>
          <a:r>
            <a:rPr lang="en-US" sz="2400" kern="1200">
              <a:solidFill>
                <a:schemeClr val="bg2"/>
              </a:solidFill>
            </a:rPr>
            <a:t> after death and plans for their transfer, including </a:t>
          </a:r>
          <a:r>
            <a:rPr lang="en-US" sz="2400" kern="1200">
              <a:solidFill>
                <a:schemeClr val="bg2"/>
              </a:solidFill>
              <a:latin typeface="Arial"/>
            </a:rPr>
            <a:t>transfer </a:t>
          </a:r>
          <a:r>
            <a:rPr lang="en-US" sz="2400" kern="1200">
              <a:solidFill>
                <a:schemeClr val="bg2"/>
              </a:solidFill>
            </a:rPr>
            <a:t>of business management.</a:t>
          </a:r>
          <a:r>
            <a:rPr lang="en-US" sz="2400" kern="1200">
              <a:solidFill>
                <a:schemeClr val="bg2"/>
              </a:solidFill>
              <a:latin typeface="Arial"/>
            </a:rPr>
            <a:t> </a:t>
          </a:r>
          <a:endParaRPr lang="en-US" sz="2400" kern="1200">
            <a:solidFill>
              <a:schemeClr val="bg2"/>
            </a:solidFill>
          </a:endParaRPr>
        </a:p>
      </dsp:txBody>
      <dsp:txXfrm>
        <a:off x="936430" y="203615"/>
        <a:ext cx="7411706" cy="1390927"/>
      </dsp:txXfrm>
    </dsp:sp>
    <dsp:sp modelId="{3BD86CAB-4841-4B7A-8F84-9BD608034593}">
      <dsp:nvSpPr>
        <dsp:cNvPr id="0" name=""/>
        <dsp:cNvSpPr/>
      </dsp:nvSpPr>
      <dsp:spPr>
        <a:xfrm>
          <a:off x="-83526" y="1840060"/>
          <a:ext cx="8313124" cy="1346342"/>
        </a:xfrm>
        <a:prstGeom prst="roundRect">
          <a:avLst>
            <a:gd name="adj" fmla="val 10000"/>
          </a:avLst>
        </a:prstGeom>
        <a:solidFill>
          <a:schemeClr val="bg1">
            <a:lumMod val="10000"/>
          </a:schemeClr>
        </a:solidFill>
        <a:ln>
          <a:noFill/>
        </a:ln>
        <a:effectLst/>
      </dsp:spPr>
      <dsp:style>
        <a:lnRef idx="0">
          <a:scrgbClr r="0" g="0" b="0"/>
        </a:lnRef>
        <a:fillRef idx="1">
          <a:scrgbClr r="0" g="0" b="0"/>
        </a:fillRef>
        <a:effectRef idx="0">
          <a:scrgbClr r="0" g="0" b="0"/>
        </a:effectRef>
        <a:fontRef idx="minor"/>
      </dsp:style>
    </dsp:sp>
    <dsp:sp modelId="{9430B9DB-C5AF-424D-828D-463D578FD6A3}">
      <dsp:nvSpPr>
        <dsp:cNvPr id="0" name=""/>
        <dsp:cNvSpPr/>
      </dsp:nvSpPr>
      <dsp:spPr>
        <a:xfrm>
          <a:off x="123974" y="2146931"/>
          <a:ext cx="733330" cy="7299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D57028-676D-4D8A-A524-E223996679AE}">
      <dsp:nvSpPr>
        <dsp:cNvPr id="0" name=""/>
        <dsp:cNvSpPr/>
      </dsp:nvSpPr>
      <dsp:spPr>
        <a:xfrm>
          <a:off x="998012" y="1563990"/>
          <a:ext cx="7439953" cy="1793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3" tIns="140973" rIns="140973" bIns="140973" numCol="1" spcCol="1270" anchor="ctr" anchorCtr="0">
          <a:noAutofit/>
        </a:bodyPr>
        <a:lstStyle/>
        <a:p>
          <a:pPr marL="0" lvl="0" indent="0" algn="l" defTabSz="1066800">
            <a:lnSpc>
              <a:spcPct val="100000"/>
            </a:lnSpc>
            <a:spcBef>
              <a:spcPct val="0"/>
            </a:spcBef>
            <a:spcAft>
              <a:spcPct val="35000"/>
            </a:spcAft>
            <a:buNone/>
          </a:pPr>
          <a:r>
            <a:rPr lang="en-US" sz="2400" kern="1200">
              <a:solidFill>
                <a:schemeClr val="bg2"/>
              </a:solidFill>
            </a:rPr>
            <a:t>Estate planning looks at the owner’s assets and plans for how control and ownership will transfer after death.</a:t>
          </a:r>
        </a:p>
      </dsp:txBody>
      <dsp:txXfrm>
        <a:off x="998012" y="1563990"/>
        <a:ext cx="7439953" cy="179339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BCE23-B806-4D35-B963-CACD864095E0}">
      <dsp:nvSpPr>
        <dsp:cNvPr id="0" name=""/>
        <dsp:cNvSpPr/>
      </dsp:nvSpPr>
      <dsp:spPr>
        <a:xfrm>
          <a:off x="0" y="418231"/>
          <a:ext cx="5110006" cy="77220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Well-planned gifts</a:t>
          </a:r>
        </a:p>
      </dsp:txBody>
      <dsp:txXfrm>
        <a:off x="37696" y="455927"/>
        <a:ext cx="5034614" cy="696808"/>
      </dsp:txXfrm>
    </dsp:sp>
    <dsp:sp modelId="{1AD9D838-65F4-4A9A-B3E1-06C8917A78A2}">
      <dsp:nvSpPr>
        <dsp:cNvPr id="0" name=""/>
        <dsp:cNvSpPr/>
      </dsp:nvSpPr>
      <dsp:spPr>
        <a:xfrm>
          <a:off x="0" y="1283400"/>
          <a:ext cx="5110006" cy="77220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Retirement planning</a:t>
          </a:r>
        </a:p>
      </dsp:txBody>
      <dsp:txXfrm>
        <a:off x="37696" y="1321096"/>
        <a:ext cx="5034614" cy="696808"/>
      </dsp:txXfrm>
    </dsp:sp>
    <dsp:sp modelId="{3D4A5F93-DC56-4269-9790-EAC53774D0D2}">
      <dsp:nvSpPr>
        <dsp:cNvPr id="0" name=""/>
        <dsp:cNvSpPr/>
      </dsp:nvSpPr>
      <dsp:spPr>
        <a:xfrm>
          <a:off x="0" y="2150640"/>
          <a:ext cx="5110006" cy="77220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Healthcare planning</a:t>
          </a:r>
        </a:p>
      </dsp:txBody>
      <dsp:txXfrm>
        <a:off x="37696" y="2188336"/>
        <a:ext cx="5034614" cy="696808"/>
      </dsp:txXfrm>
    </dsp:sp>
    <dsp:sp modelId="{A82373D2-0CF2-460F-BD95-88C2D0495793}">
      <dsp:nvSpPr>
        <dsp:cNvPr id="0" name=""/>
        <dsp:cNvSpPr/>
      </dsp:nvSpPr>
      <dsp:spPr>
        <a:xfrm>
          <a:off x="0" y="3017880"/>
          <a:ext cx="5110006" cy="77220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Conservation easements</a:t>
          </a:r>
        </a:p>
      </dsp:txBody>
      <dsp:txXfrm>
        <a:off x="37696" y="3055576"/>
        <a:ext cx="5034614" cy="6968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8805E6-E10E-4EF3-874D-5BBAD2E12BF4}">
      <dsp:nvSpPr>
        <dsp:cNvPr id="0" name=""/>
        <dsp:cNvSpPr/>
      </dsp:nvSpPr>
      <dsp:spPr>
        <a:xfrm>
          <a:off x="686521" y="1153308"/>
          <a:ext cx="960352" cy="96035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92C5AF2-82D3-42CE-938C-2E385EBCE899}">
      <dsp:nvSpPr>
        <dsp:cNvPr id="0" name=""/>
        <dsp:cNvSpPr/>
      </dsp:nvSpPr>
      <dsp:spPr>
        <a:xfrm>
          <a:off x="207283" y="2344951"/>
          <a:ext cx="1800000" cy="720000"/>
        </a:xfrm>
        <a:prstGeom prst="rect">
          <a:avLst/>
        </a:prstGeom>
        <a:noFill/>
        <a:ln w="25400" cap="flat" cmpd="sng" algn="ctr">
          <a:no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a:solidFill>
                <a:schemeClr val="tx2"/>
              </a:solidFill>
            </a:rPr>
            <a:t>Can be tax free</a:t>
          </a:r>
        </a:p>
      </dsp:txBody>
      <dsp:txXfrm>
        <a:off x="207283" y="2344951"/>
        <a:ext cx="1800000" cy="720000"/>
      </dsp:txXfrm>
    </dsp:sp>
    <dsp:sp modelId="{AA6768A4-848E-4D5A-B20B-E2B8B0EF319B}">
      <dsp:nvSpPr>
        <dsp:cNvPr id="0" name=""/>
        <dsp:cNvSpPr/>
      </dsp:nvSpPr>
      <dsp:spPr>
        <a:xfrm>
          <a:off x="2817590" y="1189548"/>
          <a:ext cx="960352" cy="960352"/>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4CA226F-EE5A-4AC9-A0E9-11BF7CD7A308}">
      <dsp:nvSpPr>
        <dsp:cNvPr id="0" name=""/>
        <dsp:cNvSpPr/>
      </dsp:nvSpPr>
      <dsp:spPr>
        <a:xfrm>
          <a:off x="2322284" y="2344951"/>
          <a:ext cx="1950966" cy="720000"/>
        </a:xfrm>
        <a:prstGeom prst="rect">
          <a:avLst/>
        </a:prstGeom>
        <a:noFill/>
        <a:ln w="25400" cap="flat" cmpd="sng" algn="ctr">
          <a:no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a:solidFill>
                <a:schemeClr val="tx2"/>
              </a:solidFill>
            </a:rPr>
            <a:t>Can Pay for “sweat” equity</a:t>
          </a:r>
          <a:r>
            <a:rPr lang="en-US" sz="2200" kern="1200">
              <a:solidFill>
                <a:schemeClr val="bg2"/>
              </a:solidFill>
            </a:rPr>
            <a:t>”</a:t>
          </a:r>
        </a:p>
      </dsp:txBody>
      <dsp:txXfrm>
        <a:off x="2322284" y="2344951"/>
        <a:ext cx="1950966" cy="720000"/>
      </dsp:txXfrm>
    </dsp:sp>
    <dsp:sp modelId="{BA1D362C-15E9-4CF6-A995-5B3E1D6C28EA}">
      <dsp:nvSpPr>
        <dsp:cNvPr id="0" name=""/>
        <dsp:cNvSpPr/>
      </dsp:nvSpPr>
      <dsp:spPr>
        <a:xfrm>
          <a:off x="4999042" y="1185032"/>
          <a:ext cx="978415" cy="9784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5E3595F-C295-4596-8F97-C4E6B4F6E4D3}">
      <dsp:nvSpPr>
        <dsp:cNvPr id="0" name=""/>
        <dsp:cNvSpPr/>
      </dsp:nvSpPr>
      <dsp:spPr>
        <a:xfrm>
          <a:off x="4588250" y="2349467"/>
          <a:ext cx="1800000" cy="720000"/>
        </a:xfrm>
        <a:prstGeom prst="rect">
          <a:avLst/>
        </a:prstGeom>
        <a:noFill/>
        <a:ln w="25400" cap="flat" cmpd="sng" algn="ctr">
          <a:no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pPr>
          <a:r>
            <a:rPr lang="en-US" sz="2200" kern="1200">
              <a:solidFill>
                <a:schemeClr val="tx2"/>
              </a:solidFill>
            </a:rPr>
            <a:t>Can protect assets</a:t>
          </a:r>
        </a:p>
      </dsp:txBody>
      <dsp:txXfrm>
        <a:off x="4588250" y="2349467"/>
        <a:ext cx="1800000" cy="7200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B38F49-0B20-43B3-A2A3-797A2E4C2B23}">
      <dsp:nvSpPr>
        <dsp:cNvPr id="0" name=""/>
        <dsp:cNvSpPr/>
      </dsp:nvSpPr>
      <dsp:spPr>
        <a:xfrm>
          <a:off x="0" y="239693"/>
          <a:ext cx="8229600" cy="1005843"/>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Focuses on sources of income and cash flow.</a:t>
          </a:r>
          <a:r>
            <a:rPr lang="en-US" sz="2800" kern="1200">
              <a:latin typeface="Arial"/>
            </a:rPr>
            <a:t> </a:t>
          </a:r>
          <a:endParaRPr lang="en-US" sz="2800" kern="1200"/>
        </a:p>
      </dsp:txBody>
      <dsp:txXfrm>
        <a:off x="49101" y="288794"/>
        <a:ext cx="8131398" cy="907641"/>
      </dsp:txXfrm>
    </dsp:sp>
    <dsp:sp modelId="{9054DA02-C4DB-4FF6-AF33-0ECCB2E8A82E}">
      <dsp:nvSpPr>
        <dsp:cNvPr id="0" name=""/>
        <dsp:cNvSpPr/>
      </dsp:nvSpPr>
      <dsp:spPr>
        <a:xfrm>
          <a:off x="0" y="1245536"/>
          <a:ext cx="8229600" cy="17634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85750" lvl="1" indent="0" algn="l" defTabSz="1244600">
            <a:lnSpc>
              <a:spcPct val="90000"/>
            </a:lnSpc>
            <a:spcBef>
              <a:spcPct val="0"/>
            </a:spcBef>
            <a:spcAft>
              <a:spcPct val="20000"/>
            </a:spcAft>
            <a:buFontTx/>
            <a:buNone/>
          </a:pPr>
          <a:endParaRPr lang="en-US" sz="2800" kern="1200">
            <a:solidFill>
              <a:schemeClr val="tx2"/>
            </a:solidFill>
          </a:endParaRPr>
        </a:p>
        <a:p>
          <a:pPr marL="285750" lvl="1" indent="0" algn="l" defTabSz="1244600">
            <a:lnSpc>
              <a:spcPct val="90000"/>
            </a:lnSpc>
            <a:spcBef>
              <a:spcPct val="0"/>
            </a:spcBef>
            <a:spcAft>
              <a:spcPct val="20000"/>
            </a:spcAft>
            <a:buFontTx/>
            <a:buNone/>
          </a:pPr>
          <a:r>
            <a:rPr lang="en-US" sz="2800" kern="1200">
              <a:solidFill>
                <a:schemeClr val="tx2"/>
              </a:solidFill>
            </a:rPr>
            <a:t>Retirement calculators can help decide when to retire and how much you can afford to spend.</a:t>
          </a:r>
        </a:p>
      </dsp:txBody>
      <dsp:txXfrm>
        <a:off x="0" y="1245536"/>
        <a:ext cx="8229600" cy="1763426"/>
      </dsp:txXfrm>
    </dsp:sp>
    <dsp:sp modelId="{BEE05F6B-EDE9-49D7-9B6A-6F636BE7AA15}">
      <dsp:nvSpPr>
        <dsp:cNvPr id="0" name=""/>
        <dsp:cNvSpPr/>
      </dsp:nvSpPr>
      <dsp:spPr>
        <a:xfrm>
          <a:off x="0" y="3008963"/>
          <a:ext cx="8229600" cy="1005843"/>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May also consider long term care.</a:t>
          </a:r>
        </a:p>
      </dsp:txBody>
      <dsp:txXfrm>
        <a:off x="49101" y="3058064"/>
        <a:ext cx="8131398" cy="9076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1D627-4C36-45E9-8A7A-FDA72237D8E7}">
      <dsp:nvSpPr>
        <dsp:cNvPr id="0" name=""/>
        <dsp:cNvSpPr/>
      </dsp:nvSpPr>
      <dsp:spPr>
        <a:xfrm>
          <a:off x="0" y="418140"/>
          <a:ext cx="8348139"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EDCC6C-14F0-45D3-B298-06CE8AB53880}">
      <dsp:nvSpPr>
        <dsp:cNvPr id="0" name=""/>
        <dsp:cNvSpPr/>
      </dsp:nvSpPr>
      <dsp:spPr>
        <a:xfrm>
          <a:off x="417406" y="78660"/>
          <a:ext cx="5843697" cy="67896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20878" tIns="0" rIns="220878" bIns="0" numCol="1" spcCol="1270" anchor="ctr" anchorCtr="0">
          <a:noAutofit/>
        </a:bodyPr>
        <a:lstStyle/>
        <a:p>
          <a:pPr marL="0" lvl="0" indent="0" algn="l" defTabSz="1244600">
            <a:lnSpc>
              <a:spcPct val="90000"/>
            </a:lnSpc>
            <a:spcBef>
              <a:spcPct val="0"/>
            </a:spcBef>
            <a:spcAft>
              <a:spcPct val="35000"/>
            </a:spcAft>
            <a:buNone/>
          </a:pPr>
          <a:r>
            <a:rPr lang="en-US" sz="2800" kern="1200"/>
            <a:t>Health insurance/Medicare</a:t>
          </a:r>
        </a:p>
      </dsp:txBody>
      <dsp:txXfrm>
        <a:off x="450550" y="111804"/>
        <a:ext cx="5777409" cy="612672"/>
      </dsp:txXfrm>
    </dsp:sp>
    <dsp:sp modelId="{572DB97D-0D83-4403-AA2D-68259D9ACBBE}">
      <dsp:nvSpPr>
        <dsp:cNvPr id="0" name=""/>
        <dsp:cNvSpPr/>
      </dsp:nvSpPr>
      <dsp:spPr>
        <a:xfrm>
          <a:off x="0" y="1461420"/>
          <a:ext cx="8348139"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C225B3-C258-42F9-8F12-F7C81B6AD288}">
      <dsp:nvSpPr>
        <dsp:cNvPr id="0" name=""/>
        <dsp:cNvSpPr/>
      </dsp:nvSpPr>
      <dsp:spPr>
        <a:xfrm>
          <a:off x="417406" y="1121940"/>
          <a:ext cx="5843697" cy="67896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20878" tIns="0" rIns="220878" bIns="0" numCol="1" spcCol="1270" anchor="ctr" anchorCtr="0">
          <a:noAutofit/>
        </a:bodyPr>
        <a:lstStyle/>
        <a:p>
          <a:pPr marL="0" lvl="0" indent="0" algn="l" defTabSz="1244600">
            <a:lnSpc>
              <a:spcPct val="90000"/>
            </a:lnSpc>
            <a:spcBef>
              <a:spcPct val="0"/>
            </a:spcBef>
            <a:spcAft>
              <a:spcPct val="35000"/>
            </a:spcAft>
            <a:buNone/>
          </a:pPr>
          <a:r>
            <a:rPr lang="en-US" sz="2800" kern="1200"/>
            <a:t>Medicaid</a:t>
          </a:r>
        </a:p>
      </dsp:txBody>
      <dsp:txXfrm>
        <a:off x="450550" y="1155084"/>
        <a:ext cx="5777409" cy="612672"/>
      </dsp:txXfrm>
    </dsp:sp>
    <dsp:sp modelId="{5D4600AC-9A00-4460-A673-9B10AF4EC046}">
      <dsp:nvSpPr>
        <dsp:cNvPr id="0" name=""/>
        <dsp:cNvSpPr/>
      </dsp:nvSpPr>
      <dsp:spPr>
        <a:xfrm>
          <a:off x="0" y="2504700"/>
          <a:ext cx="8348139"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ACDB3B-5919-44AC-9A5A-309B3131A0AD}">
      <dsp:nvSpPr>
        <dsp:cNvPr id="0" name=""/>
        <dsp:cNvSpPr/>
      </dsp:nvSpPr>
      <dsp:spPr>
        <a:xfrm>
          <a:off x="417406" y="2165220"/>
          <a:ext cx="5843697" cy="67896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20878" tIns="0" rIns="220878" bIns="0" numCol="1" spcCol="1270" anchor="ctr" anchorCtr="0">
          <a:noAutofit/>
        </a:bodyPr>
        <a:lstStyle/>
        <a:p>
          <a:pPr marL="0" lvl="0" indent="0" algn="l" defTabSz="1244600">
            <a:lnSpc>
              <a:spcPct val="90000"/>
            </a:lnSpc>
            <a:spcBef>
              <a:spcPct val="0"/>
            </a:spcBef>
            <a:spcAft>
              <a:spcPct val="35000"/>
            </a:spcAft>
            <a:buNone/>
          </a:pPr>
          <a:r>
            <a:rPr lang="en-US" sz="2800" kern="1200"/>
            <a:t>Health care proxy/living will</a:t>
          </a:r>
        </a:p>
      </dsp:txBody>
      <dsp:txXfrm>
        <a:off x="450550" y="2198364"/>
        <a:ext cx="5777409" cy="612672"/>
      </dsp:txXfrm>
    </dsp:sp>
    <dsp:sp modelId="{B1E3418B-4CB4-4D17-AC94-6CF55C02435C}">
      <dsp:nvSpPr>
        <dsp:cNvPr id="0" name=""/>
        <dsp:cNvSpPr/>
      </dsp:nvSpPr>
      <dsp:spPr>
        <a:xfrm>
          <a:off x="0" y="3547980"/>
          <a:ext cx="8348139"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AD0BEE4-F113-4B7D-8D36-F7CBC13FD8F0}">
      <dsp:nvSpPr>
        <dsp:cNvPr id="0" name=""/>
        <dsp:cNvSpPr/>
      </dsp:nvSpPr>
      <dsp:spPr>
        <a:xfrm>
          <a:off x="417406" y="3208500"/>
          <a:ext cx="5843697" cy="678960"/>
        </a:xfrm>
        <a:prstGeom prst="roundRect">
          <a:avLst/>
        </a:prstGeom>
        <a:solidFill>
          <a:schemeClr val="bg1">
            <a:lumMod val="10000"/>
          </a:schemeClr>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20878" tIns="0" rIns="220878" bIns="0" numCol="1" spcCol="1270" anchor="ctr" anchorCtr="0">
          <a:noAutofit/>
        </a:bodyPr>
        <a:lstStyle/>
        <a:p>
          <a:pPr marL="0" lvl="0" indent="0" algn="l" defTabSz="1244600" rtl="0">
            <a:lnSpc>
              <a:spcPct val="90000"/>
            </a:lnSpc>
            <a:spcBef>
              <a:spcPct val="0"/>
            </a:spcBef>
            <a:spcAft>
              <a:spcPct val="35000"/>
            </a:spcAft>
            <a:buNone/>
          </a:pPr>
          <a:r>
            <a:rPr lang="en-US" sz="2800" kern="1200"/>
            <a:t>Long term care insurance</a:t>
          </a:r>
          <a:r>
            <a:rPr lang="en-US" sz="2800" kern="1200">
              <a:latin typeface="Arial"/>
            </a:rPr>
            <a:t> </a:t>
          </a:r>
          <a:endParaRPr lang="en-US" sz="2800" kern="1200"/>
        </a:p>
      </dsp:txBody>
      <dsp:txXfrm>
        <a:off x="450550" y="3241644"/>
        <a:ext cx="5777409" cy="61267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AED54-DF67-43FE-9B9C-3C58FD6C883D}">
      <dsp:nvSpPr>
        <dsp:cNvPr id="0" name=""/>
        <dsp:cNvSpPr/>
      </dsp:nvSpPr>
      <dsp:spPr>
        <a:xfrm>
          <a:off x="2445" y="228598"/>
          <a:ext cx="1940288" cy="4206243"/>
        </a:xfrm>
        <a:prstGeom prst="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1272" tIns="330200" rIns="151272" bIns="33020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2"/>
              </a:solidFill>
            </a:rPr>
            <a:t>Protecting land for farming or ranching.</a:t>
          </a:r>
        </a:p>
      </dsp:txBody>
      <dsp:txXfrm>
        <a:off x="2445" y="1826970"/>
        <a:ext cx="1940288" cy="2523745"/>
      </dsp:txXfrm>
    </dsp:sp>
    <dsp:sp modelId="{564D4E60-96F1-4160-A6A3-C0E9743947DE}">
      <dsp:nvSpPr>
        <dsp:cNvPr id="0" name=""/>
        <dsp:cNvSpPr/>
      </dsp:nvSpPr>
      <dsp:spPr>
        <a:xfrm>
          <a:off x="514327" y="804888"/>
          <a:ext cx="814921" cy="8149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34" tIns="12700" rIns="63534" bIns="12700" numCol="1" spcCol="1270" anchor="ctr" anchorCtr="0">
          <a:noAutofit/>
        </a:bodyPr>
        <a:lstStyle/>
        <a:p>
          <a:pPr marL="0" lvl="0" indent="0" algn="ctr" defTabSz="1822450">
            <a:lnSpc>
              <a:spcPct val="90000"/>
            </a:lnSpc>
            <a:spcBef>
              <a:spcPct val="0"/>
            </a:spcBef>
            <a:spcAft>
              <a:spcPct val="35000"/>
            </a:spcAft>
            <a:buNone/>
          </a:pPr>
          <a:r>
            <a:rPr lang="en-US" sz="4100" kern="1200"/>
            <a:t>1</a:t>
          </a:r>
        </a:p>
      </dsp:txBody>
      <dsp:txXfrm>
        <a:off x="633669" y="924230"/>
        <a:ext cx="576237" cy="576237"/>
      </dsp:txXfrm>
    </dsp:sp>
    <dsp:sp modelId="{142FC674-793C-4D6D-978D-B7AE2894BD1B}">
      <dsp:nvSpPr>
        <dsp:cNvPr id="0" name=""/>
        <dsp:cNvSpPr/>
      </dsp:nvSpPr>
      <dsp:spPr>
        <a:xfrm>
          <a:off x="2057" y="4384116"/>
          <a:ext cx="1940288"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5B7D6C-99B3-49B3-935C-3CB026FC1755}">
      <dsp:nvSpPr>
        <dsp:cNvPr id="0" name=""/>
        <dsp:cNvSpPr/>
      </dsp:nvSpPr>
      <dsp:spPr>
        <a:xfrm>
          <a:off x="2136763" y="228598"/>
          <a:ext cx="1940288" cy="4206243"/>
        </a:xfrm>
        <a:prstGeom prst="rect">
          <a:avLst/>
        </a:prstGeom>
        <a:solidFill>
          <a:schemeClr val="bg1">
            <a:lumMod val="75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1272" tIns="330200" rIns="151272" bIns="33020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2"/>
              </a:solidFill>
            </a:rPr>
            <a:t>Increasing affordability for a new farmer or rancher.</a:t>
          </a:r>
        </a:p>
      </dsp:txBody>
      <dsp:txXfrm>
        <a:off x="2136763" y="1826970"/>
        <a:ext cx="1940288" cy="2523745"/>
      </dsp:txXfrm>
    </dsp:sp>
    <dsp:sp modelId="{C90C8733-7AC0-4463-A3C6-E3DCBE142C5F}">
      <dsp:nvSpPr>
        <dsp:cNvPr id="0" name=""/>
        <dsp:cNvSpPr/>
      </dsp:nvSpPr>
      <dsp:spPr>
        <a:xfrm>
          <a:off x="2631710" y="838757"/>
          <a:ext cx="814921" cy="8149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34" tIns="12700" rIns="63534" bIns="12700" numCol="1" spcCol="1270" anchor="ctr" anchorCtr="0">
          <a:noAutofit/>
        </a:bodyPr>
        <a:lstStyle/>
        <a:p>
          <a:pPr marL="0" lvl="0" indent="0" algn="ctr" defTabSz="1822450">
            <a:lnSpc>
              <a:spcPct val="90000"/>
            </a:lnSpc>
            <a:spcBef>
              <a:spcPct val="0"/>
            </a:spcBef>
            <a:spcAft>
              <a:spcPct val="35000"/>
            </a:spcAft>
            <a:buNone/>
          </a:pPr>
          <a:r>
            <a:rPr lang="en-US" sz="4100" kern="1200"/>
            <a:t>2</a:t>
          </a:r>
        </a:p>
      </dsp:txBody>
      <dsp:txXfrm>
        <a:off x="2751052" y="958099"/>
        <a:ext cx="576237" cy="576237"/>
      </dsp:txXfrm>
    </dsp:sp>
    <dsp:sp modelId="{6F7D1F58-A27F-4A21-8D84-2E3D037DDB3F}">
      <dsp:nvSpPr>
        <dsp:cNvPr id="0" name=""/>
        <dsp:cNvSpPr/>
      </dsp:nvSpPr>
      <dsp:spPr>
        <a:xfrm>
          <a:off x="2088954" y="4384116"/>
          <a:ext cx="1940288"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B74AB8-4667-4D53-95E3-77F6B39CE7D7}">
      <dsp:nvSpPr>
        <dsp:cNvPr id="0" name=""/>
        <dsp:cNvSpPr/>
      </dsp:nvSpPr>
      <dsp:spPr>
        <a:xfrm>
          <a:off x="4271080" y="228598"/>
          <a:ext cx="1940288" cy="4206243"/>
        </a:xfrm>
        <a:prstGeom prst="rect">
          <a:avLst/>
        </a:prstGeom>
        <a:solidFill>
          <a:schemeClr val="bg1">
            <a:lumMod val="75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1272" tIns="330200" rIns="151272" bIns="33020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2"/>
              </a:solidFill>
            </a:rPr>
            <a:t>Creating equity for family who aren’t involved in the farm or ranch.</a:t>
          </a:r>
        </a:p>
      </dsp:txBody>
      <dsp:txXfrm>
        <a:off x="4271080" y="1826970"/>
        <a:ext cx="1940288" cy="2523745"/>
      </dsp:txXfrm>
    </dsp:sp>
    <dsp:sp modelId="{61B61640-508B-4642-B7A0-836ABF87ED17}">
      <dsp:nvSpPr>
        <dsp:cNvPr id="0" name=""/>
        <dsp:cNvSpPr/>
      </dsp:nvSpPr>
      <dsp:spPr>
        <a:xfrm>
          <a:off x="4782962" y="804888"/>
          <a:ext cx="814921" cy="8149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34" tIns="12700" rIns="63534" bIns="12700" numCol="1" spcCol="1270" anchor="ctr" anchorCtr="0">
          <a:noAutofit/>
        </a:bodyPr>
        <a:lstStyle/>
        <a:p>
          <a:pPr marL="0" lvl="0" indent="0" algn="ctr" defTabSz="1822450">
            <a:lnSpc>
              <a:spcPct val="90000"/>
            </a:lnSpc>
            <a:spcBef>
              <a:spcPct val="0"/>
            </a:spcBef>
            <a:spcAft>
              <a:spcPct val="35000"/>
            </a:spcAft>
            <a:buNone/>
          </a:pPr>
          <a:r>
            <a:rPr lang="en-US" sz="4100" kern="1200"/>
            <a:t>3</a:t>
          </a:r>
        </a:p>
      </dsp:txBody>
      <dsp:txXfrm>
        <a:off x="4902304" y="924230"/>
        <a:ext cx="576237" cy="576237"/>
      </dsp:txXfrm>
    </dsp:sp>
    <dsp:sp modelId="{2F9C4D80-4261-4939-BE56-5DBEBC86F08B}">
      <dsp:nvSpPr>
        <dsp:cNvPr id="0" name=""/>
        <dsp:cNvSpPr/>
      </dsp:nvSpPr>
      <dsp:spPr>
        <a:xfrm>
          <a:off x="4288194" y="4401050"/>
          <a:ext cx="1940288"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A77866-52A0-40B9-9268-1114CAF07997}">
      <dsp:nvSpPr>
        <dsp:cNvPr id="0" name=""/>
        <dsp:cNvSpPr/>
      </dsp:nvSpPr>
      <dsp:spPr>
        <a:xfrm>
          <a:off x="6415420" y="228598"/>
          <a:ext cx="1920245" cy="4206243"/>
        </a:xfrm>
        <a:prstGeom prst="rect">
          <a:avLst/>
        </a:prstGeom>
        <a:solidFill>
          <a:schemeClr val="bg1">
            <a:lumMod val="7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1272" tIns="330200" rIns="151272" bIns="33020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2"/>
              </a:solidFill>
            </a:rPr>
            <a:t>Funding retirement.</a:t>
          </a:r>
        </a:p>
      </dsp:txBody>
      <dsp:txXfrm>
        <a:off x="6415420" y="1826970"/>
        <a:ext cx="1920245" cy="2523745"/>
      </dsp:txXfrm>
    </dsp:sp>
    <dsp:sp modelId="{598EC60B-18AF-4C3E-A64B-B58437542020}">
      <dsp:nvSpPr>
        <dsp:cNvPr id="0" name=""/>
        <dsp:cNvSpPr/>
      </dsp:nvSpPr>
      <dsp:spPr>
        <a:xfrm>
          <a:off x="6866477" y="821823"/>
          <a:ext cx="814921" cy="814921"/>
        </a:xfrm>
        <a:prstGeom prst="ellips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34" tIns="12700" rIns="63534" bIns="12700" numCol="1" spcCol="1270" anchor="ctr" anchorCtr="0">
          <a:noAutofit/>
        </a:bodyPr>
        <a:lstStyle/>
        <a:p>
          <a:pPr marL="0" lvl="0" indent="0" algn="ctr" defTabSz="1822450">
            <a:lnSpc>
              <a:spcPct val="90000"/>
            </a:lnSpc>
            <a:spcBef>
              <a:spcPct val="0"/>
            </a:spcBef>
            <a:spcAft>
              <a:spcPct val="35000"/>
            </a:spcAft>
            <a:buNone/>
          </a:pPr>
          <a:r>
            <a:rPr lang="en-US" sz="4100" kern="1200"/>
            <a:t>4</a:t>
          </a:r>
        </a:p>
      </dsp:txBody>
      <dsp:txXfrm>
        <a:off x="6985819" y="941165"/>
        <a:ext cx="576237" cy="576237"/>
      </dsp:txXfrm>
    </dsp:sp>
    <dsp:sp modelId="{53123320-19C4-4F1B-B4CE-5EA398508986}">
      <dsp:nvSpPr>
        <dsp:cNvPr id="0" name=""/>
        <dsp:cNvSpPr/>
      </dsp:nvSpPr>
      <dsp:spPr>
        <a:xfrm>
          <a:off x="6407844" y="4401049"/>
          <a:ext cx="1940288" cy="7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0BC68-3356-4B7D-8839-699A9EDA6889}">
      <dsp:nvSpPr>
        <dsp:cNvPr id="0" name=""/>
        <dsp:cNvSpPr/>
      </dsp:nvSpPr>
      <dsp:spPr>
        <a:xfrm>
          <a:off x="680308" y="1136"/>
          <a:ext cx="3270944" cy="1962566"/>
        </a:xfrm>
        <a:prstGeom prst="rect">
          <a:avLst/>
        </a:prstGeom>
        <a:solidFill>
          <a:schemeClr val="bg1">
            <a:lumMod val="1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Provide security</a:t>
          </a:r>
          <a:endParaRPr lang="en-US" sz="2800" kern="1200"/>
        </a:p>
      </dsp:txBody>
      <dsp:txXfrm>
        <a:off x="680308" y="1136"/>
        <a:ext cx="3270944" cy="1962566"/>
      </dsp:txXfrm>
    </dsp:sp>
    <dsp:sp modelId="{134B92A9-29FC-4AB0-AA5A-DB607F551CF4}">
      <dsp:nvSpPr>
        <dsp:cNvPr id="0" name=""/>
        <dsp:cNvSpPr/>
      </dsp:nvSpPr>
      <dsp:spPr>
        <a:xfrm>
          <a:off x="4278347" y="1136"/>
          <a:ext cx="3270944" cy="1962566"/>
        </a:xfrm>
        <a:prstGeom prst="rect">
          <a:avLst/>
        </a:prstGeom>
        <a:solidFill>
          <a:schemeClr val="bg1">
            <a:lumMod val="1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baseline="0"/>
            <a:t>Support long-term planning</a:t>
          </a:r>
          <a:endParaRPr lang="en-US" sz="2800" kern="1200"/>
        </a:p>
      </dsp:txBody>
      <dsp:txXfrm>
        <a:off x="4278347" y="1136"/>
        <a:ext cx="3270944" cy="1962566"/>
      </dsp:txXfrm>
    </dsp:sp>
    <dsp:sp modelId="{B7651D59-9B62-4DFE-943D-015DAB7E21FF}">
      <dsp:nvSpPr>
        <dsp:cNvPr id="0" name=""/>
        <dsp:cNvSpPr/>
      </dsp:nvSpPr>
      <dsp:spPr>
        <a:xfrm>
          <a:off x="2479327" y="2291933"/>
          <a:ext cx="3270944" cy="1962566"/>
        </a:xfrm>
        <a:prstGeom prst="rect">
          <a:avLst/>
        </a:prstGeom>
        <a:solidFill>
          <a:schemeClr val="bg1">
            <a:lumMod val="10000"/>
          </a:schemeClr>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Can include: </a:t>
          </a:r>
        </a:p>
        <a:p>
          <a:pPr marL="0" lvl="0" indent="0" algn="ctr" defTabSz="1244600">
            <a:lnSpc>
              <a:spcPct val="90000"/>
            </a:lnSpc>
            <a:spcBef>
              <a:spcPct val="0"/>
            </a:spcBef>
            <a:spcAft>
              <a:spcPct val="35000"/>
            </a:spcAft>
            <a:buNone/>
          </a:pPr>
          <a:r>
            <a:rPr lang="en-US" sz="2400" kern="1200"/>
            <a:t>A </a:t>
          </a:r>
          <a:r>
            <a:rPr lang="en-US" sz="2400" b="0" i="0" kern="1200" baseline="0"/>
            <a:t>right of first refusal or </a:t>
          </a:r>
        </a:p>
        <a:p>
          <a:pPr marL="0" lvl="0" indent="0" algn="ctr" defTabSz="1244600">
            <a:lnSpc>
              <a:spcPct val="90000"/>
            </a:lnSpc>
            <a:spcBef>
              <a:spcPct val="0"/>
            </a:spcBef>
            <a:spcAft>
              <a:spcPct val="35000"/>
            </a:spcAft>
            <a:buNone/>
          </a:pPr>
          <a:r>
            <a:rPr lang="en-US" sz="2400" b="0" i="0" kern="1200" baseline="0"/>
            <a:t>An option to purchase</a:t>
          </a:r>
          <a:endParaRPr lang="en-US" sz="2400" kern="1200"/>
        </a:p>
      </dsp:txBody>
      <dsp:txXfrm>
        <a:off x="2479327" y="2291933"/>
        <a:ext cx="3270944" cy="19625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BCE23-B806-4D35-B963-CACD864095E0}">
      <dsp:nvSpPr>
        <dsp:cNvPr id="0" name=""/>
        <dsp:cNvSpPr/>
      </dsp:nvSpPr>
      <dsp:spPr>
        <a:xfrm>
          <a:off x="0" y="520346"/>
          <a:ext cx="5110006" cy="725399"/>
        </a:xfrm>
        <a:prstGeom prst="roundRect">
          <a:avLst/>
        </a:prstGeom>
        <a:solidFill>
          <a:srgbClr val="415B9B"/>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Wills</a:t>
          </a:r>
        </a:p>
      </dsp:txBody>
      <dsp:txXfrm>
        <a:off x="35411" y="555757"/>
        <a:ext cx="5039184" cy="654577"/>
      </dsp:txXfrm>
    </dsp:sp>
    <dsp:sp modelId="{1AD9D838-65F4-4A9A-B3E1-06C8917A78A2}">
      <dsp:nvSpPr>
        <dsp:cNvPr id="0" name=""/>
        <dsp:cNvSpPr/>
      </dsp:nvSpPr>
      <dsp:spPr>
        <a:xfrm>
          <a:off x="0" y="1333080"/>
          <a:ext cx="5110006" cy="725399"/>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Transfers on Death (TODs)</a:t>
          </a:r>
        </a:p>
      </dsp:txBody>
      <dsp:txXfrm>
        <a:off x="35411" y="1368491"/>
        <a:ext cx="5039184" cy="654577"/>
      </dsp:txXfrm>
    </dsp:sp>
    <dsp:sp modelId="{3D4A5F93-DC56-4269-9790-EAC53774D0D2}">
      <dsp:nvSpPr>
        <dsp:cNvPr id="0" name=""/>
        <dsp:cNvSpPr/>
      </dsp:nvSpPr>
      <dsp:spPr>
        <a:xfrm>
          <a:off x="0" y="2147760"/>
          <a:ext cx="5110006" cy="725399"/>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Trusts</a:t>
          </a:r>
        </a:p>
      </dsp:txBody>
      <dsp:txXfrm>
        <a:off x="35411" y="2183171"/>
        <a:ext cx="5039184" cy="654577"/>
      </dsp:txXfrm>
    </dsp:sp>
    <dsp:sp modelId="{A82373D2-0CF2-460F-BD95-88C2D0495793}">
      <dsp:nvSpPr>
        <dsp:cNvPr id="0" name=""/>
        <dsp:cNvSpPr/>
      </dsp:nvSpPr>
      <dsp:spPr>
        <a:xfrm>
          <a:off x="0" y="2962440"/>
          <a:ext cx="5110006" cy="725399"/>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Life Insurance</a:t>
          </a:r>
        </a:p>
      </dsp:txBody>
      <dsp:txXfrm>
        <a:off x="35411" y="2997851"/>
        <a:ext cx="5039184" cy="6545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63950-9CE6-4029-AAC6-9E826727F179}">
      <dsp:nvSpPr>
        <dsp:cNvPr id="0" name=""/>
        <dsp:cNvSpPr/>
      </dsp:nvSpPr>
      <dsp:spPr>
        <a:xfrm>
          <a:off x="2411"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AD9C0F-0E49-4E85-9E65-94578F482890}">
      <dsp:nvSpPr>
        <dsp:cNvPr id="0" name=""/>
        <dsp:cNvSpPr/>
      </dsp:nvSpPr>
      <dsp:spPr>
        <a:xfrm>
          <a:off x="193684"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Gift</a:t>
          </a:r>
        </a:p>
      </dsp:txBody>
      <dsp:txXfrm>
        <a:off x="225701" y="1410918"/>
        <a:ext cx="1657431" cy="1029096"/>
      </dsp:txXfrm>
    </dsp:sp>
    <dsp:sp modelId="{24909BD3-561E-4363-B791-2B6262B64CDF}">
      <dsp:nvSpPr>
        <dsp:cNvPr id="0" name=""/>
        <dsp:cNvSpPr/>
      </dsp:nvSpPr>
      <dsp:spPr>
        <a:xfrm>
          <a:off x="2106423"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13F522-7CFD-4DCB-980A-D4FCD83A7DFC}">
      <dsp:nvSpPr>
        <dsp:cNvPr id="0" name=""/>
        <dsp:cNvSpPr/>
      </dsp:nvSpPr>
      <dsp:spPr>
        <a:xfrm>
          <a:off x="2297697"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Sale</a:t>
          </a:r>
        </a:p>
      </dsp:txBody>
      <dsp:txXfrm>
        <a:off x="2329714" y="1410918"/>
        <a:ext cx="1657431" cy="1029096"/>
      </dsp:txXfrm>
    </dsp:sp>
    <dsp:sp modelId="{CB56CBF9-6844-4805-A2CC-B34C521FFC3B}">
      <dsp:nvSpPr>
        <dsp:cNvPr id="0" name=""/>
        <dsp:cNvSpPr/>
      </dsp:nvSpPr>
      <dsp:spPr>
        <a:xfrm>
          <a:off x="4210436"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96969-CF5C-4D8F-969E-1FBBC2B80993}">
      <dsp:nvSpPr>
        <dsp:cNvPr id="0" name=""/>
        <dsp:cNvSpPr/>
      </dsp:nvSpPr>
      <dsp:spPr>
        <a:xfrm>
          <a:off x="4401710"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Inheritance</a:t>
          </a:r>
        </a:p>
      </dsp:txBody>
      <dsp:txXfrm>
        <a:off x="4433727" y="1410918"/>
        <a:ext cx="1657431" cy="1029096"/>
      </dsp:txXfrm>
    </dsp:sp>
    <dsp:sp modelId="{81A28E05-CC9A-4E55-B7FB-8BE5229CDE04}">
      <dsp:nvSpPr>
        <dsp:cNvPr id="0" name=""/>
        <dsp:cNvSpPr/>
      </dsp:nvSpPr>
      <dsp:spPr>
        <a:xfrm>
          <a:off x="6314449"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DFDDE3-FC11-494E-B117-721F1F802B23}">
      <dsp:nvSpPr>
        <dsp:cNvPr id="0" name=""/>
        <dsp:cNvSpPr/>
      </dsp:nvSpPr>
      <dsp:spPr>
        <a:xfrm>
          <a:off x="6505723"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Lease</a:t>
          </a:r>
        </a:p>
      </dsp:txBody>
      <dsp:txXfrm>
        <a:off x="6537740" y="1410918"/>
        <a:ext cx="1657431" cy="102909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1B664-E285-4F8E-A0E4-7D3BE926AD15}">
      <dsp:nvSpPr>
        <dsp:cNvPr id="0" name=""/>
        <dsp:cNvSpPr/>
      </dsp:nvSpPr>
      <dsp:spPr>
        <a:xfrm>
          <a:off x="0" y="519"/>
          <a:ext cx="8229600" cy="1215274"/>
        </a:xfrm>
        <a:prstGeom prst="roundRect">
          <a:avLst>
            <a:gd name="adj" fmla="val 10000"/>
          </a:avLst>
        </a:prstGeom>
        <a:solidFill>
          <a:srgbClr val="415B9B"/>
        </a:solidFill>
        <a:ln>
          <a:noFill/>
        </a:ln>
        <a:effectLst/>
      </dsp:spPr>
      <dsp:style>
        <a:lnRef idx="0">
          <a:scrgbClr r="0" g="0" b="0"/>
        </a:lnRef>
        <a:fillRef idx="1">
          <a:scrgbClr r="0" g="0" b="0"/>
        </a:fillRef>
        <a:effectRef idx="0">
          <a:scrgbClr r="0" g="0" b="0"/>
        </a:effectRef>
        <a:fontRef idx="minor"/>
      </dsp:style>
    </dsp:sp>
    <dsp:sp modelId="{72626914-1A31-439C-9315-2E5BDEA5F976}">
      <dsp:nvSpPr>
        <dsp:cNvPr id="0" name=""/>
        <dsp:cNvSpPr/>
      </dsp:nvSpPr>
      <dsp:spPr>
        <a:xfrm>
          <a:off x="367620" y="273956"/>
          <a:ext cx="668401" cy="66840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33D9A5-AD2D-4BB3-9979-B30FE374DA3A}">
      <dsp:nvSpPr>
        <dsp:cNvPr id="0" name=""/>
        <dsp:cNvSpPr/>
      </dsp:nvSpPr>
      <dsp:spPr>
        <a:xfrm>
          <a:off x="1403642" y="519"/>
          <a:ext cx="6825957" cy="1215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17" tIns="128617" rIns="128617" bIns="128617"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2"/>
              </a:solidFill>
              <a:latin typeface="Arial"/>
            </a:rPr>
            <a:t>They should be updated after major life events</a:t>
          </a:r>
          <a:r>
            <a:rPr lang="en-US" sz="2500" kern="1200">
              <a:solidFill>
                <a:schemeClr val="bg2"/>
              </a:solidFill>
            </a:rPr>
            <a:t>.</a:t>
          </a:r>
        </a:p>
      </dsp:txBody>
      <dsp:txXfrm>
        <a:off x="1403642" y="519"/>
        <a:ext cx="6825957" cy="1215274"/>
      </dsp:txXfrm>
    </dsp:sp>
    <dsp:sp modelId="{C93C0846-E781-4BDB-8F98-8C2089F06C22}">
      <dsp:nvSpPr>
        <dsp:cNvPr id="0" name=""/>
        <dsp:cNvSpPr/>
      </dsp:nvSpPr>
      <dsp:spPr>
        <a:xfrm>
          <a:off x="0" y="1519612"/>
          <a:ext cx="8229600" cy="1215274"/>
        </a:xfrm>
        <a:prstGeom prst="roundRect">
          <a:avLst>
            <a:gd name="adj" fmla="val 10000"/>
          </a:avLst>
        </a:prstGeom>
        <a:solidFill>
          <a:srgbClr val="415B9B"/>
        </a:solidFill>
        <a:ln>
          <a:noFill/>
        </a:ln>
        <a:effectLst/>
      </dsp:spPr>
      <dsp:style>
        <a:lnRef idx="0">
          <a:scrgbClr r="0" g="0" b="0"/>
        </a:lnRef>
        <a:fillRef idx="1">
          <a:scrgbClr r="0" g="0" b="0"/>
        </a:fillRef>
        <a:effectRef idx="0">
          <a:scrgbClr r="0" g="0" b="0"/>
        </a:effectRef>
        <a:fontRef idx="minor"/>
      </dsp:style>
    </dsp:sp>
    <dsp:sp modelId="{D9161275-9A30-4C75-8447-7B5AA169DA3E}">
      <dsp:nvSpPr>
        <dsp:cNvPr id="0" name=""/>
        <dsp:cNvSpPr/>
      </dsp:nvSpPr>
      <dsp:spPr>
        <a:xfrm>
          <a:off x="367620" y="1793049"/>
          <a:ext cx="668401" cy="66840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BFCD25-FC85-41A2-B5C9-F84009F40D52}">
      <dsp:nvSpPr>
        <dsp:cNvPr id="0" name=""/>
        <dsp:cNvSpPr/>
      </dsp:nvSpPr>
      <dsp:spPr>
        <a:xfrm>
          <a:off x="1403642" y="1519612"/>
          <a:ext cx="6825957" cy="1215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17" tIns="128617" rIns="128617" bIns="128617"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2"/>
              </a:solidFill>
              <a:latin typeface="Arial"/>
            </a:rPr>
            <a:t>They should address "fair" vs. "equal." </a:t>
          </a:r>
        </a:p>
      </dsp:txBody>
      <dsp:txXfrm>
        <a:off x="1403642" y="1519612"/>
        <a:ext cx="6825957" cy="1215274"/>
      </dsp:txXfrm>
    </dsp:sp>
    <dsp:sp modelId="{B4D32019-B10E-481B-9099-5A6A62DC2DEF}">
      <dsp:nvSpPr>
        <dsp:cNvPr id="0" name=""/>
        <dsp:cNvSpPr/>
      </dsp:nvSpPr>
      <dsp:spPr>
        <a:xfrm>
          <a:off x="0" y="3038705"/>
          <a:ext cx="8229600" cy="1215274"/>
        </a:xfrm>
        <a:prstGeom prst="roundRect">
          <a:avLst>
            <a:gd name="adj" fmla="val 10000"/>
          </a:avLst>
        </a:prstGeom>
        <a:solidFill>
          <a:srgbClr val="415B9B"/>
        </a:solidFill>
        <a:ln>
          <a:noFill/>
        </a:ln>
        <a:effectLst/>
      </dsp:spPr>
      <dsp:style>
        <a:lnRef idx="0">
          <a:scrgbClr r="0" g="0" b="0"/>
        </a:lnRef>
        <a:fillRef idx="1">
          <a:scrgbClr r="0" g="0" b="0"/>
        </a:fillRef>
        <a:effectRef idx="0">
          <a:scrgbClr r="0" g="0" b="0"/>
        </a:effectRef>
        <a:fontRef idx="minor"/>
      </dsp:style>
    </dsp:sp>
    <dsp:sp modelId="{4551736A-9E08-435B-855A-1809F62C0508}">
      <dsp:nvSpPr>
        <dsp:cNvPr id="0" name=""/>
        <dsp:cNvSpPr/>
      </dsp:nvSpPr>
      <dsp:spPr>
        <a:xfrm>
          <a:off x="367620" y="3312142"/>
          <a:ext cx="668401" cy="66840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2A4C7D-8513-4BC3-A9A2-EBFAEACB5089}">
      <dsp:nvSpPr>
        <dsp:cNvPr id="0" name=""/>
        <dsp:cNvSpPr/>
      </dsp:nvSpPr>
      <dsp:spPr>
        <a:xfrm>
          <a:off x="1403642" y="3038705"/>
          <a:ext cx="6825957" cy="1215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617" tIns="128617" rIns="128617" bIns="128617" numCol="1" spcCol="1270" anchor="ctr" anchorCtr="0">
          <a:noAutofit/>
        </a:bodyPr>
        <a:lstStyle/>
        <a:p>
          <a:pPr marL="0" lvl="0" indent="0" algn="l" defTabSz="1111250">
            <a:lnSpc>
              <a:spcPct val="100000"/>
            </a:lnSpc>
            <a:spcBef>
              <a:spcPct val="0"/>
            </a:spcBef>
            <a:spcAft>
              <a:spcPct val="35000"/>
            </a:spcAft>
            <a:buNone/>
          </a:pPr>
          <a:r>
            <a:rPr lang="en-US" sz="2500" kern="1200">
              <a:solidFill>
                <a:schemeClr val="bg2"/>
              </a:solidFill>
            </a:rPr>
            <a:t>Having no will leads to “intestacy” where the state decides how to distribute assets.</a:t>
          </a:r>
        </a:p>
      </dsp:txBody>
      <dsp:txXfrm>
        <a:off x="1403642" y="3038705"/>
        <a:ext cx="6825957" cy="121527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29EAE-ABB2-4B1B-997A-F15D873CB79A}">
      <dsp:nvSpPr>
        <dsp:cNvPr id="0" name=""/>
        <dsp:cNvSpPr/>
      </dsp:nvSpPr>
      <dsp:spPr>
        <a:xfrm>
          <a:off x="0" y="381779"/>
          <a:ext cx="8415871" cy="529200"/>
        </a:xfrm>
        <a:prstGeom prst="rect">
          <a:avLst/>
        </a:prstGeom>
        <a:solidFill>
          <a:srgbClr val="8BA4B4">
            <a:alpha val="90000"/>
          </a:srgbClr>
        </a:solidFill>
        <a:ln w="25400" cap="flat" cmpd="sng" algn="ctr">
          <a:solidFill>
            <a:srgbClr val="415B9B"/>
          </a:solidFill>
          <a:prstDash val="solid"/>
        </a:ln>
        <a:effectLst/>
      </dsp:spPr>
      <dsp:style>
        <a:lnRef idx="2">
          <a:scrgbClr r="0" g="0" b="0"/>
        </a:lnRef>
        <a:fillRef idx="1">
          <a:scrgbClr r="0" g="0" b="0"/>
        </a:fillRef>
        <a:effectRef idx="0">
          <a:scrgbClr r="0" g="0" b="0"/>
        </a:effectRef>
        <a:fontRef idx="minor"/>
      </dsp:style>
    </dsp:sp>
    <dsp:sp modelId="{1B49C6F6-C9C1-4264-BE04-9B48BFD990CD}">
      <dsp:nvSpPr>
        <dsp:cNvPr id="0" name=""/>
        <dsp:cNvSpPr/>
      </dsp:nvSpPr>
      <dsp:spPr>
        <a:xfrm>
          <a:off x="420793" y="71819"/>
          <a:ext cx="5891109" cy="619920"/>
        </a:xfrm>
        <a:prstGeom prst="roundRect">
          <a:avLst/>
        </a:prstGeom>
        <a:solidFill>
          <a:srgbClr val="415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70" tIns="0" rIns="222670"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2"/>
              </a:solidFill>
            </a:rPr>
            <a:t>Executor</a:t>
          </a:r>
        </a:p>
      </dsp:txBody>
      <dsp:txXfrm>
        <a:off x="451055" y="102081"/>
        <a:ext cx="5830585" cy="559396"/>
      </dsp:txXfrm>
    </dsp:sp>
    <dsp:sp modelId="{81AD7EBD-D63E-4A9B-8EA9-2781A65F5BCF}">
      <dsp:nvSpPr>
        <dsp:cNvPr id="0" name=""/>
        <dsp:cNvSpPr/>
      </dsp:nvSpPr>
      <dsp:spPr>
        <a:xfrm>
          <a:off x="0" y="1334340"/>
          <a:ext cx="8415871" cy="529200"/>
        </a:xfrm>
        <a:prstGeom prst="rect">
          <a:avLst/>
        </a:prstGeom>
        <a:solidFill>
          <a:srgbClr val="8BA4B4">
            <a:alpha val="90000"/>
          </a:srgbClr>
        </a:solidFill>
        <a:ln w="25400" cap="flat" cmpd="sng" algn="ctr">
          <a:solidFill>
            <a:srgbClr val="415B9B"/>
          </a:solidFill>
          <a:prstDash val="solid"/>
        </a:ln>
        <a:effectLst/>
      </dsp:spPr>
      <dsp:style>
        <a:lnRef idx="2">
          <a:scrgbClr r="0" g="0" b="0"/>
        </a:lnRef>
        <a:fillRef idx="1">
          <a:scrgbClr r="0" g="0" b="0"/>
        </a:fillRef>
        <a:effectRef idx="0">
          <a:scrgbClr r="0" g="0" b="0"/>
        </a:effectRef>
        <a:fontRef idx="minor"/>
      </dsp:style>
    </dsp:sp>
    <dsp:sp modelId="{A4AFBF2A-4EFE-4706-BFEC-4BC29DC318C6}">
      <dsp:nvSpPr>
        <dsp:cNvPr id="0" name=""/>
        <dsp:cNvSpPr/>
      </dsp:nvSpPr>
      <dsp:spPr>
        <a:xfrm>
          <a:off x="420793" y="1024379"/>
          <a:ext cx="5891109" cy="619920"/>
        </a:xfrm>
        <a:prstGeom prst="roundRect">
          <a:avLst/>
        </a:prstGeom>
        <a:solidFill>
          <a:srgbClr val="415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70" tIns="0" rIns="222670"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2"/>
              </a:solidFill>
            </a:rPr>
            <a:t>Probate</a:t>
          </a:r>
        </a:p>
      </dsp:txBody>
      <dsp:txXfrm>
        <a:off x="451055" y="1054641"/>
        <a:ext cx="5830585" cy="559396"/>
      </dsp:txXfrm>
    </dsp:sp>
    <dsp:sp modelId="{2F5A6089-57A6-47F4-81F2-90901BF0290C}">
      <dsp:nvSpPr>
        <dsp:cNvPr id="0" name=""/>
        <dsp:cNvSpPr/>
      </dsp:nvSpPr>
      <dsp:spPr>
        <a:xfrm>
          <a:off x="0" y="2286900"/>
          <a:ext cx="8415871" cy="529200"/>
        </a:xfrm>
        <a:prstGeom prst="rect">
          <a:avLst/>
        </a:prstGeom>
        <a:solidFill>
          <a:srgbClr val="8BA4B4">
            <a:alpha val="90000"/>
          </a:srgbClr>
        </a:solidFill>
        <a:ln w="25400" cap="flat" cmpd="sng" algn="ctr">
          <a:solidFill>
            <a:srgbClr val="415B9B"/>
          </a:solidFill>
          <a:prstDash val="solid"/>
        </a:ln>
        <a:effectLst/>
      </dsp:spPr>
      <dsp:style>
        <a:lnRef idx="2">
          <a:scrgbClr r="0" g="0" b="0"/>
        </a:lnRef>
        <a:fillRef idx="1">
          <a:scrgbClr r="0" g="0" b="0"/>
        </a:fillRef>
        <a:effectRef idx="0">
          <a:scrgbClr r="0" g="0" b="0"/>
        </a:effectRef>
        <a:fontRef idx="minor"/>
      </dsp:style>
    </dsp:sp>
    <dsp:sp modelId="{52DEB119-E424-4164-AD41-9F2058E255A5}">
      <dsp:nvSpPr>
        <dsp:cNvPr id="0" name=""/>
        <dsp:cNvSpPr/>
      </dsp:nvSpPr>
      <dsp:spPr>
        <a:xfrm>
          <a:off x="420793" y="1976940"/>
          <a:ext cx="5891109" cy="619920"/>
        </a:xfrm>
        <a:prstGeom prst="roundRect">
          <a:avLst/>
        </a:prstGeom>
        <a:solidFill>
          <a:srgbClr val="415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70" tIns="0" rIns="222670"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2"/>
              </a:solidFill>
            </a:rPr>
            <a:t>Intestacy</a:t>
          </a:r>
        </a:p>
      </dsp:txBody>
      <dsp:txXfrm>
        <a:off x="451055" y="2007202"/>
        <a:ext cx="5830585" cy="559396"/>
      </dsp:txXfrm>
    </dsp:sp>
    <dsp:sp modelId="{D6FF4715-BFF4-47EF-A4D6-E2C386EEADEF}">
      <dsp:nvSpPr>
        <dsp:cNvPr id="0" name=""/>
        <dsp:cNvSpPr/>
      </dsp:nvSpPr>
      <dsp:spPr>
        <a:xfrm>
          <a:off x="0" y="3239460"/>
          <a:ext cx="8415871" cy="529200"/>
        </a:xfrm>
        <a:prstGeom prst="rect">
          <a:avLst/>
        </a:prstGeom>
        <a:solidFill>
          <a:srgbClr val="8BA4B4">
            <a:alpha val="90000"/>
          </a:srgbClr>
        </a:solidFill>
        <a:ln w="25400" cap="flat" cmpd="sng" algn="ctr">
          <a:solidFill>
            <a:srgbClr val="415B9B"/>
          </a:solidFill>
          <a:prstDash val="solid"/>
        </a:ln>
        <a:effectLst/>
      </dsp:spPr>
      <dsp:style>
        <a:lnRef idx="2">
          <a:scrgbClr r="0" g="0" b="0"/>
        </a:lnRef>
        <a:fillRef idx="1">
          <a:scrgbClr r="0" g="0" b="0"/>
        </a:fillRef>
        <a:effectRef idx="0">
          <a:scrgbClr r="0" g="0" b="0"/>
        </a:effectRef>
        <a:fontRef idx="minor"/>
      </dsp:style>
    </dsp:sp>
    <dsp:sp modelId="{20444465-B103-428B-A030-33B9A3FA61F1}">
      <dsp:nvSpPr>
        <dsp:cNvPr id="0" name=""/>
        <dsp:cNvSpPr/>
      </dsp:nvSpPr>
      <dsp:spPr>
        <a:xfrm>
          <a:off x="420793" y="2929500"/>
          <a:ext cx="5891109" cy="619920"/>
        </a:xfrm>
        <a:prstGeom prst="roundRect">
          <a:avLst/>
        </a:prstGeom>
        <a:solidFill>
          <a:srgbClr val="415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670" tIns="0" rIns="222670" bIns="0" numCol="1" spcCol="1270" anchor="ctr" anchorCtr="0">
          <a:noAutofit/>
        </a:bodyPr>
        <a:lstStyle/>
        <a:p>
          <a:pPr marL="0" lvl="0" indent="0" algn="l" defTabSz="1244600">
            <a:lnSpc>
              <a:spcPct val="90000"/>
            </a:lnSpc>
            <a:spcBef>
              <a:spcPct val="0"/>
            </a:spcBef>
            <a:spcAft>
              <a:spcPct val="35000"/>
            </a:spcAft>
            <a:buNone/>
          </a:pPr>
          <a:r>
            <a:rPr lang="en-US" sz="2800" kern="1200">
              <a:solidFill>
                <a:schemeClr val="bg2"/>
              </a:solidFill>
            </a:rPr>
            <a:t>Heirs' Property</a:t>
          </a:r>
        </a:p>
      </dsp:txBody>
      <dsp:txXfrm>
        <a:off x="451055" y="2959762"/>
        <a:ext cx="5830585" cy="55939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B86F04-2C72-40FB-A949-DA4E1DB7D568}">
      <dsp:nvSpPr>
        <dsp:cNvPr id="0" name=""/>
        <dsp:cNvSpPr/>
      </dsp:nvSpPr>
      <dsp:spPr>
        <a:xfrm>
          <a:off x="0" y="581499"/>
          <a:ext cx="8229600" cy="756000"/>
        </a:xfrm>
        <a:prstGeom prst="rect">
          <a:avLst/>
        </a:prstGeom>
        <a:solidFill>
          <a:srgbClr val="8BA4B4">
            <a:alpha val="90000"/>
          </a:srgbClr>
        </a:solidFill>
        <a:ln w="25400" cap="flat" cmpd="sng" algn="ctr">
          <a:solidFill>
            <a:srgbClr val="415B9B"/>
          </a:solidFill>
          <a:prstDash val="solid"/>
        </a:ln>
        <a:effectLst/>
      </dsp:spPr>
      <dsp:style>
        <a:lnRef idx="2">
          <a:scrgbClr r="0" g="0" b="0"/>
        </a:lnRef>
        <a:fillRef idx="1">
          <a:scrgbClr r="0" g="0" b="0"/>
        </a:fillRef>
        <a:effectRef idx="0">
          <a:scrgbClr r="0" g="0" b="0"/>
        </a:effectRef>
        <a:fontRef idx="minor"/>
      </dsp:style>
    </dsp:sp>
    <dsp:sp modelId="{98A4641B-7574-4448-9784-33D4B43A6E9D}">
      <dsp:nvSpPr>
        <dsp:cNvPr id="0" name=""/>
        <dsp:cNvSpPr/>
      </dsp:nvSpPr>
      <dsp:spPr>
        <a:xfrm>
          <a:off x="411480" y="138699"/>
          <a:ext cx="5760720" cy="885600"/>
        </a:xfrm>
        <a:prstGeom prst="roundRect">
          <a:avLst/>
        </a:prstGeom>
        <a:solidFill>
          <a:srgbClr val="415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bg2">
                  <a:lumMod val="95000"/>
                </a:schemeClr>
              </a:solidFill>
            </a:rPr>
            <a:t>Assets transfer automatically upon the death of the owner.</a:t>
          </a:r>
        </a:p>
      </dsp:txBody>
      <dsp:txXfrm>
        <a:off x="454711" y="181930"/>
        <a:ext cx="5674258" cy="799138"/>
      </dsp:txXfrm>
    </dsp:sp>
    <dsp:sp modelId="{26BD7009-E107-491E-A6B8-53E6B7FA0E7C}">
      <dsp:nvSpPr>
        <dsp:cNvPr id="0" name=""/>
        <dsp:cNvSpPr/>
      </dsp:nvSpPr>
      <dsp:spPr>
        <a:xfrm>
          <a:off x="0" y="1942300"/>
          <a:ext cx="8229600" cy="2173500"/>
        </a:xfrm>
        <a:prstGeom prst="rect">
          <a:avLst/>
        </a:prstGeom>
        <a:solidFill>
          <a:srgbClr val="8BA4B4">
            <a:alpha val="90000"/>
          </a:srgbClr>
        </a:solidFill>
        <a:ln w="25400" cap="flat" cmpd="sng" algn="ctr">
          <a:solidFill>
            <a:srgbClr val="415B9B"/>
          </a:solidFill>
          <a:prstDash val="solid"/>
        </a:ln>
        <a:effectLst/>
      </dsp:spPr>
      <dsp:style>
        <a:lnRef idx="2">
          <a:scrgbClr r="0" g="0" b="0"/>
        </a:lnRef>
        <a:fillRef idx="1">
          <a:scrgbClr r="0" g="0" b="0"/>
        </a:fillRef>
        <a:effectRef idx="0">
          <a:scrgbClr r="0" g="0" b="0"/>
        </a:effectRef>
        <a:fontRef idx="minor"/>
      </dsp:style>
      <dsp:txBody>
        <a:bodyPr spcFirstLastPara="0" vert="horz" wrap="square" lIns="638708" tIns="624840" rIns="638708" bIns="213360" numCol="1" spcCol="1270" anchor="t" anchorCtr="0">
          <a:noAutofit/>
        </a:bodyPr>
        <a:lstStyle/>
        <a:p>
          <a:pPr marL="285750" lvl="1" indent="-285750" algn="l" defTabSz="1333500">
            <a:lnSpc>
              <a:spcPct val="90000"/>
            </a:lnSpc>
            <a:spcBef>
              <a:spcPct val="0"/>
            </a:spcBef>
            <a:spcAft>
              <a:spcPct val="15000"/>
            </a:spcAft>
            <a:buChar char="•"/>
          </a:pPr>
          <a:r>
            <a:rPr lang="en-US" sz="3000" kern="1200">
              <a:solidFill>
                <a:srgbClr val="002659"/>
              </a:solidFill>
            </a:rPr>
            <a:t>Joint bank accounts.</a:t>
          </a:r>
        </a:p>
        <a:p>
          <a:pPr marL="285750" lvl="1" indent="-285750" algn="l" defTabSz="1333500">
            <a:lnSpc>
              <a:spcPct val="90000"/>
            </a:lnSpc>
            <a:spcBef>
              <a:spcPct val="0"/>
            </a:spcBef>
            <a:spcAft>
              <a:spcPct val="15000"/>
            </a:spcAft>
            <a:buChar char="•"/>
          </a:pPr>
          <a:r>
            <a:rPr lang="en-US" sz="3000" kern="1200">
              <a:solidFill>
                <a:srgbClr val="002659"/>
              </a:solidFill>
            </a:rPr>
            <a:t>Real estate with a right of survivorship.</a:t>
          </a:r>
        </a:p>
        <a:p>
          <a:pPr marL="285750" lvl="1" indent="-285750" algn="l" defTabSz="1333500">
            <a:lnSpc>
              <a:spcPct val="90000"/>
            </a:lnSpc>
            <a:spcBef>
              <a:spcPct val="0"/>
            </a:spcBef>
            <a:spcAft>
              <a:spcPct val="15000"/>
            </a:spcAft>
            <a:buChar char="•"/>
          </a:pPr>
          <a:r>
            <a:rPr lang="en-US" sz="3000" kern="1200">
              <a:solidFill>
                <a:srgbClr val="002659"/>
              </a:solidFill>
            </a:rPr>
            <a:t>Beneficiary designations.</a:t>
          </a:r>
        </a:p>
      </dsp:txBody>
      <dsp:txXfrm>
        <a:off x="0" y="1942300"/>
        <a:ext cx="8229600" cy="2173500"/>
      </dsp:txXfrm>
    </dsp:sp>
    <dsp:sp modelId="{2723DA32-AEC7-429D-ABA6-BA3082EB4BED}">
      <dsp:nvSpPr>
        <dsp:cNvPr id="0" name=""/>
        <dsp:cNvSpPr/>
      </dsp:nvSpPr>
      <dsp:spPr>
        <a:xfrm>
          <a:off x="411480" y="1499499"/>
          <a:ext cx="5760720" cy="885600"/>
        </a:xfrm>
        <a:prstGeom prst="roundRect">
          <a:avLst/>
        </a:prstGeom>
        <a:solidFill>
          <a:srgbClr val="415B9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bg2">
                  <a:lumMod val="95000"/>
                </a:schemeClr>
              </a:solidFill>
            </a:rPr>
            <a:t>TODs can include: </a:t>
          </a:r>
        </a:p>
      </dsp:txBody>
      <dsp:txXfrm>
        <a:off x="454711" y="1542730"/>
        <a:ext cx="5674258" cy="79913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A3C46-0B4D-401E-A94A-E5D3F23A2A7C}">
      <dsp:nvSpPr>
        <dsp:cNvPr id="0" name=""/>
        <dsp:cNvSpPr/>
      </dsp:nvSpPr>
      <dsp:spPr>
        <a:xfrm>
          <a:off x="0" y="509"/>
          <a:ext cx="37722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9BB0C-F793-4477-A654-BE714743F674}">
      <dsp:nvSpPr>
        <dsp:cNvPr id="0" name=""/>
        <dsp:cNvSpPr/>
      </dsp:nvSpPr>
      <dsp:spPr>
        <a:xfrm>
          <a:off x="0" y="509"/>
          <a:ext cx="3772286" cy="834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solidFill>
                <a:srgbClr val="002659"/>
              </a:solidFill>
            </a:rPr>
            <a:t>Buy/sell agreements</a:t>
          </a:r>
        </a:p>
      </dsp:txBody>
      <dsp:txXfrm>
        <a:off x="0" y="509"/>
        <a:ext cx="3772286" cy="834441"/>
      </dsp:txXfrm>
    </dsp:sp>
    <dsp:sp modelId="{D163DB2A-4685-4583-87E6-8E3A8092F667}">
      <dsp:nvSpPr>
        <dsp:cNvPr id="0" name=""/>
        <dsp:cNvSpPr/>
      </dsp:nvSpPr>
      <dsp:spPr>
        <a:xfrm>
          <a:off x="0" y="834950"/>
          <a:ext cx="37722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B932A82-66D7-4228-9FB5-341442815B65}">
      <dsp:nvSpPr>
        <dsp:cNvPr id="0" name=""/>
        <dsp:cNvSpPr/>
      </dsp:nvSpPr>
      <dsp:spPr>
        <a:xfrm>
          <a:off x="0" y="834950"/>
          <a:ext cx="3772286" cy="834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solidFill>
                <a:srgbClr val="002659"/>
              </a:solidFill>
            </a:rPr>
            <a:t>Replacing asset values</a:t>
          </a:r>
        </a:p>
      </dsp:txBody>
      <dsp:txXfrm>
        <a:off x="0" y="834950"/>
        <a:ext cx="3772286" cy="834441"/>
      </dsp:txXfrm>
    </dsp:sp>
    <dsp:sp modelId="{1472D188-3DEB-4C07-BD08-03D17710B8E1}">
      <dsp:nvSpPr>
        <dsp:cNvPr id="0" name=""/>
        <dsp:cNvSpPr/>
      </dsp:nvSpPr>
      <dsp:spPr>
        <a:xfrm>
          <a:off x="0" y="1669391"/>
          <a:ext cx="37722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40FF88-85E0-4597-91DD-070951774D20}">
      <dsp:nvSpPr>
        <dsp:cNvPr id="0" name=""/>
        <dsp:cNvSpPr/>
      </dsp:nvSpPr>
      <dsp:spPr>
        <a:xfrm>
          <a:off x="0" y="1669391"/>
          <a:ext cx="3772286" cy="834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solidFill>
                <a:srgbClr val="002659"/>
              </a:solidFill>
            </a:rPr>
            <a:t>Trusts </a:t>
          </a:r>
        </a:p>
      </dsp:txBody>
      <dsp:txXfrm>
        <a:off x="0" y="1669391"/>
        <a:ext cx="3772286" cy="834441"/>
      </dsp:txXfrm>
    </dsp:sp>
    <dsp:sp modelId="{813AA6AD-FD20-4611-BCCC-E26C2183BAA0}">
      <dsp:nvSpPr>
        <dsp:cNvPr id="0" name=""/>
        <dsp:cNvSpPr/>
      </dsp:nvSpPr>
      <dsp:spPr>
        <a:xfrm>
          <a:off x="0" y="2503832"/>
          <a:ext cx="37722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7F33C5-65F6-40F5-B488-9C97AFC6DE14}">
      <dsp:nvSpPr>
        <dsp:cNvPr id="0" name=""/>
        <dsp:cNvSpPr/>
      </dsp:nvSpPr>
      <dsp:spPr>
        <a:xfrm>
          <a:off x="0" y="2503832"/>
          <a:ext cx="3772286" cy="834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solidFill>
                <a:srgbClr val="002659"/>
              </a:solidFill>
            </a:rPr>
            <a:t>Legacy to nonfarm heirs</a:t>
          </a:r>
        </a:p>
      </dsp:txBody>
      <dsp:txXfrm>
        <a:off x="0" y="2503832"/>
        <a:ext cx="3772286" cy="834441"/>
      </dsp:txXfrm>
    </dsp:sp>
    <dsp:sp modelId="{97A38909-F626-45C2-8136-1E03AB72BE92}">
      <dsp:nvSpPr>
        <dsp:cNvPr id="0" name=""/>
        <dsp:cNvSpPr/>
      </dsp:nvSpPr>
      <dsp:spPr>
        <a:xfrm>
          <a:off x="0" y="3338273"/>
          <a:ext cx="377228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F894D5-7AC8-4746-9D1F-4CD1C8EBFB87}">
      <dsp:nvSpPr>
        <dsp:cNvPr id="0" name=""/>
        <dsp:cNvSpPr/>
      </dsp:nvSpPr>
      <dsp:spPr>
        <a:xfrm>
          <a:off x="0" y="3338273"/>
          <a:ext cx="3772286" cy="8344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solidFill>
                <a:srgbClr val="002659"/>
              </a:solidFill>
            </a:rPr>
            <a:t>Estate taxes </a:t>
          </a:r>
        </a:p>
      </dsp:txBody>
      <dsp:txXfrm>
        <a:off x="0" y="3338273"/>
        <a:ext cx="3772286" cy="83444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63950-9CE6-4029-AAC6-9E826727F179}">
      <dsp:nvSpPr>
        <dsp:cNvPr id="0" name=""/>
        <dsp:cNvSpPr/>
      </dsp:nvSpPr>
      <dsp:spPr>
        <a:xfrm>
          <a:off x="2411"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AD9C0F-0E49-4E85-9E65-94578F482890}">
      <dsp:nvSpPr>
        <dsp:cNvPr id="0" name=""/>
        <dsp:cNvSpPr/>
      </dsp:nvSpPr>
      <dsp:spPr>
        <a:xfrm>
          <a:off x="193684"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Gift</a:t>
          </a:r>
        </a:p>
      </dsp:txBody>
      <dsp:txXfrm>
        <a:off x="225701" y="1410918"/>
        <a:ext cx="1657431" cy="1029096"/>
      </dsp:txXfrm>
    </dsp:sp>
    <dsp:sp modelId="{24909BD3-561E-4363-B791-2B6262B64CDF}">
      <dsp:nvSpPr>
        <dsp:cNvPr id="0" name=""/>
        <dsp:cNvSpPr/>
      </dsp:nvSpPr>
      <dsp:spPr>
        <a:xfrm>
          <a:off x="2106423"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13F522-7CFD-4DCB-980A-D4FCD83A7DFC}">
      <dsp:nvSpPr>
        <dsp:cNvPr id="0" name=""/>
        <dsp:cNvSpPr/>
      </dsp:nvSpPr>
      <dsp:spPr>
        <a:xfrm>
          <a:off x="2297697"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Sale</a:t>
          </a:r>
        </a:p>
      </dsp:txBody>
      <dsp:txXfrm>
        <a:off x="2329714" y="1410918"/>
        <a:ext cx="1657431" cy="1029096"/>
      </dsp:txXfrm>
    </dsp:sp>
    <dsp:sp modelId="{CB56CBF9-6844-4805-A2CC-B34C521FFC3B}">
      <dsp:nvSpPr>
        <dsp:cNvPr id="0" name=""/>
        <dsp:cNvSpPr/>
      </dsp:nvSpPr>
      <dsp:spPr>
        <a:xfrm>
          <a:off x="4210436"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96969-CF5C-4D8F-969E-1FBBC2B80993}">
      <dsp:nvSpPr>
        <dsp:cNvPr id="0" name=""/>
        <dsp:cNvSpPr/>
      </dsp:nvSpPr>
      <dsp:spPr>
        <a:xfrm>
          <a:off x="4401710"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Inheritance</a:t>
          </a:r>
        </a:p>
      </dsp:txBody>
      <dsp:txXfrm>
        <a:off x="4433727" y="1410918"/>
        <a:ext cx="1657431" cy="1029096"/>
      </dsp:txXfrm>
    </dsp:sp>
    <dsp:sp modelId="{81A28E05-CC9A-4E55-B7FB-8BE5229CDE04}">
      <dsp:nvSpPr>
        <dsp:cNvPr id="0" name=""/>
        <dsp:cNvSpPr/>
      </dsp:nvSpPr>
      <dsp:spPr>
        <a:xfrm>
          <a:off x="6314449"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DFDDE3-FC11-494E-B117-721F1F802B23}">
      <dsp:nvSpPr>
        <dsp:cNvPr id="0" name=""/>
        <dsp:cNvSpPr/>
      </dsp:nvSpPr>
      <dsp:spPr>
        <a:xfrm>
          <a:off x="6505723"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Lease</a:t>
          </a:r>
        </a:p>
      </dsp:txBody>
      <dsp:txXfrm>
        <a:off x="6537740" y="1410918"/>
        <a:ext cx="1657431" cy="1029096"/>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96BB-145D-4032-89D1-6F9229F8C1B7}">
      <dsp:nvSpPr>
        <dsp:cNvPr id="0" name=""/>
        <dsp:cNvSpPr/>
      </dsp:nvSpPr>
      <dsp:spPr>
        <a:xfrm>
          <a:off x="0" y="0"/>
          <a:ext cx="39370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BE4559-F805-49A6-BF51-3D1F044EDF6F}">
      <dsp:nvSpPr>
        <dsp:cNvPr id="0" name=""/>
        <dsp:cNvSpPr/>
      </dsp:nvSpPr>
      <dsp:spPr>
        <a:xfrm>
          <a:off x="0" y="1109"/>
          <a:ext cx="3933155" cy="12766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Is there financial transparency?</a:t>
          </a:r>
        </a:p>
      </dsp:txBody>
      <dsp:txXfrm>
        <a:off x="0" y="1109"/>
        <a:ext cx="3933155" cy="1276661"/>
      </dsp:txXfrm>
    </dsp:sp>
    <dsp:sp modelId="{0C39B826-8B05-40F6-884B-1D704CA24550}">
      <dsp:nvSpPr>
        <dsp:cNvPr id="0" name=""/>
        <dsp:cNvSpPr/>
      </dsp:nvSpPr>
      <dsp:spPr>
        <a:xfrm>
          <a:off x="0" y="1277771"/>
          <a:ext cx="39370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A07B61-2D72-4BDA-801B-B4BBA4F08E63}">
      <dsp:nvSpPr>
        <dsp:cNvPr id="0" name=""/>
        <dsp:cNvSpPr/>
      </dsp:nvSpPr>
      <dsp:spPr>
        <a:xfrm>
          <a:off x="0" y="1277771"/>
          <a:ext cx="3933155" cy="1910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Has management been transferred—or is there a plan?</a:t>
          </a:r>
        </a:p>
      </dsp:txBody>
      <dsp:txXfrm>
        <a:off x="0" y="1277771"/>
        <a:ext cx="3933155" cy="1910099"/>
      </dsp:txXfrm>
    </dsp:sp>
    <dsp:sp modelId="{F62D74E2-C2D0-4333-8E3B-6D3CE8590D6A}">
      <dsp:nvSpPr>
        <dsp:cNvPr id="0" name=""/>
        <dsp:cNvSpPr/>
      </dsp:nvSpPr>
      <dsp:spPr>
        <a:xfrm>
          <a:off x="0" y="3187870"/>
          <a:ext cx="3937000"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F20EE9-6F55-4AEB-BE2E-D1878A8858BF}">
      <dsp:nvSpPr>
        <dsp:cNvPr id="0" name=""/>
        <dsp:cNvSpPr/>
      </dsp:nvSpPr>
      <dsp:spPr>
        <a:xfrm>
          <a:off x="0" y="3188980"/>
          <a:ext cx="3937000" cy="106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Are any agreements in place?</a:t>
          </a:r>
        </a:p>
      </dsp:txBody>
      <dsp:txXfrm>
        <a:off x="0" y="3188980"/>
        <a:ext cx="3937000" cy="1065519"/>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216CF-082A-454F-876E-DE999C90CFCF}">
      <dsp:nvSpPr>
        <dsp:cNvPr id="0" name=""/>
        <dsp:cNvSpPr/>
      </dsp:nvSpPr>
      <dsp:spPr>
        <a:xfrm>
          <a:off x="0" y="215"/>
          <a:ext cx="431890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5F6751-7B61-40E5-B3C8-AABD2A0DF8E5}">
      <dsp:nvSpPr>
        <dsp:cNvPr id="0" name=""/>
        <dsp:cNvSpPr/>
      </dsp:nvSpPr>
      <dsp:spPr>
        <a:xfrm>
          <a:off x="0" y="215"/>
          <a:ext cx="4318907" cy="10092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What is the timeline?</a:t>
          </a:r>
        </a:p>
      </dsp:txBody>
      <dsp:txXfrm>
        <a:off x="0" y="215"/>
        <a:ext cx="4318907" cy="1009233"/>
      </dsp:txXfrm>
    </dsp:sp>
    <dsp:sp modelId="{FF813202-1367-4205-874D-46382BE1F852}">
      <dsp:nvSpPr>
        <dsp:cNvPr id="0" name=""/>
        <dsp:cNvSpPr/>
      </dsp:nvSpPr>
      <dsp:spPr>
        <a:xfrm>
          <a:off x="0" y="1009448"/>
          <a:ext cx="431890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776AFE-E54E-45C9-BA15-974417C1B58B}">
      <dsp:nvSpPr>
        <dsp:cNvPr id="0" name=""/>
        <dsp:cNvSpPr/>
      </dsp:nvSpPr>
      <dsp:spPr>
        <a:xfrm>
          <a:off x="4217" y="1358744"/>
          <a:ext cx="4314689" cy="1353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What tools will be used?</a:t>
          </a:r>
        </a:p>
      </dsp:txBody>
      <dsp:txXfrm>
        <a:off x="4217" y="1358744"/>
        <a:ext cx="4314689" cy="1353361"/>
      </dsp:txXfrm>
    </dsp:sp>
    <dsp:sp modelId="{8474D211-0A9C-4BD3-8217-9E5A08A7E0D5}">
      <dsp:nvSpPr>
        <dsp:cNvPr id="0" name=""/>
        <dsp:cNvSpPr/>
      </dsp:nvSpPr>
      <dsp:spPr>
        <a:xfrm>
          <a:off x="0" y="2362810"/>
          <a:ext cx="431890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AA9B5C-FDF6-4188-A088-D6269397B35E}">
      <dsp:nvSpPr>
        <dsp:cNvPr id="0" name=""/>
        <dsp:cNvSpPr/>
      </dsp:nvSpPr>
      <dsp:spPr>
        <a:xfrm>
          <a:off x="4217" y="2592966"/>
          <a:ext cx="4314689" cy="13173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Are agreements in writing?</a:t>
          </a:r>
        </a:p>
      </dsp:txBody>
      <dsp:txXfrm>
        <a:off x="4217" y="2592966"/>
        <a:ext cx="4314689" cy="1317372"/>
      </dsp:txXfrm>
    </dsp:sp>
    <dsp:sp modelId="{D2BFD9FC-B531-4ED1-9FD8-7D45163D6162}">
      <dsp:nvSpPr>
        <dsp:cNvPr id="0" name=""/>
        <dsp:cNvSpPr/>
      </dsp:nvSpPr>
      <dsp:spPr>
        <a:xfrm>
          <a:off x="0" y="3680183"/>
          <a:ext cx="431890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F4AB01-0DA6-4EC3-816A-576DD17DA9AE}">
      <dsp:nvSpPr>
        <dsp:cNvPr id="0" name=""/>
        <dsp:cNvSpPr/>
      </dsp:nvSpPr>
      <dsp:spPr>
        <a:xfrm>
          <a:off x="0" y="3680183"/>
          <a:ext cx="4314689" cy="1054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Is there a financing plan?</a:t>
          </a:r>
        </a:p>
      </dsp:txBody>
      <dsp:txXfrm>
        <a:off x="0" y="3680183"/>
        <a:ext cx="4314689" cy="1054790"/>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D8912-9633-4D1A-B5D0-1BE3AA2A467C}">
      <dsp:nvSpPr>
        <dsp:cNvPr id="0" name=""/>
        <dsp:cNvSpPr/>
      </dsp:nvSpPr>
      <dsp:spPr>
        <a:xfrm>
          <a:off x="0" y="1325"/>
          <a:ext cx="48677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DF7E1F-5EE6-46C1-8F1E-A1F279C567AC}">
      <dsp:nvSpPr>
        <dsp:cNvPr id="0" name=""/>
        <dsp:cNvSpPr/>
      </dsp:nvSpPr>
      <dsp:spPr>
        <a:xfrm>
          <a:off x="0" y="1325"/>
          <a:ext cx="4867745" cy="90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Is there a retirement plan? </a:t>
          </a:r>
        </a:p>
      </dsp:txBody>
      <dsp:txXfrm>
        <a:off x="0" y="1325"/>
        <a:ext cx="4867745" cy="908510"/>
      </dsp:txXfrm>
    </dsp:sp>
    <dsp:sp modelId="{CD3216CF-082A-454F-876E-DE999C90CFCF}">
      <dsp:nvSpPr>
        <dsp:cNvPr id="0" name=""/>
        <dsp:cNvSpPr/>
      </dsp:nvSpPr>
      <dsp:spPr>
        <a:xfrm>
          <a:off x="0" y="909836"/>
          <a:ext cx="48677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5F6751-7B61-40E5-B3C8-AABD2A0DF8E5}">
      <dsp:nvSpPr>
        <dsp:cNvPr id="0" name=""/>
        <dsp:cNvSpPr/>
      </dsp:nvSpPr>
      <dsp:spPr>
        <a:xfrm>
          <a:off x="0" y="909836"/>
          <a:ext cx="4867745" cy="90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What are your sources of income?</a:t>
          </a:r>
        </a:p>
      </dsp:txBody>
      <dsp:txXfrm>
        <a:off x="0" y="909836"/>
        <a:ext cx="4867745" cy="908510"/>
      </dsp:txXfrm>
    </dsp:sp>
    <dsp:sp modelId="{FF813202-1367-4205-874D-46382BE1F852}">
      <dsp:nvSpPr>
        <dsp:cNvPr id="0" name=""/>
        <dsp:cNvSpPr/>
      </dsp:nvSpPr>
      <dsp:spPr>
        <a:xfrm>
          <a:off x="0" y="1818347"/>
          <a:ext cx="48677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776AFE-E54E-45C9-BA15-974417C1B58B}">
      <dsp:nvSpPr>
        <dsp:cNvPr id="0" name=""/>
        <dsp:cNvSpPr/>
      </dsp:nvSpPr>
      <dsp:spPr>
        <a:xfrm>
          <a:off x="0" y="1818347"/>
          <a:ext cx="4862991" cy="1038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How will you cover health care costs?</a:t>
          </a:r>
        </a:p>
      </dsp:txBody>
      <dsp:txXfrm>
        <a:off x="0" y="1818347"/>
        <a:ext cx="4862991" cy="1038273"/>
      </dsp:txXfrm>
    </dsp:sp>
    <dsp:sp modelId="{2AEC09D3-D7E5-45AD-B6E8-C457177BC0AC}">
      <dsp:nvSpPr>
        <dsp:cNvPr id="0" name=""/>
        <dsp:cNvSpPr/>
      </dsp:nvSpPr>
      <dsp:spPr>
        <a:xfrm>
          <a:off x="0" y="2856620"/>
          <a:ext cx="486774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D45220-EDB9-4A91-99A4-36AECB96926F}">
      <dsp:nvSpPr>
        <dsp:cNvPr id="0" name=""/>
        <dsp:cNvSpPr/>
      </dsp:nvSpPr>
      <dsp:spPr>
        <a:xfrm>
          <a:off x="0" y="2856620"/>
          <a:ext cx="4867745" cy="908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Do you have a health care proxy?</a:t>
          </a:r>
        </a:p>
      </dsp:txBody>
      <dsp:txXfrm>
        <a:off x="0" y="2856620"/>
        <a:ext cx="4867745" cy="908510"/>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216CF-082A-454F-876E-DE999C90CFCF}">
      <dsp:nvSpPr>
        <dsp:cNvPr id="0" name=""/>
        <dsp:cNvSpPr/>
      </dsp:nvSpPr>
      <dsp:spPr>
        <a:xfrm>
          <a:off x="0" y="2327"/>
          <a:ext cx="393739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5F6751-7B61-40E5-B3C8-AABD2A0DF8E5}">
      <dsp:nvSpPr>
        <dsp:cNvPr id="0" name=""/>
        <dsp:cNvSpPr/>
      </dsp:nvSpPr>
      <dsp:spPr>
        <a:xfrm>
          <a:off x="0" y="2327"/>
          <a:ext cx="3937397" cy="1011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Is there a will?</a:t>
          </a:r>
        </a:p>
      </dsp:txBody>
      <dsp:txXfrm>
        <a:off x="0" y="2327"/>
        <a:ext cx="3937397" cy="1011170"/>
      </dsp:txXfrm>
    </dsp:sp>
    <dsp:sp modelId="{FF813202-1367-4205-874D-46382BE1F852}">
      <dsp:nvSpPr>
        <dsp:cNvPr id="0" name=""/>
        <dsp:cNvSpPr/>
      </dsp:nvSpPr>
      <dsp:spPr>
        <a:xfrm>
          <a:off x="0" y="1013498"/>
          <a:ext cx="393739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B776AFE-E54E-45C9-BA15-974417C1B58B}">
      <dsp:nvSpPr>
        <dsp:cNvPr id="0" name=""/>
        <dsp:cNvSpPr/>
      </dsp:nvSpPr>
      <dsp:spPr>
        <a:xfrm>
          <a:off x="0" y="1013498"/>
          <a:ext cx="3933551" cy="1011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Is there a trust?</a:t>
          </a:r>
        </a:p>
      </dsp:txBody>
      <dsp:txXfrm>
        <a:off x="0" y="1013498"/>
        <a:ext cx="3933551" cy="1011919"/>
      </dsp:txXfrm>
    </dsp:sp>
    <dsp:sp modelId="{8474D211-0A9C-4BD3-8217-9E5A08A7E0D5}">
      <dsp:nvSpPr>
        <dsp:cNvPr id="0" name=""/>
        <dsp:cNvSpPr/>
      </dsp:nvSpPr>
      <dsp:spPr>
        <a:xfrm>
          <a:off x="0" y="2025417"/>
          <a:ext cx="3937397"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AA9B5C-FDF6-4188-A088-D6269397B35E}">
      <dsp:nvSpPr>
        <dsp:cNvPr id="0" name=""/>
        <dsp:cNvSpPr/>
      </dsp:nvSpPr>
      <dsp:spPr>
        <a:xfrm>
          <a:off x="0" y="2025417"/>
          <a:ext cx="3933551" cy="11631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ct val="35000"/>
            </a:spcAft>
            <a:buNone/>
          </a:pPr>
          <a:r>
            <a:rPr lang="en-US" sz="2800" kern="1200"/>
            <a:t>Does the owner have life insurance?</a:t>
          </a:r>
        </a:p>
      </dsp:txBody>
      <dsp:txXfrm>
        <a:off x="0" y="2025417"/>
        <a:ext cx="3933551" cy="11631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63950-9CE6-4029-AAC6-9E826727F179}">
      <dsp:nvSpPr>
        <dsp:cNvPr id="0" name=""/>
        <dsp:cNvSpPr/>
      </dsp:nvSpPr>
      <dsp:spPr>
        <a:xfrm>
          <a:off x="2411"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AD9C0F-0E49-4E85-9E65-94578F482890}">
      <dsp:nvSpPr>
        <dsp:cNvPr id="0" name=""/>
        <dsp:cNvSpPr/>
      </dsp:nvSpPr>
      <dsp:spPr>
        <a:xfrm>
          <a:off x="193684"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Gift</a:t>
          </a:r>
        </a:p>
      </dsp:txBody>
      <dsp:txXfrm>
        <a:off x="225701" y="1410918"/>
        <a:ext cx="1657431" cy="1029096"/>
      </dsp:txXfrm>
    </dsp:sp>
    <dsp:sp modelId="{24909BD3-561E-4363-B791-2B6262B64CDF}">
      <dsp:nvSpPr>
        <dsp:cNvPr id="0" name=""/>
        <dsp:cNvSpPr/>
      </dsp:nvSpPr>
      <dsp:spPr>
        <a:xfrm>
          <a:off x="2106423"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13F522-7CFD-4DCB-980A-D4FCD83A7DFC}">
      <dsp:nvSpPr>
        <dsp:cNvPr id="0" name=""/>
        <dsp:cNvSpPr/>
      </dsp:nvSpPr>
      <dsp:spPr>
        <a:xfrm>
          <a:off x="2297697"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Sale</a:t>
          </a:r>
        </a:p>
      </dsp:txBody>
      <dsp:txXfrm>
        <a:off x="2329714" y="1410918"/>
        <a:ext cx="1657431" cy="1029096"/>
      </dsp:txXfrm>
    </dsp:sp>
    <dsp:sp modelId="{CB56CBF9-6844-4805-A2CC-B34C521FFC3B}">
      <dsp:nvSpPr>
        <dsp:cNvPr id="0" name=""/>
        <dsp:cNvSpPr/>
      </dsp:nvSpPr>
      <dsp:spPr>
        <a:xfrm>
          <a:off x="4210436"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396969-CF5C-4D8F-969E-1FBBC2B80993}">
      <dsp:nvSpPr>
        <dsp:cNvPr id="0" name=""/>
        <dsp:cNvSpPr/>
      </dsp:nvSpPr>
      <dsp:spPr>
        <a:xfrm>
          <a:off x="4401710"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Inheritance</a:t>
          </a:r>
        </a:p>
      </dsp:txBody>
      <dsp:txXfrm>
        <a:off x="4433727" y="1410918"/>
        <a:ext cx="1657431" cy="1029096"/>
      </dsp:txXfrm>
    </dsp:sp>
    <dsp:sp modelId="{81A28E05-CC9A-4E55-B7FB-8BE5229CDE04}">
      <dsp:nvSpPr>
        <dsp:cNvPr id="0" name=""/>
        <dsp:cNvSpPr/>
      </dsp:nvSpPr>
      <dsp:spPr>
        <a:xfrm>
          <a:off x="6314449" y="1197191"/>
          <a:ext cx="1721465" cy="1093130"/>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DFDDE3-FC11-494E-B117-721F1F802B23}">
      <dsp:nvSpPr>
        <dsp:cNvPr id="0" name=""/>
        <dsp:cNvSpPr/>
      </dsp:nvSpPr>
      <dsp:spPr>
        <a:xfrm>
          <a:off x="6505723" y="1378901"/>
          <a:ext cx="1721465" cy="1093130"/>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solidFill>
                <a:srgbClr val="004B24"/>
              </a:solidFill>
            </a:rPr>
            <a:t>Lease</a:t>
          </a:r>
        </a:p>
      </dsp:txBody>
      <dsp:txXfrm>
        <a:off x="6537740" y="1410918"/>
        <a:ext cx="1657431" cy="10290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64F10-8580-417F-8B01-344781DE877D}">
      <dsp:nvSpPr>
        <dsp:cNvPr id="0" name=""/>
        <dsp:cNvSpPr/>
      </dsp:nvSpPr>
      <dsp:spPr>
        <a:xfrm>
          <a:off x="0" y="1727"/>
          <a:ext cx="768015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2F160-CFF1-4A47-B82E-CA2B6D853292}">
      <dsp:nvSpPr>
        <dsp:cNvPr id="0" name=""/>
        <dsp:cNvSpPr/>
      </dsp:nvSpPr>
      <dsp:spPr>
        <a:xfrm>
          <a:off x="0" y="1727"/>
          <a:ext cx="7680158" cy="11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Transfer land and other </a:t>
          </a:r>
          <a:r>
            <a:rPr lang="en-US" sz="3200" kern="1200">
              <a:latin typeface="Arial"/>
            </a:rPr>
            <a:t>fixed assets.</a:t>
          </a:r>
          <a:endParaRPr lang="en-US" sz="3200" kern="1200"/>
        </a:p>
      </dsp:txBody>
      <dsp:txXfrm>
        <a:off x="0" y="1727"/>
        <a:ext cx="7680158" cy="1178011"/>
      </dsp:txXfrm>
    </dsp:sp>
    <dsp:sp modelId="{4DECB484-487D-4048-9257-C367947CB84F}">
      <dsp:nvSpPr>
        <dsp:cNvPr id="0" name=""/>
        <dsp:cNvSpPr/>
      </dsp:nvSpPr>
      <dsp:spPr>
        <a:xfrm>
          <a:off x="0" y="1179738"/>
          <a:ext cx="768015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1A7AE-AC8D-4C3C-8AF6-379C6D96FDE1}">
      <dsp:nvSpPr>
        <dsp:cNvPr id="0" name=""/>
        <dsp:cNvSpPr/>
      </dsp:nvSpPr>
      <dsp:spPr>
        <a:xfrm>
          <a:off x="0" y="1179738"/>
          <a:ext cx="7680158" cy="11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latin typeface="Arial"/>
            </a:rPr>
            <a:t>Transfer</a:t>
          </a:r>
          <a:r>
            <a:rPr lang="en-US" sz="3200" kern="1200"/>
            <a:t> farm or ranch business management.</a:t>
          </a:r>
        </a:p>
      </dsp:txBody>
      <dsp:txXfrm>
        <a:off x="0" y="1179738"/>
        <a:ext cx="7680158" cy="1178011"/>
      </dsp:txXfrm>
    </dsp:sp>
    <dsp:sp modelId="{94E809CD-EC76-41D0-9F70-5B9937117C18}">
      <dsp:nvSpPr>
        <dsp:cNvPr id="0" name=""/>
        <dsp:cNvSpPr/>
      </dsp:nvSpPr>
      <dsp:spPr>
        <a:xfrm>
          <a:off x="0" y="2357749"/>
          <a:ext cx="7680158"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A5BAF9F-B7E1-4F8B-9B06-230998299EA1}">
      <dsp:nvSpPr>
        <dsp:cNvPr id="0" name=""/>
        <dsp:cNvSpPr/>
      </dsp:nvSpPr>
      <dsp:spPr>
        <a:xfrm>
          <a:off x="0" y="2357749"/>
          <a:ext cx="7680158" cy="11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Provide financial security and peace of mind.</a:t>
          </a:r>
        </a:p>
      </dsp:txBody>
      <dsp:txXfrm>
        <a:off x="0" y="2357749"/>
        <a:ext cx="7680158" cy="11780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A863F2-67A1-409C-AB20-3EABDD188512}">
      <dsp:nvSpPr>
        <dsp:cNvPr id="0" name=""/>
        <dsp:cNvSpPr/>
      </dsp:nvSpPr>
      <dsp:spPr>
        <a:xfrm>
          <a:off x="0" y="1727"/>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99C39F-9891-494E-A849-FE0AC18E9E91}">
      <dsp:nvSpPr>
        <dsp:cNvPr id="0" name=""/>
        <dsp:cNvSpPr/>
      </dsp:nvSpPr>
      <dsp:spPr>
        <a:xfrm>
          <a:off x="0" y="1727"/>
          <a:ext cx="8229600" cy="11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Within a family or between non-relatives?</a:t>
          </a:r>
        </a:p>
      </dsp:txBody>
      <dsp:txXfrm>
        <a:off x="0" y="1727"/>
        <a:ext cx="8229600" cy="1178011"/>
      </dsp:txXfrm>
    </dsp:sp>
    <dsp:sp modelId="{5A0C845E-E867-44E9-AD77-E8A965E93979}">
      <dsp:nvSpPr>
        <dsp:cNvPr id="0" name=""/>
        <dsp:cNvSpPr/>
      </dsp:nvSpPr>
      <dsp:spPr>
        <a:xfrm>
          <a:off x="0" y="1179738"/>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E69E08-87EC-4582-B9C0-065E458B9788}">
      <dsp:nvSpPr>
        <dsp:cNvPr id="0" name=""/>
        <dsp:cNvSpPr/>
      </dsp:nvSpPr>
      <dsp:spPr>
        <a:xfrm>
          <a:off x="0" y="1179738"/>
          <a:ext cx="8229600" cy="11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During life or after death? </a:t>
          </a:r>
        </a:p>
      </dsp:txBody>
      <dsp:txXfrm>
        <a:off x="0" y="1179738"/>
        <a:ext cx="8229600" cy="1178011"/>
      </dsp:txXfrm>
    </dsp:sp>
    <dsp:sp modelId="{25D6AC36-4A0C-40F8-B159-4B45F9827758}">
      <dsp:nvSpPr>
        <dsp:cNvPr id="0" name=""/>
        <dsp:cNvSpPr/>
      </dsp:nvSpPr>
      <dsp:spPr>
        <a:xfrm>
          <a:off x="0" y="2357749"/>
          <a:ext cx="822960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7323D99-FC6F-4103-909A-5E36FF85F1B9}">
      <dsp:nvSpPr>
        <dsp:cNvPr id="0" name=""/>
        <dsp:cNvSpPr/>
      </dsp:nvSpPr>
      <dsp:spPr>
        <a:xfrm>
          <a:off x="0" y="2357749"/>
          <a:ext cx="8229600" cy="11780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Land, other assets, or the whole farm/ ranch operation?</a:t>
          </a:r>
        </a:p>
      </dsp:txBody>
      <dsp:txXfrm>
        <a:off x="0" y="2357749"/>
        <a:ext cx="8229600" cy="11780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21B8B-70B9-4A40-8233-C39E19F4791B}">
      <dsp:nvSpPr>
        <dsp:cNvPr id="0" name=""/>
        <dsp:cNvSpPr/>
      </dsp:nvSpPr>
      <dsp:spPr>
        <a:xfrm>
          <a:off x="750914" y="1067580"/>
          <a:ext cx="1081248" cy="10812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12E3AA-31C1-4EFF-A10E-C0617977770E}">
      <dsp:nvSpPr>
        <dsp:cNvPr id="0" name=""/>
        <dsp:cNvSpPr/>
      </dsp:nvSpPr>
      <dsp:spPr>
        <a:xfrm>
          <a:off x="90151"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Business tools</a:t>
          </a:r>
        </a:p>
      </dsp:txBody>
      <dsp:txXfrm>
        <a:off x="90151" y="2466919"/>
        <a:ext cx="2402775" cy="720000"/>
      </dsp:txXfrm>
    </dsp:sp>
    <dsp:sp modelId="{678E601C-499B-48A3-84ED-E29DE09E4319}">
      <dsp:nvSpPr>
        <dsp:cNvPr id="0" name=""/>
        <dsp:cNvSpPr/>
      </dsp:nvSpPr>
      <dsp:spPr>
        <a:xfrm>
          <a:off x="3574175" y="1067580"/>
          <a:ext cx="1081248" cy="1081248"/>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48A86A3-11E4-4AB4-A4B0-6494B9F11028}">
      <dsp:nvSpPr>
        <dsp:cNvPr id="0" name=""/>
        <dsp:cNvSpPr/>
      </dsp:nvSpPr>
      <dsp:spPr>
        <a:xfrm>
          <a:off x="2913412"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Succession tools</a:t>
          </a:r>
        </a:p>
      </dsp:txBody>
      <dsp:txXfrm>
        <a:off x="2913412" y="2466919"/>
        <a:ext cx="2402775" cy="720000"/>
      </dsp:txXfrm>
    </dsp:sp>
    <dsp:sp modelId="{EBC1281F-E969-40F9-959E-6BA36029C7F1}">
      <dsp:nvSpPr>
        <dsp:cNvPr id="0" name=""/>
        <dsp:cNvSpPr/>
      </dsp:nvSpPr>
      <dsp:spPr>
        <a:xfrm>
          <a:off x="6397436" y="1067580"/>
          <a:ext cx="1081248" cy="108124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89284A6-368B-464F-9197-CF51F64BD614}">
      <dsp:nvSpPr>
        <dsp:cNvPr id="0" name=""/>
        <dsp:cNvSpPr/>
      </dsp:nvSpPr>
      <dsp:spPr>
        <a:xfrm>
          <a:off x="5736673" y="2466919"/>
          <a:ext cx="2402775"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n-US" sz="2400" kern="1200"/>
            <a:t>Estate planning tools</a:t>
          </a:r>
        </a:p>
      </dsp:txBody>
      <dsp:txXfrm>
        <a:off x="5736673" y="2466919"/>
        <a:ext cx="2402775" cy="72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8E2EEE-5198-497D-83A9-430655B21418}">
      <dsp:nvSpPr>
        <dsp:cNvPr id="0" name=""/>
        <dsp:cNvSpPr/>
      </dsp:nvSpPr>
      <dsp:spPr>
        <a:xfrm>
          <a:off x="0" y="738401"/>
          <a:ext cx="2314575" cy="146975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7933685-101D-4097-BAB0-BD9AC892B0F8}">
      <dsp:nvSpPr>
        <dsp:cNvPr id="0" name=""/>
        <dsp:cNvSpPr/>
      </dsp:nvSpPr>
      <dsp:spPr>
        <a:xfrm>
          <a:off x="257174" y="982718"/>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659"/>
              </a:solidFill>
            </a:rPr>
            <a:t>Business structure</a:t>
          </a:r>
        </a:p>
      </dsp:txBody>
      <dsp:txXfrm>
        <a:off x="300222" y="1025766"/>
        <a:ext cx="2228479" cy="1383659"/>
      </dsp:txXfrm>
    </dsp:sp>
    <dsp:sp modelId="{95423870-27CA-4193-A2C9-674AB7B039CE}">
      <dsp:nvSpPr>
        <dsp:cNvPr id="0" name=""/>
        <dsp:cNvSpPr/>
      </dsp:nvSpPr>
      <dsp:spPr>
        <a:xfrm>
          <a:off x="2828924" y="738401"/>
          <a:ext cx="2314575" cy="146975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7FDE8A3-E1CD-4FDD-B1CF-B2B7CBD16D8D}">
      <dsp:nvSpPr>
        <dsp:cNvPr id="0" name=""/>
        <dsp:cNvSpPr/>
      </dsp:nvSpPr>
      <dsp:spPr>
        <a:xfrm>
          <a:off x="3086099" y="982718"/>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659"/>
              </a:solidFill>
            </a:rPr>
            <a:t>Buy-sell agreements</a:t>
          </a:r>
        </a:p>
      </dsp:txBody>
      <dsp:txXfrm>
        <a:off x="3129147" y="1025766"/>
        <a:ext cx="2228479" cy="1383659"/>
      </dsp:txXfrm>
    </dsp:sp>
    <dsp:sp modelId="{FD4D6590-B6EE-48B8-BAA0-8029F72A93FD}">
      <dsp:nvSpPr>
        <dsp:cNvPr id="0" name=""/>
        <dsp:cNvSpPr/>
      </dsp:nvSpPr>
      <dsp:spPr>
        <a:xfrm>
          <a:off x="5657850" y="738401"/>
          <a:ext cx="2314575" cy="1469755"/>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51C7320-5E1F-4817-97D8-40035B098B23}">
      <dsp:nvSpPr>
        <dsp:cNvPr id="0" name=""/>
        <dsp:cNvSpPr/>
      </dsp:nvSpPr>
      <dsp:spPr>
        <a:xfrm>
          <a:off x="5915024" y="982718"/>
          <a:ext cx="2314575" cy="1469755"/>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a:solidFill>
                <a:srgbClr val="002659"/>
              </a:solidFill>
            </a:rPr>
            <a:t>Operating Agreements</a:t>
          </a:r>
        </a:p>
      </dsp:txBody>
      <dsp:txXfrm>
        <a:off x="5958072" y="1025766"/>
        <a:ext cx="2228479" cy="13836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F16DF-EE36-4774-98DF-2DD61CF3111E}">
      <dsp:nvSpPr>
        <dsp:cNvPr id="0" name=""/>
        <dsp:cNvSpPr/>
      </dsp:nvSpPr>
      <dsp:spPr>
        <a:xfrm>
          <a:off x="0" y="0"/>
          <a:ext cx="2571749" cy="3190875"/>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504" tIns="330200" rIns="200504" bIns="330200" numCol="1" spcCol="1270" anchor="t" anchorCtr="0">
          <a:noAutofit/>
        </a:bodyPr>
        <a:lstStyle/>
        <a:p>
          <a:pPr marL="0" lvl="0" indent="0" algn="l" defTabSz="1155700">
            <a:lnSpc>
              <a:spcPct val="90000"/>
            </a:lnSpc>
            <a:spcBef>
              <a:spcPct val="0"/>
            </a:spcBef>
            <a:spcAft>
              <a:spcPct val="35000"/>
            </a:spcAft>
            <a:buNone/>
          </a:pPr>
          <a:r>
            <a:rPr lang="en-US" sz="2600" kern="1200">
              <a:solidFill>
                <a:schemeClr val="tx2"/>
              </a:solidFill>
            </a:rPr>
            <a:t>Limits Liability.</a:t>
          </a:r>
        </a:p>
      </dsp:txBody>
      <dsp:txXfrm>
        <a:off x="0" y="1212532"/>
        <a:ext cx="2571749" cy="1914525"/>
      </dsp:txXfrm>
    </dsp:sp>
    <dsp:sp modelId="{41B36E86-B8D1-4A82-9FFB-BACA8FA6CC25}">
      <dsp:nvSpPr>
        <dsp:cNvPr id="0" name=""/>
        <dsp:cNvSpPr/>
      </dsp:nvSpPr>
      <dsp:spPr>
        <a:xfrm>
          <a:off x="807243" y="319087"/>
          <a:ext cx="957262" cy="957262"/>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4632" tIns="12700" rIns="7463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947431" y="459275"/>
        <a:ext cx="676886" cy="676886"/>
      </dsp:txXfrm>
    </dsp:sp>
    <dsp:sp modelId="{3E72681C-6C14-4E8F-8586-4E47EAA8B991}">
      <dsp:nvSpPr>
        <dsp:cNvPr id="0" name=""/>
        <dsp:cNvSpPr/>
      </dsp:nvSpPr>
      <dsp:spPr>
        <a:xfrm>
          <a:off x="0" y="3190803"/>
          <a:ext cx="2571749" cy="7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B38DD02F-BCAE-43B0-8BA9-2CC000D437EC}">
      <dsp:nvSpPr>
        <dsp:cNvPr id="0" name=""/>
        <dsp:cNvSpPr/>
      </dsp:nvSpPr>
      <dsp:spPr>
        <a:xfrm>
          <a:off x="2828924" y="0"/>
          <a:ext cx="2571749" cy="3190875"/>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504" tIns="330200" rIns="200504" bIns="330200" numCol="1" spcCol="1270" anchor="t" anchorCtr="0">
          <a:noAutofit/>
        </a:bodyPr>
        <a:lstStyle/>
        <a:p>
          <a:pPr marL="0" lvl="0" indent="0" algn="l" defTabSz="1155700">
            <a:lnSpc>
              <a:spcPct val="90000"/>
            </a:lnSpc>
            <a:spcBef>
              <a:spcPct val="0"/>
            </a:spcBef>
            <a:spcAft>
              <a:spcPct val="35000"/>
            </a:spcAft>
            <a:buNone/>
          </a:pPr>
          <a:r>
            <a:rPr lang="en-US" sz="2600" kern="1200">
              <a:solidFill>
                <a:schemeClr val="tx2"/>
              </a:solidFill>
            </a:rPr>
            <a:t>Eases transfer of ownership.</a:t>
          </a:r>
        </a:p>
      </dsp:txBody>
      <dsp:txXfrm>
        <a:off x="2828924" y="1212532"/>
        <a:ext cx="2571749" cy="1914525"/>
      </dsp:txXfrm>
    </dsp:sp>
    <dsp:sp modelId="{E48BF25C-EBC7-4040-BEC2-0B42B2DA3196}">
      <dsp:nvSpPr>
        <dsp:cNvPr id="0" name=""/>
        <dsp:cNvSpPr/>
      </dsp:nvSpPr>
      <dsp:spPr>
        <a:xfrm>
          <a:off x="3636168" y="319087"/>
          <a:ext cx="957262" cy="957262"/>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4632" tIns="12700" rIns="7463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3776356" y="459275"/>
        <a:ext cx="676886" cy="676886"/>
      </dsp:txXfrm>
    </dsp:sp>
    <dsp:sp modelId="{00A622AF-25FC-4998-8BE5-BA25F33AADF3}">
      <dsp:nvSpPr>
        <dsp:cNvPr id="0" name=""/>
        <dsp:cNvSpPr/>
      </dsp:nvSpPr>
      <dsp:spPr>
        <a:xfrm>
          <a:off x="2828924" y="3190803"/>
          <a:ext cx="2571749" cy="7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738AA8AC-59E2-4636-9C4A-E598177B34A3}">
      <dsp:nvSpPr>
        <dsp:cNvPr id="0" name=""/>
        <dsp:cNvSpPr/>
      </dsp:nvSpPr>
      <dsp:spPr>
        <a:xfrm>
          <a:off x="5657849" y="0"/>
          <a:ext cx="2571749" cy="3190875"/>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0504" tIns="330200" rIns="200504" bIns="330200" numCol="1" spcCol="1270" anchor="t" anchorCtr="0">
          <a:noAutofit/>
        </a:bodyPr>
        <a:lstStyle/>
        <a:p>
          <a:pPr marL="0" lvl="0" indent="0" algn="l" defTabSz="1155700">
            <a:lnSpc>
              <a:spcPct val="90000"/>
            </a:lnSpc>
            <a:spcBef>
              <a:spcPct val="0"/>
            </a:spcBef>
            <a:spcAft>
              <a:spcPct val="35000"/>
            </a:spcAft>
            <a:buNone/>
          </a:pPr>
          <a:r>
            <a:rPr lang="en-US" sz="2600" kern="1200">
              <a:solidFill>
                <a:schemeClr val="tx2"/>
              </a:solidFill>
            </a:rPr>
            <a:t>Allows transfer over time.</a:t>
          </a:r>
        </a:p>
      </dsp:txBody>
      <dsp:txXfrm>
        <a:off x="5657849" y="1212532"/>
        <a:ext cx="2571749" cy="1914525"/>
      </dsp:txXfrm>
    </dsp:sp>
    <dsp:sp modelId="{29B2B34B-2344-40A2-B244-B36B33FE751E}">
      <dsp:nvSpPr>
        <dsp:cNvPr id="0" name=""/>
        <dsp:cNvSpPr/>
      </dsp:nvSpPr>
      <dsp:spPr>
        <a:xfrm>
          <a:off x="6465093" y="319087"/>
          <a:ext cx="957262" cy="957262"/>
        </a:xfrm>
        <a:prstGeom prst="ellips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74632" tIns="12700" rIns="7463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6605281" y="459275"/>
        <a:ext cx="676886" cy="676886"/>
      </dsp:txXfrm>
    </dsp:sp>
    <dsp:sp modelId="{1DB4E5BC-9BBB-457A-9A05-CB6A0137EB94}">
      <dsp:nvSpPr>
        <dsp:cNvPr id="0" name=""/>
        <dsp:cNvSpPr/>
      </dsp:nvSpPr>
      <dsp:spPr>
        <a:xfrm>
          <a:off x="5657849" y="3190803"/>
          <a:ext cx="2571749" cy="7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9CC5C-D0BE-4128-8534-B6CD152C1835}">
      <dsp:nvSpPr>
        <dsp:cNvPr id="0" name=""/>
        <dsp:cNvSpPr/>
      </dsp:nvSpPr>
      <dsp:spPr>
        <a:xfrm>
          <a:off x="0" y="0"/>
          <a:ext cx="697822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21D772-3F04-4EBE-BAF7-847660D65334}">
      <dsp:nvSpPr>
        <dsp:cNvPr id="0" name=""/>
        <dsp:cNvSpPr/>
      </dsp:nvSpPr>
      <dsp:spPr>
        <a:xfrm>
          <a:off x="0" y="0"/>
          <a:ext cx="6978227" cy="8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kern="1200">
              <a:solidFill>
                <a:srgbClr val="002659"/>
              </a:solidFill>
            </a:rPr>
            <a:t>Sole proprietorships</a:t>
          </a:r>
          <a:r>
            <a:rPr lang="en-US" sz="3100" kern="1200">
              <a:solidFill>
                <a:srgbClr val="002659"/>
              </a:solidFill>
              <a:latin typeface="Arial"/>
            </a:rPr>
            <a:t> </a:t>
          </a:r>
          <a:endParaRPr lang="en-US" sz="3100" kern="1200">
            <a:solidFill>
              <a:srgbClr val="002659"/>
            </a:solidFill>
          </a:endParaRPr>
        </a:p>
      </dsp:txBody>
      <dsp:txXfrm>
        <a:off x="0" y="0"/>
        <a:ext cx="6978227" cy="822880"/>
      </dsp:txXfrm>
    </dsp:sp>
    <dsp:sp modelId="{4F8DB078-3F6E-47D5-8A08-EE5009AB1BD8}">
      <dsp:nvSpPr>
        <dsp:cNvPr id="0" name=""/>
        <dsp:cNvSpPr/>
      </dsp:nvSpPr>
      <dsp:spPr>
        <a:xfrm>
          <a:off x="0" y="822880"/>
          <a:ext cx="697822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D075AC-794F-415A-BA30-10E374B8FF90}">
      <dsp:nvSpPr>
        <dsp:cNvPr id="0" name=""/>
        <dsp:cNvSpPr/>
      </dsp:nvSpPr>
      <dsp:spPr>
        <a:xfrm>
          <a:off x="0" y="822880"/>
          <a:ext cx="6978227" cy="8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kern="1200">
              <a:solidFill>
                <a:srgbClr val="002659"/>
              </a:solidFill>
            </a:rPr>
            <a:t>Partnerships</a:t>
          </a:r>
          <a:r>
            <a:rPr lang="en-US" sz="3100" kern="1200">
              <a:solidFill>
                <a:srgbClr val="002659"/>
              </a:solidFill>
              <a:latin typeface="Arial"/>
            </a:rPr>
            <a:t> </a:t>
          </a:r>
          <a:endParaRPr lang="en-US" sz="3100" kern="1200">
            <a:solidFill>
              <a:srgbClr val="002659"/>
            </a:solidFill>
          </a:endParaRPr>
        </a:p>
      </dsp:txBody>
      <dsp:txXfrm>
        <a:off x="0" y="822880"/>
        <a:ext cx="6978227" cy="822880"/>
      </dsp:txXfrm>
    </dsp:sp>
    <dsp:sp modelId="{90F85F75-A6C6-453E-8D21-6A5A82275140}">
      <dsp:nvSpPr>
        <dsp:cNvPr id="0" name=""/>
        <dsp:cNvSpPr/>
      </dsp:nvSpPr>
      <dsp:spPr>
        <a:xfrm>
          <a:off x="0" y="1645760"/>
          <a:ext cx="697822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D4F12-CF2F-4C06-BA3F-2EB2E60B48A4}">
      <dsp:nvSpPr>
        <dsp:cNvPr id="0" name=""/>
        <dsp:cNvSpPr/>
      </dsp:nvSpPr>
      <dsp:spPr>
        <a:xfrm>
          <a:off x="0" y="1645760"/>
          <a:ext cx="6978227" cy="8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None/>
          </a:pPr>
          <a:r>
            <a:rPr lang="en-US" sz="3100" kern="1200">
              <a:solidFill>
                <a:srgbClr val="002659"/>
              </a:solidFill>
            </a:rPr>
            <a:t>Limited Liability Companies (LLCs)</a:t>
          </a:r>
        </a:p>
      </dsp:txBody>
      <dsp:txXfrm>
        <a:off x="0" y="1645760"/>
        <a:ext cx="6978227" cy="822880"/>
      </dsp:txXfrm>
    </dsp:sp>
    <dsp:sp modelId="{F000140D-3AA3-4F19-B55F-9EF78A786BC1}">
      <dsp:nvSpPr>
        <dsp:cNvPr id="0" name=""/>
        <dsp:cNvSpPr/>
      </dsp:nvSpPr>
      <dsp:spPr>
        <a:xfrm>
          <a:off x="0" y="2468641"/>
          <a:ext cx="6978227"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E188F1-06FB-4C51-83AC-066CA869B697}">
      <dsp:nvSpPr>
        <dsp:cNvPr id="0" name=""/>
        <dsp:cNvSpPr/>
      </dsp:nvSpPr>
      <dsp:spPr>
        <a:xfrm>
          <a:off x="0" y="2468641"/>
          <a:ext cx="6978227" cy="8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rtl="0">
            <a:lnSpc>
              <a:spcPct val="90000"/>
            </a:lnSpc>
            <a:spcBef>
              <a:spcPct val="0"/>
            </a:spcBef>
            <a:spcAft>
              <a:spcPct val="35000"/>
            </a:spcAft>
            <a:buNone/>
          </a:pPr>
          <a:r>
            <a:rPr lang="en-US" sz="3100" kern="1200">
              <a:solidFill>
                <a:srgbClr val="002659"/>
              </a:solidFill>
            </a:rPr>
            <a:t>Corporations – including cooperatives</a:t>
          </a:r>
          <a:r>
            <a:rPr lang="en-US" sz="3100" kern="1200">
              <a:solidFill>
                <a:srgbClr val="002659"/>
              </a:solidFill>
              <a:latin typeface="Arial"/>
            </a:rPr>
            <a:t> </a:t>
          </a:r>
          <a:endParaRPr lang="en-US" sz="3100" kern="1200">
            <a:solidFill>
              <a:srgbClr val="002659"/>
            </a:solidFill>
          </a:endParaRPr>
        </a:p>
      </dsp:txBody>
      <dsp:txXfrm>
        <a:off x="0" y="2468641"/>
        <a:ext cx="6978227" cy="82288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28T15:22:41.003"/>
    </inkml:context>
    <inkml:brush xml:id="br0">
      <inkml:brushProperty name="width" value="0.05" units="cm"/>
      <inkml:brushProperty name="height" value="0.05" units="cm"/>
    </inkml:brush>
  </inkml:definitions>
  <inkml:trace contextRef="#ctx0" brushRef="#br0">0 16 24575,'0'-7'0,"0"-1"-8191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339975" y="469900"/>
            <a:ext cx="2635250" cy="197643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2833140"/>
            <a:ext cx="5852160" cy="605262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F33232BA-6C0C-4670-90D1-18704CB5AC04}" type="slidenum">
              <a:rPr lang="en-US" smtClean="0"/>
              <a:t>‹#›</a:t>
            </a:fld>
            <a:endParaRPr lang="en-US"/>
          </a:p>
        </p:txBody>
      </p:sp>
    </p:spTree>
    <p:extLst>
      <p:ext uri="{BB962C8B-B14F-4D97-AF65-F5344CB8AC3E}">
        <p14:creationId xmlns:p14="http://schemas.microsoft.com/office/powerpoint/2010/main" val="4010243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module is the third of five consecutive modules—or workshops— in the Transitioning Land to a New Generation Curriculum, which designed to help participants gain the basic skills needed to participate in a farm, ranch or land transfer process. </a:t>
            </a:r>
          </a:p>
          <a:p>
            <a:endParaRPr lang="en-US"/>
          </a:p>
          <a:p>
            <a:r>
              <a:rPr lang="en-US"/>
              <a:t>This module prepares participants to prepare to choose the tools they need to move the transfer process forward.</a:t>
            </a:r>
          </a:p>
          <a:p>
            <a:endParaRPr lang="en-US"/>
          </a:p>
          <a:p>
            <a:r>
              <a:rPr lang="en-US"/>
              <a:t>The Learning Objectives include:</a:t>
            </a:r>
          </a:p>
          <a:p>
            <a:r>
              <a:rPr lang="en-US"/>
              <a:t>Compare the various ways to transfer assets. </a:t>
            </a:r>
          </a:p>
          <a:p>
            <a:r>
              <a:rPr lang="en-US"/>
              <a:t>Identify the tools you need to participate in a farm or ranch transfer. </a:t>
            </a:r>
          </a:p>
          <a:p>
            <a:r>
              <a:rPr lang="en-US"/>
              <a:t>Use basic terms to communicate with legal and business advisors. </a:t>
            </a:r>
          </a:p>
          <a:p>
            <a:endParaRPr lang="en-US"/>
          </a:p>
          <a:p>
            <a:r>
              <a:rPr lang="en-US" u="sng"/>
              <a:t>Trainer Instructions:</a:t>
            </a:r>
          </a:p>
          <a:p>
            <a:r>
              <a:rPr lang="en-US"/>
              <a:t>Review Module 3's Teaching Plan</a:t>
            </a:r>
          </a:p>
        </p:txBody>
      </p:sp>
      <p:sp>
        <p:nvSpPr>
          <p:cNvPr id="4" name="Slide Number Placeholder 3"/>
          <p:cNvSpPr>
            <a:spLocks noGrp="1"/>
          </p:cNvSpPr>
          <p:nvPr>
            <p:ph type="sldNum" sz="quarter" idx="5"/>
          </p:nvPr>
        </p:nvSpPr>
        <p:spPr/>
        <p:txBody>
          <a:bodyPr/>
          <a:lstStyle/>
          <a:p>
            <a:fld id="{6145F6E3-A983-4E35-88C2-65DC0F2E4105}" type="slidenum">
              <a:rPr lang="en-US" smtClean="0"/>
              <a:pPr/>
              <a:t>1</a:t>
            </a:fld>
            <a:endParaRPr lang="en-US"/>
          </a:p>
        </p:txBody>
      </p:sp>
      <p:sp>
        <p:nvSpPr>
          <p:cNvPr id="7" name="Slide Image Placeholder 6">
            <a:extLst>
              <a:ext uri="{FF2B5EF4-FFF2-40B4-BE49-F238E27FC236}">
                <a16:creationId xmlns:a16="http://schemas.microsoft.com/office/drawing/2014/main" id="{C6474882-E370-EACB-3D0B-892B926A8D0B}"/>
              </a:ext>
            </a:extLst>
          </p:cNvPr>
          <p:cNvSpPr>
            <a:spLocks noGrp="1" noRot="1" noChangeAspect="1"/>
          </p:cNvSpPr>
          <p:nvPr>
            <p:ph type="sldImg"/>
          </p:nvPr>
        </p:nvSpPr>
        <p:spPr/>
      </p:sp>
    </p:spTree>
    <p:extLst>
      <p:ext uri="{BB962C8B-B14F-4D97-AF65-F5344CB8AC3E}">
        <p14:creationId xmlns:p14="http://schemas.microsoft.com/office/powerpoint/2010/main" val="4093109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 sale is a transaction between two or more parties in which the buyer receives tangible or intangible goods, services, or assets in exchange for money. In some cases, other assets are paid to a seller.</a:t>
            </a:r>
          </a:p>
          <a:p>
            <a:endParaRPr lang="en-US"/>
          </a:p>
          <a:p>
            <a:r>
              <a:rPr lang="en-US"/>
              <a:t>Sales are the most common type of exchange and can be used as part of an estate or succession plan or on their own.</a:t>
            </a:r>
          </a:p>
          <a:p>
            <a:endParaRPr lang="en-US"/>
          </a:p>
          <a:p>
            <a:r>
              <a:rPr lang="en-US"/>
              <a:t>Sales can be partial or discounted, made in installments or transferred gradually over time, and can include everything from equipment to raw land to the entire farm or ranch business. </a:t>
            </a:r>
          </a:p>
          <a:p>
            <a:endParaRPr lang="en-US"/>
          </a:p>
          <a:p>
            <a:r>
              <a:rPr lang="en-US"/>
              <a:t>A “bargain sale” is a type of discounted sale that can be useful in a farm or ranch transfer. In a bargain sale the land is sold at less than its fair market value. It is especially useful if the sale is to a land trust or other nonprofit organization by combining the income producing benefit of a sale with the tax reduction benefit of a charitable donation. </a:t>
            </a:r>
          </a:p>
          <a:p>
            <a:endParaRPr lang="en-US"/>
          </a:p>
          <a:p>
            <a:r>
              <a:rPr lang="en-US"/>
              <a:t>As a note, if the sale includes a business as well as assets like land, it is important to consider the structure of the business as well as its worth. Also, in this case, the sale employs a special type of contract called a "Buy-Sell Agreement“ which I will talk about in the next section.</a:t>
            </a:r>
          </a:p>
          <a:p>
            <a:endParaRPr lang="en-US"/>
          </a:p>
        </p:txBody>
      </p:sp>
      <p:sp>
        <p:nvSpPr>
          <p:cNvPr id="4" name="Slide Number Placeholder 3"/>
          <p:cNvSpPr>
            <a:spLocks noGrp="1"/>
          </p:cNvSpPr>
          <p:nvPr>
            <p:ph type="sldNum" sz="quarter" idx="5"/>
          </p:nvPr>
        </p:nvSpPr>
        <p:spPr/>
        <p:txBody>
          <a:bodyPr/>
          <a:lstStyle/>
          <a:p>
            <a:fld id="{6145F6E3-A983-4E35-88C2-65DC0F2E4105}" type="slidenum">
              <a:rPr lang="en-US"/>
              <a:pPr/>
              <a:t>10</a:t>
            </a:fld>
            <a:endParaRPr lang="en-US"/>
          </a:p>
        </p:txBody>
      </p:sp>
      <p:sp>
        <p:nvSpPr>
          <p:cNvPr id="7" name="Slide Image Placeholder 6">
            <a:extLst>
              <a:ext uri="{FF2B5EF4-FFF2-40B4-BE49-F238E27FC236}">
                <a16:creationId xmlns:a16="http://schemas.microsoft.com/office/drawing/2014/main" id="{E3D3EF1E-9F40-2029-DFD7-978B8FBF2F27}"/>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586126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Inheritance refers to the transfer of property and other assets, as well as debts and obligations, after the owner dies. Usually this occurs within a farm family but not always. And because farms/ranches have emotion value beyond their financial or asset values, inheritance can lead to differences of opinions and conflicts. Working things out in advance through an estate or a succession plan can reduce the chance of disputes.</a:t>
            </a:r>
          </a:p>
          <a:p>
            <a:r>
              <a:rPr lang="en-US"/>
              <a:t>If a person dies without a will, that’s called intestate. </a:t>
            </a:r>
          </a:p>
        </p:txBody>
      </p:sp>
      <p:sp>
        <p:nvSpPr>
          <p:cNvPr id="4" name="Slide Number Placeholder 3"/>
          <p:cNvSpPr>
            <a:spLocks noGrp="1"/>
          </p:cNvSpPr>
          <p:nvPr>
            <p:ph type="sldNum" sz="quarter" idx="5"/>
          </p:nvPr>
        </p:nvSpPr>
        <p:spPr/>
        <p:txBody>
          <a:bodyPr/>
          <a:lstStyle/>
          <a:p>
            <a:fld id="{6145F6E3-A983-4E35-88C2-65DC0F2E4105}" type="slidenum">
              <a:rPr lang="en-US"/>
              <a:pPr/>
              <a:t>11</a:t>
            </a:fld>
            <a:endParaRPr lang="en-US"/>
          </a:p>
        </p:txBody>
      </p:sp>
      <p:sp>
        <p:nvSpPr>
          <p:cNvPr id="7" name="Slide Image Placeholder 6">
            <a:extLst>
              <a:ext uri="{FF2B5EF4-FFF2-40B4-BE49-F238E27FC236}">
                <a16:creationId xmlns:a16="http://schemas.microsoft.com/office/drawing/2014/main" id="{E5185030-6662-3E17-6F7D-13118D10B33E}"/>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720170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Ground leases and other long-term leases can be a useful tool in the farm/ranch transfer toolbox. </a:t>
            </a:r>
          </a:p>
        </p:txBody>
      </p:sp>
      <p:sp>
        <p:nvSpPr>
          <p:cNvPr id="4" name="Slide Number Placeholder 3"/>
          <p:cNvSpPr>
            <a:spLocks noGrp="1"/>
          </p:cNvSpPr>
          <p:nvPr>
            <p:ph type="sldNum" sz="quarter" idx="5"/>
          </p:nvPr>
        </p:nvSpPr>
        <p:spPr/>
        <p:txBody>
          <a:bodyPr/>
          <a:lstStyle/>
          <a:p>
            <a:fld id="{6145F6E3-A983-4E35-88C2-65DC0F2E4105}" type="slidenum">
              <a:rPr lang="en-US"/>
              <a:pPr/>
              <a:t>12</a:t>
            </a:fld>
            <a:endParaRPr lang="en-US"/>
          </a:p>
        </p:txBody>
      </p:sp>
      <p:sp>
        <p:nvSpPr>
          <p:cNvPr id="7" name="Slide Image Placeholder 6">
            <a:extLst>
              <a:ext uri="{FF2B5EF4-FFF2-40B4-BE49-F238E27FC236}">
                <a16:creationId xmlns:a16="http://schemas.microsoft.com/office/drawing/2014/main" id="{E8A6ABE2-1738-01F0-15A9-AC8F7BFA9679}"/>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40046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Practice Activity</a:t>
            </a:r>
          </a:p>
          <a:p>
            <a:endParaRPr lang="en-US"/>
          </a:p>
          <a:p>
            <a:r>
              <a:rPr lang="en-US"/>
              <a:t>1. Ask participants to “choose their adventure” and share with the class how assets may be transferred (through gift, sale, inheritance or lease).</a:t>
            </a:r>
          </a:p>
          <a:p>
            <a:r>
              <a:rPr lang="en-US"/>
              <a:t>2. On a flip chart , white board, or screen, write the four ways that assets may be transferred across the top. </a:t>
            </a:r>
          </a:p>
          <a:p>
            <a:r>
              <a:rPr lang="en-US"/>
              <a:t>3. As the participants share their responses, put a check mark or hash tag under the category that they will use.  Leave space to add additional information during the next practice activity. </a:t>
            </a:r>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smtClean="0"/>
              <a:pPr/>
              <a:t>13</a:t>
            </a:fld>
            <a:endParaRPr lang="en-US"/>
          </a:p>
        </p:txBody>
      </p:sp>
      <p:sp>
        <p:nvSpPr>
          <p:cNvPr id="7" name="Slide Image Placeholder 6">
            <a:extLst>
              <a:ext uri="{FF2B5EF4-FFF2-40B4-BE49-F238E27FC236}">
                <a16:creationId xmlns:a16="http://schemas.microsoft.com/office/drawing/2014/main" id="{AEB158D1-2115-31F8-1DE6-70844E0382FE}"/>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625030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20F99AC1-5AA4-49A2-8A31-29032D8E4CBF}" type="slidenum">
              <a:rPr lang="en-US"/>
              <a:pPr/>
              <a:t>14</a:t>
            </a:fld>
            <a:endParaRPr lang="en-US"/>
          </a:p>
        </p:txBody>
      </p:sp>
      <p:sp>
        <p:nvSpPr>
          <p:cNvPr id="6" name="Slide Image Placeholder 5">
            <a:extLst>
              <a:ext uri="{FF2B5EF4-FFF2-40B4-BE49-F238E27FC236}">
                <a16:creationId xmlns:a16="http://schemas.microsoft.com/office/drawing/2014/main" id="{CFA2D5C9-73F4-2241-F940-380655276DA0}"/>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BB2D8F4B-9B43-1092-28F2-6FFFA7A316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900378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Owners and incoming farmers/ranchers tend to have different perspectives and goals. Their values may be different as well. They can be especially different depending on if they are exiting vs. entering farming or ranching, and whether land, the business, and/or other assets are being transferred. This is one of the reasons it is important to know what you want to get out of the transfer situation, so you can choose the tools which advance your values, vision and goals.</a:t>
            </a:r>
          </a:p>
          <a:p>
            <a:endParaRPr lang="en-US"/>
          </a:p>
          <a:p>
            <a:r>
              <a:rPr lang="en-US"/>
              <a:t>In this section, I’m going to briefly explain the main tools used in transfer situations, when to use them, and toward what ends. Because each of the tools is a means to the end, the ones you choose will vary depending on your what you want to get out of the transfer as well as the outcomes the other party wants. </a:t>
            </a:r>
          </a:p>
          <a:p>
            <a:endParaRPr lang="en-US"/>
          </a:p>
          <a:p>
            <a:r>
              <a:rPr lang="en-US"/>
              <a:t>One size does not fit all. A cookie-cutter approach is unlikely to work in what are almost always very individualized situations. Here you will learn about the basic tools, and then you can decide what kinds of advisors you need. Be sure to stay focused on our own values and goals and respect those of the other party. This will help you achieve success. </a:t>
            </a:r>
          </a:p>
        </p:txBody>
      </p:sp>
      <p:sp>
        <p:nvSpPr>
          <p:cNvPr id="4" name="Slide Number Placeholder 3"/>
          <p:cNvSpPr>
            <a:spLocks noGrp="1"/>
          </p:cNvSpPr>
          <p:nvPr>
            <p:ph type="sldNum" sz="quarter" idx="5"/>
          </p:nvPr>
        </p:nvSpPr>
        <p:spPr/>
        <p:txBody>
          <a:bodyPr/>
          <a:lstStyle/>
          <a:p>
            <a:fld id="{E3F86F0F-895A-944D-A495-0C8B192790BE}" type="slidenum">
              <a:rPr lang="en-US"/>
              <a:pPr/>
              <a:t>15</a:t>
            </a:fld>
            <a:endParaRPr lang="en-US"/>
          </a:p>
        </p:txBody>
      </p:sp>
      <p:sp>
        <p:nvSpPr>
          <p:cNvPr id="7" name="Slide Image Placeholder 6">
            <a:extLst>
              <a:ext uri="{FF2B5EF4-FFF2-40B4-BE49-F238E27FC236}">
                <a16:creationId xmlns:a16="http://schemas.microsoft.com/office/drawing/2014/main" id="{2E5CD8EB-BED4-54CF-A25F-AFF0E87A15DA}"/>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0164985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Especially between non-relatives, the transfer often focuses on the land and potentially other assets. These other assets can be real estate – such as a house or barns– or things like fencing and equipment, crops, orchards, or livestock, or business assets like contracts or a clients list. </a:t>
            </a:r>
          </a:p>
          <a:p>
            <a:r>
              <a:rPr lang="en-US"/>
              <a:t>As a longtime ag economist liked to say, “management is the key”. This still is true today because farm and ranch businesses continue to operate on thin margins and are subject to variable market conditions and unpredictable weather.</a:t>
            </a:r>
          </a:p>
          <a:p>
            <a:endParaRPr lang="en-US"/>
          </a:p>
          <a:p>
            <a:r>
              <a:rPr lang="en-US"/>
              <a:t>If you are in a transfer situation that includes the farm or ranch business, it is important to transfer management skills and responsibility. This is best done over time. And because they generate income, business assets are usually transferred first.</a:t>
            </a:r>
          </a:p>
          <a:p>
            <a:endParaRPr lang="en-US"/>
          </a:p>
          <a:p>
            <a:r>
              <a:rPr lang="en-US"/>
              <a:t>But the business itself is not always worth transferring, or the entering producer wants to manage a different kind of farm or ranch than the exiting owner. </a:t>
            </a:r>
          </a:p>
          <a:p>
            <a:endParaRPr lang="en-US"/>
          </a:p>
          <a:p>
            <a:r>
              <a:rPr lang="en-US"/>
              <a:t>Usually, both parties share the goal of financial security and peace of mind. But these may mean different things to them depending on whether they are entering or exiting.  So keep in mind the two-way street because any successful transfer should meet the needs of both parties.</a:t>
            </a:r>
          </a:p>
        </p:txBody>
      </p:sp>
      <p:sp>
        <p:nvSpPr>
          <p:cNvPr id="4" name="Slide Number Placeholder 3"/>
          <p:cNvSpPr>
            <a:spLocks noGrp="1"/>
          </p:cNvSpPr>
          <p:nvPr>
            <p:ph type="sldNum" sz="quarter" idx="5"/>
          </p:nvPr>
        </p:nvSpPr>
        <p:spPr/>
        <p:txBody>
          <a:bodyPr/>
          <a:lstStyle/>
          <a:p>
            <a:fld id="{E3F86F0F-895A-944D-A495-0C8B192790BE}" type="slidenum">
              <a:rPr lang="en-US"/>
              <a:pPr/>
              <a:t>16</a:t>
            </a:fld>
            <a:endParaRPr lang="en-US"/>
          </a:p>
        </p:txBody>
      </p:sp>
      <p:sp>
        <p:nvSpPr>
          <p:cNvPr id="7" name="Slide Image Placeholder 6">
            <a:extLst>
              <a:ext uri="{FF2B5EF4-FFF2-40B4-BE49-F238E27FC236}">
                <a16:creationId xmlns:a16="http://schemas.microsoft.com/office/drawing/2014/main" id="{A727C4D2-69EB-A827-8BE5-7D198AC92819}"/>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124416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What is your situation? Are you part of a farm or ranch family and the transfer will occur between relatives? Are you a retiring producer who doesn’t have an heir identified to take over your operation? Are you a beginning farmer or rancher who searching for land to start or expand your operation? </a:t>
            </a:r>
          </a:p>
          <a:p>
            <a:endParaRPr lang="en-US"/>
          </a:p>
          <a:p>
            <a:r>
              <a:rPr lang="en-US"/>
              <a:t>Depending on your situation, you will need to use different tools. </a:t>
            </a:r>
          </a:p>
          <a:p>
            <a:endParaRPr lang="en-US"/>
          </a:p>
          <a:p>
            <a:r>
              <a:rPr lang="en-US"/>
              <a:t>To choose which tools are right for you, think about when the transfer will happen – will it be during your life/the owner’s life or after death? Does the transfer include the business, other assets, or just raw land? </a:t>
            </a:r>
          </a:p>
          <a:p>
            <a:endParaRPr lang="en-US"/>
          </a:p>
          <a:p>
            <a:r>
              <a:rPr lang="en-US"/>
              <a:t>Beyond possible family members, who else is involved or has a stake in the outcome?</a:t>
            </a:r>
          </a:p>
          <a:p>
            <a:r>
              <a:rPr lang="en-US"/>
              <a:t>Are their other people’s needs you should consider? </a:t>
            </a:r>
          </a:p>
        </p:txBody>
      </p:sp>
      <p:sp>
        <p:nvSpPr>
          <p:cNvPr id="4" name="Slide Number Placeholder 3"/>
          <p:cNvSpPr>
            <a:spLocks noGrp="1"/>
          </p:cNvSpPr>
          <p:nvPr>
            <p:ph type="sldNum" sz="quarter" idx="5"/>
          </p:nvPr>
        </p:nvSpPr>
        <p:spPr/>
        <p:txBody>
          <a:bodyPr/>
          <a:lstStyle/>
          <a:p>
            <a:fld id="{6145F6E3-A983-4E35-88C2-65DC0F2E4105}" type="slidenum">
              <a:rPr lang="en-US"/>
              <a:pPr/>
              <a:t>17</a:t>
            </a:fld>
            <a:endParaRPr lang="en-US"/>
          </a:p>
        </p:txBody>
      </p:sp>
      <p:sp>
        <p:nvSpPr>
          <p:cNvPr id="7" name="Slide Image Placeholder 6">
            <a:extLst>
              <a:ext uri="{FF2B5EF4-FFF2-40B4-BE49-F238E27FC236}">
                <a16:creationId xmlns:a16="http://schemas.microsoft.com/office/drawing/2014/main" id="{53BBF013-27B8-8577-1050-5BA110F6D7CA}"/>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754627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Different tools address different issues from land transfer to transfer management of a farm or ranch business transfer, from financial security in retirement to estate planning.</a:t>
            </a:r>
          </a:p>
          <a:p>
            <a:endParaRPr lang="en-US"/>
          </a:p>
          <a:p>
            <a:r>
              <a:rPr lang="en-US"/>
              <a:t>Today I will provide a high-level introduction to the most common tools but once you have a general understanding and begin to tie the tools to your situation and goals, it is wise {important?} to work with a professional advisor to help you move forward with your transfer plan. </a:t>
            </a:r>
          </a:p>
        </p:txBody>
      </p:sp>
      <p:sp>
        <p:nvSpPr>
          <p:cNvPr id="4" name="Slide Number Placeholder 3"/>
          <p:cNvSpPr>
            <a:spLocks noGrp="1"/>
          </p:cNvSpPr>
          <p:nvPr>
            <p:ph type="sldNum" sz="quarter" idx="5"/>
          </p:nvPr>
        </p:nvSpPr>
        <p:spPr/>
        <p:txBody>
          <a:bodyPr/>
          <a:lstStyle/>
          <a:p>
            <a:fld id="{6145F6E3-A983-4E35-88C2-65DC0F2E4105}" type="slidenum">
              <a:rPr lang="en-US" smtClean="0"/>
              <a:pPr/>
              <a:t>18</a:t>
            </a:fld>
            <a:endParaRPr lang="en-US"/>
          </a:p>
        </p:txBody>
      </p:sp>
      <p:sp>
        <p:nvSpPr>
          <p:cNvPr id="7" name="Slide Image Placeholder 6">
            <a:extLst>
              <a:ext uri="{FF2B5EF4-FFF2-40B4-BE49-F238E27FC236}">
                <a16:creationId xmlns:a16="http://schemas.microsoft.com/office/drawing/2014/main" id="{D61EC43A-3BA8-9A4E-C8FD-A0022D1DA79C}"/>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3056971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If you’re involved in a transfer that includes the farm or ranch business, whether you are the owner, the incoming producer, many family members working together or some other arrangement, you will have to transfer management—including knowledge—either all at once or over time. This can be hard to do!  </a:t>
            </a:r>
          </a:p>
          <a:p>
            <a:endParaRPr lang="en-US"/>
          </a:p>
          <a:p>
            <a:r>
              <a:rPr lang="en-US"/>
              <a:t>As the owner prepares to move on, the incoming producer must learn how to run the show. Often both generations work together for a while. </a:t>
            </a:r>
          </a:p>
          <a:p>
            <a:endParaRPr lang="en-US"/>
          </a:p>
          <a:p>
            <a:r>
              <a:rPr lang="en-US"/>
              <a:t>But whether all at once or gradually over time, the process requires the owner to hand over decision-making to someone else. This can be hard for both parties, so open and honest communication is critical.  </a:t>
            </a:r>
          </a:p>
          <a:p>
            <a:endParaRPr lang="en-US"/>
          </a:p>
          <a:p>
            <a:r>
              <a:rPr lang="en-US"/>
              <a:t>The incoming producer needs to start taking over day-to-day decisions and may want to do this sooner rather than later. But the owner has made a big investment in the operation and may have trouble letting go. </a:t>
            </a:r>
          </a:p>
        </p:txBody>
      </p:sp>
      <p:sp>
        <p:nvSpPr>
          <p:cNvPr id="4" name="Slide Number Placeholder 3"/>
          <p:cNvSpPr>
            <a:spLocks noGrp="1"/>
          </p:cNvSpPr>
          <p:nvPr>
            <p:ph type="sldNum" sz="quarter" idx="5"/>
          </p:nvPr>
        </p:nvSpPr>
        <p:spPr/>
        <p:txBody>
          <a:bodyPr/>
          <a:lstStyle/>
          <a:p>
            <a:pPr lvl="0"/>
            <a:fld id="{6145F6E3-A983-4E35-88C2-65DC0F2E4105}" type="slidenum">
              <a:rPr lang="en-US" noProof="0" smtClean="0"/>
              <a:pPr lvl="0"/>
              <a:t>19</a:t>
            </a:fld>
            <a:endParaRPr lang="en-US" noProof="0"/>
          </a:p>
        </p:txBody>
      </p:sp>
      <p:sp>
        <p:nvSpPr>
          <p:cNvPr id="7" name="Slide Image Placeholder 6">
            <a:extLst>
              <a:ext uri="{FF2B5EF4-FFF2-40B4-BE49-F238E27FC236}">
                <a16:creationId xmlns:a16="http://schemas.microsoft.com/office/drawing/2014/main" id="{1C0ECA5C-CA6D-1679-B223-5472C58C035D}"/>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42086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Welcome to this workshop. This is the third of 5 modules or workshops American Farmland Trust has created to help you get ready to be part of a farm or ranch transfer process.  </a:t>
            </a:r>
          </a:p>
          <a:p>
            <a:endParaRPr lang="en-US"/>
          </a:p>
          <a:p>
            <a:r>
              <a:rPr lang="en-US"/>
              <a:t>We have found that most training on this about farm/ranch transfer and transfer cover succession and/or estate planning within farm families, and mostly from the point of view of the senior generation. </a:t>
            </a:r>
          </a:p>
          <a:p>
            <a:endParaRPr lang="en-US"/>
          </a:p>
          <a:p>
            <a:r>
              <a:rPr lang="en-US"/>
              <a:t>Since land transfers increasingly occur between non-relatives, we have tried to make our training as inclusive as possible: for those of you who come from farm families and for those who don’t, for younger producers and/or beginners as well as for land holders looking for someone to take on management of their land, their operation, or both. </a:t>
            </a:r>
          </a:p>
          <a:p>
            <a:endParaRPr lang="en-US"/>
          </a:p>
          <a:p>
            <a:r>
              <a:rPr lang="en-US"/>
              <a:t>It is designed especially for people who have a property in mind and have at least started to talk with someone about transferring it – from young and beginning farmers and ranchers to landholders who may be retiring, or planning their estates, or who want to make land available for a new generation. </a:t>
            </a:r>
          </a:p>
          <a:p>
            <a:endParaRPr lang="en-US"/>
          </a:p>
          <a:p>
            <a:r>
              <a:rPr lang="en-US" u="sng"/>
              <a:t>Trainer Instructions:</a:t>
            </a:r>
          </a:p>
          <a:p>
            <a:r>
              <a:rPr lang="en-US"/>
              <a:t>Have trainer(s)/presenter(s) introduce themselves</a:t>
            </a:r>
          </a:p>
          <a:p>
            <a:endParaRPr lang="en-US"/>
          </a:p>
          <a:p>
            <a:r>
              <a:rPr lang="en-US"/>
              <a:t>Review workshop agenda</a:t>
            </a:r>
          </a:p>
          <a:p>
            <a:endParaRPr lang="en-US"/>
          </a:p>
          <a:p>
            <a:r>
              <a:rPr lang="en-US"/>
              <a:t>Ask participants to introduce themselves</a:t>
            </a:r>
          </a:p>
        </p:txBody>
      </p:sp>
      <p:sp>
        <p:nvSpPr>
          <p:cNvPr id="4" name="Slide Number Placeholder 3"/>
          <p:cNvSpPr>
            <a:spLocks noGrp="1"/>
          </p:cNvSpPr>
          <p:nvPr>
            <p:ph type="sldNum" sz="quarter" idx="5"/>
          </p:nvPr>
        </p:nvSpPr>
        <p:spPr/>
        <p:txBody>
          <a:bodyPr/>
          <a:lstStyle/>
          <a:p>
            <a:fld id="{20F99AC1-5AA4-49A2-8A31-29032D8E4CBF}" type="slidenum">
              <a:rPr lang="en-US" smtClean="0"/>
              <a:pPr/>
              <a:t>2</a:t>
            </a:fld>
            <a:endParaRPr lang="en-US"/>
          </a:p>
        </p:txBody>
      </p:sp>
      <p:sp>
        <p:nvSpPr>
          <p:cNvPr id="7" name="Slide Image Placeholder 6">
            <a:extLst>
              <a:ext uri="{FF2B5EF4-FFF2-40B4-BE49-F238E27FC236}">
                <a16:creationId xmlns:a16="http://schemas.microsoft.com/office/drawing/2014/main" id="{1F64F3C8-1C98-5F71-AE04-E5EF6F9E1C53}"/>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708492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Business tools include the way you structure your operation and contracts between business owners like Buy Sell and Operating Agreements. </a:t>
            </a:r>
          </a:p>
        </p:txBody>
      </p:sp>
      <p:sp>
        <p:nvSpPr>
          <p:cNvPr id="4" name="Slide Number Placeholder 3"/>
          <p:cNvSpPr>
            <a:spLocks noGrp="1"/>
          </p:cNvSpPr>
          <p:nvPr>
            <p:ph type="sldNum" sz="quarter" idx="5"/>
          </p:nvPr>
        </p:nvSpPr>
        <p:spPr/>
        <p:txBody>
          <a:bodyPr/>
          <a:lstStyle/>
          <a:p>
            <a:fld id="{6145F6E3-A983-4E35-88C2-65DC0F2E4105}" type="slidenum">
              <a:rPr lang="en-US" smtClean="0"/>
              <a:pPr/>
              <a:t>20</a:t>
            </a:fld>
            <a:endParaRPr lang="en-US"/>
          </a:p>
        </p:txBody>
      </p:sp>
      <p:sp>
        <p:nvSpPr>
          <p:cNvPr id="7" name="Slide Image Placeholder 6">
            <a:extLst>
              <a:ext uri="{FF2B5EF4-FFF2-40B4-BE49-F238E27FC236}">
                <a16:creationId xmlns:a16="http://schemas.microsoft.com/office/drawing/2014/main" id="{630F72F2-2474-153B-B156-E6576880E297}"/>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64685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Business structure can provide a way to manage and eventually transfer assets to someone else. It can separate ownership and management and allow gradual transfer over time.</a:t>
            </a:r>
          </a:p>
          <a:p>
            <a:endParaRPr lang="en-US"/>
          </a:p>
          <a:p>
            <a:r>
              <a:rPr lang="en-US"/>
              <a:t>It affects ownership of land and other assets as well as the people and activities involved in the farm/ranch operation. </a:t>
            </a:r>
          </a:p>
          <a:p>
            <a:endParaRPr lang="en-US"/>
          </a:p>
          <a:p>
            <a:r>
              <a:rPr lang="en-US"/>
              <a:t>It also influences daily operations, how decisions are made and the responsibilities of owners, managers and employees. </a:t>
            </a:r>
          </a:p>
          <a:p>
            <a:endParaRPr lang="en-US"/>
          </a:p>
          <a:p>
            <a:r>
              <a:rPr lang="en-US"/>
              <a:t>Business structure affects transfer in several ways. The most important is that it can limit liability. Next most important is it can ease the transfer of ownership interest. Finally, it can allow for gradual transfer over time.</a:t>
            </a:r>
          </a:p>
        </p:txBody>
      </p:sp>
      <p:sp>
        <p:nvSpPr>
          <p:cNvPr id="4" name="Slide Number Placeholder 3"/>
          <p:cNvSpPr>
            <a:spLocks noGrp="1"/>
          </p:cNvSpPr>
          <p:nvPr>
            <p:ph type="sldNum" sz="quarter" idx="5"/>
          </p:nvPr>
        </p:nvSpPr>
        <p:spPr/>
        <p:txBody>
          <a:bodyPr/>
          <a:lstStyle/>
          <a:p>
            <a:fld id="{E3F86F0F-895A-944D-A495-0C8B192790BE}" type="slidenum">
              <a:rPr lang="en-US"/>
              <a:pPr/>
              <a:t>21</a:t>
            </a:fld>
            <a:endParaRPr lang="en-US"/>
          </a:p>
        </p:txBody>
      </p:sp>
      <p:sp>
        <p:nvSpPr>
          <p:cNvPr id="7" name="Slide Image Placeholder 6">
            <a:extLst>
              <a:ext uri="{FF2B5EF4-FFF2-40B4-BE49-F238E27FC236}">
                <a16:creationId xmlns:a16="http://schemas.microsoft.com/office/drawing/2014/main" id="{263FF69C-9397-4CA4-1585-A30FC7901514}"/>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636545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96957" y="2301926"/>
            <a:ext cx="6202017" cy="6052620"/>
          </a:xfrm>
        </p:spPr>
        <p:txBody>
          <a:bodyPr/>
          <a:lstStyle/>
          <a:p>
            <a:r>
              <a:rPr lang="en-US"/>
              <a:t>The four main types of businesses are sole proprietorship, partnerships, limited liability companies or LLCs and corporations. </a:t>
            </a:r>
          </a:p>
          <a:p>
            <a:r>
              <a:rPr lang="en-US"/>
              <a:t>Each has its advantages and disadvantages from a farm/ranch transfer perspective including different tax and legal implications. </a:t>
            </a:r>
          </a:p>
          <a:p>
            <a:r>
              <a:rPr lang="en-US"/>
              <a:t>Whether you are forming a business or if you already have or are working with someone who already has a business structure in place, it’s important to understand things like: Who owns what? Who makes business decisions? What are the liability concerns? And how is income taxed? </a:t>
            </a:r>
          </a:p>
          <a:p>
            <a:endParaRPr lang="en-US"/>
          </a:p>
          <a:p>
            <a:r>
              <a:rPr lang="en-US"/>
              <a:t>A sole proprietorships is the simplest, easiest and cheapest type of business to create. In a sole proprietorship the business is owned and run by one person and legally there is no difference between the owner and the business. Because of this, they don’t offer any liability protection to the owner–or in legal language “they have unlimited liability”– so the owner is solely responsible for all business activity, including lawsuits and debt. In a farm or ranch transfer situation, it is important to note that you can't transfer partial interests in a sole proprietorship while you can in other kinds of business entities. This makes it challenging to transfer different individual assets to different people.</a:t>
            </a:r>
          </a:p>
          <a:p>
            <a:r>
              <a:rPr lang="en-US"/>
              <a:t>A partnership is like a sole proprietorship, just between two or more people. In partnerships, owners may have equal stake and share liabilities. Like sole proprietorships, partnerships don’t offer liability protections. But it’s easier to transfer different assets between different parties than it is in a sole proprietorship.</a:t>
            </a:r>
          </a:p>
          <a:p>
            <a:r>
              <a:rPr lang="en-US"/>
              <a:t>Limited Liability Companies (or LLCs) are legally distinct from their owners and provide liability protections. The business can continue after the death of the owners, and it’s relatively easy to transfer partial interests in the business to other people. LLCs often are the structure of choice especially for small farms and ranches because they offer protections but are flexible and a good way to transfer both management and ownership.</a:t>
            </a:r>
          </a:p>
          <a:p>
            <a:r>
              <a:rPr lang="en-US"/>
              <a:t>All three of these are considered “pass-through entities” which means all partners need to claim their profits on their personal tax returns. </a:t>
            </a:r>
          </a:p>
          <a:p>
            <a:r>
              <a:rPr lang="en-US"/>
              <a:t>A corporation is an organization—usually a group of people or a company—authorized by the state to act as a single entity and recognized in law. It provides more protection for the owner or owners, but also more time and attention to form and maintain. There are 5 types of corporations, including cooperatives and nonprofit organizations, but we won’t go into that detail today. Review the Information Sheet to learn more. </a:t>
            </a:r>
          </a:p>
          <a:p>
            <a:endParaRPr lang="en-US"/>
          </a:p>
          <a:p>
            <a:r>
              <a:rPr lang="en-US"/>
              <a:t>These are only 4 of many business structure options.</a:t>
            </a:r>
          </a:p>
          <a:p>
            <a:endParaRPr lang="en-US"/>
          </a:p>
          <a:p>
            <a:r>
              <a:rPr lang="en-US" u="sng"/>
              <a:t>Trainer Instructions:</a:t>
            </a:r>
          </a:p>
          <a:p>
            <a:r>
              <a:rPr lang="en-US"/>
              <a:t>See Resource Lists for additional business structure models.</a:t>
            </a:r>
          </a:p>
        </p:txBody>
      </p:sp>
      <p:sp>
        <p:nvSpPr>
          <p:cNvPr id="4" name="Slide Number Placeholder 3"/>
          <p:cNvSpPr>
            <a:spLocks noGrp="1"/>
          </p:cNvSpPr>
          <p:nvPr>
            <p:ph type="sldNum" sz="quarter" idx="5"/>
          </p:nvPr>
        </p:nvSpPr>
        <p:spPr/>
        <p:txBody>
          <a:bodyPr/>
          <a:lstStyle/>
          <a:p>
            <a:fld id="{E3F86F0F-895A-944D-A495-0C8B192790BE}" type="slidenum">
              <a:rPr lang="en-US"/>
              <a:pPr/>
              <a:t>22</a:t>
            </a:fld>
            <a:endParaRPr lang="en-US"/>
          </a:p>
        </p:txBody>
      </p:sp>
      <p:sp>
        <p:nvSpPr>
          <p:cNvPr id="7" name="Slide Image Placeholder 6">
            <a:extLst>
              <a:ext uri="{FF2B5EF4-FFF2-40B4-BE49-F238E27FC236}">
                <a16:creationId xmlns:a16="http://schemas.microsoft.com/office/drawing/2014/main" id="{A268B9F6-B74F-75CE-557A-6974AAD01746}"/>
              </a:ext>
            </a:extLst>
          </p:cNvPr>
          <p:cNvSpPr>
            <a:spLocks noGrp="1" noRot="1" noChangeAspect="1"/>
          </p:cNvSpPr>
          <p:nvPr>
            <p:ph type="sldImg"/>
          </p:nvPr>
        </p:nvSpPr>
        <p:spPr>
          <a:xfrm>
            <a:off x="2339975" y="258763"/>
            <a:ext cx="2635250" cy="1976437"/>
          </a:xfrm>
        </p:spPr>
      </p:sp>
    </p:spTree>
    <p:extLst>
      <p:ext uri="{BB962C8B-B14F-4D97-AF65-F5344CB8AC3E}">
        <p14:creationId xmlns:p14="http://schemas.microsoft.com/office/powerpoint/2010/main" val="2072814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Buy-Sell agreements help ensure an orderly transfer of farm and ranch assets. They spell out what will happen in the event of the 5 Ds: Dissolution, divorce, disability, disaster, and death. </a:t>
            </a:r>
          </a:p>
          <a:p>
            <a:endParaRPr lang="en-US"/>
          </a:p>
          <a:p>
            <a:r>
              <a:rPr lang="en-US"/>
              <a:t>Buy-sell agreements are contracts that require{enable?} one business owner to buy all or a portion of a shared business upon the retirement, death or disability of another business owner. The contract specifies who will buy the ownership interest, how much it will cost, when it will happen, and the terms of the sale. </a:t>
            </a:r>
          </a:p>
          <a:p>
            <a:endParaRPr lang="en-US"/>
          </a:p>
          <a:p>
            <a:r>
              <a:rPr lang="en-US"/>
              <a:t>No one likes to think about these things, especially at the beginning of a relationship. But it’s still important to address them. </a:t>
            </a:r>
          </a:p>
          <a:p>
            <a:endParaRPr lang="en-US"/>
          </a:p>
          <a:p>
            <a:r>
              <a:rPr lang="en-US"/>
              <a:t>Whether your business structure is a partnership, corporation or LLC, a buy/sell agreement can set the price and payment terms of a future buyout. As such, it also should address possible financing options. </a:t>
            </a:r>
          </a:p>
          <a:p>
            <a:endParaRPr lang="en-US"/>
          </a:p>
          <a:p>
            <a:r>
              <a:rPr lang="en-US"/>
              <a:t>There are four main ways to fund a buy-sell agreement: Savings, Insurance, Loans, and Luck (you know, the rich uncle or lottery.)</a:t>
            </a:r>
          </a:p>
          <a:p>
            <a:endParaRPr lang="en-US"/>
          </a:p>
          <a:p>
            <a:r>
              <a:rPr lang="en-US"/>
              <a:t>Long and short, Buy-Sell Agreements create a way to determine asset values, outline the process for transferring the business, and provide payment and/or financing terms. And they can be used to address both the farm/ranch business and the real estate.</a:t>
            </a:r>
          </a:p>
          <a:p>
            <a:endParaRPr lang="en-US"/>
          </a:p>
          <a:p>
            <a:r>
              <a:rPr lang="en-US"/>
              <a:t>Key provisions should address price (valuation), the transfer process/timetable, and payment terms/financing.</a:t>
            </a:r>
          </a:p>
        </p:txBody>
      </p:sp>
      <p:sp>
        <p:nvSpPr>
          <p:cNvPr id="4" name="Slide Number Placeholder 3"/>
          <p:cNvSpPr>
            <a:spLocks noGrp="1"/>
          </p:cNvSpPr>
          <p:nvPr>
            <p:ph type="sldNum" sz="quarter" idx="10"/>
          </p:nvPr>
        </p:nvSpPr>
        <p:spPr/>
        <p:txBody>
          <a:bodyPr/>
          <a:lstStyle/>
          <a:p>
            <a:fld id="{E3F86F0F-895A-944D-A495-0C8B192790BE}" type="slidenum">
              <a:rPr lang="en-US"/>
              <a:pPr/>
              <a:t>23</a:t>
            </a:fld>
            <a:endParaRPr lang="en-US"/>
          </a:p>
        </p:txBody>
      </p:sp>
      <p:sp>
        <p:nvSpPr>
          <p:cNvPr id="7" name="Slide Image Placeholder 6">
            <a:extLst>
              <a:ext uri="{FF2B5EF4-FFF2-40B4-BE49-F238E27FC236}">
                <a16:creationId xmlns:a16="http://schemas.microsoft.com/office/drawing/2014/main" id="{D760DC16-FFEC-AB20-8123-6757BDEA8B81}"/>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1874316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Operating agreements come in many forms including a partnership agreement, corporate bylaws, or and LLC operating agreement.  – may be thought of as the contract both among the members of an entity with each</a:t>
            </a:r>
          </a:p>
          <a:p>
            <a:endParaRPr lang="en-US"/>
          </a:p>
          <a:p>
            <a:r>
              <a:rPr lang="en-US"/>
              <a:t>other and with the entity itself. Six states require LLCs to keep an operating agreement: California, Delaware, Maine, Missouri, Nebraska and New York. But even without a legal requirement, Farm Business Operating Agreements can benefit all farms and ranches, no matter what is their legal structure.</a:t>
            </a:r>
          </a:p>
          <a:p>
            <a:endParaRPr lang="en-US"/>
          </a:p>
          <a:p>
            <a:r>
              <a:rPr lang="en-US"/>
              <a:t>Farm Business Operating Agreements are used when two or more parties have a stake in a farm or ranch business by investing capital, contributing labor and management, and sharing income the farm/ranch business generates. However, while the income is shared, it is not necessarily shared equally. Usually each party receives a share based on the extent of their resources and other contributions. It’s up to the parties to decide how income is shared. Each party's income is used to pay for expenses including taxes and debt payments. The Operating Agreement spells out the terms so that the parties know what to expect and are treated fairly. </a:t>
            </a:r>
          </a:p>
          <a:p>
            <a:endParaRPr lang="en-US"/>
          </a:p>
          <a:p>
            <a:r>
              <a:rPr lang="en-US"/>
              <a:t>Farm Business Operating Agreements often are used between generations working together on a farm or ranch. In these cases, the senior party often supplies the land and other farm/ranch real estate assets, and the junior party more of the labor. Beyond that, there are many ways the parties share ownership of other assets, like equipment or livestock. </a:t>
            </a:r>
          </a:p>
          <a:p>
            <a:endParaRPr lang="en-US"/>
          </a:p>
          <a:p>
            <a:r>
              <a:rPr lang="en-US"/>
              <a:t>Perhaps the most important part of the Agreement is the discussion that takes place to create one. This is because it forces the parties to think about potential issues which may come up and resolve them before they turn into problems.</a:t>
            </a:r>
          </a:p>
        </p:txBody>
      </p:sp>
      <p:sp>
        <p:nvSpPr>
          <p:cNvPr id="4" name="Slide Number Placeholder 3"/>
          <p:cNvSpPr>
            <a:spLocks noGrp="1"/>
          </p:cNvSpPr>
          <p:nvPr>
            <p:ph type="sldNum" sz="quarter" idx="5"/>
          </p:nvPr>
        </p:nvSpPr>
        <p:spPr/>
        <p:txBody>
          <a:bodyPr/>
          <a:lstStyle/>
          <a:p>
            <a:fld id="{6145F6E3-A983-4E35-88C2-65DC0F2E4105}" type="slidenum">
              <a:rPr lang="en-US" smtClean="0"/>
              <a:pPr/>
              <a:t>24</a:t>
            </a:fld>
            <a:endParaRPr lang="en-US"/>
          </a:p>
        </p:txBody>
      </p:sp>
      <p:sp>
        <p:nvSpPr>
          <p:cNvPr id="7" name="Slide Image Placeholder 6">
            <a:extLst>
              <a:ext uri="{FF2B5EF4-FFF2-40B4-BE49-F238E27FC236}">
                <a16:creationId xmlns:a16="http://schemas.microsoft.com/office/drawing/2014/main" id="{01D5BB75-B393-A906-E606-6B2B50FA827E}"/>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7319236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Succession and estate planning can be seen as tools but here I will present as if they are a toolbox with a set of other tools that address different issues. </a:t>
            </a:r>
          </a:p>
          <a:p>
            <a:endParaRPr lang="en-US"/>
          </a:p>
          <a:p>
            <a:r>
              <a:rPr lang="en-US"/>
              <a:t>Estate planning generally refers to how assets pass on after death while succession planning looks at how assets will be transferred either after death OR during the asset holder’s lifetime. </a:t>
            </a:r>
          </a:p>
          <a:p>
            <a:r>
              <a:rPr lang="en-US"/>
              <a:t>Succession planning often is part of an estate plan but doesn’t have to be.</a:t>
            </a:r>
          </a:p>
          <a:p>
            <a:endParaRPr lang="en-US"/>
          </a:p>
          <a:p>
            <a:r>
              <a:rPr lang="en-US"/>
              <a:t>If a farm/ranch business is involved, succession planning also addresses the transfer of knowledge and management as well as assets.</a:t>
            </a:r>
          </a:p>
        </p:txBody>
      </p:sp>
      <p:sp>
        <p:nvSpPr>
          <p:cNvPr id="4" name="Slide Number Placeholder 3"/>
          <p:cNvSpPr>
            <a:spLocks noGrp="1"/>
          </p:cNvSpPr>
          <p:nvPr>
            <p:ph type="sldNum" sz="quarter" idx="5"/>
          </p:nvPr>
        </p:nvSpPr>
        <p:spPr/>
        <p:txBody>
          <a:bodyPr/>
          <a:lstStyle/>
          <a:p>
            <a:fld id="{6145F6E3-A983-4E35-88C2-65DC0F2E4105}" type="slidenum">
              <a:rPr lang="en-US"/>
              <a:pPr/>
              <a:t>25</a:t>
            </a:fld>
            <a:endParaRPr lang="en-US"/>
          </a:p>
        </p:txBody>
      </p:sp>
      <p:sp>
        <p:nvSpPr>
          <p:cNvPr id="7" name="Slide Image Placeholder 6">
            <a:extLst>
              <a:ext uri="{FF2B5EF4-FFF2-40B4-BE49-F238E27FC236}">
                <a16:creationId xmlns:a16="http://schemas.microsoft.com/office/drawing/2014/main" id="{E908AAF1-1381-7A1C-E356-AC3A63D1F16F}"/>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706000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As I said earlier, tools can be used for many things. In the case of farm or ranch succession, they may include business structure and buy-sell agreements, but also well-planned gifts, health care and retirement planning, along with long term leases and conservation easements. </a:t>
            </a:r>
          </a:p>
        </p:txBody>
      </p:sp>
      <p:sp>
        <p:nvSpPr>
          <p:cNvPr id="4" name="Slide Number Placeholder 3"/>
          <p:cNvSpPr>
            <a:spLocks noGrp="1"/>
          </p:cNvSpPr>
          <p:nvPr>
            <p:ph type="sldNum" sz="quarter" idx="5"/>
          </p:nvPr>
        </p:nvSpPr>
        <p:spPr/>
        <p:txBody>
          <a:bodyPr/>
          <a:lstStyle/>
          <a:p>
            <a:fld id="{6145F6E3-A983-4E35-88C2-65DC0F2E4105}" type="slidenum">
              <a:rPr lang="en-US" smtClean="0"/>
              <a:pPr/>
              <a:t>26</a:t>
            </a:fld>
            <a:endParaRPr lang="en-US"/>
          </a:p>
        </p:txBody>
      </p:sp>
      <p:sp>
        <p:nvSpPr>
          <p:cNvPr id="7" name="Slide Image Placeholder 6">
            <a:extLst>
              <a:ext uri="{FF2B5EF4-FFF2-40B4-BE49-F238E27FC236}">
                <a16:creationId xmlns:a16="http://schemas.microsoft.com/office/drawing/2014/main" id="{467603DE-4386-7A4A-E575-20778320C65B}"/>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621046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Well-planned gifts can be an effective way to transfer assets, and often are used in family farm transfers. But they need to be balanced with other strategies. </a:t>
            </a:r>
          </a:p>
          <a:p>
            <a:endParaRPr lang="en-US"/>
          </a:p>
          <a:p>
            <a:r>
              <a:rPr lang="en-US"/>
              <a:t>For farm transfer purposes, a gift is a lifetime asset transfer at less than market value, or where no payment is received. </a:t>
            </a:r>
          </a:p>
          <a:p>
            <a:endParaRPr lang="en-US"/>
          </a:p>
          <a:p>
            <a:r>
              <a:rPr lang="en-US"/>
              <a:t>A "bargain sale" is part sale part gift and can be a useful way to provide a discount to facilitate transfers outside of the family. But be careful, there may be tax implications.</a:t>
            </a:r>
          </a:p>
          <a:p>
            <a:endParaRPr lang="en-US"/>
          </a:p>
          <a:p>
            <a:r>
              <a:rPr lang="en-US"/>
              <a:t>As a frame of reference, the federal estate/gift tax exemption for 2022 is $12.06 million per person – so a couple can pass $24.12 million free of federal estate/gift tax.</a:t>
            </a:r>
            <a:br>
              <a:rPr lang="en-US"/>
            </a:br>
            <a:r>
              <a:rPr lang="en-US"/>
              <a:t>The annual federal gift tax exclusion for 2022 now $16,000 per recipient per year.</a:t>
            </a:r>
            <a:br>
              <a:rPr lang="en-US"/>
            </a:br>
            <a:r>
              <a:rPr lang="en-US"/>
              <a:t>Most states do not have gift taxes so this can provide an additional financial benefit.</a:t>
            </a:r>
            <a:br>
              <a:rPr lang="en-US"/>
            </a:br>
            <a:r>
              <a:rPr lang="en-US"/>
              <a:t>By contrast gift or bargain sales are not used that much even though the same tax benefits apply. </a:t>
            </a:r>
          </a:p>
          <a:p>
            <a:endParaRPr lang="en-US"/>
          </a:p>
          <a:p>
            <a:r>
              <a:rPr lang="en-US"/>
              <a:t>These numbers are indexed for inflation – meaning they increase periodically. </a:t>
            </a:r>
          </a:p>
        </p:txBody>
      </p:sp>
      <p:sp>
        <p:nvSpPr>
          <p:cNvPr id="4" name="Slide Number Placeholder 3"/>
          <p:cNvSpPr>
            <a:spLocks noGrp="1"/>
          </p:cNvSpPr>
          <p:nvPr>
            <p:ph type="sldNum" sz="quarter" idx="5"/>
          </p:nvPr>
        </p:nvSpPr>
        <p:spPr/>
        <p:txBody>
          <a:bodyPr/>
          <a:lstStyle/>
          <a:p>
            <a:fld id="{6145F6E3-A983-4E35-88C2-65DC0F2E4105}" type="slidenum">
              <a:rPr lang="en-US"/>
              <a:pPr/>
              <a:t>27</a:t>
            </a:fld>
            <a:endParaRPr lang="en-US"/>
          </a:p>
        </p:txBody>
      </p:sp>
      <p:sp>
        <p:nvSpPr>
          <p:cNvPr id="7" name="Slide Image Placeholder 6">
            <a:extLst>
              <a:ext uri="{FF2B5EF4-FFF2-40B4-BE49-F238E27FC236}">
                <a16:creationId xmlns:a16="http://schemas.microsoft.com/office/drawing/2014/main" id="{E6D53CC1-4C35-6E64-AF82-22E9F90AF9FA}"/>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524525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Retirement can present cash flow problems so retirement planning usually focuses on income as well as cash flow. </a:t>
            </a:r>
          </a:p>
          <a:p>
            <a:endParaRPr lang="en-US"/>
          </a:p>
          <a:p>
            <a:r>
              <a:rPr lang="en-US"/>
              <a:t>Income can come from sources like Social Security, a pension, an IRA and/or a retirement fund. In a farm or ranch transfer situation, it is important for both parties to be aware of the need for ongoing income and ensure enough assets are protected to support the exiting landowner in retirement. </a:t>
            </a:r>
          </a:p>
          <a:p>
            <a:endParaRPr lang="en-US"/>
          </a:p>
          <a:p>
            <a:r>
              <a:rPr lang="en-US"/>
              <a:t>Retirement planning also should address how to stay active and healthy and prepare for the possibility of long-term or nursing home care in case it is needed.</a:t>
            </a:r>
          </a:p>
        </p:txBody>
      </p:sp>
      <p:sp>
        <p:nvSpPr>
          <p:cNvPr id="4" name="Slide Number Placeholder 3"/>
          <p:cNvSpPr>
            <a:spLocks noGrp="1"/>
          </p:cNvSpPr>
          <p:nvPr>
            <p:ph type="sldNum" sz="quarter" idx="5"/>
          </p:nvPr>
        </p:nvSpPr>
        <p:spPr/>
        <p:txBody>
          <a:bodyPr/>
          <a:lstStyle/>
          <a:p>
            <a:fld id="{6145F6E3-A983-4E35-88C2-65DC0F2E4105}" type="slidenum">
              <a:rPr lang="en-US"/>
              <a:pPr/>
              <a:t>28</a:t>
            </a:fld>
            <a:endParaRPr lang="en-US"/>
          </a:p>
        </p:txBody>
      </p:sp>
      <p:sp>
        <p:nvSpPr>
          <p:cNvPr id="10" name="Slide Image Placeholder 9">
            <a:extLst>
              <a:ext uri="{FF2B5EF4-FFF2-40B4-BE49-F238E27FC236}">
                <a16:creationId xmlns:a16="http://schemas.microsoft.com/office/drawing/2014/main" id="{CEC669C4-884C-800E-CDEF-97EBE49B3881}"/>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475823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Health care is a top concern for both owners and incoming farmers and ranchers and its potentially high costs should be addressed in the context of farm or ranch transfer. </a:t>
            </a:r>
          </a:p>
          <a:p>
            <a:r>
              <a:rPr lang="en-US"/>
              <a:t>Many older farmers worry about how they will pay for health care when they retire. This can have an impact on their transfer plans. Out of pocket health care costs often are the largest expense in retirement, especially if nursing home care is needed, so they must balance their goals for asset protection with potential health care needs.</a:t>
            </a:r>
          </a:p>
          <a:p>
            <a:r>
              <a:rPr lang="en-US"/>
              <a:t>Medicare is the federal health insurance program for people aged 65 or older and some younger people with disabilities or End-Stage Renal Disease. It provides several options including insurance just for hospitalization (Part A, usually free), medical (Part B, with a fee) and prescription drug insurance (Part D, also with a fee). Making choices for Parts B and D can be complicated so it is wise to consult with an advisor. </a:t>
            </a:r>
          </a:p>
          <a:p>
            <a:r>
              <a:rPr lang="en-US"/>
              <a:t>Health care also is a concern for incoming producers. Its high costs can affect their ability to afford land. Health insurance offers protection from high, unexpected costs in the case of a serious accident or illness. Most health insurance policies also cover some preventive services— like shots and screening tests—at low or no cost. Many farmers/ranchers have private insurance through an employer because either they or their spouse has an off-farm job. Others buy private insurance or receive insurance through the Affordable Care Act. </a:t>
            </a:r>
          </a:p>
          <a:p>
            <a:r>
              <a:rPr lang="en-US"/>
              <a:t>Medicaid is a federal and state program that help cover healthcare costs for people with limited income. It also offers benefits not normally covered by Medicare, including nursing home and personal care services.</a:t>
            </a:r>
          </a:p>
          <a:p>
            <a:r>
              <a:rPr lang="en-US"/>
              <a:t>A Health Care Proxy, or living will, is a document used to name a trusted person to serve as your proxy, or agent, and make health care decisions for you if you can’t speak for yourself. </a:t>
            </a:r>
          </a:p>
          <a:p>
            <a:r>
              <a:rPr lang="en-US"/>
              <a:t>Long term care insurance refers to a host of services that aren’t covered by regular health insurance, such as help with routine activities, like bathing, dressing or getting in and out of bed. It helps cover the costs of care for chronic medical conditions and disabilities. Most policies reimburse you for care in a variety of places including your home, a nursing home or an assisted living facility. Whether it’s the right choice for you depends on your situation and preferences but you should think about it because you can’t wait to decide until you need it. </a:t>
            </a:r>
          </a:p>
        </p:txBody>
      </p:sp>
      <p:sp>
        <p:nvSpPr>
          <p:cNvPr id="4" name="Slide Number Placeholder 3"/>
          <p:cNvSpPr>
            <a:spLocks noGrp="1"/>
          </p:cNvSpPr>
          <p:nvPr>
            <p:ph type="sldNum" sz="quarter" idx="5"/>
          </p:nvPr>
        </p:nvSpPr>
        <p:spPr/>
        <p:txBody>
          <a:bodyPr/>
          <a:lstStyle/>
          <a:p>
            <a:fld id="{E3F86F0F-895A-944D-A495-0C8B192790BE}" type="slidenum">
              <a:rPr lang="en-US"/>
              <a:pPr/>
              <a:t>29</a:t>
            </a:fld>
            <a:endParaRPr lang="en-US"/>
          </a:p>
        </p:txBody>
      </p:sp>
      <p:sp>
        <p:nvSpPr>
          <p:cNvPr id="7" name="Slide Image Placeholder 6">
            <a:extLst>
              <a:ext uri="{FF2B5EF4-FFF2-40B4-BE49-F238E27FC236}">
                <a16:creationId xmlns:a16="http://schemas.microsoft.com/office/drawing/2014/main" id="{35D15ED2-5CED-86DA-F2B7-96359FC5E6B6}"/>
              </a:ext>
            </a:extLst>
          </p:cNvPr>
          <p:cNvSpPr>
            <a:spLocks noGrp="1" noRot="1" noChangeAspect="1"/>
          </p:cNvSpPr>
          <p:nvPr>
            <p:ph type="sldImg"/>
          </p:nvPr>
        </p:nvSpPr>
        <p:spPr/>
      </p:sp>
    </p:spTree>
    <p:extLst>
      <p:ext uri="{BB962C8B-B14F-4D97-AF65-F5344CB8AC3E}">
        <p14:creationId xmlns:p14="http://schemas.microsoft.com/office/powerpoint/2010/main" val="1306311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curriculum was created by American Farmland Trust with a lot of help from a national Educational Team of advisors and a wonderful group of subject matter experts. </a:t>
            </a:r>
          </a:p>
          <a:p>
            <a:endParaRPr lang="en-US"/>
          </a:p>
          <a:p>
            <a:r>
              <a:rPr lang="en-US"/>
              <a:t>It was made possible by a grant from the USDA Beginning Farmer and Rancher Development Program Award # 2020 - 49400 – 3325 with additional support from Farm Credit and the members of AFT. </a:t>
            </a:r>
          </a:p>
          <a:p>
            <a:endParaRPr lang="en-US"/>
          </a:p>
        </p:txBody>
      </p:sp>
      <p:sp>
        <p:nvSpPr>
          <p:cNvPr id="4" name="Slide Number Placeholder 3"/>
          <p:cNvSpPr>
            <a:spLocks noGrp="1"/>
          </p:cNvSpPr>
          <p:nvPr>
            <p:ph type="sldNum" sz="quarter" idx="5"/>
          </p:nvPr>
        </p:nvSpPr>
        <p:spPr/>
        <p:txBody>
          <a:bodyPr/>
          <a:lstStyle/>
          <a:p>
            <a:pPr defTabSz="948507">
              <a:defRPr/>
            </a:pPr>
            <a:fld id="{20F99AC1-5AA4-49A2-8A31-29032D8E4CBF}" type="slidenum">
              <a:rPr lang="en-US">
                <a:solidFill>
                  <a:prstClr val="black"/>
                </a:solidFill>
                <a:latin typeface="Calibri" panose="020F0502020204030204"/>
              </a:rPr>
              <a:pPr defTabSz="948507">
                <a:defRPr/>
              </a:pPr>
              <a:t>3</a:t>
            </a:fld>
            <a:endParaRPr lang="en-US">
              <a:solidFill>
                <a:prstClr val="black"/>
              </a:solidFill>
              <a:latin typeface="Calibri" panose="020F0502020204030204"/>
            </a:endParaRPr>
          </a:p>
        </p:txBody>
      </p:sp>
      <p:sp>
        <p:nvSpPr>
          <p:cNvPr id="7" name="Slide Image Placeholder 6">
            <a:extLst>
              <a:ext uri="{FF2B5EF4-FFF2-40B4-BE49-F238E27FC236}">
                <a16:creationId xmlns:a16="http://schemas.microsoft.com/office/drawing/2014/main" id="{ECEF0ED9-9DDE-F553-09BB-3CDC6FA05FBD}"/>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9264828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 conservation easement is a deed restriction landowners voluntarily place on their property to protect conservation values such as farmland, wetlands, ground and surface water, wildlife habitat, historic sites and scenic views. An agricultural conservation easement protects working farmland, grassland and ranchland to keep it available for agriculture by restricting nonagricultural development and/or subdivision.</a:t>
            </a:r>
          </a:p>
          <a:p>
            <a:endParaRPr lang="en-US"/>
          </a:p>
          <a:p>
            <a:r>
              <a:rPr lang="en-US"/>
              <a:t>Agricultural easements can be donated or sold to a public Purchase of Agricultural Land Easement (aka Purchase of Development Rights) program.</a:t>
            </a:r>
          </a:p>
          <a:p>
            <a:endParaRPr lang="en-US"/>
          </a:p>
          <a:p>
            <a:r>
              <a:rPr lang="en-US"/>
              <a:t>Agricultural Conservation Easements can facilitate transfer by keeping land available for farming and ranching and reducing the speculative value of the land to its agricultural or “restricted” value. This makes it more affordable for a new farmer or rancher to buy.</a:t>
            </a:r>
          </a:p>
          <a:p>
            <a:endParaRPr lang="en-US"/>
          </a:p>
          <a:p>
            <a:r>
              <a:rPr lang="en-US"/>
              <a:t>Selling an agricultural conservation easement creates equity for family members who don’t want to farm by generating income for them while making the land available to family members who do. </a:t>
            </a:r>
          </a:p>
          <a:p>
            <a:endParaRPr lang="en-US"/>
          </a:p>
          <a:p>
            <a:r>
              <a:rPr lang="en-US"/>
              <a:t>It also can help fund the landowner’s retirement. </a:t>
            </a:r>
          </a:p>
        </p:txBody>
      </p:sp>
      <p:sp>
        <p:nvSpPr>
          <p:cNvPr id="4" name="Slide Number Placeholder 3"/>
          <p:cNvSpPr>
            <a:spLocks noGrp="1"/>
          </p:cNvSpPr>
          <p:nvPr>
            <p:ph type="sldNum" sz="quarter" idx="5"/>
          </p:nvPr>
        </p:nvSpPr>
        <p:spPr/>
        <p:txBody>
          <a:bodyPr/>
          <a:lstStyle/>
          <a:p>
            <a:fld id="{6145F6E3-A983-4E35-88C2-65DC0F2E4105}" type="slidenum">
              <a:rPr lang="en-US" smtClean="0"/>
              <a:pPr/>
              <a:t>30</a:t>
            </a:fld>
            <a:endParaRPr lang="en-US"/>
          </a:p>
        </p:txBody>
      </p:sp>
      <p:sp>
        <p:nvSpPr>
          <p:cNvPr id="7" name="Slide Image Placeholder 6">
            <a:extLst>
              <a:ext uri="{FF2B5EF4-FFF2-40B4-BE49-F238E27FC236}">
                <a16:creationId xmlns:a16="http://schemas.microsoft.com/office/drawing/2014/main" id="{FFD8E667-A10F-1561-76DB-ACD7D54BA6BF}"/>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9566810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Land transfer is about more than land ownership. According to USDA, about 39 percent of farmland acres (in the contiguous 48 States) is rented. This is especially true of cropland, where more than half is rented, compared to just over a quarter of pastureland. So leasing—especially long-term leases—is an important tool. Leases can be transferred </a:t>
            </a:r>
          </a:p>
          <a:p>
            <a:endParaRPr lang="en-US"/>
          </a:p>
          <a:p>
            <a:r>
              <a:rPr lang="en-US"/>
              <a:t>Most leases are annual, hand-shake type leases. These short-term leases provide flexibility but little security and aren’t really a transfer tool. But long-term leases, which can be hard to come by, can be transferred, and also may include lease to own and other provisions which make leasing worth considering as a transfer tool. </a:t>
            </a:r>
          </a:p>
          <a:p>
            <a:endParaRPr lang="en-US"/>
          </a:p>
          <a:p>
            <a:r>
              <a:rPr lang="en-US"/>
              <a:t>When considering leases as a farm or ranch transfer tool, it’s a good idea to think about 5 year or longer-term leases. These can help: </a:t>
            </a:r>
          </a:p>
          <a:p>
            <a:pPr lvl="1"/>
            <a:r>
              <a:rPr lang="en-US"/>
              <a:t>Provide greater security for both the incoming producer and the landowner</a:t>
            </a:r>
          </a:p>
          <a:p>
            <a:pPr lvl="1"/>
            <a:r>
              <a:rPr lang="en-US"/>
              <a:t>Support a long-term planning horizon</a:t>
            </a:r>
          </a:p>
          <a:p>
            <a:pPr lvl="1"/>
            <a:r>
              <a:rPr lang="en-US"/>
              <a:t>They also may include rights of first refusal or an option to purchase as a path to ownership</a:t>
            </a:r>
          </a:p>
          <a:p>
            <a:pPr lvl="1"/>
            <a:r>
              <a:rPr lang="en-US"/>
              <a:t>And if the land isn’t already assessed for agriculture, they can help it qualify, reducing the landowner’s property taxes</a:t>
            </a:r>
          </a:p>
          <a:p>
            <a:pPr lvl="1"/>
            <a:endParaRPr lang="en-US"/>
          </a:p>
          <a:p>
            <a:r>
              <a:rPr lang="en-US"/>
              <a:t>Ground Leases are a promising option. A fairly new tool for agriculture, Ground Leases are very long-term leases where the tenant rents the land but can own any improvements they make to the property, such as building a barn or shed. Usually 50-99 years, and often transferable, they allow the tenant to build equity because they can sell the assets they’ve improved. </a:t>
            </a:r>
          </a:p>
        </p:txBody>
      </p:sp>
      <p:sp>
        <p:nvSpPr>
          <p:cNvPr id="4" name="Slide Number Placeholder 3"/>
          <p:cNvSpPr>
            <a:spLocks noGrp="1"/>
          </p:cNvSpPr>
          <p:nvPr>
            <p:ph type="sldNum" sz="quarter" idx="5"/>
          </p:nvPr>
        </p:nvSpPr>
        <p:spPr/>
        <p:txBody>
          <a:bodyPr/>
          <a:lstStyle/>
          <a:p>
            <a:fld id="{E3F86F0F-895A-944D-A495-0C8B192790BE}" type="slidenum">
              <a:rPr lang="en-US"/>
              <a:pPr/>
              <a:t>31</a:t>
            </a:fld>
            <a:endParaRPr lang="en-US"/>
          </a:p>
        </p:txBody>
      </p:sp>
      <p:sp>
        <p:nvSpPr>
          <p:cNvPr id="7" name="Slide Image Placeholder 6">
            <a:extLst>
              <a:ext uri="{FF2B5EF4-FFF2-40B4-BE49-F238E27FC236}">
                <a16:creationId xmlns:a16="http://schemas.microsoft.com/office/drawing/2014/main" id="{FCCE2574-C43E-1709-76B7-92648828493C}"/>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97225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Estate planning is a process to ensure the orderly transfer of assets and liabilities at death. It may include a retirement or succession plan and it may be designed to reduce or eliminate estate (or death) taxes. </a:t>
            </a:r>
          </a:p>
          <a:p>
            <a:endParaRPr lang="en-US"/>
          </a:p>
          <a:p>
            <a:r>
              <a:rPr lang="en-US"/>
              <a:t>Successful estate planning and farm transfer require effective communication and a team effort—including financial, farm management, tax and legal expertise. Because plans must be tailored to individual circumstances, they must be designed to meet a variety of unique situations. We are not going to go into depth about the process here but will touch on the main tools used in an estate plan. In addition to the tools we’ve already discussed, estate planning tools include transfers on death—or TODs—wills, trusts and life insurance.</a:t>
            </a:r>
          </a:p>
          <a:p>
            <a:endParaRPr lang="en-US"/>
          </a:p>
          <a:p>
            <a:r>
              <a:rPr lang="en-US"/>
              <a:t>A good estate plan will put the right people in charge of the right things and give them the right information and legal authority. Often designed to avoid probate and minimize taxes, an estate plan should address personal and/or family goals, accommodate special needs, ensure peace of mind and potentially support the lifestyle of any heirs. </a:t>
            </a:r>
          </a:p>
        </p:txBody>
      </p:sp>
      <p:sp>
        <p:nvSpPr>
          <p:cNvPr id="4" name="Slide Number Placeholder 3"/>
          <p:cNvSpPr>
            <a:spLocks noGrp="1"/>
          </p:cNvSpPr>
          <p:nvPr>
            <p:ph type="sldNum" sz="quarter" idx="5"/>
          </p:nvPr>
        </p:nvSpPr>
        <p:spPr/>
        <p:txBody>
          <a:bodyPr/>
          <a:lstStyle/>
          <a:p>
            <a:fld id="{6145F6E3-A983-4E35-88C2-65DC0F2E4105}" type="slidenum">
              <a:rPr lang="en-US"/>
              <a:pPr/>
              <a:t>32</a:t>
            </a:fld>
            <a:endParaRPr lang="en-US"/>
          </a:p>
        </p:txBody>
      </p:sp>
      <p:sp>
        <p:nvSpPr>
          <p:cNvPr id="7" name="Slide Image Placeholder 6">
            <a:extLst>
              <a:ext uri="{FF2B5EF4-FFF2-40B4-BE49-F238E27FC236}">
                <a16:creationId xmlns:a16="http://schemas.microsoft.com/office/drawing/2014/main" id="{DB40405E-8DD3-9DAA-1B21-369876167E81}"/>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4408548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 will is a basic and important legal document that provides instructions on how an estate will be distributed after death. Its use should be coordinated with other tools and the owner’s other succession or estate planning efforts. </a:t>
            </a:r>
          </a:p>
          <a:p>
            <a:endParaRPr lang="en-US"/>
          </a:p>
          <a:p>
            <a:r>
              <a:rPr lang="en-US"/>
              <a:t>Wills should be updated periodically, especially after major life events like marriages, births, graduations, divorces etc. But even without a major event, most advisors suggest reviewing a will every five years or so. </a:t>
            </a:r>
          </a:p>
          <a:p>
            <a:endParaRPr lang="en-US"/>
          </a:p>
          <a:p>
            <a:r>
              <a:rPr lang="en-US"/>
              <a:t>When preparing a will, landowners often are faced with the challenge of deciding what is “fair” vs. “equal” for their heirs. If their goal is to pass their farm on to the next generation, they should think about what is fair instead of dividing their assets equally among heirs. Oklahoma State University created a statistical model which compares transfer strategies with their probability of success and found that while dividing assets equally is the most common farm succession strategy, these farms are the least likely to continue to the next generation. </a:t>
            </a:r>
          </a:p>
        </p:txBody>
      </p:sp>
      <p:sp>
        <p:nvSpPr>
          <p:cNvPr id="4" name="Slide Number Placeholder 3"/>
          <p:cNvSpPr>
            <a:spLocks noGrp="1"/>
          </p:cNvSpPr>
          <p:nvPr>
            <p:ph type="sldNum" sz="quarter" idx="10"/>
          </p:nvPr>
        </p:nvSpPr>
        <p:spPr/>
        <p:txBody>
          <a:bodyPr/>
          <a:lstStyle/>
          <a:p>
            <a:fld id="{E3F86F0F-895A-944D-A495-0C8B192790BE}" type="slidenum">
              <a:rPr lang="en-US"/>
              <a:pPr/>
              <a:t>33</a:t>
            </a:fld>
            <a:endParaRPr lang="en-US"/>
          </a:p>
        </p:txBody>
      </p:sp>
      <p:sp>
        <p:nvSpPr>
          <p:cNvPr id="7" name="Slide Image Placeholder 6">
            <a:extLst>
              <a:ext uri="{FF2B5EF4-FFF2-40B4-BE49-F238E27FC236}">
                <a16:creationId xmlns:a16="http://schemas.microsoft.com/office/drawing/2014/main" id="{DBA15BF1-6DB4-A92B-ED2E-619B7187E3D2}"/>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8061201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There’s some terminology which is important to understanding wills. </a:t>
            </a:r>
          </a:p>
          <a:p>
            <a:r>
              <a:rPr lang="en-US"/>
              <a:t>The executor is the person named in the will to manage and dispose of the assets. </a:t>
            </a:r>
          </a:p>
          <a:p>
            <a:r>
              <a:rPr lang="en-US"/>
              <a:t>Probate is the legal process to validate the will and allow assets to be distributed according to the instructions in the will.</a:t>
            </a:r>
          </a:p>
          <a:p>
            <a:r>
              <a:rPr lang="en-US"/>
              <a:t>Intestacy: Each state has an intestate formula that divides assets between surviving spouse and children when a deceased person dies without a valid will.  Basic will requirements are set by state law. Intestacy leads many challenges, most notably heir’s property issues. </a:t>
            </a:r>
          </a:p>
          <a:p>
            <a:r>
              <a:rPr lang="en-US"/>
              <a:t>Heir’s property refers to land that’s been passed down without a will or other legal document proving ownership. This means that all the heirs own an undivided interest in the land whether they live there—or not, are farming it—or not, or even are aware of their ownership interest. It means that whoever does live and work the land must get approval from all relatives before doing things like building new structures, selling or mortgaging the property, or even applying for loans, disaster relief, and other benefits. Also, real estate developers can take the land through court-ordered sales. </a:t>
            </a:r>
          </a:p>
          <a:p>
            <a:endParaRPr lang="en-US"/>
          </a:p>
          <a:p>
            <a:r>
              <a:rPr lang="en-US"/>
              <a:t>Heirs’ property is best known for the way it affects African Americans in the Southeast, accounting for an estimated one-third of all Black-owned land.  But it affects Hispanic populations in the Southwest, Tribes (where it’s known as fractional land), and is widespread throughout Appalachia. </a:t>
            </a:r>
          </a:p>
        </p:txBody>
      </p:sp>
      <p:sp>
        <p:nvSpPr>
          <p:cNvPr id="4" name="Slide Number Placeholder 3"/>
          <p:cNvSpPr>
            <a:spLocks noGrp="1"/>
          </p:cNvSpPr>
          <p:nvPr>
            <p:ph type="sldNum" sz="quarter" idx="5"/>
          </p:nvPr>
        </p:nvSpPr>
        <p:spPr/>
        <p:txBody>
          <a:bodyPr/>
          <a:lstStyle/>
          <a:p>
            <a:fld id="{6145F6E3-A983-4E35-88C2-65DC0F2E4105}" type="slidenum">
              <a:rPr lang="en-US" smtClean="0"/>
              <a:pPr/>
              <a:t>34</a:t>
            </a:fld>
            <a:endParaRPr lang="en-US"/>
          </a:p>
        </p:txBody>
      </p:sp>
      <p:sp>
        <p:nvSpPr>
          <p:cNvPr id="7" name="Slide Image Placeholder 6">
            <a:extLst>
              <a:ext uri="{FF2B5EF4-FFF2-40B4-BE49-F238E27FC236}">
                <a16:creationId xmlns:a16="http://schemas.microsoft.com/office/drawing/2014/main" id="{0A2D3264-63E8-0AF0-4E65-49CE30501E86}"/>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5732042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Also known as ”will substitutes,” the Transfer on Death or TOD designation is a simple and low-cost way to transfer assets like joint bank accounts, annuities, and life insurance as well as joint real estate owned with a survivorship rights– usually for spouses and other family members. The transfer occurs at the time of the person's death without the need for probate. It applies to assets that have a named beneficiary which gives the asset holder a way to specify how much of each of their assets to pass on to their designated beneficiaries. </a:t>
            </a:r>
          </a:p>
          <a:p>
            <a:endParaRPr lang="en-US"/>
          </a:p>
          <a:p>
            <a:r>
              <a:rPr lang="en-US"/>
              <a:t>While TODs often are not recommended by advisors because they only take effect at death so they don’t allow for gradual transfers, they are relatively simple to put into effect without additional actions such as creating a will or trust. </a:t>
            </a:r>
          </a:p>
        </p:txBody>
      </p:sp>
      <p:sp>
        <p:nvSpPr>
          <p:cNvPr id="4" name="Slide Number Placeholder 3"/>
          <p:cNvSpPr>
            <a:spLocks noGrp="1"/>
          </p:cNvSpPr>
          <p:nvPr>
            <p:ph type="sldNum" sz="quarter" idx="5"/>
          </p:nvPr>
        </p:nvSpPr>
        <p:spPr/>
        <p:txBody>
          <a:bodyPr/>
          <a:lstStyle/>
          <a:p>
            <a:fld id="{E3F86F0F-895A-944D-A495-0C8B192790BE}" type="slidenum">
              <a:rPr lang="en-US"/>
              <a:pPr/>
              <a:t>35</a:t>
            </a:fld>
            <a:endParaRPr lang="en-US"/>
          </a:p>
        </p:txBody>
      </p:sp>
      <p:sp>
        <p:nvSpPr>
          <p:cNvPr id="7" name="Slide Image Placeholder 6">
            <a:extLst>
              <a:ext uri="{FF2B5EF4-FFF2-40B4-BE49-F238E27FC236}">
                <a16:creationId xmlns:a16="http://schemas.microsoft.com/office/drawing/2014/main" id="{69BE4BB1-0CDB-F308-5D4F-65396155D08E}"/>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27884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Trusts are legal arrangements where assets are managed by a Trustee on behalf of heirs, receivers or other beneficiaries. They provide legal protection for the trustor's assets, ensure their assets are distributed according to their wishes, and can save time, by avoiding probate for a will, reduce paperwork and, in some cases, avoid or reduce inheritance or estate taxes. Owners often place their assets in trusts so they can receive professional management. </a:t>
            </a:r>
          </a:p>
          <a:p>
            <a:r>
              <a:rPr lang="en-US"/>
              <a:t>The Trust document spells out who will receive assets and when, and what happens to the assets when the Trust period ends.  In this way they are used to transfer assets as well as providing financial security for surviving spouses, children and grandchildren. </a:t>
            </a:r>
          </a:p>
          <a:p>
            <a:endParaRPr lang="en-US"/>
          </a:p>
          <a:p>
            <a:r>
              <a:rPr lang="en-US"/>
              <a:t>Almost any kind of asset can be owned and managed by a trustee on behalf of a beneficiaries. But some assets are easier to manage–like stocks and bonds–than others—like farm or ranch land. Plus there are many kinds of trusts.  So before using this tool, consult your accountant and/or attorney to choose the one best for your situation. </a:t>
            </a:r>
          </a:p>
        </p:txBody>
      </p:sp>
      <p:sp>
        <p:nvSpPr>
          <p:cNvPr id="4" name="Slide Number Placeholder 3"/>
          <p:cNvSpPr>
            <a:spLocks noGrp="1"/>
          </p:cNvSpPr>
          <p:nvPr>
            <p:ph type="sldNum" sz="quarter" idx="10"/>
          </p:nvPr>
        </p:nvSpPr>
        <p:spPr/>
        <p:txBody>
          <a:bodyPr/>
          <a:lstStyle/>
          <a:p>
            <a:fld id="{E3F86F0F-895A-944D-A495-0C8B192790BE}" type="slidenum">
              <a:rPr lang="en-US"/>
              <a:pPr/>
              <a:t>36</a:t>
            </a:fld>
            <a:endParaRPr lang="en-US"/>
          </a:p>
        </p:txBody>
      </p:sp>
      <p:sp>
        <p:nvSpPr>
          <p:cNvPr id="7" name="Slide Image Placeholder 6">
            <a:extLst>
              <a:ext uri="{FF2B5EF4-FFF2-40B4-BE49-F238E27FC236}">
                <a16:creationId xmlns:a16="http://schemas.microsoft.com/office/drawing/2014/main" id="{72C7AB74-CF0F-099A-EEA2-BDCCF7366A6C}"/>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9331737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Life insurance – perhaps better thought of as ”Death” insurance – is a contract that pays a cash benefit at death. It can be an important tool for both business and personal goals and is often a key part of an estate plan.</a:t>
            </a:r>
          </a:p>
          <a:p>
            <a:endParaRPr lang="en-US"/>
          </a:p>
          <a:p>
            <a:r>
              <a:rPr lang="en-US"/>
              <a:t>There are two basic types of life insurance policies: Term and Whole Life. Term life insurance is a contract that pays benefits when the insured person dies during the term of the contract; it is the less expensive of the two kinds of insurance. Whole life insurance provides death benefits, which are similar to those of term insurance, and gradually builds cash value over time as premiums are paid. Life insurance can be used to fund buy/sell agreements, replace the value of assets that have transferred to another family member, establish trusts, provide for non-farm heirs, or pay estate taxes.</a:t>
            </a:r>
          </a:p>
        </p:txBody>
      </p:sp>
      <p:sp>
        <p:nvSpPr>
          <p:cNvPr id="4" name="Slide Number Placeholder 3"/>
          <p:cNvSpPr>
            <a:spLocks noGrp="1"/>
          </p:cNvSpPr>
          <p:nvPr>
            <p:ph type="sldNum" sz="quarter" idx="5"/>
          </p:nvPr>
        </p:nvSpPr>
        <p:spPr/>
        <p:txBody>
          <a:bodyPr/>
          <a:lstStyle/>
          <a:p>
            <a:fld id="{E3F86F0F-895A-944D-A495-0C8B192790BE}" type="slidenum">
              <a:rPr lang="en-US"/>
              <a:pPr/>
              <a:t>37</a:t>
            </a:fld>
            <a:endParaRPr lang="en-US"/>
          </a:p>
        </p:txBody>
      </p:sp>
      <p:sp>
        <p:nvSpPr>
          <p:cNvPr id="7" name="Slide Image Placeholder 6">
            <a:extLst>
              <a:ext uri="{FF2B5EF4-FFF2-40B4-BE49-F238E27FC236}">
                <a16:creationId xmlns:a16="http://schemas.microsoft.com/office/drawing/2014/main" id="{93DA123D-B4FE-F281-D290-B9E3E23B95E1}"/>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539335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Practice Activity</a:t>
            </a:r>
          </a:p>
          <a:p>
            <a:r>
              <a:rPr lang="en-US"/>
              <a:t>Conduct the terminology quiz or ask questions from the quiz or Glossary of Legal Terms and have participants raise their hands and answer them.</a:t>
            </a:r>
          </a:p>
          <a:p>
            <a:endParaRPr lang="en-US"/>
          </a:p>
          <a:p>
            <a:r>
              <a:rPr lang="en-US" u="sng"/>
              <a:t>Trainer Instructions:</a:t>
            </a:r>
          </a:p>
          <a:p>
            <a:r>
              <a:rPr lang="en-US"/>
              <a:t>You may want to group participants by type of transfer.</a:t>
            </a:r>
          </a:p>
          <a:p>
            <a:endParaRPr lang="en-US"/>
          </a:p>
          <a:p>
            <a:r>
              <a:rPr lang="en-US"/>
              <a:t>Bring the group back together for a report out.</a:t>
            </a:r>
          </a:p>
        </p:txBody>
      </p:sp>
      <p:sp>
        <p:nvSpPr>
          <p:cNvPr id="4" name="Slide Number Placeholder 3"/>
          <p:cNvSpPr>
            <a:spLocks noGrp="1"/>
          </p:cNvSpPr>
          <p:nvPr>
            <p:ph type="sldNum" sz="quarter" idx="5"/>
          </p:nvPr>
        </p:nvSpPr>
        <p:spPr/>
        <p:txBody>
          <a:bodyPr/>
          <a:lstStyle/>
          <a:p>
            <a:fld id="{F33232BA-6C0C-4670-90D1-18704CB5AC04}" type="slidenum">
              <a:rPr lang="en-US" smtClean="0"/>
              <a:pPr/>
              <a:t>38</a:t>
            </a:fld>
            <a:endParaRPr lang="en-US"/>
          </a:p>
        </p:txBody>
      </p:sp>
      <p:sp>
        <p:nvSpPr>
          <p:cNvPr id="7" name="Slide Image Placeholder 6">
            <a:extLst>
              <a:ext uri="{FF2B5EF4-FFF2-40B4-BE49-F238E27FC236}">
                <a16:creationId xmlns:a16="http://schemas.microsoft.com/office/drawing/2014/main" id="{9DD104C9-D548-515B-9E20-A3F5E7D58B0F}"/>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9550078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5"/>
          </p:nvPr>
        </p:nvSpPr>
        <p:spPr/>
        <p:txBody>
          <a:bodyPr/>
          <a:lstStyle/>
          <a:p>
            <a:fld id="{20F99AC1-5AA4-49A2-8A31-29032D8E4CBF}" type="slidenum">
              <a:rPr lang="en-US"/>
              <a:pPr/>
              <a:t>39</a:t>
            </a:fld>
            <a:endParaRPr lang="en-US"/>
          </a:p>
        </p:txBody>
      </p:sp>
      <p:sp>
        <p:nvSpPr>
          <p:cNvPr id="6" name="Slide Image Placeholder 5">
            <a:extLst>
              <a:ext uri="{FF2B5EF4-FFF2-40B4-BE49-F238E27FC236}">
                <a16:creationId xmlns:a16="http://schemas.microsoft.com/office/drawing/2014/main" id="{FE677E70-22BC-8ACB-A2E9-1E20FC41DC0C}"/>
              </a:ext>
            </a:extLst>
          </p:cNvPr>
          <p:cNvSpPr>
            <a:spLocks noGrp="1" noRot="1" noChangeAspect="1"/>
          </p:cNvSpPr>
          <p:nvPr>
            <p:ph type="sldImg"/>
          </p:nvPr>
        </p:nvSpPr>
        <p:spPr/>
      </p:sp>
      <p:sp>
        <p:nvSpPr>
          <p:cNvPr id="7" name="Notes Placeholder 6">
            <a:extLst>
              <a:ext uri="{FF2B5EF4-FFF2-40B4-BE49-F238E27FC236}">
                <a16:creationId xmlns:a16="http://schemas.microsoft.com/office/drawing/2014/main" id="{2A95C389-2950-8B0A-69C0-4325AD6732C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684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This Module is meant to prepare you to work with legal and business advisors to move your transfer process forward. It is a high-level overview which introduces key concepts to help you consider topics and questions to discuss with your team down the road. </a:t>
            </a:r>
          </a:p>
          <a:p>
            <a:endParaRPr lang="en-US"/>
          </a:p>
          <a:p>
            <a:r>
              <a:rPr lang="en-US"/>
              <a:t>Building on Module 1, today you will decide which assets to include in your transfer situation, whether the transfer is raw land, or land and other physical assets, or if includes some or all of the farm or ranch business.  </a:t>
            </a:r>
          </a:p>
          <a:p>
            <a:endParaRPr lang="en-US"/>
          </a:p>
          <a:p>
            <a:r>
              <a:rPr lang="en-US"/>
              <a:t>Based on which adventure you choose, you will learn about the main tools to plan a transfer and identify the ones you need to use.  </a:t>
            </a:r>
          </a:p>
          <a:p>
            <a:endParaRPr lang="en-US"/>
          </a:p>
          <a:p>
            <a:r>
              <a:rPr lang="en-US"/>
              <a:t>Finally, because the legal language can be confusing, you also will learn key terms involved in farm ranch transfer so you can communicate with attorneys and others as you move through the transfer process. </a:t>
            </a:r>
          </a:p>
        </p:txBody>
      </p:sp>
      <p:sp>
        <p:nvSpPr>
          <p:cNvPr id="4" name="Slide Number Placeholder 3"/>
          <p:cNvSpPr>
            <a:spLocks noGrp="1"/>
          </p:cNvSpPr>
          <p:nvPr>
            <p:ph type="sldNum" sz="quarter" idx="5"/>
          </p:nvPr>
        </p:nvSpPr>
        <p:spPr/>
        <p:txBody>
          <a:bodyPr/>
          <a:lstStyle/>
          <a:p>
            <a:fld id="{20F99AC1-5AA4-49A2-8A31-29032D8E4CBF}" type="slidenum">
              <a:rPr lang="en-US"/>
              <a:pPr/>
              <a:t>4</a:t>
            </a:fld>
            <a:endParaRPr lang="en-US"/>
          </a:p>
        </p:txBody>
      </p:sp>
      <p:sp>
        <p:nvSpPr>
          <p:cNvPr id="7" name="Slide Image Placeholder 6">
            <a:extLst>
              <a:ext uri="{FF2B5EF4-FFF2-40B4-BE49-F238E27FC236}">
                <a16:creationId xmlns:a16="http://schemas.microsoft.com/office/drawing/2014/main" id="{BAC965D0-15CB-04A2-3C3B-578360B80068}"/>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3885727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How do you know if the process is on track? </a:t>
            </a:r>
          </a:p>
          <a:p>
            <a:endParaRPr lang="en-US"/>
          </a:p>
          <a:p>
            <a:r>
              <a:rPr lang="en-US"/>
              <a:t>If you are the incoming farmer or rancher, what steps has the owner taken to help you to take over management of the operation? Have they taken any steps to transfer land or other assets to you? </a:t>
            </a:r>
          </a:p>
          <a:p>
            <a:endParaRPr lang="en-US"/>
          </a:p>
          <a:p>
            <a:r>
              <a:rPr lang="en-US"/>
              <a:t>If you are the owner, what have you done to transfer management or assets? Have you planned for retirement? Does the incoming producer, employee, partner, or family member have the experience, skills, and desire to succeed?</a:t>
            </a:r>
          </a:p>
          <a:p>
            <a:endParaRPr lang="en-US"/>
          </a:p>
          <a:p>
            <a:r>
              <a:rPr lang="en-US"/>
              <a:t>These guideposts can serve as a review and status check on tangible progress in these areas. They give you benchmarks to look for to see if the process is on track and to ensure all the cards are on the table.  </a:t>
            </a:r>
          </a:p>
          <a:p>
            <a:endParaRPr lang="en-US"/>
          </a:p>
          <a:p>
            <a:r>
              <a:rPr lang="en-US"/>
              <a:t>With respect to management transfer, it really boils down to the questions of:</a:t>
            </a:r>
          </a:p>
          <a:p>
            <a:r>
              <a:rPr lang="en-US"/>
              <a:t>Who makes the decisions and how are they made?</a:t>
            </a:r>
          </a:p>
          <a:p>
            <a:r>
              <a:rPr lang="en-US"/>
              <a:t>Who controls the finances and is that information readily shared with others? and </a:t>
            </a:r>
          </a:p>
          <a:p>
            <a:r>
              <a:rPr lang="en-US"/>
              <a:t>Are the decision-makers accountable to anyone else in the business? </a:t>
            </a:r>
          </a:p>
          <a:p>
            <a:endParaRPr lang="en-US"/>
          </a:p>
          <a:p>
            <a:r>
              <a:rPr lang="en-US"/>
              <a:t>Things to look for:</a:t>
            </a:r>
          </a:p>
          <a:p>
            <a:r>
              <a:rPr lang="en-US"/>
              <a:t>Level of responsibility of incoming producer(s);</a:t>
            </a:r>
          </a:p>
          <a:p>
            <a:r>
              <a:rPr lang="en-US"/>
              <a:t>If there is a written operating agreement, as well as things like standard operating procedures (SOPs), and job descriptions for employees if necessary; and</a:t>
            </a:r>
          </a:p>
          <a:p>
            <a:r>
              <a:rPr lang="en-US"/>
              <a:t>Is there financial transparency? Operational accountability?</a:t>
            </a:r>
          </a:p>
        </p:txBody>
      </p:sp>
      <p:sp>
        <p:nvSpPr>
          <p:cNvPr id="4" name="Slide Number Placeholder 3"/>
          <p:cNvSpPr>
            <a:spLocks noGrp="1"/>
          </p:cNvSpPr>
          <p:nvPr>
            <p:ph type="sldNum" sz="quarter" idx="5"/>
          </p:nvPr>
        </p:nvSpPr>
        <p:spPr/>
        <p:txBody>
          <a:bodyPr/>
          <a:lstStyle/>
          <a:p>
            <a:fld id="{E3F86F0F-895A-944D-A495-0C8B192790BE}" type="slidenum">
              <a:rPr lang="en-US"/>
              <a:pPr/>
              <a:t>40</a:t>
            </a:fld>
            <a:endParaRPr lang="en-US"/>
          </a:p>
        </p:txBody>
      </p:sp>
      <p:sp>
        <p:nvSpPr>
          <p:cNvPr id="7" name="Slide Image Placeholder 6">
            <a:extLst>
              <a:ext uri="{FF2B5EF4-FFF2-40B4-BE49-F238E27FC236}">
                <a16:creationId xmlns:a16="http://schemas.microsoft.com/office/drawing/2014/main" id="{CBECC577-3C39-27BA-E3BC-717197CCD3D0}"/>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22426021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Another Guidepost is whether any assets been transferred or at least if there is a plan to transfer assets.</a:t>
            </a:r>
          </a:p>
          <a:p>
            <a:endParaRPr lang="en-US"/>
          </a:p>
          <a:p>
            <a:r>
              <a:rPr lang="en-US"/>
              <a:t>It is important to nail down and be clear about all of the assets that will be transferred.  </a:t>
            </a:r>
          </a:p>
          <a:p>
            <a:r>
              <a:rPr lang="en-US"/>
              <a:t>It also is important to have a timetable, preferably in writing; a way to objectively value the assets being transferred; and a plan to finance/pay for them. </a:t>
            </a:r>
          </a:p>
          <a:p>
            <a:endParaRPr lang="en-US"/>
          </a:p>
          <a:p>
            <a:r>
              <a:rPr lang="en-US"/>
              <a:t>If there are operating assets, they usually are transferred first, and land assets later.  </a:t>
            </a:r>
          </a:p>
          <a:p>
            <a:r>
              <a:rPr lang="en-US"/>
              <a:t>Often it makes most sense for the transfer to be gradual, but the owner needs to do more than make a verbal promise. </a:t>
            </a:r>
          </a:p>
          <a:p>
            <a:endParaRPr lang="en-US"/>
          </a:p>
          <a:p>
            <a:r>
              <a:rPr lang="en-US"/>
              <a:t>The incoming producer must be able to make required payments.  </a:t>
            </a:r>
          </a:p>
          <a:p>
            <a:endParaRPr lang="en-US"/>
          </a:p>
          <a:p>
            <a:r>
              <a:rPr lang="en-US"/>
              <a:t>The more specific the agreement, the better and it is best to get it in writing with assets clearly spelled out so everyone is on board with the details of which assets are being transferred and when. </a:t>
            </a:r>
          </a:p>
          <a:p>
            <a:endParaRPr lang="en-US"/>
          </a:p>
          <a:p>
            <a:r>
              <a:rPr lang="en-US"/>
              <a:t>There are lots of tools to use, which is another reason it is best if agreements are made in writing. For example, is there a written buy-sell agreement? </a:t>
            </a:r>
          </a:p>
          <a:p>
            <a:endParaRPr lang="en-US"/>
          </a:p>
          <a:p>
            <a:r>
              <a:rPr lang="en-US"/>
              <a:t>When it comes to transferring land, it is important to decide how it will be valued? Will it be a gift or assessed at fair market value (FMV) or some combination of the two?</a:t>
            </a:r>
          </a:p>
        </p:txBody>
      </p:sp>
      <p:sp>
        <p:nvSpPr>
          <p:cNvPr id="4" name="Slide Number Placeholder 3"/>
          <p:cNvSpPr>
            <a:spLocks noGrp="1"/>
          </p:cNvSpPr>
          <p:nvPr>
            <p:ph type="sldNum" sz="quarter" idx="5"/>
          </p:nvPr>
        </p:nvSpPr>
        <p:spPr/>
        <p:txBody>
          <a:bodyPr/>
          <a:lstStyle/>
          <a:p>
            <a:fld id="{E3F86F0F-895A-944D-A495-0C8B192790BE}" type="slidenum">
              <a:rPr lang="en-US"/>
              <a:pPr/>
              <a:t>41</a:t>
            </a:fld>
            <a:endParaRPr lang="en-US"/>
          </a:p>
        </p:txBody>
      </p:sp>
      <p:sp>
        <p:nvSpPr>
          <p:cNvPr id="7" name="Slide Image Placeholder 6">
            <a:extLst>
              <a:ext uri="{FF2B5EF4-FFF2-40B4-BE49-F238E27FC236}">
                <a16:creationId xmlns:a16="http://schemas.microsoft.com/office/drawing/2014/main" id="{BC65DEA0-AA56-C889-0254-70826EE71A7F}"/>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692712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Financial security and health care planning are among the most challenging issues for owners to address before they transfer their farm or ranch to an incoming producer. </a:t>
            </a:r>
          </a:p>
          <a:p>
            <a:r>
              <a:rPr lang="en-US"/>
              <a:t>They are also important considerations for the incoming producer. </a:t>
            </a:r>
          </a:p>
          <a:p>
            <a:r>
              <a:rPr lang="en-US"/>
              <a:t>Has the owner planned for retirement? Have they set aside enough assets to support it? </a:t>
            </a:r>
          </a:p>
          <a:p>
            <a:r>
              <a:rPr lang="en-US"/>
              <a:t>For the incoming producer, will the farm or ranch support all their expenses, or do they need off farm income? </a:t>
            </a:r>
          </a:p>
          <a:p>
            <a:endParaRPr lang="en-US"/>
          </a:p>
          <a:p>
            <a:r>
              <a:rPr lang="en-US"/>
              <a:t>If farm succession takes place in a family where multiple generations are involved in the operation, is there a plan to show the farm or ranch can support all of them?  This is critical for both sides to the transfer.</a:t>
            </a:r>
          </a:p>
          <a:p>
            <a:endParaRPr lang="en-US"/>
          </a:p>
          <a:p>
            <a:r>
              <a:rPr lang="en-US"/>
              <a:t>What about health care costs? These can be a huge expense for owners and incoming producers. But especially if the landowner is stepping down from the farm or ranch business, is there a plan for asset protection and/or future health care/nursing home costs? </a:t>
            </a:r>
          </a:p>
          <a:p>
            <a:r>
              <a:rPr lang="en-US"/>
              <a:t>Beyond the cost of health care, do you have someone to speak for you and make health care decisions if you are unable to speak for yourself? A health care proxy is a document that names someone you trust as your agent to represent you in health care matters if you are unable to represent yourself. Health care proxies also are durable medical powers of attorney, appointment of a health care agent or health care surrogate. </a:t>
            </a:r>
          </a:p>
          <a:p>
            <a:endParaRPr lang="en-US"/>
          </a:p>
          <a:p>
            <a:r>
              <a:rPr lang="en-US"/>
              <a:t>These are perhaps the most challenging issues to address. In part they are challenging because there may be no good answer or strategy and trade-offs will be necessary. </a:t>
            </a:r>
          </a:p>
          <a:p>
            <a:r>
              <a:rPr lang="en-US"/>
              <a:t>Any transfer plan must be realistic and feasible. This is why it is good to have a professional team so you can get objective advice when you need it and to help you develop a "Plan B" just in case you miscalculated, or circumstances change as the process moves forward.</a:t>
            </a:r>
          </a:p>
        </p:txBody>
      </p:sp>
      <p:sp>
        <p:nvSpPr>
          <p:cNvPr id="4" name="Slide Number Placeholder 3"/>
          <p:cNvSpPr>
            <a:spLocks noGrp="1"/>
          </p:cNvSpPr>
          <p:nvPr>
            <p:ph type="sldNum" sz="quarter" idx="5"/>
          </p:nvPr>
        </p:nvSpPr>
        <p:spPr/>
        <p:txBody>
          <a:bodyPr/>
          <a:lstStyle/>
          <a:p>
            <a:fld id="{E3F86F0F-895A-944D-A495-0C8B192790BE}" type="slidenum">
              <a:rPr lang="en-US"/>
              <a:pPr/>
              <a:t>42</a:t>
            </a:fld>
            <a:endParaRPr lang="en-US"/>
          </a:p>
        </p:txBody>
      </p:sp>
      <p:sp>
        <p:nvSpPr>
          <p:cNvPr id="10" name="Slide Image Placeholder 9">
            <a:extLst>
              <a:ext uri="{FF2B5EF4-FFF2-40B4-BE49-F238E27FC236}">
                <a16:creationId xmlns:a16="http://schemas.microsoft.com/office/drawing/2014/main" id="{B1A7C95A-2345-B60C-4A09-C530A6E7C508}"/>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2835059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Estate planning is important for both generations, but especially important for the landowner.  As the landowner or asset holder, it is important to address “fair vs. equal” which I have mentioned before. Treating heirs fairly doesn’t mean treating them the same, but instead, treating them according to their needs. This is especially tricky if most of your assets are tied up in your farm or ranch, so it is important to communicate why your plan is the way it is and what legacy you choose to leave them.  </a:t>
            </a:r>
          </a:p>
          <a:p>
            <a:endParaRPr lang="en-US"/>
          </a:p>
          <a:p>
            <a:r>
              <a:rPr lang="en-US"/>
              <a:t>A will is a good benchmark of whether or not any estate planning has occurred; if not a will, at least a TOD. Other tools to look for as signs of progress include trusts and life insurance. </a:t>
            </a:r>
          </a:p>
        </p:txBody>
      </p:sp>
      <p:sp>
        <p:nvSpPr>
          <p:cNvPr id="4" name="Slide Number Placeholder 3"/>
          <p:cNvSpPr>
            <a:spLocks noGrp="1"/>
          </p:cNvSpPr>
          <p:nvPr>
            <p:ph type="sldNum" sz="quarter" idx="5"/>
          </p:nvPr>
        </p:nvSpPr>
        <p:spPr/>
        <p:txBody>
          <a:bodyPr/>
          <a:lstStyle/>
          <a:p>
            <a:fld id="{E3F86F0F-895A-944D-A495-0C8B192790BE}" type="slidenum">
              <a:rPr lang="en-US"/>
              <a:pPr/>
              <a:t>43</a:t>
            </a:fld>
            <a:endParaRPr lang="en-US"/>
          </a:p>
        </p:txBody>
      </p:sp>
      <p:sp>
        <p:nvSpPr>
          <p:cNvPr id="7" name="Slide Image Placeholder 6">
            <a:extLst>
              <a:ext uri="{FF2B5EF4-FFF2-40B4-BE49-F238E27FC236}">
                <a16:creationId xmlns:a16="http://schemas.microsoft.com/office/drawing/2014/main" id="{132ED138-9B47-83D7-8F61-996789EC9402}"/>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640786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Optional Practice Activity</a:t>
            </a:r>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smtClean="0"/>
              <a:pPr/>
              <a:t>44</a:t>
            </a:fld>
            <a:endParaRPr lang="en-US"/>
          </a:p>
        </p:txBody>
      </p:sp>
      <p:sp>
        <p:nvSpPr>
          <p:cNvPr id="7" name="Slide Image Placeholder 6">
            <a:extLst>
              <a:ext uri="{FF2B5EF4-FFF2-40B4-BE49-F238E27FC236}">
                <a16:creationId xmlns:a16="http://schemas.microsoft.com/office/drawing/2014/main" id="{2406980E-C4F1-9EE7-9519-86AE5FC5AD1E}"/>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11056244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a:pPr/>
              <a:t>45</a:t>
            </a:fld>
            <a:endParaRPr lang="en-US"/>
          </a:p>
        </p:txBody>
      </p:sp>
      <p:sp>
        <p:nvSpPr>
          <p:cNvPr id="7" name="Slide Image Placeholder 6">
            <a:extLst>
              <a:ext uri="{FF2B5EF4-FFF2-40B4-BE49-F238E27FC236}">
                <a16:creationId xmlns:a16="http://schemas.microsoft.com/office/drawing/2014/main" id="{253A8404-E2C0-AB6E-87C1-852717B0F539}"/>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606532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As a reminder as we begin to wrap-up, here are 10 key actions in farm or ranch transfer planning process. Remember, it’s not a linear process, and while a certain amount of order makes sense, you likely will find you move forward and back several times throughout the process. </a:t>
            </a:r>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948507">
              <a:defRPr/>
            </a:pPr>
            <a:fld id="{5966B4C4-1624-4434-83AD-891C08C5A68D}" type="slidenum">
              <a:rPr lang="en-US">
                <a:solidFill>
                  <a:prstClr val="black"/>
                </a:solidFill>
                <a:latin typeface="Calibri" panose="020F0502020204030204"/>
              </a:rPr>
              <a:pPr defTabSz="948507">
                <a:defRPr/>
              </a:pPr>
              <a:t>46</a:t>
            </a:fld>
            <a:endParaRPr lang="en-US">
              <a:solidFill>
                <a:prstClr val="black"/>
              </a:solidFill>
              <a:latin typeface="Calibri" panose="020F0502020204030204"/>
            </a:endParaRPr>
          </a:p>
        </p:txBody>
      </p:sp>
      <p:sp>
        <p:nvSpPr>
          <p:cNvPr id="7" name="Slide Image Placeholder 6">
            <a:extLst>
              <a:ext uri="{FF2B5EF4-FFF2-40B4-BE49-F238E27FC236}">
                <a16:creationId xmlns:a16="http://schemas.microsoft.com/office/drawing/2014/main" id="{3677DD16-D598-DECA-94E8-D75805E61207}"/>
              </a:ext>
            </a:extLst>
          </p:cNvPr>
          <p:cNvSpPr>
            <a:spLocks noGrp="1" noRot="1" noChangeAspect="1"/>
          </p:cNvSpPr>
          <p:nvPr>
            <p:ph type="sldImg"/>
          </p:nvPr>
        </p:nvSpPr>
        <p:spPr>
          <a:xfrm>
            <a:off x="2273300" y="404813"/>
            <a:ext cx="2592388" cy="1943100"/>
          </a:xfrm>
        </p:spPr>
      </p:sp>
    </p:spTree>
    <p:extLst>
      <p:ext uri="{BB962C8B-B14F-4D97-AF65-F5344CB8AC3E}">
        <p14:creationId xmlns:p14="http://schemas.microsoft.com/office/powerpoint/2010/main" val="2574384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For your homework:</a:t>
            </a:r>
          </a:p>
          <a:p>
            <a:endParaRPr lang="en-US"/>
          </a:p>
          <a:p>
            <a:r>
              <a:rPr lang="en-US"/>
              <a:t>1. Complete the Farm or Ranch Transfer Guideposts Worksheet. </a:t>
            </a:r>
          </a:p>
        </p:txBody>
      </p:sp>
      <p:sp>
        <p:nvSpPr>
          <p:cNvPr id="4" name="Slide Number Placeholder 3"/>
          <p:cNvSpPr>
            <a:spLocks noGrp="1"/>
          </p:cNvSpPr>
          <p:nvPr>
            <p:ph type="sldNum" sz="quarter" idx="5"/>
          </p:nvPr>
        </p:nvSpPr>
        <p:spPr/>
        <p:txBody>
          <a:bodyPr/>
          <a:lstStyle/>
          <a:p>
            <a:fld id="{6145F6E3-A983-4E35-88C2-65DC0F2E4105}" type="slidenum">
              <a:rPr lang="en-US"/>
              <a:pPr/>
              <a:t>47</a:t>
            </a:fld>
            <a:endParaRPr lang="en-US"/>
          </a:p>
        </p:txBody>
      </p:sp>
      <p:sp>
        <p:nvSpPr>
          <p:cNvPr id="7" name="Slide Image Placeholder 6">
            <a:extLst>
              <a:ext uri="{FF2B5EF4-FFF2-40B4-BE49-F238E27FC236}">
                <a16:creationId xmlns:a16="http://schemas.microsoft.com/office/drawing/2014/main" id="{10B3D836-60E3-C8AF-AB77-7EFF0FE37B85}"/>
              </a:ext>
            </a:extLst>
          </p:cNvPr>
          <p:cNvSpPr>
            <a:spLocks noGrp="1" noRot="1" noChangeAspect="1"/>
          </p:cNvSpPr>
          <p:nvPr>
            <p:ph type="sldImg"/>
          </p:nvPr>
        </p:nvSpPr>
        <p:spPr/>
      </p:sp>
    </p:spTree>
    <p:extLst>
      <p:ext uri="{BB962C8B-B14F-4D97-AF65-F5344CB8AC3E}">
        <p14:creationId xmlns:p14="http://schemas.microsoft.com/office/powerpoint/2010/main" val="26149177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u="sng"/>
              <a:t>Trainer Instructions:</a:t>
            </a:r>
          </a:p>
          <a:p>
            <a:r>
              <a:rPr lang="en-US"/>
              <a:t>Add your own closing notes. </a:t>
            </a:r>
            <a:endParaRPr lang="en-US">
              <a:cs typeface="Calibri"/>
            </a:endParaRPr>
          </a:p>
          <a:p>
            <a:r>
              <a:rPr lang="en-US"/>
              <a:t>Consider a casual networking time at the end of this workshop to give people time to socialize.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defTabSz="948507">
              <a:defRPr/>
            </a:pPr>
            <a:fld id="{F33232BA-6C0C-4670-90D1-18704CB5AC04}" type="slidenum">
              <a:rPr lang="en-US">
                <a:solidFill>
                  <a:prstClr val="black"/>
                </a:solidFill>
                <a:latin typeface="Calibri" panose="020F0502020204030204"/>
              </a:rPr>
              <a:pPr defTabSz="948507">
                <a:defRPr/>
              </a:pPr>
              <a:t>48</a:t>
            </a:fld>
            <a:endParaRPr lang="en-US">
              <a:solidFill>
                <a:prstClr val="black"/>
              </a:solidFill>
              <a:latin typeface="Calibri" panose="020F0502020204030204"/>
            </a:endParaRPr>
          </a:p>
        </p:txBody>
      </p:sp>
      <p:sp>
        <p:nvSpPr>
          <p:cNvPr id="7" name="Slide Image Placeholder 6">
            <a:extLst>
              <a:ext uri="{FF2B5EF4-FFF2-40B4-BE49-F238E27FC236}">
                <a16:creationId xmlns:a16="http://schemas.microsoft.com/office/drawing/2014/main" id="{15716D98-4A2E-238B-1B86-CD12115C1C88}"/>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585598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a:t>There are series of steps in a farm or ranch transfer process. We have broken it down into 10 steps. You likely will take most if not all of them, but it is not a linear process, so while a certain amount of order makes sense, you likely will find you move forward and back several times before you are done.</a:t>
            </a:r>
          </a:p>
          <a:p>
            <a:endParaRPr lang="en-US"/>
          </a:p>
        </p:txBody>
      </p:sp>
      <p:sp>
        <p:nvSpPr>
          <p:cNvPr id="4" name="Slide Number Placeholder 3"/>
          <p:cNvSpPr>
            <a:spLocks noGrp="1"/>
          </p:cNvSpPr>
          <p:nvPr>
            <p:ph type="sldNum" sz="quarter" idx="5"/>
          </p:nvPr>
        </p:nvSpPr>
        <p:spPr/>
        <p:txBody>
          <a:bodyPr/>
          <a:lstStyle/>
          <a:p>
            <a:pPr defTabSz="948507">
              <a:defRPr/>
            </a:pPr>
            <a:fld id="{5966B4C4-1624-4434-83AD-891C08C5A68D}" type="slidenum">
              <a:rPr lang="en-US">
                <a:solidFill>
                  <a:prstClr val="black"/>
                </a:solidFill>
                <a:latin typeface="Calibri" panose="020F0502020204030204"/>
              </a:rPr>
              <a:pPr defTabSz="948507">
                <a:defRPr/>
              </a:pPr>
              <a:t>5</a:t>
            </a:fld>
            <a:endParaRPr lang="en-US">
              <a:solidFill>
                <a:prstClr val="black"/>
              </a:solidFill>
              <a:latin typeface="Calibri" panose="020F0502020204030204"/>
            </a:endParaRPr>
          </a:p>
        </p:txBody>
      </p:sp>
      <p:sp>
        <p:nvSpPr>
          <p:cNvPr id="7" name="Slide Image Placeholder 6">
            <a:extLst>
              <a:ext uri="{FF2B5EF4-FFF2-40B4-BE49-F238E27FC236}">
                <a16:creationId xmlns:a16="http://schemas.microsoft.com/office/drawing/2014/main" id="{3677DD16-D598-DECA-94E8-D75805E61207}"/>
              </a:ext>
            </a:extLst>
          </p:cNvPr>
          <p:cNvSpPr>
            <a:spLocks noGrp="1" noRot="1" noChangeAspect="1"/>
          </p:cNvSpPr>
          <p:nvPr>
            <p:ph type="sldImg"/>
          </p:nvPr>
        </p:nvSpPr>
        <p:spPr>
          <a:xfrm>
            <a:off x="2273300" y="404813"/>
            <a:ext cx="2592388" cy="1943100"/>
          </a:xfrm>
        </p:spPr>
      </p:sp>
    </p:spTree>
    <p:extLst>
      <p:ext uri="{BB962C8B-B14F-4D97-AF65-F5344CB8AC3E}">
        <p14:creationId xmlns:p14="http://schemas.microsoft.com/office/powerpoint/2010/main" val="2901930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Motivation Activity</a:t>
            </a:r>
          </a:p>
          <a:p>
            <a:r>
              <a:rPr lang="en-US"/>
              <a:t>1. Ask participants to take 60 seconds to identify who is involved and what assets are involved in the transfer.  </a:t>
            </a:r>
          </a:p>
          <a:p>
            <a:r>
              <a:rPr lang="en-US"/>
              <a:t>2. Ask them to share with a partner or the group. (Consider who is in the room and if there are delicate relationships). </a:t>
            </a:r>
          </a:p>
          <a:p>
            <a:r>
              <a:rPr lang="en-US"/>
              <a:t>3.  If appropriate, summarize their answers on a flip chart ,white board, or screen share. </a:t>
            </a:r>
          </a:p>
          <a:p>
            <a:endParaRPr lang="en-US"/>
          </a:p>
          <a:p>
            <a:endParaRPr lang="en-US"/>
          </a:p>
          <a:p>
            <a:r>
              <a:rPr lang="en-US" noProof="0"/>
              <a:t>Whether you are the owner or the incoming producer, the legal and business tools you will use in your farm or ranch transfer depend on what you value as well as your goals and the assets being transferred. </a:t>
            </a:r>
            <a:endParaRPr lang="en-US"/>
          </a:p>
          <a:p>
            <a:pPr lvl="0"/>
            <a:endParaRPr lang="en-US" noProof="0"/>
          </a:p>
          <a:p>
            <a:pPr lvl="0"/>
            <a:r>
              <a:rPr lang="en-US" noProof="0"/>
              <a:t>In the first workshop, we talked broadly about what is involved in the process and pointed out the importance of being clear about what you are transferring: Is it just raw land, or the land with structures? Or are you involved with the transfer of all or some of the farm or ranch business, as well? </a:t>
            </a:r>
          </a:p>
          <a:p>
            <a:pPr lvl="0"/>
            <a:endParaRPr lang="en-US" noProof="0"/>
          </a:p>
          <a:p>
            <a:pPr lvl="0"/>
            <a:r>
              <a:rPr lang="en-US" noProof="0"/>
              <a:t>Diving deeper, are you considering tangible or physical assets like a house, barns, or fencing? Or intangible assets like client relationships, business reputation, or brand? </a:t>
            </a:r>
          </a:p>
          <a:p>
            <a:pPr lvl="0"/>
            <a:endParaRPr lang="en-US" noProof="0"/>
          </a:p>
          <a:p>
            <a:pPr lvl="0"/>
            <a:r>
              <a:rPr lang="en-US" noProof="0"/>
              <a:t>If the transfer is as complex as passing down or taking over an existing farm or ranch business along with other people, you will have to consider many people’s goals and needs to decide how assets will be shared. </a:t>
            </a:r>
          </a:p>
          <a:p>
            <a:endParaRPr lang="en-US"/>
          </a:p>
          <a:p>
            <a:r>
              <a:rPr lang="en-US"/>
              <a:t>It’s also important to be clear about who if involved or has a key stake in the process. Are you working with your family or with non-relatives or with both?  </a:t>
            </a:r>
          </a:p>
          <a:p>
            <a:endParaRPr lang="en-US"/>
          </a:p>
        </p:txBody>
      </p:sp>
      <p:sp>
        <p:nvSpPr>
          <p:cNvPr id="4" name="Slide Number Placeholder 3"/>
          <p:cNvSpPr>
            <a:spLocks noGrp="1"/>
          </p:cNvSpPr>
          <p:nvPr>
            <p:ph type="sldNum" sz="quarter" idx="5"/>
          </p:nvPr>
        </p:nvSpPr>
        <p:spPr/>
        <p:txBody>
          <a:bodyPr/>
          <a:lstStyle/>
          <a:p>
            <a:fld id="{F33232BA-6C0C-4670-90D1-18704CB5AC04}" type="slidenum">
              <a:rPr lang="en-US" smtClean="0"/>
              <a:pPr/>
              <a:t>6</a:t>
            </a:fld>
            <a:endParaRPr lang="en-US"/>
          </a:p>
        </p:txBody>
      </p:sp>
      <p:sp>
        <p:nvSpPr>
          <p:cNvPr id="7" name="Slide Image Placeholder 6">
            <a:extLst>
              <a:ext uri="{FF2B5EF4-FFF2-40B4-BE49-F238E27FC236}">
                <a16:creationId xmlns:a16="http://schemas.microsoft.com/office/drawing/2014/main" id="{5C449254-B9FC-41DE-D969-E54034822D57}"/>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78035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20F99AC1-5AA4-49A2-8A31-29032D8E4CBF}" type="slidenum">
              <a:rPr lang="en-US"/>
              <a:pPr/>
              <a:t>7</a:t>
            </a:fld>
            <a:endParaRPr lang="en-US"/>
          </a:p>
        </p:txBody>
      </p:sp>
      <p:sp>
        <p:nvSpPr>
          <p:cNvPr id="7" name="Slide Image Placeholder 6">
            <a:extLst>
              <a:ext uri="{FF2B5EF4-FFF2-40B4-BE49-F238E27FC236}">
                <a16:creationId xmlns:a16="http://schemas.microsoft.com/office/drawing/2014/main" id="{D442CA90-A0E1-EECA-200F-FB565ECB41F5}"/>
              </a:ext>
            </a:extLst>
          </p:cNvPr>
          <p:cNvSpPr>
            <a:spLocks noGrp="1" noRot="1" noChangeAspect="1"/>
          </p:cNvSpPr>
          <p:nvPr>
            <p:ph type="sldImg"/>
          </p:nvPr>
        </p:nvSpPr>
        <p:spPr/>
      </p:sp>
    </p:spTree>
    <p:extLst>
      <p:ext uri="{BB962C8B-B14F-4D97-AF65-F5344CB8AC3E}">
        <p14:creationId xmlns:p14="http://schemas.microsoft.com/office/powerpoint/2010/main" val="2927676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There are four main ways to transfer assets—whether land, the farm/ranch business, or personal property like cash, investments or family heirlooms. These can stand on their own or be combined in various ways and include:</a:t>
            </a:r>
          </a:p>
          <a:p>
            <a:r>
              <a:rPr lang="en-US"/>
              <a:t>A gift or partial gift to person or to a trust. </a:t>
            </a:r>
          </a:p>
          <a:p>
            <a:r>
              <a:rPr lang="en-US"/>
              <a:t>2.   A sale or partial sale to a person or a business entity. </a:t>
            </a:r>
          </a:p>
          <a:p>
            <a:r>
              <a:rPr lang="en-US"/>
              <a:t>Inheritance which usually is determined in a will. If the person dies without a will, the inheritance it’s considered intestate—something else I will talk about in a bit. If there is an estate plan it might include a trust as well as a will. Inheritance also can occur by operation of law (which includes joint accounts, and Transfers on Death).</a:t>
            </a:r>
          </a:p>
          <a:p>
            <a:r>
              <a:rPr lang="en-US"/>
              <a:t>4. Finally there’s a lease, which is a temporary transfer of some, but not all, of the rights of ownership. Leases also can be written with an option to purchase so they can lead to ownership.  </a:t>
            </a:r>
          </a:p>
        </p:txBody>
      </p:sp>
      <p:sp>
        <p:nvSpPr>
          <p:cNvPr id="4" name="Slide Number Placeholder 3"/>
          <p:cNvSpPr>
            <a:spLocks noGrp="1"/>
          </p:cNvSpPr>
          <p:nvPr>
            <p:ph type="sldNum" sz="quarter" idx="5"/>
          </p:nvPr>
        </p:nvSpPr>
        <p:spPr/>
        <p:txBody>
          <a:bodyPr/>
          <a:lstStyle/>
          <a:p>
            <a:fld id="{6145F6E3-A983-4E35-88C2-65DC0F2E4105}" type="slidenum">
              <a:rPr lang="en-US" smtClean="0"/>
              <a:pPr/>
              <a:t>8</a:t>
            </a:fld>
            <a:endParaRPr lang="en-US"/>
          </a:p>
        </p:txBody>
      </p:sp>
      <p:sp>
        <p:nvSpPr>
          <p:cNvPr id="7" name="Slide Image Placeholder 6">
            <a:extLst>
              <a:ext uri="{FF2B5EF4-FFF2-40B4-BE49-F238E27FC236}">
                <a16:creationId xmlns:a16="http://schemas.microsoft.com/office/drawing/2014/main" id="{132EFC02-58C3-9C1F-153E-F00CB21B10F9}"/>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256300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t>A gift is a transfer of an asset from one person to another where giver either receives no payment, or less than full market value payment, in return. </a:t>
            </a:r>
          </a:p>
          <a:p>
            <a:endParaRPr lang="en-US"/>
          </a:p>
          <a:p>
            <a:r>
              <a:rPr lang="en-US"/>
              <a:t>Gifting is a good way for owners to help a new generation gain access to land or a farm or ranch business if they can afford it and have someone they’d like to give it to. </a:t>
            </a:r>
          </a:p>
          <a:p>
            <a:endParaRPr lang="en-US"/>
          </a:p>
          <a:p>
            <a:r>
              <a:rPr lang="en-US"/>
              <a:t>Gifts can be full or partial and given to a person or trust.</a:t>
            </a:r>
          </a:p>
          <a:p>
            <a:endParaRPr lang="en-US"/>
          </a:p>
          <a:p>
            <a:r>
              <a:rPr lang="en-US"/>
              <a:t>They can include any kind of asset from land to the business to personal assets.</a:t>
            </a:r>
          </a:p>
          <a:p>
            <a:r>
              <a:rPr lang="en-US"/>
              <a:t>Gifts are also a way for owners to reduce the value of their estate to reduce the tax burden on their heirs. </a:t>
            </a:r>
          </a:p>
          <a:p>
            <a:endParaRPr lang="en-US"/>
          </a:p>
          <a:p>
            <a:r>
              <a:rPr lang="en-US"/>
              <a:t>Before making a gift, owners should find out if they will owe any taxes and if it will affect their application to Medicare. </a:t>
            </a:r>
          </a:p>
          <a:p>
            <a:endParaRPr lang="en-US"/>
          </a:p>
          <a:p>
            <a:r>
              <a:rPr lang="en-US"/>
              <a:t>Gifts are usually welcomed by the incoming producer, but the beginner should consider a couple of things:</a:t>
            </a:r>
          </a:p>
          <a:p>
            <a:pPr lvl="1"/>
            <a:r>
              <a:rPr lang="en-US"/>
              <a:t>Can they afford to pay any taxes that may be associated with the gift, including property taxes if the gift includes land and related property assets?</a:t>
            </a:r>
          </a:p>
          <a:p>
            <a:pPr lvl="1"/>
            <a:r>
              <a:rPr lang="en-US"/>
              <a:t>Do they feel comfortable receiving the gift? They can use the gift as the gift giver intended, or are comfortable making independent use of the gift?</a:t>
            </a:r>
          </a:p>
        </p:txBody>
      </p:sp>
      <p:sp>
        <p:nvSpPr>
          <p:cNvPr id="4" name="Slide Number Placeholder 3"/>
          <p:cNvSpPr>
            <a:spLocks noGrp="1"/>
          </p:cNvSpPr>
          <p:nvPr>
            <p:ph type="sldNum" sz="quarter" idx="5"/>
          </p:nvPr>
        </p:nvSpPr>
        <p:spPr/>
        <p:txBody>
          <a:bodyPr/>
          <a:lstStyle/>
          <a:p>
            <a:fld id="{6145F6E3-A983-4E35-88C2-65DC0F2E4105}" type="slidenum">
              <a:rPr lang="en-US"/>
              <a:pPr/>
              <a:t>9</a:t>
            </a:fld>
            <a:endParaRPr lang="en-US"/>
          </a:p>
        </p:txBody>
      </p:sp>
      <p:sp>
        <p:nvSpPr>
          <p:cNvPr id="7" name="Slide Image Placeholder 6">
            <a:extLst>
              <a:ext uri="{FF2B5EF4-FFF2-40B4-BE49-F238E27FC236}">
                <a16:creationId xmlns:a16="http://schemas.microsoft.com/office/drawing/2014/main" id="{9E670659-66D9-F77C-BD34-85D7073DF089}"/>
              </a:ext>
            </a:extLst>
          </p:cNvPr>
          <p:cNvSpPr>
            <a:spLocks noGrp="1" noRot="1" noChangeAspect="1"/>
          </p:cNvSpPr>
          <p:nvPr>
            <p:ph type="sldImg"/>
          </p:nvPr>
        </p:nvSpPr>
        <p:spPr>
          <a:xfrm>
            <a:off x="2339975" y="469900"/>
            <a:ext cx="2635250" cy="1976438"/>
          </a:xfrm>
        </p:spPr>
      </p:sp>
    </p:spTree>
    <p:extLst>
      <p:ext uri="{BB962C8B-B14F-4D97-AF65-F5344CB8AC3E}">
        <p14:creationId xmlns:p14="http://schemas.microsoft.com/office/powerpoint/2010/main" val="34144103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6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C38EA474-1915-67F8-948B-05734B00CF4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6" name="Picture 5" descr="A picture containing logo">
            <a:extLst>
              <a:ext uri="{FF2B5EF4-FFF2-40B4-BE49-F238E27FC236}">
                <a16:creationId xmlns:a16="http://schemas.microsoft.com/office/drawing/2014/main" id="{6D04601D-63E2-0156-7523-51C79FDBB5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942516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BCB45306-82C7-58B5-F3AF-9600B4DA6C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440344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60E51364-B298-8A78-D46E-9A738A0E91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96208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42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3547B5EF-7964-85B2-A245-9741ED8599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462427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pattFill prst="pct40">
          <a:fgClr>
            <a:schemeClr val="bg2">
              <a:lumMod val="95000"/>
            </a:schemeClr>
          </a:fgClr>
          <a:bgClr>
            <a:schemeClr val="bg2"/>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9723"/>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solidFill>
            <a:schemeClr val="bg2"/>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E3A0D8BA-BAE7-D0F5-47CF-B1335EB1AC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918490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36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34761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3870"/>
              </a:lnSpc>
              <a:spcBef>
                <a:spcPts val="0"/>
              </a:spcBef>
              <a:buNone/>
              <a:defRPr sz="33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342900" rtl="0" eaLnBrk="1" fontAlgn="auto" latinLnBrk="0" hangingPunct="1">
              <a:lnSpc>
                <a:spcPct val="100000"/>
              </a:lnSpc>
              <a:spcBef>
                <a:spcPts val="0"/>
              </a:spcBef>
              <a:spcAft>
                <a:spcPts val="0"/>
              </a:spcAft>
              <a:buClr>
                <a:schemeClr val="tx1"/>
              </a:buClr>
              <a:buSzPct val="88000"/>
              <a:buFont typeface="Wingdings" charset="2"/>
              <a:buNone/>
              <a:tabLst/>
              <a:defRPr sz="1600" b="1" cap="all" spc="75" baseline="0">
                <a:solidFill>
                  <a:srgbClr val="002659"/>
                </a:solidFill>
              </a:defRPr>
            </a:lvl1pPr>
            <a:lvl2pPr>
              <a:buNone/>
              <a:defRPr/>
            </a:lvl2pPr>
            <a:lvl3pPr>
              <a:buNone/>
              <a:defRPr/>
            </a:lvl3pPr>
            <a:lvl4pPr>
              <a:buNone/>
              <a:defRPr/>
            </a:lvl4pPr>
            <a:lvl5pPr>
              <a:buNone/>
              <a:defRPr/>
            </a:lvl5pPr>
          </a:lstStyle>
          <a:p>
            <a:pPr marL="257175" marR="0" lvl="0" indent="-257175" algn="l" defTabSz="342900"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2" name="Picture 1" descr="A picture containing logo">
            <a:extLst>
              <a:ext uri="{FF2B5EF4-FFF2-40B4-BE49-F238E27FC236}">
                <a16:creationId xmlns:a16="http://schemas.microsoft.com/office/drawing/2014/main" id="{2EF41CDD-4FB5-207F-C463-25F9A2D4B1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427223762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8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a:p>
        </p:txBody>
      </p:sp>
      <p:pic>
        <p:nvPicPr>
          <p:cNvPr id="2" name="Picture 1" descr="A picture containing logo">
            <a:extLst>
              <a:ext uri="{FF2B5EF4-FFF2-40B4-BE49-F238E27FC236}">
                <a16:creationId xmlns:a16="http://schemas.microsoft.com/office/drawing/2014/main" id="{09482EF8-959D-1A29-EEF0-4DEBD9581A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1212" y="643357"/>
            <a:ext cx="1828800" cy="337470"/>
          </a:xfrm>
          <a:prstGeom prst="rect">
            <a:avLst/>
          </a:prstGeom>
        </p:spPr>
      </p:pic>
    </p:spTree>
    <p:extLst>
      <p:ext uri="{BB962C8B-B14F-4D97-AF65-F5344CB8AC3E}">
        <p14:creationId xmlns:p14="http://schemas.microsoft.com/office/powerpoint/2010/main" val="144873719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3870"/>
              </a:lnSpc>
              <a:spcBef>
                <a:spcPts val="0"/>
              </a:spcBef>
              <a:buNone/>
              <a:defRPr sz="2800" kern="1200" spc="-3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7"/>
            <a:ext cx="9144000" cy="3914775"/>
          </a:xfrm>
        </p:spPr>
        <p:txBody>
          <a:bodyPr/>
          <a:lstStyle>
            <a:lvl1pPr marL="0" indent="0">
              <a:buNone/>
              <a:defRPr/>
            </a:lvl1pPr>
          </a:lstStyle>
          <a:p>
            <a:endParaRPr lang="en-US"/>
          </a:p>
        </p:txBody>
      </p:sp>
      <p:pic>
        <p:nvPicPr>
          <p:cNvPr id="2" name="Picture 1" descr="A picture containing logo">
            <a:extLst>
              <a:ext uri="{FF2B5EF4-FFF2-40B4-BE49-F238E27FC236}">
                <a16:creationId xmlns:a16="http://schemas.microsoft.com/office/drawing/2014/main" id="{3FF78237-DD6F-E641-1E65-E0692FA9BA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189890007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E999E109-3CEB-7330-9A1C-FC0B51256D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2626258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7BD6D507-BD7D-9F5D-3F44-C6D3C718F8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4912654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6_Title and Content">
    <p:bg>
      <p:bgPr>
        <a:pattFill prst="dkUpDiag">
          <a:fgClr>
            <a:schemeClr val="bg2"/>
          </a:fgClr>
          <a:bgClr>
            <a:schemeClr val="bg2">
              <a:lumMod val="95000"/>
            </a:schemeClr>
          </a:bgClr>
        </a:pattFill>
        <a:effectLst/>
      </p:bgPr>
    </p:bg>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8" name="Rectangle 7"/>
          <p:cNvSpPr/>
          <p:nvPr userDrawn="1"/>
        </p:nvSpPr>
        <p:spPr>
          <a:xfrm>
            <a:off x="-4573" y="189230"/>
            <a:ext cx="9153144" cy="666242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013"/>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a:pattFill prst="pct5">
            <a:fgClr>
              <a:schemeClr val="bg2"/>
            </a:fgClr>
            <a:bgClr>
              <a:schemeClr val="bg2"/>
            </a:bgClr>
          </a:patt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logo">
            <a:extLst>
              <a:ext uri="{FF2B5EF4-FFF2-40B4-BE49-F238E27FC236}">
                <a16:creationId xmlns:a16="http://schemas.microsoft.com/office/drawing/2014/main" id="{FC61C8B9-7A2A-F49F-815F-494990B22E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38813774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6351" y="1413933"/>
            <a:ext cx="9162288" cy="948268"/>
          </a:xfrm>
          <a:solidFill>
            <a:srgbClr val="002659"/>
          </a:solidFill>
        </p:spPr>
        <p:txBody>
          <a:bodyPr vert="horz" lIns="457200" tIns="0" rIns="457200" bIns="0" anchor="ctr" anchorCtr="0">
            <a:noAutofit/>
          </a:bodyPr>
          <a:lstStyle>
            <a:lvl1pPr marL="0" indent="0" algn="l">
              <a:lnSpc>
                <a:spcPts val="2903"/>
              </a:lnSpc>
              <a:spcBef>
                <a:spcPts val="0"/>
              </a:spcBef>
              <a:buNone/>
              <a:defRPr sz="33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6"/>
          <p:cNvSpPr>
            <a:spLocks noGrp="1"/>
          </p:cNvSpPr>
          <p:nvPr>
            <p:ph type="body" sz="quarter" idx="12" hasCustomPrompt="1"/>
          </p:nvPr>
        </p:nvSpPr>
        <p:spPr>
          <a:xfrm>
            <a:off x="-6351" y="2362178"/>
            <a:ext cx="9162288" cy="604838"/>
          </a:xfrm>
          <a:solidFill>
            <a:schemeClr val="accent6">
              <a:alpha val="70000"/>
            </a:schemeClr>
          </a:solidFill>
        </p:spPr>
        <p:txBody>
          <a:bodyPr lIns="457200" tIns="0" rIns="457200" bIns="45720" anchor="ctr" anchorCtr="0">
            <a:noAutofit/>
          </a:bodyPr>
          <a:lstStyle>
            <a:lvl1pPr marL="0" marR="0" indent="0" algn="ctr" defTabSz="257175" rtl="0" eaLnBrk="1" fontAlgn="auto" latinLnBrk="0" hangingPunct="1">
              <a:lnSpc>
                <a:spcPct val="100000"/>
              </a:lnSpc>
              <a:spcBef>
                <a:spcPts val="0"/>
              </a:spcBef>
              <a:spcAft>
                <a:spcPts val="0"/>
              </a:spcAft>
              <a:buClr>
                <a:schemeClr val="tx1"/>
              </a:buClr>
              <a:buSzPct val="88000"/>
              <a:buFont typeface="Wingdings" charset="2"/>
              <a:buNone/>
              <a:tabLst/>
              <a:defRPr sz="1600" b="1" cap="all" spc="56" baseline="0">
                <a:solidFill>
                  <a:srgbClr val="002659"/>
                </a:solidFill>
              </a:defRPr>
            </a:lvl1pPr>
            <a:lvl2pPr>
              <a:buNone/>
              <a:defRPr/>
            </a:lvl2pPr>
            <a:lvl3pPr>
              <a:buNone/>
              <a:defRPr/>
            </a:lvl3pPr>
            <a:lvl4pPr>
              <a:buNone/>
              <a:defRPr/>
            </a:lvl4pPr>
            <a:lvl5pPr>
              <a:buNone/>
              <a:defRPr/>
            </a:lvl5pPr>
          </a:lstStyle>
          <a:p>
            <a:pPr marL="192881" marR="0" lvl="0" indent="-192881" algn="l" defTabSz="257175" rtl="0" eaLnBrk="1" fontAlgn="auto" latinLnBrk="0" hangingPunct="1">
              <a:lnSpc>
                <a:spcPct val="100000"/>
              </a:lnSpc>
              <a:spcBef>
                <a:spcPct val="20000"/>
              </a:spcBef>
              <a:spcAft>
                <a:spcPts val="0"/>
              </a:spcAft>
              <a:buClr>
                <a:schemeClr val="tx1"/>
              </a:buClr>
              <a:buSzPct val="88000"/>
              <a:buFont typeface="Wingdings" charset="2"/>
              <a:buNone/>
              <a:tabLst/>
              <a:defRPr/>
            </a:pPr>
            <a:r>
              <a:rPr lang="en-US"/>
              <a:t>Click to edit Master subtitle style</a:t>
            </a:r>
          </a:p>
        </p:txBody>
      </p:sp>
      <p:pic>
        <p:nvPicPr>
          <p:cNvPr id="3" name="Picture 2" descr="A picture containing logo">
            <a:extLst>
              <a:ext uri="{FF2B5EF4-FFF2-40B4-BE49-F238E27FC236}">
                <a16:creationId xmlns:a16="http://schemas.microsoft.com/office/drawing/2014/main" id="{10C6D720-F43D-5270-DE79-CA7EFA4BA1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4256" y="640383"/>
            <a:ext cx="1828800" cy="337470"/>
          </a:xfrm>
          <a:prstGeom prst="rect">
            <a:avLst/>
          </a:prstGeom>
        </p:spPr>
      </p:pic>
    </p:spTree>
    <p:extLst>
      <p:ext uri="{BB962C8B-B14F-4D97-AF65-F5344CB8AC3E}">
        <p14:creationId xmlns:p14="http://schemas.microsoft.com/office/powerpoint/2010/main" val="15251564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ransition Slide">
    <p:spTree>
      <p:nvGrpSpPr>
        <p:cNvPr id="1" name=""/>
        <p:cNvGrpSpPr/>
        <p:nvPr/>
      </p:nvGrpSpPr>
      <p:grpSpPr>
        <a:xfrm>
          <a:off x="0" y="0"/>
          <a:ext cx="0" cy="0"/>
          <a:chOff x="0" y="0"/>
          <a:chExt cx="0" cy="0"/>
        </a:xfrm>
      </p:grpSpPr>
      <p:sp>
        <p:nvSpPr>
          <p:cNvPr id="15" name="Text Placeholder 14"/>
          <p:cNvSpPr>
            <a:spLocks noGrp="1"/>
          </p:cNvSpPr>
          <p:nvPr>
            <p:ph type="body" sz="quarter" idx="11"/>
          </p:nvPr>
        </p:nvSpPr>
        <p:spPr>
          <a:xfrm>
            <a:off x="0" y="1413933"/>
            <a:ext cx="9144000" cy="1529292"/>
          </a:xfrm>
          <a:solidFill>
            <a:srgbClr val="002659"/>
          </a:solidFill>
        </p:spPr>
        <p:txBody>
          <a:bodyPr vert="horz" lIns="457200" tIns="0" rIns="457200" bIns="0" anchor="ctr" anchorCtr="0">
            <a:noAutofit/>
          </a:bodyPr>
          <a:lstStyle>
            <a:lvl1pPr marL="0" indent="0" algn="ctr">
              <a:lnSpc>
                <a:spcPts val="2903"/>
              </a:lnSpc>
              <a:spcBef>
                <a:spcPts val="0"/>
              </a:spcBef>
              <a:buNone/>
              <a:defRPr sz="2800" kern="1200" spc="-28" baseline="0">
                <a:solidFill>
                  <a:schemeClr val="bg2">
                    <a:lumMod val="95000"/>
                  </a:schemeClr>
                </a:solidFill>
                <a:latin typeface="+mj-lt"/>
              </a:defRPr>
            </a:lvl1pPr>
            <a:lvl2pPr>
              <a:buNone/>
              <a:defRPr/>
            </a:lvl2pPr>
            <a:lvl3pPr>
              <a:buNone/>
              <a:defRPr/>
            </a:lvl3pPr>
            <a:lvl4pPr>
              <a:buNone/>
              <a:defRPr/>
            </a:lvl4pPr>
            <a:lvl5pPr>
              <a:buNone/>
              <a:defRPr/>
            </a:lvl5pPr>
          </a:lstStyle>
          <a:p>
            <a:pPr lvl="0"/>
            <a:endParaRPr lang="en-US"/>
          </a:p>
        </p:txBody>
      </p:sp>
      <p:sp>
        <p:nvSpPr>
          <p:cNvPr id="9" name="Picture Placeholder 11">
            <a:extLst>
              <a:ext uri="{FF2B5EF4-FFF2-40B4-BE49-F238E27FC236}">
                <a16:creationId xmlns:a16="http://schemas.microsoft.com/office/drawing/2014/main" id="{A8741623-8AAC-4D35-8D66-4128EFEE5493}"/>
              </a:ext>
            </a:extLst>
          </p:cNvPr>
          <p:cNvSpPr>
            <a:spLocks noGrp="1"/>
          </p:cNvSpPr>
          <p:nvPr>
            <p:ph type="pic" sz="quarter" idx="10"/>
          </p:nvPr>
        </p:nvSpPr>
        <p:spPr>
          <a:xfrm>
            <a:off x="18288" y="2943229"/>
            <a:ext cx="9144000" cy="3914775"/>
          </a:xfrm>
        </p:spPr>
        <p:txBody>
          <a:bodyPr/>
          <a:lstStyle>
            <a:lvl1pPr marL="0" indent="0">
              <a:buNone/>
              <a:defRPr/>
            </a:lvl1pPr>
          </a:lstStyle>
          <a:p>
            <a:endParaRPr lang="en-US"/>
          </a:p>
        </p:txBody>
      </p:sp>
      <p:pic>
        <p:nvPicPr>
          <p:cNvPr id="4" name="Picture 3" descr="A picture containing logo">
            <a:extLst>
              <a:ext uri="{FF2B5EF4-FFF2-40B4-BE49-F238E27FC236}">
                <a16:creationId xmlns:a16="http://schemas.microsoft.com/office/drawing/2014/main" id="{007E6420-3CB2-8D5C-A9E6-B5C9CFF120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27773" y="603189"/>
            <a:ext cx="1828800" cy="337470"/>
          </a:xfrm>
          <a:prstGeom prst="rect">
            <a:avLst/>
          </a:prstGeom>
        </p:spPr>
      </p:pic>
    </p:spTree>
    <p:extLst>
      <p:ext uri="{BB962C8B-B14F-4D97-AF65-F5344CB8AC3E}">
        <p14:creationId xmlns:p14="http://schemas.microsoft.com/office/powerpoint/2010/main" val="81022718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5" name="Picture 4" descr="A picture containing logo">
            <a:extLst>
              <a:ext uri="{FF2B5EF4-FFF2-40B4-BE49-F238E27FC236}">
                <a16:creationId xmlns:a16="http://schemas.microsoft.com/office/drawing/2014/main" id="{9CB54508-ABAE-6170-A8F8-4CB929EE180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1894" y="6309051"/>
            <a:ext cx="1828800" cy="337470"/>
          </a:xfrm>
          <a:prstGeom prst="rect">
            <a:avLst/>
          </a:prstGeom>
        </p:spPr>
      </p:pic>
    </p:spTree>
    <p:extLst>
      <p:ext uri="{BB962C8B-B14F-4D97-AF65-F5344CB8AC3E}">
        <p14:creationId xmlns:p14="http://schemas.microsoft.com/office/powerpoint/2010/main" val="125954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460D7398-FCB7-C9F3-C0BF-9CB6D1532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4568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ABAD42F1-8F98-0C3D-42CD-7F09A06C4B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309980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5" name="Rectangle 4"/>
          <p:cNvSpPr/>
          <p:nvPr userDrawn="1"/>
        </p:nvSpPr>
        <p:spPr>
          <a:xfrm>
            <a:off x="-4573" y="0"/>
            <a:ext cx="9153144" cy="182880"/>
          </a:xfrm>
          <a:prstGeom prst="rect">
            <a:avLst/>
          </a:prstGeom>
          <a:solidFill>
            <a:srgbClr val="669947"/>
          </a:solid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8" name="Rectangle 7"/>
          <p:cNvSpPr/>
          <p:nvPr userDrawn="1"/>
        </p:nvSpPr>
        <p:spPr>
          <a:xfrm>
            <a:off x="-4573" y="189230"/>
            <a:ext cx="9153144" cy="6662420"/>
          </a:xfrm>
          <a:prstGeom prst="rect">
            <a:avLst/>
          </a:prstGeom>
          <a:noFill/>
          <a:ln>
            <a:solidFill>
              <a:schemeClr val="accent2"/>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
        <p:nvSpPr>
          <p:cNvPr id="2" name="Title 1"/>
          <p:cNvSpPr>
            <a:spLocks noGrp="1"/>
          </p:cNvSpPr>
          <p:nvPr>
            <p:ph type="title"/>
          </p:nvPr>
        </p:nvSpPr>
        <p:spPr>
          <a:xfrm>
            <a:off x="457200" y="478297"/>
            <a:ext cx="8229600" cy="939341"/>
          </a:xfrm>
        </p:spPr>
        <p:txBody>
          <a:bodyPr>
            <a:noAutofit/>
          </a:body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A picture containing logo">
            <a:extLst>
              <a:ext uri="{FF2B5EF4-FFF2-40B4-BE49-F238E27FC236}">
                <a16:creationId xmlns:a16="http://schemas.microsoft.com/office/drawing/2014/main" id="{4596C4AA-D508-1633-6A5B-8EC31E4D07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832263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D822A37D-C2BB-210E-7A55-0C1F3538D9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090256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82284442-08D0-D6F6-F090-DE92ACD5D8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1189921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3937000" cy="4254819"/>
          </a:xfrm>
        </p:spPr>
        <p:txBody>
          <a:bodyPr/>
          <a:lstStyle>
            <a:lvl1pPr>
              <a:buNone/>
              <a:defRPr/>
            </a:lvl1pPr>
          </a:lstStyle>
          <a:p>
            <a:pPr lvl="0"/>
            <a:r>
              <a:rPr lang="en-US"/>
              <a:t>Click to edit Master text styles</a:t>
            </a:r>
          </a:p>
        </p:txBody>
      </p:sp>
      <p:sp>
        <p:nvSpPr>
          <p:cNvPr id="6" name="Content Placeholder 2"/>
          <p:cNvSpPr>
            <a:spLocks noGrp="1"/>
          </p:cNvSpPr>
          <p:nvPr>
            <p:ph idx="10"/>
          </p:nvPr>
        </p:nvSpPr>
        <p:spPr>
          <a:xfrm>
            <a:off x="4749801" y="1600200"/>
            <a:ext cx="39370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13ACF005-13EC-8EAC-3BB0-D92E24221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extLst>
      <p:ext uri="{BB962C8B-B14F-4D97-AF65-F5344CB8AC3E}">
        <p14:creationId xmlns:p14="http://schemas.microsoft.com/office/powerpoint/2010/main" val="3191373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939341"/>
          </a:xfrm>
        </p:spPr>
        <p:txBody>
          <a:bodyPr lIns="0" tIns="0" rIns="0" bIns="0" anchor="ctr" anchorCtr="0">
            <a:noAutofit/>
          </a:bodyPr>
          <a:lstStyle>
            <a:lvl1pPr algn="l">
              <a:defRPr/>
            </a:lvl1pPr>
          </a:lstStyle>
          <a:p>
            <a:r>
              <a:rPr lang="en-US"/>
              <a:t>Click to edit Master title style</a:t>
            </a:r>
          </a:p>
        </p:txBody>
      </p:sp>
      <p:sp>
        <p:nvSpPr>
          <p:cNvPr id="3" name="Content Placeholder 2"/>
          <p:cNvSpPr>
            <a:spLocks noGrp="1"/>
          </p:cNvSpPr>
          <p:nvPr>
            <p:ph idx="1"/>
          </p:nvPr>
        </p:nvSpPr>
        <p:spPr>
          <a:xfrm>
            <a:off x="457200" y="1600200"/>
            <a:ext cx="8229600" cy="4254819"/>
          </a:xfrm>
        </p:spPr>
        <p:txBody>
          <a:bodyPr/>
          <a:lstStyle>
            <a:lvl1pPr>
              <a:buNone/>
              <a:defRPr/>
            </a:lvl1pPr>
          </a:lstStyle>
          <a:p>
            <a:pPr lvl="0"/>
            <a:r>
              <a:rPr lang="en-US"/>
              <a:t>Click to edit Master text styles</a:t>
            </a:r>
          </a:p>
        </p:txBody>
      </p:sp>
      <p:pic>
        <p:nvPicPr>
          <p:cNvPr id="4" name="Picture 3" descr="A picture containing logo">
            <a:extLst>
              <a:ext uri="{FF2B5EF4-FFF2-40B4-BE49-F238E27FC236}">
                <a16:creationId xmlns:a16="http://schemas.microsoft.com/office/drawing/2014/main" id="{F2580737-C122-EABA-C682-38774BD042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0" y="6210968"/>
            <a:ext cx="1828800" cy="33747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5488"/>
            <a:ext cx="8229600" cy="941832"/>
          </a:xfrm>
          <a:prstGeom prst="rect">
            <a:avLst/>
          </a:prstGeom>
        </p:spPr>
        <p:txBody>
          <a:bodyPr vert="horz" lIns="0" tIns="0" rIns="0" bIns="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p:nvPr userDrawn="1"/>
        </p:nvSpPr>
        <p:spPr>
          <a:xfrm>
            <a:off x="-1" y="-16625"/>
            <a:ext cx="9153144" cy="182880"/>
          </a:xfrm>
          <a:prstGeom prst="rect">
            <a:avLst/>
          </a:prstGeom>
          <a:solidFill>
            <a:srgbClr val="669947"/>
          </a:solidFill>
          <a:ln>
            <a:solidFill>
              <a:srgbClr val="679A47"/>
            </a:solidFill>
          </a:ln>
        </p:spPr>
        <p:style>
          <a:lnRef idx="2">
            <a:schemeClr val="accent5"/>
          </a:lnRef>
          <a:fillRef idx="1">
            <a:schemeClr val="lt1"/>
          </a:fillRef>
          <a:effectRef idx="0">
            <a:schemeClr val="accent5"/>
          </a:effectRef>
          <a:fontRef idx="minor">
            <a:schemeClr val="dk1"/>
          </a:fontRef>
        </p:style>
        <p:txBody>
          <a:bodyPr lIns="0" tIns="0" rIns="0" bIns="0" rtlCol="0" anchor="t" anchorCtr="0"/>
          <a:lstStyle/>
          <a:p>
            <a:pPr algn="ctr"/>
            <a:endParaRPr lang="en-US" sz="1350"/>
          </a:p>
        </p:txBody>
      </p:sp>
    </p:spTree>
    <p:extLst>
      <p:ext uri="{BB962C8B-B14F-4D97-AF65-F5344CB8AC3E}">
        <p14:creationId xmlns:p14="http://schemas.microsoft.com/office/powerpoint/2010/main" val="4044377718"/>
      </p:ext>
    </p:extLst>
  </p:cSld>
  <p:clrMap bg1="lt1" tx1="dk1" bg2="lt2" tx2="dk2" accent1="accent1" accent2="accent2" accent3="accent3" accent4="accent4" accent5="accent5" accent6="accent6" hlink="hlink" folHlink="folHlink"/>
  <p:sldLayoutIdLst>
    <p:sldLayoutId id="2147483649" r:id="rId1"/>
    <p:sldLayoutId id="2147483717" r:id="rId2"/>
    <p:sldLayoutId id="2147483673" r:id="rId3"/>
    <p:sldLayoutId id="2147483674" r:id="rId4"/>
    <p:sldLayoutId id="2147483675" r:id="rId5"/>
    <p:sldLayoutId id="2147483946" r:id="rId6"/>
    <p:sldLayoutId id="2147483697" r:id="rId7"/>
    <p:sldLayoutId id="2147483904" r:id="rId8"/>
    <p:sldLayoutId id="2147483924" r:id="rId9"/>
    <p:sldLayoutId id="2147483950" r:id="rId10"/>
    <p:sldLayoutId id="2147483935" r:id="rId11"/>
    <p:sldLayoutId id="2147483708" r:id="rId12"/>
    <p:sldLayoutId id="2147483917" r:id="rId13"/>
    <p:sldLayoutId id="2147483912" r:id="rId14"/>
    <p:sldLayoutId id="2147483854" r:id="rId15"/>
    <p:sldLayoutId id="2147483693" r:id="rId16"/>
    <p:sldLayoutId id="2147483952" r:id="rId17"/>
    <p:sldLayoutId id="2147483962" r:id="rId18"/>
    <p:sldLayoutId id="2147483963" r:id="rId19"/>
    <p:sldLayoutId id="2147483965" r:id="rId20"/>
    <p:sldLayoutId id="2147483967" r:id="rId21"/>
    <p:sldLayoutId id="2147483957" r:id="rId22"/>
    <p:sldLayoutId id="2147483954" r:id="rId23"/>
    <p:sldLayoutId id="2147483955" r:id="rId24"/>
    <p:sldLayoutId id="2147483956" r:id="rId25"/>
  </p:sldLayoutIdLst>
  <p:txStyles>
    <p:titleStyle>
      <a:lvl1pPr algn="l" defTabSz="457200" rtl="0" eaLnBrk="1" latinLnBrk="0" hangingPunct="1">
        <a:spcBef>
          <a:spcPct val="0"/>
        </a:spcBef>
        <a:buNone/>
        <a:defRPr sz="3600" kern="1200" spc="-50">
          <a:solidFill>
            <a:schemeClr val="tx1">
              <a:lumMod val="50000"/>
            </a:schemeClr>
          </a:solidFill>
          <a:latin typeface="+mj-lt"/>
          <a:ea typeface="+mj-ea"/>
          <a:cs typeface="+mj-cs"/>
        </a:defRPr>
      </a:lvl1pPr>
    </p:titleStyle>
    <p:body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0.sv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40.sv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40.sv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0.sv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40.sv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46.sv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7.xml"/><Relationship Id="rId1" Type="http://schemas.openxmlformats.org/officeDocument/2006/relationships/slideLayout" Target="../slideLayouts/slideLayout20.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46.sv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46.sv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46.sv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 Id="rId9" Type="http://schemas.openxmlformats.org/officeDocument/2006/relationships/image" Target="../media/image46.svg"/></Relationships>
</file>

<file path=ppt/slides/_rels/slide3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image" Target="../media/image46.svg"/></Relationships>
</file>

<file path=ppt/slides/_rels/slide32.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53.png"/><Relationship Id="rId7" Type="http://schemas.openxmlformats.org/officeDocument/2006/relationships/diagramColors" Target="../diagrams/colors19.xml"/><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3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41.xml.rels><?xml version="1.0" encoding="UTF-8" standalone="yes"?>
<Relationships xmlns="http://schemas.openxmlformats.org/package/2006/relationships"><Relationship Id="rId8" Type="http://schemas.microsoft.com/office/2007/relationships/diagramDrawing" Target="../diagrams/drawing26.xml"/><Relationship Id="rId3" Type="http://schemas.openxmlformats.org/officeDocument/2006/relationships/image" Target="../media/image62.jpeg"/><Relationship Id="rId7" Type="http://schemas.openxmlformats.org/officeDocument/2006/relationships/diagramColors" Target="../diagrams/colors26.xm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diagramQuickStyle" Target="../diagrams/quickStyle26.xml"/><Relationship Id="rId5" Type="http://schemas.openxmlformats.org/officeDocument/2006/relationships/diagramLayout" Target="../diagrams/layout26.xml"/><Relationship Id="rId4" Type="http://schemas.openxmlformats.org/officeDocument/2006/relationships/diagramData" Target="../diagrams/data26.xml"/></Relationships>
</file>

<file path=ppt/slides/_rels/slide42.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63.png"/><Relationship Id="rId7" Type="http://schemas.openxmlformats.org/officeDocument/2006/relationships/diagramColors" Target="../diagrams/colors27.xml"/><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43.xml.rels><?xml version="1.0" encoding="UTF-8" standalone="yes"?>
<Relationships xmlns="http://schemas.openxmlformats.org/package/2006/relationships"><Relationship Id="rId8" Type="http://schemas.microsoft.com/office/2007/relationships/diagramDrawing" Target="../diagrams/drawing28.xml"/><Relationship Id="rId3" Type="http://schemas.openxmlformats.org/officeDocument/2006/relationships/image" Target="../media/image64.png"/><Relationship Id="rId7" Type="http://schemas.openxmlformats.org/officeDocument/2006/relationships/diagramColors" Target="../diagrams/colors28.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diagramQuickStyle" Target="../diagrams/quickStyle28.xml"/><Relationship Id="rId5" Type="http://schemas.openxmlformats.org/officeDocument/2006/relationships/diagramLayout" Target="../diagrams/layout28.xml"/><Relationship Id="rId4" Type="http://schemas.openxmlformats.org/officeDocument/2006/relationships/diagramData" Target="../diagrams/data2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customXml" Target="../ink/ink2.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46.xml"/><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15.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3" Type="http://schemas.openxmlformats.org/officeDocument/2006/relationships/customXml" Target="../ink/ink1.xml"/><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notesSlide" Target="../notesSlides/notesSlide5.xml"/><Relationship Id="rId16" Type="http://schemas.openxmlformats.org/officeDocument/2006/relationships/image" Target="../media/image18.svg"/><Relationship Id="rId20" Type="http://schemas.openxmlformats.org/officeDocument/2006/relationships/image" Target="../media/image22.svg"/><Relationship Id="rId1" Type="http://schemas.openxmlformats.org/officeDocument/2006/relationships/slideLayout" Target="../slideLayouts/slideLayout14.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10" Type="http://schemas.openxmlformats.org/officeDocument/2006/relationships/image" Target="../media/image12.sv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farm with a tractor&#10;&#10;Description automatically generated with medium confidence">
            <a:extLst>
              <a:ext uri="{FF2B5EF4-FFF2-40B4-BE49-F238E27FC236}">
                <a16:creationId xmlns:a16="http://schemas.microsoft.com/office/drawing/2014/main" id="{2D1BD6A2-B1F2-426E-9232-835527DA78A3}"/>
              </a:ext>
            </a:extLst>
          </p:cNvPr>
          <p:cNvPicPr>
            <a:picLocks noGrp="1" noChangeAspect="1"/>
          </p:cNvPicPr>
          <p:nvPr>
            <p:ph type="pic" sz="quarter" idx="10"/>
          </p:nvPr>
        </p:nvPicPr>
        <p:blipFill rotWithShape="1">
          <a:blip r:embed="rId3"/>
          <a:srcRect t="30976" b="10474"/>
          <a:stretch/>
        </p:blipFill>
        <p:spPr>
          <a:xfrm>
            <a:off x="0" y="2850077"/>
            <a:ext cx="9130646" cy="4007924"/>
          </a:xfrm>
          <a:prstGeom prst="rect">
            <a:avLst/>
          </a:prstGeom>
        </p:spPr>
      </p:pic>
      <p:sp>
        <p:nvSpPr>
          <p:cNvPr id="2" name="Text Placeholder 1">
            <a:extLst>
              <a:ext uri="{FF2B5EF4-FFF2-40B4-BE49-F238E27FC236}">
                <a16:creationId xmlns:a16="http://schemas.microsoft.com/office/drawing/2014/main" id="{1641D25E-88E3-4068-9555-E0215673B8B3}"/>
              </a:ext>
            </a:extLst>
          </p:cNvPr>
          <p:cNvSpPr>
            <a:spLocks noGrp="1"/>
          </p:cNvSpPr>
          <p:nvPr>
            <p:ph type="body" sz="quarter" idx="11"/>
          </p:nvPr>
        </p:nvSpPr>
        <p:spPr>
          <a:xfrm>
            <a:off x="0" y="1436914"/>
            <a:ext cx="9144000" cy="1506311"/>
          </a:xfrm>
        </p:spPr>
        <p:txBody>
          <a:bodyPr/>
          <a:lstStyle/>
          <a:p>
            <a:endParaRPr lang="en-US">
              <a:solidFill>
                <a:schemeClr val="bg2"/>
              </a:solidFill>
              <a:latin typeface="+mj-lt"/>
            </a:endParaRPr>
          </a:p>
          <a:p>
            <a:r>
              <a:rPr lang="en-US" sz="2400">
                <a:solidFill>
                  <a:schemeClr val="bg2"/>
                </a:solidFill>
                <a:latin typeface="+mj-lt"/>
              </a:rPr>
              <a:t>Transitioning Land to a New Generation </a:t>
            </a:r>
            <a:endParaRPr lang="en-US" sz="3150">
              <a:solidFill>
                <a:schemeClr val="bg2"/>
              </a:solidFill>
            </a:endParaRPr>
          </a:p>
          <a:p>
            <a:r>
              <a:rPr lang="en-US" sz="3150">
                <a:solidFill>
                  <a:schemeClr val="bg2"/>
                </a:solidFill>
              </a:rPr>
              <a:t>Identify Business and Legal Tools </a:t>
            </a:r>
            <a:endParaRPr lang="en-US" sz="3150">
              <a:solidFill>
                <a:schemeClr val="bg2"/>
              </a:solidFill>
              <a:cs typeface="Arial"/>
            </a:endParaRPr>
          </a:p>
          <a:p>
            <a:endParaRPr lang="en-US"/>
          </a:p>
        </p:txBody>
      </p:sp>
    </p:spTree>
    <p:extLst>
      <p:ext uri="{BB962C8B-B14F-4D97-AF65-F5344CB8AC3E}">
        <p14:creationId xmlns:p14="http://schemas.microsoft.com/office/powerpoint/2010/main" val="1815752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D081-6E36-423C-8916-2414EE61E6D2}"/>
              </a:ext>
            </a:extLst>
          </p:cNvPr>
          <p:cNvSpPr>
            <a:spLocks noGrp="1"/>
          </p:cNvSpPr>
          <p:nvPr>
            <p:ph type="title"/>
          </p:nvPr>
        </p:nvSpPr>
        <p:spPr/>
        <p:txBody>
          <a:bodyPr anchor="ctr">
            <a:normAutofit/>
          </a:bodyPr>
          <a:lstStyle/>
          <a:p>
            <a:r>
              <a:rPr lang="en-US"/>
              <a:t>What is a Sale?</a:t>
            </a:r>
          </a:p>
        </p:txBody>
      </p:sp>
      <p:sp>
        <p:nvSpPr>
          <p:cNvPr id="3" name="Content Placeholder 2">
            <a:extLst>
              <a:ext uri="{FF2B5EF4-FFF2-40B4-BE49-F238E27FC236}">
                <a16:creationId xmlns:a16="http://schemas.microsoft.com/office/drawing/2014/main" id="{23185F7A-318B-44A0-A17E-252C3CA4DA47}"/>
              </a:ext>
            </a:extLst>
          </p:cNvPr>
          <p:cNvSpPr>
            <a:spLocks noGrp="1"/>
          </p:cNvSpPr>
          <p:nvPr>
            <p:ph idx="1"/>
          </p:nvPr>
        </p:nvSpPr>
        <p:spPr>
          <a:xfrm>
            <a:off x="457200" y="2085106"/>
            <a:ext cx="3937000" cy="4254819"/>
          </a:xfrm>
        </p:spPr>
        <p:txBody>
          <a:bodyPr>
            <a:noAutofit/>
          </a:bodyPr>
          <a:lstStyle/>
          <a:p>
            <a:pPr marL="0">
              <a:lnSpc>
                <a:spcPct val="90000"/>
              </a:lnSpc>
            </a:pPr>
            <a:r>
              <a:rPr lang="en-US"/>
              <a:t>A sale is an exchange between parties where the buyer pays the owner something to acquire assets, goods and/or services.</a:t>
            </a:r>
          </a:p>
        </p:txBody>
      </p:sp>
      <p:pic>
        <p:nvPicPr>
          <p:cNvPr id="6" name="Content Placeholder 5" descr="A sign in a field&#10;&#10;Description automatically generated with medium confidence">
            <a:extLst>
              <a:ext uri="{FF2B5EF4-FFF2-40B4-BE49-F238E27FC236}">
                <a16:creationId xmlns:a16="http://schemas.microsoft.com/office/drawing/2014/main" id="{2D1B6F96-B446-48A9-881A-F652272EE5E1}"/>
              </a:ext>
            </a:extLst>
          </p:cNvPr>
          <p:cNvPicPr>
            <a:picLocks noGrp="1" noChangeAspect="1"/>
          </p:cNvPicPr>
          <p:nvPr>
            <p:ph idx="10"/>
          </p:nvPr>
        </p:nvPicPr>
        <p:blipFill>
          <a:blip r:embed="rId3"/>
          <a:stretch>
            <a:fillRect/>
          </a:stretch>
        </p:blipFill>
        <p:spPr>
          <a:xfrm>
            <a:off x="4749800" y="2122842"/>
            <a:ext cx="3937000" cy="2612316"/>
          </a:xfrm>
          <a:prstGeom prst="rect">
            <a:avLst/>
          </a:prstGeom>
        </p:spPr>
      </p:pic>
    </p:spTree>
    <p:extLst>
      <p:ext uri="{BB962C8B-B14F-4D97-AF65-F5344CB8AC3E}">
        <p14:creationId xmlns:p14="http://schemas.microsoft.com/office/powerpoint/2010/main" val="2930942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4A31-7D23-4714-B89F-1921C4D239BC}"/>
              </a:ext>
            </a:extLst>
          </p:cNvPr>
          <p:cNvSpPr>
            <a:spLocks noGrp="1"/>
          </p:cNvSpPr>
          <p:nvPr>
            <p:ph type="title"/>
          </p:nvPr>
        </p:nvSpPr>
        <p:spPr/>
        <p:txBody>
          <a:bodyPr anchor="ctr">
            <a:normAutofit/>
          </a:bodyPr>
          <a:lstStyle/>
          <a:p>
            <a:r>
              <a:rPr lang="en-US"/>
              <a:t>What is Inheritance?</a:t>
            </a:r>
          </a:p>
        </p:txBody>
      </p:sp>
      <p:sp>
        <p:nvSpPr>
          <p:cNvPr id="3" name="Content Placeholder 2">
            <a:extLst>
              <a:ext uri="{FF2B5EF4-FFF2-40B4-BE49-F238E27FC236}">
                <a16:creationId xmlns:a16="http://schemas.microsoft.com/office/drawing/2014/main" id="{0125B58D-951B-4A63-AD02-863F4EB9C546}"/>
              </a:ext>
            </a:extLst>
          </p:cNvPr>
          <p:cNvSpPr>
            <a:spLocks noGrp="1" noChangeAspect="1"/>
          </p:cNvSpPr>
          <p:nvPr>
            <p:ph idx="1"/>
          </p:nvPr>
        </p:nvSpPr>
        <p:spPr>
          <a:xfrm>
            <a:off x="457200" y="2057400"/>
            <a:ext cx="3937000" cy="4254819"/>
          </a:xfrm>
        </p:spPr>
        <p:txBody>
          <a:bodyPr>
            <a:normAutofit/>
          </a:bodyPr>
          <a:lstStyle/>
          <a:p>
            <a:pPr marL="0" indent="0"/>
            <a:r>
              <a:rPr lang="en-US"/>
              <a:t>Inheritance is when land and other assets are passed on to heirs after the owner’s death.</a:t>
            </a:r>
          </a:p>
        </p:txBody>
      </p:sp>
      <p:pic>
        <p:nvPicPr>
          <p:cNvPr id="5" name="Content Placeholder 4">
            <a:extLst>
              <a:ext uri="{FF2B5EF4-FFF2-40B4-BE49-F238E27FC236}">
                <a16:creationId xmlns:a16="http://schemas.microsoft.com/office/drawing/2014/main" id="{438F4A20-54C1-4C2B-B4D3-159F7D04CDB6}"/>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rcRect/>
          <a:stretch/>
        </p:blipFill>
        <p:spPr>
          <a:xfrm>
            <a:off x="4572000" y="2057400"/>
            <a:ext cx="4114800" cy="2754535"/>
          </a:xfrm>
          <a:prstGeom prst="rect">
            <a:avLst/>
          </a:prstGeom>
        </p:spPr>
      </p:pic>
    </p:spTree>
    <p:extLst>
      <p:ext uri="{BB962C8B-B14F-4D97-AF65-F5344CB8AC3E}">
        <p14:creationId xmlns:p14="http://schemas.microsoft.com/office/powerpoint/2010/main" val="377918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82DCF-D004-4407-819E-15DCA9E9D31D}"/>
              </a:ext>
            </a:extLst>
          </p:cNvPr>
          <p:cNvSpPr>
            <a:spLocks noGrp="1"/>
          </p:cNvSpPr>
          <p:nvPr>
            <p:ph type="title"/>
          </p:nvPr>
        </p:nvSpPr>
        <p:spPr/>
        <p:txBody>
          <a:bodyPr anchor="ctr">
            <a:normAutofit/>
          </a:bodyPr>
          <a:lstStyle/>
          <a:p>
            <a:r>
              <a:rPr lang="en-US"/>
              <a:t>What is a Lease?</a:t>
            </a:r>
          </a:p>
        </p:txBody>
      </p:sp>
      <p:sp>
        <p:nvSpPr>
          <p:cNvPr id="9" name="Content Placeholder 2">
            <a:extLst>
              <a:ext uri="{FF2B5EF4-FFF2-40B4-BE49-F238E27FC236}">
                <a16:creationId xmlns:a16="http://schemas.microsoft.com/office/drawing/2014/main" id="{1D1667C8-69A3-4966-8D25-8CBDD7F3C127}"/>
              </a:ext>
            </a:extLst>
          </p:cNvPr>
          <p:cNvSpPr>
            <a:spLocks noGrp="1"/>
          </p:cNvSpPr>
          <p:nvPr>
            <p:ph idx="1"/>
          </p:nvPr>
        </p:nvSpPr>
        <p:spPr>
          <a:xfrm>
            <a:off x="457598" y="2057400"/>
            <a:ext cx="3937000" cy="4254819"/>
          </a:xfrm>
        </p:spPr>
        <p:txBody>
          <a:bodyPr>
            <a:normAutofit/>
          </a:bodyPr>
          <a:lstStyle/>
          <a:p>
            <a:pPr marL="0" indent="0">
              <a:lnSpc>
                <a:spcPct val="90000"/>
              </a:lnSpc>
            </a:pPr>
            <a:r>
              <a:rPr lang="en-US"/>
              <a:t>A lease is a transfer of land or other assets where a tenant pays the owner to use their assets for a long or short period of time.  </a:t>
            </a:r>
          </a:p>
        </p:txBody>
      </p:sp>
      <p:pic>
        <p:nvPicPr>
          <p:cNvPr id="4" name="Content Placeholder 3" descr="A sign in a field&#10;&#10;Description automatically generated with medium confidence">
            <a:extLst>
              <a:ext uri="{FF2B5EF4-FFF2-40B4-BE49-F238E27FC236}">
                <a16:creationId xmlns:a16="http://schemas.microsoft.com/office/drawing/2014/main" id="{B7B6AF15-85AB-433B-A3A1-DF9D6D0A5C83}"/>
              </a:ext>
            </a:extLst>
          </p:cNvPr>
          <p:cNvPicPr>
            <a:picLocks noGrp="1" noChangeAspect="1"/>
          </p:cNvPicPr>
          <p:nvPr>
            <p:ph idx="10"/>
          </p:nvPr>
        </p:nvPicPr>
        <p:blipFill>
          <a:blip r:embed="rId3"/>
          <a:stretch>
            <a:fillRect/>
          </a:stretch>
        </p:blipFill>
        <p:spPr>
          <a:xfrm>
            <a:off x="4749403" y="2057400"/>
            <a:ext cx="3937397" cy="2812426"/>
          </a:xfrm>
          <a:prstGeom prst="rect">
            <a:avLst/>
          </a:prstGeom>
          <a:noFill/>
        </p:spPr>
      </p:pic>
    </p:spTree>
    <p:extLst>
      <p:ext uri="{BB962C8B-B14F-4D97-AF65-F5344CB8AC3E}">
        <p14:creationId xmlns:p14="http://schemas.microsoft.com/office/powerpoint/2010/main" val="2915637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94B23-FC9A-E404-3D35-F356777DBFDF}"/>
              </a:ext>
            </a:extLst>
          </p:cNvPr>
          <p:cNvSpPr>
            <a:spLocks noGrp="1"/>
          </p:cNvSpPr>
          <p:nvPr>
            <p:ph type="title"/>
          </p:nvPr>
        </p:nvSpPr>
        <p:spPr/>
        <p:txBody>
          <a:bodyPr/>
          <a:lstStyle/>
          <a:p>
            <a:r>
              <a:rPr lang="en-US">
                <a:ea typeface="+mn-lt"/>
                <a:cs typeface="+mn-lt"/>
              </a:rPr>
              <a:t>Choose your adventure! </a:t>
            </a:r>
          </a:p>
        </p:txBody>
      </p:sp>
      <p:sp>
        <p:nvSpPr>
          <p:cNvPr id="3" name="Content Placeholder 2">
            <a:extLst>
              <a:ext uri="{FF2B5EF4-FFF2-40B4-BE49-F238E27FC236}">
                <a16:creationId xmlns:a16="http://schemas.microsoft.com/office/drawing/2014/main" id="{7A55A4D7-C6DE-1882-D2F4-5F93FD1932C9}"/>
              </a:ext>
            </a:extLst>
          </p:cNvPr>
          <p:cNvSpPr>
            <a:spLocks noGrp="1"/>
          </p:cNvSpPr>
          <p:nvPr>
            <p:ph idx="1"/>
          </p:nvPr>
        </p:nvSpPr>
        <p:spPr/>
        <p:txBody>
          <a:bodyPr vert="horz" lIns="91440" tIns="45720" rIns="91440" bIns="45720" rtlCol="0" anchor="t">
            <a:normAutofit/>
          </a:bodyPr>
          <a:lstStyle/>
          <a:p>
            <a:pPr marL="514350" indent="-514350">
              <a:buFont typeface="+mj-lt"/>
              <a:buAutoNum type="arabicPeriod"/>
            </a:pPr>
            <a:r>
              <a:rPr lang="en-US">
                <a:ea typeface="+mn-lt"/>
                <a:cs typeface="+mn-lt"/>
              </a:rPr>
              <a:t>Think about your transfer situation. </a:t>
            </a:r>
          </a:p>
          <a:p>
            <a:pPr marL="514350" indent="-514350">
              <a:buFont typeface="+mj-lt"/>
              <a:buAutoNum type="arabicPeriod"/>
            </a:pPr>
            <a:r>
              <a:rPr lang="en-US">
                <a:ea typeface="+mn-lt"/>
                <a:cs typeface="+mn-lt"/>
              </a:rPr>
              <a:t>Will assets be transferred through gift, sale, inheritance, or lease?</a:t>
            </a:r>
            <a:endParaRPr lang="en-US">
              <a:cs typeface="Arial"/>
            </a:endParaRPr>
          </a:p>
        </p:txBody>
      </p:sp>
      <p:graphicFrame>
        <p:nvGraphicFramePr>
          <p:cNvPr id="5" name="Content Placeholder 2">
            <a:extLst>
              <a:ext uri="{FF2B5EF4-FFF2-40B4-BE49-F238E27FC236}">
                <a16:creationId xmlns:a16="http://schemas.microsoft.com/office/drawing/2014/main" id="{ADC2C0C2-2334-1717-AA92-04D1A2E1357C}"/>
              </a:ext>
            </a:extLst>
          </p:cNvPr>
          <p:cNvGraphicFramePr>
            <a:graphicFrameLocks/>
          </p:cNvGraphicFramePr>
          <p:nvPr>
            <p:extLst>
              <p:ext uri="{D42A27DB-BD31-4B8C-83A1-F6EECF244321}">
                <p14:modId xmlns:p14="http://schemas.microsoft.com/office/powerpoint/2010/main" val="309972300"/>
              </p:ext>
            </p:extLst>
          </p:nvPr>
        </p:nvGraphicFramePr>
        <p:xfrm>
          <a:off x="457200" y="2859053"/>
          <a:ext cx="8229600" cy="3669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60923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a:blip r:embed="rId3">
            <a:extLst>
              <a:ext uri="{28A0092B-C50C-407E-A947-70E740481C1C}">
                <a14:useLocalDpi xmlns:a14="http://schemas.microsoft.com/office/drawing/2010/main" val="0"/>
              </a:ext>
            </a:extLst>
          </a:blip>
          <a:srcRect t="17891" b="17891"/>
          <a:stretch/>
        </p:blipFill>
        <p:spPr>
          <a:xfrm>
            <a:off x="-18288" y="2880360"/>
            <a:ext cx="9162288" cy="3977640"/>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n-US" sz="3000">
                <a:solidFill>
                  <a:srgbClr val="FFFFFF"/>
                </a:solidFill>
              </a:rPr>
              <a:t>Part 2: </a:t>
            </a:r>
            <a:r>
              <a:rPr lang="en-US" sz="3000">
                <a:solidFill>
                  <a:schemeClr val="bg2"/>
                </a:solidFill>
              </a:rPr>
              <a:t>Identify the Right Tools for Your Situation</a:t>
            </a:r>
          </a:p>
        </p:txBody>
      </p:sp>
      <p:sp>
        <p:nvSpPr>
          <p:cNvPr id="3" name="Text Placeholder 2">
            <a:extLst>
              <a:ext uri="{FF2B5EF4-FFF2-40B4-BE49-F238E27FC236}">
                <a16:creationId xmlns:a16="http://schemas.microsoft.com/office/drawing/2014/main" id="{341C6F8F-85C0-BC75-7F8D-3A52FFDD33D3}"/>
              </a:ext>
            </a:extLst>
          </p:cNvPr>
          <p:cNvSpPr>
            <a:spLocks noGrp="1"/>
          </p:cNvSpPr>
          <p:nvPr>
            <p:ph type="body" sz="quarter" idx="12"/>
          </p:nvPr>
        </p:nvSpPr>
        <p:spPr/>
        <p:txBody>
          <a:bodyPr/>
          <a:lstStyle/>
          <a:p>
            <a:r>
              <a:rPr lang="en-US"/>
              <a:t>-</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637462"/>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a:latin typeface="Arial"/>
            </a:endParaRPr>
          </a:p>
        </p:txBody>
      </p:sp>
    </p:spTree>
    <p:extLst>
      <p:ext uri="{BB962C8B-B14F-4D97-AF65-F5344CB8AC3E}">
        <p14:creationId xmlns:p14="http://schemas.microsoft.com/office/powerpoint/2010/main" val="2597918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A01DEF-93D3-4B6A-BEA7-B08A106C8AB7}"/>
              </a:ext>
            </a:extLst>
          </p:cNvPr>
          <p:cNvSpPr>
            <a:spLocks noGrp="1"/>
          </p:cNvSpPr>
          <p:nvPr>
            <p:ph type="title"/>
          </p:nvPr>
        </p:nvSpPr>
        <p:spPr>
          <a:xfrm>
            <a:off x="457200" y="478297"/>
            <a:ext cx="5686926" cy="939341"/>
          </a:xfrm>
        </p:spPr>
        <p:txBody>
          <a:bodyPr/>
          <a:lstStyle/>
          <a:p>
            <a:br>
              <a:rPr lang="en-US"/>
            </a:br>
            <a:r>
              <a:rPr lang="en-US"/>
              <a:t>Choose tools to support your values, goals and needs.</a:t>
            </a:r>
            <a:br>
              <a:rPr lang="en-US"/>
            </a:br>
            <a:endParaRPr lang="en-US"/>
          </a:p>
        </p:txBody>
      </p:sp>
      <p:sp>
        <p:nvSpPr>
          <p:cNvPr id="2" name="TextBox 1">
            <a:extLst>
              <a:ext uri="{FF2B5EF4-FFF2-40B4-BE49-F238E27FC236}">
                <a16:creationId xmlns:a16="http://schemas.microsoft.com/office/drawing/2014/main" id="{22CEA425-5571-44F4-AF18-454B1BBD4781}"/>
              </a:ext>
            </a:extLst>
          </p:cNvPr>
          <p:cNvSpPr txBox="1"/>
          <p:nvPr/>
        </p:nvSpPr>
        <p:spPr>
          <a:xfrm>
            <a:off x="656276" y="2305615"/>
            <a:ext cx="8030524" cy="2246769"/>
          </a:xfrm>
          <a:prstGeom prst="rect">
            <a:avLst/>
          </a:prstGeom>
          <a:noFill/>
        </p:spPr>
        <p:txBody>
          <a:bodyPr wrap="square" rtlCol="0">
            <a:spAutoFit/>
          </a:bodyPr>
          <a:lstStyle/>
          <a:p>
            <a:pPr marL="457200" indent="-457200">
              <a:buFont typeface="Wingdings" panose="05000000000000000000" pitchFamily="2" charset="2"/>
              <a:buChar char="v"/>
            </a:pPr>
            <a:r>
              <a:rPr lang="en-US" sz="2800">
                <a:solidFill>
                  <a:schemeClr val="accent1">
                    <a:lumMod val="75000"/>
                  </a:schemeClr>
                </a:solidFill>
              </a:rPr>
              <a:t>Different people have different perspectives.</a:t>
            </a:r>
          </a:p>
          <a:p>
            <a:pPr marL="457200" indent="-457200">
              <a:buFont typeface="Wingdings" panose="05000000000000000000" pitchFamily="2" charset="2"/>
              <a:buChar char="v"/>
            </a:pPr>
            <a:endParaRPr lang="en-US" sz="2800">
              <a:solidFill>
                <a:schemeClr val="accent1">
                  <a:lumMod val="75000"/>
                </a:schemeClr>
              </a:solidFill>
            </a:endParaRPr>
          </a:p>
          <a:p>
            <a:pPr marL="457200" indent="-457200">
              <a:buFont typeface="Wingdings" panose="05000000000000000000" pitchFamily="2" charset="2"/>
              <a:buChar char="v"/>
            </a:pPr>
            <a:r>
              <a:rPr lang="en-US" sz="2800">
                <a:solidFill>
                  <a:schemeClr val="accent1">
                    <a:lumMod val="75000"/>
                  </a:schemeClr>
                </a:solidFill>
              </a:rPr>
              <a:t>One size does </a:t>
            </a:r>
            <a:r>
              <a:rPr lang="en-US" sz="2800" i="1">
                <a:solidFill>
                  <a:schemeClr val="accent1">
                    <a:lumMod val="75000"/>
                  </a:schemeClr>
                </a:solidFill>
              </a:rPr>
              <a:t>not</a:t>
            </a:r>
            <a:r>
              <a:rPr lang="en-US" sz="2800">
                <a:solidFill>
                  <a:schemeClr val="accent1">
                    <a:lumMod val="75000"/>
                  </a:schemeClr>
                </a:solidFill>
              </a:rPr>
              <a:t> fit all.</a:t>
            </a:r>
          </a:p>
          <a:p>
            <a:pPr marL="457200" indent="-457200">
              <a:buFont typeface="Wingdings" panose="05000000000000000000" pitchFamily="2" charset="2"/>
              <a:buChar char="v"/>
            </a:pPr>
            <a:endParaRPr lang="en-US" sz="2800">
              <a:solidFill>
                <a:schemeClr val="accent1">
                  <a:lumMod val="75000"/>
                </a:schemeClr>
              </a:solidFill>
            </a:endParaRPr>
          </a:p>
          <a:p>
            <a:pPr marL="457200" indent="-457200">
              <a:buFont typeface="Wingdings" panose="05000000000000000000" pitchFamily="2" charset="2"/>
              <a:buChar char="v"/>
            </a:pPr>
            <a:r>
              <a:rPr lang="en-US" sz="2800">
                <a:solidFill>
                  <a:schemeClr val="accent1">
                    <a:lumMod val="75000"/>
                  </a:schemeClr>
                </a:solidFill>
              </a:rPr>
              <a:t>Tools can be used to achieve many things .</a:t>
            </a:r>
          </a:p>
        </p:txBody>
      </p:sp>
    </p:spTree>
    <p:extLst>
      <p:ext uri="{BB962C8B-B14F-4D97-AF65-F5344CB8AC3E}">
        <p14:creationId xmlns:p14="http://schemas.microsoft.com/office/powerpoint/2010/main" val="96257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112E-D76D-EE43-8764-6B25070582D0}"/>
              </a:ext>
            </a:extLst>
          </p:cNvPr>
          <p:cNvSpPr>
            <a:spLocks noGrp="1"/>
          </p:cNvSpPr>
          <p:nvPr>
            <p:ph type="title"/>
          </p:nvPr>
        </p:nvSpPr>
        <p:spPr/>
        <p:txBody>
          <a:bodyPr anchor="ctr">
            <a:normAutofit/>
          </a:bodyPr>
          <a:lstStyle/>
          <a:p>
            <a:r>
              <a:rPr lang="en-US"/>
              <a:t>Common Goals in Farm/Ranch Transfers</a:t>
            </a:r>
          </a:p>
        </p:txBody>
      </p:sp>
      <p:graphicFrame>
        <p:nvGraphicFramePr>
          <p:cNvPr id="6" name="Content Placeholder 3">
            <a:extLst>
              <a:ext uri="{FF2B5EF4-FFF2-40B4-BE49-F238E27FC236}">
                <a16:creationId xmlns:a16="http://schemas.microsoft.com/office/drawing/2014/main" id="{1BE9D07B-0A6E-53FF-B8E7-14243AFC75C7}"/>
              </a:ext>
            </a:extLst>
          </p:cNvPr>
          <p:cNvGraphicFramePr>
            <a:graphicFrameLocks/>
          </p:cNvGraphicFramePr>
          <p:nvPr>
            <p:extLst>
              <p:ext uri="{D42A27DB-BD31-4B8C-83A1-F6EECF244321}">
                <p14:modId xmlns:p14="http://schemas.microsoft.com/office/powerpoint/2010/main" val="2016192923"/>
              </p:ext>
            </p:extLst>
          </p:nvPr>
        </p:nvGraphicFramePr>
        <p:xfrm>
          <a:off x="731921" y="1997140"/>
          <a:ext cx="7680158" cy="3537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4527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ECB53-B861-424C-BDC7-540A80D9A67E}"/>
              </a:ext>
            </a:extLst>
          </p:cNvPr>
          <p:cNvSpPr>
            <a:spLocks noGrp="1"/>
          </p:cNvSpPr>
          <p:nvPr>
            <p:ph type="title"/>
          </p:nvPr>
        </p:nvSpPr>
        <p:spPr/>
        <p:txBody>
          <a:bodyPr anchor="ctr">
            <a:normAutofit/>
          </a:bodyPr>
          <a:lstStyle/>
          <a:p>
            <a:pPr>
              <a:lnSpc>
                <a:spcPct val="90000"/>
              </a:lnSpc>
            </a:pPr>
            <a:r>
              <a:rPr lang="en-US"/>
              <a:t>Answer Who, What and When?</a:t>
            </a:r>
          </a:p>
        </p:txBody>
      </p:sp>
      <p:graphicFrame>
        <p:nvGraphicFramePr>
          <p:cNvPr id="6" name="Content Placeholder 3">
            <a:extLst>
              <a:ext uri="{FF2B5EF4-FFF2-40B4-BE49-F238E27FC236}">
                <a16:creationId xmlns:a16="http://schemas.microsoft.com/office/drawing/2014/main" id="{BB99477F-3F2D-4D8F-825E-E9AEC6304870}"/>
              </a:ext>
            </a:extLst>
          </p:cNvPr>
          <p:cNvGraphicFramePr>
            <a:graphicFrameLocks noGrp="1"/>
          </p:cNvGraphicFramePr>
          <p:nvPr>
            <p:ph idx="1"/>
            <p:extLst>
              <p:ext uri="{D42A27DB-BD31-4B8C-83A1-F6EECF244321}">
                <p14:modId xmlns:p14="http://schemas.microsoft.com/office/powerpoint/2010/main" val="946610258"/>
              </p:ext>
            </p:extLst>
          </p:nvPr>
        </p:nvGraphicFramePr>
        <p:xfrm>
          <a:off x="457200" y="2057400"/>
          <a:ext cx="8229600" cy="3537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860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9B89D6-CD14-43EC-BD21-0A6A23EF83DE}"/>
              </a:ext>
            </a:extLst>
          </p:cNvPr>
          <p:cNvSpPr>
            <a:spLocks noGrp="1"/>
          </p:cNvSpPr>
          <p:nvPr>
            <p:ph type="title"/>
          </p:nvPr>
        </p:nvSpPr>
        <p:spPr/>
        <p:txBody>
          <a:bodyPr anchor="ctr">
            <a:normAutofit fontScale="90000"/>
          </a:bodyPr>
          <a:lstStyle/>
          <a:p>
            <a:pPr>
              <a:lnSpc>
                <a:spcPct val="90000"/>
              </a:lnSpc>
            </a:pPr>
            <a:r>
              <a:rPr lang="en-US"/>
              <a:t>Three categories of tools you might use depending on your needs.</a:t>
            </a:r>
          </a:p>
        </p:txBody>
      </p:sp>
      <p:graphicFrame>
        <p:nvGraphicFramePr>
          <p:cNvPr id="8" name="Content Placeholder 5">
            <a:extLst>
              <a:ext uri="{FF2B5EF4-FFF2-40B4-BE49-F238E27FC236}">
                <a16:creationId xmlns:a16="http://schemas.microsoft.com/office/drawing/2014/main" id="{AEA861DF-740D-4683-BF46-0DD1A890CBAA}"/>
              </a:ext>
            </a:extLst>
          </p:cNvPr>
          <p:cNvGraphicFramePr>
            <a:graphicFrameLocks noGrp="1"/>
          </p:cNvGraphicFramePr>
          <p:nvPr>
            <p:ph idx="1"/>
            <p:extLst>
              <p:ext uri="{D42A27DB-BD31-4B8C-83A1-F6EECF244321}">
                <p14:modId xmlns:p14="http://schemas.microsoft.com/office/powerpoint/2010/main" val="1467126358"/>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7771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040D-9042-43FA-951D-E812AE65480D}"/>
              </a:ext>
            </a:extLst>
          </p:cNvPr>
          <p:cNvSpPr>
            <a:spLocks noGrp="1"/>
          </p:cNvSpPr>
          <p:nvPr>
            <p:ph type="title"/>
          </p:nvPr>
        </p:nvSpPr>
        <p:spPr>
          <a:xfrm>
            <a:off x="457200" y="537760"/>
            <a:ext cx="8686800" cy="939341"/>
          </a:xfrm>
        </p:spPr>
        <p:txBody>
          <a:bodyPr anchor="ctr">
            <a:noAutofit/>
          </a:bodyPr>
          <a:lstStyle/>
          <a:p>
            <a:br>
              <a:rPr lang="en-US"/>
            </a:br>
            <a:r>
              <a:rPr lang="en-US"/>
              <a:t>If a business is involved, </a:t>
            </a:r>
            <a:br>
              <a:rPr lang="en-US"/>
            </a:br>
            <a:r>
              <a:rPr lang="en-US"/>
              <a:t>management also needs to be transferred</a:t>
            </a:r>
            <a:br>
              <a:rPr lang="en-US"/>
            </a:br>
            <a:endParaRPr lang="en-US"/>
          </a:p>
        </p:txBody>
      </p:sp>
      <p:sp>
        <p:nvSpPr>
          <p:cNvPr id="9" name="Content Placeholder 2">
            <a:extLst>
              <a:ext uri="{FF2B5EF4-FFF2-40B4-BE49-F238E27FC236}">
                <a16:creationId xmlns:a16="http://schemas.microsoft.com/office/drawing/2014/main" id="{4D3CED52-F97E-4ABB-AC38-EA747DE85333}"/>
              </a:ext>
            </a:extLst>
          </p:cNvPr>
          <p:cNvSpPr>
            <a:spLocks noGrp="1"/>
          </p:cNvSpPr>
          <p:nvPr>
            <p:ph idx="1"/>
          </p:nvPr>
        </p:nvSpPr>
        <p:spPr>
          <a:xfrm>
            <a:off x="457200" y="1937085"/>
            <a:ext cx="8093242" cy="4254819"/>
          </a:xfrm>
        </p:spPr>
        <p:txBody>
          <a:bodyPr>
            <a:normAutofit/>
          </a:bodyPr>
          <a:lstStyle/>
          <a:p>
            <a:pPr marL="0" indent="0"/>
            <a:r>
              <a:rPr lang="en-US" sz="2800" b="1"/>
              <a:t>The owner must hand off decision-making:</a:t>
            </a:r>
          </a:p>
          <a:p>
            <a:pPr marL="642938" lvl="1" indent="-342900">
              <a:buFont typeface="Wingdings" panose="05000000000000000000" pitchFamily="2" charset="2"/>
              <a:buChar char="§"/>
            </a:pPr>
            <a:r>
              <a:rPr lang="en-US" sz="2400"/>
              <a:t>This can happen over time </a:t>
            </a:r>
          </a:p>
          <a:p>
            <a:pPr marL="642938" lvl="1" indent="-342900">
              <a:buFont typeface="Wingdings" panose="05000000000000000000" pitchFamily="2" charset="2"/>
              <a:buChar char="§"/>
            </a:pPr>
            <a:r>
              <a:rPr lang="en-US" sz="2400"/>
              <a:t>It should address all aspects of the business including: </a:t>
            </a:r>
          </a:p>
          <a:p>
            <a:pPr marL="1042988" lvl="2" indent="-342900">
              <a:buFont typeface="Wingdings" panose="05000000000000000000" pitchFamily="2" charset="2"/>
              <a:buChar char="ü"/>
            </a:pPr>
            <a:r>
              <a:rPr lang="en-US" sz="2800"/>
              <a:t>Planning</a:t>
            </a:r>
          </a:p>
          <a:p>
            <a:pPr marL="1042988" lvl="2" indent="-342900">
              <a:buFont typeface="Wingdings" panose="05000000000000000000" pitchFamily="2" charset="2"/>
              <a:buChar char="ü"/>
            </a:pPr>
            <a:r>
              <a:rPr lang="en-US" sz="2800"/>
              <a:t>Production</a:t>
            </a:r>
          </a:p>
          <a:p>
            <a:pPr marL="1042988" lvl="2" indent="-342900">
              <a:buFont typeface="Wingdings" panose="05000000000000000000" pitchFamily="2" charset="2"/>
              <a:buChar char="ü"/>
            </a:pPr>
            <a:r>
              <a:rPr lang="en-US" sz="2800"/>
              <a:t>Marketing</a:t>
            </a:r>
          </a:p>
          <a:p>
            <a:pPr marL="1042988" lvl="2" indent="-342900">
              <a:buFont typeface="Wingdings" panose="05000000000000000000" pitchFamily="2" charset="2"/>
              <a:buChar char="ü"/>
            </a:pPr>
            <a:r>
              <a:rPr lang="en-US" sz="2800"/>
              <a:t>Finances</a:t>
            </a:r>
          </a:p>
          <a:p>
            <a:pPr marL="1042988" lvl="2" indent="-342900">
              <a:buFont typeface="Wingdings" panose="05000000000000000000" pitchFamily="2" charset="2"/>
              <a:buChar char="ü"/>
            </a:pPr>
            <a:r>
              <a:rPr lang="en-US" sz="2800"/>
              <a:t>Labor</a:t>
            </a:r>
          </a:p>
        </p:txBody>
      </p:sp>
    </p:spTree>
    <p:extLst>
      <p:ext uri="{BB962C8B-B14F-4D97-AF65-F5344CB8AC3E}">
        <p14:creationId xmlns:p14="http://schemas.microsoft.com/office/powerpoint/2010/main" val="1903297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5000"/>
          </a:schemeClr>
        </a:solidFill>
        <a:effectLst/>
      </p:bgPr>
    </p:bg>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2257425" y="3323273"/>
            <a:ext cx="4629150" cy="1470363"/>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sz="1350"/>
          </a:p>
        </p:txBody>
      </p:sp>
      <p:sp>
        <p:nvSpPr>
          <p:cNvPr id="5" name="Text Placeholder 1">
            <a:extLst>
              <a:ext uri="{FF2B5EF4-FFF2-40B4-BE49-F238E27FC236}">
                <a16:creationId xmlns:a16="http://schemas.microsoft.com/office/drawing/2014/main" id="{E308FBF6-7359-6054-E58F-49CE22FB57FF}"/>
              </a:ext>
            </a:extLst>
          </p:cNvPr>
          <p:cNvSpPr txBox="1">
            <a:spLocks/>
          </p:cNvSpPr>
          <p:nvPr/>
        </p:nvSpPr>
        <p:spPr>
          <a:xfrm>
            <a:off x="1178910" y="1395052"/>
            <a:ext cx="7011276" cy="1140305"/>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charset="2"/>
              <a:buNone/>
            </a:pPr>
            <a:r>
              <a:rPr lang="en-US" sz="5400" b="1">
                <a:solidFill>
                  <a:srgbClr val="002659"/>
                </a:solidFill>
                <a:latin typeface="+mj-lt"/>
              </a:rPr>
              <a:t>Welcome</a:t>
            </a:r>
          </a:p>
        </p:txBody>
      </p:sp>
      <p:sp>
        <p:nvSpPr>
          <p:cNvPr id="6" name="Content Placeholder 3">
            <a:extLst>
              <a:ext uri="{FF2B5EF4-FFF2-40B4-BE49-F238E27FC236}">
                <a16:creationId xmlns:a16="http://schemas.microsoft.com/office/drawing/2014/main" id="{6D88C1B7-FF1C-4968-9CCF-9E9BEC13A92D}"/>
              </a:ext>
            </a:extLst>
          </p:cNvPr>
          <p:cNvSpPr txBox="1">
            <a:spLocks/>
          </p:cNvSpPr>
          <p:nvPr/>
        </p:nvSpPr>
        <p:spPr>
          <a:xfrm>
            <a:off x="1442545" y="3429001"/>
            <a:ext cx="6310148"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endParaRPr lang="en-US" sz="1800"/>
          </a:p>
        </p:txBody>
      </p:sp>
      <p:sp>
        <p:nvSpPr>
          <p:cNvPr id="2" name="TextBox 1">
            <a:extLst>
              <a:ext uri="{FF2B5EF4-FFF2-40B4-BE49-F238E27FC236}">
                <a16:creationId xmlns:a16="http://schemas.microsoft.com/office/drawing/2014/main" id="{014C3C7E-24C2-0F22-C81A-2815D630B5E6}"/>
              </a:ext>
            </a:extLst>
          </p:cNvPr>
          <p:cNvSpPr txBox="1"/>
          <p:nvPr/>
        </p:nvSpPr>
        <p:spPr>
          <a:xfrm>
            <a:off x="2055319" y="2661533"/>
            <a:ext cx="5258457" cy="2793842"/>
          </a:xfrm>
          <a:prstGeom prst="rect">
            <a:avLst/>
          </a:prstGeom>
          <a:noFill/>
          <a:ln>
            <a:solidFill>
              <a:srgbClr val="C00000"/>
            </a:solidFill>
          </a:ln>
        </p:spPr>
        <p:txBody>
          <a:bodyPr wrap="square" rtlCol="0">
            <a:spAutoFit/>
          </a:bodyPr>
          <a:lstStyle/>
          <a:p>
            <a:pPr defTabSz="514350">
              <a:lnSpc>
                <a:spcPct val="150000"/>
              </a:lnSpc>
              <a:defRPr/>
            </a:pPr>
            <a:r>
              <a:rPr lang="en-US" sz="2400" b="1">
                <a:solidFill>
                  <a:srgbClr val="C00000"/>
                </a:solidFill>
                <a:latin typeface="Arial"/>
              </a:rPr>
              <a:t>** TRAINERS: </a:t>
            </a:r>
            <a:r>
              <a:rPr lang="en-US" sz="2400">
                <a:solidFill>
                  <a:srgbClr val="C00000"/>
                </a:solidFill>
                <a:latin typeface="Arial"/>
              </a:rPr>
              <a:t>This slide is optional. Design it with information, such as: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names and photos of presenters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your logo </a:t>
            </a:r>
          </a:p>
          <a:p>
            <a:pPr marL="450056" lvl="1" indent="-192881" defTabSz="514350">
              <a:lnSpc>
                <a:spcPct val="150000"/>
              </a:lnSpc>
              <a:buFont typeface="Arial" panose="020B0604020202020204" pitchFamily="34" charset="0"/>
              <a:buChar char="•"/>
              <a:defRPr/>
            </a:pPr>
            <a:r>
              <a:rPr lang="en-US" sz="2400">
                <a:solidFill>
                  <a:srgbClr val="C00000"/>
                </a:solidFill>
                <a:latin typeface="Arial"/>
              </a:rPr>
              <a:t>logos of any co-sponsors </a:t>
            </a:r>
          </a:p>
        </p:txBody>
      </p:sp>
    </p:spTree>
    <p:extLst>
      <p:ext uri="{BB962C8B-B14F-4D97-AF65-F5344CB8AC3E}">
        <p14:creationId xmlns:p14="http://schemas.microsoft.com/office/powerpoint/2010/main" val="535185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9B339D-8D0B-4EFF-8997-F76D7510A393}"/>
              </a:ext>
            </a:extLst>
          </p:cNvPr>
          <p:cNvSpPr>
            <a:spLocks noGrp="1"/>
          </p:cNvSpPr>
          <p:nvPr>
            <p:ph type="title"/>
          </p:nvPr>
        </p:nvSpPr>
        <p:spPr/>
        <p:txBody>
          <a:bodyPr anchor="ctr">
            <a:normAutofit/>
          </a:bodyPr>
          <a:lstStyle/>
          <a:p>
            <a:r>
              <a:rPr lang="en-US">
                <a:solidFill>
                  <a:srgbClr val="002659"/>
                </a:solidFill>
              </a:rPr>
              <a:t>Business Tools </a:t>
            </a:r>
          </a:p>
        </p:txBody>
      </p:sp>
      <p:graphicFrame>
        <p:nvGraphicFramePr>
          <p:cNvPr id="10" name="Content Placeholder 5">
            <a:extLst>
              <a:ext uri="{FF2B5EF4-FFF2-40B4-BE49-F238E27FC236}">
                <a16:creationId xmlns:a16="http://schemas.microsoft.com/office/drawing/2014/main" id="{CDFEB265-DBD0-4CF2-AFB7-9A0182084DDB}"/>
              </a:ext>
            </a:extLst>
          </p:cNvPr>
          <p:cNvGraphicFramePr>
            <a:graphicFrameLocks noGrp="1"/>
          </p:cNvGraphicFramePr>
          <p:nvPr>
            <p:ph idx="1"/>
            <p:extLst>
              <p:ext uri="{D42A27DB-BD31-4B8C-83A1-F6EECF244321}">
                <p14:modId xmlns:p14="http://schemas.microsoft.com/office/powerpoint/2010/main" val="260780319"/>
              </p:ext>
            </p:extLst>
          </p:nvPr>
        </p:nvGraphicFramePr>
        <p:xfrm>
          <a:off x="457200" y="2057400"/>
          <a:ext cx="8229600" cy="3190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Tools">
            <a:extLst>
              <a:ext uri="{FF2B5EF4-FFF2-40B4-BE49-F238E27FC236}">
                <a16:creationId xmlns:a16="http://schemas.microsoft.com/office/drawing/2014/main" id="{0D516440-41EE-CF91-B129-16B571FBD016}"/>
              </a:ext>
            </a:extLst>
          </p:cNvPr>
          <p:cNvSpPr>
            <a:spLocks noChangeAspect="1"/>
          </p:cNvSpPr>
          <p:nvPr/>
        </p:nvSpPr>
        <p:spPr>
          <a:xfrm>
            <a:off x="7589510" y="407343"/>
            <a:ext cx="1005840" cy="100584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432210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nSpc>
                <a:spcPct val="90000"/>
              </a:lnSpc>
            </a:pPr>
            <a:r>
              <a:rPr lang="en-US" sz="3200">
                <a:solidFill>
                  <a:srgbClr val="002659"/>
                </a:solidFill>
              </a:rPr>
              <a:t>Business structure supports the transfer </a:t>
            </a:r>
            <a:br>
              <a:rPr lang="en-US" sz="3200">
                <a:solidFill>
                  <a:srgbClr val="002659"/>
                </a:solidFill>
              </a:rPr>
            </a:br>
            <a:r>
              <a:rPr lang="en-US" sz="3200">
                <a:solidFill>
                  <a:srgbClr val="002659"/>
                </a:solidFill>
              </a:rPr>
              <a:t>of management as well as assets .</a:t>
            </a:r>
          </a:p>
        </p:txBody>
      </p:sp>
      <p:graphicFrame>
        <p:nvGraphicFramePr>
          <p:cNvPr id="5" name="Content Placeholder 2">
            <a:extLst>
              <a:ext uri="{FF2B5EF4-FFF2-40B4-BE49-F238E27FC236}">
                <a16:creationId xmlns:a16="http://schemas.microsoft.com/office/drawing/2014/main" id="{CF59D645-45E1-4B61-B96A-6C0C8D5F27BD}"/>
              </a:ext>
            </a:extLst>
          </p:cNvPr>
          <p:cNvGraphicFramePr>
            <a:graphicFrameLocks noGrp="1"/>
          </p:cNvGraphicFramePr>
          <p:nvPr>
            <p:ph idx="1"/>
            <p:extLst>
              <p:ext uri="{D42A27DB-BD31-4B8C-83A1-F6EECF244321}">
                <p14:modId xmlns:p14="http://schemas.microsoft.com/office/powerpoint/2010/main" val="2962902263"/>
              </p:ext>
            </p:extLst>
          </p:nvPr>
        </p:nvGraphicFramePr>
        <p:xfrm>
          <a:off x="457200" y="2057400"/>
          <a:ext cx="8229600" cy="3190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Tools">
            <a:extLst>
              <a:ext uri="{FF2B5EF4-FFF2-40B4-BE49-F238E27FC236}">
                <a16:creationId xmlns:a16="http://schemas.microsoft.com/office/drawing/2014/main" id="{7AC17B16-BF62-E495-F47D-C19E833D30AD}"/>
              </a:ext>
            </a:extLst>
          </p:cNvPr>
          <p:cNvSpPr>
            <a:spLocks noChangeAspect="1"/>
          </p:cNvSpPr>
          <p:nvPr/>
        </p:nvSpPr>
        <p:spPr>
          <a:xfrm>
            <a:off x="8046720" y="478297"/>
            <a:ext cx="640080" cy="64008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871707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a:solidFill>
                  <a:srgbClr val="002659"/>
                </a:solidFill>
              </a:rPr>
              <a:t>There are 4 main types of business structure. </a:t>
            </a:r>
          </a:p>
        </p:txBody>
      </p:sp>
      <p:graphicFrame>
        <p:nvGraphicFramePr>
          <p:cNvPr id="5" name="Content Placeholder 2">
            <a:extLst>
              <a:ext uri="{FF2B5EF4-FFF2-40B4-BE49-F238E27FC236}">
                <a16:creationId xmlns:a16="http://schemas.microsoft.com/office/drawing/2014/main" id="{E7707D3C-8D81-4B29-9013-CCDA67E05973}"/>
              </a:ext>
            </a:extLst>
          </p:cNvPr>
          <p:cNvGraphicFramePr>
            <a:graphicFrameLocks noGrp="1" noChangeAspect="1"/>
          </p:cNvGraphicFramePr>
          <p:nvPr>
            <p:ph idx="1"/>
            <p:extLst>
              <p:ext uri="{D42A27DB-BD31-4B8C-83A1-F6EECF244321}">
                <p14:modId xmlns:p14="http://schemas.microsoft.com/office/powerpoint/2010/main" val="2236145330"/>
              </p:ext>
            </p:extLst>
          </p:nvPr>
        </p:nvGraphicFramePr>
        <p:xfrm>
          <a:off x="946574" y="1984228"/>
          <a:ext cx="6978227" cy="32915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Tools">
            <a:extLst>
              <a:ext uri="{FF2B5EF4-FFF2-40B4-BE49-F238E27FC236}">
                <a16:creationId xmlns:a16="http://schemas.microsoft.com/office/drawing/2014/main" id="{759A5928-B1C6-8177-7C2E-8F690C45D6BB}"/>
              </a:ext>
            </a:extLst>
          </p:cNvPr>
          <p:cNvSpPr>
            <a:spLocks noChangeAspect="1"/>
          </p:cNvSpPr>
          <p:nvPr/>
        </p:nvSpPr>
        <p:spPr>
          <a:xfrm>
            <a:off x="306494" y="5842340"/>
            <a:ext cx="640080" cy="64008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8108791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3200">
                <a:solidFill>
                  <a:srgbClr val="002659"/>
                </a:solidFill>
              </a:rPr>
              <a:t>Buy-Sell Agreements ensure an </a:t>
            </a:r>
            <a:br>
              <a:rPr lang="en-US" sz="3200">
                <a:solidFill>
                  <a:srgbClr val="002659"/>
                </a:solidFill>
              </a:rPr>
            </a:br>
            <a:r>
              <a:rPr lang="en-US" sz="3200">
                <a:solidFill>
                  <a:srgbClr val="002659"/>
                </a:solidFill>
              </a:rPr>
              <a:t>effective transfer of business assets. </a:t>
            </a:r>
          </a:p>
        </p:txBody>
      </p:sp>
      <p:sp>
        <p:nvSpPr>
          <p:cNvPr id="9" name="Content Placeholder 2">
            <a:extLst>
              <a:ext uri="{FF2B5EF4-FFF2-40B4-BE49-F238E27FC236}">
                <a16:creationId xmlns:a16="http://schemas.microsoft.com/office/drawing/2014/main" id="{407D2228-896C-4994-BFDF-A0293E672468}"/>
              </a:ext>
            </a:extLst>
          </p:cNvPr>
          <p:cNvSpPr>
            <a:spLocks noGrp="1"/>
          </p:cNvSpPr>
          <p:nvPr>
            <p:ph idx="1"/>
          </p:nvPr>
        </p:nvSpPr>
        <p:spPr>
          <a:xfrm>
            <a:off x="457200" y="2429918"/>
            <a:ext cx="4114800" cy="2914510"/>
          </a:xfrm>
        </p:spPr>
        <p:txBody>
          <a:bodyPr>
            <a:noAutofit/>
          </a:bodyPr>
          <a:lstStyle/>
          <a:p>
            <a:pPr marL="0" indent="0"/>
            <a:r>
              <a:rPr lang="en-US">
                <a:solidFill>
                  <a:srgbClr val="002659"/>
                </a:solidFill>
              </a:rPr>
              <a:t>They are contracts between business owners that spell out what will happen in the case of the 5 Ds:</a:t>
            </a:r>
          </a:p>
          <a:p>
            <a:endParaRPr lang="en-US"/>
          </a:p>
        </p:txBody>
      </p:sp>
      <p:graphicFrame>
        <p:nvGraphicFramePr>
          <p:cNvPr id="5" name="Content Placeholder 2">
            <a:extLst>
              <a:ext uri="{FF2B5EF4-FFF2-40B4-BE49-F238E27FC236}">
                <a16:creationId xmlns:a16="http://schemas.microsoft.com/office/drawing/2014/main" id="{008175B8-D24D-475C-B642-E1DDFFE51962}"/>
              </a:ext>
            </a:extLst>
          </p:cNvPr>
          <p:cNvGraphicFramePr>
            <a:graphicFrameLocks noGrp="1"/>
          </p:cNvGraphicFramePr>
          <p:nvPr>
            <p:ph idx="4294967295"/>
            <p:extLst>
              <p:ext uri="{D42A27DB-BD31-4B8C-83A1-F6EECF244321}">
                <p14:modId xmlns:p14="http://schemas.microsoft.com/office/powerpoint/2010/main" val="4008971118"/>
              </p:ext>
            </p:extLst>
          </p:nvPr>
        </p:nvGraphicFramePr>
        <p:xfrm>
          <a:off x="4572000" y="2429918"/>
          <a:ext cx="3340460" cy="3068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Tools">
            <a:extLst>
              <a:ext uri="{FF2B5EF4-FFF2-40B4-BE49-F238E27FC236}">
                <a16:creationId xmlns:a16="http://schemas.microsoft.com/office/drawing/2014/main" id="{DDD8ADAE-2BB0-B2CF-F181-C7E0BB4108BC}"/>
              </a:ext>
            </a:extLst>
          </p:cNvPr>
          <p:cNvSpPr>
            <a:spLocks noChangeAspect="1"/>
          </p:cNvSpPr>
          <p:nvPr/>
        </p:nvSpPr>
        <p:spPr>
          <a:xfrm>
            <a:off x="8046720" y="478297"/>
            <a:ext cx="640080" cy="64008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2237392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DF9B6-7175-49D3-A6E4-761203722A62}"/>
              </a:ext>
            </a:extLst>
          </p:cNvPr>
          <p:cNvSpPr>
            <a:spLocks noGrp="1"/>
          </p:cNvSpPr>
          <p:nvPr>
            <p:ph type="title"/>
          </p:nvPr>
        </p:nvSpPr>
        <p:spPr>
          <a:xfrm>
            <a:off x="457200" y="478297"/>
            <a:ext cx="7247467" cy="939341"/>
          </a:xfrm>
        </p:spPr>
        <p:txBody>
          <a:bodyPr anchor="ctr">
            <a:noAutofit/>
          </a:bodyPr>
          <a:lstStyle/>
          <a:p>
            <a:r>
              <a:rPr lang="en-US" sz="3200">
                <a:solidFill>
                  <a:srgbClr val="002659"/>
                </a:solidFill>
              </a:rPr>
              <a:t>Operating Agreements are like contracts between people involved in the business.</a:t>
            </a:r>
          </a:p>
        </p:txBody>
      </p:sp>
      <p:graphicFrame>
        <p:nvGraphicFramePr>
          <p:cNvPr id="8" name="Content Placeholder 4">
            <a:extLst>
              <a:ext uri="{FF2B5EF4-FFF2-40B4-BE49-F238E27FC236}">
                <a16:creationId xmlns:a16="http://schemas.microsoft.com/office/drawing/2014/main" id="{5AB531E1-FE99-4FC7-A77E-DB07002F8C3C}"/>
              </a:ext>
            </a:extLst>
          </p:cNvPr>
          <p:cNvGraphicFramePr>
            <a:graphicFrameLocks noGrp="1"/>
          </p:cNvGraphicFramePr>
          <p:nvPr>
            <p:ph idx="1"/>
            <p:extLst>
              <p:ext uri="{D42A27DB-BD31-4B8C-83A1-F6EECF244321}">
                <p14:modId xmlns:p14="http://schemas.microsoft.com/office/powerpoint/2010/main" val="1408341738"/>
              </p:ext>
            </p:extLst>
          </p:nvPr>
        </p:nvGraphicFramePr>
        <p:xfrm>
          <a:off x="91440" y="1696926"/>
          <a:ext cx="8961120" cy="4297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Tools">
            <a:extLst>
              <a:ext uri="{FF2B5EF4-FFF2-40B4-BE49-F238E27FC236}">
                <a16:creationId xmlns:a16="http://schemas.microsoft.com/office/drawing/2014/main" id="{D569D15E-A952-D124-7BD6-6AE061E86BAE}"/>
              </a:ext>
            </a:extLst>
          </p:cNvPr>
          <p:cNvSpPr>
            <a:spLocks noChangeAspect="1"/>
          </p:cNvSpPr>
          <p:nvPr/>
        </p:nvSpPr>
        <p:spPr>
          <a:xfrm>
            <a:off x="8046720" y="627927"/>
            <a:ext cx="640080" cy="64008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817769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B5148-0679-421A-AF5B-DEFD282060B2}"/>
              </a:ext>
            </a:extLst>
          </p:cNvPr>
          <p:cNvSpPr>
            <a:spLocks noGrp="1"/>
          </p:cNvSpPr>
          <p:nvPr>
            <p:ph type="title"/>
          </p:nvPr>
        </p:nvSpPr>
        <p:spPr>
          <a:xfrm>
            <a:off x="457200" y="571430"/>
            <a:ext cx="8229600" cy="939341"/>
          </a:xfrm>
        </p:spPr>
        <p:txBody>
          <a:bodyPr anchor="ctr">
            <a:noAutofit/>
          </a:bodyPr>
          <a:lstStyle/>
          <a:p>
            <a:pPr>
              <a:lnSpc>
                <a:spcPct val="90000"/>
              </a:lnSpc>
            </a:pPr>
            <a:r>
              <a:rPr lang="en-US"/>
              <a:t>The Tools used for succession and estate planning are related.</a:t>
            </a:r>
          </a:p>
        </p:txBody>
      </p:sp>
      <p:graphicFrame>
        <p:nvGraphicFramePr>
          <p:cNvPr id="5" name="Content Placeholder 2">
            <a:extLst>
              <a:ext uri="{FF2B5EF4-FFF2-40B4-BE49-F238E27FC236}">
                <a16:creationId xmlns:a16="http://schemas.microsoft.com/office/drawing/2014/main" id="{C0CC7F53-6546-4E53-A585-9F974954AD5E}"/>
              </a:ext>
            </a:extLst>
          </p:cNvPr>
          <p:cNvGraphicFramePr>
            <a:graphicFrameLocks noGrp="1" noChangeAspect="1"/>
          </p:cNvGraphicFramePr>
          <p:nvPr>
            <p:ph idx="1"/>
            <p:extLst>
              <p:ext uri="{D42A27DB-BD31-4B8C-83A1-F6EECF244321}">
                <p14:modId xmlns:p14="http://schemas.microsoft.com/office/powerpoint/2010/main" val="1128629538"/>
              </p:ext>
            </p:extLst>
          </p:nvPr>
        </p:nvGraphicFramePr>
        <p:xfrm>
          <a:off x="457200" y="2032070"/>
          <a:ext cx="8313124" cy="4297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0097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21E5-7F76-4E5C-93D8-40BE4F4136C2}"/>
              </a:ext>
            </a:extLst>
          </p:cNvPr>
          <p:cNvSpPr>
            <a:spLocks noGrp="1"/>
          </p:cNvSpPr>
          <p:nvPr>
            <p:ph type="title"/>
          </p:nvPr>
        </p:nvSpPr>
        <p:spPr>
          <a:xfrm>
            <a:off x="457200" y="478297"/>
            <a:ext cx="5960533" cy="939341"/>
          </a:xfrm>
        </p:spPr>
        <p:txBody>
          <a:bodyPr anchor="ctr">
            <a:normAutofit fontScale="90000"/>
          </a:bodyPr>
          <a:lstStyle/>
          <a:p>
            <a:pPr indent="0"/>
            <a:r>
              <a:rPr lang="en-US"/>
              <a:t>Succession tools include the business tools plus: </a:t>
            </a:r>
          </a:p>
        </p:txBody>
      </p:sp>
      <p:graphicFrame>
        <p:nvGraphicFramePr>
          <p:cNvPr id="5" name="Content Placeholder 2">
            <a:extLst>
              <a:ext uri="{FF2B5EF4-FFF2-40B4-BE49-F238E27FC236}">
                <a16:creationId xmlns:a16="http://schemas.microsoft.com/office/drawing/2014/main" id="{5FA82504-C604-497B-8B94-0345D64B04CE}"/>
              </a:ext>
            </a:extLst>
          </p:cNvPr>
          <p:cNvGraphicFramePr>
            <a:graphicFrameLocks noGrp="1" noChangeAspect="1"/>
          </p:cNvGraphicFramePr>
          <p:nvPr>
            <p:ph idx="4294967295"/>
            <p:extLst>
              <p:ext uri="{D42A27DB-BD31-4B8C-83A1-F6EECF244321}">
                <p14:modId xmlns:p14="http://schemas.microsoft.com/office/powerpoint/2010/main" val="1821970545"/>
              </p:ext>
            </p:extLst>
          </p:nvPr>
        </p:nvGraphicFramePr>
        <p:xfrm>
          <a:off x="2016997" y="1742016"/>
          <a:ext cx="5110006"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Farm scene with solid fill">
            <a:extLst>
              <a:ext uri="{FF2B5EF4-FFF2-40B4-BE49-F238E27FC236}">
                <a16:creationId xmlns:a16="http://schemas.microsoft.com/office/drawing/2014/main" id="{58D5ED89-2CDD-1E3F-D829-828B51215BFB}"/>
              </a:ext>
            </a:extLst>
          </p:cNvPr>
          <p:cNvSpPr/>
          <p:nvPr/>
        </p:nvSpPr>
        <p:spPr>
          <a:xfrm>
            <a:off x="7953470" y="478297"/>
            <a:ext cx="733330" cy="72997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706572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A89A9-9E4F-4415-8E11-CAEDB7FCB0C1}"/>
              </a:ext>
            </a:extLst>
          </p:cNvPr>
          <p:cNvSpPr>
            <a:spLocks noGrp="1"/>
          </p:cNvSpPr>
          <p:nvPr>
            <p:ph type="title"/>
          </p:nvPr>
        </p:nvSpPr>
        <p:spPr>
          <a:xfrm>
            <a:off x="457200" y="478297"/>
            <a:ext cx="8229600" cy="994903"/>
          </a:xfrm>
        </p:spPr>
        <p:txBody>
          <a:bodyPr anchor="ctr">
            <a:noAutofit/>
          </a:bodyPr>
          <a:lstStyle/>
          <a:p>
            <a:pPr>
              <a:lnSpc>
                <a:spcPct val="90000"/>
              </a:lnSpc>
            </a:pPr>
            <a:r>
              <a:rPr lang="en-US" sz="3200"/>
              <a:t>Well-Planned Gifts  </a:t>
            </a:r>
            <a:br>
              <a:rPr lang="en-US" sz="3200"/>
            </a:br>
            <a:endParaRPr lang="en-US" sz="3200"/>
          </a:p>
        </p:txBody>
      </p:sp>
      <p:sp>
        <p:nvSpPr>
          <p:cNvPr id="9" name="Content Placeholder 2">
            <a:extLst>
              <a:ext uri="{FF2B5EF4-FFF2-40B4-BE49-F238E27FC236}">
                <a16:creationId xmlns:a16="http://schemas.microsoft.com/office/drawing/2014/main" id="{9E6099BB-94F6-429E-A90B-BEA987D41460}"/>
              </a:ext>
            </a:extLst>
          </p:cNvPr>
          <p:cNvSpPr>
            <a:spLocks noGrp="1"/>
          </p:cNvSpPr>
          <p:nvPr>
            <p:ph idx="1"/>
          </p:nvPr>
        </p:nvSpPr>
        <p:spPr>
          <a:xfrm>
            <a:off x="1274233" y="1473200"/>
            <a:ext cx="6595534" cy="1574800"/>
          </a:xfrm>
        </p:spPr>
        <p:txBody>
          <a:bodyPr>
            <a:normAutofit/>
          </a:bodyPr>
          <a:lstStyle/>
          <a:p>
            <a:pPr marL="0" indent="0"/>
            <a:r>
              <a:rPr lang="en-US" sz="2800"/>
              <a:t>Well planned gifts are an effective way to transfer assets but need to be balanced with other strategies. </a:t>
            </a:r>
          </a:p>
        </p:txBody>
      </p:sp>
      <p:graphicFrame>
        <p:nvGraphicFramePr>
          <p:cNvPr id="5" name="Content Placeholder 2">
            <a:extLst>
              <a:ext uri="{FF2B5EF4-FFF2-40B4-BE49-F238E27FC236}">
                <a16:creationId xmlns:a16="http://schemas.microsoft.com/office/drawing/2014/main" id="{C4A5AEE3-33A8-4E6E-9DBA-66FA4A17B08F}"/>
              </a:ext>
            </a:extLst>
          </p:cNvPr>
          <p:cNvGraphicFramePr>
            <a:graphicFrameLocks noGrp="1"/>
          </p:cNvGraphicFramePr>
          <p:nvPr>
            <p:ph idx="10"/>
            <p:extLst>
              <p:ext uri="{D42A27DB-BD31-4B8C-83A1-F6EECF244321}">
                <p14:modId xmlns:p14="http://schemas.microsoft.com/office/powerpoint/2010/main" val="2249223548"/>
              </p:ext>
            </p:extLst>
          </p:nvPr>
        </p:nvGraphicFramePr>
        <p:xfrm>
          <a:off x="1274233" y="2468103"/>
          <a:ext cx="6595534"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descr="Farm scene with solid fill">
            <a:extLst>
              <a:ext uri="{FF2B5EF4-FFF2-40B4-BE49-F238E27FC236}">
                <a16:creationId xmlns:a16="http://schemas.microsoft.com/office/drawing/2014/main" id="{38B1A606-E1FC-60F1-9CD1-F160BB5C0696}"/>
              </a:ext>
            </a:extLst>
          </p:cNvPr>
          <p:cNvSpPr/>
          <p:nvPr/>
        </p:nvSpPr>
        <p:spPr>
          <a:xfrm>
            <a:off x="7953470" y="478297"/>
            <a:ext cx="733330" cy="72997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805505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29E9-61E1-4342-BDD7-EB3A90A2F0F4}"/>
              </a:ext>
            </a:extLst>
          </p:cNvPr>
          <p:cNvSpPr>
            <a:spLocks noGrp="1"/>
          </p:cNvSpPr>
          <p:nvPr>
            <p:ph type="title"/>
          </p:nvPr>
        </p:nvSpPr>
        <p:spPr/>
        <p:txBody>
          <a:bodyPr anchor="ctr">
            <a:normAutofit/>
          </a:bodyPr>
          <a:lstStyle/>
          <a:p>
            <a:r>
              <a:rPr lang="en-US"/>
              <a:t>Retirement Planning</a:t>
            </a:r>
          </a:p>
        </p:txBody>
      </p:sp>
      <p:graphicFrame>
        <p:nvGraphicFramePr>
          <p:cNvPr id="5" name="Content Placeholder 2">
            <a:extLst>
              <a:ext uri="{FF2B5EF4-FFF2-40B4-BE49-F238E27FC236}">
                <a16:creationId xmlns:a16="http://schemas.microsoft.com/office/drawing/2014/main" id="{ACE0EE0C-02C2-44AE-83B7-809FA3CE1AE8}"/>
              </a:ext>
            </a:extLst>
          </p:cNvPr>
          <p:cNvGraphicFramePr>
            <a:graphicFrameLocks noGrp="1"/>
          </p:cNvGraphicFramePr>
          <p:nvPr>
            <p:ph idx="1"/>
            <p:extLst>
              <p:ext uri="{D42A27DB-BD31-4B8C-83A1-F6EECF244321}">
                <p14:modId xmlns:p14="http://schemas.microsoft.com/office/powerpoint/2010/main" val="3570524042"/>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Farm scene with solid fill">
            <a:extLst>
              <a:ext uri="{FF2B5EF4-FFF2-40B4-BE49-F238E27FC236}">
                <a16:creationId xmlns:a16="http://schemas.microsoft.com/office/drawing/2014/main" id="{90741D6F-E6DB-201B-EF4A-CF3E33B3BDB8}"/>
              </a:ext>
            </a:extLst>
          </p:cNvPr>
          <p:cNvSpPr/>
          <p:nvPr/>
        </p:nvSpPr>
        <p:spPr>
          <a:xfrm>
            <a:off x="7953470" y="478297"/>
            <a:ext cx="733330" cy="72997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225223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4CB45-807D-7A49-AEA1-71A25E0F97BC}"/>
              </a:ext>
            </a:extLst>
          </p:cNvPr>
          <p:cNvSpPr>
            <a:spLocks noGrp="1"/>
          </p:cNvSpPr>
          <p:nvPr>
            <p:ph type="title"/>
          </p:nvPr>
        </p:nvSpPr>
        <p:spPr/>
        <p:txBody>
          <a:bodyPr anchor="ctr">
            <a:normAutofit/>
          </a:bodyPr>
          <a:lstStyle/>
          <a:p>
            <a:pPr>
              <a:lnSpc>
                <a:spcPct val="90000"/>
              </a:lnSpc>
            </a:pPr>
            <a:r>
              <a:rPr lang="en-US"/>
              <a:t>Health Care Planning</a:t>
            </a:r>
          </a:p>
        </p:txBody>
      </p:sp>
      <p:graphicFrame>
        <p:nvGraphicFramePr>
          <p:cNvPr id="5" name="Content Placeholder 2">
            <a:extLst>
              <a:ext uri="{FF2B5EF4-FFF2-40B4-BE49-F238E27FC236}">
                <a16:creationId xmlns:a16="http://schemas.microsoft.com/office/drawing/2014/main" id="{1A97A35C-918E-41A6-A70F-CEF2C02C912D}"/>
              </a:ext>
            </a:extLst>
          </p:cNvPr>
          <p:cNvGraphicFramePr>
            <a:graphicFrameLocks noGrp="1" noChangeAspect="1"/>
          </p:cNvGraphicFramePr>
          <p:nvPr>
            <p:ph idx="1"/>
            <p:extLst>
              <p:ext uri="{D42A27DB-BD31-4B8C-83A1-F6EECF244321}">
                <p14:modId xmlns:p14="http://schemas.microsoft.com/office/powerpoint/2010/main" val="1066564439"/>
              </p:ext>
            </p:extLst>
          </p:nvPr>
        </p:nvGraphicFramePr>
        <p:xfrm>
          <a:off x="338661" y="1786466"/>
          <a:ext cx="8348139" cy="4206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Farm scene with solid fill">
            <a:extLst>
              <a:ext uri="{FF2B5EF4-FFF2-40B4-BE49-F238E27FC236}">
                <a16:creationId xmlns:a16="http://schemas.microsoft.com/office/drawing/2014/main" id="{C8697660-8EFA-5C26-0977-AC6DF7982C4B}"/>
              </a:ext>
            </a:extLst>
          </p:cNvPr>
          <p:cNvSpPr/>
          <p:nvPr/>
        </p:nvSpPr>
        <p:spPr>
          <a:xfrm>
            <a:off x="7953470" y="478297"/>
            <a:ext cx="733330" cy="72997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205787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l="-6000" t="-8000" r="-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BF6FC-FA36-469B-B93A-C21F0D4A5C4A}"/>
              </a:ext>
            </a:extLst>
          </p:cNvPr>
          <p:cNvSpPr>
            <a:spLocks noGrp="1"/>
          </p:cNvSpPr>
          <p:nvPr>
            <p:ph type="title" idx="4294967295"/>
          </p:nvPr>
        </p:nvSpPr>
        <p:spPr>
          <a:xfrm>
            <a:off x="0" y="477838"/>
            <a:ext cx="8229600" cy="939800"/>
          </a:xfrm>
        </p:spPr>
        <p:txBody>
          <a:bodyPr>
            <a:normAutofit/>
          </a:bodyPr>
          <a:lstStyle/>
          <a:p>
            <a:pPr algn="ctr"/>
            <a:r>
              <a:rPr lang="en-US" sz="2800" b="1">
                <a:solidFill>
                  <a:srgbClr val="004B24"/>
                </a:solidFill>
              </a:rPr>
              <a:t>	Acknowledgments</a:t>
            </a:r>
          </a:p>
        </p:txBody>
      </p:sp>
      <p:sp>
        <p:nvSpPr>
          <p:cNvPr id="4" name="Content Placeholder 3">
            <a:extLst>
              <a:ext uri="{FF2B5EF4-FFF2-40B4-BE49-F238E27FC236}">
                <a16:creationId xmlns:a16="http://schemas.microsoft.com/office/drawing/2014/main" id="{93235C90-63AA-4CF5-B7D2-18445529E1D1}"/>
              </a:ext>
            </a:extLst>
          </p:cNvPr>
          <p:cNvSpPr>
            <a:spLocks noGrp="1"/>
          </p:cNvSpPr>
          <p:nvPr>
            <p:ph idx="4294967295"/>
          </p:nvPr>
        </p:nvSpPr>
        <p:spPr>
          <a:xfrm>
            <a:off x="653330" y="1474309"/>
            <a:ext cx="7837340" cy="2690812"/>
          </a:xfrm>
          <a:solidFill>
            <a:schemeClr val="bg2">
              <a:lumMod val="95000"/>
              <a:alpha val="53000"/>
            </a:schemeClr>
          </a:solidFill>
        </p:spPr>
        <p:txBody>
          <a:bodyPr vert="horz" lIns="51435" tIns="25718" rIns="51435" bIns="25718" rtlCol="0" anchor="t">
            <a:noAutofit/>
          </a:bodyPr>
          <a:lstStyle/>
          <a:p>
            <a:pPr marL="0" indent="0">
              <a:buNone/>
            </a:pPr>
            <a:r>
              <a:rPr lang="en-US" sz="2000" b="1"/>
              <a:t>Transitioning Land to a New Generation </a:t>
            </a:r>
            <a:r>
              <a:rPr lang="en-US" sz="2000"/>
              <a:t>was created by American Farmland Trust, supported by an Educational Enhancement grant from the USDA Beginning Farmer and Rancher Development Program. </a:t>
            </a:r>
          </a:p>
          <a:p>
            <a:pPr marL="0" indent="0">
              <a:buNone/>
            </a:pPr>
            <a:r>
              <a:rPr lang="en-US" sz="2000"/>
              <a:t>Award # 2020-49400-33257	</a:t>
            </a:r>
          </a:p>
          <a:p>
            <a:pPr marL="0" indent="0">
              <a:buNone/>
            </a:pPr>
            <a:endParaRPr lang="en-US" sz="2000"/>
          </a:p>
          <a:p>
            <a:pPr marL="0" indent="0">
              <a:buNone/>
            </a:pPr>
            <a:r>
              <a:rPr lang="en-US" sz="2000"/>
              <a:t>Thanks also to Farm Credit, the team of national experts in farmland transfer and access, and the members of American Farmland Trust. </a:t>
            </a:r>
          </a:p>
          <a:p>
            <a:pPr marL="0" indent="0" algn="ctr"/>
            <a:endParaRPr lang="en-US" sz="2000"/>
          </a:p>
        </p:txBody>
      </p:sp>
      <p:pic>
        <p:nvPicPr>
          <p:cNvPr id="6" name="Picture 5">
            <a:extLst>
              <a:ext uri="{FF2B5EF4-FFF2-40B4-BE49-F238E27FC236}">
                <a16:creationId xmlns:a16="http://schemas.microsoft.com/office/drawing/2014/main" id="{D6E43FB7-0E14-41F7-8A58-02E34BD5723A}"/>
              </a:ext>
            </a:extLst>
          </p:cNvPr>
          <p:cNvPicPr>
            <a:picLocks noChangeAspect="1"/>
          </p:cNvPicPr>
          <p:nvPr/>
        </p:nvPicPr>
        <p:blipFill>
          <a:blip r:embed="rId4"/>
          <a:stretch>
            <a:fillRect/>
          </a:stretch>
        </p:blipFill>
        <p:spPr>
          <a:xfrm>
            <a:off x="236656" y="6360869"/>
            <a:ext cx="3939937" cy="365760"/>
          </a:xfrm>
          <a:prstGeom prst="rect">
            <a:avLst/>
          </a:prstGeom>
        </p:spPr>
      </p:pic>
      <p:pic>
        <p:nvPicPr>
          <p:cNvPr id="8" name="Picture 7" descr="Text&#10;&#10;Description automatically generated">
            <a:extLst>
              <a:ext uri="{FF2B5EF4-FFF2-40B4-BE49-F238E27FC236}">
                <a16:creationId xmlns:a16="http://schemas.microsoft.com/office/drawing/2014/main" id="{72338690-3F57-4921-B7A7-F3B43CF032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6349272"/>
            <a:ext cx="1841424" cy="365760"/>
          </a:xfrm>
          <a:prstGeom prst="rect">
            <a:avLst/>
          </a:prstGeom>
        </p:spPr>
      </p:pic>
      <p:pic>
        <p:nvPicPr>
          <p:cNvPr id="3" name="Picture 2" descr="A picture containing logo">
            <a:extLst>
              <a:ext uri="{FF2B5EF4-FFF2-40B4-BE49-F238E27FC236}">
                <a16:creationId xmlns:a16="http://schemas.microsoft.com/office/drawing/2014/main" id="{43BC1A10-1877-DB89-1F8F-CF3A928D19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8544" y="6349272"/>
            <a:ext cx="1828800" cy="337470"/>
          </a:xfrm>
          <a:prstGeom prst="rect">
            <a:avLst/>
          </a:prstGeom>
        </p:spPr>
      </p:pic>
    </p:spTree>
    <p:extLst>
      <p:ext uri="{BB962C8B-B14F-4D97-AF65-F5344CB8AC3E}">
        <p14:creationId xmlns:p14="http://schemas.microsoft.com/office/powerpoint/2010/main" val="818714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883F9-9BE2-4482-97AC-29047E0C9E03}"/>
              </a:ext>
            </a:extLst>
          </p:cNvPr>
          <p:cNvSpPr>
            <a:spLocks noGrp="1"/>
          </p:cNvSpPr>
          <p:nvPr>
            <p:ph type="title"/>
          </p:nvPr>
        </p:nvSpPr>
        <p:spPr/>
        <p:txBody>
          <a:bodyPr/>
          <a:lstStyle/>
          <a:p>
            <a:r>
              <a:rPr lang="en-US"/>
              <a:t>Conservation easements </a:t>
            </a:r>
            <a:br>
              <a:rPr lang="en-US"/>
            </a:br>
            <a:r>
              <a:rPr lang="en-US"/>
              <a:t>can facilitate land transfer by:</a:t>
            </a:r>
          </a:p>
        </p:txBody>
      </p:sp>
      <p:graphicFrame>
        <p:nvGraphicFramePr>
          <p:cNvPr id="9" name="Content Placeholder 2">
            <a:extLst>
              <a:ext uri="{FF2B5EF4-FFF2-40B4-BE49-F238E27FC236}">
                <a16:creationId xmlns:a16="http://schemas.microsoft.com/office/drawing/2014/main" id="{20867D27-8256-4441-99AF-69FAA6060BBF}"/>
              </a:ext>
            </a:extLst>
          </p:cNvPr>
          <p:cNvGraphicFramePr>
            <a:graphicFrameLocks noGrp="1"/>
          </p:cNvGraphicFramePr>
          <p:nvPr>
            <p:ph idx="1"/>
            <p:extLst>
              <p:ext uri="{D42A27DB-BD31-4B8C-83A1-F6EECF244321}">
                <p14:modId xmlns:p14="http://schemas.microsoft.com/office/powerpoint/2010/main" val="222970"/>
              </p:ext>
            </p:extLst>
          </p:nvPr>
        </p:nvGraphicFramePr>
        <p:xfrm>
          <a:off x="457200" y="1519837"/>
          <a:ext cx="8348133" cy="4663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descr="Farm scene with solid fill">
            <a:extLst>
              <a:ext uri="{FF2B5EF4-FFF2-40B4-BE49-F238E27FC236}">
                <a16:creationId xmlns:a16="http://schemas.microsoft.com/office/drawing/2014/main" id="{F485200B-5588-5061-DA27-D121413D9B2E}"/>
              </a:ext>
            </a:extLst>
          </p:cNvPr>
          <p:cNvSpPr/>
          <p:nvPr/>
        </p:nvSpPr>
        <p:spPr>
          <a:xfrm>
            <a:off x="7953470" y="478297"/>
            <a:ext cx="733330" cy="72997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22334849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11B04-50D5-6949-ABB0-4373C8E423A1}"/>
              </a:ext>
            </a:extLst>
          </p:cNvPr>
          <p:cNvSpPr>
            <a:spLocks noGrp="1"/>
          </p:cNvSpPr>
          <p:nvPr>
            <p:ph type="title"/>
          </p:nvPr>
        </p:nvSpPr>
        <p:spPr/>
        <p:txBody>
          <a:bodyPr anchor="ctr">
            <a:normAutofit/>
          </a:bodyPr>
          <a:lstStyle/>
          <a:p>
            <a:pPr>
              <a:lnSpc>
                <a:spcPct val="90000"/>
              </a:lnSpc>
            </a:pPr>
            <a:r>
              <a:rPr lang="en-US"/>
              <a:t>Long-term leases are an option.</a:t>
            </a:r>
          </a:p>
        </p:txBody>
      </p:sp>
      <p:graphicFrame>
        <p:nvGraphicFramePr>
          <p:cNvPr id="11" name="Content Placeholder 2">
            <a:extLst>
              <a:ext uri="{FF2B5EF4-FFF2-40B4-BE49-F238E27FC236}">
                <a16:creationId xmlns:a16="http://schemas.microsoft.com/office/drawing/2014/main" id="{DAA8C7FA-945F-4111-BBCC-6B4BE9BEE2D9}"/>
              </a:ext>
            </a:extLst>
          </p:cNvPr>
          <p:cNvGraphicFramePr>
            <a:graphicFrameLocks noGrp="1"/>
          </p:cNvGraphicFramePr>
          <p:nvPr>
            <p:ph idx="1"/>
            <p:extLst>
              <p:ext uri="{D42A27DB-BD31-4B8C-83A1-F6EECF244321}">
                <p14:modId xmlns:p14="http://schemas.microsoft.com/office/powerpoint/2010/main" val="1974433010"/>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descr="Farm scene with solid fill">
            <a:extLst>
              <a:ext uri="{FF2B5EF4-FFF2-40B4-BE49-F238E27FC236}">
                <a16:creationId xmlns:a16="http://schemas.microsoft.com/office/drawing/2014/main" id="{9EB2E034-7AEE-F9BC-498D-29B42B2A77EB}"/>
              </a:ext>
            </a:extLst>
          </p:cNvPr>
          <p:cNvSpPr/>
          <p:nvPr/>
        </p:nvSpPr>
        <p:spPr>
          <a:xfrm>
            <a:off x="7953470" y="478297"/>
            <a:ext cx="733330" cy="72997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Tree>
    <p:extLst>
      <p:ext uri="{BB962C8B-B14F-4D97-AF65-F5344CB8AC3E}">
        <p14:creationId xmlns:p14="http://schemas.microsoft.com/office/powerpoint/2010/main" val="1128989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B21E5-7F76-4E5C-93D8-40BE4F4136C2}"/>
              </a:ext>
            </a:extLst>
          </p:cNvPr>
          <p:cNvSpPr>
            <a:spLocks noGrp="1"/>
          </p:cNvSpPr>
          <p:nvPr>
            <p:ph type="title"/>
          </p:nvPr>
        </p:nvSpPr>
        <p:spPr>
          <a:xfrm>
            <a:off x="476920" y="962241"/>
            <a:ext cx="6959600" cy="939341"/>
          </a:xfrm>
        </p:spPr>
        <p:txBody>
          <a:bodyPr anchor="ctr">
            <a:normAutofit fontScale="90000"/>
          </a:bodyPr>
          <a:lstStyle/>
          <a:p>
            <a:r>
              <a:rPr lang="en-US">
                <a:solidFill>
                  <a:srgbClr val="415B9B"/>
                </a:solidFill>
              </a:rPr>
              <a:t>Estate Planning tools i</a:t>
            </a:r>
            <a:r>
              <a:rPr lang="en-US" sz="3600">
                <a:solidFill>
                  <a:srgbClr val="415B9B"/>
                </a:solidFill>
              </a:rPr>
              <a:t>nclude the business and succession planning tools plus:</a:t>
            </a:r>
            <a:br>
              <a:rPr lang="en-US" sz="3600"/>
            </a:br>
            <a:endParaRPr lang="en-US">
              <a:solidFill>
                <a:srgbClr val="415B9B"/>
              </a:solidFill>
            </a:endParaRPr>
          </a:p>
        </p:txBody>
      </p:sp>
      <p:pic>
        <p:nvPicPr>
          <p:cNvPr id="4" name="Picture 3">
            <a:extLst>
              <a:ext uri="{FF2B5EF4-FFF2-40B4-BE49-F238E27FC236}">
                <a16:creationId xmlns:a16="http://schemas.microsoft.com/office/drawing/2014/main" id="{1D9428FB-B09A-4C9B-91F3-75C249B7E482}"/>
              </a:ext>
            </a:extLst>
          </p:cNvPr>
          <p:cNvPicPr>
            <a:picLocks noChangeAspect="1"/>
          </p:cNvPicPr>
          <p:nvPr/>
        </p:nvPicPr>
        <p:blipFill>
          <a:blip r:embed="rId3"/>
          <a:stretch>
            <a:fillRect/>
          </a:stretch>
        </p:blipFill>
        <p:spPr>
          <a:xfrm>
            <a:off x="8066314" y="360929"/>
            <a:ext cx="685800" cy="685800"/>
          </a:xfrm>
          <a:prstGeom prst="rect">
            <a:avLst/>
          </a:prstGeom>
        </p:spPr>
      </p:pic>
      <p:graphicFrame>
        <p:nvGraphicFramePr>
          <p:cNvPr id="11" name="Content Placeholder 2">
            <a:extLst>
              <a:ext uri="{FF2B5EF4-FFF2-40B4-BE49-F238E27FC236}">
                <a16:creationId xmlns:a16="http://schemas.microsoft.com/office/drawing/2014/main" id="{55426AAF-0573-CA43-CF3D-7C4DBBAEB86A}"/>
              </a:ext>
            </a:extLst>
          </p:cNvPr>
          <p:cNvGraphicFramePr>
            <a:graphicFrameLocks noChangeAspect="1"/>
          </p:cNvGraphicFramePr>
          <p:nvPr>
            <p:extLst>
              <p:ext uri="{D42A27DB-BD31-4B8C-83A1-F6EECF244321}">
                <p14:modId xmlns:p14="http://schemas.microsoft.com/office/powerpoint/2010/main" val="2434869819"/>
              </p:ext>
            </p:extLst>
          </p:nvPr>
        </p:nvGraphicFramePr>
        <p:xfrm>
          <a:off x="1707480" y="1901582"/>
          <a:ext cx="5110006" cy="42062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83485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90000"/>
              </a:lnSpc>
            </a:pPr>
            <a:br>
              <a:rPr lang="en-US" sz="3200">
                <a:solidFill>
                  <a:srgbClr val="415B9B"/>
                </a:solidFill>
              </a:rPr>
            </a:br>
            <a:r>
              <a:rPr lang="en-US" sz="3200">
                <a:solidFill>
                  <a:srgbClr val="415B9B"/>
                </a:solidFill>
              </a:rPr>
              <a:t>Wills </a:t>
            </a:r>
            <a:r>
              <a:rPr lang="en-US" sz="2800">
                <a:solidFill>
                  <a:srgbClr val="415B9B"/>
                </a:solidFill>
              </a:rPr>
              <a:t>are legal documents which spell out </a:t>
            </a:r>
            <a:br>
              <a:rPr lang="en-US" sz="2800">
                <a:solidFill>
                  <a:srgbClr val="415B9B"/>
                </a:solidFill>
              </a:rPr>
            </a:br>
            <a:r>
              <a:rPr lang="en-US" sz="2800">
                <a:solidFill>
                  <a:srgbClr val="415B9B"/>
                </a:solidFill>
              </a:rPr>
              <a:t>who receives what after the owner dies.</a:t>
            </a:r>
            <a:br>
              <a:rPr lang="en-US" sz="3200">
                <a:solidFill>
                  <a:srgbClr val="415B9B"/>
                </a:solidFill>
              </a:rPr>
            </a:br>
            <a:endParaRPr lang="en-US" sz="3200">
              <a:solidFill>
                <a:srgbClr val="415B9B"/>
              </a:solidFill>
            </a:endParaRPr>
          </a:p>
        </p:txBody>
      </p:sp>
      <p:graphicFrame>
        <p:nvGraphicFramePr>
          <p:cNvPr id="5" name="Content Placeholder 2">
            <a:extLst>
              <a:ext uri="{FF2B5EF4-FFF2-40B4-BE49-F238E27FC236}">
                <a16:creationId xmlns:a16="http://schemas.microsoft.com/office/drawing/2014/main" id="{F72ACDA2-448E-4CAA-B8A7-16F9350C34F1}"/>
              </a:ext>
            </a:extLst>
          </p:cNvPr>
          <p:cNvGraphicFramePr>
            <a:graphicFrameLocks noGrp="1"/>
          </p:cNvGraphicFramePr>
          <p:nvPr>
            <p:ph idx="1"/>
            <p:extLst>
              <p:ext uri="{D42A27DB-BD31-4B8C-83A1-F6EECF244321}">
                <p14:modId xmlns:p14="http://schemas.microsoft.com/office/powerpoint/2010/main" val="2760733441"/>
              </p:ext>
            </p:extLst>
          </p:nvPr>
        </p:nvGraphicFramePr>
        <p:xfrm>
          <a:off x="457200" y="17018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214401A0-4D8E-E73C-7FCB-724D182F714C}"/>
              </a:ext>
            </a:extLst>
          </p:cNvPr>
          <p:cNvPicPr>
            <a:picLocks noChangeAspect="1"/>
          </p:cNvPicPr>
          <p:nvPr/>
        </p:nvPicPr>
        <p:blipFill>
          <a:blip r:embed="rId8"/>
          <a:stretch>
            <a:fillRect/>
          </a:stretch>
        </p:blipFill>
        <p:spPr>
          <a:xfrm>
            <a:off x="8001000" y="578644"/>
            <a:ext cx="685800" cy="685800"/>
          </a:xfrm>
          <a:prstGeom prst="rect">
            <a:avLst/>
          </a:prstGeom>
        </p:spPr>
      </p:pic>
    </p:spTree>
    <p:extLst>
      <p:ext uri="{BB962C8B-B14F-4D97-AF65-F5344CB8AC3E}">
        <p14:creationId xmlns:p14="http://schemas.microsoft.com/office/powerpoint/2010/main" val="40384313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58637-3F54-4180-B8A4-034BBB081E3A}"/>
              </a:ext>
            </a:extLst>
          </p:cNvPr>
          <p:cNvSpPr>
            <a:spLocks noGrp="1"/>
          </p:cNvSpPr>
          <p:nvPr>
            <p:ph type="title"/>
          </p:nvPr>
        </p:nvSpPr>
        <p:spPr/>
        <p:txBody>
          <a:bodyPr anchor="ctr">
            <a:normAutofit/>
          </a:bodyPr>
          <a:lstStyle/>
          <a:p>
            <a:r>
              <a:rPr lang="en-US">
                <a:solidFill>
                  <a:srgbClr val="415B9B"/>
                </a:solidFill>
              </a:rPr>
              <a:t>Key Terms Used in Wills</a:t>
            </a:r>
          </a:p>
        </p:txBody>
      </p:sp>
      <p:graphicFrame>
        <p:nvGraphicFramePr>
          <p:cNvPr id="13" name="Content Placeholder 2">
            <a:extLst>
              <a:ext uri="{FF2B5EF4-FFF2-40B4-BE49-F238E27FC236}">
                <a16:creationId xmlns:a16="http://schemas.microsoft.com/office/drawing/2014/main" id="{B480917F-7182-4D77-A580-D5B644A36BAC}"/>
              </a:ext>
            </a:extLst>
          </p:cNvPr>
          <p:cNvGraphicFramePr>
            <a:graphicFrameLocks noGrp="1" noChangeAspect="1"/>
          </p:cNvGraphicFramePr>
          <p:nvPr>
            <p:ph idx="1"/>
            <p:extLst>
              <p:ext uri="{D42A27DB-BD31-4B8C-83A1-F6EECF244321}">
                <p14:modId xmlns:p14="http://schemas.microsoft.com/office/powerpoint/2010/main" val="2206888929"/>
              </p:ext>
            </p:extLst>
          </p:nvPr>
        </p:nvGraphicFramePr>
        <p:xfrm>
          <a:off x="364064" y="1820333"/>
          <a:ext cx="8415871" cy="3840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ED2497FE-AA6D-E6A3-D32B-105115757C94}"/>
              </a:ext>
            </a:extLst>
          </p:cNvPr>
          <p:cNvPicPr>
            <a:picLocks noChangeAspect="1"/>
          </p:cNvPicPr>
          <p:nvPr/>
        </p:nvPicPr>
        <p:blipFill>
          <a:blip r:embed="rId8"/>
          <a:stretch>
            <a:fillRect/>
          </a:stretch>
        </p:blipFill>
        <p:spPr>
          <a:xfrm>
            <a:off x="8001000" y="478297"/>
            <a:ext cx="685800" cy="685800"/>
          </a:xfrm>
          <a:prstGeom prst="rect">
            <a:avLst/>
          </a:prstGeom>
        </p:spPr>
      </p:pic>
    </p:spTree>
    <p:extLst>
      <p:ext uri="{BB962C8B-B14F-4D97-AF65-F5344CB8AC3E}">
        <p14:creationId xmlns:p14="http://schemas.microsoft.com/office/powerpoint/2010/main" val="1331934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EC3FD-51C7-FD48-89D7-731420676918}"/>
              </a:ext>
            </a:extLst>
          </p:cNvPr>
          <p:cNvSpPr>
            <a:spLocks noGrp="1"/>
          </p:cNvSpPr>
          <p:nvPr>
            <p:ph type="title"/>
          </p:nvPr>
        </p:nvSpPr>
        <p:spPr>
          <a:xfrm>
            <a:off x="321734" y="451873"/>
            <a:ext cx="8229600" cy="939341"/>
          </a:xfrm>
        </p:spPr>
        <p:txBody>
          <a:bodyPr anchor="ctr">
            <a:normAutofit/>
          </a:bodyPr>
          <a:lstStyle/>
          <a:p>
            <a:r>
              <a:rPr lang="en-US">
                <a:solidFill>
                  <a:srgbClr val="415B9B"/>
                </a:solidFill>
              </a:rPr>
              <a:t>“Transfer on Death” are will substitutes</a:t>
            </a:r>
          </a:p>
        </p:txBody>
      </p:sp>
      <p:graphicFrame>
        <p:nvGraphicFramePr>
          <p:cNvPr id="5" name="Content Placeholder 2">
            <a:extLst>
              <a:ext uri="{FF2B5EF4-FFF2-40B4-BE49-F238E27FC236}">
                <a16:creationId xmlns:a16="http://schemas.microsoft.com/office/drawing/2014/main" id="{73849059-12BB-44EC-8D7A-A8A87AEE6B38}"/>
              </a:ext>
            </a:extLst>
          </p:cNvPr>
          <p:cNvGraphicFramePr>
            <a:graphicFrameLocks noGrp="1"/>
          </p:cNvGraphicFramePr>
          <p:nvPr>
            <p:ph idx="1"/>
            <p:extLst>
              <p:ext uri="{D42A27DB-BD31-4B8C-83A1-F6EECF244321}">
                <p14:modId xmlns:p14="http://schemas.microsoft.com/office/powerpoint/2010/main" val="2110252522"/>
              </p:ext>
            </p:extLst>
          </p:nvPr>
        </p:nvGraphicFramePr>
        <p:xfrm>
          <a:off x="457200" y="1600200"/>
          <a:ext cx="82296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46F509A-9D6D-A1CD-0364-6C40CC5115FB}"/>
              </a:ext>
            </a:extLst>
          </p:cNvPr>
          <p:cNvPicPr>
            <a:picLocks noChangeAspect="1"/>
          </p:cNvPicPr>
          <p:nvPr/>
        </p:nvPicPr>
        <p:blipFill>
          <a:blip r:embed="rId8"/>
          <a:stretch>
            <a:fillRect/>
          </a:stretch>
        </p:blipFill>
        <p:spPr>
          <a:xfrm>
            <a:off x="8136466" y="467007"/>
            <a:ext cx="685800" cy="685800"/>
          </a:xfrm>
          <a:prstGeom prst="rect">
            <a:avLst/>
          </a:prstGeom>
        </p:spPr>
      </p:pic>
    </p:spTree>
    <p:extLst>
      <p:ext uri="{BB962C8B-B14F-4D97-AF65-F5344CB8AC3E}">
        <p14:creationId xmlns:p14="http://schemas.microsoft.com/office/powerpoint/2010/main" val="22930277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fontScale="90000"/>
          </a:bodyPr>
          <a:lstStyle/>
          <a:p>
            <a:r>
              <a:rPr lang="en-US">
                <a:solidFill>
                  <a:srgbClr val="415B9B"/>
                </a:solidFill>
              </a:rPr>
              <a:t>Trusts are legal arrangements</a:t>
            </a:r>
            <a:br>
              <a:rPr lang="en-US">
                <a:solidFill>
                  <a:srgbClr val="415B9B"/>
                </a:solidFill>
              </a:rPr>
            </a:br>
            <a:r>
              <a:rPr lang="en-US">
                <a:solidFill>
                  <a:srgbClr val="415B9B"/>
                </a:solidFill>
              </a:rPr>
              <a:t>where assets are managed by a trustee. </a:t>
            </a:r>
            <a:endParaRPr lang="en-US">
              <a:solidFill>
                <a:srgbClr val="415B9B"/>
              </a:solidFill>
              <a:cs typeface="Arial"/>
            </a:endParaRPr>
          </a:p>
        </p:txBody>
      </p:sp>
      <p:sp>
        <p:nvSpPr>
          <p:cNvPr id="15" name="Content Placeholder 3">
            <a:extLst>
              <a:ext uri="{FF2B5EF4-FFF2-40B4-BE49-F238E27FC236}">
                <a16:creationId xmlns:a16="http://schemas.microsoft.com/office/drawing/2014/main" id="{1524D687-C29A-40F6-8ACB-6A29BA0281DF}"/>
              </a:ext>
            </a:extLst>
          </p:cNvPr>
          <p:cNvSpPr>
            <a:spLocks noGrp="1"/>
          </p:cNvSpPr>
          <p:nvPr>
            <p:ph idx="10"/>
          </p:nvPr>
        </p:nvSpPr>
        <p:spPr>
          <a:xfrm>
            <a:off x="457200" y="1834037"/>
            <a:ext cx="8077200" cy="4556956"/>
          </a:xfrm>
        </p:spPr>
        <p:txBody>
          <a:bodyPr vert="horz" lIns="68580" tIns="34290" rIns="68580" bIns="34290" rtlCol="0" anchor="t">
            <a:normAutofit/>
          </a:bodyPr>
          <a:lstStyle/>
          <a:p>
            <a:pPr marL="0" indent="0"/>
            <a:r>
              <a:rPr lang="en-US" sz="2800">
                <a:solidFill>
                  <a:srgbClr val="002659"/>
                </a:solidFill>
              </a:rPr>
              <a:t>Trusts provide legal and asset protections. </a:t>
            </a:r>
          </a:p>
          <a:p>
            <a:pPr marL="0" indent="0"/>
            <a:r>
              <a:rPr lang="en-US" sz="2800">
                <a:solidFill>
                  <a:srgbClr val="002659"/>
                </a:solidFill>
              </a:rPr>
              <a:t>They support heirs, receivers, or other beneficiaries.</a:t>
            </a:r>
          </a:p>
          <a:p>
            <a:pPr marL="0" indent="0"/>
            <a:endParaRPr lang="en-US" sz="2800">
              <a:solidFill>
                <a:srgbClr val="002659"/>
              </a:solidFill>
              <a:cs typeface="Arial"/>
            </a:endParaRPr>
          </a:p>
          <a:p>
            <a:pPr marL="0" indent="0"/>
            <a:r>
              <a:rPr lang="en-US" sz="2800">
                <a:solidFill>
                  <a:srgbClr val="002659"/>
                </a:solidFill>
                <a:cs typeface="Arial"/>
              </a:rPr>
              <a:t>Trusts can help: </a:t>
            </a:r>
          </a:p>
          <a:p>
            <a:pPr marL="857250" lvl="1" indent="-457200">
              <a:buFont typeface="Wingdings" panose="05000000000000000000" pitchFamily="2" charset="2"/>
              <a:buChar char="ü"/>
            </a:pPr>
            <a:r>
              <a:rPr lang="en-US">
                <a:solidFill>
                  <a:srgbClr val="002659"/>
                </a:solidFill>
              </a:rPr>
              <a:t>Avoid probate.</a:t>
            </a:r>
          </a:p>
          <a:p>
            <a:pPr marL="857250" lvl="1" indent="-457200">
              <a:buFont typeface="Wingdings" panose="05000000000000000000" pitchFamily="2" charset="2"/>
              <a:buChar char="ü"/>
            </a:pPr>
            <a:r>
              <a:rPr lang="en-US">
                <a:solidFill>
                  <a:srgbClr val="002659"/>
                </a:solidFill>
              </a:rPr>
              <a:t>Provide financial security.</a:t>
            </a:r>
          </a:p>
          <a:p>
            <a:pPr marL="857250" lvl="1" indent="-457200">
              <a:buFont typeface="Wingdings" panose="05000000000000000000" pitchFamily="2" charset="2"/>
              <a:buChar char="ü"/>
            </a:pPr>
            <a:r>
              <a:rPr lang="en-US">
                <a:solidFill>
                  <a:srgbClr val="002659"/>
                </a:solidFill>
              </a:rPr>
              <a:t>Save time and paperwork.</a:t>
            </a:r>
          </a:p>
          <a:p>
            <a:pPr marL="857250" lvl="1" indent="-457200">
              <a:buFont typeface="Wingdings" panose="05000000000000000000" pitchFamily="2" charset="2"/>
              <a:buChar char="ü"/>
            </a:pPr>
            <a:r>
              <a:rPr lang="en-US">
                <a:solidFill>
                  <a:srgbClr val="002659"/>
                </a:solidFill>
              </a:rPr>
              <a:t>Reduce taxes.</a:t>
            </a:r>
          </a:p>
          <a:p>
            <a:pPr marL="0" indent="0"/>
            <a:endParaRPr lang="en-US" sz="2800"/>
          </a:p>
          <a:p>
            <a:pPr marL="0" indent="0"/>
            <a:endParaRPr lang="en-US" sz="2800"/>
          </a:p>
          <a:p>
            <a:pPr marL="0" indent="0"/>
            <a:endParaRPr lang="en-US" sz="2800"/>
          </a:p>
          <a:p>
            <a:pPr marL="0" indent="0"/>
            <a:endParaRPr lang="en-US" sz="2800">
              <a:solidFill>
                <a:srgbClr val="002659"/>
              </a:solidFill>
              <a:cs typeface="Arial"/>
            </a:endParaRPr>
          </a:p>
          <a:p>
            <a:pPr marL="0" indent="0"/>
            <a:endParaRPr lang="en-US" sz="2800">
              <a:solidFill>
                <a:srgbClr val="002659"/>
              </a:solidFill>
              <a:cs typeface="Arial"/>
            </a:endParaRPr>
          </a:p>
        </p:txBody>
      </p:sp>
      <p:pic>
        <p:nvPicPr>
          <p:cNvPr id="4" name="Picture 3">
            <a:extLst>
              <a:ext uri="{FF2B5EF4-FFF2-40B4-BE49-F238E27FC236}">
                <a16:creationId xmlns:a16="http://schemas.microsoft.com/office/drawing/2014/main" id="{24C9DDDD-CD35-E468-9D4B-A791E6A54A42}"/>
              </a:ext>
            </a:extLst>
          </p:cNvPr>
          <p:cNvPicPr>
            <a:picLocks noChangeAspect="1"/>
          </p:cNvPicPr>
          <p:nvPr/>
        </p:nvPicPr>
        <p:blipFill>
          <a:blip r:embed="rId3"/>
          <a:stretch>
            <a:fillRect/>
          </a:stretch>
        </p:blipFill>
        <p:spPr>
          <a:xfrm>
            <a:off x="8136466" y="467007"/>
            <a:ext cx="685800" cy="685800"/>
          </a:xfrm>
          <a:prstGeom prst="rect">
            <a:avLst/>
          </a:prstGeom>
        </p:spPr>
      </p:pic>
    </p:spTree>
    <p:extLst>
      <p:ext uri="{BB962C8B-B14F-4D97-AF65-F5344CB8AC3E}">
        <p14:creationId xmlns:p14="http://schemas.microsoft.com/office/powerpoint/2010/main" val="37285956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8297"/>
            <a:ext cx="8229600" cy="1279348"/>
          </a:xfrm>
        </p:spPr>
        <p:txBody>
          <a:bodyPr anchor="ctr">
            <a:normAutofit/>
          </a:bodyPr>
          <a:lstStyle/>
          <a:p>
            <a:pPr>
              <a:lnSpc>
                <a:spcPct val="90000"/>
              </a:lnSpc>
            </a:pPr>
            <a:r>
              <a:rPr lang="en-US">
                <a:solidFill>
                  <a:srgbClr val="415B9B"/>
                </a:solidFill>
              </a:rPr>
              <a:t>Life Insurance is a contract </a:t>
            </a:r>
            <a:br>
              <a:rPr lang="en-US">
                <a:solidFill>
                  <a:srgbClr val="415B9B"/>
                </a:solidFill>
              </a:rPr>
            </a:br>
            <a:r>
              <a:rPr lang="en-US">
                <a:solidFill>
                  <a:srgbClr val="415B9B"/>
                </a:solidFill>
              </a:rPr>
              <a:t>that pays a cash benefit at death. </a:t>
            </a:r>
          </a:p>
        </p:txBody>
      </p:sp>
      <p:sp>
        <p:nvSpPr>
          <p:cNvPr id="14" name="Content Placeholder 3">
            <a:extLst>
              <a:ext uri="{FF2B5EF4-FFF2-40B4-BE49-F238E27FC236}">
                <a16:creationId xmlns:a16="http://schemas.microsoft.com/office/drawing/2014/main" id="{2FA32B6B-7795-4ACF-864B-0A370A401843}"/>
              </a:ext>
            </a:extLst>
          </p:cNvPr>
          <p:cNvSpPr>
            <a:spLocks noGrp="1"/>
          </p:cNvSpPr>
          <p:nvPr>
            <p:ph idx="1"/>
          </p:nvPr>
        </p:nvSpPr>
        <p:spPr>
          <a:xfrm>
            <a:off x="670561" y="2124884"/>
            <a:ext cx="3554942" cy="4254819"/>
          </a:xfrm>
        </p:spPr>
        <p:txBody>
          <a:bodyPr vert="horz" lIns="68580" tIns="34290" rIns="68580" bIns="34290" rtlCol="0" anchor="t">
            <a:normAutofit/>
          </a:bodyPr>
          <a:lstStyle/>
          <a:p>
            <a:pPr marL="0" indent="0"/>
            <a:r>
              <a:rPr lang="en-US"/>
              <a:t>It can support many transfer options such as:</a:t>
            </a:r>
            <a:endParaRPr lang="en-US">
              <a:cs typeface="Arial"/>
            </a:endParaRPr>
          </a:p>
        </p:txBody>
      </p:sp>
      <p:graphicFrame>
        <p:nvGraphicFramePr>
          <p:cNvPr id="9" name="Content Placeholder 2">
            <a:extLst>
              <a:ext uri="{FF2B5EF4-FFF2-40B4-BE49-F238E27FC236}">
                <a16:creationId xmlns:a16="http://schemas.microsoft.com/office/drawing/2014/main" id="{17C1F9A4-B46A-451F-8466-30E18B104396}"/>
              </a:ext>
            </a:extLst>
          </p:cNvPr>
          <p:cNvGraphicFramePr>
            <a:graphicFrameLocks noGrp="1" noChangeAspect="1"/>
          </p:cNvGraphicFramePr>
          <p:nvPr>
            <p:ph idx="4294967295"/>
            <p:extLst>
              <p:ext uri="{D42A27DB-BD31-4B8C-83A1-F6EECF244321}">
                <p14:modId xmlns:p14="http://schemas.microsoft.com/office/powerpoint/2010/main" val="4121850584"/>
              </p:ext>
            </p:extLst>
          </p:nvPr>
        </p:nvGraphicFramePr>
        <p:xfrm>
          <a:off x="4012143" y="2206479"/>
          <a:ext cx="3772286" cy="4173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A0C18306-7569-D330-E140-F1857C3F2DDD}"/>
              </a:ext>
            </a:extLst>
          </p:cNvPr>
          <p:cNvPicPr>
            <a:picLocks noChangeAspect="1"/>
          </p:cNvPicPr>
          <p:nvPr/>
        </p:nvPicPr>
        <p:blipFill>
          <a:blip r:embed="rId8"/>
          <a:stretch>
            <a:fillRect/>
          </a:stretch>
        </p:blipFill>
        <p:spPr>
          <a:xfrm>
            <a:off x="8136466" y="467007"/>
            <a:ext cx="685800" cy="685800"/>
          </a:xfrm>
          <a:prstGeom prst="rect">
            <a:avLst/>
          </a:prstGeom>
        </p:spPr>
      </p:pic>
    </p:spTree>
    <p:extLst>
      <p:ext uri="{BB962C8B-B14F-4D97-AF65-F5344CB8AC3E}">
        <p14:creationId xmlns:p14="http://schemas.microsoft.com/office/powerpoint/2010/main" val="4060658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290E-B2A3-37B6-6F80-8D4BEB706CB1}"/>
              </a:ext>
            </a:extLst>
          </p:cNvPr>
          <p:cNvSpPr>
            <a:spLocks noGrp="1"/>
          </p:cNvSpPr>
          <p:nvPr>
            <p:ph type="title"/>
          </p:nvPr>
        </p:nvSpPr>
        <p:spPr/>
        <p:txBody>
          <a:bodyPr/>
          <a:lstStyle/>
          <a:p>
            <a:r>
              <a:rPr lang="en-US">
                <a:ea typeface="+mj-lt"/>
                <a:cs typeface="+mj-lt"/>
              </a:rPr>
              <a:t>Terminology Quiz</a:t>
            </a:r>
            <a:endParaRPr lang="en-US"/>
          </a:p>
        </p:txBody>
      </p:sp>
      <p:sp>
        <p:nvSpPr>
          <p:cNvPr id="3" name="Content Placeholder 2">
            <a:extLst>
              <a:ext uri="{FF2B5EF4-FFF2-40B4-BE49-F238E27FC236}">
                <a16:creationId xmlns:a16="http://schemas.microsoft.com/office/drawing/2014/main" id="{3D95E1C8-479F-3A70-0A7E-1A964681750C}"/>
              </a:ext>
            </a:extLst>
          </p:cNvPr>
          <p:cNvSpPr>
            <a:spLocks noGrp="1"/>
          </p:cNvSpPr>
          <p:nvPr>
            <p:ph idx="1"/>
          </p:nvPr>
        </p:nvSpPr>
        <p:spPr>
          <a:xfrm>
            <a:off x="228600" y="1615440"/>
            <a:ext cx="8686800" cy="4254819"/>
          </a:xfrm>
        </p:spPr>
        <p:txBody>
          <a:bodyPr vert="horz" lIns="91440" tIns="45720" rIns="91440" bIns="45720" rtlCol="0" anchor="t">
            <a:normAutofit/>
          </a:bodyPr>
          <a:lstStyle/>
          <a:p>
            <a:pPr marL="514350" indent="-514350">
              <a:buFont typeface="+mj-lt"/>
              <a:buAutoNum type="arabicPeriod"/>
            </a:pPr>
            <a:r>
              <a:rPr lang="en-US"/>
              <a:t>Group up by type of transfer</a:t>
            </a:r>
          </a:p>
          <a:p>
            <a:pPr marL="514350" indent="-514350">
              <a:buFont typeface="+mj-lt"/>
              <a:buAutoNum type="arabicPeriod"/>
            </a:pPr>
            <a:r>
              <a:rPr lang="en-US">
                <a:cs typeface="Arial"/>
              </a:rPr>
              <a:t>As a group, complete the Terminology Quiz</a:t>
            </a:r>
            <a:endParaRPr lang="en-US">
              <a:highlight>
                <a:srgbClr val="FFFF00"/>
              </a:highlight>
              <a:ea typeface="+mn-lt"/>
              <a:cs typeface="+mn-lt"/>
            </a:endParaRPr>
          </a:p>
          <a:p>
            <a:pPr marL="514350" indent="-514350">
              <a:buFont typeface="+mj-lt"/>
              <a:buAutoNum type="arabicPeriod"/>
            </a:pPr>
            <a:r>
              <a:rPr lang="en-US">
                <a:ea typeface="+mn-lt"/>
                <a:cs typeface="+mn-lt"/>
              </a:rPr>
              <a:t>Discuss which tools you will need for your transfer situation. </a:t>
            </a:r>
            <a:endParaRPr lang="en-US">
              <a:cs typeface="Arial"/>
            </a:endParaRPr>
          </a:p>
          <a:p>
            <a:pPr marL="514350" indent="-514350">
              <a:buFont typeface="+mj-lt"/>
              <a:buAutoNum type="arabicPeriod"/>
            </a:pPr>
            <a:r>
              <a:rPr lang="en-US">
                <a:cs typeface="Arial"/>
              </a:rPr>
              <a:t>Report back to the group. </a:t>
            </a:r>
          </a:p>
          <a:p>
            <a:endParaRPr lang="en-US"/>
          </a:p>
        </p:txBody>
      </p:sp>
      <p:graphicFrame>
        <p:nvGraphicFramePr>
          <p:cNvPr id="7" name="Content Placeholder 2">
            <a:extLst>
              <a:ext uri="{FF2B5EF4-FFF2-40B4-BE49-F238E27FC236}">
                <a16:creationId xmlns:a16="http://schemas.microsoft.com/office/drawing/2014/main" id="{EADAA082-F2C8-5F21-FF52-0877B27E8696}"/>
              </a:ext>
            </a:extLst>
          </p:cNvPr>
          <p:cNvGraphicFramePr>
            <a:graphicFrameLocks/>
          </p:cNvGraphicFramePr>
          <p:nvPr>
            <p:extLst>
              <p:ext uri="{D42A27DB-BD31-4B8C-83A1-F6EECF244321}">
                <p14:modId xmlns:p14="http://schemas.microsoft.com/office/powerpoint/2010/main" val="2030960803"/>
              </p:ext>
            </p:extLst>
          </p:nvPr>
        </p:nvGraphicFramePr>
        <p:xfrm>
          <a:off x="457200" y="3605813"/>
          <a:ext cx="8229600" cy="3669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7390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grass, outdoor&#10;&#10;Description automatically generated">
            <a:extLst>
              <a:ext uri="{FF2B5EF4-FFF2-40B4-BE49-F238E27FC236}">
                <a16:creationId xmlns:a16="http://schemas.microsoft.com/office/drawing/2014/main" id="{AFD46DA5-9A2D-27A4-7EB9-895EE90B31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88" b="16628"/>
          <a:stretch/>
        </p:blipFill>
        <p:spPr>
          <a:xfrm>
            <a:off x="11937" y="2216258"/>
            <a:ext cx="9144000" cy="4641742"/>
          </a:xfrm>
          <a:prstGeom prst="rect">
            <a:avLst/>
          </a:prstGeom>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n-US">
                <a:solidFill>
                  <a:srgbClr val="FFFFFF"/>
                </a:solidFill>
              </a:rPr>
              <a:t>Part 3</a:t>
            </a:r>
            <a:r>
              <a:rPr lang="en-US"/>
              <a:t>: Guideposts </a:t>
            </a:r>
          </a:p>
        </p:txBody>
      </p:sp>
      <p:sp>
        <p:nvSpPr>
          <p:cNvPr id="3" name="Text Placeholder 2">
            <a:extLst>
              <a:ext uri="{FF2B5EF4-FFF2-40B4-BE49-F238E27FC236}">
                <a16:creationId xmlns:a16="http://schemas.microsoft.com/office/drawing/2014/main" id="{C9404112-3B44-67C7-9C58-1DFC8FC5B0D1}"/>
              </a:ext>
            </a:extLst>
          </p:cNvPr>
          <p:cNvSpPr>
            <a:spLocks noGrp="1"/>
          </p:cNvSpPr>
          <p:nvPr>
            <p:ph type="body" sz="quarter" idx="12"/>
          </p:nvPr>
        </p:nvSpPr>
        <p:spPr/>
        <p:txBody>
          <a:bodyPr/>
          <a:lstStyle/>
          <a:p>
            <a:r>
              <a:rPr lang="en-US"/>
              <a:t>-</a:t>
            </a:r>
          </a:p>
        </p:txBody>
      </p:sp>
    </p:spTree>
    <p:extLst>
      <p:ext uri="{BB962C8B-B14F-4D97-AF65-F5344CB8AC3E}">
        <p14:creationId xmlns:p14="http://schemas.microsoft.com/office/powerpoint/2010/main" val="598035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9B4C2-5440-43BE-BB3E-7EFA087DBAE4}"/>
              </a:ext>
            </a:extLst>
          </p:cNvPr>
          <p:cNvSpPr>
            <a:spLocks noGrp="1"/>
          </p:cNvSpPr>
          <p:nvPr>
            <p:ph type="title"/>
          </p:nvPr>
        </p:nvSpPr>
        <p:spPr/>
        <p:txBody>
          <a:bodyPr/>
          <a:lstStyle/>
          <a:p>
            <a:r>
              <a:rPr lang="en-US">
                <a:solidFill>
                  <a:srgbClr val="004B24"/>
                </a:solidFill>
              </a:rPr>
              <a:t>Today You Will Learn To:</a:t>
            </a:r>
          </a:p>
        </p:txBody>
      </p:sp>
      <p:graphicFrame>
        <p:nvGraphicFramePr>
          <p:cNvPr id="8" name="TextBox 5">
            <a:extLst>
              <a:ext uri="{FF2B5EF4-FFF2-40B4-BE49-F238E27FC236}">
                <a16:creationId xmlns:a16="http://schemas.microsoft.com/office/drawing/2014/main" id="{5628F57F-ADA6-4A75-B322-0CA7EDB890E2}"/>
              </a:ext>
            </a:extLst>
          </p:cNvPr>
          <p:cNvGraphicFramePr/>
          <p:nvPr>
            <p:extLst>
              <p:ext uri="{D42A27DB-BD31-4B8C-83A1-F6EECF244321}">
                <p14:modId xmlns:p14="http://schemas.microsoft.com/office/powerpoint/2010/main" val="3176220386"/>
              </p:ext>
            </p:extLst>
          </p:nvPr>
        </p:nvGraphicFramePr>
        <p:xfrm>
          <a:off x="285750" y="1517968"/>
          <a:ext cx="8564335" cy="3822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582526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90000"/>
              </a:lnSpc>
              <a:spcAft>
                <a:spcPts val="450"/>
              </a:spcAft>
            </a:pPr>
            <a:br>
              <a:rPr lang="en-US" sz="3000"/>
            </a:br>
            <a:r>
              <a:rPr lang="en-US"/>
              <a:t>Guideposts: Business Decisions </a:t>
            </a:r>
            <a:br>
              <a:rPr lang="en-US" sz="3000"/>
            </a:br>
            <a:br>
              <a:rPr lang="en-US" sz="3000"/>
            </a:br>
            <a:endParaRPr lang="en-US" sz="3000"/>
          </a:p>
        </p:txBody>
      </p:sp>
      <p:graphicFrame>
        <p:nvGraphicFramePr>
          <p:cNvPr id="7" name="Content Placeholder 2">
            <a:extLst>
              <a:ext uri="{FF2B5EF4-FFF2-40B4-BE49-F238E27FC236}">
                <a16:creationId xmlns:a16="http://schemas.microsoft.com/office/drawing/2014/main" id="{57D1151D-823F-486A-8080-58359CC34D78}"/>
              </a:ext>
            </a:extLst>
          </p:cNvPr>
          <p:cNvGraphicFramePr>
            <a:graphicFrameLocks noGrp="1"/>
          </p:cNvGraphicFramePr>
          <p:nvPr>
            <p:ph idx="1"/>
            <p:extLst>
              <p:ext uri="{D42A27DB-BD31-4B8C-83A1-F6EECF244321}">
                <p14:modId xmlns:p14="http://schemas.microsoft.com/office/powerpoint/2010/main" val="1294425560"/>
              </p:ext>
            </p:extLst>
          </p:nvPr>
        </p:nvGraphicFramePr>
        <p:xfrm>
          <a:off x="3942080" y="1669869"/>
          <a:ext cx="393700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5DCD3B3E-F6F1-6008-82CC-C00CC565928C}"/>
              </a:ext>
            </a:extLst>
          </p:cNvPr>
          <p:cNvPicPr>
            <a:picLocks noChangeAspect="1"/>
          </p:cNvPicPr>
          <p:nvPr/>
        </p:nvPicPr>
        <p:blipFill rotWithShape="1">
          <a:blip r:embed="rId8">
            <a:extLst>
              <a:ext uri="{28A0092B-C50C-407E-A947-70E740481C1C}">
                <a14:useLocalDpi xmlns:a14="http://schemas.microsoft.com/office/drawing/2010/main" val="0"/>
              </a:ext>
            </a:extLst>
          </a:blip>
          <a:srcRect l="18361" t="10547" r="42991"/>
          <a:stretch/>
        </p:blipFill>
        <p:spPr>
          <a:xfrm>
            <a:off x="640079" y="1526427"/>
            <a:ext cx="2941321" cy="4541383"/>
          </a:xfrm>
          <a:prstGeom prst="rect">
            <a:avLst/>
          </a:prstGeom>
        </p:spPr>
      </p:pic>
    </p:spTree>
    <p:extLst>
      <p:ext uri="{BB962C8B-B14F-4D97-AF65-F5344CB8AC3E}">
        <p14:creationId xmlns:p14="http://schemas.microsoft.com/office/powerpoint/2010/main" val="6994291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90000"/>
              </a:lnSpc>
              <a:spcAft>
                <a:spcPts val="450"/>
              </a:spcAft>
            </a:pPr>
            <a:br>
              <a:rPr lang="en-US"/>
            </a:br>
            <a:r>
              <a:rPr lang="en-US"/>
              <a:t>Guideposts: Asset Transfer</a:t>
            </a:r>
            <a:br>
              <a:rPr lang="en-US"/>
            </a:br>
            <a:endParaRPr lang="en-US" sz="3000"/>
          </a:p>
        </p:txBody>
      </p:sp>
      <p:pic>
        <p:nvPicPr>
          <p:cNvPr id="9" name="Content Placeholder 8">
            <a:extLst>
              <a:ext uri="{FF2B5EF4-FFF2-40B4-BE49-F238E27FC236}">
                <a16:creationId xmlns:a16="http://schemas.microsoft.com/office/drawing/2014/main" id="{2315D19B-3283-4557-8F4D-02842CCA9275}"/>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633271" y="4012108"/>
            <a:ext cx="2665870" cy="1777066"/>
          </a:xfrm>
          <a:prstGeom prst="rect">
            <a:avLst/>
          </a:prstGeom>
        </p:spPr>
      </p:pic>
      <p:graphicFrame>
        <p:nvGraphicFramePr>
          <p:cNvPr id="7" name="Content Placeholder 2">
            <a:extLst>
              <a:ext uri="{FF2B5EF4-FFF2-40B4-BE49-F238E27FC236}">
                <a16:creationId xmlns:a16="http://schemas.microsoft.com/office/drawing/2014/main" id="{57D1151D-823F-486A-8080-58359CC34D78}"/>
              </a:ext>
            </a:extLst>
          </p:cNvPr>
          <p:cNvGraphicFramePr>
            <a:graphicFrameLocks noGrp="1"/>
          </p:cNvGraphicFramePr>
          <p:nvPr>
            <p:ph idx="10"/>
            <p:extLst>
              <p:ext uri="{D42A27DB-BD31-4B8C-83A1-F6EECF244321}">
                <p14:modId xmlns:p14="http://schemas.microsoft.com/office/powerpoint/2010/main" val="2157334159"/>
              </p:ext>
            </p:extLst>
          </p:nvPr>
        </p:nvGraphicFramePr>
        <p:xfrm>
          <a:off x="4572000" y="1644514"/>
          <a:ext cx="4318907" cy="47351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87158F3D-467A-4F04-A0A6-FC69F796D40C}"/>
              </a:ext>
            </a:extLst>
          </p:cNvPr>
          <p:cNvSpPr txBox="1"/>
          <p:nvPr/>
        </p:nvSpPr>
        <p:spPr>
          <a:xfrm>
            <a:off x="494395" y="1581232"/>
            <a:ext cx="3207544" cy="1815882"/>
          </a:xfrm>
          <a:prstGeom prst="rect">
            <a:avLst/>
          </a:prstGeom>
          <a:noFill/>
        </p:spPr>
        <p:txBody>
          <a:bodyPr wrap="square" rtlCol="0">
            <a:spAutoFit/>
          </a:bodyPr>
          <a:lstStyle/>
          <a:p>
            <a:r>
              <a:rPr lang="en-US" sz="2800"/>
              <a:t>Have you agreed which assets to transfer and how they are valued?</a:t>
            </a:r>
          </a:p>
        </p:txBody>
      </p:sp>
    </p:spTree>
    <p:extLst>
      <p:ext uri="{BB962C8B-B14F-4D97-AF65-F5344CB8AC3E}">
        <p14:creationId xmlns:p14="http://schemas.microsoft.com/office/powerpoint/2010/main" val="33103193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90000"/>
              </a:lnSpc>
              <a:spcAft>
                <a:spcPts val="450"/>
              </a:spcAft>
            </a:pPr>
            <a:br>
              <a:rPr lang="en-US"/>
            </a:br>
            <a:r>
              <a:rPr lang="en-US"/>
              <a:t>Guideposts: Health Care &amp; Income</a:t>
            </a:r>
            <a:br>
              <a:rPr lang="en-US"/>
            </a:br>
            <a:endParaRPr lang="en-US" sz="3000"/>
          </a:p>
        </p:txBody>
      </p:sp>
      <p:pic>
        <p:nvPicPr>
          <p:cNvPr id="10" name="Content Placeholder 9" descr="A person standing in front of a herd of cattle&#10;&#10;Description automatically generated with medium confidence">
            <a:extLst>
              <a:ext uri="{FF2B5EF4-FFF2-40B4-BE49-F238E27FC236}">
                <a16:creationId xmlns:a16="http://schemas.microsoft.com/office/drawing/2014/main" id="{B93578D0-499F-436B-804E-7B0B93C15086}"/>
              </a:ext>
            </a:extLst>
          </p:cNvPr>
          <p:cNvPicPr>
            <a:picLocks noGrp="1" noChangeAspect="1"/>
          </p:cNvPicPr>
          <p:nvPr>
            <p:ph idx="1"/>
          </p:nvPr>
        </p:nvPicPr>
        <p:blipFill>
          <a:blip r:embed="rId3"/>
          <a:stretch>
            <a:fillRect/>
          </a:stretch>
        </p:blipFill>
        <p:spPr>
          <a:xfrm>
            <a:off x="457200" y="3165457"/>
            <a:ext cx="2857500" cy="1907381"/>
          </a:xfrm>
          <a:prstGeom prst="rect">
            <a:avLst/>
          </a:prstGeom>
        </p:spPr>
      </p:pic>
      <p:graphicFrame>
        <p:nvGraphicFramePr>
          <p:cNvPr id="7" name="Content Placeholder 2">
            <a:extLst>
              <a:ext uri="{FF2B5EF4-FFF2-40B4-BE49-F238E27FC236}">
                <a16:creationId xmlns:a16="http://schemas.microsoft.com/office/drawing/2014/main" id="{57D1151D-823F-486A-8080-58359CC34D78}"/>
              </a:ext>
            </a:extLst>
          </p:cNvPr>
          <p:cNvGraphicFramePr>
            <a:graphicFrameLocks noGrp="1"/>
          </p:cNvGraphicFramePr>
          <p:nvPr>
            <p:ph idx="10"/>
            <p:extLst>
              <p:ext uri="{D42A27DB-BD31-4B8C-83A1-F6EECF244321}">
                <p14:modId xmlns:p14="http://schemas.microsoft.com/office/powerpoint/2010/main" val="3339942182"/>
              </p:ext>
            </p:extLst>
          </p:nvPr>
        </p:nvGraphicFramePr>
        <p:xfrm>
          <a:off x="3928039" y="1959429"/>
          <a:ext cx="4867745" cy="37664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E9940F9D-4CBA-4F1F-9E91-C218BDD902C0}"/>
              </a:ext>
            </a:extLst>
          </p:cNvPr>
          <p:cNvSpPr txBox="1"/>
          <p:nvPr/>
        </p:nvSpPr>
        <p:spPr>
          <a:xfrm>
            <a:off x="348216" y="1814494"/>
            <a:ext cx="3396469" cy="954107"/>
          </a:xfrm>
          <a:prstGeom prst="rect">
            <a:avLst/>
          </a:prstGeom>
          <a:noFill/>
        </p:spPr>
        <p:txBody>
          <a:bodyPr wrap="square" rtlCol="0">
            <a:spAutoFit/>
          </a:bodyPr>
          <a:lstStyle/>
          <a:p>
            <a:r>
              <a:rPr lang="en-US" sz="2800"/>
              <a:t>Have you protected your assets?</a:t>
            </a:r>
          </a:p>
        </p:txBody>
      </p:sp>
    </p:spTree>
    <p:extLst>
      <p:ext uri="{BB962C8B-B14F-4D97-AF65-F5344CB8AC3E}">
        <p14:creationId xmlns:p14="http://schemas.microsoft.com/office/powerpoint/2010/main" val="1875105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nSpc>
                <a:spcPct val="90000"/>
              </a:lnSpc>
              <a:spcAft>
                <a:spcPts val="450"/>
              </a:spcAft>
            </a:pPr>
            <a:br>
              <a:rPr lang="en-US"/>
            </a:br>
            <a:r>
              <a:rPr lang="en-US"/>
              <a:t>Guideposts: Estate Planning</a:t>
            </a:r>
            <a:br>
              <a:rPr lang="en-US"/>
            </a:br>
            <a:endParaRPr lang="en-US" sz="3000"/>
          </a:p>
        </p:txBody>
      </p:sp>
      <p:pic>
        <p:nvPicPr>
          <p:cNvPr id="5" name="Content Placeholder 4">
            <a:extLst>
              <a:ext uri="{FF2B5EF4-FFF2-40B4-BE49-F238E27FC236}">
                <a16:creationId xmlns:a16="http://schemas.microsoft.com/office/drawing/2014/main" id="{55FA044F-84EF-45F5-96E5-8173A8EB75DB}"/>
              </a:ext>
            </a:extLst>
          </p:cNvPr>
          <p:cNvPicPr>
            <a:picLocks noGrp="1" noChangeAspect="1"/>
          </p:cNvPicPr>
          <p:nvPr>
            <p:ph idx="1"/>
          </p:nvPr>
        </p:nvPicPr>
        <p:blipFill>
          <a:blip r:embed="rId3"/>
          <a:stretch>
            <a:fillRect/>
          </a:stretch>
        </p:blipFill>
        <p:spPr>
          <a:xfrm>
            <a:off x="212571" y="3429000"/>
            <a:ext cx="4431323" cy="2468880"/>
          </a:xfrm>
          <a:prstGeom prst="rect">
            <a:avLst/>
          </a:prstGeom>
        </p:spPr>
      </p:pic>
      <p:graphicFrame>
        <p:nvGraphicFramePr>
          <p:cNvPr id="7" name="Content Placeholder 2">
            <a:extLst>
              <a:ext uri="{FF2B5EF4-FFF2-40B4-BE49-F238E27FC236}">
                <a16:creationId xmlns:a16="http://schemas.microsoft.com/office/drawing/2014/main" id="{57D1151D-823F-486A-8080-58359CC34D78}"/>
              </a:ext>
            </a:extLst>
          </p:cNvPr>
          <p:cNvGraphicFramePr>
            <a:graphicFrameLocks noGrp="1"/>
          </p:cNvGraphicFramePr>
          <p:nvPr>
            <p:ph idx="10"/>
            <p:extLst>
              <p:ext uri="{D42A27DB-BD31-4B8C-83A1-F6EECF244321}">
                <p14:modId xmlns:p14="http://schemas.microsoft.com/office/powerpoint/2010/main" val="2316923851"/>
              </p:ext>
            </p:extLst>
          </p:nvPr>
        </p:nvGraphicFramePr>
        <p:xfrm>
          <a:off x="4994032" y="2057400"/>
          <a:ext cx="3937397" cy="31908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a:extLst>
              <a:ext uri="{FF2B5EF4-FFF2-40B4-BE49-F238E27FC236}">
                <a16:creationId xmlns:a16="http://schemas.microsoft.com/office/drawing/2014/main" id="{87158F3D-467A-4F04-A0A6-FC69F796D40C}"/>
              </a:ext>
            </a:extLst>
          </p:cNvPr>
          <p:cNvSpPr txBox="1"/>
          <p:nvPr/>
        </p:nvSpPr>
        <p:spPr>
          <a:xfrm>
            <a:off x="457200" y="1580346"/>
            <a:ext cx="4155216" cy="954107"/>
          </a:xfrm>
          <a:prstGeom prst="rect">
            <a:avLst/>
          </a:prstGeom>
          <a:noFill/>
        </p:spPr>
        <p:txBody>
          <a:bodyPr wrap="square" rtlCol="0">
            <a:spAutoFit/>
          </a:bodyPr>
          <a:lstStyle/>
          <a:p>
            <a:pPr>
              <a:defRPr/>
            </a:pPr>
            <a:r>
              <a:rPr lang="en-US" sz="2800">
                <a:solidFill>
                  <a:srgbClr val="548A3A"/>
                </a:solidFill>
                <a:latin typeface="Arial"/>
              </a:rPr>
              <a:t>Have owners addressed “fair vs. equal”?</a:t>
            </a:r>
          </a:p>
        </p:txBody>
      </p:sp>
    </p:spTree>
    <p:extLst>
      <p:ext uri="{BB962C8B-B14F-4D97-AF65-F5344CB8AC3E}">
        <p14:creationId xmlns:p14="http://schemas.microsoft.com/office/powerpoint/2010/main" val="26944188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0F0DF-5100-C0DF-4568-153F0E9B741D}"/>
              </a:ext>
            </a:extLst>
          </p:cNvPr>
          <p:cNvSpPr>
            <a:spLocks noGrp="1"/>
          </p:cNvSpPr>
          <p:nvPr>
            <p:ph type="title"/>
          </p:nvPr>
        </p:nvSpPr>
        <p:spPr/>
        <p:txBody>
          <a:bodyPr/>
          <a:lstStyle/>
          <a:p>
            <a:r>
              <a:rPr lang="en-US"/>
              <a:t>Practice Activity</a:t>
            </a:r>
          </a:p>
        </p:txBody>
      </p:sp>
      <p:sp>
        <p:nvSpPr>
          <p:cNvPr id="3" name="Content Placeholder 2">
            <a:extLst>
              <a:ext uri="{FF2B5EF4-FFF2-40B4-BE49-F238E27FC236}">
                <a16:creationId xmlns:a16="http://schemas.microsoft.com/office/drawing/2014/main" id="{16DF7868-E591-C174-6F8F-F96D255ED052}"/>
              </a:ext>
            </a:extLst>
          </p:cNvPr>
          <p:cNvSpPr>
            <a:spLocks noGrp="1"/>
          </p:cNvSpPr>
          <p:nvPr>
            <p:ph idx="1"/>
          </p:nvPr>
        </p:nvSpPr>
        <p:spPr/>
        <p:txBody>
          <a:bodyPr>
            <a:normAutofit fontScale="85000" lnSpcReduction="10000"/>
          </a:bodyPr>
          <a:lstStyle/>
          <a:p>
            <a:endParaRPr lang="en-US"/>
          </a:p>
          <a:p>
            <a:pPr marL="457200" indent="-457200">
              <a:buFont typeface="+mj-lt"/>
              <a:buAutoNum type="arabicPeriod"/>
            </a:pPr>
            <a:r>
              <a:rPr lang="en-US"/>
              <a:t>Break into pairs or small groups.  </a:t>
            </a:r>
          </a:p>
          <a:p>
            <a:pPr marL="457200" indent="-457200">
              <a:buFont typeface="+mj-lt"/>
              <a:buAutoNum type="arabicPeriod"/>
            </a:pPr>
            <a:endParaRPr lang="en-US"/>
          </a:p>
          <a:p>
            <a:pPr marL="457200" indent="-457200">
              <a:buFont typeface="+mj-lt"/>
              <a:buAutoNum type="arabicPeriod"/>
            </a:pPr>
            <a:r>
              <a:rPr lang="en-US"/>
              <a:t>Take 10 minutes to use the guideposts to reflect on how things are progressing with your transfer and identify places where further conversations or working with an advisor would be useful . </a:t>
            </a:r>
          </a:p>
          <a:p>
            <a:pPr marL="457200" indent="-457200">
              <a:buFont typeface="+mj-lt"/>
              <a:buAutoNum type="arabicPeriod"/>
            </a:pPr>
            <a:endParaRPr lang="en-US"/>
          </a:p>
          <a:p>
            <a:pPr marL="457200" indent="-457200">
              <a:buFont typeface="+mj-lt"/>
              <a:buAutoNum type="arabicPeriod"/>
            </a:pPr>
            <a:r>
              <a:rPr lang="en-US"/>
              <a:t>Come back together to share your observations.</a:t>
            </a:r>
          </a:p>
        </p:txBody>
      </p:sp>
    </p:spTree>
    <p:extLst>
      <p:ext uri="{BB962C8B-B14F-4D97-AF65-F5344CB8AC3E}">
        <p14:creationId xmlns:p14="http://schemas.microsoft.com/office/powerpoint/2010/main" val="3964038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ground, outdoor, grass, dirt&#10;&#10;Description automatically generated">
            <a:extLst>
              <a:ext uri="{FF2B5EF4-FFF2-40B4-BE49-F238E27FC236}">
                <a16:creationId xmlns:a16="http://schemas.microsoft.com/office/drawing/2014/main" id="{CF70D991-4B5A-46E9-A317-288FFED2A8C4}"/>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val="0"/>
              </a:ext>
            </a:extLst>
          </a:blip>
          <a:srcRect l="200" t="18162" r="-200" b="577"/>
          <a:stretch/>
        </p:blipFill>
        <p:spPr>
          <a:xfrm>
            <a:off x="0" y="1905000"/>
            <a:ext cx="9144000" cy="4953000"/>
          </a:xfrm>
        </p:spPr>
      </p:pic>
      <p:sp>
        <p:nvSpPr>
          <p:cNvPr id="3" name="Text Placeholder 2">
            <a:extLst>
              <a:ext uri="{FF2B5EF4-FFF2-40B4-BE49-F238E27FC236}">
                <a16:creationId xmlns:a16="http://schemas.microsoft.com/office/drawing/2014/main" id="{0ECA16CE-FFAC-48E5-B0B3-BA894EECA8EF}"/>
              </a:ext>
            </a:extLst>
          </p:cNvPr>
          <p:cNvSpPr>
            <a:spLocks noGrp="1"/>
          </p:cNvSpPr>
          <p:nvPr>
            <p:ph type="body" sz="quarter" idx="11"/>
          </p:nvPr>
        </p:nvSpPr>
        <p:spPr/>
        <p:txBody>
          <a:bodyPr/>
          <a:lstStyle/>
          <a:p>
            <a:r>
              <a:rPr lang="en-US"/>
              <a:t>Wrap Up</a:t>
            </a:r>
          </a:p>
        </p:txBody>
      </p:sp>
    </p:spTree>
    <p:extLst>
      <p:ext uri="{BB962C8B-B14F-4D97-AF65-F5344CB8AC3E}">
        <p14:creationId xmlns:p14="http://schemas.microsoft.com/office/powerpoint/2010/main" val="12102460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a:ln>
                  <a:noFill/>
                </a:ln>
                <a:solidFill>
                  <a:srgbClr val="548A3A"/>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3551335" y="3845334"/>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spTree>
    <p:extLst>
      <p:ext uri="{BB962C8B-B14F-4D97-AF65-F5344CB8AC3E}">
        <p14:creationId xmlns:p14="http://schemas.microsoft.com/office/powerpoint/2010/main" val="20079275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907A2-5700-4C56-8EEE-33E529EDB2E1}"/>
              </a:ext>
            </a:extLst>
          </p:cNvPr>
          <p:cNvSpPr>
            <a:spLocks noGrp="1"/>
          </p:cNvSpPr>
          <p:nvPr>
            <p:ph type="title"/>
          </p:nvPr>
        </p:nvSpPr>
        <p:spPr/>
        <p:txBody>
          <a:bodyPr>
            <a:normAutofit/>
          </a:bodyPr>
          <a:lstStyle/>
          <a:p>
            <a:r>
              <a:rPr lang="en-US" sz="3000">
                <a:solidFill>
                  <a:srgbClr val="002659"/>
                </a:solidFill>
                <a:latin typeface="Arial" panose="020B0604020202020204" pitchFamily="34" charset="0"/>
                <a:ea typeface="+mn-ea"/>
                <a:cs typeface="Arial" panose="020B0604020202020204" pitchFamily="34" charset="0"/>
              </a:rPr>
              <a:t>Homework</a:t>
            </a:r>
            <a:endParaRPr lang="en-US" sz="3000">
              <a:solidFill>
                <a:srgbClr val="002659"/>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AEE3700-291B-46B5-8395-6FCA435B71DC}"/>
              </a:ext>
            </a:extLst>
          </p:cNvPr>
          <p:cNvSpPr>
            <a:spLocks noGrp="1"/>
          </p:cNvSpPr>
          <p:nvPr>
            <p:ph idx="1"/>
          </p:nvPr>
        </p:nvSpPr>
        <p:spPr/>
        <p:txBody>
          <a:bodyPr vert="horz" lIns="91440" tIns="45720" rIns="91440" bIns="45720" rtlCol="0" anchor="t">
            <a:normAutofit/>
          </a:bodyPr>
          <a:lstStyle/>
          <a:p>
            <a:r>
              <a:rPr lang="en-US"/>
              <a:t>Complete the </a:t>
            </a:r>
            <a:r>
              <a:rPr lang="en-US">
                <a:ea typeface="+mn-lt"/>
                <a:cs typeface="+mn-lt"/>
              </a:rPr>
              <a:t>Farm or Ranch Transfer Guideposts Worksheet </a:t>
            </a:r>
          </a:p>
        </p:txBody>
      </p:sp>
      <p:grpSp>
        <p:nvGrpSpPr>
          <p:cNvPr id="5" name="Group 4">
            <a:extLst>
              <a:ext uri="{FF2B5EF4-FFF2-40B4-BE49-F238E27FC236}">
                <a16:creationId xmlns:a16="http://schemas.microsoft.com/office/drawing/2014/main" id="{931EFA50-9EE7-5E08-3390-B39759CEAA74}"/>
              </a:ext>
            </a:extLst>
          </p:cNvPr>
          <p:cNvGrpSpPr/>
          <p:nvPr/>
        </p:nvGrpSpPr>
        <p:grpSpPr>
          <a:xfrm>
            <a:off x="7441848" y="254692"/>
            <a:ext cx="1244952" cy="1089401"/>
            <a:chOff x="8843375" y="1205629"/>
            <a:chExt cx="2192055" cy="2192055"/>
          </a:xfrm>
        </p:grpSpPr>
        <p:pic>
          <p:nvPicPr>
            <p:cNvPr id="6" name="Graphic 5" descr="Open book outline">
              <a:extLst>
                <a:ext uri="{FF2B5EF4-FFF2-40B4-BE49-F238E27FC236}">
                  <a16:creationId xmlns:a16="http://schemas.microsoft.com/office/drawing/2014/main" id="{CC92EE18-F043-995D-FFBA-999419353A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43375" y="1205629"/>
              <a:ext cx="2192055" cy="2192055"/>
            </a:xfrm>
            <a:prstGeom prst="rect">
              <a:avLst/>
            </a:prstGeom>
          </p:spPr>
        </p:pic>
        <p:pic>
          <p:nvPicPr>
            <p:cNvPr id="7" name="Graphic 6" descr="Work from home house outline">
              <a:extLst>
                <a:ext uri="{FF2B5EF4-FFF2-40B4-BE49-F238E27FC236}">
                  <a16:creationId xmlns:a16="http://schemas.microsoft.com/office/drawing/2014/main" id="{3C6BCDA2-678F-EB1D-DB77-078489C0C3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08822" y="1795049"/>
              <a:ext cx="735487" cy="735487"/>
            </a:xfrm>
            <a:prstGeom prst="rect">
              <a:avLst/>
            </a:prstGeom>
          </p:spPr>
        </p:pic>
      </p:grpSp>
    </p:spTree>
    <p:extLst>
      <p:ext uri="{BB962C8B-B14F-4D97-AF65-F5344CB8AC3E}">
        <p14:creationId xmlns:p14="http://schemas.microsoft.com/office/powerpoint/2010/main" val="2355238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FAF697-A69E-485F-AA83-0A8838152837}"/>
              </a:ext>
            </a:extLst>
          </p:cNvPr>
          <p:cNvSpPr txBox="1"/>
          <p:nvPr/>
        </p:nvSpPr>
        <p:spPr>
          <a:xfrm>
            <a:off x="4974550" y="5436415"/>
            <a:ext cx="4169450" cy="923330"/>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4B24"/>
                </a:solidFill>
                <a:effectLst/>
                <a:uLnTx/>
                <a:uFillTx/>
                <a:latin typeface="Arial"/>
                <a:ea typeface="+mn-ea"/>
                <a:cs typeface="+mn-cs"/>
              </a:rPr>
              <a:t>Thank you</a:t>
            </a:r>
            <a:endParaRPr kumimoji="0" lang="en-US" sz="5400" b="0" i="0" u="none" strike="noStrike" kern="1200" cap="none" spc="0" normalizeH="0" baseline="0" noProof="0">
              <a:ln>
                <a:noFill/>
              </a:ln>
              <a:solidFill>
                <a:srgbClr val="548A3A"/>
              </a:solidFill>
              <a:effectLst/>
              <a:uLnTx/>
              <a:uFillTx/>
              <a:latin typeface="Arial"/>
              <a:ea typeface="+mn-ea"/>
              <a:cs typeface="+mn-cs"/>
            </a:endParaRPr>
          </a:p>
        </p:txBody>
      </p:sp>
      <p:sp>
        <p:nvSpPr>
          <p:cNvPr id="4" name="TextBox 3">
            <a:extLst>
              <a:ext uri="{FF2B5EF4-FFF2-40B4-BE49-F238E27FC236}">
                <a16:creationId xmlns:a16="http://schemas.microsoft.com/office/drawing/2014/main" id="{606FC62A-5C52-44FD-8CE2-16C4DC705ADE}"/>
              </a:ext>
            </a:extLst>
          </p:cNvPr>
          <p:cNvSpPr txBox="1"/>
          <p:nvPr/>
        </p:nvSpPr>
        <p:spPr>
          <a:xfrm>
            <a:off x="650591" y="1261591"/>
            <a:ext cx="8220454" cy="3231654"/>
          </a:xfrm>
          <a:prstGeom prst="rect">
            <a:avLst/>
          </a:prstGeom>
          <a:noFill/>
          <a:ln>
            <a:solidFill>
              <a:srgbClr val="C00000"/>
            </a:solidFill>
          </a:ln>
        </p:spPr>
        <p:txBody>
          <a:bodyPr wrap="square" rtlCol="0">
            <a:spAutoFit/>
          </a:bodyPr>
          <a:lstStyle/>
          <a:p>
            <a:pPr marL="0" marR="0" lvl="0" indent="0" algn="l" defTabSz="51435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**TRAINERS: Design this slide with information, such as: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Names and photos of presenters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Your logo and the logos of co-sponsors </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Closing thoughts</a:t>
            </a:r>
          </a:p>
          <a:p>
            <a:pPr marL="450056" marR="0" lvl="1" indent="-192881" algn="l" defTabSz="51435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C00000"/>
                </a:solidFill>
                <a:effectLst/>
                <a:uLnTx/>
                <a:uFillTx/>
                <a:latin typeface="Arial"/>
                <a:ea typeface="+mn-ea"/>
                <a:cs typeface="+mn-cs"/>
              </a:rPr>
              <a:t>Resources </a:t>
            </a:r>
            <a:endParaRPr kumimoji="0" lang="en-US" sz="2400" b="0" i="0" u="none" strike="noStrike" kern="1200" cap="none" spc="0" normalizeH="0" baseline="0" noProof="0">
              <a:ln>
                <a:noFill/>
              </a:ln>
              <a:solidFill>
                <a:srgbClr val="FF0000"/>
              </a:solidFill>
              <a:effectLst/>
              <a:uLnTx/>
              <a:uFillTx/>
              <a:latin typeface="Arial"/>
              <a:ea typeface="+mn-ea"/>
              <a:cs typeface="+mn-cs"/>
            </a:endParaRPr>
          </a:p>
          <a:p>
            <a:pPr marL="0" marR="0" lvl="0" indent="0" algn="l" defTabSz="51435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67164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14="http://schemas.microsoft.com/office/powerpoint/2010/main" Requires="p14">
          <p:contentPart p14:bwMode="auto" r:id="rId3">
            <p14:nvContentPartPr>
              <p14:cNvPr id="19" name="Ink 18">
                <a:extLst>
                  <a:ext uri="{FF2B5EF4-FFF2-40B4-BE49-F238E27FC236}">
                    <a16:creationId xmlns:a16="http://schemas.microsoft.com/office/drawing/2014/main" id="{BD346F9E-6FB6-4B6A-925C-561EED972C73}"/>
                  </a:ext>
                </a:extLst>
              </p14:cNvPr>
              <p14:cNvContentPartPr/>
              <p14:nvPr/>
            </p14:nvContentPartPr>
            <p14:xfrm>
              <a:off x="-793317" y="2415859"/>
              <a:ext cx="203" cy="5873"/>
            </p14:xfrm>
          </p:contentPart>
        </mc:Choice>
        <mc:Fallback>
          <p:pic>
            <p:nvPicPr>
              <p:cNvPr id="19" name="Ink 18">
                <a:extLst>
                  <a:ext uri="{FF2B5EF4-FFF2-40B4-BE49-F238E27FC236}">
                    <a16:creationId xmlns:a16="http://schemas.microsoft.com/office/drawing/2014/main" id="{BD346F9E-6FB6-4B6A-925C-561EED972C73}"/>
                  </a:ext>
                </a:extLst>
              </p:cNvPr>
              <p:cNvPicPr/>
              <p:nvPr/>
            </p:nvPicPr>
            <p:blipFill>
              <a:blip r:embed="rId4"/>
              <a:stretch>
                <a:fillRect/>
              </a:stretch>
            </p:blipFill>
            <p:spPr>
              <a:xfrm>
                <a:off x="-798392" y="2406682"/>
                <a:ext cx="10150" cy="23859"/>
              </a:xfrm>
              <a:prstGeom prst="rect">
                <a:avLst/>
              </a:prstGeom>
            </p:spPr>
          </p:pic>
        </mc:Fallback>
      </mc:AlternateContent>
      <p:sp>
        <p:nvSpPr>
          <p:cNvPr id="22" name="Title 1">
            <a:extLst>
              <a:ext uri="{FF2B5EF4-FFF2-40B4-BE49-F238E27FC236}">
                <a16:creationId xmlns:a16="http://schemas.microsoft.com/office/drawing/2014/main" id="{B5911F23-489E-4D8C-AF77-9B5473A6D5EB}"/>
              </a:ext>
            </a:extLst>
          </p:cNvPr>
          <p:cNvSpPr>
            <a:spLocks noGrp="1"/>
          </p:cNvSpPr>
          <p:nvPr>
            <p:ph type="title"/>
          </p:nvPr>
        </p:nvSpPr>
        <p:spPr/>
        <p:txBody>
          <a:bodyPr/>
          <a:lstStyle/>
          <a:p>
            <a:pPr algn="ctr"/>
            <a:r>
              <a:rPr lang="en-US" sz="3200"/>
              <a:t>10 Key Steps in a Farm or Ranch Transfer</a:t>
            </a:r>
          </a:p>
        </p:txBody>
      </p:sp>
      <p:grpSp>
        <p:nvGrpSpPr>
          <p:cNvPr id="3" name="Group 2">
            <a:extLst>
              <a:ext uri="{FF2B5EF4-FFF2-40B4-BE49-F238E27FC236}">
                <a16:creationId xmlns:a16="http://schemas.microsoft.com/office/drawing/2014/main" id="{2B73D363-9DC4-2BCD-8927-8AC63D23AC07}"/>
              </a:ext>
            </a:extLst>
          </p:cNvPr>
          <p:cNvGrpSpPr/>
          <p:nvPr/>
        </p:nvGrpSpPr>
        <p:grpSpPr>
          <a:xfrm>
            <a:off x="3732590" y="2764470"/>
            <a:ext cx="1943864" cy="830997"/>
            <a:chOff x="6297919" y="4364238"/>
            <a:chExt cx="3455758" cy="1477332"/>
          </a:xfrm>
        </p:grpSpPr>
        <p:sp>
          <p:nvSpPr>
            <p:cNvPr id="29" name="TextBox 28">
              <a:extLst>
                <a:ext uri="{FF2B5EF4-FFF2-40B4-BE49-F238E27FC236}">
                  <a16:creationId xmlns:a16="http://schemas.microsoft.com/office/drawing/2014/main" id="{7BBD7BBF-DB42-49E1-BFF7-CF8B6F47DC2A}"/>
                </a:ext>
              </a:extLst>
            </p:cNvPr>
            <p:cNvSpPr txBox="1"/>
            <p:nvPr/>
          </p:nvSpPr>
          <p:spPr>
            <a:xfrm>
              <a:off x="7323848" y="4364238"/>
              <a:ext cx="2429829" cy="147733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EA9F24">
                      <a:lumMod val="50000"/>
                    </a:srgbClr>
                  </a:solidFill>
                  <a:effectLst/>
                  <a:uLnTx/>
                  <a:uFillTx/>
                  <a:latin typeface="Arial"/>
                  <a:ea typeface="+mn-ea"/>
                  <a:cs typeface="+mn-cs"/>
                </a:rPr>
                <a:t>Create your support team</a:t>
              </a:r>
              <a:r>
                <a:rPr kumimoji="0" lang="en-US" sz="1600" b="0" i="0" u="none" strike="noStrike" kern="1200" cap="none" spc="0" normalizeH="0" baseline="0" noProof="0">
                  <a:ln>
                    <a:noFill/>
                  </a:ln>
                  <a:solidFill>
                    <a:srgbClr val="415B9B"/>
                  </a:solidFill>
                  <a:effectLst/>
                  <a:uLnTx/>
                  <a:uFillTx/>
                  <a:latin typeface="Arial"/>
                  <a:ea typeface="+mn-ea"/>
                  <a:cs typeface="+mn-cs"/>
                </a:rPr>
                <a:t>.</a:t>
              </a:r>
            </a:p>
          </p:txBody>
        </p:sp>
        <p:pic>
          <p:nvPicPr>
            <p:cNvPr id="35" name="Graphic 34" descr="Connections with solid fill">
              <a:extLst>
                <a:ext uri="{FF2B5EF4-FFF2-40B4-BE49-F238E27FC236}">
                  <a16:creationId xmlns:a16="http://schemas.microsoft.com/office/drawing/2014/main" id="{E7F3F094-7E7D-4314-91AF-00134BAC1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19" y="4527152"/>
              <a:ext cx="1025929" cy="975363"/>
            </a:xfrm>
            <a:prstGeom prst="rect">
              <a:avLst/>
            </a:prstGeom>
          </p:spPr>
        </p:pic>
      </p:grpSp>
      <p:grpSp>
        <p:nvGrpSpPr>
          <p:cNvPr id="8" name="Group 7">
            <a:extLst>
              <a:ext uri="{FF2B5EF4-FFF2-40B4-BE49-F238E27FC236}">
                <a16:creationId xmlns:a16="http://schemas.microsoft.com/office/drawing/2014/main" id="{EAC91C78-E3F7-C37D-F35A-A9E165A9704F}"/>
              </a:ext>
            </a:extLst>
          </p:cNvPr>
          <p:cNvGrpSpPr/>
          <p:nvPr/>
        </p:nvGrpSpPr>
        <p:grpSpPr>
          <a:xfrm>
            <a:off x="3732590" y="1542188"/>
            <a:ext cx="1678820" cy="584775"/>
            <a:chOff x="5899273" y="2846803"/>
            <a:chExt cx="2984569" cy="1039599"/>
          </a:xfrm>
        </p:grpSpPr>
        <p:sp>
          <p:nvSpPr>
            <p:cNvPr id="26" name="TextBox 25">
              <a:extLst>
                <a:ext uri="{FF2B5EF4-FFF2-40B4-BE49-F238E27FC236}">
                  <a16:creationId xmlns:a16="http://schemas.microsoft.com/office/drawing/2014/main" id="{B572532F-9A85-4383-8B83-30B668713630}"/>
                </a:ext>
              </a:extLst>
            </p:cNvPr>
            <p:cNvSpPr txBox="1"/>
            <p:nvPr/>
          </p:nvSpPr>
          <p:spPr>
            <a:xfrm>
              <a:off x="7023428" y="2846803"/>
              <a:ext cx="1860414"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Assess finances.</a:t>
              </a:r>
            </a:p>
          </p:txBody>
        </p:sp>
        <p:pic>
          <p:nvPicPr>
            <p:cNvPr id="37" name="Graphic 36" descr="Money with solid fill">
              <a:extLst>
                <a:ext uri="{FF2B5EF4-FFF2-40B4-BE49-F238E27FC236}">
                  <a16:creationId xmlns:a16="http://schemas.microsoft.com/office/drawing/2014/main" id="{9A92ED54-3E28-4FF3-85CD-B204965E46B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899273" y="2869989"/>
              <a:ext cx="975360" cy="975359"/>
            </a:xfrm>
            <a:prstGeom prst="rect">
              <a:avLst/>
            </a:prstGeom>
          </p:spPr>
        </p:pic>
      </p:grpSp>
      <p:grpSp>
        <p:nvGrpSpPr>
          <p:cNvPr id="2" name="Group 1">
            <a:extLst>
              <a:ext uri="{FF2B5EF4-FFF2-40B4-BE49-F238E27FC236}">
                <a16:creationId xmlns:a16="http://schemas.microsoft.com/office/drawing/2014/main" id="{7625AB66-3DE5-D1CB-E9F5-11B92AAAA04C}"/>
              </a:ext>
            </a:extLst>
          </p:cNvPr>
          <p:cNvGrpSpPr/>
          <p:nvPr/>
        </p:nvGrpSpPr>
        <p:grpSpPr>
          <a:xfrm>
            <a:off x="3674976" y="5352318"/>
            <a:ext cx="2221991" cy="584775"/>
            <a:chOff x="6747793" y="5665000"/>
            <a:chExt cx="3950206" cy="1039601"/>
          </a:xfrm>
        </p:grpSpPr>
        <p:sp>
          <p:nvSpPr>
            <p:cNvPr id="27" name="TextBox 26">
              <a:extLst>
                <a:ext uri="{FF2B5EF4-FFF2-40B4-BE49-F238E27FC236}">
                  <a16:creationId xmlns:a16="http://schemas.microsoft.com/office/drawing/2014/main" id="{ACF13536-328C-4D34-9BC6-3FFECAB03FB0}"/>
                </a:ext>
              </a:extLst>
            </p:cNvPr>
            <p:cNvSpPr txBox="1"/>
            <p:nvPr/>
          </p:nvSpPr>
          <p:spPr>
            <a:xfrm>
              <a:off x="7778348" y="5665000"/>
              <a:ext cx="2919651" cy="1039601"/>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Outline and adapt your plan.</a:t>
              </a:r>
            </a:p>
          </p:txBody>
        </p:sp>
        <p:pic>
          <p:nvPicPr>
            <p:cNvPr id="38" name="Graphic 37" descr="Blueprint with solid fill">
              <a:extLst>
                <a:ext uri="{FF2B5EF4-FFF2-40B4-BE49-F238E27FC236}">
                  <a16:creationId xmlns:a16="http://schemas.microsoft.com/office/drawing/2014/main" id="{1A24F550-1F5B-4706-B763-E1A8D6D0CFC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47793" y="5678808"/>
              <a:ext cx="975360" cy="975361"/>
            </a:xfrm>
            <a:prstGeom prst="rect">
              <a:avLst/>
            </a:prstGeom>
          </p:spPr>
        </p:pic>
      </p:grpSp>
      <p:grpSp>
        <p:nvGrpSpPr>
          <p:cNvPr id="10" name="Group 9">
            <a:extLst>
              <a:ext uri="{FF2B5EF4-FFF2-40B4-BE49-F238E27FC236}">
                <a16:creationId xmlns:a16="http://schemas.microsoft.com/office/drawing/2014/main" id="{30F8A387-276E-B630-32CB-6ECB88A9EE2F}"/>
              </a:ext>
            </a:extLst>
          </p:cNvPr>
          <p:cNvGrpSpPr/>
          <p:nvPr/>
        </p:nvGrpSpPr>
        <p:grpSpPr>
          <a:xfrm>
            <a:off x="3692828" y="4153109"/>
            <a:ext cx="2149010" cy="584775"/>
            <a:chOff x="3102031" y="4712980"/>
            <a:chExt cx="3820461" cy="1039599"/>
          </a:xfrm>
        </p:grpSpPr>
        <p:sp>
          <p:nvSpPr>
            <p:cNvPr id="28" name="TextBox 27">
              <a:extLst>
                <a:ext uri="{FF2B5EF4-FFF2-40B4-BE49-F238E27FC236}">
                  <a16:creationId xmlns:a16="http://schemas.microsoft.com/office/drawing/2014/main" id="{D48B845F-2870-4C32-9F29-CF17FAAA2295}"/>
                </a:ext>
              </a:extLst>
            </p:cNvPr>
            <p:cNvSpPr txBox="1"/>
            <p:nvPr/>
          </p:nvSpPr>
          <p:spPr>
            <a:xfrm>
              <a:off x="4172731" y="4712980"/>
              <a:ext cx="2749761" cy="1039599"/>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Choose which tools to use.</a:t>
              </a:r>
            </a:p>
          </p:txBody>
        </p:sp>
        <p:pic>
          <p:nvPicPr>
            <p:cNvPr id="39" name="Graphic 38" descr="Tools with solid fill">
              <a:extLst>
                <a:ext uri="{FF2B5EF4-FFF2-40B4-BE49-F238E27FC236}">
                  <a16:creationId xmlns:a16="http://schemas.microsoft.com/office/drawing/2014/main" id="{B584F868-E8FF-4E05-8C20-CCF5DF18355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102031" y="4712980"/>
              <a:ext cx="812800" cy="812799"/>
            </a:xfrm>
            <a:prstGeom prst="rect">
              <a:avLst/>
            </a:prstGeom>
          </p:spPr>
        </p:pic>
      </p:grpSp>
      <p:grpSp>
        <p:nvGrpSpPr>
          <p:cNvPr id="12" name="Group 11">
            <a:extLst>
              <a:ext uri="{FF2B5EF4-FFF2-40B4-BE49-F238E27FC236}">
                <a16:creationId xmlns:a16="http://schemas.microsoft.com/office/drawing/2014/main" id="{BEBDD15B-11AF-4B09-0C18-202F29FD9C49}"/>
              </a:ext>
            </a:extLst>
          </p:cNvPr>
          <p:cNvGrpSpPr/>
          <p:nvPr/>
        </p:nvGrpSpPr>
        <p:grpSpPr>
          <a:xfrm>
            <a:off x="781564" y="1928642"/>
            <a:ext cx="2073927" cy="830997"/>
            <a:chOff x="2983288" y="3022335"/>
            <a:chExt cx="3447901" cy="1477323"/>
          </a:xfrm>
        </p:grpSpPr>
        <p:sp>
          <p:nvSpPr>
            <p:cNvPr id="23" name="TextBox 22">
              <a:extLst>
                <a:ext uri="{FF2B5EF4-FFF2-40B4-BE49-F238E27FC236}">
                  <a16:creationId xmlns:a16="http://schemas.microsoft.com/office/drawing/2014/main" id="{CAF6F7D8-5F6C-4A93-8D78-67E058B3DE23}"/>
                </a:ext>
              </a:extLst>
            </p:cNvPr>
            <p:cNvSpPr txBox="1"/>
            <p:nvPr/>
          </p:nvSpPr>
          <p:spPr>
            <a:xfrm>
              <a:off x="3859733" y="3022335"/>
              <a:ext cx="2571456" cy="1477323"/>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Describe your values, vision, &amp; goals.</a:t>
              </a:r>
            </a:p>
          </p:txBody>
        </p:sp>
        <p:pic>
          <p:nvPicPr>
            <p:cNvPr id="41" name="Graphic 40" descr="Weights Uneven with solid fill">
              <a:extLst>
                <a:ext uri="{FF2B5EF4-FFF2-40B4-BE49-F238E27FC236}">
                  <a16:creationId xmlns:a16="http://schemas.microsoft.com/office/drawing/2014/main" id="{363D150F-F9AC-4F9B-ADCC-D9B36C39C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83288" y="3172838"/>
              <a:ext cx="975356" cy="975357"/>
            </a:xfrm>
            <a:prstGeom prst="rect">
              <a:avLst/>
            </a:prstGeom>
          </p:spPr>
        </p:pic>
      </p:grpSp>
      <p:grpSp>
        <p:nvGrpSpPr>
          <p:cNvPr id="14" name="Group 13">
            <a:extLst>
              <a:ext uri="{FF2B5EF4-FFF2-40B4-BE49-F238E27FC236}">
                <a16:creationId xmlns:a16="http://schemas.microsoft.com/office/drawing/2014/main" id="{1BE6EE1A-AFA7-6B02-9D3C-228774BDF8A1}"/>
              </a:ext>
            </a:extLst>
          </p:cNvPr>
          <p:cNvGrpSpPr/>
          <p:nvPr/>
        </p:nvGrpSpPr>
        <p:grpSpPr>
          <a:xfrm>
            <a:off x="6309082" y="4796430"/>
            <a:ext cx="1820031" cy="645870"/>
            <a:chOff x="9541214" y="1494002"/>
            <a:chExt cx="3235611" cy="1148216"/>
          </a:xfrm>
        </p:grpSpPr>
        <p:sp>
          <p:nvSpPr>
            <p:cNvPr id="32" name="TextBox 31">
              <a:extLst>
                <a:ext uri="{FF2B5EF4-FFF2-40B4-BE49-F238E27FC236}">
                  <a16:creationId xmlns:a16="http://schemas.microsoft.com/office/drawing/2014/main" id="{AB8F90FE-0E5B-4226-8D10-F0E58BEFEFD4}"/>
                </a:ext>
              </a:extLst>
            </p:cNvPr>
            <p:cNvSpPr txBox="1"/>
            <p:nvPr/>
          </p:nvSpPr>
          <p:spPr>
            <a:xfrm>
              <a:off x="10469781" y="1602616"/>
              <a:ext cx="2307044" cy="1039602"/>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Finalize documents.</a:t>
              </a:r>
            </a:p>
          </p:txBody>
        </p:sp>
        <p:pic>
          <p:nvPicPr>
            <p:cNvPr id="42" name="Graphic 41" descr="Handshake with solid fill">
              <a:extLst>
                <a:ext uri="{FF2B5EF4-FFF2-40B4-BE49-F238E27FC236}">
                  <a16:creationId xmlns:a16="http://schemas.microsoft.com/office/drawing/2014/main" id="{5A6F572F-5B71-4A56-A71E-C055060325C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541214" y="1494002"/>
              <a:ext cx="975362" cy="975362"/>
            </a:xfrm>
            <a:prstGeom prst="rect">
              <a:avLst/>
            </a:prstGeom>
          </p:spPr>
        </p:pic>
      </p:grpSp>
      <p:grpSp>
        <p:nvGrpSpPr>
          <p:cNvPr id="11" name="Group 10">
            <a:extLst>
              <a:ext uri="{FF2B5EF4-FFF2-40B4-BE49-F238E27FC236}">
                <a16:creationId xmlns:a16="http://schemas.microsoft.com/office/drawing/2014/main" id="{C70EADA2-A11E-4690-EA10-B1C14F04DF8C}"/>
              </a:ext>
            </a:extLst>
          </p:cNvPr>
          <p:cNvGrpSpPr/>
          <p:nvPr/>
        </p:nvGrpSpPr>
        <p:grpSpPr>
          <a:xfrm>
            <a:off x="830863" y="4824713"/>
            <a:ext cx="2140188" cy="830997"/>
            <a:chOff x="3024404" y="3692235"/>
            <a:chExt cx="3517499" cy="1477324"/>
          </a:xfrm>
        </p:grpSpPr>
        <p:sp>
          <p:nvSpPr>
            <p:cNvPr id="25" name="TextBox 24">
              <a:extLst>
                <a:ext uri="{FF2B5EF4-FFF2-40B4-BE49-F238E27FC236}">
                  <a16:creationId xmlns:a16="http://schemas.microsoft.com/office/drawing/2014/main" id="{0D1E867D-FB2E-42E4-B807-48F23A0F72CF}"/>
                </a:ext>
              </a:extLst>
            </p:cNvPr>
            <p:cNvSpPr txBox="1"/>
            <p:nvPr/>
          </p:nvSpPr>
          <p:spPr>
            <a:xfrm>
              <a:off x="3999762" y="3692235"/>
              <a:ext cx="2542141" cy="147732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and strengthen key relationships. </a:t>
              </a:r>
              <a:endParaRPr kumimoji="0" lang="en-US" sz="1600" b="0" i="0" u="none" strike="sngStrike" kern="1200" cap="none" spc="0" normalizeH="0" baseline="0" noProof="0">
                <a:ln>
                  <a:noFill/>
                </a:ln>
                <a:solidFill>
                  <a:srgbClr val="C00000"/>
                </a:solidFill>
                <a:effectLst/>
                <a:uLnTx/>
                <a:uFillTx/>
                <a:latin typeface="Arial"/>
                <a:ea typeface="+mn-ea"/>
                <a:cs typeface="+mn-cs"/>
              </a:endParaRPr>
            </a:p>
          </p:txBody>
        </p:sp>
        <p:pic>
          <p:nvPicPr>
            <p:cNvPr id="54" name="Graphic 53" descr="Group brainstorm with solid fill">
              <a:extLst>
                <a:ext uri="{FF2B5EF4-FFF2-40B4-BE49-F238E27FC236}">
                  <a16:creationId xmlns:a16="http://schemas.microsoft.com/office/drawing/2014/main" id="{E9711968-CBAD-4B56-98DC-61FBDF09163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024404" y="3712276"/>
              <a:ext cx="975358" cy="975357"/>
            </a:xfrm>
            <a:prstGeom prst="rect">
              <a:avLst/>
            </a:prstGeom>
          </p:spPr>
        </p:pic>
      </p:grpSp>
      <p:grpSp>
        <p:nvGrpSpPr>
          <p:cNvPr id="6" name="Group 5">
            <a:extLst>
              <a:ext uri="{FF2B5EF4-FFF2-40B4-BE49-F238E27FC236}">
                <a16:creationId xmlns:a16="http://schemas.microsoft.com/office/drawing/2014/main" id="{6C556C3D-CBF9-A4A8-9C89-6FD48CCBD822}"/>
              </a:ext>
            </a:extLst>
          </p:cNvPr>
          <p:cNvGrpSpPr/>
          <p:nvPr/>
        </p:nvGrpSpPr>
        <p:grpSpPr>
          <a:xfrm>
            <a:off x="830863" y="3462234"/>
            <a:ext cx="1904162" cy="622993"/>
            <a:chOff x="697693" y="3322445"/>
            <a:chExt cx="1904162" cy="622993"/>
          </a:xfrm>
        </p:grpSpPr>
        <p:pic>
          <p:nvPicPr>
            <p:cNvPr id="48" name="Graphic 47" descr="Cabin outline">
              <a:extLst>
                <a:ext uri="{FF2B5EF4-FFF2-40B4-BE49-F238E27FC236}">
                  <a16:creationId xmlns:a16="http://schemas.microsoft.com/office/drawing/2014/main" id="{DCD78F93-7843-9A80-7F23-4B6B75867233}"/>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693" y="3322445"/>
              <a:ext cx="548640" cy="622993"/>
            </a:xfrm>
            <a:prstGeom prst="rect">
              <a:avLst/>
            </a:prstGeom>
          </p:spPr>
        </p:pic>
        <p:sp>
          <p:nvSpPr>
            <p:cNvPr id="17" name="TextBox 16">
              <a:extLst>
                <a:ext uri="{FF2B5EF4-FFF2-40B4-BE49-F238E27FC236}">
                  <a16:creationId xmlns:a16="http://schemas.microsoft.com/office/drawing/2014/main" id="{DBCF1D1E-86B0-D752-FB05-9845559DCD57}"/>
                </a:ext>
              </a:extLst>
            </p:cNvPr>
            <p:cNvSpPr txBox="1"/>
            <p:nvPr/>
          </p:nvSpPr>
          <p:spPr>
            <a:xfrm>
              <a:off x="1235076" y="3347397"/>
              <a:ext cx="136677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Identify your needs.  </a:t>
              </a:r>
              <a:endParaRPr kumimoji="0" lang="en-US" sz="1600" b="0" i="0" u="none" strike="noStrike" kern="1200" cap="none" spc="0" normalizeH="0" baseline="0" noProof="0">
                <a:ln>
                  <a:noFill/>
                </a:ln>
                <a:solidFill>
                  <a:srgbClr val="548A3A"/>
                </a:solidFill>
                <a:effectLst/>
                <a:uLnTx/>
                <a:uFillTx/>
                <a:latin typeface="Arial"/>
                <a:ea typeface="+mn-ea"/>
                <a:cs typeface="+mn-cs"/>
              </a:endParaRPr>
            </a:p>
          </p:txBody>
        </p:sp>
      </p:grpSp>
      <p:grpSp>
        <p:nvGrpSpPr>
          <p:cNvPr id="5" name="Group 4">
            <a:extLst>
              <a:ext uri="{FF2B5EF4-FFF2-40B4-BE49-F238E27FC236}">
                <a16:creationId xmlns:a16="http://schemas.microsoft.com/office/drawing/2014/main" id="{AA26EB07-B64C-F3D3-86ED-DE05A50C4E16}"/>
              </a:ext>
            </a:extLst>
          </p:cNvPr>
          <p:cNvGrpSpPr/>
          <p:nvPr/>
        </p:nvGrpSpPr>
        <p:grpSpPr>
          <a:xfrm>
            <a:off x="6309082" y="2024100"/>
            <a:ext cx="2192981" cy="640080"/>
            <a:chOff x="6341418" y="1991110"/>
            <a:chExt cx="2192981" cy="640080"/>
          </a:xfrm>
        </p:grpSpPr>
        <p:sp>
          <p:nvSpPr>
            <p:cNvPr id="45" name="TextBox 44">
              <a:extLst>
                <a:ext uri="{FF2B5EF4-FFF2-40B4-BE49-F238E27FC236}">
                  <a16:creationId xmlns:a16="http://schemas.microsoft.com/office/drawing/2014/main" id="{EF68762F-300E-0917-8847-5843C5B4574A}"/>
                </a:ext>
              </a:extLst>
            </p:cNvPr>
            <p:cNvSpPr txBox="1"/>
            <p:nvPr/>
          </p:nvSpPr>
          <p:spPr>
            <a:xfrm>
              <a:off x="6936464" y="2070012"/>
              <a:ext cx="1597935" cy="298160"/>
            </a:xfrm>
            <a:prstGeom prst="rect">
              <a:avLst/>
            </a:prstGeom>
            <a:noFill/>
          </p:spPr>
          <p:txBody>
            <a:bodyPr wrap="square" lIns="51435" tIns="25718" rIns="51435" bIns="25718" anchor="t">
              <a:spAutoFit/>
            </a:bodyPr>
            <a:lstStyle/>
            <a:p>
              <a:pPr marL="0" marR="0" lvl="0" indent="0" algn="l" defTabSz="257175"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Tell your story.</a:t>
              </a:r>
            </a:p>
          </p:txBody>
        </p:sp>
        <p:pic>
          <p:nvPicPr>
            <p:cNvPr id="9" name="Graphic 8" descr="Teacher with solid fill">
              <a:extLst>
                <a:ext uri="{FF2B5EF4-FFF2-40B4-BE49-F238E27FC236}">
                  <a16:creationId xmlns:a16="http://schemas.microsoft.com/office/drawing/2014/main" id="{056EFD6A-64D5-CB4A-3EDD-08989E90B98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41418" y="1991110"/>
              <a:ext cx="515805" cy="640080"/>
            </a:xfrm>
            <a:prstGeom prst="rect">
              <a:avLst/>
            </a:prstGeom>
          </p:spPr>
        </p:pic>
      </p:grpSp>
      <p:grpSp>
        <p:nvGrpSpPr>
          <p:cNvPr id="18" name="Group 17">
            <a:extLst>
              <a:ext uri="{FF2B5EF4-FFF2-40B4-BE49-F238E27FC236}">
                <a16:creationId xmlns:a16="http://schemas.microsoft.com/office/drawing/2014/main" id="{5B653E01-4193-541B-A82D-C00A0B49347A}"/>
              </a:ext>
            </a:extLst>
          </p:cNvPr>
          <p:cNvGrpSpPr/>
          <p:nvPr/>
        </p:nvGrpSpPr>
        <p:grpSpPr>
          <a:xfrm>
            <a:off x="6286811" y="3424503"/>
            <a:ext cx="1643108" cy="548640"/>
            <a:chOff x="8502434" y="2907567"/>
            <a:chExt cx="2921081" cy="975360"/>
          </a:xfrm>
        </p:grpSpPr>
        <p:pic>
          <p:nvPicPr>
            <p:cNvPr id="20" name="Graphic 19" descr="Boardroom with solid fill">
              <a:extLst>
                <a:ext uri="{FF2B5EF4-FFF2-40B4-BE49-F238E27FC236}">
                  <a16:creationId xmlns:a16="http://schemas.microsoft.com/office/drawing/2014/main" id="{37722A28-790E-4051-C326-F5974413DF04}"/>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8502434" y="2907567"/>
              <a:ext cx="975360" cy="975360"/>
            </a:xfrm>
            <a:prstGeom prst="rect">
              <a:avLst/>
            </a:prstGeom>
          </p:spPr>
        </p:pic>
        <p:sp>
          <p:nvSpPr>
            <p:cNvPr id="21" name="TextBox 20">
              <a:extLst>
                <a:ext uri="{FF2B5EF4-FFF2-40B4-BE49-F238E27FC236}">
                  <a16:creationId xmlns:a16="http://schemas.microsoft.com/office/drawing/2014/main" id="{564B8386-DC66-2C65-CF80-C306856C3059}"/>
                </a:ext>
              </a:extLst>
            </p:cNvPr>
            <p:cNvSpPr txBox="1"/>
            <p:nvPr/>
          </p:nvSpPr>
          <p:spPr>
            <a:xfrm>
              <a:off x="9358029" y="3196884"/>
              <a:ext cx="2065486" cy="601874"/>
            </a:xfrm>
            <a:prstGeom prst="rect">
              <a:avLst/>
            </a:prstGeom>
            <a:noFill/>
          </p:spPr>
          <p:txBody>
            <a:bodyPr wrap="square">
              <a:spAutoFit/>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5EACC">
                      <a:lumMod val="25000"/>
                    </a:srgbClr>
                  </a:solidFill>
                  <a:effectLst/>
                  <a:uLnTx/>
                  <a:uFillTx/>
                  <a:latin typeface="Arial"/>
                  <a:ea typeface="+mn-ea"/>
                  <a:cs typeface="+mn-cs"/>
                </a:rPr>
                <a:t>Negotiate.</a:t>
              </a:r>
            </a:p>
          </p:txBody>
        </p:sp>
      </p:grpSp>
      <p:sp>
        <p:nvSpPr>
          <p:cNvPr id="4" name="Oval 3">
            <a:extLst>
              <a:ext uri="{FF2B5EF4-FFF2-40B4-BE49-F238E27FC236}">
                <a16:creationId xmlns:a16="http://schemas.microsoft.com/office/drawing/2014/main" id="{FF89BE87-8965-B784-5B8C-DA7E3137AD67}"/>
              </a:ext>
            </a:extLst>
          </p:cNvPr>
          <p:cNvSpPr/>
          <p:nvPr/>
        </p:nvSpPr>
        <p:spPr>
          <a:xfrm>
            <a:off x="3551335" y="3845334"/>
            <a:ext cx="2290503" cy="1132096"/>
          </a:xfrm>
          <a:prstGeom prst="ellipse">
            <a:avLst/>
          </a:prstGeom>
          <a:noFill/>
          <a:ln>
            <a:solidFill>
              <a:srgbClr val="004B24"/>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CC"/>
              </a:solidFill>
              <a:effectLst/>
              <a:uLnTx/>
              <a:uFillTx/>
              <a:latin typeface="Arial"/>
              <a:ea typeface="+mn-ea"/>
              <a:cs typeface="+mn-cs"/>
            </a:endParaRPr>
          </a:p>
        </p:txBody>
      </p:sp>
    </p:spTree>
    <p:extLst>
      <p:ext uri="{BB962C8B-B14F-4D97-AF65-F5344CB8AC3E}">
        <p14:creationId xmlns:p14="http://schemas.microsoft.com/office/powerpoint/2010/main" val="3527717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E8FC6-D3C9-5A75-B3D7-ADE0979F342D}"/>
              </a:ext>
            </a:extLst>
          </p:cNvPr>
          <p:cNvSpPr>
            <a:spLocks noGrp="1"/>
          </p:cNvSpPr>
          <p:nvPr>
            <p:ph type="title"/>
          </p:nvPr>
        </p:nvSpPr>
        <p:spPr/>
        <p:txBody>
          <a:bodyPr/>
          <a:lstStyle/>
          <a:p>
            <a:r>
              <a:rPr lang="en-US">
                <a:highlight>
                  <a:srgbClr val="FFFFFF"/>
                </a:highlight>
                <a:cs typeface="Arial"/>
              </a:rPr>
              <a:t>Who and what are involved?</a:t>
            </a:r>
            <a:endParaRPr lang="en-US">
              <a:highlight>
                <a:srgbClr val="FFFFFF"/>
              </a:highlight>
            </a:endParaRPr>
          </a:p>
        </p:txBody>
      </p:sp>
      <p:sp>
        <p:nvSpPr>
          <p:cNvPr id="3" name="Content Placeholder 2">
            <a:extLst>
              <a:ext uri="{FF2B5EF4-FFF2-40B4-BE49-F238E27FC236}">
                <a16:creationId xmlns:a16="http://schemas.microsoft.com/office/drawing/2014/main" id="{348583F5-0281-9EEF-E0F8-5D007A73EC08}"/>
              </a:ext>
            </a:extLst>
          </p:cNvPr>
          <p:cNvSpPr>
            <a:spLocks noGrp="1"/>
          </p:cNvSpPr>
          <p:nvPr>
            <p:ph idx="1"/>
          </p:nvPr>
        </p:nvSpPr>
        <p:spPr>
          <a:xfrm>
            <a:off x="457200" y="1708688"/>
            <a:ext cx="8229600" cy="4254819"/>
          </a:xfrm>
        </p:spPr>
        <p:txBody>
          <a:bodyPr vert="horz" lIns="68580" tIns="34290" rIns="68580" bIns="34290" rtlCol="0" anchor="t">
            <a:normAutofit/>
          </a:bodyPr>
          <a:lstStyle/>
          <a:p>
            <a:pPr marL="514350" indent="-514350">
              <a:buFont typeface="+mj-lt"/>
              <a:buAutoNum type="arabicPeriod"/>
            </a:pPr>
            <a:r>
              <a:rPr lang="en-US" sz="2800">
                <a:ea typeface="+mn-lt"/>
                <a:cs typeface="+mn-lt"/>
              </a:rPr>
              <a:t>Consider your transfer situation:</a:t>
            </a:r>
          </a:p>
          <a:p>
            <a:pPr marL="914400" lvl="1" indent="-514350"/>
            <a:r>
              <a:rPr lang="en-US" sz="2400">
                <a:ea typeface="+mn-lt"/>
                <a:cs typeface="+mn-lt"/>
              </a:rPr>
              <a:t>Who is involved?</a:t>
            </a:r>
          </a:p>
          <a:p>
            <a:pPr marL="914400" lvl="1" indent="-514350"/>
            <a:r>
              <a:rPr lang="en-US" sz="2400">
                <a:ea typeface="+mn-lt"/>
                <a:cs typeface="+mn-lt"/>
              </a:rPr>
              <a:t>What assets would be included?  </a:t>
            </a:r>
            <a:endParaRPr lang="en-US" sz="2800">
              <a:ea typeface="+mn-lt"/>
              <a:cs typeface="+mn-lt"/>
            </a:endParaRPr>
          </a:p>
          <a:p>
            <a:pPr marL="457200" indent="-457200">
              <a:buFont typeface="+mj-lt"/>
              <a:buAutoNum type="arabicPeriod"/>
            </a:pPr>
            <a:r>
              <a:rPr lang="en-US" sz="2800">
                <a:ea typeface="+mn-lt"/>
                <a:cs typeface="+mn-lt"/>
              </a:rPr>
              <a:t>Share your answers with the group</a:t>
            </a:r>
            <a:endParaRPr lang="en-US" sz="2800">
              <a:cs typeface="Arial"/>
            </a:endParaRPr>
          </a:p>
        </p:txBody>
      </p:sp>
    </p:spTree>
    <p:extLst>
      <p:ext uri="{BB962C8B-B14F-4D97-AF65-F5344CB8AC3E}">
        <p14:creationId xmlns:p14="http://schemas.microsoft.com/office/powerpoint/2010/main" val="762871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07072-205D-4E7D-98E3-810B030DA1C1}"/>
              </a:ext>
            </a:extLst>
          </p:cNvPr>
          <p:cNvPicPr>
            <a:picLocks noChangeAspect="1"/>
          </p:cNvPicPr>
          <p:nvPr/>
        </p:nvPicPr>
        <p:blipFill rotWithShape="1">
          <a:blip r:embed="rId3">
            <a:extLst>
              <a:ext uri="{28A0092B-C50C-407E-A947-70E740481C1C}">
                <a14:useLocalDpi xmlns:a14="http://schemas.microsoft.com/office/drawing/2010/main" val="0"/>
              </a:ext>
            </a:extLst>
          </a:blip>
          <a:srcRect t="16053" b="7478"/>
          <a:stretch/>
        </p:blipFill>
        <p:spPr>
          <a:xfrm>
            <a:off x="0" y="2200759"/>
            <a:ext cx="9144000" cy="4657241"/>
          </a:xfrm>
          <a:prstGeom prst="rect">
            <a:avLst/>
          </a:prstGeom>
          <a:noFill/>
        </p:spPr>
      </p:pic>
      <p:sp>
        <p:nvSpPr>
          <p:cNvPr id="2" name="Text Placeholder 1">
            <a:extLst>
              <a:ext uri="{FF2B5EF4-FFF2-40B4-BE49-F238E27FC236}">
                <a16:creationId xmlns:a16="http://schemas.microsoft.com/office/drawing/2014/main" id="{42FD9672-B7D3-493A-87E6-7B4B4BB6B42A}"/>
              </a:ext>
            </a:extLst>
          </p:cNvPr>
          <p:cNvSpPr>
            <a:spLocks noGrp="1"/>
          </p:cNvSpPr>
          <p:nvPr>
            <p:ph type="body" sz="quarter" idx="11"/>
          </p:nvPr>
        </p:nvSpPr>
        <p:spPr/>
        <p:txBody>
          <a:bodyPr anchor="ctr">
            <a:normAutofit/>
          </a:bodyPr>
          <a:lstStyle/>
          <a:p>
            <a:pPr>
              <a:spcAft>
                <a:spcPts val="450"/>
              </a:spcAft>
            </a:pPr>
            <a:r>
              <a:rPr lang="en-US" sz="3000">
                <a:solidFill>
                  <a:schemeClr val="bg2"/>
                </a:solidFill>
              </a:rPr>
              <a:t>Part 1: Types of Transfer</a:t>
            </a:r>
          </a:p>
        </p:txBody>
      </p:sp>
      <p:sp>
        <p:nvSpPr>
          <p:cNvPr id="3" name="Text Placeholder 2">
            <a:extLst>
              <a:ext uri="{FF2B5EF4-FFF2-40B4-BE49-F238E27FC236}">
                <a16:creationId xmlns:a16="http://schemas.microsoft.com/office/drawing/2014/main" id="{9B62B806-98AB-DF44-F47B-5FCB1CA78E28}"/>
              </a:ext>
            </a:extLst>
          </p:cNvPr>
          <p:cNvSpPr>
            <a:spLocks noGrp="1"/>
          </p:cNvSpPr>
          <p:nvPr>
            <p:ph type="body" sz="quarter" idx="12"/>
          </p:nvPr>
        </p:nvSpPr>
        <p:spPr/>
        <p:txBody>
          <a:bodyPr/>
          <a:lstStyle/>
          <a:p>
            <a:pPr algn="l"/>
            <a:r>
              <a:rPr lang="en-US"/>
              <a:t>-</a:t>
            </a:r>
          </a:p>
        </p:txBody>
      </p:sp>
      <p:sp>
        <p:nvSpPr>
          <p:cNvPr id="8" name="Content Placeholder 3">
            <a:extLst>
              <a:ext uri="{FF2B5EF4-FFF2-40B4-BE49-F238E27FC236}">
                <a16:creationId xmlns:a16="http://schemas.microsoft.com/office/drawing/2014/main" id="{4C6B956A-F7D7-4C04-B4EE-A1BE3D839E87}"/>
              </a:ext>
            </a:extLst>
          </p:cNvPr>
          <p:cNvSpPr txBox="1">
            <a:spLocks/>
          </p:cNvSpPr>
          <p:nvPr/>
        </p:nvSpPr>
        <p:spPr>
          <a:xfrm>
            <a:off x="1485900" y="3288031"/>
            <a:ext cx="6172200" cy="1960484"/>
          </a:xfrm>
          <a:prstGeom prst="rect">
            <a:avLst/>
          </a:prstGeom>
        </p:spPr>
        <p:txBody>
          <a:bodyPr>
            <a:normAutofit/>
          </a:bodyPr>
          <a:lstStyle>
            <a:lvl1pPr marL="342900" indent="-342900" algn="l" defTabSz="457200" rtl="0" eaLnBrk="1" latinLnBrk="0" hangingPunct="1">
              <a:spcBef>
                <a:spcPct val="20000"/>
              </a:spcBef>
              <a:buClr>
                <a:schemeClr val="tx1"/>
              </a:buClr>
              <a:buSzPct val="88000"/>
              <a:buFont typeface="Wingdings" charset="2"/>
              <a:buChar char="§"/>
              <a:defRPr sz="3200" kern="1200" spc="-50">
                <a:solidFill>
                  <a:srgbClr val="3C3D3C"/>
                </a:solidFill>
                <a:latin typeface="+mn-lt"/>
                <a:ea typeface="+mn-ea"/>
                <a:cs typeface="+mn-cs"/>
              </a:defRPr>
            </a:lvl1pPr>
            <a:lvl2pPr marL="742950" indent="-285750" algn="l" defTabSz="457200" rtl="0" eaLnBrk="1" latinLnBrk="0" hangingPunct="1">
              <a:spcBef>
                <a:spcPct val="20000"/>
              </a:spcBef>
              <a:buClr>
                <a:schemeClr val="tx1"/>
              </a:buClr>
              <a:buSzPct val="99000"/>
              <a:buFont typeface="Arial"/>
              <a:buChar char="•"/>
              <a:defRPr sz="2800" kern="1200" spc="-50">
                <a:solidFill>
                  <a:srgbClr val="3C3D3C"/>
                </a:solidFill>
                <a:latin typeface="+mn-lt"/>
                <a:ea typeface="+mn-ea"/>
                <a:cs typeface="+mn-cs"/>
              </a:defRPr>
            </a:lvl2pPr>
            <a:lvl3pPr marL="1143000" indent="-228600" algn="l" defTabSz="457200" rtl="0" eaLnBrk="1" latinLnBrk="0" hangingPunct="1">
              <a:spcBef>
                <a:spcPct val="20000"/>
              </a:spcBef>
              <a:buClr>
                <a:schemeClr val="tx1"/>
              </a:buClr>
              <a:buSzPct val="44000"/>
              <a:buFont typeface="Wingdings" charset="2"/>
              <a:buChar char="u"/>
              <a:defRPr sz="2400" kern="1200" spc="-50">
                <a:solidFill>
                  <a:srgbClr val="3C3D3C"/>
                </a:solidFill>
                <a:latin typeface="+mn-lt"/>
                <a:ea typeface="+mn-ea"/>
                <a:cs typeface="+mn-cs"/>
              </a:defRPr>
            </a:lvl3pPr>
            <a:lvl4pPr marL="1600200" indent="-228600" algn="l" defTabSz="457200" rtl="0" eaLnBrk="1" latinLnBrk="0" hangingPunct="1">
              <a:spcBef>
                <a:spcPct val="20000"/>
              </a:spcBef>
              <a:buClr>
                <a:schemeClr val="tx1"/>
              </a:buClr>
              <a:buSzPct val="76000"/>
              <a:buFont typeface="Courier New"/>
              <a:buChar char="o"/>
              <a:defRPr sz="2000" kern="1200" spc="-50">
                <a:solidFill>
                  <a:srgbClr val="3C3D3C"/>
                </a:solidFill>
                <a:latin typeface="+mn-lt"/>
                <a:ea typeface="+mn-ea"/>
                <a:cs typeface="+mn-cs"/>
              </a:defRPr>
            </a:lvl4pPr>
            <a:lvl5pPr marL="2057400" indent="-228600" algn="l" defTabSz="457200" rtl="0" eaLnBrk="1" latinLnBrk="0" hangingPunct="1">
              <a:spcBef>
                <a:spcPct val="20000"/>
              </a:spcBef>
              <a:buClr>
                <a:schemeClr val="tx1"/>
              </a:buClr>
              <a:buSzPct val="44000"/>
              <a:buFont typeface="Wingdings" charset="2"/>
              <a:buChar char=""/>
              <a:defRPr sz="2000" kern="1200" spc="-50">
                <a:solidFill>
                  <a:srgbClr val="3C3D3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548A3A"/>
              </a:buClr>
              <a:buFont typeface="Arial" panose="020B0604020202020204" pitchFamily="34" charset="0"/>
              <a:buChar char="•"/>
              <a:defRPr/>
            </a:pPr>
            <a:endParaRPr lang="en-US" sz="1800">
              <a:latin typeface="Arial"/>
            </a:endParaRPr>
          </a:p>
        </p:txBody>
      </p:sp>
    </p:spTree>
    <p:extLst>
      <p:ext uri="{BB962C8B-B14F-4D97-AF65-F5344CB8AC3E}">
        <p14:creationId xmlns:p14="http://schemas.microsoft.com/office/powerpoint/2010/main" val="951309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81979-0EF5-4009-A06B-24D497A4CBDA}"/>
              </a:ext>
            </a:extLst>
          </p:cNvPr>
          <p:cNvSpPr>
            <a:spLocks noGrp="1"/>
          </p:cNvSpPr>
          <p:nvPr>
            <p:ph type="title"/>
          </p:nvPr>
        </p:nvSpPr>
        <p:spPr>
          <a:xfrm>
            <a:off x="457200" y="575161"/>
            <a:ext cx="8229600" cy="939341"/>
          </a:xfrm>
        </p:spPr>
        <p:txBody>
          <a:bodyPr anchor="ctr">
            <a:noAutofit/>
          </a:bodyPr>
          <a:lstStyle/>
          <a:p>
            <a:r>
              <a:rPr lang="en-US"/>
              <a:t>4 Main Ways Assets May be Transferred</a:t>
            </a:r>
          </a:p>
        </p:txBody>
      </p:sp>
      <p:graphicFrame>
        <p:nvGraphicFramePr>
          <p:cNvPr id="5" name="Content Placeholder 2">
            <a:extLst>
              <a:ext uri="{FF2B5EF4-FFF2-40B4-BE49-F238E27FC236}">
                <a16:creationId xmlns:a16="http://schemas.microsoft.com/office/drawing/2014/main" id="{7F10B289-5768-4253-8F2A-4C1F9FCC3108}"/>
              </a:ext>
            </a:extLst>
          </p:cNvPr>
          <p:cNvGraphicFramePr>
            <a:graphicFrameLocks noGrp="1"/>
          </p:cNvGraphicFramePr>
          <p:nvPr>
            <p:ph idx="1"/>
            <p:extLst>
              <p:ext uri="{D42A27DB-BD31-4B8C-83A1-F6EECF244321}">
                <p14:modId xmlns:p14="http://schemas.microsoft.com/office/powerpoint/2010/main" val="2167756756"/>
              </p:ext>
            </p:extLst>
          </p:nvPr>
        </p:nvGraphicFramePr>
        <p:xfrm>
          <a:off x="457200" y="1044831"/>
          <a:ext cx="8229600" cy="3669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7228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C1841-BC31-49E9-B4A8-01851A2A855D}"/>
              </a:ext>
            </a:extLst>
          </p:cNvPr>
          <p:cNvSpPr>
            <a:spLocks noGrp="1"/>
          </p:cNvSpPr>
          <p:nvPr>
            <p:ph type="title"/>
          </p:nvPr>
        </p:nvSpPr>
        <p:spPr/>
        <p:txBody>
          <a:bodyPr anchor="ctr">
            <a:normAutofit/>
          </a:bodyPr>
          <a:lstStyle/>
          <a:p>
            <a:r>
              <a:rPr lang="en-US"/>
              <a:t>What is a Gift?</a:t>
            </a:r>
          </a:p>
        </p:txBody>
      </p:sp>
      <p:sp>
        <p:nvSpPr>
          <p:cNvPr id="3" name="Content Placeholder 2">
            <a:extLst>
              <a:ext uri="{FF2B5EF4-FFF2-40B4-BE49-F238E27FC236}">
                <a16:creationId xmlns:a16="http://schemas.microsoft.com/office/drawing/2014/main" id="{227B18CE-8821-473E-A5CD-335A24D30C86}"/>
              </a:ext>
            </a:extLst>
          </p:cNvPr>
          <p:cNvSpPr>
            <a:spLocks noGrp="1"/>
          </p:cNvSpPr>
          <p:nvPr>
            <p:ph idx="1"/>
          </p:nvPr>
        </p:nvSpPr>
        <p:spPr>
          <a:xfrm>
            <a:off x="457200" y="1910167"/>
            <a:ext cx="3937000" cy="4254819"/>
          </a:xfrm>
        </p:spPr>
        <p:txBody>
          <a:bodyPr>
            <a:normAutofit/>
          </a:bodyPr>
          <a:lstStyle/>
          <a:p>
            <a:pPr marL="0" indent="0"/>
            <a:r>
              <a:rPr lang="en-US"/>
              <a:t>A gift is an asset transfer where the giver receives no payment —or payment less than full market value in return.</a:t>
            </a:r>
          </a:p>
        </p:txBody>
      </p:sp>
      <p:pic>
        <p:nvPicPr>
          <p:cNvPr id="7" name="Content Placeholder 6">
            <a:extLst>
              <a:ext uri="{FF2B5EF4-FFF2-40B4-BE49-F238E27FC236}">
                <a16:creationId xmlns:a16="http://schemas.microsoft.com/office/drawing/2014/main" id="{54926197-DED4-4BAB-9D4A-D16D00609040}"/>
              </a:ext>
            </a:extLst>
          </p:cNvPr>
          <p:cNvPicPr>
            <a:picLocks noGrp="1" noChangeAspect="1"/>
          </p:cNvPicPr>
          <p:nvPr>
            <p:ph idx="10"/>
          </p:nvPr>
        </p:nvPicPr>
        <p:blipFill>
          <a:blip r:embed="rId3" cstate="print">
            <a:extLst>
              <a:ext uri="{28A0092B-C50C-407E-A947-70E740481C1C}">
                <a14:useLocalDpi xmlns:a14="http://schemas.microsoft.com/office/drawing/2010/main" val="0"/>
              </a:ext>
            </a:extLst>
          </a:blip>
          <a:srcRect/>
          <a:stretch/>
        </p:blipFill>
        <p:spPr>
          <a:xfrm>
            <a:off x="4749403" y="1910167"/>
            <a:ext cx="3937397" cy="2624664"/>
          </a:xfrm>
          <a:prstGeom prst="rect">
            <a:avLst/>
          </a:prstGeom>
        </p:spPr>
      </p:pic>
    </p:spTree>
    <p:extLst>
      <p:ext uri="{BB962C8B-B14F-4D97-AF65-F5344CB8AC3E}">
        <p14:creationId xmlns:p14="http://schemas.microsoft.com/office/powerpoint/2010/main" val="1620538229"/>
      </p:ext>
    </p:extLst>
  </p:cSld>
  <p:clrMapOvr>
    <a:masterClrMapping/>
  </p:clrMapOvr>
</p:sld>
</file>

<file path=ppt/theme/theme1.xml><?xml version="1.0" encoding="utf-8"?>
<a:theme xmlns:a="http://schemas.openxmlformats.org/drawingml/2006/main" name="Master Template">
  <a:themeElements>
    <a:clrScheme name="Custom 3">
      <a:dk1>
        <a:srgbClr val="548A3A"/>
      </a:dk1>
      <a:lt1>
        <a:srgbClr val="F5EACC"/>
      </a:lt1>
      <a:dk2>
        <a:srgbClr val="3C3D3C"/>
      </a:dk2>
      <a:lt2>
        <a:srgbClr val="FFFFFF"/>
      </a:lt2>
      <a:accent1>
        <a:srgbClr val="548A3A"/>
      </a:accent1>
      <a:accent2>
        <a:srgbClr val="415B9B"/>
      </a:accent2>
      <a:accent3>
        <a:srgbClr val="EA9F24"/>
      </a:accent3>
      <a:accent4>
        <a:srgbClr val="D04F1D"/>
      </a:accent4>
      <a:accent5>
        <a:srgbClr val="F5EACC"/>
      </a:accent5>
      <a:accent6>
        <a:srgbClr val="DEDFE0"/>
      </a:accent6>
      <a:hlink>
        <a:srgbClr val="85B44E"/>
      </a:hlink>
      <a:folHlink>
        <a:srgbClr val="4F84B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810a318-5788-42c4-bc95-17272ed21e47">
      <UserInfo>
        <DisplayName>Megan Faller</DisplayName>
        <AccountId>1497</AccountId>
        <AccountType/>
      </UserInfo>
      <UserInfo>
        <DisplayName>Erica Goodman</DisplayName>
        <AccountId>32</AccountId>
        <AccountType/>
      </UserInfo>
      <UserInfo>
        <DisplayName>Jennifer Dempsey</DisplayName>
        <AccountId>22</AccountId>
        <AccountType/>
      </UserInfo>
      <UserInfo>
        <DisplayName>Julia Freedgood</DisplayName>
        <AccountId>13</AccountId>
        <AccountType/>
      </UserInfo>
      <UserInfo>
        <DisplayName>Jerry Cosgrove</DisplayName>
        <AccountId>1069</AccountId>
        <AccountType/>
      </UserInfo>
      <UserInfo>
        <DisplayName>Claudia Kenny</DisplayName>
        <AccountId>11306</AccountId>
        <AccountType/>
      </UserInfo>
      <UserInfo>
        <DisplayName>Corey Thomas</DisplayName>
        <AccountId>4826</AccountId>
        <AccountType/>
      </UserInfo>
    </SharedWithUsers>
    <TaxCatchAll xmlns="d810a318-5788-42c4-bc95-17272ed21e47" xsi:nil="true"/>
    <lcf76f155ced4ddcb4097134ff3c332f xmlns="5d8c711f-12c4-4b74-a160-ecf4c25002d6">
      <Terms xmlns="http://schemas.microsoft.com/office/infopath/2007/PartnerControls"/>
    </lcf76f155ced4ddcb4097134ff3c332f>
    <IconOverlay xmlns="http://schemas.microsoft.com/sharepoint/v4" xsi:nil="true"/>
    <time xmlns="5d8c711f-12c4-4b74-a160-ecf4c25002d6" xsi:nil="true"/>
    <Person xmlns="5d8c711f-12c4-4b74-a160-ecf4c25002d6">
      <UserInfo>
        <DisplayName/>
        <AccountId xsi:nil="true"/>
        <AccountType/>
      </UserInfo>
    </Person>
    <Thumbnail xmlns="5d8c711f-12c4-4b74-a160-ecf4c25002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FB19818F9C5024198B6F78956A4E7F7" ma:contentTypeVersion="22" ma:contentTypeDescription="Create a new document." ma:contentTypeScope="" ma:versionID="5ec2ead2e837fe65ae9b5126a0839244">
  <xsd:schema xmlns:xsd="http://www.w3.org/2001/XMLSchema" xmlns:xs="http://www.w3.org/2001/XMLSchema" xmlns:p="http://schemas.microsoft.com/office/2006/metadata/properties" xmlns:ns2="5d8c711f-12c4-4b74-a160-ecf4c25002d6" xmlns:ns3="d810a318-5788-42c4-bc95-17272ed21e47" xmlns:ns4="http://schemas.microsoft.com/sharepoint/v4" targetNamespace="http://schemas.microsoft.com/office/2006/metadata/properties" ma:root="true" ma:fieldsID="cc53c3239dbc80cd32da0a8ffc4386e3" ns2:_="" ns3:_="" ns4:_="">
    <xsd:import namespace="5d8c711f-12c4-4b74-a160-ecf4c25002d6"/>
    <xsd:import namespace="d810a318-5788-42c4-bc95-17272ed21e47"/>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time" minOccurs="0"/>
                <xsd:element ref="ns2:MediaLengthInSeconds" minOccurs="0"/>
                <xsd:element ref="ns2:lcf76f155ced4ddcb4097134ff3c332f" minOccurs="0"/>
                <xsd:element ref="ns3:TaxCatchAll" minOccurs="0"/>
                <xsd:element ref="ns4:IconOverlay" minOccurs="0"/>
                <xsd:element ref="ns2:Person" minOccurs="0"/>
                <xsd:element ref="ns2:MediaServiceObjectDetectorVersions" minOccurs="0"/>
                <xsd:element ref="ns2:MediaServiceSearchPropertie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8c711f-12c4-4b74-a160-ecf4c25002d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time" ma:index="20" nillable="true" ma:displayName="time" ma:format="DateOnly" ma:internalName="time">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0ba17d1-332e-49f2-a71e-f3f541141499" ma:termSetId="09814cd3-568e-fe90-9814-8d621ff8fb84" ma:anchorId="fba54fb3-c3e1-fe81-a776-ca4b69148c4d" ma:open="true" ma:isKeyword="false">
      <xsd:complexType>
        <xsd:sequence>
          <xsd:element ref="pc:Terms" minOccurs="0" maxOccurs="1"/>
        </xsd:sequence>
      </xsd:complexType>
    </xsd:element>
    <xsd:element name="Person" ma:index="26"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Thumbnail" ma:index="29"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10a318-5788-42c4-bc95-17272ed21e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29c3865-c860-4cfe-bfb0-6374394e6f6f}" ma:internalName="TaxCatchAll" ma:showField="CatchAllData" ma:web="d810a318-5788-42c4-bc95-17272ed21e4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5"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6AE9FE-65F9-4C8E-B861-2D412B745807}">
  <ds:schemaRefs>
    <ds:schemaRef ds:uri="http://schemas.microsoft.com/sharepoint/v3/contenttype/forms"/>
  </ds:schemaRefs>
</ds:datastoreItem>
</file>

<file path=customXml/itemProps2.xml><?xml version="1.0" encoding="utf-8"?>
<ds:datastoreItem xmlns:ds="http://schemas.openxmlformats.org/officeDocument/2006/customXml" ds:itemID="{BC7A5346-C5E8-4998-8020-E829D8C147D8}">
  <ds:schemaRefs>
    <ds:schemaRef ds:uri="5d8c711f-12c4-4b74-a160-ecf4c25002d6"/>
    <ds:schemaRef ds:uri="d810a318-5788-42c4-bc95-17272ed21e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756E644-BBB6-41A9-955E-8C30B456C519}"/>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48</Slides>
  <Notes>48</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Master Template</vt:lpstr>
      <vt:lpstr>PowerPoint Presentation</vt:lpstr>
      <vt:lpstr>PowerPoint Presentation</vt:lpstr>
      <vt:lpstr> Acknowledgments</vt:lpstr>
      <vt:lpstr>Today You Will Learn To:</vt:lpstr>
      <vt:lpstr>10 Key Steps in a Farm or Ranch Transfer</vt:lpstr>
      <vt:lpstr>Who and what are involved?</vt:lpstr>
      <vt:lpstr>PowerPoint Presentation</vt:lpstr>
      <vt:lpstr>4 Main Ways Assets May be Transferred</vt:lpstr>
      <vt:lpstr>What is a Gift?</vt:lpstr>
      <vt:lpstr>What is a Sale?</vt:lpstr>
      <vt:lpstr>What is Inheritance?</vt:lpstr>
      <vt:lpstr>What is a Lease?</vt:lpstr>
      <vt:lpstr>Choose your adventure! </vt:lpstr>
      <vt:lpstr>PowerPoint Presentation</vt:lpstr>
      <vt:lpstr> Choose tools to support your values, goals and needs. </vt:lpstr>
      <vt:lpstr>Common Goals in Farm/Ranch Transfers</vt:lpstr>
      <vt:lpstr>Answer Who, What and When?</vt:lpstr>
      <vt:lpstr>Three categories of tools you might use depending on your needs.</vt:lpstr>
      <vt:lpstr> If a business is involved,  management also needs to be transferred </vt:lpstr>
      <vt:lpstr>Business Tools </vt:lpstr>
      <vt:lpstr>Business structure supports the transfer  of management as well as assets .</vt:lpstr>
      <vt:lpstr>There are 4 main types of business structure. </vt:lpstr>
      <vt:lpstr>Buy-Sell Agreements ensure an  effective transfer of business assets. </vt:lpstr>
      <vt:lpstr>Operating Agreements are like contracts between people involved in the business.</vt:lpstr>
      <vt:lpstr>The Tools used for succession and estate planning are related.</vt:lpstr>
      <vt:lpstr>Succession tools include the business tools plus: </vt:lpstr>
      <vt:lpstr>Well-Planned Gifts   </vt:lpstr>
      <vt:lpstr>Retirement Planning</vt:lpstr>
      <vt:lpstr>Health Care Planning</vt:lpstr>
      <vt:lpstr>Conservation easements  can facilitate land transfer by:</vt:lpstr>
      <vt:lpstr>Long-term leases are an option.</vt:lpstr>
      <vt:lpstr>Estate Planning tools include the business and succession planning tools plus: </vt:lpstr>
      <vt:lpstr> Wills are legal documents which spell out  who receives what after the owner dies. </vt:lpstr>
      <vt:lpstr>Key Terms Used in Wills</vt:lpstr>
      <vt:lpstr>“Transfer on Death” are will substitutes</vt:lpstr>
      <vt:lpstr>Trusts are legal arrangements where assets are managed by a trustee. </vt:lpstr>
      <vt:lpstr>Life Insurance is a contract  that pays a cash benefit at death. </vt:lpstr>
      <vt:lpstr>Terminology Quiz</vt:lpstr>
      <vt:lpstr>PowerPoint Presentation</vt:lpstr>
      <vt:lpstr> Guideposts: Business Decisions   </vt:lpstr>
      <vt:lpstr> Guideposts: Asset Transfer </vt:lpstr>
      <vt:lpstr> Guideposts: Health Care &amp; Income </vt:lpstr>
      <vt:lpstr> Guideposts: Estate Planning </vt:lpstr>
      <vt:lpstr>Practice Activity</vt:lpstr>
      <vt:lpstr>PowerPoint Presentation</vt:lpstr>
      <vt:lpstr>10 Key Steps in a Farm or Ranch Transfer</vt:lpstr>
      <vt:lpstr>Homework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Dempsey</dc:creator>
  <cp:revision>1</cp:revision>
  <cp:lastPrinted>2023-06-05T19:05:24Z</cp:lastPrinted>
  <dcterms:created xsi:type="dcterms:W3CDTF">2021-12-01T15:41:28Z</dcterms:created>
  <dcterms:modified xsi:type="dcterms:W3CDTF">2023-09-12T12:05:15Z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0x0101006FB19818F9C5024198B6F78956A4E7F7</vt:lpwstr>
  </property>
  <property fmtid="{D5CDD505-2E9C-101B-9397-08002B2CF9AE}" pid="3" name="MediaServiceImageTags">
    <vt:lpwstr/>
  </property>
</Properties>
</file>