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9" r:id="rId4"/>
  </p:sldMasterIdLst>
  <p:notesMasterIdLst>
    <p:notesMasterId r:id="rId37"/>
  </p:notesMasterIdLst>
  <p:sldIdLst>
    <p:sldId id="1576" r:id="rId5"/>
    <p:sldId id="1574" r:id="rId6"/>
    <p:sldId id="1595" r:id="rId7"/>
    <p:sldId id="1594" r:id="rId8"/>
    <p:sldId id="1596" r:id="rId9"/>
    <p:sldId id="1599" r:id="rId10"/>
    <p:sldId id="1598" r:id="rId11"/>
    <p:sldId id="1597" r:id="rId12"/>
    <p:sldId id="1602" r:id="rId13"/>
    <p:sldId id="1601" r:id="rId14"/>
    <p:sldId id="1600" r:id="rId15"/>
    <p:sldId id="1605" r:id="rId16"/>
    <p:sldId id="1604" r:id="rId17"/>
    <p:sldId id="1603" r:id="rId18"/>
    <p:sldId id="1608" r:id="rId19"/>
    <p:sldId id="1607" r:id="rId20"/>
    <p:sldId id="1606" r:id="rId21"/>
    <p:sldId id="1611" r:id="rId22"/>
    <p:sldId id="1610" r:id="rId23"/>
    <p:sldId id="1609" r:id="rId24"/>
    <p:sldId id="1614" r:id="rId25"/>
    <p:sldId id="1613" r:id="rId26"/>
    <p:sldId id="1612" r:id="rId27"/>
    <p:sldId id="1617" r:id="rId28"/>
    <p:sldId id="1616" r:id="rId29"/>
    <p:sldId id="1615" r:id="rId30"/>
    <p:sldId id="1620" r:id="rId31"/>
    <p:sldId id="1619" r:id="rId32"/>
    <p:sldId id="1618" r:id="rId33"/>
    <p:sldId id="1623" r:id="rId34"/>
    <p:sldId id="1622" r:id="rId35"/>
    <p:sldId id="162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3A07752-ECEC-4721-9638-0F392DD1BFE8}">
          <p14:sldIdLst>
            <p14:sldId id="1576"/>
            <p14:sldId id="1574"/>
          </p14:sldIdLst>
        </p14:section>
        <p14:section name="Old Road Farm" id="{714FFD05-935B-41A3-971E-F628DB383D20}">
          <p14:sldIdLst>
            <p14:sldId id="1595"/>
            <p14:sldId id="1594"/>
            <p14:sldId id="1596"/>
          </p14:sldIdLst>
        </p14:section>
        <p14:section name="Muse 3 Farm" id="{056CADC7-F7DB-4B91-9313-120319F26F7D}">
          <p14:sldIdLst>
            <p14:sldId id="1599"/>
            <p14:sldId id="1598"/>
            <p14:sldId id="1597"/>
          </p14:sldIdLst>
        </p14:section>
        <p14:section name="Resilient Growers" id="{C97BB137-025D-4AF1-86B4-F1EFBB4A7E1A}">
          <p14:sldIdLst>
            <p14:sldId id="1602"/>
            <p14:sldId id="1601"/>
            <p14:sldId id="1600"/>
          </p14:sldIdLst>
        </p14:section>
        <p14:section name="Post Potter Farm" id="{B197F6D3-51FC-46F5-A2EE-9A09DDA946E3}">
          <p14:sldIdLst>
            <p14:sldId id="1605"/>
            <p14:sldId id="1604"/>
            <p14:sldId id="1603"/>
          </p14:sldIdLst>
        </p14:section>
        <p14:section name="Schrader Ranch" id="{A94EF0E0-3ECE-44EC-9970-C4CAA3365BD6}">
          <p14:sldIdLst>
            <p14:sldId id="1608"/>
            <p14:sldId id="1607"/>
            <p14:sldId id="1606"/>
          </p14:sldIdLst>
        </p14:section>
        <p14:section name="Caskey Ranch" id="{55B544BF-604B-417D-BFE9-C584998AB8A8}">
          <p14:sldIdLst>
            <p14:sldId id="1611"/>
            <p14:sldId id="1610"/>
            <p14:sldId id="1609"/>
          </p14:sldIdLst>
        </p14:section>
        <p14:section name="We Grow Urban Farm" id="{6DDA0C86-2CDF-4A0E-B42E-BF759A328684}">
          <p14:sldIdLst>
            <p14:sldId id="1614"/>
            <p14:sldId id="1613"/>
            <p14:sldId id="1612"/>
          </p14:sldIdLst>
        </p14:section>
        <p14:section name="Cattle Run Farm" id="{159FE106-4170-4F56-9A37-921EF21B8650}">
          <p14:sldIdLst>
            <p14:sldId id="1617"/>
            <p14:sldId id="1616"/>
            <p14:sldId id="1615"/>
          </p14:sldIdLst>
        </p14:section>
        <p14:section name="Three Calhoun Sisters Ranch" id="{05CDA060-3104-4303-BB18-3E802ECE28D0}">
          <p14:sldIdLst>
            <p14:sldId id="1620"/>
            <p14:sldId id="1619"/>
            <p14:sldId id="1618"/>
          </p14:sldIdLst>
        </p14:section>
        <p14:section name="Larry Freeman" id="{2F7D4932-67CB-45ED-A735-75A605116C8A}">
          <p14:sldIdLst>
            <p14:sldId id="1623"/>
            <p14:sldId id="1622"/>
            <p14:sldId id="162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50B7B1F-A116-21B5-6EBD-BDD582466D51}" name="Corey Thomas" initials="CT" userId="S::cthomas@farmland.org::9237f16a-aa8a-4247-af9d-2394dabcec6b" providerId="AD"/>
  <p188:author id="{D64A4723-0A50-FEC5-96F9-48161C3755F4}" name="Megan Faller" initials="MF" userId="S::mfaller@farmland.org::9d1e07f7-a773-4974-a6b0-b3caef776a66" providerId="AD"/>
  <p188:author id="{A9F6F233-021B-E6B6-BCF8-A579C488F21B}" name="Corey Thomas" initials="CT" userId="S::Cthomas@farmland.org::9237f16a-aa8a-4247-af9d-2394dabcec6b" providerId="AD"/>
  <p188:author id="{14B31E35-3A38-A3EF-962C-FEB42D019BE1}" name="Julia Freedgood" initials="JF" userId="S::jfreedgood@farmland.org::099cc195-2571-427a-8bfe-ffbdc4394581" providerId="AD"/>
  <p188:author id="{53B207BA-2F44-5ED2-8FAF-B0B61C8056EF}" name="Erica Goodman" initials="EG" userId="S::Egoodman@farmland.org::a8a6b33f-44b3-46a1-9242-303f6215a57c" providerId="AD"/>
  <p188:author id="{442166F6-7E56-DECA-ECFD-81C42BD9B01F}" name="Suzanna Denison" initials="SD" userId="S::sdenison@farmland.org::d95eb4b4-46f8-48c3-94ed-084891ef2b0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47"/>
    <a:srgbClr val="76AA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5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8/10/relationships/authors" Target="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rey Thomas" userId="S::cthomas@farmland.org::9237f16a-aa8a-4247-af9d-2394dabcec6b" providerId="AD" clId="Web-{60BEA407-07BB-2752-1669-1856D37DB8BF}"/>
    <pc:docChg chg="addSld delSld modSld">
      <pc:chgData name="Corey Thomas" userId="S::cthomas@farmland.org::9237f16a-aa8a-4247-af9d-2394dabcec6b" providerId="AD" clId="Web-{60BEA407-07BB-2752-1669-1856D37DB8BF}" dt="2023-02-10T19:25:41.623" v="118"/>
      <pc:docMkLst>
        <pc:docMk/>
      </pc:docMkLst>
      <pc:sldChg chg="modSp del">
        <pc:chgData name="Corey Thomas" userId="S::cthomas@farmland.org::9237f16a-aa8a-4247-af9d-2394dabcec6b" providerId="AD" clId="Web-{60BEA407-07BB-2752-1669-1856D37DB8BF}" dt="2023-02-10T19:24:50.417" v="54"/>
        <pc:sldMkLst>
          <pc:docMk/>
          <pc:sldMk cId="3438108509" sldId="1583"/>
        </pc:sldMkLst>
        <pc:spChg chg="mod">
          <ac:chgData name="Corey Thomas" userId="S::cthomas@farmland.org::9237f16a-aa8a-4247-af9d-2394dabcec6b" providerId="AD" clId="Web-{60BEA407-07BB-2752-1669-1856D37DB8BF}" dt="2023-02-10T19:24:42.572" v="44" actId="20577"/>
          <ac:spMkLst>
            <pc:docMk/>
            <pc:sldMk cId="3438108509" sldId="1583"/>
            <ac:spMk id="2" creationId="{42FD9672-B7D3-493A-87E6-7B4B4BB6B42A}"/>
          </ac:spMkLst>
        </pc:spChg>
      </pc:sldChg>
      <pc:sldChg chg="del">
        <pc:chgData name="Corey Thomas" userId="S::cthomas@farmland.org::9237f16a-aa8a-4247-af9d-2394dabcec6b" providerId="AD" clId="Web-{60BEA407-07BB-2752-1669-1856D37DB8BF}" dt="2023-02-10T19:24:45.635" v="45"/>
        <pc:sldMkLst>
          <pc:docMk/>
          <pc:sldMk cId="254799060" sldId="1584"/>
        </pc:sldMkLst>
      </pc:sldChg>
      <pc:sldChg chg="del">
        <pc:chgData name="Corey Thomas" userId="S::cthomas@farmland.org::9237f16a-aa8a-4247-af9d-2394dabcec6b" providerId="AD" clId="Web-{60BEA407-07BB-2752-1669-1856D37DB8BF}" dt="2023-02-10T19:24:46.151" v="46"/>
        <pc:sldMkLst>
          <pc:docMk/>
          <pc:sldMk cId="3369244854" sldId="1585"/>
        </pc:sldMkLst>
      </pc:sldChg>
      <pc:sldChg chg="del">
        <pc:chgData name="Corey Thomas" userId="S::cthomas@farmland.org::9237f16a-aa8a-4247-af9d-2394dabcec6b" providerId="AD" clId="Web-{60BEA407-07BB-2752-1669-1856D37DB8BF}" dt="2023-02-10T19:24:46.573" v="47"/>
        <pc:sldMkLst>
          <pc:docMk/>
          <pc:sldMk cId="2064770917" sldId="1586"/>
        </pc:sldMkLst>
      </pc:sldChg>
      <pc:sldChg chg="del">
        <pc:chgData name="Corey Thomas" userId="S::cthomas@farmland.org::9237f16a-aa8a-4247-af9d-2394dabcec6b" providerId="AD" clId="Web-{60BEA407-07BB-2752-1669-1856D37DB8BF}" dt="2023-02-10T19:24:47.870" v="48"/>
        <pc:sldMkLst>
          <pc:docMk/>
          <pc:sldMk cId="2926205869" sldId="1587"/>
        </pc:sldMkLst>
      </pc:sldChg>
      <pc:sldChg chg="del">
        <pc:chgData name="Corey Thomas" userId="S::cthomas@farmland.org::9237f16a-aa8a-4247-af9d-2394dabcec6b" providerId="AD" clId="Web-{60BEA407-07BB-2752-1669-1856D37DB8BF}" dt="2023-02-10T19:24:48.370" v="49"/>
        <pc:sldMkLst>
          <pc:docMk/>
          <pc:sldMk cId="1346947161" sldId="1588"/>
        </pc:sldMkLst>
      </pc:sldChg>
      <pc:sldChg chg="del">
        <pc:chgData name="Corey Thomas" userId="S::cthomas@farmland.org::9237f16a-aa8a-4247-af9d-2394dabcec6b" providerId="AD" clId="Web-{60BEA407-07BB-2752-1669-1856D37DB8BF}" dt="2023-02-10T19:24:48.870" v="50"/>
        <pc:sldMkLst>
          <pc:docMk/>
          <pc:sldMk cId="111578833" sldId="1589"/>
        </pc:sldMkLst>
      </pc:sldChg>
      <pc:sldChg chg="del">
        <pc:chgData name="Corey Thomas" userId="S::cthomas@farmland.org::9237f16a-aa8a-4247-af9d-2394dabcec6b" providerId="AD" clId="Web-{60BEA407-07BB-2752-1669-1856D37DB8BF}" dt="2023-02-10T19:24:49.198" v="51"/>
        <pc:sldMkLst>
          <pc:docMk/>
          <pc:sldMk cId="885731948" sldId="1590"/>
        </pc:sldMkLst>
      </pc:sldChg>
      <pc:sldChg chg="del">
        <pc:chgData name="Corey Thomas" userId="S::cthomas@farmland.org::9237f16a-aa8a-4247-af9d-2394dabcec6b" providerId="AD" clId="Web-{60BEA407-07BB-2752-1669-1856D37DB8BF}" dt="2023-02-10T19:24:49.588" v="52"/>
        <pc:sldMkLst>
          <pc:docMk/>
          <pc:sldMk cId="3654540102" sldId="1591"/>
        </pc:sldMkLst>
      </pc:sldChg>
      <pc:sldChg chg="del">
        <pc:chgData name="Corey Thomas" userId="S::cthomas@farmland.org::9237f16a-aa8a-4247-af9d-2394dabcec6b" providerId="AD" clId="Web-{60BEA407-07BB-2752-1669-1856D37DB8BF}" dt="2023-02-10T19:24:49.932" v="53"/>
        <pc:sldMkLst>
          <pc:docMk/>
          <pc:sldMk cId="1397027795" sldId="1592"/>
        </pc:sldMkLst>
      </pc:sldChg>
      <pc:sldChg chg="del">
        <pc:chgData name="Corey Thomas" userId="S::cthomas@farmland.org::9237f16a-aa8a-4247-af9d-2394dabcec6b" providerId="AD" clId="Web-{60BEA407-07BB-2752-1669-1856D37DB8BF}" dt="2023-02-10T19:24:51.214" v="55"/>
        <pc:sldMkLst>
          <pc:docMk/>
          <pc:sldMk cId="4277995289" sldId="1593"/>
        </pc:sldMkLst>
      </pc:sldChg>
      <pc:sldChg chg="modSp">
        <pc:chgData name="Corey Thomas" userId="S::cthomas@farmland.org::9237f16a-aa8a-4247-af9d-2394dabcec6b" providerId="AD" clId="Web-{60BEA407-07BB-2752-1669-1856D37DB8BF}" dt="2023-02-10T19:24:57.620" v="58" actId="20577"/>
        <pc:sldMkLst>
          <pc:docMk/>
          <pc:sldMk cId="164108173" sldId="1594"/>
        </pc:sldMkLst>
        <pc:spChg chg="mod">
          <ac:chgData name="Corey Thomas" userId="S::cthomas@farmland.org::9237f16a-aa8a-4247-af9d-2394dabcec6b" providerId="AD" clId="Web-{60BEA407-07BB-2752-1669-1856D37DB8BF}" dt="2023-02-10T19:24:57.620" v="58" actId="20577"/>
          <ac:spMkLst>
            <pc:docMk/>
            <pc:sldMk cId="164108173" sldId="1594"/>
            <ac:spMk id="2" creationId="{42FD9672-B7D3-493A-87E6-7B4B4BB6B42A}"/>
          </ac:spMkLst>
        </pc:spChg>
      </pc:sldChg>
      <pc:sldChg chg="modSp new">
        <pc:chgData name="Corey Thomas" userId="S::cthomas@farmland.org::9237f16a-aa8a-4247-af9d-2394dabcec6b" providerId="AD" clId="Web-{60BEA407-07BB-2752-1669-1856D37DB8BF}" dt="2023-02-10T19:24:35.509" v="40" actId="20577"/>
        <pc:sldMkLst>
          <pc:docMk/>
          <pc:sldMk cId="1534995235" sldId="1595"/>
        </pc:sldMkLst>
        <pc:spChg chg="mod">
          <ac:chgData name="Corey Thomas" userId="S::cthomas@farmland.org::9237f16a-aa8a-4247-af9d-2394dabcec6b" providerId="AD" clId="Web-{60BEA407-07BB-2752-1669-1856D37DB8BF}" dt="2023-02-10T19:24:02.710" v="2" actId="20577"/>
          <ac:spMkLst>
            <pc:docMk/>
            <pc:sldMk cId="1534995235" sldId="1595"/>
            <ac:spMk id="2" creationId="{FAC3C36B-16D7-877D-9DBE-035695E2DD61}"/>
          </ac:spMkLst>
        </pc:spChg>
        <pc:spChg chg="mod">
          <ac:chgData name="Corey Thomas" userId="S::cthomas@farmland.org::9237f16a-aa8a-4247-af9d-2394dabcec6b" providerId="AD" clId="Web-{60BEA407-07BB-2752-1669-1856D37DB8BF}" dt="2023-02-10T19:24:35.509" v="40" actId="20577"/>
          <ac:spMkLst>
            <pc:docMk/>
            <pc:sldMk cId="1534995235" sldId="1595"/>
            <ac:spMk id="3" creationId="{1112FBAF-CA1B-99D6-81FA-44DDDD85D095}"/>
          </ac:spMkLst>
        </pc:spChg>
      </pc:sldChg>
      <pc:sldChg chg="modSp new">
        <pc:chgData name="Corey Thomas" userId="S::cthomas@farmland.org::9237f16a-aa8a-4247-af9d-2394dabcec6b" providerId="AD" clId="Web-{60BEA407-07BB-2752-1669-1856D37DB8BF}" dt="2023-02-10T19:25:16.700" v="64" actId="20577"/>
        <pc:sldMkLst>
          <pc:docMk/>
          <pc:sldMk cId="3938716353" sldId="1596"/>
        </pc:sldMkLst>
        <pc:spChg chg="mod">
          <ac:chgData name="Corey Thomas" userId="S::cthomas@farmland.org::9237f16a-aa8a-4247-af9d-2394dabcec6b" providerId="AD" clId="Web-{60BEA407-07BB-2752-1669-1856D37DB8BF}" dt="2023-02-10T19:25:08.887" v="62" actId="20577"/>
          <ac:spMkLst>
            <pc:docMk/>
            <pc:sldMk cId="3938716353" sldId="1596"/>
            <ac:spMk id="2" creationId="{EB5AA201-EF41-33C5-A66C-060707B447DD}"/>
          </ac:spMkLst>
        </pc:spChg>
        <pc:spChg chg="mod">
          <ac:chgData name="Corey Thomas" userId="S::cthomas@farmland.org::9237f16a-aa8a-4247-af9d-2394dabcec6b" providerId="AD" clId="Web-{60BEA407-07BB-2752-1669-1856D37DB8BF}" dt="2023-02-10T19:25:16.700" v="64" actId="20577"/>
          <ac:spMkLst>
            <pc:docMk/>
            <pc:sldMk cId="3938716353" sldId="1596"/>
            <ac:spMk id="3" creationId="{C66E1541-4121-A413-E87F-56421DD6AB6F}"/>
          </ac:spMkLst>
        </pc:spChg>
      </pc:sldChg>
      <pc:sldChg chg="add replId">
        <pc:chgData name="Corey Thomas" userId="S::cthomas@farmland.org::9237f16a-aa8a-4247-af9d-2394dabcec6b" providerId="AD" clId="Web-{60BEA407-07BB-2752-1669-1856D37DB8BF}" dt="2023-02-10T19:25:32.013" v="65"/>
        <pc:sldMkLst>
          <pc:docMk/>
          <pc:sldMk cId="2622989671" sldId="1597"/>
        </pc:sldMkLst>
      </pc:sldChg>
      <pc:sldChg chg="add replId">
        <pc:chgData name="Corey Thomas" userId="S::cthomas@farmland.org::9237f16a-aa8a-4247-af9d-2394dabcec6b" providerId="AD" clId="Web-{60BEA407-07BB-2752-1669-1856D37DB8BF}" dt="2023-02-10T19:25:32.029" v="66"/>
        <pc:sldMkLst>
          <pc:docMk/>
          <pc:sldMk cId="2797321471" sldId="1598"/>
        </pc:sldMkLst>
      </pc:sldChg>
      <pc:sldChg chg="add replId">
        <pc:chgData name="Corey Thomas" userId="S::cthomas@farmland.org::9237f16a-aa8a-4247-af9d-2394dabcec6b" providerId="AD" clId="Web-{60BEA407-07BB-2752-1669-1856D37DB8BF}" dt="2023-02-10T19:25:32.060" v="67"/>
        <pc:sldMkLst>
          <pc:docMk/>
          <pc:sldMk cId="2269517857" sldId="1599"/>
        </pc:sldMkLst>
      </pc:sldChg>
      <pc:sldChg chg="add replId">
        <pc:chgData name="Corey Thomas" userId="S::cthomas@farmland.org::9237f16a-aa8a-4247-af9d-2394dabcec6b" providerId="AD" clId="Web-{60BEA407-07BB-2752-1669-1856D37DB8BF}" dt="2023-02-10T19:25:33.748" v="68"/>
        <pc:sldMkLst>
          <pc:docMk/>
          <pc:sldMk cId="240663623" sldId="1600"/>
        </pc:sldMkLst>
      </pc:sldChg>
      <pc:sldChg chg="add replId">
        <pc:chgData name="Corey Thomas" userId="S::cthomas@farmland.org::9237f16a-aa8a-4247-af9d-2394dabcec6b" providerId="AD" clId="Web-{60BEA407-07BB-2752-1669-1856D37DB8BF}" dt="2023-02-10T19:25:33.763" v="69"/>
        <pc:sldMkLst>
          <pc:docMk/>
          <pc:sldMk cId="2960485283" sldId="1601"/>
        </pc:sldMkLst>
      </pc:sldChg>
      <pc:sldChg chg="add replId">
        <pc:chgData name="Corey Thomas" userId="S::cthomas@farmland.org::9237f16a-aa8a-4247-af9d-2394dabcec6b" providerId="AD" clId="Web-{60BEA407-07BB-2752-1669-1856D37DB8BF}" dt="2023-02-10T19:25:33.794" v="70"/>
        <pc:sldMkLst>
          <pc:docMk/>
          <pc:sldMk cId="683537687" sldId="1602"/>
        </pc:sldMkLst>
      </pc:sldChg>
      <pc:sldChg chg="add replId">
        <pc:chgData name="Corey Thomas" userId="S::cthomas@farmland.org::9237f16a-aa8a-4247-af9d-2394dabcec6b" providerId="AD" clId="Web-{60BEA407-07BB-2752-1669-1856D37DB8BF}" dt="2023-02-10T19:25:34.295" v="71"/>
        <pc:sldMkLst>
          <pc:docMk/>
          <pc:sldMk cId="3433093475" sldId="1603"/>
        </pc:sldMkLst>
      </pc:sldChg>
      <pc:sldChg chg="add replId">
        <pc:chgData name="Corey Thomas" userId="S::cthomas@farmland.org::9237f16a-aa8a-4247-af9d-2394dabcec6b" providerId="AD" clId="Web-{60BEA407-07BB-2752-1669-1856D37DB8BF}" dt="2023-02-10T19:25:34.310" v="72"/>
        <pc:sldMkLst>
          <pc:docMk/>
          <pc:sldMk cId="3765290780" sldId="1604"/>
        </pc:sldMkLst>
      </pc:sldChg>
      <pc:sldChg chg="add replId">
        <pc:chgData name="Corey Thomas" userId="S::cthomas@farmland.org::9237f16a-aa8a-4247-af9d-2394dabcec6b" providerId="AD" clId="Web-{60BEA407-07BB-2752-1669-1856D37DB8BF}" dt="2023-02-10T19:25:34.341" v="73"/>
        <pc:sldMkLst>
          <pc:docMk/>
          <pc:sldMk cId="167392823" sldId="1605"/>
        </pc:sldMkLst>
      </pc:sldChg>
      <pc:sldChg chg="add replId">
        <pc:chgData name="Corey Thomas" userId="S::cthomas@farmland.org::9237f16a-aa8a-4247-af9d-2394dabcec6b" providerId="AD" clId="Web-{60BEA407-07BB-2752-1669-1856D37DB8BF}" dt="2023-02-10T19:25:34.795" v="74"/>
        <pc:sldMkLst>
          <pc:docMk/>
          <pc:sldMk cId="1798407951" sldId="1606"/>
        </pc:sldMkLst>
      </pc:sldChg>
      <pc:sldChg chg="add replId">
        <pc:chgData name="Corey Thomas" userId="S::cthomas@farmland.org::9237f16a-aa8a-4247-af9d-2394dabcec6b" providerId="AD" clId="Web-{60BEA407-07BB-2752-1669-1856D37DB8BF}" dt="2023-02-10T19:25:34.826" v="75"/>
        <pc:sldMkLst>
          <pc:docMk/>
          <pc:sldMk cId="1436769102" sldId="1607"/>
        </pc:sldMkLst>
      </pc:sldChg>
      <pc:sldChg chg="add replId">
        <pc:chgData name="Corey Thomas" userId="S::cthomas@farmland.org::9237f16a-aa8a-4247-af9d-2394dabcec6b" providerId="AD" clId="Web-{60BEA407-07BB-2752-1669-1856D37DB8BF}" dt="2023-02-10T19:25:34.857" v="76"/>
        <pc:sldMkLst>
          <pc:docMk/>
          <pc:sldMk cId="1897650972" sldId="1608"/>
        </pc:sldMkLst>
      </pc:sldChg>
      <pc:sldChg chg="add replId">
        <pc:chgData name="Corey Thomas" userId="S::cthomas@farmland.org::9237f16a-aa8a-4247-af9d-2394dabcec6b" providerId="AD" clId="Web-{60BEA407-07BB-2752-1669-1856D37DB8BF}" dt="2023-02-10T19:25:35.201" v="77"/>
        <pc:sldMkLst>
          <pc:docMk/>
          <pc:sldMk cId="3591214512" sldId="1609"/>
        </pc:sldMkLst>
      </pc:sldChg>
      <pc:sldChg chg="add replId">
        <pc:chgData name="Corey Thomas" userId="S::cthomas@farmland.org::9237f16a-aa8a-4247-af9d-2394dabcec6b" providerId="AD" clId="Web-{60BEA407-07BB-2752-1669-1856D37DB8BF}" dt="2023-02-10T19:25:35.216" v="78"/>
        <pc:sldMkLst>
          <pc:docMk/>
          <pc:sldMk cId="1140986175" sldId="1610"/>
        </pc:sldMkLst>
      </pc:sldChg>
      <pc:sldChg chg="add replId">
        <pc:chgData name="Corey Thomas" userId="S::cthomas@farmland.org::9237f16a-aa8a-4247-af9d-2394dabcec6b" providerId="AD" clId="Web-{60BEA407-07BB-2752-1669-1856D37DB8BF}" dt="2023-02-10T19:25:35.248" v="79"/>
        <pc:sldMkLst>
          <pc:docMk/>
          <pc:sldMk cId="1440401181" sldId="1611"/>
        </pc:sldMkLst>
      </pc:sldChg>
      <pc:sldChg chg="add replId">
        <pc:chgData name="Corey Thomas" userId="S::cthomas@farmland.org::9237f16a-aa8a-4247-af9d-2394dabcec6b" providerId="AD" clId="Web-{60BEA407-07BB-2752-1669-1856D37DB8BF}" dt="2023-02-10T19:25:35.560" v="80"/>
        <pc:sldMkLst>
          <pc:docMk/>
          <pc:sldMk cId="1214811988" sldId="1612"/>
        </pc:sldMkLst>
      </pc:sldChg>
      <pc:sldChg chg="add replId">
        <pc:chgData name="Corey Thomas" userId="S::cthomas@farmland.org::9237f16a-aa8a-4247-af9d-2394dabcec6b" providerId="AD" clId="Web-{60BEA407-07BB-2752-1669-1856D37DB8BF}" dt="2023-02-10T19:25:35.576" v="81"/>
        <pc:sldMkLst>
          <pc:docMk/>
          <pc:sldMk cId="774377600" sldId="1613"/>
        </pc:sldMkLst>
      </pc:sldChg>
      <pc:sldChg chg="add replId">
        <pc:chgData name="Corey Thomas" userId="S::cthomas@farmland.org::9237f16a-aa8a-4247-af9d-2394dabcec6b" providerId="AD" clId="Web-{60BEA407-07BB-2752-1669-1856D37DB8BF}" dt="2023-02-10T19:25:35.607" v="82"/>
        <pc:sldMkLst>
          <pc:docMk/>
          <pc:sldMk cId="891945246" sldId="1614"/>
        </pc:sldMkLst>
      </pc:sldChg>
      <pc:sldChg chg="add replId">
        <pc:chgData name="Corey Thomas" userId="S::cthomas@farmland.org::9237f16a-aa8a-4247-af9d-2394dabcec6b" providerId="AD" clId="Web-{60BEA407-07BB-2752-1669-1856D37DB8BF}" dt="2023-02-10T19:25:35.935" v="83"/>
        <pc:sldMkLst>
          <pc:docMk/>
          <pc:sldMk cId="1734695301" sldId="1615"/>
        </pc:sldMkLst>
      </pc:sldChg>
      <pc:sldChg chg="add replId">
        <pc:chgData name="Corey Thomas" userId="S::cthomas@farmland.org::9237f16a-aa8a-4247-af9d-2394dabcec6b" providerId="AD" clId="Web-{60BEA407-07BB-2752-1669-1856D37DB8BF}" dt="2023-02-10T19:25:35.967" v="84"/>
        <pc:sldMkLst>
          <pc:docMk/>
          <pc:sldMk cId="2164035494" sldId="1616"/>
        </pc:sldMkLst>
      </pc:sldChg>
      <pc:sldChg chg="add replId">
        <pc:chgData name="Corey Thomas" userId="S::cthomas@farmland.org::9237f16a-aa8a-4247-af9d-2394dabcec6b" providerId="AD" clId="Web-{60BEA407-07BB-2752-1669-1856D37DB8BF}" dt="2023-02-10T19:25:35.982" v="85"/>
        <pc:sldMkLst>
          <pc:docMk/>
          <pc:sldMk cId="3264754989" sldId="1617"/>
        </pc:sldMkLst>
      </pc:sldChg>
      <pc:sldChg chg="add replId">
        <pc:chgData name="Corey Thomas" userId="S::cthomas@farmland.org::9237f16a-aa8a-4247-af9d-2394dabcec6b" providerId="AD" clId="Web-{60BEA407-07BB-2752-1669-1856D37DB8BF}" dt="2023-02-10T19:25:36.295" v="86"/>
        <pc:sldMkLst>
          <pc:docMk/>
          <pc:sldMk cId="3605901411" sldId="1618"/>
        </pc:sldMkLst>
      </pc:sldChg>
      <pc:sldChg chg="add replId">
        <pc:chgData name="Corey Thomas" userId="S::cthomas@farmland.org::9237f16a-aa8a-4247-af9d-2394dabcec6b" providerId="AD" clId="Web-{60BEA407-07BB-2752-1669-1856D37DB8BF}" dt="2023-02-10T19:25:36.326" v="87"/>
        <pc:sldMkLst>
          <pc:docMk/>
          <pc:sldMk cId="3162737755" sldId="1619"/>
        </pc:sldMkLst>
      </pc:sldChg>
      <pc:sldChg chg="add replId">
        <pc:chgData name="Corey Thomas" userId="S::cthomas@farmland.org::9237f16a-aa8a-4247-af9d-2394dabcec6b" providerId="AD" clId="Web-{60BEA407-07BB-2752-1669-1856D37DB8BF}" dt="2023-02-10T19:25:36.342" v="88"/>
        <pc:sldMkLst>
          <pc:docMk/>
          <pc:sldMk cId="1900367776" sldId="1620"/>
        </pc:sldMkLst>
      </pc:sldChg>
      <pc:sldChg chg="add replId">
        <pc:chgData name="Corey Thomas" userId="S::cthomas@farmland.org::9237f16a-aa8a-4247-af9d-2394dabcec6b" providerId="AD" clId="Web-{60BEA407-07BB-2752-1669-1856D37DB8BF}" dt="2023-02-10T19:25:36.857" v="89"/>
        <pc:sldMkLst>
          <pc:docMk/>
          <pc:sldMk cId="995545307" sldId="1621"/>
        </pc:sldMkLst>
      </pc:sldChg>
      <pc:sldChg chg="add replId">
        <pc:chgData name="Corey Thomas" userId="S::cthomas@farmland.org::9237f16a-aa8a-4247-af9d-2394dabcec6b" providerId="AD" clId="Web-{60BEA407-07BB-2752-1669-1856D37DB8BF}" dt="2023-02-10T19:25:36.873" v="90"/>
        <pc:sldMkLst>
          <pc:docMk/>
          <pc:sldMk cId="332827537" sldId="1622"/>
        </pc:sldMkLst>
      </pc:sldChg>
      <pc:sldChg chg="add replId">
        <pc:chgData name="Corey Thomas" userId="S::cthomas@farmland.org::9237f16a-aa8a-4247-af9d-2394dabcec6b" providerId="AD" clId="Web-{60BEA407-07BB-2752-1669-1856D37DB8BF}" dt="2023-02-10T19:25:36.904" v="91"/>
        <pc:sldMkLst>
          <pc:docMk/>
          <pc:sldMk cId="3080048348" sldId="1623"/>
        </pc:sldMkLst>
      </pc:sldChg>
      <pc:sldChg chg="add replId">
        <pc:chgData name="Corey Thomas" userId="S::cthomas@farmland.org::9237f16a-aa8a-4247-af9d-2394dabcec6b" providerId="AD" clId="Web-{60BEA407-07BB-2752-1669-1856D37DB8BF}" dt="2023-02-10T19:25:37.451" v="92"/>
        <pc:sldMkLst>
          <pc:docMk/>
          <pc:sldMk cId="2336039629" sldId="1624"/>
        </pc:sldMkLst>
      </pc:sldChg>
      <pc:sldChg chg="add replId">
        <pc:chgData name="Corey Thomas" userId="S::cthomas@farmland.org::9237f16a-aa8a-4247-af9d-2394dabcec6b" providerId="AD" clId="Web-{60BEA407-07BB-2752-1669-1856D37DB8BF}" dt="2023-02-10T19:25:37.482" v="93"/>
        <pc:sldMkLst>
          <pc:docMk/>
          <pc:sldMk cId="2817598373" sldId="1625"/>
        </pc:sldMkLst>
      </pc:sldChg>
      <pc:sldChg chg="add replId">
        <pc:chgData name="Corey Thomas" userId="S::cthomas@farmland.org::9237f16a-aa8a-4247-af9d-2394dabcec6b" providerId="AD" clId="Web-{60BEA407-07BB-2752-1669-1856D37DB8BF}" dt="2023-02-10T19:25:37.513" v="94"/>
        <pc:sldMkLst>
          <pc:docMk/>
          <pc:sldMk cId="362281307" sldId="1626"/>
        </pc:sldMkLst>
      </pc:sldChg>
      <pc:sldChg chg="add replId">
        <pc:chgData name="Corey Thomas" userId="S::cthomas@farmland.org::9237f16a-aa8a-4247-af9d-2394dabcec6b" providerId="AD" clId="Web-{60BEA407-07BB-2752-1669-1856D37DB8BF}" dt="2023-02-10T19:25:37.638" v="95"/>
        <pc:sldMkLst>
          <pc:docMk/>
          <pc:sldMk cId="2918158199" sldId="1627"/>
        </pc:sldMkLst>
      </pc:sldChg>
      <pc:sldChg chg="add replId">
        <pc:chgData name="Corey Thomas" userId="S::cthomas@farmland.org::9237f16a-aa8a-4247-af9d-2394dabcec6b" providerId="AD" clId="Web-{60BEA407-07BB-2752-1669-1856D37DB8BF}" dt="2023-02-10T19:25:37.654" v="96"/>
        <pc:sldMkLst>
          <pc:docMk/>
          <pc:sldMk cId="2609803986" sldId="1628"/>
        </pc:sldMkLst>
      </pc:sldChg>
      <pc:sldChg chg="add replId">
        <pc:chgData name="Corey Thomas" userId="S::cthomas@farmland.org::9237f16a-aa8a-4247-af9d-2394dabcec6b" providerId="AD" clId="Web-{60BEA407-07BB-2752-1669-1856D37DB8BF}" dt="2023-02-10T19:25:37.685" v="97"/>
        <pc:sldMkLst>
          <pc:docMk/>
          <pc:sldMk cId="24137817" sldId="1629"/>
        </pc:sldMkLst>
      </pc:sldChg>
      <pc:sldChg chg="add replId">
        <pc:chgData name="Corey Thomas" userId="S::cthomas@farmland.org::9237f16a-aa8a-4247-af9d-2394dabcec6b" providerId="AD" clId="Web-{60BEA407-07BB-2752-1669-1856D37DB8BF}" dt="2023-02-10T19:25:38.326" v="98"/>
        <pc:sldMkLst>
          <pc:docMk/>
          <pc:sldMk cId="1725391214" sldId="1630"/>
        </pc:sldMkLst>
      </pc:sldChg>
      <pc:sldChg chg="add replId">
        <pc:chgData name="Corey Thomas" userId="S::cthomas@farmland.org::9237f16a-aa8a-4247-af9d-2394dabcec6b" providerId="AD" clId="Web-{60BEA407-07BB-2752-1669-1856D37DB8BF}" dt="2023-02-10T19:25:38.357" v="99"/>
        <pc:sldMkLst>
          <pc:docMk/>
          <pc:sldMk cId="1076814979" sldId="1631"/>
        </pc:sldMkLst>
      </pc:sldChg>
      <pc:sldChg chg="add replId">
        <pc:chgData name="Corey Thomas" userId="S::cthomas@farmland.org::9237f16a-aa8a-4247-af9d-2394dabcec6b" providerId="AD" clId="Web-{60BEA407-07BB-2752-1669-1856D37DB8BF}" dt="2023-02-10T19:25:38.373" v="100"/>
        <pc:sldMkLst>
          <pc:docMk/>
          <pc:sldMk cId="1532782544" sldId="1632"/>
        </pc:sldMkLst>
      </pc:sldChg>
      <pc:sldChg chg="add replId">
        <pc:chgData name="Corey Thomas" userId="S::cthomas@farmland.org::9237f16a-aa8a-4247-af9d-2394dabcec6b" providerId="AD" clId="Web-{60BEA407-07BB-2752-1669-1856D37DB8BF}" dt="2023-02-10T19:25:38.514" v="101"/>
        <pc:sldMkLst>
          <pc:docMk/>
          <pc:sldMk cId="1712072961" sldId="1633"/>
        </pc:sldMkLst>
      </pc:sldChg>
      <pc:sldChg chg="add replId">
        <pc:chgData name="Corey Thomas" userId="S::cthomas@farmland.org::9237f16a-aa8a-4247-af9d-2394dabcec6b" providerId="AD" clId="Web-{60BEA407-07BB-2752-1669-1856D37DB8BF}" dt="2023-02-10T19:25:38.529" v="102"/>
        <pc:sldMkLst>
          <pc:docMk/>
          <pc:sldMk cId="3006514999" sldId="1634"/>
        </pc:sldMkLst>
      </pc:sldChg>
      <pc:sldChg chg="add replId">
        <pc:chgData name="Corey Thomas" userId="S::cthomas@farmland.org::9237f16a-aa8a-4247-af9d-2394dabcec6b" providerId="AD" clId="Web-{60BEA407-07BB-2752-1669-1856D37DB8BF}" dt="2023-02-10T19:25:38.560" v="103"/>
        <pc:sldMkLst>
          <pc:docMk/>
          <pc:sldMk cId="2597951099" sldId="1635"/>
        </pc:sldMkLst>
      </pc:sldChg>
      <pc:sldChg chg="add replId">
        <pc:chgData name="Corey Thomas" userId="S::cthomas@farmland.org::9237f16a-aa8a-4247-af9d-2394dabcec6b" providerId="AD" clId="Web-{60BEA407-07BB-2752-1669-1856D37DB8BF}" dt="2023-02-10T19:25:39.873" v="104"/>
        <pc:sldMkLst>
          <pc:docMk/>
          <pc:sldMk cId="2352621914" sldId="1636"/>
        </pc:sldMkLst>
      </pc:sldChg>
      <pc:sldChg chg="add replId">
        <pc:chgData name="Corey Thomas" userId="S::cthomas@farmland.org::9237f16a-aa8a-4247-af9d-2394dabcec6b" providerId="AD" clId="Web-{60BEA407-07BB-2752-1669-1856D37DB8BF}" dt="2023-02-10T19:25:39.889" v="105"/>
        <pc:sldMkLst>
          <pc:docMk/>
          <pc:sldMk cId="1073967729" sldId="1637"/>
        </pc:sldMkLst>
      </pc:sldChg>
      <pc:sldChg chg="add replId">
        <pc:chgData name="Corey Thomas" userId="S::cthomas@farmland.org::9237f16a-aa8a-4247-af9d-2394dabcec6b" providerId="AD" clId="Web-{60BEA407-07BB-2752-1669-1856D37DB8BF}" dt="2023-02-10T19:25:39.920" v="106"/>
        <pc:sldMkLst>
          <pc:docMk/>
          <pc:sldMk cId="541500102" sldId="1638"/>
        </pc:sldMkLst>
      </pc:sldChg>
      <pc:sldChg chg="add replId">
        <pc:chgData name="Corey Thomas" userId="S::cthomas@farmland.org::9237f16a-aa8a-4247-af9d-2394dabcec6b" providerId="AD" clId="Web-{60BEA407-07BB-2752-1669-1856D37DB8BF}" dt="2023-02-10T19:25:40.061" v="107"/>
        <pc:sldMkLst>
          <pc:docMk/>
          <pc:sldMk cId="1334812723" sldId="1639"/>
        </pc:sldMkLst>
      </pc:sldChg>
      <pc:sldChg chg="add replId">
        <pc:chgData name="Corey Thomas" userId="S::cthomas@farmland.org::9237f16a-aa8a-4247-af9d-2394dabcec6b" providerId="AD" clId="Web-{60BEA407-07BB-2752-1669-1856D37DB8BF}" dt="2023-02-10T19:25:40.076" v="108"/>
        <pc:sldMkLst>
          <pc:docMk/>
          <pc:sldMk cId="1498998984" sldId="1640"/>
        </pc:sldMkLst>
      </pc:sldChg>
      <pc:sldChg chg="add replId">
        <pc:chgData name="Corey Thomas" userId="S::cthomas@farmland.org::9237f16a-aa8a-4247-af9d-2394dabcec6b" providerId="AD" clId="Web-{60BEA407-07BB-2752-1669-1856D37DB8BF}" dt="2023-02-10T19:25:40.107" v="109"/>
        <pc:sldMkLst>
          <pc:docMk/>
          <pc:sldMk cId="3568397058" sldId="1641"/>
        </pc:sldMkLst>
      </pc:sldChg>
      <pc:sldChg chg="add replId">
        <pc:chgData name="Corey Thomas" userId="S::cthomas@farmland.org::9237f16a-aa8a-4247-af9d-2394dabcec6b" providerId="AD" clId="Web-{60BEA407-07BB-2752-1669-1856D37DB8BF}" dt="2023-02-10T19:25:40.232" v="110"/>
        <pc:sldMkLst>
          <pc:docMk/>
          <pc:sldMk cId="3248697779" sldId="1642"/>
        </pc:sldMkLst>
      </pc:sldChg>
      <pc:sldChg chg="add replId">
        <pc:chgData name="Corey Thomas" userId="S::cthomas@farmland.org::9237f16a-aa8a-4247-af9d-2394dabcec6b" providerId="AD" clId="Web-{60BEA407-07BB-2752-1669-1856D37DB8BF}" dt="2023-02-10T19:25:40.248" v="111"/>
        <pc:sldMkLst>
          <pc:docMk/>
          <pc:sldMk cId="1367892806" sldId="1643"/>
        </pc:sldMkLst>
      </pc:sldChg>
      <pc:sldChg chg="add replId">
        <pc:chgData name="Corey Thomas" userId="S::cthomas@farmland.org::9237f16a-aa8a-4247-af9d-2394dabcec6b" providerId="AD" clId="Web-{60BEA407-07BB-2752-1669-1856D37DB8BF}" dt="2023-02-10T19:25:40.279" v="112"/>
        <pc:sldMkLst>
          <pc:docMk/>
          <pc:sldMk cId="1967374405" sldId="1644"/>
        </pc:sldMkLst>
      </pc:sldChg>
      <pc:sldChg chg="add replId">
        <pc:chgData name="Corey Thomas" userId="S::cthomas@farmland.org::9237f16a-aa8a-4247-af9d-2394dabcec6b" providerId="AD" clId="Web-{60BEA407-07BB-2752-1669-1856D37DB8BF}" dt="2023-02-10T19:25:41.420" v="113"/>
        <pc:sldMkLst>
          <pc:docMk/>
          <pc:sldMk cId="3325206179" sldId="1645"/>
        </pc:sldMkLst>
      </pc:sldChg>
      <pc:sldChg chg="add replId">
        <pc:chgData name="Corey Thomas" userId="S::cthomas@farmland.org::9237f16a-aa8a-4247-af9d-2394dabcec6b" providerId="AD" clId="Web-{60BEA407-07BB-2752-1669-1856D37DB8BF}" dt="2023-02-10T19:25:41.436" v="114"/>
        <pc:sldMkLst>
          <pc:docMk/>
          <pc:sldMk cId="1704524770" sldId="1646"/>
        </pc:sldMkLst>
      </pc:sldChg>
      <pc:sldChg chg="add replId">
        <pc:chgData name="Corey Thomas" userId="S::cthomas@farmland.org::9237f16a-aa8a-4247-af9d-2394dabcec6b" providerId="AD" clId="Web-{60BEA407-07BB-2752-1669-1856D37DB8BF}" dt="2023-02-10T19:25:41.451" v="115"/>
        <pc:sldMkLst>
          <pc:docMk/>
          <pc:sldMk cId="1151305755" sldId="1647"/>
        </pc:sldMkLst>
      </pc:sldChg>
      <pc:sldChg chg="add replId">
        <pc:chgData name="Corey Thomas" userId="S::cthomas@farmland.org::9237f16a-aa8a-4247-af9d-2394dabcec6b" providerId="AD" clId="Web-{60BEA407-07BB-2752-1669-1856D37DB8BF}" dt="2023-02-10T19:25:41.576" v="116"/>
        <pc:sldMkLst>
          <pc:docMk/>
          <pc:sldMk cId="2374813223" sldId="1648"/>
        </pc:sldMkLst>
      </pc:sldChg>
      <pc:sldChg chg="add replId">
        <pc:chgData name="Corey Thomas" userId="S::cthomas@farmland.org::9237f16a-aa8a-4247-af9d-2394dabcec6b" providerId="AD" clId="Web-{60BEA407-07BB-2752-1669-1856D37DB8BF}" dt="2023-02-10T19:25:41.608" v="117"/>
        <pc:sldMkLst>
          <pc:docMk/>
          <pc:sldMk cId="1384078725" sldId="1649"/>
        </pc:sldMkLst>
      </pc:sldChg>
      <pc:sldChg chg="add replId">
        <pc:chgData name="Corey Thomas" userId="S::cthomas@farmland.org::9237f16a-aa8a-4247-af9d-2394dabcec6b" providerId="AD" clId="Web-{60BEA407-07BB-2752-1669-1856D37DB8BF}" dt="2023-02-10T19:25:41.623" v="118"/>
        <pc:sldMkLst>
          <pc:docMk/>
          <pc:sldMk cId="1029409037" sldId="1650"/>
        </pc:sldMkLst>
      </pc:sldChg>
    </pc:docChg>
  </pc:docChgLst>
  <pc:docChgLst>
    <pc:chgData name="Corey Thomas" userId="S::cthomas@farmland.org::9237f16a-aa8a-4247-af9d-2394dabcec6b" providerId="AD" clId="Web-{1A5090E9-6CBB-52B8-2A14-4F9E075AD06E}"/>
    <pc:docChg chg="modSld">
      <pc:chgData name="Corey Thomas" userId="S::cthomas@farmland.org::9237f16a-aa8a-4247-af9d-2394dabcec6b" providerId="AD" clId="Web-{1A5090E9-6CBB-52B8-2A14-4F9E075AD06E}" dt="2023-03-14T12:14:10.269" v="156" actId="20577"/>
      <pc:docMkLst>
        <pc:docMk/>
      </pc:docMkLst>
      <pc:sldChg chg="modSp">
        <pc:chgData name="Corey Thomas" userId="S::cthomas@farmland.org::9237f16a-aa8a-4247-af9d-2394dabcec6b" providerId="AD" clId="Web-{1A5090E9-6CBB-52B8-2A14-4F9E075AD06E}" dt="2023-03-14T12:06:26.241" v="39" actId="20577"/>
        <pc:sldMkLst>
          <pc:docMk/>
          <pc:sldMk cId="3834367917" sldId="1576"/>
        </pc:sldMkLst>
        <pc:spChg chg="mod">
          <ac:chgData name="Corey Thomas" userId="S::cthomas@farmland.org::9237f16a-aa8a-4247-af9d-2394dabcec6b" providerId="AD" clId="Web-{1A5090E9-6CBB-52B8-2A14-4F9E075AD06E}" dt="2023-03-14T12:06:26.241" v="39" actId="20577"/>
          <ac:spMkLst>
            <pc:docMk/>
            <pc:sldMk cId="3834367917" sldId="1576"/>
            <ac:spMk id="2" creationId="{CB631567-66E3-486E-9DD2-910A1C96319F}"/>
          </ac:spMkLst>
        </pc:spChg>
      </pc:sldChg>
      <pc:sldChg chg="modSp">
        <pc:chgData name="Corey Thomas" userId="S::cthomas@farmland.org::9237f16a-aa8a-4247-af9d-2394dabcec6b" providerId="AD" clId="Web-{1A5090E9-6CBB-52B8-2A14-4F9E075AD06E}" dt="2023-03-14T12:14:10.269" v="156" actId="20577"/>
        <pc:sldMkLst>
          <pc:docMk/>
          <pc:sldMk cId="3605901411" sldId="1618"/>
        </pc:sldMkLst>
        <pc:spChg chg="mod">
          <ac:chgData name="Corey Thomas" userId="S::cthomas@farmland.org::9237f16a-aa8a-4247-af9d-2394dabcec6b" providerId="AD" clId="Web-{1A5090E9-6CBB-52B8-2A14-4F9E075AD06E}" dt="2023-03-14T12:14:10.269" v="156" actId="20577"/>
          <ac:spMkLst>
            <pc:docMk/>
            <pc:sldMk cId="3605901411" sldId="1618"/>
            <ac:spMk id="3" creationId="{C66E1541-4121-A413-E87F-56421DD6AB6F}"/>
          </ac:spMkLst>
        </pc:spChg>
      </pc:sldChg>
      <pc:sldChg chg="modSp">
        <pc:chgData name="Corey Thomas" userId="S::cthomas@farmland.org::9237f16a-aa8a-4247-af9d-2394dabcec6b" providerId="AD" clId="Web-{1A5090E9-6CBB-52B8-2A14-4F9E075AD06E}" dt="2023-03-14T12:14:05.175" v="154" actId="20577"/>
        <pc:sldMkLst>
          <pc:docMk/>
          <pc:sldMk cId="1900367776" sldId="1620"/>
        </pc:sldMkLst>
        <pc:spChg chg="mod">
          <ac:chgData name="Corey Thomas" userId="S::cthomas@farmland.org::9237f16a-aa8a-4247-af9d-2394dabcec6b" providerId="AD" clId="Web-{1A5090E9-6CBB-52B8-2A14-4F9E075AD06E}" dt="2023-03-14T12:14:05.175" v="154" actId="20577"/>
          <ac:spMkLst>
            <pc:docMk/>
            <pc:sldMk cId="1900367776" sldId="1620"/>
            <ac:spMk id="3" creationId="{1112FBAF-CA1B-99D6-81FA-44DDDD85D095}"/>
          </ac:spMkLst>
        </pc:spChg>
        <pc:picChg chg="mod">
          <ac:chgData name="Corey Thomas" userId="S::cthomas@farmland.org::9237f16a-aa8a-4247-af9d-2394dabcec6b" providerId="AD" clId="Web-{1A5090E9-6CBB-52B8-2A14-4F9E075AD06E}" dt="2023-03-14T12:04:42.113" v="28" actId="1076"/>
          <ac:picMkLst>
            <pc:docMk/>
            <pc:sldMk cId="1900367776" sldId="1620"/>
            <ac:picMk id="4" creationId="{7390D01F-D159-EAAD-082E-CF8C962DA769}"/>
          </ac:picMkLst>
        </pc:picChg>
      </pc:sldChg>
    </pc:docChg>
  </pc:docChgLst>
  <pc:docChgLst>
    <pc:chgData name="Corey Thomas" userId="S::cthomas@farmland.org::9237f16a-aa8a-4247-af9d-2394dabcec6b" providerId="AD" clId="Web-{34C651EB-E802-C0D2-0FBF-7CBD20CD7AEB}"/>
    <pc:docChg chg="modSld">
      <pc:chgData name="Corey Thomas" userId="S::cthomas@farmland.org::9237f16a-aa8a-4247-af9d-2394dabcec6b" providerId="AD" clId="Web-{34C651EB-E802-C0D2-0FBF-7CBD20CD7AEB}" dt="2023-03-13T17:22:25.475" v="217" actId="20577"/>
      <pc:docMkLst>
        <pc:docMk/>
      </pc:docMkLst>
      <pc:sldChg chg="modSp">
        <pc:chgData name="Corey Thomas" userId="S::cthomas@farmland.org::9237f16a-aa8a-4247-af9d-2394dabcec6b" providerId="AD" clId="Web-{34C651EB-E802-C0D2-0FBF-7CBD20CD7AEB}" dt="2023-03-13T17:20:09.425" v="195" actId="20577"/>
        <pc:sldMkLst>
          <pc:docMk/>
          <pc:sldMk cId="3834367917" sldId="1576"/>
        </pc:sldMkLst>
        <pc:spChg chg="mod">
          <ac:chgData name="Corey Thomas" userId="S::cthomas@farmland.org::9237f16a-aa8a-4247-af9d-2394dabcec6b" providerId="AD" clId="Web-{34C651EB-E802-C0D2-0FBF-7CBD20CD7AEB}" dt="2023-03-13T17:20:09.425" v="195" actId="20577"/>
          <ac:spMkLst>
            <pc:docMk/>
            <pc:sldMk cId="3834367917" sldId="1576"/>
            <ac:spMk id="2" creationId="{CB631567-66E3-486E-9DD2-910A1C96319F}"/>
          </ac:spMkLst>
        </pc:spChg>
      </pc:sldChg>
      <pc:sldChg chg="modSp">
        <pc:chgData name="Corey Thomas" userId="S::cthomas@farmland.org::9237f16a-aa8a-4247-af9d-2394dabcec6b" providerId="AD" clId="Web-{34C651EB-E802-C0D2-0FBF-7CBD20CD7AEB}" dt="2023-03-13T17:22:25.475" v="217" actId="20577"/>
        <pc:sldMkLst>
          <pc:docMk/>
          <pc:sldMk cId="1734695301" sldId="1615"/>
        </pc:sldMkLst>
        <pc:spChg chg="mod">
          <ac:chgData name="Corey Thomas" userId="S::cthomas@farmland.org::9237f16a-aa8a-4247-af9d-2394dabcec6b" providerId="AD" clId="Web-{34C651EB-E802-C0D2-0FBF-7CBD20CD7AEB}" dt="2023-03-13T17:22:25.475" v="217" actId="20577"/>
          <ac:spMkLst>
            <pc:docMk/>
            <pc:sldMk cId="1734695301" sldId="1615"/>
            <ac:spMk id="3" creationId="{C66E1541-4121-A413-E87F-56421DD6AB6F}"/>
          </ac:spMkLst>
        </pc:spChg>
      </pc:sldChg>
      <pc:sldChg chg="modSp">
        <pc:chgData name="Corey Thomas" userId="S::cthomas@farmland.org::9237f16a-aa8a-4247-af9d-2394dabcec6b" providerId="AD" clId="Web-{34C651EB-E802-C0D2-0FBF-7CBD20CD7AEB}" dt="2023-03-13T17:22:20.459" v="215" actId="20577"/>
        <pc:sldMkLst>
          <pc:docMk/>
          <pc:sldMk cId="3264754989" sldId="1617"/>
        </pc:sldMkLst>
        <pc:spChg chg="mod">
          <ac:chgData name="Corey Thomas" userId="S::cthomas@farmland.org::9237f16a-aa8a-4247-af9d-2394dabcec6b" providerId="AD" clId="Web-{34C651EB-E802-C0D2-0FBF-7CBD20CD7AEB}" dt="2023-03-13T17:22:20.459" v="215" actId="20577"/>
          <ac:spMkLst>
            <pc:docMk/>
            <pc:sldMk cId="3264754989" sldId="1617"/>
            <ac:spMk id="3" creationId="{1112FBAF-CA1B-99D6-81FA-44DDDD85D095}"/>
          </ac:spMkLst>
        </pc:spChg>
        <pc:picChg chg="mod">
          <ac:chgData name="Corey Thomas" userId="S::cthomas@farmland.org::9237f16a-aa8a-4247-af9d-2394dabcec6b" providerId="AD" clId="Web-{34C651EB-E802-C0D2-0FBF-7CBD20CD7AEB}" dt="2023-03-13T17:18:38.641" v="185" actId="1076"/>
          <ac:picMkLst>
            <pc:docMk/>
            <pc:sldMk cId="3264754989" sldId="1617"/>
            <ac:picMk id="5" creationId="{7CC2F713-D964-0EE2-0BC6-B5FE3FA6857E}"/>
          </ac:picMkLst>
        </pc:picChg>
      </pc:sldChg>
    </pc:docChg>
  </pc:docChgLst>
  <pc:docChgLst>
    <pc:chgData name="Corey Thomas" userId="S::cthomas@farmland.org::9237f16a-aa8a-4247-af9d-2394dabcec6b" providerId="AD" clId="Web-{BD0D42B4-C467-2B39-6B9E-1142A2C3A766}"/>
    <pc:docChg chg="delSld modSld">
      <pc:chgData name="Corey Thomas" userId="S::cthomas@farmland.org::9237f16a-aa8a-4247-af9d-2394dabcec6b" providerId="AD" clId="Web-{BD0D42B4-C467-2B39-6B9E-1142A2C3A766}" dt="2023-03-07T18:17:07.788" v="550" actId="1076"/>
      <pc:docMkLst>
        <pc:docMk/>
      </pc:docMkLst>
      <pc:sldChg chg="modSp">
        <pc:chgData name="Corey Thomas" userId="S::cthomas@farmland.org::9237f16a-aa8a-4247-af9d-2394dabcec6b" providerId="AD" clId="Web-{BD0D42B4-C467-2B39-6B9E-1142A2C3A766}" dt="2023-03-07T18:08:18.050" v="76" actId="20577"/>
        <pc:sldMkLst>
          <pc:docMk/>
          <pc:sldMk cId="164108173" sldId="1594"/>
        </pc:sldMkLst>
        <pc:spChg chg="mod">
          <ac:chgData name="Corey Thomas" userId="S::cthomas@farmland.org::9237f16a-aa8a-4247-af9d-2394dabcec6b" providerId="AD" clId="Web-{BD0D42B4-C467-2B39-6B9E-1142A2C3A766}" dt="2023-03-07T18:08:18.050" v="76" actId="20577"/>
          <ac:spMkLst>
            <pc:docMk/>
            <pc:sldMk cId="164108173" sldId="1594"/>
            <ac:spMk id="2" creationId="{42FD9672-B7D3-493A-87E6-7B4B4BB6B42A}"/>
          </ac:spMkLst>
        </pc:spChg>
      </pc:sldChg>
      <pc:sldChg chg="addSp modSp">
        <pc:chgData name="Corey Thomas" userId="S::cthomas@farmland.org::9237f16a-aa8a-4247-af9d-2394dabcec6b" providerId="AD" clId="Web-{BD0D42B4-C467-2B39-6B9E-1142A2C3A766}" dt="2023-03-07T18:07:47.908" v="58" actId="1076"/>
        <pc:sldMkLst>
          <pc:docMk/>
          <pc:sldMk cId="1534995235" sldId="1595"/>
        </pc:sldMkLst>
        <pc:spChg chg="mod">
          <ac:chgData name="Corey Thomas" userId="S::cthomas@farmland.org::9237f16a-aa8a-4247-af9d-2394dabcec6b" providerId="AD" clId="Web-{BD0D42B4-C467-2B39-6B9E-1142A2C3A766}" dt="2023-03-07T18:04:43.145" v="4" actId="20577"/>
          <ac:spMkLst>
            <pc:docMk/>
            <pc:sldMk cId="1534995235" sldId="1595"/>
            <ac:spMk id="2" creationId="{FAC3C36B-16D7-877D-9DBE-035695E2DD61}"/>
          </ac:spMkLst>
        </pc:spChg>
        <pc:spChg chg="mod">
          <ac:chgData name="Corey Thomas" userId="S::cthomas@farmland.org::9237f16a-aa8a-4247-af9d-2394dabcec6b" providerId="AD" clId="Web-{BD0D42B4-C467-2B39-6B9E-1142A2C3A766}" dt="2023-03-07T18:07:38.516" v="47" actId="20577"/>
          <ac:spMkLst>
            <pc:docMk/>
            <pc:sldMk cId="1534995235" sldId="1595"/>
            <ac:spMk id="3" creationId="{1112FBAF-CA1B-99D6-81FA-44DDDD85D095}"/>
          </ac:spMkLst>
        </pc:spChg>
        <pc:spChg chg="add mod">
          <ac:chgData name="Corey Thomas" userId="S::cthomas@farmland.org::9237f16a-aa8a-4247-af9d-2394dabcec6b" providerId="AD" clId="Web-{BD0D42B4-C467-2B39-6B9E-1142A2C3A766}" dt="2023-03-07T18:07:47.908" v="58" actId="1076"/>
          <ac:spMkLst>
            <pc:docMk/>
            <pc:sldMk cId="1534995235" sldId="1595"/>
            <ac:spMk id="5" creationId="{B700AD9F-CF36-C8B8-B494-D923A391C35B}"/>
          </ac:spMkLst>
        </pc:spChg>
        <pc:picChg chg="add mod">
          <ac:chgData name="Corey Thomas" userId="S::cthomas@farmland.org::9237f16a-aa8a-4247-af9d-2394dabcec6b" providerId="AD" clId="Web-{BD0D42B4-C467-2B39-6B9E-1142A2C3A766}" dt="2023-03-07T18:07:47.892" v="57" actId="1076"/>
          <ac:picMkLst>
            <pc:docMk/>
            <pc:sldMk cId="1534995235" sldId="1595"/>
            <ac:picMk id="4" creationId="{6D8B9D93-B8F9-4EFB-7EC7-DF2A39C340F8}"/>
          </ac:picMkLst>
        </pc:picChg>
      </pc:sldChg>
      <pc:sldChg chg="modSp">
        <pc:chgData name="Corey Thomas" userId="S::cthomas@farmland.org::9237f16a-aa8a-4247-af9d-2394dabcec6b" providerId="AD" clId="Web-{BD0D42B4-C467-2B39-6B9E-1142A2C3A766}" dt="2023-03-07T18:09:01.787" v="128" actId="20577"/>
        <pc:sldMkLst>
          <pc:docMk/>
          <pc:sldMk cId="2797321471" sldId="1598"/>
        </pc:sldMkLst>
        <pc:spChg chg="mod">
          <ac:chgData name="Corey Thomas" userId="S::cthomas@farmland.org::9237f16a-aa8a-4247-af9d-2394dabcec6b" providerId="AD" clId="Web-{BD0D42B4-C467-2B39-6B9E-1142A2C3A766}" dt="2023-03-07T18:09:01.787" v="128" actId="20577"/>
          <ac:spMkLst>
            <pc:docMk/>
            <pc:sldMk cId="2797321471" sldId="1598"/>
            <ac:spMk id="2" creationId="{42FD9672-B7D3-493A-87E6-7B4B4BB6B42A}"/>
          </ac:spMkLst>
        </pc:spChg>
      </pc:sldChg>
      <pc:sldChg chg="addSp modSp">
        <pc:chgData name="Corey Thomas" userId="S::cthomas@farmland.org::9237f16a-aa8a-4247-af9d-2394dabcec6b" providerId="AD" clId="Web-{BD0D42B4-C467-2B39-6B9E-1142A2C3A766}" dt="2023-03-07T18:16:18.035" v="515" actId="1076"/>
        <pc:sldMkLst>
          <pc:docMk/>
          <pc:sldMk cId="2269517857" sldId="1599"/>
        </pc:sldMkLst>
        <pc:spChg chg="mod">
          <ac:chgData name="Corey Thomas" userId="S::cthomas@farmland.org::9237f16a-aa8a-4247-af9d-2394dabcec6b" providerId="AD" clId="Web-{BD0D42B4-C467-2B39-6B9E-1142A2C3A766}" dt="2023-03-07T18:09:07.647" v="130" actId="20577"/>
          <ac:spMkLst>
            <pc:docMk/>
            <pc:sldMk cId="2269517857" sldId="1599"/>
            <ac:spMk id="2" creationId="{FAC3C36B-16D7-877D-9DBE-035695E2DD61}"/>
          </ac:spMkLst>
        </pc:spChg>
        <pc:spChg chg="mod">
          <ac:chgData name="Corey Thomas" userId="S::cthomas@farmland.org::9237f16a-aa8a-4247-af9d-2394dabcec6b" providerId="AD" clId="Web-{BD0D42B4-C467-2B39-6B9E-1142A2C3A766}" dt="2023-03-07T18:08:44.661" v="105" actId="20577"/>
          <ac:spMkLst>
            <pc:docMk/>
            <pc:sldMk cId="2269517857" sldId="1599"/>
            <ac:spMk id="3" creationId="{1112FBAF-CA1B-99D6-81FA-44DDDD85D095}"/>
          </ac:spMkLst>
        </pc:spChg>
        <pc:spChg chg="add mod">
          <ac:chgData name="Corey Thomas" userId="S::cthomas@farmland.org::9237f16a-aa8a-4247-af9d-2394dabcec6b" providerId="AD" clId="Web-{BD0D42B4-C467-2B39-6B9E-1142A2C3A766}" dt="2023-03-07T18:16:18.035" v="515" actId="1076"/>
          <ac:spMkLst>
            <pc:docMk/>
            <pc:sldMk cId="2269517857" sldId="1599"/>
            <ac:spMk id="5" creationId="{7F5E1251-0D6A-4A42-EDA1-48286F98C3B9}"/>
          </ac:spMkLst>
        </pc:spChg>
        <pc:picChg chg="add mod">
          <ac:chgData name="Corey Thomas" userId="S::cthomas@farmland.org::9237f16a-aa8a-4247-af9d-2394dabcec6b" providerId="AD" clId="Web-{BD0D42B4-C467-2B39-6B9E-1142A2C3A766}" dt="2023-03-07T18:16:18.035" v="514" actId="1076"/>
          <ac:picMkLst>
            <pc:docMk/>
            <pc:sldMk cId="2269517857" sldId="1599"/>
            <ac:picMk id="4" creationId="{C57CDD7E-7605-6FF6-7FDE-728AA5329605}"/>
          </ac:picMkLst>
        </pc:picChg>
      </pc:sldChg>
      <pc:sldChg chg="modSp">
        <pc:chgData name="Corey Thomas" userId="S::cthomas@farmland.org::9237f16a-aa8a-4247-af9d-2394dabcec6b" providerId="AD" clId="Web-{BD0D42B4-C467-2B39-6B9E-1142A2C3A766}" dt="2023-03-07T18:10:02.166" v="188" actId="20577"/>
        <pc:sldMkLst>
          <pc:docMk/>
          <pc:sldMk cId="2960485283" sldId="1601"/>
        </pc:sldMkLst>
        <pc:spChg chg="mod">
          <ac:chgData name="Corey Thomas" userId="S::cthomas@farmland.org::9237f16a-aa8a-4247-af9d-2394dabcec6b" providerId="AD" clId="Web-{BD0D42B4-C467-2B39-6B9E-1142A2C3A766}" dt="2023-03-07T18:10:02.166" v="188" actId="20577"/>
          <ac:spMkLst>
            <pc:docMk/>
            <pc:sldMk cId="2960485283" sldId="1601"/>
            <ac:spMk id="2" creationId="{42FD9672-B7D3-493A-87E6-7B4B4BB6B42A}"/>
          </ac:spMkLst>
        </pc:spChg>
      </pc:sldChg>
      <pc:sldChg chg="addSp modSp">
        <pc:chgData name="Corey Thomas" userId="S::cthomas@farmland.org::9237f16a-aa8a-4247-af9d-2394dabcec6b" providerId="AD" clId="Web-{BD0D42B4-C467-2B39-6B9E-1142A2C3A766}" dt="2023-03-07T18:16:28.582" v="524" actId="1076"/>
        <pc:sldMkLst>
          <pc:docMk/>
          <pc:sldMk cId="683537687" sldId="1602"/>
        </pc:sldMkLst>
        <pc:spChg chg="mod">
          <ac:chgData name="Corey Thomas" userId="S::cthomas@farmland.org::9237f16a-aa8a-4247-af9d-2394dabcec6b" providerId="AD" clId="Web-{BD0D42B4-C467-2B39-6B9E-1142A2C3A766}" dt="2023-03-07T18:09:19.648" v="138" actId="20577"/>
          <ac:spMkLst>
            <pc:docMk/>
            <pc:sldMk cId="683537687" sldId="1602"/>
            <ac:spMk id="2" creationId="{FAC3C36B-16D7-877D-9DBE-035695E2DD61}"/>
          </ac:spMkLst>
        </pc:spChg>
        <pc:spChg chg="mod">
          <ac:chgData name="Corey Thomas" userId="S::cthomas@farmland.org::9237f16a-aa8a-4247-af9d-2394dabcec6b" providerId="AD" clId="Web-{BD0D42B4-C467-2B39-6B9E-1142A2C3A766}" dt="2023-03-07T18:09:49.759" v="176" actId="20577"/>
          <ac:spMkLst>
            <pc:docMk/>
            <pc:sldMk cId="683537687" sldId="1602"/>
            <ac:spMk id="3" creationId="{1112FBAF-CA1B-99D6-81FA-44DDDD85D095}"/>
          </ac:spMkLst>
        </pc:spChg>
        <pc:spChg chg="add mod">
          <ac:chgData name="Corey Thomas" userId="S::cthomas@farmland.org::9237f16a-aa8a-4247-af9d-2394dabcec6b" providerId="AD" clId="Web-{BD0D42B4-C467-2B39-6B9E-1142A2C3A766}" dt="2023-03-07T18:16:28.582" v="524" actId="1076"/>
          <ac:spMkLst>
            <pc:docMk/>
            <pc:sldMk cId="683537687" sldId="1602"/>
            <ac:spMk id="5" creationId="{9F3DD74F-18A8-1DF7-5F6B-4DA7822643AA}"/>
          </ac:spMkLst>
        </pc:spChg>
        <pc:picChg chg="add mod">
          <ac:chgData name="Corey Thomas" userId="S::cthomas@farmland.org::9237f16a-aa8a-4247-af9d-2394dabcec6b" providerId="AD" clId="Web-{BD0D42B4-C467-2B39-6B9E-1142A2C3A766}" dt="2023-03-07T18:16:28.567" v="523" actId="1076"/>
          <ac:picMkLst>
            <pc:docMk/>
            <pc:sldMk cId="683537687" sldId="1602"/>
            <ac:picMk id="4" creationId="{EAD90253-1F29-A28D-8579-4BAE2886546A}"/>
          </ac:picMkLst>
        </pc:picChg>
      </pc:sldChg>
      <pc:sldChg chg="modSp">
        <pc:chgData name="Corey Thomas" userId="S::cthomas@farmland.org::9237f16a-aa8a-4247-af9d-2394dabcec6b" providerId="AD" clId="Web-{BD0D42B4-C467-2B39-6B9E-1142A2C3A766}" dt="2023-03-07T18:11:01.639" v="258" actId="20577"/>
        <pc:sldMkLst>
          <pc:docMk/>
          <pc:sldMk cId="3765290780" sldId="1604"/>
        </pc:sldMkLst>
        <pc:spChg chg="mod">
          <ac:chgData name="Corey Thomas" userId="S::cthomas@farmland.org::9237f16a-aa8a-4247-af9d-2394dabcec6b" providerId="AD" clId="Web-{BD0D42B4-C467-2B39-6B9E-1142A2C3A766}" dt="2023-03-07T18:11:01.639" v="258" actId="20577"/>
          <ac:spMkLst>
            <pc:docMk/>
            <pc:sldMk cId="3765290780" sldId="1604"/>
            <ac:spMk id="2" creationId="{42FD9672-B7D3-493A-87E6-7B4B4BB6B42A}"/>
          </ac:spMkLst>
        </pc:spChg>
      </pc:sldChg>
      <pc:sldChg chg="addSp modSp">
        <pc:chgData name="Corey Thomas" userId="S::cthomas@farmland.org::9237f16a-aa8a-4247-af9d-2394dabcec6b" providerId="AD" clId="Web-{BD0D42B4-C467-2B39-6B9E-1142A2C3A766}" dt="2023-03-07T18:16:37.989" v="531" actId="14100"/>
        <pc:sldMkLst>
          <pc:docMk/>
          <pc:sldMk cId="167392823" sldId="1605"/>
        </pc:sldMkLst>
        <pc:spChg chg="mod">
          <ac:chgData name="Corey Thomas" userId="S::cthomas@farmland.org::9237f16a-aa8a-4247-af9d-2394dabcec6b" providerId="AD" clId="Web-{BD0D42B4-C467-2B39-6B9E-1142A2C3A766}" dt="2023-03-07T18:10:17.996" v="195" actId="20577"/>
          <ac:spMkLst>
            <pc:docMk/>
            <pc:sldMk cId="167392823" sldId="1605"/>
            <ac:spMk id="2" creationId="{FAC3C36B-16D7-877D-9DBE-035695E2DD61}"/>
          </ac:spMkLst>
        </pc:spChg>
        <pc:spChg chg="mod">
          <ac:chgData name="Corey Thomas" userId="S::cthomas@farmland.org::9237f16a-aa8a-4247-af9d-2394dabcec6b" providerId="AD" clId="Web-{BD0D42B4-C467-2B39-6B9E-1142A2C3A766}" dt="2023-03-07T18:10:41.075" v="242" actId="20577"/>
          <ac:spMkLst>
            <pc:docMk/>
            <pc:sldMk cId="167392823" sldId="1605"/>
            <ac:spMk id="3" creationId="{1112FBAF-CA1B-99D6-81FA-44DDDD85D095}"/>
          </ac:spMkLst>
        </pc:spChg>
        <pc:spChg chg="add mod">
          <ac:chgData name="Corey Thomas" userId="S::cthomas@farmland.org::9237f16a-aa8a-4247-af9d-2394dabcec6b" providerId="AD" clId="Web-{BD0D42B4-C467-2B39-6B9E-1142A2C3A766}" dt="2023-03-07T18:16:37.989" v="531" actId="14100"/>
          <ac:spMkLst>
            <pc:docMk/>
            <pc:sldMk cId="167392823" sldId="1605"/>
            <ac:spMk id="5" creationId="{225C423C-E057-5B02-E904-6BBAB6B7E8E5}"/>
          </ac:spMkLst>
        </pc:spChg>
        <pc:picChg chg="add mod">
          <ac:chgData name="Corey Thomas" userId="S::cthomas@farmland.org::9237f16a-aa8a-4247-af9d-2394dabcec6b" providerId="AD" clId="Web-{BD0D42B4-C467-2B39-6B9E-1142A2C3A766}" dt="2023-03-07T18:16:37.974" v="530" actId="14100"/>
          <ac:picMkLst>
            <pc:docMk/>
            <pc:sldMk cId="167392823" sldId="1605"/>
            <ac:picMk id="4" creationId="{92B76F70-2CB0-E5A0-AAC1-6AC710532F9B}"/>
          </ac:picMkLst>
        </pc:picChg>
      </pc:sldChg>
      <pc:sldChg chg="modSp">
        <pc:chgData name="Corey Thomas" userId="S::cthomas@farmland.org::9237f16a-aa8a-4247-af9d-2394dabcec6b" providerId="AD" clId="Web-{BD0D42B4-C467-2B39-6B9E-1142A2C3A766}" dt="2023-03-07T18:12:16.691" v="317" actId="20577"/>
        <pc:sldMkLst>
          <pc:docMk/>
          <pc:sldMk cId="1897650972" sldId="1608"/>
        </pc:sldMkLst>
        <pc:spChg chg="mod">
          <ac:chgData name="Corey Thomas" userId="S::cthomas@farmland.org::9237f16a-aa8a-4247-af9d-2394dabcec6b" providerId="AD" clId="Web-{BD0D42B4-C467-2B39-6B9E-1142A2C3A766}" dt="2023-03-07T18:11:45.611" v="272" actId="20577"/>
          <ac:spMkLst>
            <pc:docMk/>
            <pc:sldMk cId="1897650972" sldId="1608"/>
            <ac:spMk id="2" creationId="{FAC3C36B-16D7-877D-9DBE-035695E2DD61}"/>
          </ac:spMkLst>
        </pc:spChg>
        <pc:spChg chg="mod">
          <ac:chgData name="Corey Thomas" userId="S::cthomas@farmland.org::9237f16a-aa8a-4247-af9d-2394dabcec6b" providerId="AD" clId="Web-{BD0D42B4-C467-2B39-6B9E-1142A2C3A766}" dt="2023-03-07T18:12:16.691" v="317" actId="20577"/>
          <ac:spMkLst>
            <pc:docMk/>
            <pc:sldMk cId="1897650972" sldId="1608"/>
            <ac:spMk id="3" creationId="{1112FBAF-CA1B-99D6-81FA-44DDDD85D095}"/>
          </ac:spMkLst>
        </pc:spChg>
      </pc:sldChg>
      <pc:sldChg chg="addSp modSp">
        <pc:chgData name="Corey Thomas" userId="S::cthomas@farmland.org::9237f16a-aa8a-4247-af9d-2394dabcec6b" providerId="AD" clId="Web-{BD0D42B4-C467-2B39-6B9E-1142A2C3A766}" dt="2023-03-07T18:16:51.475" v="540" actId="1076"/>
        <pc:sldMkLst>
          <pc:docMk/>
          <pc:sldMk cId="1440401181" sldId="1611"/>
        </pc:sldMkLst>
        <pc:spChg chg="mod">
          <ac:chgData name="Corey Thomas" userId="S::cthomas@farmland.org::9237f16a-aa8a-4247-af9d-2394dabcec6b" providerId="AD" clId="Web-{BD0D42B4-C467-2B39-6B9E-1142A2C3A766}" dt="2023-03-07T18:12:20.566" v="323" actId="20577"/>
          <ac:spMkLst>
            <pc:docMk/>
            <pc:sldMk cId="1440401181" sldId="1611"/>
            <ac:spMk id="2" creationId="{FAC3C36B-16D7-877D-9DBE-035695E2DD61}"/>
          </ac:spMkLst>
        </pc:spChg>
        <pc:spChg chg="mod">
          <ac:chgData name="Corey Thomas" userId="S::cthomas@farmland.org::9237f16a-aa8a-4247-af9d-2394dabcec6b" providerId="AD" clId="Web-{BD0D42B4-C467-2B39-6B9E-1142A2C3A766}" dt="2023-03-07T18:12:43.833" v="349" actId="20577"/>
          <ac:spMkLst>
            <pc:docMk/>
            <pc:sldMk cId="1440401181" sldId="1611"/>
            <ac:spMk id="3" creationId="{1112FBAF-CA1B-99D6-81FA-44DDDD85D095}"/>
          </ac:spMkLst>
        </pc:spChg>
        <pc:spChg chg="add mod">
          <ac:chgData name="Corey Thomas" userId="S::cthomas@farmland.org::9237f16a-aa8a-4247-af9d-2394dabcec6b" providerId="AD" clId="Web-{BD0D42B4-C467-2B39-6B9E-1142A2C3A766}" dt="2023-03-07T18:16:51.459" v="539" actId="1076"/>
          <ac:spMkLst>
            <pc:docMk/>
            <pc:sldMk cId="1440401181" sldId="1611"/>
            <ac:spMk id="5" creationId="{8A67E0AE-4DFE-E2F0-98A0-77F3BFBDBEEB}"/>
          </ac:spMkLst>
        </pc:spChg>
        <pc:picChg chg="add mod">
          <ac:chgData name="Corey Thomas" userId="S::cthomas@farmland.org::9237f16a-aa8a-4247-af9d-2394dabcec6b" providerId="AD" clId="Web-{BD0D42B4-C467-2B39-6B9E-1142A2C3A766}" dt="2023-03-07T18:16:51.475" v="540" actId="1076"/>
          <ac:picMkLst>
            <pc:docMk/>
            <pc:sldMk cId="1440401181" sldId="1611"/>
            <ac:picMk id="4" creationId="{8CE526D3-C6DE-9869-57E5-C8889265B681}"/>
          </ac:picMkLst>
        </pc:picChg>
      </pc:sldChg>
      <pc:sldChg chg="modSp">
        <pc:chgData name="Corey Thomas" userId="S::cthomas@farmland.org::9237f16a-aa8a-4247-af9d-2394dabcec6b" providerId="AD" clId="Web-{BD0D42B4-C467-2B39-6B9E-1142A2C3A766}" dt="2023-03-07T18:13:59.635" v="405" actId="20577"/>
        <pc:sldMkLst>
          <pc:docMk/>
          <pc:sldMk cId="774377600" sldId="1613"/>
        </pc:sldMkLst>
        <pc:spChg chg="mod">
          <ac:chgData name="Corey Thomas" userId="S::cthomas@farmland.org::9237f16a-aa8a-4247-af9d-2394dabcec6b" providerId="AD" clId="Web-{BD0D42B4-C467-2B39-6B9E-1142A2C3A766}" dt="2023-03-07T18:13:59.635" v="405" actId="20577"/>
          <ac:spMkLst>
            <pc:docMk/>
            <pc:sldMk cId="774377600" sldId="1613"/>
            <ac:spMk id="2" creationId="{42FD9672-B7D3-493A-87E6-7B4B4BB6B42A}"/>
          </ac:spMkLst>
        </pc:spChg>
      </pc:sldChg>
      <pc:sldChg chg="addSp modSp">
        <pc:chgData name="Corey Thomas" userId="S::cthomas@farmland.org::9237f16a-aa8a-4247-af9d-2394dabcec6b" providerId="AD" clId="Web-{BD0D42B4-C467-2B39-6B9E-1142A2C3A766}" dt="2023-03-07T18:17:07.788" v="550" actId="1076"/>
        <pc:sldMkLst>
          <pc:docMk/>
          <pc:sldMk cId="891945246" sldId="1614"/>
        </pc:sldMkLst>
        <pc:spChg chg="mod">
          <ac:chgData name="Corey Thomas" userId="S::cthomas@farmland.org::9237f16a-aa8a-4247-af9d-2394dabcec6b" providerId="AD" clId="Web-{BD0D42B4-C467-2B39-6B9E-1142A2C3A766}" dt="2023-03-07T18:12:48.459" v="354" actId="20577"/>
          <ac:spMkLst>
            <pc:docMk/>
            <pc:sldMk cId="891945246" sldId="1614"/>
            <ac:spMk id="2" creationId="{FAC3C36B-16D7-877D-9DBE-035695E2DD61}"/>
          </ac:spMkLst>
        </pc:spChg>
        <pc:spChg chg="mod">
          <ac:chgData name="Corey Thomas" userId="S::cthomas@farmland.org::9237f16a-aa8a-4247-af9d-2394dabcec6b" providerId="AD" clId="Web-{BD0D42B4-C467-2B39-6B9E-1142A2C3A766}" dt="2023-03-07T18:17:05.397" v="549" actId="20577"/>
          <ac:spMkLst>
            <pc:docMk/>
            <pc:sldMk cId="891945246" sldId="1614"/>
            <ac:spMk id="3" creationId="{1112FBAF-CA1B-99D6-81FA-44DDDD85D095}"/>
          </ac:spMkLst>
        </pc:spChg>
        <pc:spChg chg="add mod">
          <ac:chgData name="Corey Thomas" userId="S::cthomas@farmland.org::9237f16a-aa8a-4247-af9d-2394dabcec6b" providerId="AD" clId="Web-{BD0D42B4-C467-2B39-6B9E-1142A2C3A766}" dt="2023-03-07T18:17:02.710" v="546" actId="1076"/>
          <ac:spMkLst>
            <pc:docMk/>
            <pc:sldMk cId="891945246" sldId="1614"/>
            <ac:spMk id="5" creationId="{1E463284-84ED-93C4-47E5-0399CC0DF9EC}"/>
          </ac:spMkLst>
        </pc:spChg>
        <pc:picChg chg="add mod">
          <ac:chgData name="Corey Thomas" userId="S::cthomas@farmland.org::9237f16a-aa8a-4247-af9d-2394dabcec6b" providerId="AD" clId="Web-{BD0D42B4-C467-2B39-6B9E-1142A2C3A766}" dt="2023-03-07T18:17:07.788" v="550" actId="1076"/>
          <ac:picMkLst>
            <pc:docMk/>
            <pc:sldMk cId="891945246" sldId="1614"/>
            <ac:picMk id="4" creationId="{0F6AB475-DF55-DCF3-FD50-24DC6D571093}"/>
          </ac:picMkLst>
        </pc:picChg>
      </pc:sldChg>
      <pc:sldChg chg="modSp">
        <pc:chgData name="Corey Thomas" userId="S::cthomas@farmland.org::9237f16a-aa8a-4247-af9d-2394dabcec6b" providerId="AD" clId="Web-{BD0D42B4-C467-2B39-6B9E-1142A2C3A766}" dt="2023-03-07T18:14:50.295" v="452" actId="20577"/>
        <pc:sldMkLst>
          <pc:docMk/>
          <pc:sldMk cId="2164035494" sldId="1616"/>
        </pc:sldMkLst>
        <pc:spChg chg="mod">
          <ac:chgData name="Corey Thomas" userId="S::cthomas@farmland.org::9237f16a-aa8a-4247-af9d-2394dabcec6b" providerId="AD" clId="Web-{BD0D42B4-C467-2B39-6B9E-1142A2C3A766}" dt="2023-03-07T18:14:50.295" v="452" actId="20577"/>
          <ac:spMkLst>
            <pc:docMk/>
            <pc:sldMk cId="2164035494" sldId="1616"/>
            <ac:spMk id="2" creationId="{42FD9672-B7D3-493A-87E6-7B4B4BB6B42A}"/>
          </ac:spMkLst>
        </pc:spChg>
      </pc:sldChg>
      <pc:sldChg chg="modSp">
        <pc:chgData name="Corey Thomas" userId="S::cthomas@farmland.org::9237f16a-aa8a-4247-af9d-2394dabcec6b" providerId="AD" clId="Web-{BD0D42B4-C467-2B39-6B9E-1142A2C3A766}" dt="2023-03-07T18:14:38.403" v="442" actId="20577"/>
        <pc:sldMkLst>
          <pc:docMk/>
          <pc:sldMk cId="3264754989" sldId="1617"/>
        </pc:sldMkLst>
        <pc:spChg chg="mod">
          <ac:chgData name="Corey Thomas" userId="S::cthomas@farmland.org::9237f16a-aa8a-4247-af9d-2394dabcec6b" providerId="AD" clId="Web-{BD0D42B4-C467-2B39-6B9E-1142A2C3A766}" dt="2023-03-07T18:14:13.105" v="408" actId="20577"/>
          <ac:spMkLst>
            <pc:docMk/>
            <pc:sldMk cId="3264754989" sldId="1617"/>
            <ac:spMk id="2" creationId="{FAC3C36B-16D7-877D-9DBE-035695E2DD61}"/>
          </ac:spMkLst>
        </pc:spChg>
        <pc:spChg chg="mod">
          <ac:chgData name="Corey Thomas" userId="S::cthomas@farmland.org::9237f16a-aa8a-4247-af9d-2394dabcec6b" providerId="AD" clId="Web-{BD0D42B4-C467-2B39-6B9E-1142A2C3A766}" dt="2023-03-07T18:14:38.403" v="442" actId="20577"/>
          <ac:spMkLst>
            <pc:docMk/>
            <pc:sldMk cId="3264754989" sldId="1617"/>
            <ac:spMk id="3" creationId="{1112FBAF-CA1B-99D6-81FA-44DDDD85D095}"/>
          </ac:spMkLst>
        </pc:spChg>
      </pc:sldChg>
      <pc:sldChg chg="modSp">
        <pc:chgData name="Corey Thomas" userId="S::cthomas@farmland.org::9237f16a-aa8a-4247-af9d-2394dabcec6b" providerId="AD" clId="Web-{BD0D42B4-C467-2B39-6B9E-1142A2C3A766}" dt="2023-03-07T18:15:21.484" v="470" actId="20577"/>
        <pc:sldMkLst>
          <pc:docMk/>
          <pc:sldMk cId="3162737755" sldId="1619"/>
        </pc:sldMkLst>
        <pc:spChg chg="mod">
          <ac:chgData name="Corey Thomas" userId="S::cthomas@farmland.org::9237f16a-aa8a-4247-af9d-2394dabcec6b" providerId="AD" clId="Web-{BD0D42B4-C467-2B39-6B9E-1142A2C3A766}" dt="2023-03-07T18:15:21.484" v="470" actId="20577"/>
          <ac:spMkLst>
            <pc:docMk/>
            <pc:sldMk cId="3162737755" sldId="1619"/>
            <ac:spMk id="2" creationId="{42FD9672-B7D3-493A-87E6-7B4B4BB6B42A}"/>
          </ac:spMkLst>
        </pc:spChg>
      </pc:sldChg>
      <pc:sldChg chg="modSp">
        <pc:chgData name="Corey Thomas" userId="S::cthomas@farmland.org::9237f16a-aa8a-4247-af9d-2394dabcec6b" providerId="AD" clId="Web-{BD0D42B4-C467-2B39-6B9E-1142A2C3A766}" dt="2023-03-07T18:15:08.499" v="462" actId="20577"/>
        <pc:sldMkLst>
          <pc:docMk/>
          <pc:sldMk cId="1900367776" sldId="1620"/>
        </pc:sldMkLst>
        <pc:spChg chg="mod">
          <ac:chgData name="Corey Thomas" userId="S::cthomas@farmland.org::9237f16a-aa8a-4247-af9d-2394dabcec6b" providerId="AD" clId="Web-{BD0D42B4-C467-2B39-6B9E-1142A2C3A766}" dt="2023-03-07T18:15:08.499" v="462" actId="20577"/>
          <ac:spMkLst>
            <pc:docMk/>
            <pc:sldMk cId="1900367776" sldId="1620"/>
            <ac:spMk id="2" creationId="{FAC3C36B-16D7-877D-9DBE-035695E2DD61}"/>
          </ac:spMkLst>
        </pc:spChg>
      </pc:sldChg>
      <pc:sldChg chg="modSp">
        <pc:chgData name="Corey Thomas" userId="S::cthomas@farmland.org::9237f16a-aa8a-4247-af9d-2394dabcec6b" providerId="AD" clId="Web-{BD0D42B4-C467-2B39-6B9E-1142A2C3A766}" dt="2023-03-07T18:15:38.235" v="479" actId="20577"/>
        <pc:sldMkLst>
          <pc:docMk/>
          <pc:sldMk cId="3080048348" sldId="1623"/>
        </pc:sldMkLst>
        <pc:spChg chg="mod">
          <ac:chgData name="Corey Thomas" userId="S::cthomas@farmland.org::9237f16a-aa8a-4247-af9d-2394dabcec6b" providerId="AD" clId="Web-{BD0D42B4-C467-2B39-6B9E-1142A2C3A766}" dt="2023-03-07T18:15:38.235" v="479" actId="20577"/>
          <ac:spMkLst>
            <pc:docMk/>
            <pc:sldMk cId="3080048348" sldId="1623"/>
            <ac:spMk id="2" creationId="{FAC3C36B-16D7-877D-9DBE-035695E2DD61}"/>
          </ac:spMkLst>
        </pc:spChg>
      </pc:sldChg>
      <pc:sldChg chg="del">
        <pc:chgData name="Corey Thomas" userId="S::cthomas@farmland.org::9237f16a-aa8a-4247-af9d-2394dabcec6b" providerId="AD" clId="Web-{BD0D42B4-C467-2B39-6B9E-1142A2C3A766}" dt="2023-03-07T18:15:42.954" v="482"/>
        <pc:sldMkLst>
          <pc:docMk/>
          <pc:sldMk cId="2336039629" sldId="1624"/>
        </pc:sldMkLst>
      </pc:sldChg>
      <pc:sldChg chg="del">
        <pc:chgData name="Corey Thomas" userId="S::cthomas@farmland.org::9237f16a-aa8a-4247-af9d-2394dabcec6b" providerId="AD" clId="Web-{BD0D42B4-C467-2B39-6B9E-1142A2C3A766}" dt="2023-03-07T18:15:41.204" v="481"/>
        <pc:sldMkLst>
          <pc:docMk/>
          <pc:sldMk cId="2817598373" sldId="1625"/>
        </pc:sldMkLst>
      </pc:sldChg>
      <pc:sldChg chg="del">
        <pc:chgData name="Corey Thomas" userId="S::cthomas@farmland.org::9237f16a-aa8a-4247-af9d-2394dabcec6b" providerId="AD" clId="Web-{BD0D42B4-C467-2B39-6B9E-1142A2C3A766}" dt="2023-03-07T18:15:40.845" v="480"/>
        <pc:sldMkLst>
          <pc:docMk/>
          <pc:sldMk cId="362281307" sldId="1626"/>
        </pc:sldMkLst>
      </pc:sldChg>
      <pc:sldChg chg="del">
        <pc:chgData name="Corey Thomas" userId="S::cthomas@farmland.org::9237f16a-aa8a-4247-af9d-2394dabcec6b" providerId="AD" clId="Web-{BD0D42B4-C467-2B39-6B9E-1142A2C3A766}" dt="2023-03-07T18:15:44.705" v="485"/>
        <pc:sldMkLst>
          <pc:docMk/>
          <pc:sldMk cId="2918158199" sldId="1627"/>
        </pc:sldMkLst>
      </pc:sldChg>
      <pc:sldChg chg="del">
        <pc:chgData name="Corey Thomas" userId="S::cthomas@farmland.org::9237f16a-aa8a-4247-af9d-2394dabcec6b" providerId="AD" clId="Web-{BD0D42B4-C467-2B39-6B9E-1142A2C3A766}" dt="2023-03-07T18:15:44.111" v="484"/>
        <pc:sldMkLst>
          <pc:docMk/>
          <pc:sldMk cId="2609803986" sldId="1628"/>
        </pc:sldMkLst>
      </pc:sldChg>
      <pc:sldChg chg="del">
        <pc:chgData name="Corey Thomas" userId="S::cthomas@farmland.org::9237f16a-aa8a-4247-af9d-2394dabcec6b" providerId="AD" clId="Web-{BD0D42B4-C467-2B39-6B9E-1142A2C3A766}" dt="2023-03-07T18:15:43.611" v="483"/>
        <pc:sldMkLst>
          <pc:docMk/>
          <pc:sldMk cId="24137817" sldId="1629"/>
        </pc:sldMkLst>
      </pc:sldChg>
      <pc:sldChg chg="del">
        <pc:chgData name="Corey Thomas" userId="S::cthomas@farmland.org::9237f16a-aa8a-4247-af9d-2394dabcec6b" providerId="AD" clId="Web-{BD0D42B4-C467-2B39-6B9E-1142A2C3A766}" dt="2023-03-07T18:15:46.330" v="488"/>
        <pc:sldMkLst>
          <pc:docMk/>
          <pc:sldMk cId="1725391214" sldId="1630"/>
        </pc:sldMkLst>
      </pc:sldChg>
      <pc:sldChg chg="del">
        <pc:chgData name="Corey Thomas" userId="S::cthomas@farmland.org::9237f16a-aa8a-4247-af9d-2394dabcec6b" providerId="AD" clId="Web-{BD0D42B4-C467-2B39-6B9E-1142A2C3A766}" dt="2023-03-07T18:15:45.892" v="487"/>
        <pc:sldMkLst>
          <pc:docMk/>
          <pc:sldMk cId="1076814979" sldId="1631"/>
        </pc:sldMkLst>
      </pc:sldChg>
      <pc:sldChg chg="del">
        <pc:chgData name="Corey Thomas" userId="S::cthomas@farmland.org::9237f16a-aa8a-4247-af9d-2394dabcec6b" providerId="AD" clId="Web-{BD0D42B4-C467-2B39-6B9E-1142A2C3A766}" dt="2023-03-07T18:15:45.220" v="486"/>
        <pc:sldMkLst>
          <pc:docMk/>
          <pc:sldMk cId="1532782544" sldId="1632"/>
        </pc:sldMkLst>
      </pc:sldChg>
      <pc:sldChg chg="del">
        <pc:chgData name="Corey Thomas" userId="S::cthomas@farmland.org::9237f16a-aa8a-4247-af9d-2394dabcec6b" providerId="AD" clId="Web-{BD0D42B4-C467-2B39-6B9E-1142A2C3A766}" dt="2023-03-07T18:15:47.830" v="491"/>
        <pc:sldMkLst>
          <pc:docMk/>
          <pc:sldMk cId="1712072961" sldId="1633"/>
        </pc:sldMkLst>
      </pc:sldChg>
      <pc:sldChg chg="del">
        <pc:chgData name="Corey Thomas" userId="S::cthomas@farmland.org::9237f16a-aa8a-4247-af9d-2394dabcec6b" providerId="AD" clId="Web-{BD0D42B4-C467-2B39-6B9E-1142A2C3A766}" dt="2023-03-07T18:15:47.267" v="490"/>
        <pc:sldMkLst>
          <pc:docMk/>
          <pc:sldMk cId="3006514999" sldId="1634"/>
        </pc:sldMkLst>
      </pc:sldChg>
      <pc:sldChg chg="del">
        <pc:chgData name="Corey Thomas" userId="S::cthomas@farmland.org::9237f16a-aa8a-4247-af9d-2394dabcec6b" providerId="AD" clId="Web-{BD0D42B4-C467-2B39-6B9E-1142A2C3A766}" dt="2023-03-07T18:15:46.798" v="489"/>
        <pc:sldMkLst>
          <pc:docMk/>
          <pc:sldMk cId="2597951099" sldId="1635"/>
        </pc:sldMkLst>
      </pc:sldChg>
      <pc:sldChg chg="del">
        <pc:chgData name="Corey Thomas" userId="S::cthomas@farmland.org::9237f16a-aa8a-4247-af9d-2394dabcec6b" providerId="AD" clId="Web-{BD0D42B4-C467-2B39-6B9E-1142A2C3A766}" dt="2023-03-07T18:15:49.955" v="494"/>
        <pc:sldMkLst>
          <pc:docMk/>
          <pc:sldMk cId="2352621914" sldId="1636"/>
        </pc:sldMkLst>
      </pc:sldChg>
      <pc:sldChg chg="del">
        <pc:chgData name="Corey Thomas" userId="S::cthomas@farmland.org::9237f16a-aa8a-4247-af9d-2394dabcec6b" providerId="AD" clId="Web-{BD0D42B4-C467-2B39-6B9E-1142A2C3A766}" dt="2023-03-07T18:15:49.924" v="493"/>
        <pc:sldMkLst>
          <pc:docMk/>
          <pc:sldMk cId="1073967729" sldId="1637"/>
        </pc:sldMkLst>
      </pc:sldChg>
      <pc:sldChg chg="del">
        <pc:chgData name="Corey Thomas" userId="S::cthomas@farmland.org::9237f16a-aa8a-4247-af9d-2394dabcec6b" providerId="AD" clId="Web-{BD0D42B4-C467-2B39-6B9E-1142A2C3A766}" dt="2023-03-07T18:15:49.908" v="492"/>
        <pc:sldMkLst>
          <pc:docMk/>
          <pc:sldMk cId="541500102" sldId="1638"/>
        </pc:sldMkLst>
      </pc:sldChg>
      <pc:sldChg chg="del">
        <pc:chgData name="Corey Thomas" userId="S::cthomas@farmland.org::9237f16a-aa8a-4247-af9d-2394dabcec6b" providerId="AD" clId="Web-{BD0D42B4-C467-2B39-6B9E-1142A2C3A766}" dt="2023-03-07T18:15:50.908" v="497"/>
        <pc:sldMkLst>
          <pc:docMk/>
          <pc:sldMk cId="1334812723" sldId="1639"/>
        </pc:sldMkLst>
      </pc:sldChg>
      <pc:sldChg chg="del">
        <pc:chgData name="Corey Thomas" userId="S::cthomas@farmland.org::9237f16a-aa8a-4247-af9d-2394dabcec6b" providerId="AD" clId="Web-{BD0D42B4-C467-2B39-6B9E-1142A2C3A766}" dt="2023-03-07T18:15:50.439" v="496"/>
        <pc:sldMkLst>
          <pc:docMk/>
          <pc:sldMk cId="1498998984" sldId="1640"/>
        </pc:sldMkLst>
      </pc:sldChg>
      <pc:sldChg chg="del">
        <pc:chgData name="Corey Thomas" userId="S::cthomas@farmland.org::9237f16a-aa8a-4247-af9d-2394dabcec6b" providerId="AD" clId="Web-{BD0D42B4-C467-2B39-6B9E-1142A2C3A766}" dt="2023-03-07T18:15:50.017" v="495"/>
        <pc:sldMkLst>
          <pc:docMk/>
          <pc:sldMk cId="3568397058" sldId="1641"/>
        </pc:sldMkLst>
      </pc:sldChg>
      <pc:sldChg chg="del">
        <pc:chgData name="Corey Thomas" userId="S::cthomas@farmland.org::9237f16a-aa8a-4247-af9d-2394dabcec6b" providerId="AD" clId="Web-{BD0D42B4-C467-2B39-6B9E-1142A2C3A766}" dt="2023-03-07T18:15:52.408" v="500"/>
        <pc:sldMkLst>
          <pc:docMk/>
          <pc:sldMk cId="3248697779" sldId="1642"/>
        </pc:sldMkLst>
      </pc:sldChg>
      <pc:sldChg chg="del">
        <pc:chgData name="Corey Thomas" userId="S::cthomas@farmland.org::9237f16a-aa8a-4247-af9d-2394dabcec6b" providerId="AD" clId="Web-{BD0D42B4-C467-2B39-6B9E-1142A2C3A766}" dt="2023-03-07T18:15:51.893" v="499"/>
        <pc:sldMkLst>
          <pc:docMk/>
          <pc:sldMk cId="1367892806" sldId="1643"/>
        </pc:sldMkLst>
      </pc:sldChg>
      <pc:sldChg chg="del">
        <pc:chgData name="Corey Thomas" userId="S::cthomas@farmland.org::9237f16a-aa8a-4247-af9d-2394dabcec6b" providerId="AD" clId="Web-{BD0D42B4-C467-2B39-6B9E-1142A2C3A766}" dt="2023-03-07T18:15:51.455" v="498"/>
        <pc:sldMkLst>
          <pc:docMk/>
          <pc:sldMk cId="1967374405" sldId="1644"/>
        </pc:sldMkLst>
      </pc:sldChg>
      <pc:sldChg chg="del">
        <pc:chgData name="Corey Thomas" userId="S::cthomas@farmland.org::9237f16a-aa8a-4247-af9d-2394dabcec6b" providerId="AD" clId="Web-{BD0D42B4-C467-2B39-6B9E-1142A2C3A766}" dt="2023-03-07T18:15:53.752" v="503"/>
        <pc:sldMkLst>
          <pc:docMk/>
          <pc:sldMk cId="3325206179" sldId="1645"/>
        </pc:sldMkLst>
      </pc:sldChg>
      <pc:sldChg chg="del">
        <pc:chgData name="Corey Thomas" userId="S::cthomas@farmland.org::9237f16a-aa8a-4247-af9d-2394dabcec6b" providerId="AD" clId="Web-{BD0D42B4-C467-2B39-6B9E-1142A2C3A766}" dt="2023-03-07T18:15:53.377" v="502"/>
        <pc:sldMkLst>
          <pc:docMk/>
          <pc:sldMk cId="1704524770" sldId="1646"/>
        </pc:sldMkLst>
      </pc:sldChg>
      <pc:sldChg chg="del">
        <pc:chgData name="Corey Thomas" userId="S::cthomas@farmland.org::9237f16a-aa8a-4247-af9d-2394dabcec6b" providerId="AD" clId="Web-{BD0D42B4-C467-2B39-6B9E-1142A2C3A766}" dt="2023-03-07T18:15:52.939" v="501"/>
        <pc:sldMkLst>
          <pc:docMk/>
          <pc:sldMk cId="1151305755" sldId="1647"/>
        </pc:sldMkLst>
      </pc:sldChg>
      <pc:sldChg chg="del">
        <pc:chgData name="Corey Thomas" userId="S::cthomas@farmland.org::9237f16a-aa8a-4247-af9d-2394dabcec6b" providerId="AD" clId="Web-{BD0D42B4-C467-2B39-6B9E-1142A2C3A766}" dt="2023-03-07T18:15:55.424" v="506"/>
        <pc:sldMkLst>
          <pc:docMk/>
          <pc:sldMk cId="2374813223" sldId="1648"/>
        </pc:sldMkLst>
      </pc:sldChg>
      <pc:sldChg chg="del">
        <pc:chgData name="Corey Thomas" userId="S::cthomas@farmland.org::9237f16a-aa8a-4247-af9d-2394dabcec6b" providerId="AD" clId="Web-{BD0D42B4-C467-2B39-6B9E-1142A2C3A766}" dt="2023-03-07T18:15:55.237" v="505"/>
        <pc:sldMkLst>
          <pc:docMk/>
          <pc:sldMk cId="1384078725" sldId="1649"/>
        </pc:sldMkLst>
      </pc:sldChg>
      <pc:sldChg chg="del">
        <pc:chgData name="Corey Thomas" userId="S::cthomas@farmland.org::9237f16a-aa8a-4247-af9d-2394dabcec6b" providerId="AD" clId="Web-{BD0D42B4-C467-2B39-6B9E-1142A2C3A766}" dt="2023-03-07T18:15:54.236" v="504"/>
        <pc:sldMkLst>
          <pc:docMk/>
          <pc:sldMk cId="1029409037" sldId="1650"/>
        </pc:sldMkLst>
      </pc:sldChg>
    </pc:docChg>
  </pc:docChgLst>
  <pc:docChgLst>
    <pc:chgData name="Corey Thomas" userId="S::cthomas@farmland.org::9237f16a-aa8a-4247-af9d-2394dabcec6b" providerId="AD" clId="Web-{101A78AE-002C-D10A-33E3-DF536693FCEE}"/>
    <pc:docChg chg="modSld">
      <pc:chgData name="Corey Thomas" userId="S::cthomas@farmland.org::9237f16a-aa8a-4247-af9d-2394dabcec6b" providerId="AD" clId="Web-{101A78AE-002C-D10A-33E3-DF536693FCEE}" dt="2023-03-09T21:46:27.094" v="0" actId="20577"/>
      <pc:docMkLst>
        <pc:docMk/>
      </pc:docMkLst>
      <pc:sldChg chg="modSp">
        <pc:chgData name="Corey Thomas" userId="S::cthomas@farmland.org::9237f16a-aa8a-4247-af9d-2394dabcec6b" providerId="AD" clId="Web-{101A78AE-002C-D10A-33E3-DF536693FCEE}" dt="2023-03-09T21:46:27.094" v="0" actId="20577"/>
        <pc:sldMkLst>
          <pc:docMk/>
          <pc:sldMk cId="3834367917" sldId="1576"/>
        </pc:sldMkLst>
        <pc:spChg chg="mod">
          <ac:chgData name="Corey Thomas" userId="S::cthomas@farmland.org::9237f16a-aa8a-4247-af9d-2394dabcec6b" providerId="AD" clId="Web-{101A78AE-002C-D10A-33E3-DF536693FCEE}" dt="2023-03-09T21:46:27.094" v="0" actId="20577"/>
          <ac:spMkLst>
            <pc:docMk/>
            <pc:sldMk cId="3834367917" sldId="1576"/>
            <ac:spMk id="2" creationId="{CB631567-66E3-486E-9DD2-910A1C96319F}"/>
          </ac:spMkLst>
        </pc:spChg>
      </pc:sldChg>
    </pc:docChg>
  </pc:docChgLst>
  <pc:docChgLst>
    <pc:chgData name="Corey Thomas" userId="S::cthomas@farmland.org::9237f16a-aa8a-4247-af9d-2394dabcec6b" providerId="AD" clId="Web-{487A2E5B-0FD9-ED0A-D963-9AD43B58B223}"/>
    <pc:docChg chg="modSld">
      <pc:chgData name="Corey Thomas" userId="S::cthomas@farmland.org::9237f16a-aa8a-4247-af9d-2394dabcec6b" providerId="AD" clId="Web-{487A2E5B-0FD9-ED0A-D963-9AD43B58B223}" dt="2023-03-15T13:57:07.733" v="8" actId="14100"/>
      <pc:docMkLst>
        <pc:docMk/>
      </pc:docMkLst>
      <pc:sldChg chg="addSp delSp modSp">
        <pc:chgData name="Corey Thomas" userId="S::cthomas@farmland.org::9237f16a-aa8a-4247-af9d-2394dabcec6b" providerId="AD" clId="Web-{487A2E5B-0FD9-ED0A-D963-9AD43B58B223}" dt="2023-03-15T13:53:52.925" v="5" actId="14100"/>
        <pc:sldMkLst>
          <pc:docMk/>
          <pc:sldMk cId="774377600" sldId="1613"/>
        </pc:sldMkLst>
        <pc:spChg chg="del mod">
          <ac:chgData name="Corey Thomas" userId="S::cthomas@farmland.org::9237f16a-aa8a-4247-af9d-2394dabcec6b" providerId="AD" clId="Web-{487A2E5B-0FD9-ED0A-D963-9AD43B58B223}" dt="2023-03-15T13:53:30.127" v="2"/>
          <ac:spMkLst>
            <pc:docMk/>
            <pc:sldMk cId="774377600" sldId="1613"/>
            <ac:spMk id="3" creationId="{7F533027-7548-0E7B-BBCF-D4FC2CB85949}"/>
          </ac:spMkLst>
        </pc:spChg>
        <pc:picChg chg="add mod">
          <ac:chgData name="Corey Thomas" userId="S::cthomas@farmland.org::9237f16a-aa8a-4247-af9d-2394dabcec6b" providerId="AD" clId="Web-{487A2E5B-0FD9-ED0A-D963-9AD43B58B223}" dt="2023-03-15T13:53:52.925" v="5" actId="14100"/>
          <ac:picMkLst>
            <pc:docMk/>
            <pc:sldMk cId="774377600" sldId="1613"/>
            <ac:picMk id="4" creationId="{C76A31D7-A95E-9074-151A-2EC01431BEED}"/>
          </ac:picMkLst>
        </pc:picChg>
      </pc:sldChg>
      <pc:sldChg chg="addSp modSp">
        <pc:chgData name="Corey Thomas" userId="S::cthomas@farmland.org::9237f16a-aa8a-4247-af9d-2394dabcec6b" providerId="AD" clId="Web-{487A2E5B-0FD9-ED0A-D963-9AD43B58B223}" dt="2023-03-15T13:57:07.733" v="8" actId="14100"/>
        <pc:sldMkLst>
          <pc:docMk/>
          <pc:sldMk cId="3162737755" sldId="1619"/>
        </pc:sldMkLst>
        <pc:picChg chg="add mod">
          <ac:chgData name="Corey Thomas" userId="S::cthomas@farmland.org::9237f16a-aa8a-4247-af9d-2394dabcec6b" providerId="AD" clId="Web-{487A2E5B-0FD9-ED0A-D963-9AD43B58B223}" dt="2023-03-15T13:57:07.733" v="8" actId="14100"/>
          <ac:picMkLst>
            <pc:docMk/>
            <pc:sldMk cId="3162737755" sldId="1619"/>
            <ac:picMk id="3" creationId="{F32B0C59-1E82-2984-B636-F7CCB71BFCD4}"/>
          </ac:picMkLst>
        </pc:picChg>
      </pc:sldChg>
    </pc:docChg>
  </pc:docChgLst>
  <pc:docChgLst>
    <pc:chgData name="Megan Faller" userId="9d1e07f7-a773-4974-a6b0-b3caef776a66" providerId="ADAL" clId="{CF415C54-BA19-4755-8FA3-3FA728F92A5D}"/>
    <pc:docChg chg="modSld">
      <pc:chgData name="Megan Faller" userId="9d1e07f7-a773-4974-a6b0-b3caef776a66" providerId="ADAL" clId="{CF415C54-BA19-4755-8FA3-3FA728F92A5D}" dt="2023-06-20T13:51:04.985" v="16" actId="404"/>
      <pc:docMkLst>
        <pc:docMk/>
      </pc:docMkLst>
      <pc:sldChg chg="modSp mod">
        <pc:chgData name="Megan Faller" userId="9d1e07f7-a773-4974-a6b0-b3caef776a66" providerId="ADAL" clId="{CF415C54-BA19-4755-8FA3-3FA728F92A5D}" dt="2023-06-20T13:49:19.162" v="2" actId="404"/>
        <pc:sldMkLst>
          <pc:docMk/>
          <pc:sldMk cId="2797321471" sldId="1598"/>
        </pc:sldMkLst>
        <pc:spChg chg="mod">
          <ac:chgData name="Megan Faller" userId="9d1e07f7-a773-4974-a6b0-b3caef776a66" providerId="ADAL" clId="{CF415C54-BA19-4755-8FA3-3FA728F92A5D}" dt="2023-06-20T13:49:19.162" v="2" actId="404"/>
          <ac:spMkLst>
            <pc:docMk/>
            <pc:sldMk cId="2797321471" sldId="1598"/>
            <ac:spMk id="2" creationId="{42FD9672-B7D3-493A-87E6-7B4B4BB6B42A}"/>
          </ac:spMkLst>
        </pc:spChg>
      </pc:sldChg>
      <pc:sldChg chg="modSp mod">
        <pc:chgData name="Megan Faller" userId="9d1e07f7-a773-4974-a6b0-b3caef776a66" providerId="ADAL" clId="{CF415C54-BA19-4755-8FA3-3FA728F92A5D}" dt="2023-06-20T13:50:01.793" v="5" actId="404"/>
        <pc:sldMkLst>
          <pc:docMk/>
          <pc:sldMk cId="1436769102" sldId="1607"/>
        </pc:sldMkLst>
        <pc:spChg chg="mod">
          <ac:chgData name="Megan Faller" userId="9d1e07f7-a773-4974-a6b0-b3caef776a66" providerId="ADAL" clId="{CF415C54-BA19-4755-8FA3-3FA728F92A5D}" dt="2023-06-20T13:50:01.793" v="5" actId="404"/>
          <ac:spMkLst>
            <pc:docMk/>
            <pc:sldMk cId="1436769102" sldId="1607"/>
            <ac:spMk id="2" creationId="{42FD9672-B7D3-493A-87E6-7B4B4BB6B42A}"/>
          </ac:spMkLst>
        </pc:spChg>
      </pc:sldChg>
      <pc:sldChg chg="modSp mod">
        <pc:chgData name="Megan Faller" userId="9d1e07f7-a773-4974-a6b0-b3caef776a66" providerId="ADAL" clId="{CF415C54-BA19-4755-8FA3-3FA728F92A5D}" dt="2023-06-20T13:50:16.206" v="7" actId="403"/>
        <pc:sldMkLst>
          <pc:docMk/>
          <pc:sldMk cId="1140986175" sldId="1610"/>
        </pc:sldMkLst>
        <pc:spChg chg="mod">
          <ac:chgData name="Megan Faller" userId="9d1e07f7-a773-4974-a6b0-b3caef776a66" providerId="ADAL" clId="{CF415C54-BA19-4755-8FA3-3FA728F92A5D}" dt="2023-06-20T13:50:16.206" v="7" actId="403"/>
          <ac:spMkLst>
            <pc:docMk/>
            <pc:sldMk cId="1140986175" sldId="1610"/>
            <ac:spMk id="2" creationId="{42FD9672-B7D3-493A-87E6-7B4B4BB6B42A}"/>
          </ac:spMkLst>
        </pc:spChg>
      </pc:sldChg>
      <pc:sldChg chg="modSp mod">
        <pc:chgData name="Megan Faller" userId="9d1e07f7-a773-4974-a6b0-b3caef776a66" providerId="ADAL" clId="{CF415C54-BA19-4755-8FA3-3FA728F92A5D}" dt="2023-06-20T13:50:36.453" v="10" actId="403"/>
        <pc:sldMkLst>
          <pc:docMk/>
          <pc:sldMk cId="2164035494" sldId="1616"/>
        </pc:sldMkLst>
        <pc:spChg chg="mod">
          <ac:chgData name="Megan Faller" userId="9d1e07f7-a773-4974-a6b0-b3caef776a66" providerId="ADAL" clId="{CF415C54-BA19-4755-8FA3-3FA728F92A5D}" dt="2023-06-20T13:50:36.453" v="10" actId="403"/>
          <ac:spMkLst>
            <pc:docMk/>
            <pc:sldMk cId="2164035494" sldId="1616"/>
            <ac:spMk id="2" creationId="{42FD9672-B7D3-493A-87E6-7B4B4BB6B42A}"/>
          </ac:spMkLst>
        </pc:spChg>
      </pc:sldChg>
      <pc:sldChg chg="modSp mod">
        <pc:chgData name="Megan Faller" userId="9d1e07f7-a773-4974-a6b0-b3caef776a66" providerId="ADAL" clId="{CF415C54-BA19-4755-8FA3-3FA728F92A5D}" dt="2023-06-20T13:50:49.657" v="13" actId="403"/>
        <pc:sldMkLst>
          <pc:docMk/>
          <pc:sldMk cId="3162737755" sldId="1619"/>
        </pc:sldMkLst>
        <pc:spChg chg="mod">
          <ac:chgData name="Megan Faller" userId="9d1e07f7-a773-4974-a6b0-b3caef776a66" providerId="ADAL" clId="{CF415C54-BA19-4755-8FA3-3FA728F92A5D}" dt="2023-06-20T13:50:49.657" v="13" actId="403"/>
          <ac:spMkLst>
            <pc:docMk/>
            <pc:sldMk cId="3162737755" sldId="1619"/>
            <ac:spMk id="2" creationId="{42FD9672-B7D3-493A-87E6-7B4B4BB6B42A}"/>
          </ac:spMkLst>
        </pc:spChg>
      </pc:sldChg>
      <pc:sldChg chg="modSp mod">
        <pc:chgData name="Megan Faller" userId="9d1e07f7-a773-4974-a6b0-b3caef776a66" providerId="ADAL" clId="{CF415C54-BA19-4755-8FA3-3FA728F92A5D}" dt="2023-06-20T13:51:04.985" v="16" actId="404"/>
        <pc:sldMkLst>
          <pc:docMk/>
          <pc:sldMk cId="332827537" sldId="1622"/>
        </pc:sldMkLst>
        <pc:spChg chg="mod">
          <ac:chgData name="Megan Faller" userId="9d1e07f7-a773-4974-a6b0-b3caef776a66" providerId="ADAL" clId="{CF415C54-BA19-4755-8FA3-3FA728F92A5D}" dt="2023-06-20T13:51:04.985" v="16" actId="404"/>
          <ac:spMkLst>
            <pc:docMk/>
            <pc:sldMk cId="332827537" sldId="1622"/>
            <ac:spMk id="2" creationId="{42FD9672-B7D3-493A-87E6-7B4B4BB6B42A}"/>
          </ac:spMkLst>
        </pc:spChg>
      </pc:sldChg>
    </pc:docChg>
  </pc:docChgLst>
  <pc:docChgLst>
    <pc:chgData clId="Web-{101A78AE-002C-D10A-33E3-DF536693FCEE}"/>
    <pc:docChg chg="modSld">
      <pc:chgData name="" userId="" providerId="" clId="Web-{101A78AE-002C-D10A-33E3-DF536693FCEE}" dt="2023-03-09T21:46:20.297" v="0" actId="20577"/>
      <pc:docMkLst>
        <pc:docMk/>
      </pc:docMkLst>
      <pc:sldChg chg="modSp">
        <pc:chgData name="" userId="" providerId="" clId="Web-{101A78AE-002C-D10A-33E3-DF536693FCEE}" dt="2023-03-09T21:46:20.297" v="0" actId="20577"/>
        <pc:sldMkLst>
          <pc:docMk/>
          <pc:sldMk cId="3834367917" sldId="1576"/>
        </pc:sldMkLst>
        <pc:spChg chg="mod">
          <ac:chgData name="" userId="" providerId="" clId="Web-{101A78AE-002C-D10A-33E3-DF536693FCEE}" dt="2023-03-09T21:46:20.297" v="0" actId="20577"/>
          <ac:spMkLst>
            <pc:docMk/>
            <pc:sldMk cId="3834367917" sldId="1576"/>
            <ac:spMk id="2" creationId="{CB631567-66E3-486E-9DD2-910A1C96319F}"/>
          </ac:spMkLst>
        </pc:spChg>
      </pc:sldChg>
    </pc:docChg>
  </pc:docChgLst>
  <pc:docChgLst>
    <pc:chgData name="Corey Thomas" userId="S::cthomas@farmland.org::9237f16a-aa8a-4247-af9d-2394dabcec6b" providerId="AD" clId="Web-{DC9932C5-5B41-866D-8883-FECDAB00A030}"/>
    <pc:docChg chg="modSld">
      <pc:chgData name="Corey Thomas" userId="S::cthomas@farmland.org::9237f16a-aa8a-4247-af9d-2394dabcec6b" providerId="AD" clId="Web-{DC9932C5-5B41-866D-8883-FECDAB00A030}" dt="2023-03-09T17:57:47.243" v="179" actId="20577"/>
      <pc:docMkLst>
        <pc:docMk/>
      </pc:docMkLst>
      <pc:sldChg chg="modSp">
        <pc:chgData name="Corey Thomas" userId="S::cthomas@farmland.org::9237f16a-aa8a-4247-af9d-2394dabcec6b" providerId="AD" clId="Web-{DC9932C5-5B41-866D-8883-FECDAB00A030}" dt="2023-03-09T17:57:47.243" v="179" actId="20577"/>
        <pc:sldMkLst>
          <pc:docMk/>
          <pc:sldMk cId="3834367917" sldId="1576"/>
        </pc:sldMkLst>
        <pc:spChg chg="mod">
          <ac:chgData name="Corey Thomas" userId="S::cthomas@farmland.org::9237f16a-aa8a-4247-af9d-2394dabcec6b" providerId="AD" clId="Web-{DC9932C5-5B41-866D-8883-FECDAB00A030}" dt="2023-03-09T17:57:47.243" v="179" actId="20577"/>
          <ac:spMkLst>
            <pc:docMk/>
            <pc:sldMk cId="3834367917" sldId="1576"/>
            <ac:spMk id="2" creationId="{CB631567-66E3-486E-9DD2-910A1C96319F}"/>
          </ac:spMkLst>
        </pc:spChg>
      </pc:sldChg>
      <pc:sldChg chg="modSp">
        <pc:chgData name="Corey Thomas" userId="S::cthomas@farmland.org::9237f16a-aa8a-4247-af9d-2394dabcec6b" providerId="AD" clId="Web-{DC9932C5-5B41-866D-8883-FECDAB00A030}" dt="2023-03-09T14:26:34.375" v="166" actId="20577"/>
        <pc:sldMkLst>
          <pc:docMk/>
          <pc:sldMk cId="995545307" sldId="1621"/>
        </pc:sldMkLst>
        <pc:spChg chg="mod">
          <ac:chgData name="Corey Thomas" userId="S::cthomas@farmland.org::9237f16a-aa8a-4247-af9d-2394dabcec6b" providerId="AD" clId="Web-{DC9932C5-5B41-866D-8883-FECDAB00A030}" dt="2023-03-09T14:26:34.375" v="166" actId="20577"/>
          <ac:spMkLst>
            <pc:docMk/>
            <pc:sldMk cId="995545307" sldId="1621"/>
            <ac:spMk id="3" creationId="{C66E1541-4121-A413-E87F-56421DD6AB6F}"/>
          </ac:spMkLst>
        </pc:spChg>
      </pc:sldChg>
      <pc:sldChg chg="modSp">
        <pc:chgData name="Corey Thomas" userId="S::cthomas@farmland.org::9237f16a-aa8a-4247-af9d-2394dabcec6b" providerId="AD" clId="Web-{DC9932C5-5B41-866D-8883-FECDAB00A030}" dt="2023-03-09T14:21:19.021" v="29" actId="20577"/>
        <pc:sldMkLst>
          <pc:docMk/>
          <pc:sldMk cId="332827537" sldId="1622"/>
        </pc:sldMkLst>
        <pc:spChg chg="mod">
          <ac:chgData name="Corey Thomas" userId="S::cthomas@farmland.org::9237f16a-aa8a-4247-af9d-2394dabcec6b" providerId="AD" clId="Web-{DC9932C5-5B41-866D-8883-FECDAB00A030}" dt="2023-03-09T14:21:19.021" v="29" actId="20577"/>
          <ac:spMkLst>
            <pc:docMk/>
            <pc:sldMk cId="332827537" sldId="1622"/>
            <ac:spMk id="2" creationId="{42FD9672-B7D3-493A-87E6-7B4B4BB6B42A}"/>
          </ac:spMkLst>
        </pc:spChg>
      </pc:sldChg>
      <pc:sldChg chg="modSp">
        <pc:chgData name="Corey Thomas" userId="S::cthomas@farmland.org::9237f16a-aa8a-4247-af9d-2394dabcec6b" providerId="AD" clId="Web-{DC9932C5-5B41-866D-8883-FECDAB00A030}" dt="2023-03-09T14:26:56.095" v="173" actId="20577"/>
        <pc:sldMkLst>
          <pc:docMk/>
          <pc:sldMk cId="3080048348" sldId="1623"/>
        </pc:sldMkLst>
        <pc:spChg chg="mod">
          <ac:chgData name="Corey Thomas" userId="S::cthomas@farmland.org::9237f16a-aa8a-4247-af9d-2394dabcec6b" providerId="AD" clId="Web-{DC9932C5-5B41-866D-8883-FECDAB00A030}" dt="2023-03-09T14:26:56.095" v="173" actId="20577"/>
          <ac:spMkLst>
            <pc:docMk/>
            <pc:sldMk cId="3080048348" sldId="1623"/>
            <ac:spMk id="3" creationId="{1112FBAF-CA1B-99D6-81FA-44DDDD85D095}"/>
          </ac:spMkLst>
        </pc:spChg>
      </pc:sldChg>
    </pc:docChg>
  </pc:docChgLst>
  <pc:docChgLst>
    <pc:chgData name="Corey Thomas" userId="S::cthomas@farmland.org::9237f16a-aa8a-4247-af9d-2394dabcec6b" providerId="AD" clId="Web-{E5BAABF1-2E52-DBC8-020C-579DAF204A92}"/>
    <pc:docChg chg="modSld">
      <pc:chgData name="Corey Thomas" userId="S::cthomas@farmland.org::9237f16a-aa8a-4247-af9d-2394dabcec6b" providerId="AD" clId="Web-{E5BAABF1-2E52-DBC8-020C-579DAF204A92}" dt="2023-03-09T21:31:40.119" v="510" actId="20577"/>
      <pc:docMkLst>
        <pc:docMk/>
      </pc:docMkLst>
      <pc:sldChg chg="modSp">
        <pc:chgData name="Corey Thomas" userId="S::cthomas@farmland.org::9237f16a-aa8a-4247-af9d-2394dabcec6b" providerId="AD" clId="Web-{E5BAABF1-2E52-DBC8-020C-579DAF204A92}" dt="2023-03-09T20:27:02.384" v="163" actId="20577"/>
        <pc:sldMkLst>
          <pc:docMk/>
          <pc:sldMk cId="3834367917" sldId="1576"/>
        </pc:sldMkLst>
        <pc:spChg chg="mod">
          <ac:chgData name="Corey Thomas" userId="S::cthomas@farmland.org::9237f16a-aa8a-4247-af9d-2394dabcec6b" providerId="AD" clId="Web-{E5BAABF1-2E52-DBC8-020C-579DAF204A92}" dt="2023-03-09T20:27:02.384" v="163" actId="20577"/>
          <ac:spMkLst>
            <pc:docMk/>
            <pc:sldMk cId="3834367917" sldId="1576"/>
            <ac:spMk id="2" creationId="{CB631567-66E3-486E-9DD2-910A1C96319F}"/>
          </ac:spMkLst>
        </pc:spChg>
      </pc:sldChg>
      <pc:sldChg chg="modSp">
        <pc:chgData name="Corey Thomas" userId="S::cthomas@farmland.org::9237f16a-aa8a-4247-af9d-2394dabcec6b" providerId="AD" clId="Web-{E5BAABF1-2E52-DBC8-020C-579DAF204A92}" dt="2023-03-09T21:31:40.119" v="510" actId="20577"/>
        <pc:sldMkLst>
          <pc:docMk/>
          <pc:sldMk cId="2622989671" sldId="1597"/>
        </pc:sldMkLst>
        <pc:spChg chg="mod">
          <ac:chgData name="Corey Thomas" userId="S::cthomas@farmland.org::9237f16a-aa8a-4247-af9d-2394dabcec6b" providerId="AD" clId="Web-{E5BAABF1-2E52-DBC8-020C-579DAF204A92}" dt="2023-03-09T21:31:40.119" v="510" actId="20577"/>
          <ac:spMkLst>
            <pc:docMk/>
            <pc:sldMk cId="2622989671" sldId="1597"/>
            <ac:spMk id="3" creationId="{C66E1541-4121-A413-E87F-56421DD6AB6F}"/>
          </ac:spMkLst>
        </pc:spChg>
      </pc:sldChg>
      <pc:sldChg chg="modSp">
        <pc:chgData name="Corey Thomas" userId="S::cthomas@farmland.org::9237f16a-aa8a-4247-af9d-2394dabcec6b" providerId="AD" clId="Web-{E5BAABF1-2E52-DBC8-020C-579DAF204A92}" dt="2023-03-09T21:29:18.990" v="508" actId="20577"/>
        <pc:sldMkLst>
          <pc:docMk/>
          <pc:sldMk cId="2269517857" sldId="1599"/>
        </pc:sldMkLst>
        <pc:spChg chg="mod">
          <ac:chgData name="Corey Thomas" userId="S::cthomas@farmland.org::9237f16a-aa8a-4247-af9d-2394dabcec6b" providerId="AD" clId="Web-{E5BAABF1-2E52-DBC8-020C-579DAF204A92}" dt="2023-03-09T21:29:18.990" v="508" actId="20577"/>
          <ac:spMkLst>
            <pc:docMk/>
            <pc:sldMk cId="2269517857" sldId="1599"/>
            <ac:spMk id="3" creationId="{1112FBAF-CA1B-99D6-81FA-44DDDD85D095}"/>
          </ac:spMkLst>
        </pc:spChg>
      </pc:sldChg>
      <pc:sldChg chg="modSp">
        <pc:chgData name="Corey Thomas" userId="S::cthomas@farmland.org::9237f16a-aa8a-4247-af9d-2394dabcec6b" providerId="AD" clId="Web-{E5BAABF1-2E52-DBC8-020C-579DAF204A92}" dt="2023-03-09T20:36:37.217" v="378" actId="20577"/>
        <pc:sldMkLst>
          <pc:docMk/>
          <pc:sldMk cId="3433093475" sldId="1603"/>
        </pc:sldMkLst>
        <pc:spChg chg="mod">
          <ac:chgData name="Corey Thomas" userId="S::cthomas@farmland.org::9237f16a-aa8a-4247-af9d-2394dabcec6b" providerId="AD" clId="Web-{E5BAABF1-2E52-DBC8-020C-579DAF204A92}" dt="2023-03-09T20:36:37.217" v="378" actId="20577"/>
          <ac:spMkLst>
            <pc:docMk/>
            <pc:sldMk cId="3433093475" sldId="1603"/>
            <ac:spMk id="3" creationId="{C66E1541-4121-A413-E87F-56421DD6AB6F}"/>
          </ac:spMkLst>
        </pc:spChg>
      </pc:sldChg>
      <pc:sldChg chg="modSp">
        <pc:chgData name="Corey Thomas" userId="S::cthomas@farmland.org::9237f16a-aa8a-4247-af9d-2394dabcec6b" providerId="AD" clId="Web-{E5BAABF1-2E52-DBC8-020C-579DAF204A92}" dt="2023-03-09T20:36:30.685" v="375" actId="20577"/>
        <pc:sldMkLst>
          <pc:docMk/>
          <pc:sldMk cId="167392823" sldId="1605"/>
        </pc:sldMkLst>
        <pc:spChg chg="mod">
          <ac:chgData name="Corey Thomas" userId="S::cthomas@farmland.org::9237f16a-aa8a-4247-af9d-2394dabcec6b" providerId="AD" clId="Web-{E5BAABF1-2E52-DBC8-020C-579DAF204A92}" dt="2023-03-09T20:36:30.685" v="375" actId="20577"/>
          <ac:spMkLst>
            <pc:docMk/>
            <pc:sldMk cId="167392823" sldId="1605"/>
            <ac:spMk id="3" creationId="{1112FBAF-CA1B-99D6-81FA-44DDDD85D095}"/>
          </ac:spMkLst>
        </pc:spChg>
        <pc:picChg chg="mod">
          <ac:chgData name="Corey Thomas" userId="S::cthomas@farmland.org::9237f16a-aa8a-4247-af9d-2394dabcec6b" providerId="AD" clId="Web-{E5BAABF1-2E52-DBC8-020C-579DAF204A92}" dt="2023-03-09T20:27:39.666" v="165" actId="1076"/>
          <ac:picMkLst>
            <pc:docMk/>
            <pc:sldMk cId="167392823" sldId="1605"/>
            <ac:picMk id="4" creationId="{92B76F70-2CB0-E5A0-AAC1-6AC710532F9B}"/>
          </ac:picMkLst>
        </pc:picChg>
      </pc:sldChg>
      <pc:sldChg chg="modSp">
        <pc:chgData name="Corey Thomas" userId="S::cthomas@farmland.org::9237f16a-aa8a-4247-af9d-2394dabcec6b" providerId="AD" clId="Web-{E5BAABF1-2E52-DBC8-020C-579DAF204A92}" dt="2023-03-09T19:59:45.725" v="147" actId="20577"/>
        <pc:sldMkLst>
          <pc:docMk/>
          <pc:sldMk cId="3591214512" sldId="1609"/>
        </pc:sldMkLst>
        <pc:spChg chg="mod">
          <ac:chgData name="Corey Thomas" userId="S::cthomas@farmland.org::9237f16a-aa8a-4247-af9d-2394dabcec6b" providerId="AD" clId="Web-{E5BAABF1-2E52-DBC8-020C-579DAF204A92}" dt="2023-03-09T19:59:45.725" v="147" actId="20577"/>
          <ac:spMkLst>
            <pc:docMk/>
            <pc:sldMk cId="3591214512" sldId="1609"/>
            <ac:spMk id="3" creationId="{C66E1541-4121-A413-E87F-56421DD6AB6F}"/>
          </ac:spMkLst>
        </pc:spChg>
      </pc:sldChg>
      <pc:sldChg chg="modSp">
        <pc:chgData name="Corey Thomas" userId="S::cthomas@farmland.org::9237f16a-aa8a-4247-af9d-2394dabcec6b" providerId="AD" clId="Web-{E5BAABF1-2E52-DBC8-020C-579DAF204A92}" dt="2023-03-09T19:59:41.569" v="144" actId="20577"/>
        <pc:sldMkLst>
          <pc:docMk/>
          <pc:sldMk cId="1440401181" sldId="1611"/>
        </pc:sldMkLst>
        <pc:spChg chg="mod">
          <ac:chgData name="Corey Thomas" userId="S::cthomas@farmland.org::9237f16a-aa8a-4247-af9d-2394dabcec6b" providerId="AD" clId="Web-{E5BAABF1-2E52-DBC8-020C-579DAF204A92}" dt="2023-03-09T19:59:41.569" v="144" actId="20577"/>
          <ac:spMkLst>
            <pc:docMk/>
            <pc:sldMk cId="1440401181" sldId="1611"/>
            <ac:spMk id="3" creationId="{1112FBAF-CA1B-99D6-81FA-44DDDD85D095}"/>
          </ac:spMkLst>
        </pc:spChg>
      </pc:sldChg>
    </pc:docChg>
  </pc:docChgLst>
  <pc:docChgLst>
    <pc:chgData name="Megan Faller" userId="9d1e07f7-a773-4974-a6b0-b3caef776a66" providerId="ADAL" clId="{08C155C6-FC0C-468E-8801-B22ACEABB2A6}"/>
    <pc:docChg chg="custSel modSld addSection modSection">
      <pc:chgData name="Megan Faller" userId="9d1e07f7-a773-4974-a6b0-b3caef776a66" providerId="ADAL" clId="{08C155C6-FC0C-468E-8801-B22ACEABB2A6}" dt="2023-03-13T17:09:39.453" v="441" actId="14100"/>
      <pc:docMkLst>
        <pc:docMk/>
      </pc:docMkLst>
      <pc:sldChg chg="modSp mod">
        <pc:chgData name="Megan Faller" userId="9d1e07f7-a773-4974-a6b0-b3caef776a66" providerId="ADAL" clId="{08C155C6-FC0C-468E-8801-B22ACEABB2A6}" dt="2023-03-13T17:09:39.453" v="441" actId="14100"/>
        <pc:sldMkLst>
          <pc:docMk/>
          <pc:sldMk cId="3834367917" sldId="1576"/>
        </pc:sldMkLst>
        <pc:spChg chg="mod">
          <ac:chgData name="Megan Faller" userId="9d1e07f7-a773-4974-a6b0-b3caef776a66" providerId="ADAL" clId="{08C155C6-FC0C-468E-8801-B22ACEABB2A6}" dt="2023-03-13T17:09:39.453" v="441" actId="14100"/>
          <ac:spMkLst>
            <pc:docMk/>
            <pc:sldMk cId="3834367917" sldId="1576"/>
            <ac:spMk id="2" creationId="{CB631567-66E3-486E-9DD2-910A1C96319F}"/>
          </ac:spMkLst>
        </pc:spChg>
      </pc:sldChg>
      <pc:sldChg chg="addSp delSp modSp mod modAnim modNotesTx">
        <pc:chgData name="Megan Faller" userId="9d1e07f7-a773-4974-a6b0-b3caef776a66" providerId="ADAL" clId="{08C155C6-FC0C-468E-8801-B22ACEABB2A6}" dt="2023-03-13T17:01:35.697" v="267" actId="1076"/>
        <pc:sldMkLst>
          <pc:docMk/>
          <pc:sldMk cId="164108173" sldId="1594"/>
        </pc:sldMkLst>
        <pc:spChg chg="mod ord">
          <ac:chgData name="Megan Faller" userId="9d1e07f7-a773-4974-a6b0-b3caef776a66" providerId="ADAL" clId="{08C155C6-FC0C-468E-8801-B22ACEABB2A6}" dt="2023-03-13T17:01:25.157" v="266" actId="167"/>
          <ac:spMkLst>
            <pc:docMk/>
            <pc:sldMk cId="164108173" sldId="1594"/>
            <ac:spMk id="2" creationId="{42FD9672-B7D3-493A-87E6-7B4B4BB6B42A}"/>
          </ac:spMkLst>
        </pc:spChg>
        <pc:spChg chg="add del mod">
          <ac:chgData name="Megan Faller" userId="9d1e07f7-a773-4974-a6b0-b3caef776a66" providerId="ADAL" clId="{08C155C6-FC0C-468E-8801-B22ACEABB2A6}" dt="2023-03-13T16:59:59.249" v="204"/>
          <ac:spMkLst>
            <pc:docMk/>
            <pc:sldMk cId="164108173" sldId="1594"/>
            <ac:spMk id="3" creationId="{23892FC0-05F8-515A-6934-990B8D441798}"/>
          </ac:spMkLst>
        </pc:spChg>
        <pc:picChg chg="add mod">
          <ac:chgData name="Megan Faller" userId="9d1e07f7-a773-4974-a6b0-b3caef776a66" providerId="ADAL" clId="{08C155C6-FC0C-468E-8801-B22ACEABB2A6}" dt="2023-03-13T17:01:35.697" v="267" actId="1076"/>
          <ac:picMkLst>
            <pc:docMk/>
            <pc:sldMk cId="164108173" sldId="1594"/>
            <ac:picMk id="4" creationId="{D9410A3D-CB65-D3A1-B275-146F702A49B0}"/>
          </ac:picMkLst>
        </pc:picChg>
      </pc:sldChg>
      <pc:sldChg chg="addSp modSp">
        <pc:chgData name="Megan Faller" userId="9d1e07f7-a773-4974-a6b0-b3caef776a66" providerId="ADAL" clId="{08C155C6-FC0C-468E-8801-B22ACEABB2A6}" dt="2023-03-13T17:02:09.100" v="270"/>
        <pc:sldMkLst>
          <pc:docMk/>
          <pc:sldMk cId="2797321471" sldId="1598"/>
        </pc:sldMkLst>
        <pc:spChg chg="add mod">
          <ac:chgData name="Megan Faller" userId="9d1e07f7-a773-4974-a6b0-b3caef776a66" providerId="ADAL" clId="{08C155C6-FC0C-468E-8801-B22ACEABB2A6}" dt="2023-03-13T17:02:09.100" v="270"/>
          <ac:spMkLst>
            <pc:docMk/>
            <pc:sldMk cId="2797321471" sldId="1598"/>
            <ac:spMk id="3" creationId="{AFE39365-1F35-F22A-E6BA-69BBD392935B}"/>
          </ac:spMkLst>
        </pc:spChg>
      </pc:sldChg>
      <pc:sldChg chg="addSp modSp">
        <pc:chgData name="Megan Faller" userId="9d1e07f7-a773-4974-a6b0-b3caef776a66" providerId="ADAL" clId="{08C155C6-FC0C-468E-8801-B22ACEABB2A6}" dt="2023-03-13T17:02:14.372" v="271"/>
        <pc:sldMkLst>
          <pc:docMk/>
          <pc:sldMk cId="2960485283" sldId="1601"/>
        </pc:sldMkLst>
        <pc:spChg chg="add mod">
          <ac:chgData name="Megan Faller" userId="9d1e07f7-a773-4974-a6b0-b3caef776a66" providerId="ADAL" clId="{08C155C6-FC0C-468E-8801-B22ACEABB2A6}" dt="2023-03-13T17:02:14.372" v="271"/>
          <ac:spMkLst>
            <pc:docMk/>
            <pc:sldMk cId="2960485283" sldId="1601"/>
            <ac:spMk id="3" creationId="{4DC3C91F-8BB5-DF84-6A17-CE7DF9FFE72D}"/>
          </ac:spMkLst>
        </pc:spChg>
      </pc:sldChg>
      <pc:sldChg chg="addSp modSp">
        <pc:chgData name="Megan Faller" userId="9d1e07f7-a773-4974-a6b0-b3caef776a66" providerId="ADAL" clId="{08C155C6-FC0C-468E-8801-B22ACEABB2A6}" dt="2023-03-13T17:02:18.844" v="272"/>
        <pc:sldMkLst>
          <pc:docMk/>
          <pc:sldMk cId="3765290780" sldId="1604"/>
        </pc:sldMkLst>
        <pc:spChg chg="add mod">
          <ac:chgData name="Megan Faller" userId="9d1e07f7-a773-4974-a6b0-b3caef776a66" providerId="ADAL" clId="{08C155C6-FC0C-468E-8801-B22ACEABB2A6}" dt="2023-03-13T17:02:18.844" v="272"/>
          <ac:spMkLst>
            <pc:docMk/>
            <pc:sldMk cId="3765290780" sldId="1604"/>
            <ac:spMk id="3" creationId="{061EF102-921A-ECFB-57B2-95F882516ED0}"/>
          </ac:spMkLst>
        </pc:spChg>
      </pc:sldChg>
      <pc:sldChg chg="addSp modSp mod">
        <pc:chgData name="Megan Faller" userId="9d1e07f7-a773-4974-a6b0-b3caef776a66" providerId="ADAL" clId="{08C155C6-FC0C-468E-8801-B22ACEABB2A6}" dt="2023-03-13T17:02:01.715" v="269" actId="1076"/>
        <pc:sldMkLst>
          <pc:docMk/>
          <pc:sldMk cId="1436769102" sldId="1607"/>
        </pc:sldMkLst>
        <pc:spChg chg="mod">
          <ac:chgData name="Megan Faller" userId="9d1e07f7-a773-4974-a6b0-b3caef776a66" providerId="ADAL" clId="{08C155C6-FC0C-468E-8801-B22ACEABB2A6}" dt="2023-03-13T17:02:01.715" v="269" actId="1076"/>
          <ac:spMkLst>
            <pc:docMk/>
            <pc:sldMk cId="1436769102" sldId="1607"/>
            <ac:spMk id="2" creationId="{42FD9672-B7D3-493A-87E6-7B4B4BB6B42A}"/>
          </ac:spMkLst>
        </pc:spChg>
        <pc:spChg chg="add mod">
          <ac:chgData name="Megan Faller" userId="9d1e07f7-a773-4974-a6b0-b3caef776a66" providerId="ADAL" clId="{08C155C6-FC0C-468E-8801-B22ACEABB2A6}" dt="2023-03-13T17:01:58.511" v="268" actId="1076"/>
          <ac:spMkLst>
            <pc:docMk/>
            <pc:sldMk cId="1436769102" sldId="1607"/>
            <ac:spMk id="3" creationId="{8224D225-B3B4-55B2-207A-B3E3495F3BA3}"/>
          </ac:spMkLst>
        </pc:spChg>
      </pc:sldChg>
      <pc:sldChg chg="addSp modSp mod">
        <pc:chgData name="Megan Faller" userId="9d1e07f7-a773-4974-a6b0-b3caef776a66" providerId="ADAL" clId="{08C155C6-FC0C-468E-8801-B22ACEABB2A6}" dt="2023-03-13T17:04:42.834" v="333" actId="20577"/>
        <pc:sldMkLst>
          <pc:docMk/>
          <pc:sldMk cId="1897650972" sldId="1608"/>
        </pc:sldMkLst>
        <pc:spChg chg="mod">
          <ac:chgData name="Megan Faller" userId="9d1e07f7-a773-4974-a6b0-b3caef776a66" providerId="ADAL" clId="{08C155C6-FC0C-468E-8801-B22ACEABB2A6}" dt="2023-03-13T17:04:42.834" v="333" actId="20577"/>
          <ac:spMkLst>
            <pc:docMk/>
            <pc:sldMk cId="1897650972" sldId="1608"/>
            <ac:spMk id="2" creationId="{FAC3C36B-16D7-877D-9DBE-035695E2DD61}"/>
          </ac:spMkLst>
        </pc:spChg>
        <pc:spChg chg="mod">
          <ac:chgData name="Megan Faller" userId="9d1e07f7-a773-4974-a6b0-b3caef776a66" providerId="ADAL" clId="{08C155C6-FC0C-468E-8801-B22ACEABB2A6}" dt="2023-03-13T16:55:02.653" v="26" actId="20577"/>
          <ac:spMkLst>
            <pc:docMk/>
            <pc:sldMk cId="1897650972" sldId="1608"/>
            <ac:spMk id="3" creationId="{1112FBAF-CA1B-99D6-81FA-44DDDD85D095}"/>
          </ac:spMkLst>
        </pc:spChg>
        <pc:picChg chg="add mod">
          <ac:chgData name="Megan Faller" userId="9d1e07f7-a773-4974-a6b0-b3caef776a66" providerId="ADAL" clId="{08C155C6-FC0C-468E-8801-B22ACEABB2A6}" dt="2023-03-13T16:56:03.233" v="69" actId="1076"/>
          <ac:picMkLst>
            <pc:docMk/>
            <pc:sldMk cId="1897650972" sldId="1608"/>
            <ac:picMk id="5" creationId="{6053A67F-0366-D4F1-1765-5F30AB5FD481}"/>
          </ac:picMkLst>
        </pc:picChg>
      </pc:sldChg>
      <pc:sldChg chg="addSp modSp mod">
        <pc:chgData name="Megan Faller" userId="9d1e07f7-a773-4974-a6b0-b3caef776a66" providerId="ADAL" clId="{08C155C6-FC0C-468E-8801-B22ACEABB2A6}" dt="2023-03-13T17:03:31.850" v="316" actId="20577"/>
        <pc:sldMkLst>
          <pc:docMk/>
          <pc:sldMk cId="1140986175" sldId="1610"/>
        </pc:sldMkLst>
        <pc:spChg chg="mod">
          <ac:chgData name="Megan Faller" userId="9d1e07f7-a773-4974-a6b0-b3caef776a66" providerId="ADAL" clId="{08C155C6-FC0C-468E-8801-B22ACEABB2A6}" dt="2023-03-13T17:03:31.850" v="316" actId="20577"/>
          <ac:spMkLst>
            <pc:docMk/>
            <pc:sldMk cId="1140986175" sldId="1610"/>
            <ac:spMk id="2" creationId="{42FD9672-B7D3-493A-87E6-7B4B4BB6B42A}"/>
          </ac:spMkLst>
        </pc:spChg>
        <pc:spChg chg="add mod">
          <ac:chgData name="Megan Faller" userId="9d1e07f7-a773-4974-a6b0-b3caef776a66" providerId="ADAL" clId="{08C155C6-FC0C-468E-8801-B22ACEABB2A6}" dt="2023-03-13T17:02:38.429" v="275"/>
          <ac:spMkLst>
            <pc:docMk/>
            <pc:sldMk cId="1140986175" sldId="1610"/>
            <ac:spMk id="3" creationId="{AB927B5F-C5BF-97D0-CBFE-6867D528023D}"/>
          </ac:spMkLst>
        </pc:spChg>
      </pc:sldChg>
      <pc:sldChg chg="addSp modSp">
        <pc:chgData name="Megan Faller" userId="9d1e07f7-a773-4974-a6b0-b3caef776a66" providerId="ADAL" clId="{08C155C6-FC0C-468E-8801-B22ACEABB2A6}" dt="2023-03-13T17:05:30.498" v="337"/>
        <pc:sldMkLst>
          <pc:docMk/>
          <pc:sldMk cId="774377600" sldId="1613"/>
        </pc:sldMkLst>
        <pc:spChg chg="add mod">
          <ac:chgData name="Megan Faller" userId="9d1e07f7-a773-4974-a6b0-b3caef776a66" providerId="ADAL" clId="{08C155C6-FC0C-468E-8801-B22ACEABB2A6}" dt="2023-03-13T17:05:30.498" v="337"/>
          <ac:spMkLst>
            <pc:docMk/>
            <pc:sldMk cId="774377600" sldId="1613"/>
            <ac:spMk id="3" creationId="{7F533027-7548-0E7B-BBCF-D4FC2CB85949}"/>
          </ac:spMkLst>
        </pc:spChg>
      </pc:sldChg>
      <pc:sldChg chg="addSp modSp mod">
        <pc:chgData name="Megan Faller" userId="9d1e07f7-a773-4974-a6b0-b3caef776a66" providerId="ADAL" clId="{08C155C6-FC0C-468E-8801-B22ACEABB2A6}" dt="2023-03-13T17:06:08.565" v="370" actId="20577"/>
        <pc:sldMkLst>
          <pc:docMk/>
          <pc:sldMk cId="2164035494" sldId="1616"/>
        </pc:sldMkLst>
        <pc:spChg chg="mod">
          <ac:chgData name="Megan Faller" userId="9d1e07f7-a773-4974-a6b0-b3caef776a66" providerId="ADAL" clId="{08C155C6-FC0C-468E-8801-B22ACEABB2A6}" dt="2023-03-13T17:06:08.565" v="370" actId="20577"/>
          <ac:spMkLst>
            <pc:docMk/>
            <pc:sldMk cId="2164035494" sldId="1616"/>
            <ac:spMk id="2" creationId="{42FD9672-B7D3-493A-87E6-7B4B4BB6B42A}"/>
          </ac:spMkLst>
        </pc:spChg>
        <pc:spChg chg="add mod">
          <ac:chgData name="Megan Faller" userId="9d1e07f7-a773-4974-a6b0-b3caef776a66" providerId="ADAL" clId="{08C155C6-FC0C-468E-8801-B22ACEABB2A6}" dt="2023-03-13T17:05:33.402" v="338"/>
          <ac:spMkLst>
            <pc:docMk/>
            <pc:sldMk cId="2164035494" sldId="1616"/>
            <ac:spMk id="3" creationId="{1DC923FF-67A0-11A4-234F-9CC19D4250CE}"/>
          </ac:spMkLst>
        </pc:spChg>
      </pc:sldChg>
      <pc:sldChg chg="addSp modSp mod">
        <pc:chgData name="Megan Faller" userId="9d1e07f7-a773-4974-a6b0-b3caef776a66" providerId="ADAL" clId="{08C155C6-FC0C-468E-8801-B22ACEABB2A6}" dt="2023-03-13T17:06:39.229" v="405" actId="1076"/>
        <pc:sldMkLst>
          <pc:docMk/>
          <pc:sldMk cId="3264754989" sldId="1617"/>
        </pc:sldMkLst>
        <pc:spChg chg="mod">
          <ac:chgData name="Megan Faller" userId="9d1e07f7-a773-4974-a6b0-b3caef776a66" providerId="ADAL" clId="{08C155C6-FC0C-468E-8801-B22ACEABB2A6}" dt="2023-03-13T17:05:46.780" v="353" actId="20577"/>
          <ac:spMkLst>
            <pc:docMk/>
            <pc:sldMk cId="3264754989" sldId="1617"/>
            <ac:spMk id="2" creationId="{FAC3C36B-16D7-877D-9DBE-035695E2DD61}"/>
          </ac:spMkLst>
        </pc:spChg>
        <pc:picChg chg="add mod">
          <ac:chgData name="Megan Faller" userId="9d1e07f7-a773-4974-a6b0-b3caef776a66" providerId="ADAL" clId="{08C155C6-FC0C-468E-8801-B22ACEABB2A6}" dt="2023-03-13T17:06:39.229" v="405" actId="1076"/>
          <ac:picMkLst>
            <pc:docMk/>
            <pc:sldMk cId="3264754989" sldId="1617"/>
            <ac:picMk id="5" creationId="{7CC2F713-D964-0EE2-0BC6-B5FE3FA6857E}"/>
          </ac:picMkLst>
        </pc:picChg>
      </pc:sldChg>
      <pc:sldChg chg="modSp mod">
        <pc:chgData name="Megan Faller" userId="9d1e07f7-a773-4974-a6b0-b3caef776a66" providerId="ADAL" clId="{08C155C6-FC0C-468E-8801-B22ACEABB2A6}" dt="2023-03-13T17:07:32.264" v="431" actId="20577"/>
        <pc:sldMkLst>
          <pc:docMk/>
          <pc:sldMk cId="3162737755" sldId="1619"/>
        </pc:sldMkLst>
        <pc:spChg chg="mod">
          <ac:chgData name="Megan Faller" userId="9d1e07f7-a773-4974-a6b0-b3caef776a66" providerId="ADAL" clId="{08C155C6-FC0C-468E-8801-B22ACEABB2A6}" dt="2023-03-13T17:07:32.264" v="431" actId="20577"/>
          <ac:spMkLst>
            <pc:docMk/>
            <pc:sldMk cId="3162737755" sldId="1619"/>
            <ac:spMk id="2" creationId="{42FD9672-B7D3-493A-87E6-7B4B4BB6B42A}"/>
          </ac:spMkLst>
        </pc:spChg>
      </pc:sldChg>
      <pc:sldChg chg="addSp modSp mod">
        <pc:chgData name="Megan Faller" userId="9d1e07f7-a773-4974-a6b0-b3caef776a66" providerId="ADAL" clId="{08C155C6-FC0C-468E-8801-B22ACEABB2A6}" dt="2023-03-13T17:07:21.486" v="409" actId="1076"/>
        <pc:sldMkLst>
          <pc:docMk/>
          <pc:sldMk cId="1900367776" sldId="1620"/>
        </pc:sldMkLst>
        <pc:picChg chg="add mod">
          <ac:chgData name="Megan Faller" userId="9d1e07f7-a773-4974-a6b0-b3caef776a66" providerId="ADAL" clId="{08C155C6-FC0C-468E-8801-B22ACEABB2A6}" dt="2023-03-13T17:07:21.486" v="409" actId="1076"/>
          <ac:picMkLst>
            <pc:docMk/>
            <pc:sldMk cId="1900367776" sldId="1620"/>
            <ac:picMk id="4" creationId="{7390D01F-D159-EAAD-082E-CF8C962DA769}"/>
          </ac:picMkLst>
        </pc:picChg>
      </pc:sldChg>
      <pc:sldChg chg="addSp modSp mod">
        <pc:chgData name="Megan Faller" userId="9d1e07f7-a773-4974-a6b0-b3caef776a66" providerId="ADAL" clId="{08C155C6-FC0C-468E-8801-B22ACEABB2A6}" dt="2023-03-13T17:08:07.870" v="435" actId="1076"/>
        <pc:sldMkLst>
          <pc:docMk/>
          <pc:sldMk cId="3080048348" sldId="1623"/>
        </pc:sldMkLst>
        <pc:picChg chg="add mod">
          <ac:chgData name="Megan Faller" userId="9d1e07f7-a773-4974-a6b0-b3caef776a66" providerId="ADAL" clId="{08C155C6-FC0C-468E-8801-B22ACEABB2A6}" dt="2023-03-13T17:08:07.870" v="435" actId="1076"/>
          <ac:picMkLst>
            <pc:docMk/>
            <pc:sldMk cId="3080048348" sldId="1623"/>
            <ac:picMk id="4" creationId="{6DEA2233-5D3D-027F-98F8-2522670524FC}"/>
          </ac:picMkLst>
        </pc:picChg>
      </pc:sldChg>
    </pc:docChg>
  </pc:docChgLst>
  <pc:docChgLst>
    <pc:chgData name="Corey Thomas" userId="S::cthomas@farmland.org::9237f16a-aa8a-4247-af9d-2394dabcec6b" providerId="AD" clId="Web-{3F649125-000D-700F-7258-11A0029EBC6A}"/>
    <pc:docChg chg="modSld">
      <pc:chgData name="Corey Thomas" userId="S::cthomas@farmland.org::9237f16a-aa8a-4247-af9d-2394dabcec6b" providerId="AD" clId="Web-{3F649125-000D-700F-7258-11A0029EBC6A}" dt="2023-05-10T19:38:36.534" v="208" actId="20577"/>
      <pc:docMkLst>
        <pc:docMk/>
      </pc:docMkLst>
      <pc:sldChg chg="modSp">
        <pc:chgData name="Corey Thomas" userId="S::cthomas@farmland.org::9237f16a-aa8a-4247-af9d-2394dabcec6b" providerId="AD" clId="Web-{3F649125-000D-700F-7258-11A0029EBC6A}" dt="2023-05-10T19:38:36.534" v="208" actId="20577"/>
        <pc:sldMkLst>
          <pc:docMk/>
          <pc:sldMk cId="1534995235" sldId="1595"/>
        </pc:sldMkLst>
        <pc:spChg chg="mod">
          <ac:chgData name="Corey Thomas" userId="S::cthomas@farmland.org::9237f16a-aa8a-4247-af9d-2394dabcec6b" providerId="AD" clId="Web-{3F649125-000D-700F-7258-11A0029EBC6A}" dt="2023-05-10T19:38:36.534" v="208" actId="20577"/>
          <ac:spMkLst>
            <pc:docMk/>
            <pc:sldMk cId="1534995235" sldId="1595"/>
            <ac:spMk id="3" creationId="{1112FBAF-CA1B-99D6-81FA-44DDDD85D095}"/>
          </ac:spMkLst>
        </pc:spChg>
      </pc:sldChg>
      <pc:sldChg chg="modSp">
        <pc:chgData name="Corey Thomas" userId="S::cthomas@farmland.org::9237f16a-aa8a-4247-af9d-2394dabcec6b" providerId="AD" clId="Web-{3F649125-000D-700F-7258-11A0029EBC6A}" dt="2023-05-10T19:38:31.003" v="206" actId="20577"/>
        <pc:sldMkLst>
          <pc:docMk/>
          <pc:sldMk cId="3938716353" sldId="1596"/>
        </pc:sldMkLst>
        <pc:spChg chg="mod">
          <ac:chgData name="Corey Thomas" userId="S::cthomas@farmland.org::9237f16a-aa8a-4247-af9d-2394dabcec6b" providerId="AD" clId="Web-{3F649125-000D-700F-7258-11A0029EBC6A}" dt="2023-05-10T19:38:31.003" v="206" actId="20577"/>
          <ac:spMkLst>
            <pc:docMk/>
            <pc:sldMk cId="3938716353" sldId="1596"/>
            <ac:spMk id="3" creationId="{C66E1541-4121-A413-E87F-56421DD6AB6F}"/>
          </ac:spMkLst>
        </pc:spChg>
      </pc:sldChg>
      <pc:sldChg chg="addSp modSp">
        <pc:chgData name="Corey Thomas" userId="S::cthomas@farmland.org::9237f16a-aa8a-4247-af9d-2394dabcec6b" providerId="AD" clId="Web-{3F649125-000D-700F-7258-11A0029EBC6A}" dt="2023-05-10T19:21:08.204" v="8" actId="1076"/>
        <pc:sldMkLst>
          <pc:docMk/>
          <pc:sldMk cId="2797321471" sldId="1598"/>
        </pc:sldMkLst>
        <pc:spChg chg="mod">
          <ac:chgData name="Corey Thomas" userId="S::cthomas@farmland.org::9237f16a-aa8a-4247-af9d-2394dabcec6b" providerId="AD" clId="Web-{3F649125-000D-700F-7258-11A0029EBC6A}" dt="2023-05-10T19:20:25.953" v="1" actId="20577"/>
          <ac:spMkLst>
            <pc:docMk/>
            <pc:sldMk cId="2797321471" sldId="1598"/>
            <ac:spMk id="3" creationId="{AFE39365-1F35-F22A-E6BA-69BBD392935B}"/>
          </ac:spMkLst>
        </pc:spChg>
        <pc:picChg chg="add mod">
          <ac:chgData name="Corey Thomas" userId="S::cthomas@farmland.org::9237f16a-aa8a-4247-af9d-2394dabcec6b" providerId="AD" clId="Web-{3F649125-000D-700F-7258-11A0029EBC6A}" dt="2023-05-10T19:21:08.204" v="8" actId="1076"/>
          <ac:picMkLst>
            <pc:docMk/>
            <pc:sldMk cId="2797321471" sldId="1598"/>
            <ac:picMk id="4" creationId="{15B878E0-2DB6-A809-3596-2D38B6901F4E}"/>
          </ac:picMkLst>
        </pc:picChg>
      </pc:sldChg>
      <pc:sldChg chg="addSp delSp modSp">
        <pc:chgData name="Corey Thomas" userId="S::cthomas@farmland.org::9237f16a-aa8a-4247-af9d-2394dabcec6b" providerId="AD" clId="Web-{3F649125-000D-700F-7258-11A0029EBC6A}" dt="2023-05-10T19:21:39.830" v="14" actId="1076"/>
        <pc:sldMkLst>
          <pc:docMk/>
          <pc:sldMk cId="2960485283" sldId="1601"/>
        </pc:sldMkLst>
        <pc:spChg chg="del mod">
          <ac:chgData name="Corey Thomas" userId="S::cthomas@farmland.org::9237f16a-aa8a-4247-af9d-2394dabcec6b" providerId="AD" clId="Web-{3F649125-000D-700F-7258-11A0029EBC6A}" dt="2023-05-10T19:21:21.521" v="11"/>
          <ac:spMkLst>
            <pc:docMk/>
            <pc:sldMk cId="2960485283" sldId="1601"/>
            <ac:spMk id="3" creationId="{4DC3C91F-8BB5-DF84-6A17-CE7DF9FFE72D}"/>
          </ac:spMkLst>
        </pc:spChg>
        <pc:picChg chg="add mod">
          <ac:chgData name="Corey Thomas" userId="S::cthomas@farmland.org::9237f16a-aa8a-4247-af9d-2394dabcec6b" providerId="AD" clId="Web-{3F649125-000D-700F-7258-11A0029EBC6A}" dt="2023-05-10T19:21:39.830" v="14" actId="1076"/>
          <ac:picMkLst>
            <pc:docMk/>
            <pc:sldMk cId="2960485283" sldId="1601"/>
            <ac:picMk id="4" creationId="{479A6B0D-2D36-7A27-E2A5-3C24FAC2E887}"/>
          </ac:picMkLst>
        </pc:picChg>
      </pc:sldChg>
      <pc:sldChg chg="addSp delSp modSp">
        <pc:chgData name="Corey Thomas" userId="S::cthomas@farmland.org::9237f16a-aa8a-4247-af9d-2394dabcec6b" providerId="AD" clId="Web-{3F649125-000D-700F-7258-11A0029EBC6A}" dt="2023-05-10T19:22:07.284" v="19" actId="1076"/>
        <pc:sldMkLst>
          <pc:docMk/>
          <pc:sldMk cId="3765290780" sldId="1604"/>
        </pc:sldMkLst>
        <pc:spChg chg="del">
          <ac:chgData name="Corey Thomas" userId="S::cthomas@farmland.org::9237f16a-aa8a-4247-af9d-2394dabcec6b" providerId="AD" clId="Web-{3F649125-000D-700F-7258-11A0029EBC6A}" dt="2023-05-10T19:21:49.534" v="15"/>
          <ac:spMkLst>
            <pc:docMk/>
            <pc:sldMk cId="3765290780" sldId="1604"/>
            <ac:spMk id="3" creationId="{061EF102-921A-ECFB-57B2-95F882516ED0}"/>
          </ac:spMkLst>
        </pc:spChg>
        <pc:picChg chg="add mod">
          <ac:chgData name="Corey Thomas" userId="S::cthomas@farmland.org::9237f16a-aa8a-4247-af9d-2394dabcec6b" providerId="AD" clId="Web-{3F649125-000D-700F-7258-11A0029EBC6A}" dt="2023-05-10T19:22:07.284" v="19" actId="1076"/>
          <ac:picMkLst>
            <pc:docMk/>
            <pc:sldMk cId="3765290780" sldId="1604"/>
            <ac:picMk id="4" creationId="{4F08D9B1-F1BD-92D5-2539-15F443AFB628}"/>
          </ac:picMkLst>
        </pc:picChg>
      </pc:sldChg>
      <pc:sldChg chg="modSp">
        <pc:chgData name="Corey Thomas" userId="S::cthomas@farmland.org::9237f16a-aa8a-4247-af9d-2394dabcec6b" providerId="AD" clId="Web-{3F649125-000D-700F-7258-11A0029EBC6A}" dt="2023-05-10T19:31:02.676" v="171" actId="20577"/>
        <pc:sldMkLst>
          <pc:docMk/>
          <pc:sldMk cId="1798407951" sldId="1606"/>
        </pc:sldMkLst>
        <pc:spChg chg="mod">
          <ac:chgData name="Corey Thomas" userId="S::cthomas@farmland.org::9237f16a-aa8a-4247-af9d-2394dabcec6b" providerId="AD" clId="Web-{3F649125-000D-700F-7258-11A0029EBC6A}" dt="2023-05-10T19:31:02.676" v="171" actId="20577"/>
          <ac:spMkLst>
            <pc:docMk/>
            <pc:sldMk cId="1798407951" sldId="1606"/>
            <ac:spMk id="3" creationId="{C66E1541-4121-A413-E87F-56421DD6AB6F}"/>
          </ac:spMkLst>
        </pc:spChg>
      </pc:sldChg>
      <pc:sldChg chg="addSp delSp modSp">
        <pc:chgData name="Corey Thomas" userId="S::cthomas@farmland.org::9237f16a-aa8a-4247-af9d-2394dabcec6b" providerId="AD" clId="Web-{3F649125-000D-700F-7258-11A0029EBC6A}" dt="2023-05-10T19:22:40.988" v="24" actId="1076"/>
        <pc:sldMkLst>
          <pc:docMk/>
          <pc:sldMk cId="1436769102" sldId="1607"/>
        </pc:sldMkLst>
        <pc:spChg chg="del">
          <ac:chgData name="Corey Thomas" userId="S::cthomas@farmland.org::9237f16a-aa8a-4247-af9d-2394dabcec6b" providerId="AD" clId="Web-{3F649125-000D-700F-7258-11A0029EBC6A}" dt="2023-05-10T19:22:16.816" v="20"/>
          <ac:spMkLst>
            <pc:docMk/>
            <pc:sldMk cId="1436769102" sldId="1607"/>
            <ac:spMk id="3" creationId="{8224D225-B3B4-55B2-207A-B3E3495F3BA3}"/>
          </ac:spMkLst>
        </pc:spChg>
        <pc:picChg chg="add mod">
          <ac:chgData name="Corey Thomas" userId="S::cthomas@farmland.org::9237f16a-aa8a-4247-af9d-2394dabcec6b" providerId="AD" clId="Web-{3F649125-000D-700F-7258-11A0029EBC6A}" dt="2023-05-10T19:22:40.988" v="24" actId="1076"/>
          <ac:picMkLst>
            <pc:docMk/>
            <pc:sldMk cId="1436769102" sldId="1607"/>
            <ac:picMk id="4" creationId="{B597D310-E4F4-B101-5522-8EE39C0924B5}"/>
          </ac:picMkLst>
        </pc:picChg>
      </pc:sldChg>
      <pc:sldChg chg="modSp">
        <pc:chgData name="Corey Thomas" userId="S::cthomas@farmland.org::9237f16a-aa8a-4247-af9d-2394dabcec6b" providerId="AD" clId="Web-{3F649125-000D-700F-7258-11A0029EBC6A}" dt="2023-05-10T19:34:14.885" v="176" actId="1076"/>
        <pc:sldMkLst>
          <pc:docMk/>
          <pc:sldMk cId="1897650972" sldId="1608"/>
        </pc:sldMkLst>
        <pc:spChg chg="mod">
          <ac:chgData name="Corey Thomas" userId="S::cthomas@farmland.org::9237f16a-aa8a-4247-af9d-2394dabcec6b" providerId="AD" clId="Web-{3F649125-000D-700F-7258-11A0029EBC6A}" dt="2023-05-10T19:34:11.385" v="173" actId="20577"/>
          <ac:spMkLst>
            <pc:docMk/>
            <pc:sldMk cId="1897650972" sldId="1608"/>
            <ac:spMk id="3" creationId="{1112FBAF-CA1B-99D6-81FA-44DDDD85D095}"/>
          </ac:spMkLst>
        </pc:spChg>
        <pc:picChg chg="mod">
          <ac:chgData name="Corey Thomas" userId="S::cthomas@farmland.org::9237f16a-aa8a-4247-af9d-2394dabcec6b" providerId="AD" clId="Web-{3F649125-000D-700F-7258-11A0029EBC6A}" dt="2023-05-10T19:34:14.885" v="176" actId="1076"/>
          <ac:picMkLst>
            <pc:docMk/>
            <pc:sldMk cId="1897650972" sldId="1608"/>
            <ac:picMk id="5" creationId="{6053A67F-0366-D4F1-1765-5F30AB5FD481}"/>
          </ac:picMkLst>
        </pc:picChg>
      </pc:sldChg>
      <pc:sldChg chg="addSp delSp modSp">
        <pc:chgData name="Corey Thomas" userId="S::cthomas@farmland.org::9237f16a-aa8a-4247-af9d-2394dabcec6b" providerId="AD" clId="Web-{3F649125-000D-700F-7258-11A0029EBC6A}" dt="2023-05-10T19:23:20.927" v="31" actId="1076"/>
        <pc:sldMkLst>
          <pc:docMk/>
          <pc:sldMk cId="1140986175" sldId="1610"/>
        </pc:sldMkLst>
        <pc:spChg chg="del mod">
          <ac:chgData name="Corey Thomas" userId="S::cthomas@farmland.org::9237f16a-aa8a-4247-af9d-2394dabcec6b" providerId="AD" clId="Web-{3F649125-000D-700F-7258-11A0029EBC6A}" dt="2023-05-10T19:23:03.458" v="27"/>
          <ac:spMkLst>
            <pc:docMk/>
            <pc:sldMk cId="1140986175" sldId="1610"/>
            <ac:spMk id="3" creationId="{AB927B5F-C5BF-97D0-CBFE-6867D528023D}"/>
          </ac:spMkLst>
        </pc:spChg>
        <pc:picChg chg="add mod">
          <ac:chgData name="Corey Thomas" userId="S::cthomas@farmland.org::9237f16a-aa8a-4247-af9d-2394dabcec6b" providerId="AD" clId="Web-{3F649125-000D-700F-7258-11A0029EBC6A}" dt="2023-05-10T19:23:20.927" v="31" actId="1076"/>
          <ac:picMkLst>
            <pc:docMk/>
            <pc:sldMk cId="1140986175" sldId="1610"/>
            <ac:picMk id="4" creationId="{BC720D86-DED1-120E-B1E9-2B58C9A01EAE}"/>
          </ac:picMkLst>
        </pc:picChg>
      </pc:sldChg>
      <pc:sldChg chg="addSp delSp modSp">
        <pc:chgData name="Corey Thomas" userId="S::cthomas@farmland.org::9237f16a-aa8a-4247-af9d-2394dabcec6b" providerId="AD" clId="Web-{3F649125-000D-700F-7258-11A0029EBC6A}" dt="2023-05-10T19:25:33.744" v="47" actId="1076"/>
        <pc:sldMkLst>
          <pc:docMk/>
          <pc:sldMk cId="774377600" sldId="1613"/>
        </pc:sldMkLst>
        <pc:picChg chg="add mod">
          <ac:chgData name="Corey Thomas" userId="S::cthomas@farmland.org::9237f16a-aa8a-4247-af9d-2394dabcec6b" providerId="AD" clId="Web-{3F649125-000D-700F-7258-11A0029EBC6A}" dt="2023-05-10T19:25:33.744" v="47" actId="1076"/>
          <ac:picMkLst>
            <pc:docMk/>
            <pc:sldMk cId="774377600" sldId="1613"/>
            <ac:picMk id="3" creationId="{3B463B8D-4291-89C6-97DE-01BDBCD4FC2E}"/>
          </ac:picMkLst>
        </pc:picChg>
        <pc:picChg chg="del">
          <ac:chgData name="Corey Thomas" userId="S::cthomas@farmland.org::9237f16a-aa8a-4247-af9d-2394dabcec6b" providerId="AD" clId="Web-{3F649125-000D-700F-7258-11A0029EBC6A}" dt="2023-05-10T19:25:07.680" v="43"/>
          <ac:picMkLst>
            <pc:docMk/>
            <pc:sldMk cId="774377600" sldId="1613"/>
            <ac:picMk id="4" creationId="{C76A31D7-A95E-9074-151A-2EC01431BEED}"/>
          </ac:picMkLst>
        </pc:picChg>
      </pc:sldChg>
      <pc:sldChg chg="addSp delSp modSp">
        <pc:chgData name="Corey Thomas" userId="S::cthomas@farmland.org::9237f16a-aa8a-4247-af9d-2394dabcec6b" providerId="AD" clId="Web-{3F649125-000D-700F-7258-11A0029EBC6A}" dt="2023-05-10T19:24:08.007" v="37" actId="14100"/>
        <pc:sldMkLst>
          <pc:docMk/>
          <pc:sldMk cId="2164035494" sldId="1616"/>
        </pc:sldMkLst>
        <pc:spChg chg="del mod">
          <ac:chgData name="Corey Thomas" userId="S::cthomas@farmland.org::9237f16a-aa8a-4247-af9d-2394dabcec6b" providerId="AD" clId="Web-{3F649125-000D-700F-7258-11A0029EBC6A}" dt="2023-05-10T19:23:50.303" v="33"/>
          <ac:spMkLst>
            <pc:docMk/>
            <pc:sldMk cId="2164035494" sldId="1616"/>
            <ac:spMk id="3" creationId="{1DC923FF-67A0-11A4-234F-9CC19D4250CE}"/>
          </ac:spMkLst>
        </pc:spChg>
        <pc:picChg chg="add mod">
          <ac:chgData name="Corey Thomas" userId="S::cthomas@farmland.org::9237f16a-aa8a-4247-af9d-2394dabcec6b" providerId="AD" clId="Web-{3F649125-000D-700F-7258-11A0029EBC6A}" dt="2023-05-10T19:24:08.007" v="37" actId="14100"/>
          <ac:picMkLst>
            <pc:docMk/>
            <pc:sldMk cId="2164035494" sldId="1616"/>
            <ac:picMk id="4" creationId="{EE65A2CD-6096-F343-5449-30522CD66D04}"/>
          </ac:picMkLst>
        </pc:picChg>
      </pc:sldChg>
      <pc:sldChg chg="addSp delSp modSp">
        <pc:chgData name="Corey Thomas" userId="S::cthomas@farmland.org::9237f16a-aa8a-4247-af9d-2394dabcec6b" providerId="AD" clId="Web-{3F649125-000D-700F-7258-11A0029EBC6A}" dt="2023-05-10T19:24:55.993" v="42" actId="1076"/>
        <pc:sldMkLst>
          <pc:docMk/>
          <pc:sldMk cId="3162737755" sldId="1619"/>
        </pc:sldMkLst>
        <pc:picChg chg="del">
          <ac:chgData name="Corey Thomas" userId="S::cthomas@farmland.org::9237f16a-aa8a-4247-af9d-2394dabcec6b" providerId="AD" clId="Web-{3F649125-000D-700F-7258-11A0029EBC6A}" dt="2023-05-10T19:24:32.836" v="38"/>
          <ac:picMkLst>
            <pc:docMk/>
            <pc:sldMk cId="3162737755" sldId="1619"/>
            <ac:picMk id="3" creationId="{F32B0C59-1E82-2984-B636-F7CCB71BFCD4}"/>
          </ac:picMkLst>
        </pc:picChg>
        <pc:picChg chg="add mod">
          <ac:chgData name="Corey Thomas" userId="S::cthomas@farmland.org::9237f16a-aa8a-4247-af9d-2394dabcec6b" providerId="AD" clId="Web-{3F649125-000D-700F-7258-11A0029EBC6A}" dt="2023-05-10T19:24:55.993" v="42" actId="1076"/>
          <ac:picMkLst>
            <pc:docMk/>
            <pc:sldMk cId="3162737755" sldId="1619"/>
            <ac:picMk id="4" creationId="{0ED13392-4111-2933-F9F4-C8C25F4ECF1D}"/>
          </ac:picMkLst>
        </pc:picChg>
      </pc:sldChg>
      <pc:sldChg chg="addSp modSp">
        <pc:chgData name="Corey Thomas" userId="S::cthomas@farmland.org::9237f16a-aa8a-4247-af9d-2394dabcec6b" providerId="AD" clId="Web-{3F649125-000D-700F-7258-11A0029EBC6A}" dt="2023-05-10T19:26:05.948" v="51" actId="1076"/>
        <pc:sldMkLst>
          <pc:docMk/>
          <pc:sldMk cId="332827537" sldId="1622"/>
        </pc:sldMkLst>
        <pc:picChg chg="add mod">
          <ac:chgData name="Corey Thomas" userId="S::cthomas@farmland.org::9237f16a-aa8a-4247-af9d-2394dabcec6b" providerId="AD" clId="Web-{3F649125-000D-700F-7258-11A0029EBC6A}" dt="2023-05-10T19:26:05.948" v="51" actId="1076"/>
          <ac:picMkLst>
            <pc:docMk/>
            <pc:sldMk cId="332827537" sldId="1622"/>
            <ac:picMk id="3" creationId="{225C0559-0EA8-E968-1A09-DD94B79EF30F}"/>
          </ac:picMkLst>
        </pc:picChg>
      </pc:sldChg>
    </pc:docChg>
  </pc:docChgLst>
  <pc:docChgLst>
    <pc:chgData name="Corey Thomas" userId="S::cthomas@farmland.org::9237f16a-aa8a-4247-af9d-2394dabcec6b" providerId="AD" clId="Web-{8030F271-0FC7-A8D7-8FD7-FBA9C8861698}"/>
    <pc:docChg chg="modSld">
      <pc:chgData name="Corey Thomas" userId="S::cthomas@farmland.org::9237f16a-aa8a-4247-af9d-2394dabcec6b" providerId="AD" clId="Web-{8030F271-0FC7-A8D7-8FD7-FBA9C8861698}" dt="2023-04-20T15:45:46.740" v="8" actId="20577"/>
      <pc:docMkLst>
        <pc:docMk/>
      </pc:docMkLst>
      <pc:sldChg chg="modSp">
        <pc:chgData name="Corey Thomas" userId="S::cthomas@farmland.org::9237f16a-aa8a-4247-af9d-2394dabcec6b" providerId="AD" clId="Web-{8030F271-0FC7-A8D7-8FD7-FBA9C8861698}" dt="2023-04-20T15:45:46.740" v="8" actId="20577"/>
        <pc:sldMkLst>
          <pc:docMk/>
          <pc:sldMk cId="3834367917" sldId="1576"/>
        </pc:sldMkLst>
        <pc:spChg chg="mod">
          <ac:chgData name="Corey Thomas" userId="S::cthomas@farmland.org::9237f16a-aa8a-4247-af9d-2394dabcec6b" providerId="AD" clId="Web-{8030F271-0FC7-A8D7-8FD7-FBA9C8861698}" dt="2023-04-20T15:45:46.740" v="8" actId="20577"/>
          <ac:spMkLst>
            <pc:docMk/>
            <pc:sldMk cId="3834367917" sldId="1576"/>
            <ac:spMk id="2" creationId="{CB631567-66E3-486E-9DD2-910A1C96319F}"/>
          </ac:spMkLst>
        </pc:spChg>
      </pc:sldChg>
    </pc:docChg>
  </pc:docChgLst>
  <pc:docChgLst>
    <pc:chgData name="Corey Thomas" userId="S::cthomas@farmland.org::9237f16a-aa8a-4247-af9d-2394dabcec6b" providerId="AD" clId="Web-{8554E20F-7B13-7CD7-131C-7E0F07A82577}"/>
    <pc:docChg chg="delSld">
      <pc:chgData name="Corey Thomas" userId="S::cthomas@farmland.org::9237f16a-aa8a-4247-af9d-2394dabcec6b" providerId="AD" clId="Web-{8554E20F-7B13-7CD7-131C-7E0F07A82577}" dt="2023-02-08T21:14:41.618" v="2"/>
      <pc:docMkLst>
        <pc:docMk/>
      </pc:docMkLst>
      <pc:sldChg chg="del">
        <pc:chgData name="Corey Thomas" userId="S::cthomas@farmland.org::9237f16a-aa8a-4247-af9d-2394dabcec6b" providerId="AD" clId="Web-{8554E20F-7B13-7CD7-131C-7E0F07A82577}" dt="2023-02-08T21:14:40.103" v="0"/>
        <pc:sldMkLst>
          <pc:docMk/>
          <pc:sldMk cId="1001868100" sldId="1595"/>
        </pc:sldMkLst>
      </pc:sldChg>
      <pc:sldChg chg="del">
        <pc:chgData name="Corey Thomas" userId="S::cthomas@farmland.org::9237f16a-aa8a-4247-af9d-2394dabcec6b" providerId="AD" clId="Web-{8554E20F-7B13-7CD7-131C-7E0F07A82577}" dt="2023-02-08T21:14:40.837" v="1"/>
        <pc:sldMkLst>
          <pc:docMk/>
          <pc:sldMk cId="162458627" sldId="1596"/>
        </pc:sldMkLst>
      </pc:sldChg>
      <pc:sldChg chg="del">
        <pc:chgData name="Corey Thomas" userId="S::cthomas@farmland.org::9237f16a-aa8a-4247-af9d-2394dabcec6b" providerId="AD" clId="Web-{8554E20F-7B13-7CD7-131C-7E0F07A82577}" dt="2023-02-08T21:14:41.618" v="2"/>
        <pc:sldMkLst>
          <pc:docMk/>
          <pc:sldMk cId="3736049183" sldId="1597"/>
        </pc:sldMkLst>
      </pc:sldChg>
    </pc:docChg>
  </pc:docChgLst>
  <pc:docChgLst>
    <pc:chgData name="Corey Thomas" userId="S::cthomas@farmland.org::9237f16a-aa8a-4247-af9d-2394dabcec6b" providerId="AD" clId="Web-{C7BFB1DC-8A39-1EF7-2EA7-EE1B60B78814}"/>
    <pc:docChg chg="modSld">
      <pc:chgData name="Corey Thomas" userId="S::cthomas@farmland.org::9237f16a-aa8a-4247-af9d-2394dabcec6b" providerId="AD" clId="Web-{C7BFB1DC-8A39-1EF7-2EA7-EE1B60B78814}" dt="2023-03-08T20:51:41.602" v="305" actId="20577"/>
      <pc:docMkLst>
        <pc:docMk/>
      </pc:docMkLst>
      <pc:sldChg chg="modSp">
        <pc:chgData name="Corey Thomas" userId="S::cthomas@farmland.org::9237f16a-aa8a-4247-af9d-2394dabcec6b" providerId="AD" clId="Web-{C7BFB1DC-8A39-1EF7-2EA7-EE1B60B78814}" dt="2023-03-08T20:51:41.602" v="305" actId="20577"/>
        <pc:sldMkLst>
          <pc:docMk/>
          <pc:sldMk cId="3834367917" sldId="1576"/>
        </pc:sldMkLst>
        <pc:spChg chg="mod">
          <ac:chgData name="Corey Thomas" userId="S::cthomas@farmland.org::9237f16a-aa8a-4247-af9d-2394dabcec6b" providerId="AD" clId="Web-{C7BFB1DC-8A39-1EF7-2EA7-EE1B60B78814}" dt="2023-03-08T20:51:41.602" v="305" actId="20577"/>
          <ac:spMkLst>
            <pc:docMk/>
            <pc:sldMk cId="3834367917" sldId="1576"/>
            <ac:spMk id="2" creationId="{CB631567-66E3-486E-9DD2-910A1C96319F}"/>
          </ac:spMkLst>
        </pc:spChg>
      </pc:sldChg>
      <pc:sldChg chg="modSp">
        <pc:chgData name="Corey Thomas" userId="S::cthomas@farmland.org::9237f16a-aa8a-4247-af9d-2394dabcec6b" providerId="AD" clId="Web-{C7BFB1DC-8A39-1EF7-2EA7-EE1B60B78814}" dt="2023-03-08T20:51:06.976" v="286" actId="20577"/>
        <pc:sldMkLst>
          <pc:docMk/>
          <pc:sldMk cId="240663623" sldId="1600"/>
        </pc:sldMkLst>
        <pc:spChg chg="mod">
          <ac:chgData name="Corey Thomas" userId="S::cthomas@farmland.org::9237f16a-aa8a-4247-af9d-2394dabcec6b" providerId="AD" clId="Web-{C7BFB1DC-8A39-1EF7-2EA7-EE1B60B78814}" dt="2023-03-08T20:51:06.976" v="286" actId="20577"/>
          <ac:spMkLst>
            <pc:docMk/>
            <pc:sldMk cId="240663623" sldId="1600"/>
            <ac:spMk id="3" creationId="{C66E1541-4121-A413-E87F-56421DD6AB6F}"/>
          </ac:spMkLst>
        </pc:spChg>
      </pc:sldChg>
      <pc:sldChg chg="modSp">
        <pc:chgData name="Corey Thomas" userId="S::cthomas@farmland.org::9237f16a-aa8a-4247-af9d-2394dabcec6b" providerId="AD" clId="Web-{C7BFB1DC-8A39-1EF7-2EA7-EE1B60B78814}" dt="2023-03-08T20:51:00.476" v="282" actId="20577"/>
        <pc:sldMkLst>
          <pc:docMk/>
          <pc:sldMk cId="683537687" sldId="1602"/>
        </pc:sldMkLst>
        <pc:spChg chg="mod">
          <ac:chgData name="Corey Thomas" userId="S::cthomas@farmland.org::9237f16a-aa8a-4247-af9d-2394dabcec6b" providerId="AD" clId="Web-{C7BFB1DC-8A39-1EF7-2EA7-EE1B60B78814}" dt="2023-03-08T20:51:00.476" v="282" actId="20577"/>
          <ac:spMkLst>
            <pc:docMk/>
            <pc:sldMk cId="683537687" sldId="1602"/>
            <ac:spMk id="3" creationId="{1112FBAF-CA1B-99D6-81FA-44DDDD85D095}"/>
          </ac:spMkLst>
        </pc:spChg>
        <pc:picChg chg="mod">
          <ac:chgData name="Corey Thomas" userId="S::cthomas@farmland.org::9237f16a-aa8a-4247-af9d-2394dabcec6b" providerId="AD" clId="Web-{C7BFB1DC-8A39-1EF7-2EA7-EE1B60B78814}" dt="2023-03-08T19:43:00.970" v="147" actId="1076"/>
          <ac:picMkLst>
            <pc:docMk/>
            <pc:sldMk cId="683537687" sldId="1602"/>
            <ac:picMk id="4" creationId="{EAD90253-1F29-A28D-8579-4BAE2886546A}"/>
          </ac:picMkLst>
        </pc:picChg>
      </pc:sldChg>
      <pc:sldChg chg="modSp">
        <pc:chgData name="Corey Thomas" userId="S::cthomas@farmland.org::9237f16a-aa8a-4247-af9d-2394dabcec6b" providerId="AD" clId="Web-{C7BFB1DC-8A39-1EF7-2EA7-EE1B60B78814}" dt="2023-03-08T19:27:13.128" v="104" actId="20577"/>
        <pc:sldMkLst>
          <pc:docMk/>
          <pc:sldMk cId="1214811988" sldId="1612"/>
        </pc:sldMkLst>
        <pc:spChg chg="mod">
          <ac:chgData name="Corey Thomas" userId="S::cthomas@farmland.org::9237f16a-aa8a-4247-af9d-2394dabcec6b" providerId="AD" clId="Web-{C7BFB1DC-8A39-1EF7-2EA7-EE1B60B78814}" dt="2023-03-08T19:27:13.128" v="104" actId="20577"/>
          <ac:spMkLst>
            <pc:docMk/>
            <pc:sldMk cId="1214811988" sldId="1612"/>
            <ac:spMk id="3" creationId="{C66E1541-4121-A413-E87F-56421DD6AB6F}"/>
          </ac:spMkLst>
        </pc:spChg>
      </pc:sldChg>
      <pc:sldChg chg="modSp">
        <pc:chgData name="Corey Thomas" userId="S::cthomas@farmland.org::9237f16a-aa8a-4247-af9d-2394dabcec6b" providerId="AD" clId="Web-{C7BFB1DC-8A39-1EF7-2EA7-EE1B60B78814}" dt="2023-03-08T19:27:15.534" v="105" actId="20577"/>
        <pc:sldMkLst>
          <pc:docMk/>
          <pc:sldMk cId="891945246" sldId="1614"/>
        </pc:sldMkLst>
        <pc:spChg chg="mod">
          <ac:chgData name="Corey Thomas" userId="S::cthomas@farmland.org::9237f16a-aa8a-4247-af9d-2394dabcec6b" providerId="AD" clId="Web-{C7BFB1DC-8A39-1EF7-2EA7-EE1B60B78814}" dt="2023-03-08T19:27:15.534" v="105" actId="20577"/>
          <ac:spMkLst>
            <pc:docMk/>
            <pc:sldMk cId="891945246" sldId="1614"/>
            <ac:spMk id="2" creationId="{FAC3C36B-16D7-877D-9DBE-035695E2DD61}"/>
          </ac:spMkLst>
        </pc:spChg>
        <pc:spChg chg="mod">
          <ac:chgData name="Corey Thomas" userId="S::cthomas@farmland.org::9237f16a-aa8a-4247-af9d-2394dabcec6b" providerId="AD" clId="Web-{C7BFB1DC-8A39-1EF7-2EA7-EE1B60B78814}" dt="2023-03-08T19:21:06.585" v="102" actId="20577"/>
          <ac:spMkLst>
            <pc:docMk/>
            <pc:sldMk cId="891945246" sldId="1614"/>
            <ac:spMk id="3" creationId="{1112FBAF-CA1B-99D6-81FA-44DDDD85D095}"/>
          </ac:spMkLst>
        </pc:spChg>
        <pc:picChg chg="mod">
          <ac:chgData name="Corey Thomas" userId="S::cthomas@farmland.org::9237f16a-aa8a-4247-af9d-2394dabcec6b" providerId="AD" clId="Web-{C7BFB1DC-8A39-1EF7-2EA7-EE1B60B78814}" dt="2023-03-08T19:19:06.128" v="99" actId="1076"/>
          <ac:picMkLst>
            <pc:docMk/>
            <pc:sldMk cId="891945246" sldId="1614"/>
            <ac:picMk id="4" creationId="{0F6AB475-DF55-DCF3-FD50-24DC6D57109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27313" y="308112"/>
            <a:ext cx="3803374" cy="2852531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3379305"/>
            <a:ext cx="5486400" cy="516834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07726"/>
            <a:ext cx="2971800" cy="3362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0E856-AD11-4DC5-90B1-00F3DED68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42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EA0F5106-8081-4300-8CB6-2A1968422EF5}" type="slidenum">
              <a:rPr lang="en-US" noProof="0"/>
              <a:pPr lvl="0"/>
              <a:t>1</a:t>
            </a:fld>
            <a:endParaRPr lang="en-US" noProof="0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609B4EE9-4C3D-C368-F12C-E250CAD780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527175" y="307975"/>
            <a:ext cx="3803650" cy="2852738"/>
          </a:xfrm>
        </p:spPr>
      </p:sp>
    </p:spTree>
    <p:extLst>
      <p:ext uri="{BB962C8B-B14F-4D97-AF65-F5344CB8AC3E}">
        <p14:creationId xmlns:p14="http://schemas.microsoft.com/office/powerpoint/2010/main" val="2061329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20F99AC1-5AA4-49A2-8A31-29032D8E4CBF}" type="slidenum">
              <a:rPr lang="en-US" noProof="0"/>
              <a:pPr lvl="0"/>
              <a:t>25</a:t>
            </a:fld>
            <a:endParaRPr lang="en-US" noProof="0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502B1299-D97C-4749-2B07-7FC5688D6F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527175" y="307975"/>
            <a:ext cx="3803650" cy="2852738"/>
          </a:xfrm>
        </p:spPr>
      </p:sp>
    </p:spTree>
    <p:extLst>
      <p:ext uri="{BB962C8B-B14F-4D97-AF65-F5344CB8AC3E}">
        <p14:creationId xmlns:p14="http://schemas.microsoft.com/office/powerpoint/2010/main" val="1210597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20F99AC1-5AA4-49A2-8A31-29032D8E4CBF}" type="slidenum">
              <a:rPr lang="en-US" noProof="0"/>
              <a:pPr lvl="0"/>
              <a:t>28</a:t>
            </a:fld>
            <a:endParaRPr lang="en-US" noProof="0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502B1299-D97C-4749-2B07-7FC5688D6F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527175" y="307975"/>
            <a:ext cx="3803650" cy="2852738"/>
          </a:xfrm>
        </p:spPr>
      </p:sp>
    </p:spTree>
    <p:extLst>
      <p:ext uri="{BB962C8B-B14F-4D97-AF65-F5344CB8AC3E}">
        <p14:creationId xmlns:p14="http://schemas.microsoft.com/office/powerpoint/2010/main" val="18994061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20F99AC1-5AA4-49A2-8A31-29032D8E4CBF}" type="slidenum">
              <a:rPr lang="en-US" noProof="0"/>
              <a:pPr lvl="0"/>
              <a:t>31</a:t>
            </a:fld>
            <a:endParaRPr lang="en-US" noProof="0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502B1299-D97C-4749-2B07-7FC5688D6F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527175" y="307975"/>
            <a:ext cx="3803650" cy="2852738"/>
          </a:xfrm>
        </p:spPr>
      </p:sp>
    </p:spTree>
    <p:extLst>
      <p:ext uri="{BB962C8B-B14F-4D97-AF65-F5344CB8AC3E}">
        <p14:creationId xmlns:p14="http://schemas.microsoft.com/office/powerpoint/2010/main" val="4095751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curriculum was created by American Farmland Trust with support from a national Educational Team of advisors and a group of subject matter experts.</a:t>
            </a:r>
          </a:p>
          <a:p>
            <a:endParaRPr lang="en-US"/>
          </a:p>
          <a:p>
            <a:r>
              <a:rPr lang="en-US"/>
              <a:t>It was made possible by a grant from the USDA Beginning Farmer and Rancher Development Program Award #2020 - 49400 – 3325 with additional support from Farm Credit and the members of AFT. </a:t>
            </a:r>
          </a:p>
          <a:p>
            <a:endParaRPr lang="en-US"/>
          </a:p>
          <a:p>
            <a:r>
              <a:rPr lang="en-US"/>
              <a:t>I am delivering this curriculum today as a pilot training to field test these resources. At the end of the workshop, I will give you an evaluation form. Please complete it so you can let us know what worked, what didn’t work, and what we can do to make it better.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20F99AC1-5AA4-49A2-8A31-29032D8E4CBF}" type="slidenum">
              <a:rPr lang="en-US" noProof="0"/>
              <a:pPr lvl="0"/>
              <a:t>2</a:t>
            </a:fld>
            <a:endParaRPr lang="en-US" noProof="0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ECEF0ED9-9DDE-F553-09BB-3CDC6FA05F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527175" y="307975"/>
            <a:ext cx="3803650" cy="2852738"/>
          </a:xfrm>
        </p:spPr>
      </p:sp>
    </p:spTree>
    <p:extLst>
      <p:ext uri="{BB962C8B-B14F-4D97-AF65-F5344CB8AC3E}">
        <p14:creationId xmlns:p14="http://schemas.microsoft.com/office/powerpoint/2010/main" val="1926482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You Tube Link: https://www.youtube.com/watch?v=9DOcpcamF00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20F99AC1-5AA4-49A2-8A31-29032D8E4CBF}" type="slidenum">
              <a:rPr lang="en-US" noProof="0"/>
              <a:pPr lvl="0"/>
              <a:t>4</a:t>
            </a:fld>
            <a:endParaRPr lang="en-US" noProof="0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502B1299-D97C-4749-2B07-7FC5688D6F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527175" y="307975"/>
            <a:ext cx="3803650" cy="2852738"/>
          </a:xfrm>
        </p:spPr>
      </p:sp>
    </p:spTree>
    <p:extLst>
      <p:ext uri="{BB962C8B-B14F-4D97-AF65-F5344CB8AC3E}">
        <p14:creationId xmlns:p14="http://schemas.microsoft.com/office/powerpoint/2010/main" val="4093364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20F99AC1-5AA4-49A2-8A31-29032D8E4CBF}" type="slidenum">
              <a:rPr lang="en-US" noProof="0"/>
              <a:pPr lvl="0"/>
              <a:t>7</a:t>
            </a:fld>
            <a:endParaRPr lang="en-US" noProof="0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502B1299-D97C-4749-2B07-7FC5688D6F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527175" y="307975"/>
            <a:ext cx="3803650" cy="2852738"/>
          </a:xfrm>
        </p:spPr>
      </p:sp>
    </p:spTree>
    <p:extLst>
      <p:ext uri="{BB962C8B-B14F-4D97-AF65-F5344CB8AC3E}">
        <p14:creationId xmlns:p14="http://schemas.microsoft.com/office/powerpoint/2010/main" val="3130461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20F99AC1-5AA4-49A2-8A31-29032D8E4CBF}" type="slidenum">
              <a:rPr lang="en-US" noProof="0"/>
              <a:pPr lvl="0"/>
              <a:t>10</a:t>
            </a:fld>
            <a:endParaRPr lang="en-US" noProof="0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502B1299-D97C-4749-2B07-7FC5688D6F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527175" y="307975"/>
            <a:ext cx="3803650" cy="2852738"/>
          </a:xfrm>
        </p:spPr>
      </p:sp>
    </p:spTree>
    <p:extLst>
      <p:ext uri="{BB962C8B-B14F-4D97-AF65-F5344CB8AC3E}">
        <p14:creationId xmlns:p14="http://schemas.microsoft.com/office/powerpoint/2010/main" val="1893037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20F99AC1-5AA4-49A2-8A31-29032D8E4CBF}" type="slidenum">
              <a:rPr lang="en-US" noProof="0"/>
              <a:pPr lvl="0"/>
              <a:t>13</a:t>
            </a:fld>
            <a:endParaRPr lang="en-US" noProof="0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502B1299-D97C-4749-2B07-7FC5688D6F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527175" y="307975"/>
            <a:ext cx="3803650" cy="2852738"/>
          </a:xfrm>
        </p:spPr>
      </p:sp>
    </p:spTree>
    <p:extLst>
      <p:ext uri="{BB962C8B-B14F-4D97-AF65-F5344CB8AC3E}">
        <p14:creationId xmlns:p14="http://schemas.microsoft.com/office/powerpoint/2010/main" val="1876206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20F99AC1-5AA4-49A2-8A31-29032D8E4CBF}" type="slidenum">
              <a:rPr lang="en-US" noProof="0"/>
              <a:pPr lvl="0"/>
              <a:t>16</a:t>
            </a:fld>
            <a:endParaRPr lang="en-US" noProof="0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502B1299-D97C-4749-2B07-7FC5688D6F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527175" y="307975"/>
            <a:ext cx="3803650" cy="2852738"/>
          </a:xfrm>
        </p:spPr>
      </p:sp>
    </p:spTree>
    <p:extLst>
      <p:ext uri="{BB962C8B-B14F-4D97-AF65-F5344CB8AC3E}">
        <p14:creationId xmlns:p14="http://schemas.microsoft.com/office/powerpoint/2010/main" val="219722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20F99AC1-5AA4-49A2-8A31-29032D8E4CBF}" type="slidenum">
              <a:rPr lang="en-US" noProof="0"/>
              <a:pPr lvl="0"/>
              <a:t>19</a:t>
            </a:fld>
            <a:endParaRPr lang="en-US" noProof="0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502B1299-D97C-4749-2B07-7FC5688D6F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527175" y="307975"/>
            <a:ext cx="3803650" cy="2852738"/>
          </a:xfrm>
        </p:spPr>
      </p:sp>
    </p:spTree>
    <p:extLst>
      <p:ext uri="{BB962C8B-B14F-4D97-AF65-F5344CB8AC3E}">
        <p14:creationId xmlns:p14="http://schemas.microsoft.com/office/powerpoint/2010/main" val="2666965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20F99AC1-5AA4-49A2-8A31-29032D8E4CBF}" type="slidenum">
              <a:rPr lang="en-US" noProof="0"/>
              <a:pPr lvl="0"/>
              <a:t>22</a:t>
            </a:fld>
            <a:endParaRPr lang="en-US" noProof="0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502B1299-D97C-4749-2B07-7FC5688D6F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527175" y="307975"/>
            <a:ext cx="3803650" cy="2852738"/>
          </a:xfrm>
        </p:spPr>
      </p:sp>
    </p:spTree>
    <p:extLst>
      <p:ext uri="{BB962C8B-B14F-4D97-AF65-F5344CB8AC3E}">
        <p14:creationId xmlns:p14="http://schemas.microsoft.com/office/powerpoint/2010/main" val="3259940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-6351" y="1413933"/>
            <a:ext cx="9162288" cy="948268"/>
          </a:xfrm>
          <a:solidFill>
            <a:srgbClr val="002659"/>
          </a:solidFill>
        </p:spPr>
        <p:txBody>
          <a:bodyPr vert="horz" lIns="457200" tIns="0" rIns="457200" bIns="0" anchor="ctr" anchorCtr="0">
            <a:noAutofit/>
          </a:bodyPr>
          <a:lstStyle>
            <a:lvl1pPr marL="0" indent="0" algn="l">
              <a:lnSpc>
                <a:spcPts val="2903"/>
              </a:lnSpc>
              <a:spcBef>
                <a:spcPts val="0"/>
              </a:spcBef>
              <a:buNone/>
              <a:defRPr sz="3300" kern="1200" spc="-28" baseline="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-6351" y="2362178"/>
            <a:ext cx="9162288" cy="604838"/>
          </a:xfrm>
          <a:solidFill>
            <a:schemeClr val="accent6">
              <a:alpha val="70000"/>
            </a:schemeClr>
          </a:solidFill>
        </p:spPr>
        <p:txBody>
          <a:bodyPr lIns="457200" tIns="0" rIns="457200" bIns="45720" anchor="ctr" anchorCtr="0">
            <a:noAutofit/>
          </a:bodyPr>
          <a:lstStyle>
            <a:lvl1pPr marL="0" marR="0" indent="0" algn="ctr" defTabSz="257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8000"/>
              <a:buFont typeface="Wingdings" charset="2"/>
              <a:buNone/>
              <a:tabLst/>
              <a:defRPr sz="1600" b="1" cap="all" spc="56" baseline="0">
                <a:solidFill>
                  <a:srgbClr val="002659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192881" marR="0" lvl="0" indent="-192881" algn="l" defTabSz="2571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8000"/>
              <a:buFont typeface="Wingdings" charset="2"/>
              <a:buNone/>
              <a:tabLst/>
              <a:defRPr/>
            </a:pPr>
            <a:r>
              <a:rPr lang="en-US"/>
              <a:t>Click to edit Master subtitle style</a:t>
            </a:r>
          </a:p>
        </p:txBody>
      </p:sp>
      <p:pic>
        <p:nvPicPr>
          <p:cNvPr id="3" name="Picture 2" descr="A picture containing logo">
            <a:extLst>
              <a:ext uri="{FF2B5EF4-FFF2-40B4-BE49-F238E27FC236}">
                <a16:creationId xmlns:a16="http://schemas.microsoft.com/office/drawing/2014/main" id="{10C6D720-F43D-5270-DE79-CA7EFA4BA1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256" y="640383"/>
            <a:ext cx="1828800" cy="33747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0" y="1413933"/>
            <a:ext cx="9144000" cy="1529292"/>
          </a:xfrm>
          <a:solidFill>
            <a:srgbClr val="002659"/>
          </a:solidFill>
        </p:spPr>
        <p:txBody>
          <a:bodyPr vert="horz" lIns="457200" tIns="0" rIns="457200" bIns="0" anchor="ctr" anchorCtr="0">
            <a:noAutofit/>
          </a:bodyPr>
          <a:lstStyle>
            <a:lvl1pPr marL="0" indent="0" algn="ctr">
              <a:lnSpc>
                <a:spcPts val="2903"/>
              </a:lnSpc>
              <a:spcBef>
                <a:spcPts val="0"/>
              </a:spcBef>
              <a:buNone/>
              <a:defRPr sz="2800" kern="1200" spc="-28" baseline="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endParaRPr lang="en-US"/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A8741623-8AAC-4D35-8D66-4128EFEE54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288" y="2943229"/>
            <a:ext cx="9144000" cy="39147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pic>
        <p:nvPicPr>
          <p:cNvPr id="4" name="Picture 3" descr="A picture containing logo">
            <a:extLst>
              <a:ext uri="{FF2B5EF4-FFF2-40B4-BE49-F238E27FC236}">
                <a16:creationId xmlns:a16="http://schemas.microsoft.com/office/drawing/2014/main" id="{007E6420-3CB2-8D5C-A9E6-B5C9CFF120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773" y="603189"/>
            <a:ext cx="1828800" cy="33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900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8297"/>
            <a:ext cx="8229600" cy="939341"/>
          </a:xfrm>
        </p:spPr>
        <p:txBody>
          <a:bodyPr lIns="0" tIns="0" rIns="0" bIns="0" anchor="ctr" anchorCtr="0">
            <a:no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37000" cy="4254819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749801" y="1600200"/>
            <a:ext cx="3937000" cy="4254819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A picture containing logo">
            <a:extLst>
              <a:ext uri="{FF2B5EF4-FFF2-40B4-BE49-F238E27FC236}">
                <a16:creationId xmlns:a16="http://schemas.microsoft.com/office/drawing/2014/main" id="{9CB54508-ABAE-6170-A8F8-4CB929EE18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894" y="6309051"/>
            <a:ext cx="1828800" cy="33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980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pattFill prst="dkUpDiag">
          <a:fgClr>
            <a:schemeClr val="bg2"/>
          </a:fgClr>
          <a:bgClr>
            <a:schemeClr val="bg2">
              <a:lumMod val="9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4573" y="0"/>
            <a:ext cx="9153144" cy="182880"/>
          </a:xfrm>
          <a:prstGeom prst="rect">
            <a:avLst/>
          </a:prstGeom>
          <a:solidFill>
            <a:srgbClr val="669947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endParaRPr lang="en-US" sz="1013"/>
          </a:p>
        </p:txBody>
      </p:sp>
      <p:sp>
        <p:nvSpPr>
          <p:cNvPr id="8" name="Rectangle 7"/>
          <p:cNvSpPr/>
          <p:nvPr userDrawn="1"/>
        </p:nvSpPr>
        <p:spPr>
          <a:xfrm>
            <a:off x="-4573" y="189230"/>
            <a:ext cx="9153144" cy="6662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endParaRPr lang="en-US" sz="1013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8297"/>
            <a:ext cx="8229600" cy="939341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54819"/>
          </a:xfrm>
          <a:pattFill prst="pct5">
            <a:fgClr>
              <a:schemeClr val="bg2"/>
            </a:fgClr>
            <a:bgClr>
              <a:schemeClr val="bg2"/>
            </a:bgClr>
          </a:patt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A picture containing logo">
            <a:extLst>
              <a:ext uri="{FF2B5EF4-FFF2-40B4-BE49-F238E27FC236}">
                <a16:creationId xmlns:a16="http://schemas.microsoft.com/office/drawing/2014/main" id="{FC61C8B9-7A2A-F49F-815F-494990B22E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894" y="6309051"/>
            <a:ext cx="1828800" cy="33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63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8297"/>
            <a:ext cx="8229600" cy="939341"/>
          </a:xfrm>
        </p:spPr>
        <p:txBody>
          <a:bodyPr lIns="0" tIns="0" rIns="0" bIns="0" anchor="ctr" anchorCtr="0">
            <a:no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54819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A picture containing logo">
            <a:extLst>
              <a:ext uri="{FF2B5EF4-FFF2-40B4-BE49-F238E27FC236}">
                <a16:creationId xmlns:a16="http://schemas.microsoft.com/office/drawing/2014/main" id="{4FCC27AD-92F3-BF7E-E7BC-22340DF073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894" y="6309051"/>
            <a:ext cx="1828800" cy="33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887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9725"/>
            <a:ext cx="8229600" cy="939341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548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A picture containing logo">
            <a:extLst>
              <a:ext uri="{FF2B5EF4-FFF2-40B4-BE49-F238E27FC236}">
                <a16:creationId xmlns:a16="http://schemas.microsoft.com/office/drawing/2014/main" id="{359B7E92-EA73-03D6-D89B-BF044E6C36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894" y="6309051"/>
            <a:ext cx="1828800" cy="33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490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8042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75488"/>
            <a:ext cx="8229600" cy="9418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-1" y="-16625"/>
            <a:ext cx="9153144" cy="182880"/>
          </a:xfrm>
          <a:prstGeom prst="rect">
            <a:avLst/>
          </a:prstGeom>
          <a:solidFill>
            <a:srgbClr val="669947"/>
          </a:solidFill>
          <a:ln>
            <a:solidFill>
              <a:srgbClr val="679A47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404437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7" r:id="rId2"/>
    <p:sldLayoutId id="2147483674" r:id="rId3"/>
    <p:sldLayoutId id="2147483675" r:id="rId4"/>
    <p:sldLayoutId id="2147483673" r:id="rId5"/>
    <p:sldLayoutId id="2147483854" r:id="rId6"/>
    <p:sldLayoutId id="2147483917" r:id="rId7"/>
  </p:sldLayoutIdLst>
  <p:txStyles>
    <p:titleStyle>
      <a:lvl1pPr algn="l" defTabSz="342900" rtl="0" eaLnBrk="1" latinLnBrk="0" hangingPunct="1">
        <a:spcBef>
          <a:spcPct val="0"/>
        </a:spcBef>
        <a:buNone/>
        <a:defRPr sz="3600" kern="1200" spc="-38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chemeClr val="tx1"/>
        </a:buClr>
        <a:buSzPct val="88000"/>
        <a:buFont typeface="Wingdings" charset="2"/>
        <a:buChar char="§"/>
        <a:defRPr sz="2400" kern="1200" spc="-38">
          <a:solidFill>
            <a:srgbClr val="3C3D3C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Clr>
          <a:schemeClr val="tx1"/>
        </a:buClr>
        <a:buSzPct val="99000"/>
        <a:buFont typeface="Arial"/>
        <a:buChar char="•"/>
        <a:defRPr sz="2100" kern="1200" spc="-38">
          <a:solidFill>
            <a:srgbClr val="3C3D3C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Clr>
          <a:schemeClr val="tx1"/>
        </a:buClr>
        <a:buSzPct val="44000"/>
        <a:buFont typeface="Wingdings" charset="2"/>
        <a:buChar char="u"/>
        <a:defRPr sz="1800" kern="1200" spc="-38">
          <a:solidFill>
            <a:srgbClr val="3C3D3C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Clr>
          <a:schemeClr val="tx1"/>
        </a:buClr>
        <a:buSzPct val="76000"/>
        <a:buFont typeface="Courier New"/>
        <a:buChar char="o"/>
        <a:defRPr sz="1500" kern="1200" spc="-38">
          <a:solidFill>
            <a:srgbClr val="3C3D3C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Clr>
          <a:schemeClr val="tx1"/>
        </a:buClr>
        <a:buSzPct val="44000"/>
        <a:buFont typeface="Wingdings" charset="2"/>
        <a:buChar char=""/>
        <a:defRPr sz="1500" kern="1200" spc="-38">
          <a:solidFill>
            <a:srgbClr val="3C3D3C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wHckVFT_cpU?list=PL6kH004Kij1IUpNDhUHHObNh5rl0N34cG" TargetMode="Externa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-KpqAr72FmQ?list=PL6kH004Kij1KHTuAYTeMJj2ODhs1ZV_AJ" TargetMode="Externa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1IUvmjOE97Y?list=PL6kH004Kij1Isfusdr0hye94SlukJWv9a" TargetMode="Externa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9rF0KHMhp_U?list=PL6kH004Kij1J0NSVjuymT_wj9d356uZcf" TargetMode="Externa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kmCkAZv3070?list=PL6kH004Kij1IvgN08Wq_fJs5sEs6VDvrR" TargetMode="Externa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vnoFGjStLf0?list=PL6kH004Kij1IMpT6CFOLnWmY5Uihv6Po1" TargetMode="Externa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c9sshLEU0_s?list=PL6kH004Kij1LXNDwusbdb_44oHq4_Ttjx" TargetMode="External"/><Relationship Id="rId4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WxgP33MiM70?list=PL6kH004Kij1I165kUq-WqU0uIm5cbGoYL" TargetMode="External"/><Relationship Id="rId4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9DOcpcamF00?feature=oembed" TargetMode="Externa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iGyLmoVkdWY?list=PL6kH004Kij1KhVCusJdywyDTrRDwslWAi" TargetMode="Externa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eep grazing in a field&#10;&#10;Description automatically generated with medium confidence">
            <a:extLst>
              <a:ext uri="{FF2B5EF4-FFF2-40B4-BE49-F238E27FC236}">
                <a16:creationId xmlns:a16="http://schemas.microsoft.com/office/drawing/2014/main" id="{D9188D93-AB21-10BD-D924-2121EC44D2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67" r="498"/>
          <a:stretch/>
        </p:blipFill>
        <p:spPr>
          <a:xfrm>
            <a:off x="0" y="2781837"/>
            <a:ext cx="9144000" cy="4076163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631567-66E3-486E-9DD2-910A1C9631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1054500"/>
            <a:ext cx="9144000" cy="2035541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Aft>
                <a:spcPts val="338"/>
              </a:spcAft>
            </a:pPr>
            <a:r>
              <a:rPr lang="en-US" sz="4000" dirty="0"/>
              <a:t> </a:t>
            </a:r>
            <a:r>
              <a:rPr lang="en-US" sz="3600">
                <a:solidFill>
                  <a:schemeClr val="bg2"/>
                </a:solidFill>
              </a:rPr>
              <a:t>Transitioning Land to a New Generation</a:t>
            </a:r>
            <a:endParaRPr lang="en-US" sz="3600">
              <a:solidFill>
                <a:schemeClr val="bg2"/>
              </a:solidFill>
              <a:cs typeface="Arial"/>
            </a:endParaRPr>
          </a:p>
          <a:p>
            <a:pPr>
              <a:lnSpc>
                <a:spcPct val="100000"/>
              </a:lnSpc>
              <a:spcAft>
                <a:spcPts val="338"/>
              </a:spcAft>
            </a:pPr>
            <a:r>
              <a:rPr lang="en-US" sz="4000" dirty="0">
                <a:solidFill>
                  <a:schemeClr val="bg2"/>
                </a:solidFill>
              </a:rPr>
              <a:t>Case Studies</a:t>
            </a:r>
            <a:endParaRPr lang="en-US" sz="4000" dirty="0">
              <a:solidFill>
                <a:schemeClr val="bg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4367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FD9672-B7D3-493A-87E6-7B4B4BB6B4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9144" y="1048173"/>
            <a:ext cx="9162288" cy="948268"/>
          </a:xfrm>
        </p:spPr>
        <p:txBody>
          <a:bodyPr anchor="ctr">
            <a:normAutofit/>
          </a:bodyPr>
          <a:lstStyle/>
          <a:p>
            <a:pPr>
              <a:spcAft>
                <a:spcPts val="338"/>
              </a:spcAft>
            </a:pPr>
            <a:r>
              <a:rPr lang="en-US" sz="2800">
                <a:ea typeface="+mj-lt"/>
                <a:cs typeface="+mj-lt"/>
              </a:rPr>
              <a:t>Resilient Growers Farm</a:t>
            </a:r>
          </a:p>
          <a:p>
            <a:pPr>
              <a:spcAft>
                <a:spcPts val="338"/>
              </a:spcAft>
            </a:pPr>
            <a:r>
              <a:rPr lang="en-US" sz="2000">
                <a:cs typeface="Arial"/>
              </a:rPr>
              <a:t>Tulsa, OK</a:t>
            </a:r>
          </a:p>
        </p:txBody>
      </p:sp>
      <p:pic>
        <p:nvPicPr>
          <p:cNvPr id="4" name="Online Media 3" title="Resilient Growers Farm">
            <a:hlinkClick r:id="" action="ppaction://media"/>
            <a:extLst>
              <a:ext uri="{FF2B5EF4-FFF2-40B4-BE49-F238E27FC236}">
                <a16:creationId xmlns:a16="http://schemas.microsoft.com/office/drawing/2014/main" id="{479A6B0D-2D36-7A27-E2A5-3C24FAC2E88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22086" y="2058307"/>
            <a:ext cx="7493000" cy="443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485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AA201-EF41-33C5-A66C-060707B44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Discussion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E1541-4121-A413-E87F-56421DD6A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Prompt Questions:</a:t>
            </a:r>
          </a:p>
          <a:p>
            <a:pPr marL="556895" lvl="1" indent="-213995">
              <a:buFont typeface="Arial,Sans-Serif" charset="2"/>
              <a:buChar char="•"/>
            </a:pPr>
            <a:r>
              <a:rPr lang="en-US">
                <a:ea typeface="+mn-lt"/>
                <a:cs typeface="+mn-lt"/>
              </a:rPr>
              <a:t>How do the values Rachel and Brent hold assist them in their farming goals?</a:t>
            </a:r>
          </a:p>
          <a:p>
            <a:pPr marL="556895" lvl="1" indent="-213995">
              <a:buFont typeface="Arial,Sans-Serif" charset="2"/>
              <a:buChar char="•"/>
            </a:pPr>
            <a:r>
              <a:rPr lang="en-US">
                <a:ea typeface="+mn-lt"/>
                <a:cs typeface="+mn-lt"/>
              </a:rPr>
              <a:t>How has support from the community helped them along the way? What relationships were crucial?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3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3C36B-16D7-877D-9DBE-035695E2D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Post Potter Farm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2FBAF-CA1B-99D6-81FA-44DDDD85D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Arial"/>
              </a:rPr>
              <a:t>Pittsburg, KS</a:t>
            </a:r>
            <a:endParaRPr lang="en-US"/>
          </a:p>
          <a:p>
            <a:r>
              <a:rPr lang="en-US">
                <a:cs typeface="Arial"/>
              </a:rPr>
              <a:t>Themes:</a:t>
            </a:r>
          </a:p>
          <a:p>
            <a:pPr marL="556895" lvl="1" indent="-213995">
              <a:buFont typeface="Arial" charset="2"/>
            </a:pPr>
            <a:r>
              <a:rPr lang="en-US">
                <a:cs typeface="Arial"/>
              </a:rPr>
              <a:t>Land Inheritance</a:t>
            </a:r>
          </a:p>
          <a:p>
            <a:pPr marL="556895" lvl="1" indent="-213995">
              <a:buFont typeface="Arial" charset="2"/>
              <a:buChar char="•"/>
            </a:pPr>
            <a:r>
              <a:rPr lang="en-US">
                <a:cs typeface="Arial"/>
              </a:rPr>
              <a:t>Family cooperation</a:t>
            </a:r>
          </a:p>
          <a:p>
            <a:pPr marL="556895" lvl="1" indent="-213995">
              <a:buFont typeface="Arial" charset="2"/>
              <a:buChar char="•"/>
            </a:pPr>
            <a:r>
              <a:rPr lang="en-US">
                <a:cs typeface="Arial"/>
              </a:rPr>
              <a:t>Working with an attorney</a:t>
            </a:r>
          </a:p>
          <a:p>
            <a:r>
              <a:rPr lang="en-US">
                <a:cs typeface="Arial"/>
              </a:rPr>
              <a:t>Prompt Questions:</a:t>
            </a:r>
          </a:p>
          <a:p>
            <a:pPr marL="556895" lvl="1" indent="-213995">
              <a:buFont typeface="Arial" charset="2"/>
              <a:buChar char="•"/>
            </a:pPr>
            <a:r>
              <a:rPr lang="en-US">
                <a:cs typeface="Arial"/>
              </a:rPr>
              <a:t>What challenges in transfer has Debbie encountered, and how can you avoid these challenges in your own transfer situation?</a:t>
            </a:r>
          </a:p>
          <a:p>
            <a:pPr marL="556895" lvl="1" indent="-213995">
              <a:buFont typeface="Arial" charset="2"/>
              <a:buChar char="•"/>
            </a:pPr>
            <a:r>
              <a:rPr lang="en-US">
                <a:cs typeface="Arial"/>
              </a:rPr>
              <a:t>How does Debbie's support network assist in the transfer?</a:t>
            </a:r>
          </a:p>
          <a:p>
            <a:pPr marL="556895" lvl="1" indent="-213995">
              <a:buFont typeface="Arial" charset="2"/>
              <a:buChar char="•"/>
            </a:pPr>
            <a:r>
              <a:rPr lang="en-US">
                <a:cs typeface="Arial"/>
              </a:rPr>
              <a:t>How does Debbie plan for a transfer with difficult conversations?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2B76F70-2CB0-E5A0-AAC1-6AC710532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7149" y="392373"/>
            <a:ext cx="2411104" cy="32185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5C423C-E057-5B02-E904-6BBAB6B7E8E5}"/>
              </a:ext>
            </a:extLst>
          </p:cNvPr>
          <p:cNvSpPr txBox="1"/>
          <p:nvPr/>
        </p:nvSpPr>
        <p:spPr>
          <a:xfrm>
            <a:off x="4428699" y="2085833"/>
            <a:ext cx="4164841" cy="49443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92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FD9672-B7D3-493A-87E6-7B4B4BB6B4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9144" y="1048173"/>
            <a:ext cx="9162288" cy="948268"/>
          </a:xfrm>
        </p:spPr>
        <p:txBody>
          <a:bodyPr anchor="ctr">
            <a:normAutofit/>
          </a:bodyPr>
          <a:lstStyle/>
          <a:p>
            <a:pPr>
              <a:spcAft>
                <a:spcPts val="338"/>
              </a:spcAft>
            </a:pPr>
            <a:r>
              <a:rPr lang="en-US" sz="2400">
                <a:ea typeface="+mj-lt"/>
                <a:cs typeface="+mj-lt"/>
              </a:rPr>
              <a:t>Post Potter Farm</a:t>
            </a:r>
          </a:p>
          <a:p>
            <a:pPr>
              <a:spcAft>
                <a:spcPts val="338"/>
              </a:spcAft>
            </a:pPr>
            <a:r>
              <a:rPr lang="en-US" sz="2000">
                <a:cs typeface="Arial"/>
              </a:rPr>
              <a:t>Pittsburg, KS</a:t>
            </a:r>
          </a:p>
        </p:txBody>
      </p:sp>
      <p:pic>
        <p:nvPicPr>
          <p:cNvPr id="4" name="Online Media 3" title="Debbie Potter">
            <a:hlinkClick r:id="" action="ppaction://media"/>
            <a:extLst>
              <a:ext uri="{FF2B5EF4-FFF2-40B4-BE49-F238E27FC236}">
                <a16:creationId xmlns:a16="http://schemas.microsoft.com/office/drawing/2014/main" id="{4F08D9B1-F1BD-92D5-2539-15F443AFB62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35743" y="2047422"/>
            <a:ext cx="7024914" cy="474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290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AA201-EF41-33C5-A66C-060707B44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Discussion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E1541-4121-A413-E87F-56421DD6A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961" y="1600200"/>
            <a:ext cx="8229600" cy="42548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Prompt Questions:</a:t>
            </a:r>
          </a:p>
          <a:p>
            <a:pPr marL="556895" lvl="1" indent="-213995">
              <a:buFont typeface="Arial,Sans-Serif" charset="2"/>
              <a:buChar char="•"/>
            </a:pPr>
            <a:r>
              <a:rPr lang="en-US">
                <a:ea typeface="+mn-lt"/>
                <a:cs typeface="+mn-lt"/>
              </a:rPr>
              <a:t>What challenges in transfer has Debbie encountered, and how can you avoid these challenges in your own transfer situation?</a:t>
            </a:r>
          </a:p>
          <a:p>
            <a:pPr marL="556895" lvl="1" indent="-213995">
              <a:buFont typeface="Arial,Sans-Serif" charset="2"/>
              <a:buChar char="•"/>
            </a:pPr>
            <a:r>
              <a:rPr lang="en-US">
                <a:ea typeface="+mn-lt"/>
                <a:cs typeface="+mn-lt"/>
              </a:rPr>
              <a:t>How does Debbie's support network assist in the transfer?</a:t>
            </a:r>
          </a:p>
          <a:p>
            <a:pPr marL="556895" lvl="1" indent="-213995">
              <a:buFont typeface="Arial,Sans-Serif" charset="2"/>
              <a:buChar char="•"/>
            </a:pPr>
            <a:r>
              <a:rPr lang="en-US">
                <a:ea typeface="+mn-lt"/>
                <a:cs typeface="+mn-lt"/>
              </a:rPr>
              <a:t>How does Debbie plan for a transfer with difficult conversations?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93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3C36B-16D7-877D-9DBE-035695E2D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Schrader Ranch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2FBAF-CA1B-99D6-81FA-44DDDD85D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Arial"/>
              </a:rPr>
              <a:t>Location: Wells, Kansas</a:t>
            </a:r>
          </a:p>
          <a:p>
            <a:r>
              <a:rPr lang="en-US" dirty="0">
                <a:cs typeface="Arial"/>
              </a:rPr>
              <a:t>Themes:</a:t>
            </a:r>
          </a:p>
          <a:p>
            <a:pPr marL="556895" lvl="1" indent="-213995"/>
            <a:r>
              <a:rPr lang="en-US" dirty="0">
                <a:cs typeface="Arial"/>
              </a:rPr>
              <a:t>Building and Developing Relationships</a:t>
            </a:r>
          </a:p>
          <a:p>
            <a:pPr marL="556895" lvl="1" indent="-213995"/>
            <a:r>
              <a:rPr lang="en-US" dirty="0">
                <a:cs typeface="Arial"/>
              </a:rPr>
              <a:t>Values in Farming</a:t>
            </a:r>
          </a:p>
          <a:p>
            <a:pPr marL="556895" lvl="1" indent="-213995"/>
            <a:r>
              <a:rPr lang="en-US" dirty="0">
                <a:cs typeface="Arial"/>
              </a:rPr>
              <a:t>Good Communication</a:t>
            </a:r>
          </a:p>
          <a:p>
            <a:r>
              <a:rPr lang="en-US" dirty="0">
                <a:cs typeface="Arial"/>
              </a:rPr>
              <a:t>Prompt Questions:</a:t>
            </a:r>
          </a:p>
          <a:p>
            <a:pPr marL="556895" lvl="1" indent="-213995">
              <a:buFont typeface="Arial" charset="2"/>
              <a:buChar char="•"/>
            </a:pPr>
            <a:r>
              <a:rPr lang="en-US" dirty="0">
                <a:cs typeface="Arial"/>
              </a:rPr>
              <a:t>How did the family leverage various relationships to further their goals on the land?</a:t>
            </a:r>
          </a:p>
          <a:p>
            <a:pPr marL="556895" lvl="1" indent="-213995">
              <a:buFont typeface="Arial,Sans-Serif" charset="2"/>
              <a:buChar char="•"/>
            </a:pPr>
            <a:r>
              <a:rPr lang="en-US" dirty="0">
                <a:cs typeface="Arial"/>
              </a:rPr>
              <a:t>How have the values of the owners of Schrader Ranch impact the trajectory of their operation?</a:t>
            </a:r>
            <a:endParaRPr lang="en-US" dirty="0"/>
          </a:p>
        </p:txBody>
      </p:sp>
      <p:pic>
        <p:nvPicPr>
          <p:cNvPr id="5" name="Picture 4" descr="A group of people posing with cows&#10;&#10;Description automatically generated with medium confidence">
            <a:extLst>
              <a:ext uri="{FF2B5EF4-FFF2-40B4-BE49-F238E27FC236}">
                <a16:creationId xmlns:a16="http://schemas.microsoft.com/office/drawing/2014/main" id="{6053A67F-0366-D4F1-1765-5F30AB5FD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948" y="261257"/>
            <a:ext cx="3209109" cy="214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650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FD9672-B7D3-493A-87E6-7B4B4BB6B4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1118511"/>
            <a:ext cx="9162288" cy="948268"/>
          </a:xfrm>
        </p:spPr>
        <p:txBody>
          <a:bodyPr anchor="ctr">
            <a:normAutofit/>
          </a:bodyPr>
          <a:lstStyle/>
          <a:p>
            <a:pPr>
              <a:spcAft>
                <a:spcPts val="338"/>
              </a:spcAft>
            </a:pPr>
            <a:r>
              <a:rPr lang="en-US" sz="2800" dirty="0">
                <a:ea typeface="+mj-lt"/>
                <a:cs typeface="+mj-lt"/>
              </a:rPr>
              <a:t>Schrader Ranch</a:t>
            </a:r>
          </a:p>
          <a:p>
            <a:pPr>
              <a:spcAft>
                <a:spcPts val="338"/>
              </a:spcAft>
            </a:pPr>
            <a:r>
              <a:rPr lang="en-US" sz="2400" dirty="0">
                <a:ea typeface="+mj-lt"/>
                <a:cs typeface="+mj-lt"/>
              </a:rPr>
              <a:t>Wells, Kansas</a:t>
            </a:r>
            <a:endParaRPr lang="en-US" sz="3600" dirty="0"/>
          </a:p>
        </p:txBody>
      </p:sp>
      <p:pic>
        <p:nvPicPr>
          <p:cNvPr id="4" name="Online Media 3" title="Case Study: Schrader Ranch">
            <a:hlinkClick r:id="" action="ppaction://media"/>
            <a:extLst>
              <a:ext uri="{FF2B5EF4-FFF2-40B4-BE49-F238E27FC236}">
                <a16:creationId xmlns:a16="http://schemas.microsoft.com/office/drawing/2014/main" id="{B597D310-E4F4-B101-5522-8EE39C0924B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18029" y="2069193"/>
            <a:ext cx="7427684" cy="473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769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AA201-EF41-33C5-A66C-060707B44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Discussion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E1541-4121-A413-E87F-56421DD6A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543" y="1687286"/>
            <a:ext cx="8229600" cy="42548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56895" lvl="1" indent="-213995">
              <a:buFont typeface="Arial,Sans-Serif" charset="2"/>
              <a:buChar char="•"/>
            </a:pPr>
            <a:r>
              <a:rPr lang="en-US" dirty="0">
                <a:ea typeface="+mn-lt"/>
                <a:cs typeface="+mn-lt"/>
              </a:rPr>
              <a:t>How did the family leverage various relationships to further their goals on the land?</a:t>
            </a:r>
            <a:endParaRPr lang="en-US" dirty="0"/>
          </a:p>
          <a:p>
            <a:pPr marL="556895" lvl="1" indent="-213995">
              <a:buFont typeface="Arial,Sans-Serif" charset="2"/>
              <a:buChar char="•"/>
            </a:pPr>
            <a:r>
              <a:rPr lang="en-US" dirty="0">
                <a:cs typeface="Arial"/>
              </a:rPr>
              <a:t>How have the values of the owners of Schrader Ranch impact the trajectory of their operation?</a:t>
            </a:r>
          </a:p>
        </p:txBody>
      </p:sp>
    </p:spTree>
    <p:extLst>
      <p:ext uri="{BB962C8B-B14F-4D97-AF65-F5344CB8AC3E}">
        <p14:creationId xmlns:p14="http://schemas.microsoft.com/office/powerpoint/2010/main" val="1798407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3C36B-16D7-877D-9DBE-035695E2D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Jeff Caskey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2FBAF-CA1B-99D6-81FA-44DDDD85D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Arial"/>
              </a:rPr>
              <a:t>Location</a:t>
            </a:r>
          </a:p>
          <a:p>
            <a:r>
              <a:rPr lang="en-US">
                <a:cs typeface="Arial"/>
              </a:rPr>
              <a:t>Themes:</a:t>
            </a:r>
          </a:p>
          <a:p>
            <a:pPr marL="556895" lvl="1" indent="-213995">
              <a:buFont typeface="Arial" charset="2"/>
              <a:buChar char="•"/>
            </a:pPr>
            <a:r>
              <a:rPr lang="en-US">
                <a:cs typeface="Arial"/>
              </a:rPr>
              <a:t>Relationships with Landowners</a:t>
            </a:r>
          </a:p>
          <a:p>
            <a:pPr marL="556895" lvl="1" indent="-213995">
              <a:buFont typeface="Arial" charset="2"/>
              <a:buChar char="•"/>
            </a:pPr>
            <a:r>
              <a:rPr lang="en-US">
                <a:cs typeface="Arial"/>
              </a:rPr>
              <a:t>Negotiation</a:t>
            </a:r>
          </a:p>
          <a:p>
            <a:pPr marL="556895" lvl="1" indent="-213995">
              <a:buFont typeface="Arial" charset="2"/>
              <a:buChar char="•"/>
            </a:pPr>
            <a:r>
              <a:rPr lang="en-US">
                <a:cs typeface="Arial"/>
              </a:rPr>
              <a:t>Government Programs</a:t>
            </a:r>
          </a:p>
          <a:p>
            <a:r>
              <a:rPr lang="en-US">
                <a:cs typeface="Arial"/>
              </a:rPr>
              <a:t>Prompt Questions:</a:t>
            </a:r>
          </a:p>
          <a:p>
            <a:pPr marL="556895" lvl="1" indent="-213995">
              <a:buFont typeface="Arial" charset="2"/>
              <a:buChar char="•"/>
            </a:pPr>
            <a:r>
              <a:rPr lang="en-US">
                <a:cs typeface="Arial"/>
              </a:rPr>
              <a:t>What strategies and methods did Jeff use to acquire new land to lease?</a:t>
            </a:r>
          </a:p>
          <a:p>
            <a:pPr marL="556895" lvl="1" indent="-213995">
              <a:buFont typeface="Arial" charset="2"/>
              <a:buChar char="•"/>
            </a:pPr>
            <a:r>
              <a:rPr lang="en-US">
                <a:cs typeface="Arial"/>
              </a:rPr>
              <a:t>How do the members of Jeff's team and support network help him achieve his goals?</a:t>
            </a:r>
          </a:p>
          <a:p>
            <a:pPr marL="556895" lvl="1" indent="-213995">
              <a:buFont typeface="Arial" charset="2"/>
              <a:buChar char="•"/>
            </a:pPr>
            <a:endParaRPr lang="en-US">
              <a:cs typeface="Arial"/>
            </a:endParaRPr>
          </a:p>
        </p:txBody>
      </p:sp>
      <p:pic>
        <p:nvPicPr>
          <p:cNvPr id="4" name="Picture 4" descr="A picture containing person, person, shirt, posing&#10;&#10;Description automatically generated">
            <a:extLst>
              <a:ext uri="{FF2B5EF4-FFF2-40B4-BE49-F238E27FC236}">
                <a16:creationId xmlns:a16="http://schemas.microsoft.com/office/drawing/2014/main" id="{8CE526D3-C6DE-9869-57E5-C8889265B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1691" y="1095019"/>
            <a:ext cx="2871005" cy="28710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67E0AE-4DFE-E2F0-98A0-77F3BFBDBEEB}"/>
              </a:ext>
            </a:extLst>
          </p:cNvPr>
          <p:cNvSpPr txBox="1"/>
          <p:nvPr/>
        </p:nvSpPr>
        <p:spPr>
          <a:xfrm>
            <a:off x="4701654" y="1937982"/>
            <a:ext cx="3562065" cy="49443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01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FD9672-B7D3-493A-87E6-7B4B4BB6B4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9144" y="1048173"/>
            <a:ext cx="9162288" cy="948268"/>
          </a:xfrm>
        </p:spPr>
        <p:txBody>
          <a:bodyPr anchor="ctr">
            <a:normAutofit/>
          </a:bodyPr>
          <a:lstStyle/>
          <a:p>
            <a:pPr>
              <a:spcAft>
                <a:spcPts val="338"/>
              </a:spcAft>
            </a:pPr>
            <a:r>
              <a:rPr lang="en-US" sz="2800" dirty="0">
                <a:ea typeface="+mj-lt"/>
                <a:cs typeface="+mj-lt"/>
              </a:rPr>
              <a:t>Caskey Ranch</a:t>
            </a:r>
          </a:p>
          <a:p>
            <a:pPr>
              <a:spcAft>
                <a:spcPts val="338"/>
              </a:spcAft>
            </a:pPr>
            <a:r>
              <a:rPr lang="en-US" sz="2250" dirty="0">
                <a:ea typeface="+mj-lt"/>
                <a:cs typeface="+mj-lt"/>
              </a:rPr>
              <a:t>Tishomingo, Oklahoma</a:t>
            </a:r>
            <a:endParaRPr lang="en-US" dirty="0"/>
          </a:p>
        </p:txBody>
      </p:sp>
      <p:pic>
        <p:nvPicPr>
          <p:cNvPr id="4" name="Online Media 3" title="Case Study: Jeff Caskey">
            <a:hlinkClick r:id="" action="ppaction://media"/>
            <a:extLst>
              <a:ext uri="{FF2B5EF4-FFF2-40B4-BE49-F238E27FC236}">
                <a16:creationId xmlns:a16="http://schemas.microsoft.com/office/drawing/2014/main" id="{BC720D86-DED1-120E-B1E9-2B58C9A01EA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88144" y="2025650"/>
            <a:ext cx="6317342" cy="473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986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6000" t="-8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BF6FC-FA36-469B-B93A-C21F0D4A5C4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77838"/>
            <a:ext cx="8229600" cy="939800"/>
          </a:xfrm>
        </p:spPr>
        <p:txBody>
          <a:bodyPr>
            <a:normAutofit/>
          </a:bodyPr>
          <a:lstStyle/>
          <a:p>
            <a:pPr algn="ctr"/>
            <a:r>
              <a:rPr lang="en-US" sz="2800" b="1">
                <a:solidFill>
                  <a:srgbClr val="004B24"/>
                </a:solidFill>
              </a:rPr>
              <a:t>	Acknowledgments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235C90-63AA-4CF5-B7D2-18445529E1D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72353" y="1417638"/>
            <a:ext cx="7799294" cy="2690723"/>
          </a:xfrm>
          <a:solidFill>
            <a:schemeClr val="bg2">
              <a:lumMod val="95000"/>
              <a:alpha val="53000"/>
            </a:schemeClr>
          </a:solidFill>
        </p:spPr>
        <p:txBody>
          <a:bodyPr vert="horz" lIns="51435" tIns="25718" rIns="51435" bIns="25718" rtlCol="0" anchor="t">
            <a:noAutofit/>
          </a:bodyPr>
          <a:lstStyle/>
          <a:p>
            <a:pPr marL="0" indent="0">
              <a:buNone/>
            </a:pPr>
            <a:r>
              <a:rPr lang="en-US" sz="2000" b="1"/>
              <a:t>Transitioning Land to a New Generation </a:t>
            </a:r>
            <a:r>
              <a:rPr lang="en-US" sz="2000"/>
              <a:t>was created by American Farmland Trust, supported by an Educational Enhancement grant from the USDA Beginning Farmer and Rancher Development Program. </a:t>
            </a:r>
          </a:p>
          <a:p>
            <a:pPr marL="0" indent="0">
              <a:buNone/>
            </a:pPr>
            <a:r>
              <a:rPr lang="en-US" sz="2000"/>
              <a:t>Award # 2020-49400-33257	</a:t>
            </a:r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r>
              <a:rPr lang="en-US" sz="2000"/>
              <a:t>Thanks also to Farm Credit, the team of national experts in farmland transfer and access, and the members of American Farmland Trust. </a:t>
            </a:r>
          </a:p>
          <a:p>
            <a:pPr marL="0" indent="0" algn="ctr"/>
            <a:endParaRPr lang="en-US" sz="20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E43FB7-0E14-41F7-8A58-02E34BD572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656" y="6360869"/>
            <a:ext cx="3939937" cy="365760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72338690-3F57-4921-B7A7-F3B43CF032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349272"/>
            <a:ext cx="1841424" cy="365760"/>
          </a:xfrm>
          <a:prstGeom prst="rect">
            <a:avLst/>
          </a:prstGeom>
        </p:spPr>
      </p:pic>
      <p:pic>
        <p:nvPicPr>
          <p:cNvPr id="3" name="Picture 2" descr="A picture containing logo">
            <a:extLst>
              <a:ext uri="{FF2B5EF4-FFF2-40B4-BE49-F238E27FC236}">
                <a16:creationId xmlns:a16="http://schemas.microsoft.com/office/drawing/2014/main" id="{43BC1A10-1877-DB89-1F8F-CF3A928D19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544" y="6349272"/>
            <a:ext cx="1828800" cy="33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714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AA201-EF41-33C5-A66C-060707B44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Discussion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E1541-4121-A413-E87F-56421DD6A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588" y="1600200"/>
            <a:ext cx="8229600" cy="42548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100">
                <a:ea typeface="+mn-lt"/>
                <a:cs typeface="+mn-lt"/>
              </a:rPr>
              <a:t>Prompt Questions:</a:t>
            </a:r>
          </a:p>
          <a:p>
            <a:pPr marL="556895" lvl="1" indent="-213995">
              <a:buFont typeface="Arial,Sans-Serif" charset="2"/>
              <a:buChar char="•"/>
            </a:pPr>
            <a:r>
              <a:rPr lang="en-US">
                <a:ea typeface="+mn-lt"/>
                <a:cs typeface="+mn-lt"/>
              </a:rPr>
              <a:t>What strategies and methods did Jeff use to acquire new land to lease?</a:t>
            </a:r>
          </a:p>
          <a:p>
            <a:pPr marL="556895" lvl="1" indent="-213995">
              <a:buFont typeface="Arial,Sans-Serif" charset="2"/>
              <a:buChar char="•"/>
            </a:pPr>
            <a:r>
              <a:rPr lang="en-US">
                <a:ea typeface="+mn-lt"/>
                <a:cs typeface="+mn-lt"/>
              </a:rPr>
              <a:t>How do the members of Jeff's team and support network help him achieve his goals?</a:t>
            </a:r>
          </a:p>
        </p:txBody>
      </p:sp>
    </p:spTree>
    <p:extLst>
      <p:ext uri="{BB962C8B-B14F-4D97-AF65-F5344CB8AC3E}">
        <p14:creationId xmlns:p14="http://schemas.microsoft.com/office/powerpoint/2010/main" val="35912145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3C36B-16D7-877D-9DBE-035695E2D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We Grow Urban Farm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2FBAF-CA1B-99D6-81FA-44DDDD85D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>
                <a:cs typeface="Arial"/>
              </a:rPr>
              <a:t>Sacramento, CA</a:t>
            </a:r>
          </a:p>
          <a:p>
            <a:r>
              <a:rPr lang="en-US">
                <a:cs typeface="Arial"/>
              </a:rPr>
              <a:t>Themes:</a:t>
            </a:r>
          </a:p>
          <a:p>
            <a:pPr marL="556895" indent="-213995">
              <a:spcBef>
                <a:spcPts val="20"/>
              </a:spcBef>
            </a:pPr>
            <a:r>
              <a:rPr lang="en-US" sz="2000">
                <a:cs typeface="Arial"/>
              </a:rPr>
              <a:t>Community Engagement</a:t>
            </a:r>
          </a:p>
          <a:p>
            <a:pPr marL="556895" lvl="1" indent="-213995">
              <a:spcBef>
                <a:spcPts val="20"/>
              </a:spcBef>
            </a:pPr>
            <a:r>
              <a:rPr lang="en-US" sz="2000">
                <a:cs typeface="Arial"/>
              </a:rPr>
              <a:t>Sustainability: Economic </a:t>
            </a:r>
          </a:p>
          <a:p>
            <a:pPr marL="342900" lvl="1" indent="0">
              <a:spcBef>
                <a:spcPts val="20"/>
              </a:spcBef>
              <a:buNone/>
            </a:pPr>
            <a:r>
              <a:rPr lang="en-US" sz="2000">
                <a:cs typeface="Arial"/>
              </a:rPr>
              <a:t>and Environmental</a:t>
            </a:r>
            <a:endParaRPr lang="en-US">
              <a:cs typeface="Arial"/>
            </a:endParaRPr>
          </a:p>
          <a:p>
            <a:pPr marL="556895" lvl="1" indent="-213995">
              <a:spcBef>
                <a:spcPts val="20"/>
              </a:spcBef>
            </a:pPr>
            <a:r>
              <a:rPr lang="en-US" sz="2000">
                <a:cs typeface="Arial"/>
              </a:rPr>
              <a:t>Business Planning</a:t>
            </a:r>
          </a:p>
          <a:p>
            <a:pPr marL="556895" lvl="1" indent="-213995">
              <a:spcBef>
                <a:spcPts val="20"/>
              </a:spcBef>
            </a:pPr>
            <a:endParaRPr lang="en-US">
              <a:cs typeface="Arial"/>
            </a:endParaRPr>
          </a:p>
          <a:p>
            <a:r>
              <a:rPr lang="en-US">
                <a:cs typeface="Arial"/>
              </a:rPr>
              <a:t>Prompt Questions:</a:t>
            </a:r>
          </a:p>
          <a:p>
            <a:pPr marL="556895" lvl="1" indent="-213995">
              <a:buFont typeface="Arial" charset="2"/>
              <a:buChar char="•"/>
            </a:pPr>
            <a:r>
              <a:rPr lang="en-US">
                <a:cs typeface="Arial"/>
              </a:rPr>
              <a:t>How does Nelson use connections to various organizations to support the farm?</a:t>
            </a:r>
          </a:p>
          <a:p>
            <a:pPr marL="556895" lvl="1" indent="-213995">
              <a:buFont typeface="Arial" charset="2"/>
              <a:buChar char="•"/>
            </a:pPr>
            <a:r>
              <a:rPr lang="en-US">
                <a:cs typeface="Arial"/>
              </a:rPr>
              <a:t>What values does Nelson hold that have in turn benefited the business as a whole?</a:t>
            </a:r>
          </a:p>
          <a:p>
            <a:pPr marL="342900" lvl="1" indent="0">
              <a:buNone/>
            </a:pPr>
            <a:endParaRPr lang="en-US">
              <a:cs typeface="Arial"/>
            </a:endParaRPr>
          </a:p>
          <a:p>
            <a:pPr marL="556895" lvl="1" indent="-213995">
              <a:buFont typeface="Arial" charset="2"/>
              <a:buChar char="•"/>
            </a:pPr>
            <a:endParaRPr lang="en-US">
              <a:cs typeface="Arial"/>
            </a:endParaRPr>
          </a:p>
        </p:txBody>
      </p:sp>
      <p:pic>
        <p:nvPicPr>
          <p:cNvPr id="4" name="Picture 4" descr="A person holding a bucket&#10;&#10;Description automatically generated">
            <a:extLst>
              <a:ext uri="{FF2B5EF4-FFF2-40B4-BE49-F238E27FC236}">
                <a16:creationId xmlns:a16="http://schemas.microsoft.com/office/drawing/2014/main" id="{0F6AB475-DF55-DCF3-FD50-24DC6D571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4905" y="320011"/>
            <a:ext cx="2746187" cy="36476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463284-84ED-93C4-47E5-0399CC0DF9EC}"/>
              </a:ext>
            </a:extLst>
          </p:cNvPr>
          <p:cNvSpPr txBox="1"/>
          <p:nvPr/>
        </p:nvSpPr>
        <p:spPr>
          <a:xfrm>
            <a:off x="6305265" y="1505802"/>
            <a:ext cx="1310186" cy="2214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45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FD9672-B7D3-493A-87E6-7B4B4BB6B4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9144" y="1048173"/>
            <a:ext cx="9162288" cy="948268"/>
          </a:xfrm>
        </p:spPr>
        <p:txBody>
          <a:bodyPr anchor="ctr">
            <a:normAutofit/>
          </a:bodyPr>
          <a:lstStyle/>
          <a:p>
            <a:pPr>
              <a:spcAft>
                <a:spcPts val="338"/>
              </a:spcAft>
            </a:pPr>
            <a:r>
              <a:rPr lang="en-US" sz="2800">
                <a:ea typeface="+mj-lt"/>
                <a:cs typeface="+mj-lt"/>
              </a:rPr>
              <a:t>We Grow Urban Farms</a:t>
            </a:r>
          </a:p>
          <a:p>
            <a:pPr>
              <a:spcAft>
                <a:spcPts val="338"/>
              </a:spcAft>
            </a:pPr>
            <a:r>
              <a:rPr lang="en-US" sz="2000">
                <a:cs typeface="Arial"/>
              </a:rPr>
              <a:t>Sacramento, CA</a:t>
            </a:r>
          </a:p>
        </p:txBody>
      </p:sp>
      <p:pic>
        <p:nvPicPr>
          <p:cNvPr id="3" name="Online Media 2" title="We Grow Urban Farm">
            <a:hlinkClick r:id="" action="ppaction://media"/>
            <a:extLst>
              <a:ext uri="{FF2B5EF4-FFF2-40B4-BE49-F238E27FC236}">
                <a16:creationId xmlns:a16="http://schemas.microsoft.com/office/drawing/2014/main" id="{3B463B8D-4291-89C6-97DE-01BDBCD4FC2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90172" y="2025650"/>
            <a:ext cx="6774542" cy="484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776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AA201-EF41-33C5-A66C-060707B44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Discussion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E1541-4121-A413-E87F-56421DD6A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Prompt Questions:</a:t>
            </a:r>
          </a:p>
          <a:p>
            <a:pPr marL="556895" lvl="1" indent="-213995">
              <a:buFont typeface="Arial,Sans-Serif" charset="2"/>
              <a:buChar char="•"/>
            </a:pPr>
            <a:r>
              <a:rPr lang="en-US">
                <a:ea typeface="+mn-lt"/>
                <a:cs typeface="+mn-lt"/>
              </a:rPr>
              <a:t>How does Nelson use connections to various organizations to support the farm?</a:t>
            </a:r>
          </a:p>
          <a:p>
            <a:pPr marL="556895" lvl="1" indent="-213995">
              <a:buFont typeface="Arial,Sans-Serif" charset="2"/>
              <a:buChar char="•"/>
            </a:pPr>
            <a:r>
              <a:rPr lang="en-US">
                <a:ea typeface="+mn-lt"/>
                <a:cs typeface="+mn-lt"/>
              </a:rPr>
              <a:t>What values does Nelson hold that have in turn benefited the business as a whole?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8119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3C36B-16D7-877D-9DBE-035695E2D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Cattle Run Farm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2FBAF-CA1B-99D6-81FA-44DDDD85D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>
                <a:cs typeface="Arial"/>
              </a:rPr>
              <a:t>Ruckersville, VA</a:t>
            </a:r>
            <a:endParaRPr lang="en-US"/>
          </a:p>
          <a:p>
            <a:r>
              <a:rPr lang="en-US">
                <a:cs typeface="Arial"/>
              </a:rPr>
              <a:t>Themes:</a:t>
            </a:r>
          </a:p>
          <a:p>
            <a:pPr marL="556895" lvl="1" indent="-213995"/>
            <a:r>
              <a:rPr lang="en-US">
                <a:cs typeface="Arial"/>
              </a:rPr>
              <a:t>Difficult Conversations</a:t>
            </a:r>
          </a:p>
          <a:p>
            <a:pPr marL="556895" lvl="1" indent="-213995"/>
            <a:r>
              <a:rPr lang="en-US">
                <a:cs typeface="Arial"/>
              </a:rPr>
              <a:t>Planning for Transfer</a:t>
            </a:r>
          </a:p>
          <a:p>
            <a:pPr marL="556895" lvl="1" indent="-213995"/>
            <a:r>
              <a:rPr lang="en-US">
                <a:cs typeface="Arial"/>
              </a:rPr>
              <a:t>Financial planning with family</a:t>
            </a:r>
          </a:p>
          <a:p>
            <a:r>
              <a:rPr lang="en-US">
                <a:cs typeface="Arial"/>
              </a:rPr>
              <a:t>Prompt Questions:</a:t>
            </a:r>
          </a:p>
          <a:p>
            <a:pPr marL="556895" lvl="1" indent="-213995">
              <a:buFont typeface="Arial" charset="2"/>
              <a:buChar char="•"/>
            </a:pPr>
            <a:r>
              <a:rPr lang="en-US">
                <a:cs typeface="Arial"/>
              </a:rPr>
              <a:t>How did Cattle Run Farm diversify in order to provide financial sustainability for their family?</a:t>
            </a:r>
          </a:p>
          <a:p>
            <a:pPr marL="556895" lvl="1" indent="-213995">
              <a:buFont typeface="Arial" charset="2"/>
              <a:buChar char="•"/>
            </a:pPr>
            <a:r>
              <a:rPr lang="en-US">
                <a:cs typeface="Arial"/>
              </a:rPr>
              <a:t>How did the Morton Family set up the farm legally to avoid conflict?</a:t>
            </a:r>
          </a:p>
          <a:p>
            <a:pPr marL="556895" lvl="1" indent="-213995">
              <a:buFont typeface="Arial" charset="2"/>
              <a:buChar char="•"/>
            </a:pPr>
            <a:r>
              <a:rPr lang="en-US">
                <a:cs typeface="Arial"/>
              </a:rPr>
              <a:t>In what ways did the family plan ahead for transition?</a:t>
            </a:r>
          </a:p>
        </p:txBody>
      </p:sp>
      <p:pic>
        <p:nvPicPr>
          <p:cNvPr id="5" name="Picture 4" descr="A picture containing grass, outdoor, sky, person&#10;&#10;Description automatically generated">
            <a:extLst>
              <a:ext uri="{FF2B5EF4-FFF2-40B4-BE49-F238E27FC236}">
                <a16:creationId xmlns:a16="http://schemas.microsoft.com/office/drawing/2014/main" id="{7CC2F713-D964-0EE2-0BC6-B5FE3FA685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533" y="317034"/>
            <a:ext cx="2357879" cy="313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7549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FD9672-B7D3-493A-87E6-7B4B4BB6B4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9144" y="1048173"/>
            <a:ext cx="9162288" cy="948268"/>
          </a:xfrm>
        </p:spPr>
        <p:txBody>
          <a:bodyPr anchor="ctr">
            <a:normAutofit/>
          </a:bodyPr>
          <a:lstStyle/>
          <a:p>
            <a:pPr>
              <a:spcAft>
                <a:spcPts val="338"/>
              </a:spcAft>
            </a:pPr>
            <a:r>
              <a:rPr lang="en-US" sz="2800" dirty="0">
                <a:ea typeface="+mj-lt"/>
                <a:cs typeface="+mj-lt"/>
              </a:rPr>
              <a:t>Cattle Run Farm</a:t>
            </a:r>
          </a:p>
          <a:p>
            <a:pPr>
              <a:spcAft>
                <a:spcPts val="338"/>
              </a:spcAft>
            </a:pPr>
            <a:r>
              <a:rPr lang="en-US" sz="2400" dirty="0">
                <a:cs typeface="Arial"/>
              </a:rPr>
              <a:t>Ruckersville, VA</a:t>
            </a:r>
          </a:p>
        </p:txBody>
      </p:sp>
      <p:pic>
        <p:nvPicPr>
          <p:cNvPr id="4" name="Online Media 3" title="Cattle Run Farm">
            <a:hlinkClick r:id="" action="ppaction://media"/>
            <a:extLst>
              <a:ext uri="{FF2B5EF4-FFF2-40B4-BE49-F238E27FC236}">
                <a16:creationId xmlns:a16="http://schemas.microsoft.com/office/drawing/2014/main" id="{EE65A2CD-6096-F343-5449-30522CD66D0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18029" y="1992993"/>
            <a:ext cx="6807199" cy="482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0354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AA201-EF41-33C5-A66C-060707B44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Discussion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E1541-4121-A413-E87F-56421DD6A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Prompt Questions:</a:t>
            </a:r>
          </a:p>
          <a:p>
            <a:pPr marL="556895" lvl="1" indent="-213995">
              <a:buFont typeface="Arial,Sans-Serif" charset="2"/>
              <a:buChar char="•"/>
            </a:pPr>
            <a:r>
              <a:rPr lang="en-US">
                <a:ea typeface="+mn-lt"/>
                <a:cs typeface="+mn-lt"/>
              </a:rPr>
              <a:t>How did Cattle Run Farm diversify in order to provide financial sustainability for their family?</a:t>
            </a:r>
          </a:p>
          <a:p>
            <a:pPr marL="556895" lvl="1" indent="-213995">
              <a:buFont typeface="Arial,Sans-Serif" charset="2"/>
              <a:buChar char="•"/>
            </a:pPr>
            <a:r>
              <a:rPr lang="en-US">
                <a:ea typeface="+mn-lt"/>
                <a:cs typeface="+mn-lt"/>
              </a:rPr>
              <a:t>How did the Morton Family set up the farm legally to avoid conflict?</a:t>
            </a:r>
          </a:p>
          <a:p>
            <a:pPr marL="556895" lvl="1" indent="-213995">
              <a:buFont typeface="Arial,Sans-Serif" charset="2"/>
              <a:buChar char="•"/>
            </a:pPr>
            <a:r>
              <a:rPr lang="en-US">
                <a:ea typeface="+mn-lt"/>
                <a:cs typeface="+mn-lt"/>
              </a:rPr>
              <a:t>In what ways did the family plan ahead for transition?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6953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3C36B-16D7-877D-9DBE-035695E2D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Three Calhoun Sisters Ranch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2FBAF-CA1B-99D6-81FA-44DDDD85D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cs typeface="Arial"/>
              </a:rPr>
              <a:t>Livermore, CA</a:t>
            </a:r>
          </a:p>
          <a:p>
            <a:r>
              <a:rPr lang="en-US" dirty="0">
                <a:cs typeface="Arial"/>
              </a:rPr>
              <a:t>Themes:</a:t>
            </a:r>
          </a:p>
          <a:p>
            <a:pPr marL="556895" lvl="1" indent="-213995"/>
            <a:r>
              <a:rPr lang="en-US" dirty="0">
                <a:cs typeface="Arial"/>
              </a:rPr>
              <a:t>Farm mediation</a:t>
            </a:r>
          </a:p>
          <a:p>
            <a:pPr marL="556895" lvl="1" indent="-213995"/>
            <a:r>
              <a:rPr lang="en-US" dirty="0">
                <a:cs typeface="Arial"/>
              </a:rPr>
              <a:t>Communication skills within a transfer</a:t>
            </a:r>
          </a:p>
          <a:p>
            <a:pPr marL="556895" lvl="1" indent="-213995"/>
            <a:r>
              <a:rPr lang="en-US" dirty="0">
                <a:cs typeface="Arial"/>
              </a:rPr>
              <a:t>Conservation Planning</a:t>
            </a:r>
          </a:p>
          <a:p>
            <a:r>
              <a:rPr lang="en-US" dirty="0">
                <a:cs typeface="Arial"/>
              </a:rPr>
              <a:t>Prompt Questions:</a:t>
            </a:r>
          </a:p>
          <a:p>
            <a:pPr marL="556895" lvl="1" indent="-213995">
              <a:buFont typeface="Arial" charset="2"/>
              <a:buChar char="•"/>
            </a:pPr>
            <a:r>
              <a:rPr lang="en-US" dirty="0">
                <a:cs typeface="Arial"/>
              </a:rPr>
              <a:t>What were the multiple strategies the sisters used to communicate effectively?</a:t>
            </a:r>
          </a:p>
          <a:p>
            <a:pPr marL="556895" lvl="1" indent="-213995">
              <a:buFont typeface="Arial" charset="2"/>
              <a:buChar char="•"/>
            </a:pPr>
            <a:r>
              <a:rPr lang="en-US" dirty="0">
                <a:cs typeface="Arial"/>
              </a:rPr>
              <a:t>How did the sister's passion for conservation and history drive the structure and organization of the property management?</a:t>
            </a:r>
          </a:p>
          <a:p>
            <a:pPr marL="556895" lvl="1" indent="-213995">
              <a:buFont typeface="Arial" charset="2"/>
              <a:buChar char="•"/>
            </a:pPr>
            <a:r>
              <a:rPr lang="en-US" dirty="0">
                <a:cs typeface="Arial"/>
              </a:rPr>
              <a:t>How did the sisters prepare and stay organized for transfer?</a:t>
            </a:r>
          </a:p>
          <a:p>
            <a:pPr marL="556895" lvl="1" indent="-213995">
              <a:buFont typeface="Arial" charset="2"/>
              <a:buChar char="•"/>
            </a:pPr>
            <a:endParaRPr lang="en-US" dirty="0">
              <a:cs typeface="Arial"/>
            </a:endParaRPr>
          </a:p>
        </p:txBody>
      </p:sp>
      <p:pic>
        <p:nvPicPr>
          <p:cNvPr id="4" name="Picture 3" descr="A group of women smiling&#10;&#10;Description automatically generated with low confidence">
            <a:extLst>
              <a:ext uri="{FF2B5EF4-FFF2-40B4-BE49-F238E27FC236}">
                <a16:creationId xmlns:a16="http://schemas.microsoft.com/office/drawing/2014/main" id="{7390D01F-D159-EAAD-082E-CF8C962DA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637" y="1295821"/>
            <a:ext cx="2980690" cy="2057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03677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FD9672-B7D3-493A-87E6-7B4B4BB6B4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9144" y="1048173"/>
            <a:ext cx="9162288" cy="948268"/>
          </a:xfrm>
        </p:spPr>
        <p:txBody>
          <a:bodyPr anchor="ctr">
            <a:normAutofit/>
          </a:bodyPr>
          <a:lstStyle/>
          <a:p>
            <a:pPr>
              <a:spcAft>
                <a:spcPts val="338"/>
              </a:spcAft>
            </a:pPr>
            <a:r>
              <a:rPr lang="en-US" sz="2800" dirty="0">
                <a:ea typeface="+mj-lt"/>
                <a:cs typeface="+mj-lt"/>
              </a:rPr>
              <a:t>Three Calhoun Sisters Ranch</a:t>
            </a:r>
          </a:p>
          <a:p>
            <a:pPr>
              <a:spcAft>
                <a:spcPts val="338"/>
              </a:spcAft>
            </a:pPr>
            <a:r>
              <a:rPr lang="en-US" sz="2400" dirty="0">
                <a:ea typeface="+mj-lt"/>
                <a:cs typeface="+mj-lt"/>
              </a:rPr>
              <a:t>Livermore, California</a:t>
            </a:r>
            <a:endParaRPr lang="en-US" sz="3600" dirty="0"/>
          </a:p>
        </p:txBody>
      </p:sp>
      <p:pic>
        <p:nvPicPr>
          <p:cNvPr id="4" name="Online Media 3" title="Three Calhoun Sisters Ranch">
            <a:hlinkClick r:id="" action="ppaction://media"/>
            <a:extLst>
              <a:ext uri="{FF2B5EF4-FFF2-40B4-BE49-F238E27FC236}">
                <a16:creationId xmlns:a16="http://schemas.microsoft.com/office/drawing/2014/main" id="{0ED13392-4111-2933-F9F4-C8C25F4ECF1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77257" y="2047422"/>
            <a:ext cx="6567714" cy="474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7377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AA201-EF41-33C5-A66C-060707B44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Discussion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E1541-4121-A413-E87F-56421DD6A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Prompt Questions:</a:t>
            </a:r>
          </a:p>
          <a:p>
            <a:pPr marL="556895" lvl="1" indent="-213995">
              <a:buFont typeface="Arial,Sans-Serif" charset="2"/>
              <a:buChar char="•"/>
            </a:pPr>
            <a:r>
              <a:rPr lang="en-US" dirty="0">
                <a:ea typeface="+mn-lt"/>
                <a:cs typeface="+mn-lt"/>
              </a:rPr>
              <a:t>What were the multiple strategies the sisters used to communicate effectively?</a:t>
            </a:r>
          </a:p>
          <a:p>
            <a:pPr marL="556895" lvl="1" indent="-213995">
              <a:buFont typeface="Arial,Sans-Serif" charset="2"/>
              <a:buChar char="•"/>
            </a:pPr>
            <a:r>
              <a:rPr lang="en-US" dirty="0">
                <a:ea typeface="+mn-lt"/>
                <a:cs typeface="+mn-lt"/>
              </a:rPr>
              <a:t>How did the sister's passion for conservation and history drive the structure and organization of the property management?</a:t>
            </a:r>
          </a:p>
          <a:p>
            <a:pPr marL="556895" lvl="1" indent="-213995">
              <a:buFont typeface="Arial,Sans-Serif" charset="2"/>
              <a:buChar char="•"/>
            </a:pPr>
            <a:r>
              <a:rPr lang="en-US" dirty="0">
                <a:ea typeface="+mn-lt"/>
                <a:cs typeface="+mn-lt"/>
              </a:rPr>
              <a:t>How did the sisters prepare and stay organized for transfer?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901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3C36B-16D7-877D-9DBE-035695E2D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Old Road Farm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2FBAF-CA1B-99D6-81FA-44DDDD85D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Arial"/>
              </a:rPr>
              <a:t>Granville, VT</a:t>
            </a:r>
            <a:endParaRPr lang="en-US" dirty="0"/>
          </a:p>
          <a:p>
            <a:r>
              <a:rPr lang="en-US" dirty="0">
                <a:cs typeface="Arial"/>
              </a:rPr>
              <a:t>Themes:</a:t>
            </a:r>
          </a:p>
          <a:p>
            <a:pPr marL="556895" lvl="1" indent="-213995"/>
            <a:r>
              <a:rPr lang="en-US" dirty="0">
                <a:cs typeface="Arial"/>
              </a:rPr>
              <a:t>Land Access</a:t>
            </a:r>
          </a:p>
          <a:p>
            <a:pPr marL="556895" lvl="1" indent="-213995"/>
            <a:r>
              <a:rPr lang="en-US" dirty="0">
                <a:cs typeface="Arial"/>
              </a:rPr>
              <a:t>Growing Practices</a:t>
            </a:r>
          </a:p>
          <a:p>
            <a:pPr marL="556895" lvl="1" indent="-213995"/>
            <a:r>
              <a:rPr lang="en-US" dirty="0">
                <a:cs typeface="Arial"/>
              </a:rPr>
              <a:t>conservation</a:t>
            </a:r>
          </a:p>
          <a:p>
            <a:r>
              <a:rPr lang="en-US" dirty="0">
                <a:cs typeface="Arial"/>
              </a:rPr>
              <a:t>Prompt Questions:</a:t>
            </a:r>
          </a:p>
          <a:p>
            <a:pPr marL="556895" lvl="1" indent="-213995">
              <a:buFont typeface="Arial,Sans-Serif" charset="2"/>
              <a:buChar char="•"/>
            </a:pPr>
            <a:r>
              <a:rPr lang="en-US" dirty="0">
                <a:cs typeface="Arial"/>
              </a:rPr>
              <a:t>What were Henry's major barriers to land access?</a:t>
            </a:r>
          </a:p>
          <a:p>
            <a:pPr marL="556895" lvl="1" indent="-213995">
              <a:buFont typeface="Arial" charset="2"/>
              <a:buChar char="•"/>
            </a:pPr>
            <a:r>
              <a:rPr lang="en-US" dirty="0">
                <a:cs typeface="Arial"/>
              </a:rPr>
              <a:t>How do Henry's values drive his efforts on the farm?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D8B9D93-B8F9-4EFB-7EC7-DF2A39C34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7260" y="621541"/>
            <a:ext cx="5124166" cy="34085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00AD9F-CF36-C8B8-B494-D923A391C35B}"/>
              </a:ext>
            </a:extLst>
          </p:cNvPr>
          <p:cNvSpPr txBox="1"/>
          <p:nvPr/>
        </p:nvSpPr>
        <p:spPr>
          <a:xfrm>
            <a:off x="4656161" y="1130489"/>
            <a:ext cx="1730991" cy="3238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952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3C36B-16D7-877D-9DBE-035695E2D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Larry Freeman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2FBAF-CA1B-99D6-81FA-44DDDD85D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>
                <a:cs typeface="Arial"/>
              </a:rPr>
              <a:t>Greensburg, LA</a:t>
            </a:r>
          </a:p>
          <a:p>
            <a:r>
              <a:rPr lang="en-US">
                <a:cs typeface="Arial"/>
              </a:rPr>
              <a:t>Themes</a:t>
            </a:r>
          </a:p>
          <a:p>
            <a:pPr lvl="1"/>
            <a:r>
              <a:rPr lang="en-US">
                <a:ea typeface="+mn-lt"/>
                <a:cs typeface="+mn-lt"/>
              </a:rPr>
              <a:t>Family Legacy</a:t>
            </a:r>
          </a:p>
          <a:p>
            <a:pPr lvl="1"/>
            <a:r>
              <a:rPr lang="en-US">
                <a:ea typeface="+mn-lt"/>
                <a:cs typeface="+mn-lt"/>
              </a:rPr>
              <a:t>Heirs Property</a:t>
            </a:r>
          </a:p>
          <a:p>
            <a:pPr lvl="1"/>
            <a:r>
              <a:rPr lang="en-US">
                <a:ea typeface="+mn-lt"/>
                <a:cs typeface="+mn-lt"/>
              </a:rPr>
              <a:t>Family Relationships</a:t>
            </a:r>
          </a:p>
          <a:p>
            <a:pPr marL="556895" lvl="1" indent="-213995"/>
            <a:r>
              <a:rPr lang="en-US">
                <a:ea typeface="+mn-lt"/>
                <a:cs typeface="+mn-lt"/>
              </a:rPr>
              <a:t>Long-term vision</a:t>
            </a:r>
          </a:p>
          <a:p>
            <a:r>
              <a:rPr lang="en-US">
                <a:cs typeface="Arial"/>
              </a:rPr>
              <a:t>Prompt Questions:</a:t>
            </a:r>
          </a:p>
          <a:p>
            <a:pPr marL="556895" lvl="1" indent="-213995">
              <a:buFont typeface="Arial" charset="2"/>
              <a:buChar char="•"/>
            </a:pPr>
            <a:r>
              <a:rPr lang="en-US">
                <a:cs typeface="Arial"/>
              </a:rPr>
              <a:t>What strategies does Larry use to maintain good relationships with family he shares the land with?</a:t>
            </a:r>
          </a:p>
          <a:p>
            <a:pPr marL="556895" lvl="1" indent="-213995">
              <a:buFont typeface="Arial" charset="2"/>
              <a:buChar char="•"/>
            </a:pPr>
            <a:r>
              <a:rPr lang="en-US">
                <a:cs typeface="Arial"/>
              </a:rPr>
              <a:t>How does the Heirs Property status of the property influence the transfer of the farm?</a:t>
            </a:r>
          </a:p>
          <a:p>
            <a:pPr marL="556895" lvl="1" indent="-213995">
              <a:buFont typeface="Arial" charset="2"/>
              <a:buChar char="•"/>
            </a:pPr>
            <a:r>
              <a:rPr lang="en-US">
                <a:cs typeface="Arial"/>
              </a:rPr>
              <a:t>How do Larry's values influence his long-term vision for the farm?</a:t>
            </a:r>
          </a:p>
        </p:txBody>
      </p:sp>
      <p:pic>
        <p:nvPicPr>
          <p:cNvPr id="4" name="Picture 3" descr="A person wearing a blue shirt&#10;&#10;Description automatically generated with medium confidence">
            <a:extLst>
              <a:ext uri="{FF2B5EF4-FFF2-40B4-BE49-F238E27FC236}">
                <a16:creationId xmlns:a16="http://schemas.microsoft.com/office/drawing/2014/main" id="{6DEA2233-5D3D-027F-98F8-2522670524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928" y="1417638"/>
            <a:ext cx="2157730" cy="2432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00483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FD9672-B7D3-493A-87E6-7B4B4BB6B4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9144" y="1048173"/>
            <a:ext cx="9162288" cy="948268"/>
          </a:xfrm>
        </p:spPr>
        <p:txBody>
          <a:bodyPr anchor="ctr">
            <a:normAutofit/>
          </a:bodyPr>
          <a:lstStyle/>
          <a:p>
            <a:pPr>
              <a:spcAft>
                <a:spcPts val="338"/>
              </a:spcAft>
            </a:pPr>
            <a:r>
              <a:rPr lang="en-US" sz="2800" dirty="0">
                <a:ea typeface="+mj-lt"/>
                <a:cs typeface="+mj-lt"/>
              </a:rPr>
              <a:t>Larry Freeman</a:t>
            </a:r>
          </a:p>
          <a:p>
            <a:pPr>
              <a:spcAft>
                <a:spcPts val="338"/>
              </a:spcAft>
            </a:pPr>
            <a:r>
              <a:rPr lang="en-US" sz="2400" dirty="0">
                <a:ea typeface="+mj-lt"/>
                <a:cs typeface="+mj-lt"/>
              </a:rPr>
              <a:t>Greensburg, LA</a:t>
            </a:r>
            <a:endParaRPr lang="en-US" sz="2400" dirty="0">
              <a:cs typeface="Arial"/>
            </a:endParaRPr>
          </a:p>
        </p:txBody>
      </p:sp>
      <p:pic>
        <p:nvPicPr>
          <p:cNvPr id="3" name="Online Media 2" title="Larry Freeman">
            <a:hlinkClick r:id="" action="ppaction://media"/>
            <a:extLst>
              <a:ext uri="{FF2B5EF4-FFF2-40B4-BE49-F238E27FC236}">
                <a16:creationId xmlns:a16="http://schemas.microsoft.com/office/drawing/2014/main" id="{225C0559-0EA8-E968-1A09-DD94B79EF30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46629" y="2047422"/>
            <a:ext cx="6774542" cy="482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275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AA201-EF41-33C5-A66C-060707B44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Discussion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E1541-4121-A413-E87F-56421DD6A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Prompt Questions:</a:t>
            </a:r>
          </a:p>
          <a:p>
            <a:pPr marL="556895" lvl="1" indent="-213995">
              <a:buFont typeface="Arial,Sans-Serif" charset="2"/>
              <a:buChar char="•"/>
            </a:pPr>
            <a:r>
              <a:rPr lang="en-US">
                <a:ea typeface="+mn-lt"/>
                <a:cs typeface="+mn-lt"/>
              </a:rPr>
              <a:t>What strategies does Larry use to maintain good relationships with family he shares the land with?</a:t>
            </a:r>
          </a:p>
          <a:p>
            <a:pPr marL="556895" lvl="1" indent="-213995">
              <a:buFont typeface="Arial,Sans-Serif" charset="2"/>
              <a:buChar char="•"/>
            </a:pPr>
            <a:r>
              <a:rPr lang="en-US">
                <a:ea typeface="+mn-lt"/>
                <a:cs typeface="+mn-lt"/>
              </a:rPr>
              <a:t>How does the Heirs Property status of the property influence the transfer of the farm?</a:t>
            </a:r>
          </a:p>
          <a:p>
            <a:pPr marL="556895" lvl="1" indent="-213995">
              <a:buFont typeface="Arial,Sans-Serif" charset="2"/>
              <a:buChar char="•"/>
            </a:pPr>
            <a:r>
              <a:rPr lang="en-US">
                <a:ea typeface="+mn-lt"/>
                <a:cs typeface="+mn-lt"/>
              </a:rPr>
              <a:t>How do Larry's values influence his long-term vision for the farm?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545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FD9672-B7D3-493A-87E6-7B4B4BB6B4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8288" y="1072055"/>
            <a:ext cx="9162288" cy="840828"/>
          </a:xfrm>
        </p:spPr>
        <p:txBody>
          <a:bodyPr anchor="ctr">
            <a:noAutofit/>
          </a:bodyPr>
          <a:lstStyle/>
          <a:p>
            <a:pPr>
              <a:spcAft>
                <a:spcPts val="338"/>
              </a:spcAft>
            </a:pPr>
            <a:r>
              <a:rPr lang="en-US" sz="2800" dirty="0">
                <a:ea typeface="+mj-lt"/>
                <a:cs typeface="+mj-lt"/>
              </a:rPr>
              <a:t>Old Road Farm</a:t>
            </a:r>
          </a:p>
          <a:p>
            <a:pPr>
              <a:spcAft>
                <a:spcPts val="338"/>
              </a:spcAft>
            </a:pPr>
            <a:r>
              <a:rPr lang="en-US" sz="2400" dirty="0">
                <a:ea typeface="+mj-lt"/>
                <a:cs typeface="+mj-lt"/>
              </a:rPr>
              <a:t>Granville, VT</a:t>
            </a:r>
            <a:endParaRPr lang="en-US" sz="3600" dirty="0">
              <a:cs typeface="Arial"/>
            </a:endParaRPr>
          </a:p>
        </p:txBody>
      </p:sp>
      <p:pic>
        <p:nvPicPr>
          <p:cNvPr id="4" name="Online Media 3" title="Henry Webb and Old Road Farm">
            <a:hlinkClick r:id="" action="ppaction://media"/>
            <a:extLst>
              <a:ext uri="{FF2B5EF4-FFF2-40B4-BE49-F238E27FC236}">
                <a16:creationId xmlns:a16="http://schemas.microsoft.com/office/drawing/2014/main" id="{D9410A3D-CB65-D3A1-B275-146F702A49B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2295" y="1920240"/>
            <a:ext cx="8739409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0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AA201-EF41-33C5-A66C-060707B44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Discussion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E1541-4121-A413-E87F-56421DD6A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56895" lvl="1" indent="-213995">
              <a:buFont typeface="Arial,Sans-Serif" charset="2"/>
              <a:buChar char="•"/>
            </a:pPr>
            <a:r>
              <a:rPr lang="en-US" dirty="0">
                <a:cs typeface="Arial"/>
              </a:rPr>
              <a:t>What were Henry's major barriers to land access?</a:t>
            </a:r>
          </a:p>
          <a:p>
            <a:pPr marL="556895" lvl="1" indent="-213995">
              <a:buFont typeface="Arial,Sans-Serif" charset="2"/>
              <a:buChar char="•"/>
            </a:pPr>
            <a:r>
              <a:rPr lang="en-US" dirty="0">
                <a:cs typeface="Arial"/>
              </a:rPr>
              <a:t>How do Henry's values drive his efforts on the farm?</a:t>
            </a:r>
          </a:p>
        </p:txBody>
      </p:sp>
    </p:spTree>
    <p:extLst>
      <p:ext uri="{BB962C8B-B14F-4D97-AF65-F5344CB8AC3E}">
        <p14:creationId xmlns:p14="http://schemas.microsoft.com/office/powerpoint/2010/main" val="3938716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3C36B-16D7-877D-9DBE-035695E2D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Muse 3 Farm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2FBAF-CA1B-99D6-81FA-44DDDD85D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Arial"/>
              </a:rPr>
              <a:t>Greensburg, LA</a:t>
            </a:r>
            <a:endParaRPr lang="en-US"/>
          </a:p>
          <a:p>
            <a:r>
              <a:rPr lang="en-US">
                <a:cs typeface="Arial"/>
              </a:rPr>
              <a:t>Themes:</a:t>
            </a:r>
          </a:p>
          <a:p>
            <a:pPr marL="556895" lvl="1" indent="-213995"/>
            <a:r>
              <a:rPr lang="en-US">
                <a:cs typeface="Arial"/>
              </a:rPr>
              <a:t>Family Relationships</a:t>
            </a:r>
          </a:p>
          <a:p>
            <a:pPr marL="556895" lvl="1" indent="-213995"/>
            <a:r>
              <a:rPr lang="en-US">
                <a:cs typeface="Arial"/>
              </a:rPr>
              <a:t>Land Access</a:t>
            </a:r>
          </a:p>
          <a:p>
            <a:pPr marL="556895" lvl="1" indent="-213995"/>
            <a:r>
              <a:rPr lang="en-US">
                <a:cs typeface="Arial"/>
              </a:rPr>
              <a:t>Generational Dynamics</a:t>
            </a:r>
          </a:p>
          <a:p>
            <a:r>
              <a:rPr lang="en-US">
                <a:cs typeface="Arial"/>
              </a:rPr>
              <a:t>Prompt Questions:</a:t>
            </a:r>
          </a:p>
          <a:p>
            <a:pPr marL="556895" lvl="1" indent="-213995">
              <a:buFont typeface="Arial" charset="2"/>
              <a:buChar char="•"/>
            </a:pPr>
            <a:r>
              <a:rPr lang="en-US">
                <a:cs typeface="Arial"/>
              </a:rPr>
              <a:t>How do the Muse brothers work together to manage the planning and financial aspects of the farm?</a:t>
            </a:r>
          </a:p>
          <a:p>
            <a:pPr marL="556895" lvl="1" indent="-213995">
              <a:buFont typeface="Arial" charset="2"/>
              <a:buChar char="•"/>
            </a:pPr>
            <a:r>
              <a:rPr lang="en-US">
                <a:cs typeface="Arial"/>
              </a:rPr>
              <a:t>How do the Muse brother's values drive their care of the land?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57CDD7E-7605-6FF6-7FDE-728AA5329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7313" y="928901"/>
            <a:ext cx="4440925" cy="29644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5E1251-0D6A-4A42-EDA1-48286F98C3B9}"/>
              </a:ext>
            </a:extLst>
          </p:cNvPr>
          <p:cNvSpPr txBox="1"/>
          <p:nvPr/>
        </p:nvSpPr>
        <p:spPr>
          <a:xfrm>
            <a:off x="4929115" y="1869744"/>
            <a:ext cx="2151798" cy="2783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517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FD9672-B7D3-493A-87E6-7B4B4BB6B4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9144" y="1048173"/>
            <a:ext cx="9162288" cy="948268"/>
          </a:xfrm>
        </p:spPr>
        <p:txBody>
          <a:bodyPr anchor="ctr">
            <a:normAutofit/>
          </a:bodyPr>
          <a:lstStyle/>
          <a:p>
            <a:pPr>
              <a:spcAft>
                <a:spcPts val="338"/>
              </a:spcAft>
            </a:pPr>
            <a:r>
              <a:rPr lang="en-US" sz="2800" dirty="0">
                <a:ea typeface="+mj-lt"/>
                <a:cs typeface="+mj-lt"/>
              </a:rPr>
              <a:t>Muse 3 Farm</a:t>
            </a:r>
          </a:p>
          <a:p>
            <a:pPr>
              <a:spcAft>
                <a:spcPts val="338"/>
              </a:spcAft>
            </a:pPr>
            <a:r>
              <a:rPr lang="en-US" sz="2000" dirty="0">
                <a:cs typeface="Arial"/>
              </a:rPr>
              <a:t>Greensburg, LA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E39365-1F35-F22A-E6BA-69BBD392935B}"/>
              </a:ext>
            </a:extLst>
          </p:cNvPr>
          <p:cNvSpPr txBox="1"/>
          <p:nvPr/>
        </p:nvSpPr>
        <p:spPr>
          <a:xfrm>
            <a:off x="3435823" y="3358248"/>
            <a:ext cx="254530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2800" dirty="0">
              <a:cs typeface="Arial"/>
            </a:endParaRPr>
          </a:p>
        </p:txBody>
      </p:sp>
      <p:pic>
        <p:nvPicPr>
          <p:cNvPr id="4" name="Online Media 3" title="Case Study: Muse 3 Farm">
            <a:hlinkClick r:id="" action="ppaction://media"/>
            <a:extLst>
              <a:ext uri="{FF2B5EF4-FFF2-40B4-BE49-F238E27FC236}">
                <a16:creationId xmlns:a16="http://schemas.microsoft.com/office/drawing/2014/main" id="{15B878E0-2DB6-A809-3596-2D38B6901F4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03548" y="2021337"/>
            <a:ext cx="6249358" cy="455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321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AA201-EF41-33C5-A66C-060707B44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Discussion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E1541-4121-A413-E87F-56421DD6A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Prompt Questions:</a:t>
            </a:r>
          </a:p>
          <a:p>
            <a:pPr marL="556895" lvl="1" indent="-213995">
              <a:buFont typeface="Arial,Sans-Serif" charset="2"/>
              <a:buChar char="•"/>
            </a:pPr>
            <a:r>
              <a:rPr lang="en-US">
                <a:ea typeface="+mn-lt"/>
                <a:cs typeface="+mn-lt"/>
              </a:rPr>
              <a:t>How do the Muse brothers work together to manage the planning and financial aspects of the farm?</a:t>
            </a:r>
          </a:p>
          <a:p>
            <a:pPr marL="556895" lvl="1" indent="-213995">
              <a:buFont typeface="Arial,Sans-Serif" charset="2"/>
              <a:buChar char="•"/>
            </a:pPr>
            <a:r>
              <a:rPr lang="en-US">
                <a:ea typeface="+mn-lt"/>
                <a:cs typeface="+mn-lt"/>
              </a:rPr>
              <a:t>How do the Muse brother's values drive their care of the land?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89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3C36B-16D7-877D-9DBE-035695E2D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Resilient Growers Farm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2FBAF-CA1B-99D6-81FA-44DDDD85D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>
                <a:cs typeface="Arial"/>
              </a:rPr>
              <a:t>Tulsa, OK</a:t>
            </a:r>
            <a:endParaRPr lang="en-US"/>
          </a:p>
          <a:p>
            <a:r>
              <a:rPr lang="en-US">
                <a:cs typeface="Arial"/>
              </a:rPr>
              <a:t>Themes:</a:t>
            </a:r>
          </a:p>
          <a:p>
            <a:pPr marL="556895" lvl="1" indent="-213995"/>
            <a:r>
              <a:rPr lang="en-US">
                <a:cs typeface="Arial"/>
              </a:rPr>
              <a:t>Integrated Systems</a:t>
            </a:r>
          </a:p>
          <a:p>
            <a:pPr marL="556895" lvl="1" indent="-213995"/>
            <a:r>
              <a:rPr lang="en-US">
                <a:cs typeface="Arial"/>
              </a:rPr>
              <a:t>Community Support</a:t>
            </a:r>
          </a:p>
          <a:p>
            <a:pPr marL="556895" lvl="1" indent="-213995"/>
            <a:r>
              <a:rPr lang="en-US">
                <a:cs typeface="Arial"/>
              </a:rPr>
              <a:t>Setting Goals</a:t>
            </a:r>
          </a:p>
          <a:p>
            <a:pPr marL="556895" lvl="1" indent="-213995"/>
            <a:r>
              <a:rPr lang="en-US">
                <a:cs typeface="Arial"/>
              </a:rPr>
              <a:t>Housing</a:t>
            </a:r>
          </a:p>
          <a:p>
            <a:r>
              <a:rPr lang="en-US">
                <a:cs typeface="Arial"/>
              </a:rPr>
              <a:t>Prompt Questions:</a:t>
            </a:r>
          </a:p>
          <a:p>
            <a:pPr marL="556895" lvl="1" indent="-213995">
              <a:buFont typeface="Arial" charset="2"/>
              <a:buChar char="•"/>
            </a:pPr>
            <a:r>
              <a:rPr lang="en-US">
                <a:cs typeface="Arial"/>
              </a:rPr>
              <a:t>How do the values Rachel and Brent hold assist them in their farming goals?</a:t>
            </a:r>
          </a:p>
          <a:p>
            <a:pPr marL="556895" lvl="1" indent="-213995">
              <a:buFont typeface="Arial" charset="2"/>
              <a:buChar char="•"/>
            </a:pPr>
            <a:r>
              <a:rPr lang="en-US">
                <a:cs typeface="Arial"/>
              </a:rPr>
              <a:t>How has support from the community helped them along the way? What relationships were crucial?</a:t>
            </a:r>
          </a:p>
          <a:p>
            <a:pPr marL="556895" lvl="1" indent="-213995">
              <a:buFont typeface="Arial" charset="2"/>
              <a:buChar char="•"/>
            </a:pPr>
            <a:endParaRPr lang="en-US">
              <a:cs typeface="Arial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AD90253-1F29-A28D-8579-4BAE28865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190" y="1271942"/>
            <a:ext cx="3991829" cy="26763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3DD74F-18A8-1DF7-5F6B-4DA7822643AA}"/>
              </a:ext>
            </a:extLst>
          </p:cNvPr>
          <p:cNvSpPr txBox="1"/>
          <p:nvPr/>
        </p:nvSpPr>
        <p:spPr>
          <a:xfrm>
            <a:off x="4849505" y="2790967"/>
            <a:ext cx="2379260" cy="2783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37687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Template">
  <a:themeElements>
    <a:clrScheme name="Custom 3">
      <a:dk1>
        <a:srgbClr val="548A3A"/>
      </a:dk1>
      <a:lt1>
        <a:srgbClr val="F5EACC"/>
      </a:lt1>
      <a:dk2>
        <a:srgbClr val="3C3D3C"/>
      </a:dk2>
      <a:lt2>
        <a:srgbClr val="FFFFFF"/>
      </a:lt2>
      <a:accent1>
        <a:srgbClr val="548A3A"/>
      </a:accent1>
      <a:accent2>
        <a:srgbClr val="415B9B"/>
      </a:accent2>
      <a:accent3>
        <a:srgbClr val="EA9F24"/>
      </a:accent3>
      <a:accent4>
        <a:srgbClr val="D04F1D"/>
      </a:accent4>
      <a:accent5>
        <a:srgbClr val="F5EACC"/>
      </a:accent5>
      <a:accent6>
        <a:srgbClr val="DEDFE0"/>
      </a:accent6>
      <a:hlink>
        <a:srgbClr val="85B44E"/>
      </a:hlink>
      <a:folHlink>
        <a:srgbClr val="4F84B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B19818F9C5024198B6F78956A4E7F7" ma:contentTypeVersion="23" ma:contentTypeDescription="Create a new document." ma:contentTypeScope="" ma:versionID="6fd4dc5e775ec11d1b0ff6ed182b7e95">
  <xsd:schema xmlns:xsd="http://www.w3.org/2001/XMLSchema" xmlns:xs="http://www.w3.org/2001/XMLSchema" xmlns:p="http://schemas.microsoft.com/office/2006/metadata/properties" xmlns:ns2="5d8c711f-12c4-4b74-a160-ecf4c25002d6" xmlns:ns3="d810a318-5788-42c4-bc95-17272ed21e47" xmlns:ns4="http://schemas.microsoft.com/sharepoint/v4" targetNamespace="http://schemas.microsoft.com/office/2006/metadata/properties" ma:root="true" ma:fieldsID="20ce9d015ad5689d31397881550f84d8" ns2:_="" ns3:_="" ns4:_="">
    <xsd:import namespace="5d8c711f-12c4-4b74-a160-ecf4c25002d6"/>
    <xsd:import namespace="d810a318-5788-42c4-bc95-17272ed21e47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tim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4:IconOverlay" minOccurs="0"/>
                <xsd:element ref="ns2:Person" minOccurs="0"/>
                <xsd:element ref="ns2:MediaServiceObjectDetectorVersions" minOccurs="0"/>
                <xsd:element ref="ns2:MediaServiceSearchProperties" minOccurs="0"/>
                <xsd:element ref="ns2:Thumbnail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8c711f-12c4-4b74-a160-ecf4c25002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ime" ma:index="20" nillable="true" ma:displayName="time" ma:format="DateOnly" ma:internalName="time">
      <xsd:simpleType>
        <xsd:restriction base="dms:DateTime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0ba17d1-332e-49f2-a71e-f3f5411414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Person" ma:index="26" nillable="true" ma:displayName="Person" ma:format="Dropdown" ma:list="UserInfo" ma:SharePointGroup="0" ma:internalName="Person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Thumbnail" ma:index="29" nillable="true" ma:displayName="Thumbnail" ma:format="Thumbnail" ma:internalName="Thumbnail">
      <xsd:simpleType>
        <xsd:restriction base="dms:Unknown"/>
      </xsd:simpleType>
    </xsd:element>
    <xsd:element name="MediaServiceBillingMetadata" ma:index="3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10a318-5788-42c4-bc95-17272ed21e4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629c3865-c860-4cfe-bfb0-6374394e6f6f}" ma:internalName="TaxCatchAll" ma:showField="CatchAllData" ma:web="d810a318-5788-42c4-bc95-17272ed21e4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5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810a318-5788-42c4-bc95-17272ed21e47" xsi:nil="true"/>
    <lcf76f155ced4ddcb4097134ff3c332f xmlns="5d8c711f-12c4-4b74-a160-ecf4c25002d6">
      <Terms xmlns="http://schemas.microsoft.com/office/infopath/2007/PartnerControls"/>
    </lcf76f155ced4ddcb4097134ff3c332f>
    <IconOverlay xmlns="http://schemas.microsoft.com/sharepoint/v4" xsi:nil="true"/>
    <time xmlns="5d8c711f-12c4-4b74-a160-ecf4c25002d6" xsi:nil="true"/>
    <Person xmlns="5d8c711f-12c4-4b74-a160-ecf4c25002d6">
      <UserInfo>
        <DisplayName/>
        <AccountId xsi:nil="true"/>
        <AccountType/>
      </UserInfo>
    </Person>
    <Thumbnail xmlns="5d8c711f-12c4-4b74-a160-ecf4c25002d6" xsi:nil="true"/>
  </documentManagement>
</p:properties>
</file>

<file path=customXml/itemProps1.xml><?xml version="1.0" encoding="utf-8"?>
<ds:datastoreItem xmlns:ds="http://schemas.openxmlformats.org/officeDocument/2006/customXml" ds:itemID="{2D845CD4-B4B9-45E0-B982-76F5C4745512}"/>
</file>

<file path=customXml/itemProps2.xml><?xml version="1.0" encoding="utf-8"?>
<ds:datastoreItem xmlns:ds="http://schemas.openxmlformats.org/officeDocument/2006/customXml" ds:itemID="{5430E00D-2421-4E80-85B3-BE49B1141C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354C5E-E3CB-41E6-A342-6391FA6173FC}">
  <ds:schemaRefs>
    <ds:schemaRef ds:uri="http://purl.org/dc/terms/"/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sharepoint/v4"/>
    <ds:schemaRef ds:uri="d810a318-5788-42c4-bc95-17272ed21e47"/>
    <ds:schemaRef ds:uri="http://schemas.openxmlformats.org/package/2006/metadata/core-properties"/>
    <ds:schemaRef ds:uri="http://schemas.microsoft.com/office/infopath/2007/PartnerControls"/>
    <ds:schemaRef ds:uri="5d8c711f-12c4-4b74-a160-ecf4c25002d6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1180</Words>
  <Application>Microsoft Office PowerPoint</Application>
  <PresentationFormat>On-screen Show (4:3)</PresentationFormat>
  <Paragraphs>185</Paragraphs>
  <Slides>32</Slides>
  <Notes>12</Notes>
  <HiddenSlides>0</HiddenSlides>
  <MMClips>10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Arial,Sans-Serif</vt:lpstr>
      <vt:lpstr>Calibri</vt:lpstr>
      <vt:lpstr>Courier New</vt:lpstr>
      <vt:lpstr>Wingdings</vt:lpstr>
      <vt:lpstr>Master Template</vt:lpstr>
      <vt:lpstr>PowerPoint Presentation</vt:lpstr>
      <vt:lpstr> Acknowledgments</vt:lpstr>
      <vt:lpstr>Old Road Farm</vt:lpstr>
      <vt:lpstr>PowerPoint Presentation</vt:lpstr>
      <vt:lpstr>Discussion</vt:lpstr>
      <vt:lpstr>Muse 3 Farm</vt:lpstr>
      <vt:lpstr>PowerPoint Presentation</vt:lpstr>
      <vt:lpstr>Discussion</vt:lpstr>
      <vt:lpstr>Resilient Growers Farm</vt:lpstr>
      <vt:lpstr>PowerPoint Presentation</vt:lpstr>
      <vt:lpstr>Discussion</vt:lpstr>
      <vt:lpstr>Post Potter Farm</vt:lpstr>
      <vt:lpstr>PowerPoint Presentation</vt:lpstr>
      <vt:lpstr>Discussion</vt:lpstr>
      <vt:lpstr>Schrader Ranch</vt:lpstr>
      <vt:lpstr>PowerPoint Presentation</vt:lpstr>
      <vt:lpstr>Discussion</vt:lpstr>
      <vt:lpstr>Jeff Caskey</vt:lpstr>
      <vt:lpstr>PowerPoint Presentation</vt:lpstr>
      <vt:lpstr>Discussion</vt:lpstr>
      <vt:lpstr>We Grow Urban Farm</vt:lpstr>
      <vt:lpstr>PowerPoint Presentation</vt:lpstr>
      <vt:lpstr>Discussion</vt:lpstr>
      <vt:lpstr>Cattle Run Farm</vt:lpstr>
      <vt:lpstr>PowerPoint Presentation</vt:lpstr>
      <vt:lpstr>Discussion</vt:lpstr>
      <vt:lpstr>Three Calhoun Sisters Ranch</vt:lpstr>
      <vt:lpstr>PowerPoint Presentation</vt:lpstr>
      <vt:lpstr>Discussion</vt:lpstr>
      <vt:lpstr>Larry Freeman</vt:lpstr>
      <vt:lpstr>PowerPoint Presentation</vt:lpstr>
      <vt:lpstr>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Faller</dc:creator>
  <cp:lastModifiedBy>Megan Faller</cp:lastModifiedBy>
  <cp:revision>94</cp:revision>
  <dcterms:created xsi:type="dcterms:W3CDTF">2022-09-12T14:14:39Z</dcterms:created>
  <dcterms:modified xsi:type="dcterms:W3CDTF">2023-06-20T13:51:10Z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0x0101006FB19818F9C5024198B6F78956A4E7F7</vt:lpwstr>
  </property>
  <property fmtid="{D5CDD505-2E9C-101B-9397-08002B2CF9AE}" pid="3" name="MediaServiceImageTags">
    <vt:lpwstr/>
  </property>
</Properties>
</file>