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2.xml" ContentType="application/inkml+xml"/>
  <Override PartName="/ppt/notesSlides/notesSlide3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Lst>
  <p:notesMasterIdLst>
    <p:notesMasterId r:id="rId40"/>
  </p:notesMasterIdLst>
  <p:sldIdLst>
    <p:sldId id="1490" r:id="rId5"/>
    <p:sldId id="1489" r:id="rId6"/>
    <p:sldId id="1574" r:id="rId7"/>
    <p:sldId id="1946" r:id="rId8"/>
    <p:sldId id="261" r:id="rId9"/>
    <p:sldId id="1624" r:id="rId10"/>
    <p:sldId id="1597" r:id="rId11"/>
    <p:sldId id="1717" r:id="rId12"/>
    <p:sldId id="1947" r:id="rId13"/>
    <p:sldId id="1961" r:id="rId14"/>
    <p:sldId id="1948" r:id="rId15"/>
    <p:sldId id="1952" r:id="rId16"/>
    <p:sldId id="1951" r:id="rId17"/>
    <p:sldId id="1755" r:id="rId18"/>
    <p:sldId id="1333" r:id="rId19"/>
    <p:sldId id="1471" r:id="rId20"/>
    <p:sldId id="1943" r:id="rId21"/>
    <p:sldId id="1474" r:id="rId22"/>
    <p:sldId id="1944" r:id="rId23"/>
    <p:sldId id="1803" r:id="rId24"/>
    <p:sldId id="1953" r:id="rId25"/>
    <p:sldId id="1690" r:id="rId26"/>
    <p:sldId id="1605" r:id="rId27"/>
    <p:sldId id="1701" r:id="rId28"/>
    <p:sldId id="1797" r:id="rId29"/>
    <p:sldId id="1959" r:id="rId30"/>
    <p:sldId id="1691" r:id="rId31"/>
    <p:sldId id="1753" r:id="rId32"/>
    <p:sldId id="1702" r:id="rId33"/>
    <p:sldId id="1962" r:id="rId34"/>
    <p:sldId id="1756" r:id="rId35"/>
    <p:sldId id="1757" r:id="rId36"/>
    <p:sldId id="1761" r:id="rId37"/>
    <p:sldId id="1945" r:id="rId38"/>
    <p:sldId id="1762"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del Módulo 4" id="{96DDCB32-C0E3-40DF-90F1-1ED8716ACEF6}">
          <p14:sldIdLst>
            <p14:sldId id="1490"/>
            <p14:sldId id="1489"/>
            <p14:sldId id="1574"/>
            <p14:sldId id="1946"/>
            <p14:sldId id="261"/>
            <p14:sldId id="1624"/>
            <p14:sldId id="1597"/>
          </p14:sldIdLst>
        </p14:section>
        <p14:section name="Parte 1: Cree Su Historia" id="{469D40A7-7093-480B-8E20-F76CD97E3CAE}">
          <p14:sldIdLst>
            <p14:sldId id="1717"/>
            <p14:sldId id="1947"/>
            <p14:sldId id="1961"/>
            <p14:sldId id="1948"/>
            <p14:sldId id="1952"/>
            <p14:sldId id="1951"/>
          </p14:sldIdLst>
        </p14:section>
        <p14:section name="Parte 2: Técnicas de Comunicación Eficaces para Contar Su Historia" id="{C68BDFD8-B229-4BF5-A5E0-38BC9FAEAFE9}">
          <p14:sldIdLst>
            <p14:sldId id="1755"/>
            <p14:sldId id="1333"/>
            <p14:sldId id="1471"/>
            <p14:sldId id="1943"/>
            <p14:sldId id="1474"/>
            <p14:sldId id="1944"/>
            <p14:sldId id="1803"/>
            <p14:sldId id="1953"/>
          </p14:sldIdLst>
        </p14:section>
        <p14:section name="Parte 3: Identifique a su audiencia" id="{4401463C-BA3D-49BD-9BDC-0A7FE5DA91FA}">
          <p14:sldIdLst>
            <p14:sldId id="1690"/>
            <p14:sldId id="1605"/>
            <p14:sldId id="1701"/>
            <p14:sldId id="1797"/>
            <p14:sldId id="1959"/>
          </p14:sldIdLst>
        </p14:section>
        <p14:section name="Parte 4: Adapte Su Visión, Sus Valores y Sus Objetivos" id="{C7EFCD25-1324-45B7-8DEB-AF44C6B86B2F}">
          <p14:sldIdLst>
            <p14:sldId id="1691"/>
            <p14:sldId id="1753"/>
            <p14:sldId id="1702"/>
            <p14:sldId id="1962"/>
            <p14:sldId id="1756"/>
          </p14:sldIdLst>
        </p14:section>
        <p14:section name="Conclusión" id="{6EFC9278-B328-422A-9E86-56A4AE1E6718}">
          <p14:sldIdLst>
            <p14:sldId id="1757"/>
            <p14:sldId id="1761"/>
            <p14:sldId id="1945"/>
            <p14:sldId id="17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49901F2B-1AF4-9C48-E2EE-B8EB6A37C9A6}" name="Guest User" initials="GU" userId="S::urn:spo:anon#a9c8d85338ba1e8d44bdbad61b8915ea28379c96ad111e79eb002c019eede88d::"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124BDE42-1878-39AA-FDBC-BBB8354F64F3}" name="Guest User" initials="GU" userId="S::urn:spo:anon#b25b0df9ecfa8dedfb551753c5a055ada46b295f4e02e8e0779120d2f8ce20bf::" providerId="AD"/>
  <p188:author id="{6EE21445-E451-3919-44E0-F1CFD85A2DF0}" name="Jennifer Dempsey" initials="JD" userId="S::jdempsey@farmland.org::453b4867-db85-45f9-a52f-843b9a141b3f" providerId="AD"/>
  <p188:author id="{735E9148-A5EA-8F63-451B-05DBC7CEE0BB}" name="Leah Osborn" initials="LO" userId="S::osbornl_wids.org#ext#@farmland.org::fda98b14-9ed7-4835-ab82-05b6c7acc915" providerId="AD"/>
  <p188:author id="{46E9C381-E5D9-6EB6-ABD0-D2F69D8E3645}" name="Erica Goodman" initials="EG" userId="S::egoodman@farmland.org::a8a6b33f-44b3-46a1-9242-303f6215a57c" providerId="AD"/>
  <p188:author id="{EE9F5B86-BC3F-1404-552A-2EDDB15DA2D3}" name="Holly Stein" initials="HS" userId="S::hstein@farmland.org::804bbe6b-275e-4e51-aefc-777a46ef154e" providerId="AD"/>
  <p188:author id="{53B207BA-2F44-5ED2-8FAF-B0B61C8056EF}" name="Erica Goodman" initials="EG" userId="S::Egoodman@farmland.org::a8a6b33f-44b3-46a1-9242-303f6215a57c" providerId="AD"/>
  <p188:author id="{628CA1DD-C56A-4A19-8019-C5D69671F7E8}" name="Jerry Cosgrove" initials="JC" userId="S::jcosgrove@farmland.org::c5d22f40-b8ab-4b4d-b2d9-499e0f08d2a6"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26F54"/>
    <a:srgbClr val="C39763"/>
    <a:srgbClr val="B5864D"/>
    <a:srgbClr val="8BA4B4"/>
    <a:srgbClr val="004B24"/>
    <a:srgbClr val="002659"/>
    <a:srgbClr val="415B9B"/>
    <a:srgbClr val="669947"/>
    <a:srgbClr val="261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3570" autoAdjust="0"/>
    <p:restoredTop sz="52129" autoAdjust="0"/>
  </p:normalViewPr>
  <p:slideViewPr>
    <p:cSldViewPr snapToGrid="0">
      <p:cViewPr varScale="1">
        <p:scale>
          <a:sx n="34" d="100"/>
          <a:sy n="34" d="100"/>
        </p:scale>
        <p:origin x="1916" y="52"/>
      </p:cViewPr>
      <p:guideLst/>
    </p:cSldViewPr>
  </p:slideViewPr>
  <p:notesTextViewPr>
    <p:cViewPr>
      <p:scale>
        <a:sx n="1" d="1"/>
        <a:sy n="1" d="1"/>
      </p:scale>
      <p:origin x="0" y="0"/>
    </p:cViewPr>
  </p:notesTextViewPr>
  <p:notesViewPr>
    <p:cSldViewPr snapToGrid="0">
      <p:cViewPr>
        <p:scale>
          <a:sx n="1" d="2"/>
          <a:sy n="1" d="2"/>
        </p:scale>
        <p:origin x="263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Stein" userId="S::hstein@farmland.org::804bbe6b-275e-4e51-aefc-777a46ef154e" providerId="AD" clId="Web-{603DA06E-C08A-C98B-3AD9-E0C9F24FF222}"/>
    <pc:docChg chg="modSld">
      <pc:chgData name="Holly Stein" userId="S::hstein@farmland.org::804bbe6b-275e-4e51-aefc-777a46ef154e" providerId="AD" clId="Web-{603DA06E-C08A-C98B-3AD9-E0C9F24FF222}" dt="2023-05-23T18:46:30.061" v="2" actId="20577"/>
      <pc:docMkLst>
        <pc:docMk/>
      </pc:docMkLst>
      <pc:sldChg chg="modSp">
        <pc:chgData name="Holly Stein" userId="S::hstein@farmland.org::804bbe6b-275e-4e51-aefc-777a46ef154e" providerId="AD" clId="Web-{603DA06E-C08A-C98B-3AD9-E0C9F24FF222}" dt="2023-05-23T18:46:30.061" v="2" actId="20577"/>
        <pc:sldMkLst>
          <pc:docMk/>
          <pc:sldMk cId="1328575495" sldId="1949"/>
        </pc:sldMkLst>
        <pc:spChg chg="mod">
          <ac:chgData name="Holly Stein" userId="S::hstein@farmland.org::804bbe6b-275e-4e51-aefc-777a46ef154e" providerId="AD" clId="Web-{603DA06E-C08A-C98B-3AD9-E0C9F24FF222}" dt="2023-05-23T18:46:30.061" v="2" actId="20577"/>
          <ac:spMkLst>
            <pc:docMk/>
            <pc:sldMk cId="1328575495" sldId="1949"/>
            <ac:spMk id="6" creationId="{65E71EC0-656F-3E98-10EA-A6F344FB1A8E}"/>
          </ac:spMkLst>
        </pc:spChg>
      </pc:sldChg>
    </pc:docChg>
  </pc:docChgLst>
  <pc:docChgLst>
    <pc:chgData name="Megan Faller" userId="9d1e07f7-a773-4974-a6b0-b3caef776a66" providerId="ADAL" clId="{DF39E695-2721-4C34-AAA3-E4E65FE71320}"/>
    <pc:docChg chg="undo redo custSel addSld delSld modSld sldOrd addSection modSection">
      <pc:chgData name="Megan Faller" userId="9d1e07f7-a773-4974-a6b0-b3caef776a66" providerId="ADAL" clId="{DF39E695-2721-4C34-AAA3-E4E65FE71320}" dt="2023-05-26T17:00:45.918" v="32203" actId="20577"/>
      <pc:docMkLst>
        <pc:docMk/>
      </pc:docMkLst>
      <pc:sldChg chg="modSp mod ord">
        <pc:chgData name="Megan Faller" userId="9d1e07f7-a773-4974-a6b0-b3caef776a66" providerId="ADAL" clId="{DF39E695-2721-4C34-AAA3-E4E65FE71320}" dt="2023-05-19T12:57:35.213" v="7420" actId="1076"/>
        <pc:sldMkLst>
          <pc:docMk/>
          <pc:sldMk cId="444607179" sldId="261"/>
        </pc:sldMkLst>
        <pc:spChg chg="mod">
          <ac:chgData name="Megan Faller" userId="9d1e07f7-a773-4974-a6b0-b3caef776a66" providerId="ADAL" clId="{DF39E695-2721-4C34-AAA3-E4E65FE71320}" dt="2023-05-19T12:57:35.213" v="7420" actId="1076"/>
          <ac:spMkLst>
            <pc:docMk/>
            <pc:sldMk cId="444607179" sldId="261"/>
            <ac:spMk id="4" creationId="{FF89BE87-8965-B784-5B8C-DA7E3137AD67}"/>
          </ac:spMkLst>
        </pc:spChg>
      </pc:sldChg>
      <pc:sldChg chg="modSp mod">
        <pc:chgData name="Megan Faller" userId="9d1e07f7-a773-4974-a6b0-b3caef776a66" providerId="ADAL" clId="{DF39E695-2721-4C34-AAA3-E4E65FE71320}" dt="2023-05-25T13:01:14.848" v="26192" actId="1076"/>
        <pc:sldMkLst>
          <pc:docMk/>
          <pc:sldMk cId="431002283" sldId="1333"/>
        </pc:sldMkLst>
        <pc:spChg chg="mod">
          <ac:chgData name="Megan Faller" userId="9d1e07f7-a773-4974-a6b0-b3caef776a66" providerId="ADAL" clId="{DF39E695-2721-4C34-AAA3-E4E65FE71320}" dt="2023-05-25T13:00:45.086" v="26189" actId="1076"/>
          <ac:spMkLst>
            <pc:docMk/>
            <pc:sldMk cId="431002283" sldId="1333"/>
            <ac:spMk id="2" creationId="{41A12E45-AF9A-CFA8-B0AB-EDC040E7F9D0}"/>
          </ac:spMkLst>
        </pc:spChg>
        <pc:spChg chg="mod">
          <ac:chgData name="Megan Faller" userId="9d1e07f7-a773-4974-a6b0-b3caef776a66" providerId="ADAL" clId="{DF39E695-2721-4C34-AAA3-E4E65FE71320}" dt="2023-05-25T13:01:14.848" v="26192" actId="1076"/>
          <ac:spMkLst>
            <pc:docMk/>
            <pc:sldMk cId="431002283" sldId="1333"/>
            <ac:spMk id="4" creationId="{BE0210D4-CED5-4BB6-818C-2AA1FA00089B}"/>
          </ac:spMkLst>
        </pc:spChg>
        <pc:spChg chg="mod">
          <ac:chgData name="Megan Faller" userId="9d1e07f7-a773-4974-a6b0-b3caef776a66" providerId="ADAL" clId="{DF39E695-2721-4C34-AAA3-E4E65FE71320}" dt="2023-05-25T13:00:45.086" v="26189" actId="1076"/>
          <ac:spMkLst>
            <pc:docMk/>
            <pc:sldMk cId="431002283" sldId="1333"/>
            <ac:spMk id="6" creationId="{444F3987-9C8D-4274-9659-D74B00EDCA6D}"/>
          </ac:spMkLst>
        </pc:spChg>
        <pc:spChg chg="mod">
          <ac:chgData name="Megan Faller" userId="9d1e07f7-a773-4974-a6b0-b3caef776a66" providerId="ADAL" clId="{DF39E695-2721-4C34-AAA3-E4E65FE71320}" dt="2023-05-25T13:00:45.086" v="26189" actId="1076"/>
          <ac:spMkLst>
            <pc:docMk/>
            <pc:sldMk cId="431002283" sldId="1333"/>
            <ac:spMk id="14" creationId="{0D16030C-4A3E-45D2-B2FB-4E480EACB02B}"/>
          </ac:spMkLst>
        </pc:spChg>
        <pc:spChg chg="mod">
          <ac:chgData name="Megan Faller" userId="9d1e07f7-a773-4974-a6b0-b3caef776a66" providerId="ADAL" clId="{DF39E695-2721-4C34-AAA3-E4E65FE71320}" dt="2023-05-25T13:00:45.086" v="26189" actId="1076"/>
          <ac:spMkLst>
            <pc:docMk/>
            <pc:sldMk cId="431002283" sldId="1333"/>
            <ac:spMk id="17" creationId="{EE2A02DC-D75C-F791-82F1-7C05D71EBC81}"/>
          </ac:spMkLst>
        </pc:spChg>
        <pc:spChg chg="mod">
          <ac:chgData name="Megan Faller" userId="9d1e07f7-a773-4974-a6b0-b3caef776a66" providerId="ADAL" clId="{DF39E695-2721-4C34-AAA3-E4E65FE71320}" dt="2023-05-25T13:00:45.086" v="26189" actId="1076"/>
          <ac:spMkLst>
            <pc:docMk/>
            <pc:sldMk cId="431002283" sldId="1333"/>
            <ac:spMk id="18" creationId="{9969918E-4B56-EE53-AB65-AB88D528642E}"/>
          </ac:spMkLst>
        </pc:spChg>
        <pc:picChg chg="mod">
          <ac:chgData name="Megan Faller" userId="9d1e07f7-a773-4974-a6b0-b3caef776a66" providerId="ADAL" clId="{DF39E695-2721-4C34-AAA3-E4E65FE71320}" dt="2023-05-25T13:00:45.086" v="26189" actId="1076"/>
          <ac:picMkLst>
            <pc:docMk/>
            <pc:sldMk cId="431002283" sldId="1333"/>
            <ac:picMk id="11" creationId="{BF4A773C-D969-F601-58F6-B986AD1D3198}"/>
          </ac:picMkLst>
        </pc:picChg>
        <pc:picChg chg="mod">
          <ac:chgData name="Megan Faller" userId="9d1e07f7-a773-4974-a6b0-b3caef776a66" providerId="ADAL" clId="{DF39E695-2721-4C34-AAA3-E4E65FE71320}" dt="2023-05-25T13:00:45.086" v="26189" actId="1076"/>
          <ac:picMkLst>
            <pc:docMk/>
            <pc:sldMk cId="431002283" sldId="1333"/>
            <ac:picMk id="15" creationId="{AC41C626-1D61-3977-C1A2-80BC6E0ED8E2}"/>
          </ac:picMkLst>
        </pc:picChg>
      </pc:sldChg>
      <pc:sldChg chg="modSp del ord addCm delCm modCm modNotesTx">
        <pc:chgData name="Megan Faller" userId="9d1e07f7-a773-4974-a6b0-b3caef776a66" providerId="ADAL" clId="{DF39E695-2721-4C34-AAA3-E4E65FE71320}" dt="2023-05-25T16:49:05.675" v="28263" actId="2696"/>
        <pc:sldMkLst>
          <pc:docMk/>
          <pc:sldMk cId="2559334208" sldId="1380"/>
        </pc:sldMkLst>
        <pc:graphicFrameChg chg="mod">
          <ac:chgData name="Megan Faller" userId="9d1e07f7-a773-4974-a6b0-b3caef776a66" providerId="ADAL" clId="{DF39E695-2721-4C34-AAA3-E4E65FE71320}" dt="2023-05-23T18:56:46.340" v="24765" actId="20577"/>
          <ac:graphicFrameMkLst>
            <pc:docMk/>
            <pc:sldMk cId="2559334208" sldId="1380"/>
            <ac:graphicFrameMk id="16" creationId="{F6CBF596-7BCE-410B-8D1B-EE26FCE0A7B3}"/>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3T20:33:01.097" v="26171"/>
              <pc2:cmMkLst xmlns:pc2="http://schemas.microsoft.com/office/powerpoint/2019/9/main/command">
                <pc:docMk/>
                <pc:sldMk cId="2559334208" sldId="1380"/>
                <pc2:cmMk id="{3CD34AB3-D554-4CB2-BF3A-DC91B006457D}"/>
              </pc2:cmMkLst>
              <pc226:cmRplyChg chg="add">
                <pc226:chgData name="Megan Faller" userId="9d1e07f7-a773-4974-a6b0-b3caef776a66" providerId="ADAL" clId="{DF39E695-2721-4C34-AAA3-E4E65FE71320}" dt="2023-05-23T18:55:52.370" v="24705"/>
                <pc2:cmRplyMkLst xmlns:pc2="http://schemas.microsoft.com/office/powerpoint/2019/9/main/command">
                  <pc:docMk/>
                  <pc:sldMk cId="2559334208" sldId="1380"/>
                  <pc2:cmMk id="{3CD34AB3-D554-4CB2-BF3A-DC91B006457D}"/>
                  <pc2:cmRplyMk id="{F794425C-86F6-4F67-B86A-A43350034ED9}"/>
                </pc2:cmRplyMkLst>
              </pc226:cmRplyChg>
              <pc226:cmRplyChg chg="add">
                <pc226:chgData name="Megan Faller" userId="9d1e07f7-a773-4974-a6b0-b3caef776a66" providerId="ADAL" clId="{DF39E695-2721-4C34-AAA3-E4E65FE71320}" dt="2023-05-23T16:59:20.529" v="24689"/>
                <pc2:cmRplyMkLst xmlns:pc2="http://schemas.microsoft.com/office/powerpoint/2019/9/main/command">
                  <pc:docMk/>
                  <pc:sldMk cId="2559334208" sldId="1380"/>
                  <pc2:cmMk id="{3CD34AB3-D554-4CB2-BF3A-DC91B006457D}"/>
                  <pc2:cmRplyMk id="{81F684EF-D263-40FD-B294-1CA976068963}"/>
                </pc2:cmRplyMkLst>
              </pc226:cmRplyChg>
            </pc226:cmChg>
            <pc226:cmChg xmlns:pc226="http://schemas.microsoft.com/office/powerpoint/2022/06/main/command" chg="add">
              <pc226:chgData name="Megan Faller" userId="9d1e07f7-a773-4974-a6b0-b3caef776a66" providerId="ADAL" clId="{DF39E695-2721-4C34-AAA3-E4E65FE71320}" dt="2023-05-23T20:33:08.932" v="26172"/>
              <pc2:cmMkLst xmlns:pc2="http://schemas.microsoft.com/office/powerpoint/2019/9/main/command">
                <pc:docMk/>
                <pc:sldMk cId="2559334208" sldId="1380"/>
                <pc2:cmMk id="{332420BB-9B8A-45EA-9507-49F99F5CE799}"/>
              </pc2:cmMkLst>
            </pc226:cmChg>
          </p:ext>
        </pc:extLst>
      </pc:sldChg>
      <pc:sldChg chg="modSp mod ord addCm delCm modNotesTx">
        <pc:chgData name="Megan Faller" userId="9d1e07f7-a773-4974-a6b0-b3caef776a66" providerId="ADAL" clId="{DF39E695-2721-4C34-AAA3-E4E65FE71320}" dt="2023-05-25T13:03:44.151" v="26512" actId="20577"/>
        <pc:sldMkLst>
          <pc:docMk/>
          <pc:sldMk cId="400612412" sldId="1471"/>
        </pc:sldMkLst>
        <pc:graphicFrameChg chg="mod">
          <ac:chgData name="Megan Faller" userId="9d1e07f7-a773-4974-a6b0-b3caef776a66" providerId="ADAL" clId="{DF39E695-2721-4C34-AAA3-E4E65FE71320}" dt="2023-05-25T13:01:31.739" v="26193" actId="1076"/>
          <ac:graphicFrameMkLst>
            <pc:docMk/>
            <pc:sldMk cId="400612412" sldId="1471"/>
            <ac:graphicFrameMk id="7" creationId="{D990D04D-5B4D-46BC-B846-F2E4D3EFD58A}"/>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9:00:05.452" v="15486"/>
              <pc2:cmMkLst xmlns:pc2="http://schemas.microsoft.com/office/powerpoint/2019/9/main/command">
                <pc:docMk/>
                <pc:sldMk cId="400612412" sldId="1471"/>
                <pc2:cmMk id="{FBFCA226-A10B-48C8-8FB8-0A743FC17CB8}"/>
              </pc2:cmMkLst>
            </pc226:cmChg>
            <pc226:cmChg xmlns:pc226="http://schemas.microsoft.com/office/powerpoint/2022/06/main/command" chg="del">
              <pc226:chgData name="Megan Faller" userId="9d1e07f7-a773-4974-a6b0-b3caef776a66" providerId="ADAL" clId="{DF39E695-2721-4C34-AAA3-E4E65FE71320}" dt="2023-05-19T13:37:09.301" v="8993"/>
              <pc2:cmMkLst xmlns:pc2="http://schemas.microsoft.com/office/powerpoint/2019/9/main/command">
                <pc:docMk/>
                <pc:sldMk cId="400612412" sldId="1471"/>
                <pc2:cmMk id="{F2C86CD0-FCE7-4B7B-ACB5-B38D351EA1F6}"/>
              </pc2:cmMkLst>
            </pc226:cmChg>
          </p:ext>
        </pc:extLst>
      </pc:sldChg>
      <pc:sldChg chg="addSp delSp modSp add del mod ord addCm delCm modCm modNotesTx">
        <pc:chgData name="Megan Faller" userId="9d1e07f7-a773-4974-a6b0-b3caef776a66" providerId="ADAL" clId="{DF39E695-2721-4C34-AAA3-E4E65FE71320}" dt="2023-05-25T13:25:25.693" v="27448" actId="20577"/>
        <pc:sldMkLst>
          <pc:docMk/>
          <pc:sldMk cId="2347894475" sldId="1474"/>
        </pc:sldMkLst>
        <pc:spChg chg="add del mod">
          <ac:chgData name="Megan Faller" userId="9d1e07f7-a773-4974-a6b0-b3caef776a66" providerId="ADAL" clId="{DF39E695-2721-4C34-AAA3-E4E65FE71320}" dt="2023-05-19T19:39:42.479" v="17098" actId="478"/>
          <ac:spMkLst>
            <pc:docMk/>
            <pc:sldMk cId="2347894475" sldId="1474"/>
            <ac:spMk id="3" creationId="{D464F88C-B8DE-8D44-9A37-80D6D3AEC054}"/>
          </ac:spMkLst>
        </pc:spChg>
        <pc:graphicFrameChg chg="mod">
          <ac:chgData name="Megan Faller" userId="9d1e07f7-a773-4974-a6b0-b3caef776a66" providerId="ADAL" clId="{DF39E695-2721-4C34-AAA3-E4E65FE71320}" dt="2023-05-23T15:57:55.610" v="23075" actId="1076"/>
          <ac:graphicFrameMkLst>
            <pc:docMk/>
            <pc:sldMk cId="2347894475" sldId="1474"/>
            <ac:graphicFrameMk id="7" creationId="{D990D04D-5B4D-46BC-B846-F2E4D3EFD58A}"/>
          </ac:graphicFrameMkLst>
        </pc:graphicFrameChg>
        <pc:picChg chg="add del mod ord modCrop">
          <ac:chgData name="Megan Faller" userId="9d1e07f7-a773-4974-a6b0-b3caef776a66" providerId="ADAL" clId="{DF39E695-2721-4C34-AAA3-E4E65FE71320}" dt="2023-05-19T19:47:28.014" v="17118" actId="478"/>
          <ac:picMkLst>
            <pc:docMk/>
            <pc:sldMk cId="2347894475" sldId="1474"/>
            <ac:picMk id="6" creationId="{CE548F81-9D96-3294-EBE1-242B6EC8DF65}"/>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9:25:42.824" v="15874"/>
              <pc2:cmMkLst xmlns:pc2="http://schemas.microsoft.com/office/powerpoint/2019/9/main/command">
                <pc:docMk/>
                <pc:sldMk cId="2347894475" sldId="1474"/>
                <pc2:cmMk id="{DC804D3E-00B6-4532-9923-E8D82CA64569}"/>
              </pc2:cmMkLst>
            </pc226:cmChg>
            <pc226:cmChg xmlns:pc226="http://schemas.microsoft.com/office/powerpoint/2022/06/main/command" chg="add del">
              <pc226:chgData name="Megan Faller" userId="9d1e07f7-a773-4974-a6b0-b3caef776a66" providerId="ADAL" clId="{DF39E695-2721-4C34-AAA3-E4E65FE71320}" dt="2023-05-19T13:52:00.802" v="9631"/>
              <pc2:cmMkLst xmlns:pc2="http://schemas.microsoft.com/office/powerpoint/2019/9/main/command">
                <pc:docMk/>
                <pc:sldMk cId="2347894475" sldId="1474"/>
                <pc2:cmMk id="{83BB9178-430F-4CB9-BFF1-E780FA1278AD}"/>
              </pc2:cmMkLst>
            </pc226:cmChg>
            <pc226:cmChg xmlns:pc226="http://schemas.microsoft.com/office/powerpoint/2022/06/main/command" chg="del">
              <pc226:chgData name="Megan Faller" userId="9d1e07f7-a773-4974-a6b0-b3caef776a66" providerId="ADAL" clId="{DF39E695-2721-4C34-AAA3-E4E65FE71320}" dt="2023-05-19T19:32:00.669" v="16618"/>
              <pc2:cmMkLst xmlns:pc2="http://schemas.microsoft.com/office/powerpoint/2019/9/main/command">
                <pc:docMk/>
                <pc:sldMk cId="2347894475" sldId="1474"/>
                <pc2:cmMk id="{A914B878-2111-46B2-9E82-8F0E3DC5EBD5}"/>
              </pc2:cmMkLst>
            </pc226:cmChg>
            <pc226:cmChg xmlns:pc226="http://schemas.microsoft.com/office/powerpoint/2022/06/main/command" chg="add del">
              <pc226:chgData name="Megan Faller" userId="9d1e07f7-a773-4974-a6b0-b3caef776a66" providerId="ADAL" clId="{DF39E695-2721-4C34-AAA3-E4E65FE71320}" dt="2023-05-19T19:31:58.873" v="16617"/>
              <pc2:cmMkLst xmlns:pc2="http://schemas.microsoft.com/office/powerpoint/2019/9/main/command">
                <pc:docMk/>
                <pc:sldMk cId="2347894475" sldId="1474"/>
                <pc2:cmMk id="{10541A85-F9A8-4FDB-8B48-91B488C71265}"/>
              </pc2:cmMkLst>
              <pc226:cmRplyChg chg="add">
                <pc226:chgData name="Megan Faller" userId="9d1e07f7-a773-4974-a6b0-b3caef776a66" providerId="ADAL" clId="{DF39E695-2721-4C34-AAA3-E4E65FE71320}" dt="2023-05-05T14:21:10.459" v="1617"/>
                <pc2:cmRplyMkLst xmlns:pc2="http://schemas.microsoft.com/office/powerpoint/2019/9/main/command">
                  <pc:docMk/>
                  <pc:sldMk cId="2347894475" sldId="1474"/>
                  <pc2:cmMk id="{10541A85-F9A8-4FDB-8B48-91B488C71265}"/>
                  <pc2:cmRplyMk id="{AA71B332-68F4-41AB-8244-A58944C37DD2}"/>
                </pc2:cmRplyMkLst>
              </pc226:cmRplyChg>
            </pc226:cmChg>
            <pc226:cmChg xmlns:pc226="http://schemas.microsoft.com/office/powerpoint/2022/06/main/command" chg="add del">
              <pc226:chgData name="Megan Faller" userId="9d1e07f7-a773-4974-a6b0-b3caef776a66" providerId="ADAL" clId="{DF39E695-2721-4C34-AAA3-E4E65FE71320}" dt="2023-05-23T15:59:49.078" v="23206"/>
              <pc2:cmMkLst xmlns:pc2="http://schemas.microsoft.com/office/powerpoint/2019/9/main/command">
                <pc:docMk/>
                <pc:sldMk cId="2347894475" sldId="1474"/>
                <pc2:cmMk id="{B2978E9E-171F-4E9A-B85F-7D86320873AE}"/>
              </pc2:cmMkLst>
            </pc226:cmChg>
          </p:ext>
        </pc:extLst>
      </pc:sldChg>
      <pc:sldChg chg="addCm delCm modCm">
        <pc:chgData name="Megan Faller" userId="9d1e07f7-a773-4974-a6b0-b3caef776a66" providerId="ADAL" clId="{DF39E695-2721-4C34-AAA3-E4E65FE71320}" dt="2023-05-19T20:25:04.527" v="19063"/>
        <pc:sldMkLst>
          <pc:docMk/>
          <pc:sldMk cId="1664093839" sldId="1490"/>
        </pc:sldMkLst>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05T17:32:36.779" v="4452"/>
              <pc2:cmMkLst xmlns:pc2="http://schemas.microsoft.com/office/powerpoint/2019/9/main/command">
                <pc:docMk/>
                <pc:sldMk cId="1664093839" sldId="1490"/>
                <pc2:cmMk id="{F2DB5C91-ED85-4970-93B0-6DC02E2B37C1}"/>
              </pc2:cmMkLst>
            </pc226:cmChg>
            <pc226:cmChg xmlns:pc226="http://schemas.microsoft.com/office/powerpoint/2022/06/main/command" chg="add">
              <pc226:chgData name="Megan Faller" userId="9d1e07f7-a773-4974-a6b0-b3caef776a66" providerId="ADAL" clId="{DF39E695-2721-4C34-AAA3-E4E65FE71320}" dt="2023-05-02T13:42:15.034" v="47"/>
              <pc2:cmMkLst xmlns:pc2="http://schemas.microsoft.com/office/powerpoint/2019/9/main/command">
                <pc:docMk/>
                <pc:sldMk cId="1664093839" sldId="1490"/>
                <pc2:cmMk id="{DE6034DE-72C8-4C11-ADE1-C4B8338892ED}"/>
              </pc2:cmMkLst>
            </pc226:cmChg>
            <pc226:cmChg xmlns:pc226="http://schemas.microsoft.com/office/powerpoint/2022/06/main/command" chg="add del mod">
              <pc226:chgData name="Megan Faller" userId="9d1e07f7-a773-4974-a6b0-b3caef776a66" providerId="ADAL" clId="{DF39E695-2721-4C34-AAA3-E4E65FE71320}" dt="2023-05-19T20:25:04.527" v="19063"/>
              <pc2:cmMkLst xmlns:pc2="http://schemas.microsoft.com/office/powerpoint/2019/9/main/command">
                <pc:docMk/>
                <pc:sldMk cId="1664093839" sldId="1490"/>
                <pc2:cmMk id="{A32AB4F6-6797-4DD3-8526-0FF9B6248B83}"/>
              </pc2:cmMkLst>
              <pc226:cmRplyChg chg="add">
                <pc226:chgData name="Megan Faller" userId="9d1e07f7-a773-4974-a6b0-b3caef776a66" providerId="ADAL" clId="{DF39E695-2721-4C34-AAA3-E4E65FE71320}" dt="2023-05-05T13:42:39.130" v="1283"/>
                <pc2:cmRplyMkLst xmlns:pc2="http://schemas.microsoft.com/office/powerpoint/2019/9/main/command">
                  <pc:docMk/>
                  <pc:sldMk cId="1664093839" sldId="1490"/>
                  <pc2:cmMk id="{A32AB4F6-6797-4DD3-8526-0FF9B6248B83}"/>
                  <pc2:cmRplyMk id="{33581B3E-311B-4CC8-BA41-8A49B9B4079E}"/>
                </pc2:cmRplyMkLst>
              </pc226:cmRplyChg>
            </pc226:cmChg>
          </p:ext>
        </pc:extLst>
      </pc:sldChg>
      <pc:sldChg chg="ord">
        <pc:chgData name="Megan Faller" userId="9d1e07f7-a773-4974-a6b0-b3caef776a66" providerId="ADAL" clId="{DF39E695-2721-4C34-AAA3-E4E65FE71320}" dt="2023-05-05T13:23:42.720" v="1183"/>
        <pc:sldMkLst>
          <pc:docMk/>
          <pc:sldMk cId="818714379" sldId="1574"/>
        </pc:sldMkLst>
      </pc:sldChg>
      <pc:sldChg chg="modSp mod addCm delCm modCm modNotesTx">
        <pc:chgData name="Megan Faller" userId="9d1e07f7-a773-4974-a6b0-b3caef776a66" providerId="ADAL" clId="{DF39E695-2721-4C34-AAA3-E4E65FE71320}" dt="2023-05-23T13:46:29.067" v="19511" actId="20577"/>
        <pc:sldMkLst>
          <pc:docMk/>
          <pc:sldMk cId="2223925750" sldId="1597"/>
        </pc:sldMkLst>
        <pc:spChg chg="mod">
          <ac:chgData name="Megan Faller" userId="9d1e07f7-a773-4974-a6b0-b3caef776a66" providerId="ADAL" clId="{DF39E695-2721-4C34-AAA3-E4E65FE71320}" dt="2023-05-23T13:44:52.767" v="19424" actId="20577"/>
          <ac:spMkLst>
            <pc:docMk/>
            <pc:sldMk cId="2223925750" sldId="1597"/>
            <ac:spMk id="2" creationId="{B84BC15E-B6C0-44EE-9009-58CEE6C45C75}"/>
          </ac:spMkLst>
        </pc:sp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DF39E695-2721-4C34-AAA3-E4E65FE71320}" dt="2023-05-19T16:52:40.230" v="12269"/>
              <pc2:cmMkLst xmlns:pc2="http://schemas.microsoft.com/office/powerpoint/2019/9/main/command">
                <pc:docMk/>
                <pc:sldMk cId="2223925750" sldId="1597"/>
                <pc2:cmMk id="{FE9CF90D-FF37-449D-AB89-57A02E3E8ABF}"/>
              </pc2:cmMkLst>
              <pc226:cmRplyChg chg="add">
                <pc226:chgData name="Megan Faller" userId="9d1e07f7-a773-4974-a6b0-b3caef776a66" providerId="ADAL" clId="{DF39E695-2721-4C34-AAA3-E4E65FE71320}" dt="2023-05-05T13:48:05.501" v="1318"/>
                <pc2:cmRplyMkLst xmlns:pc2="http://schemas.microsoft.com/office/powerpoint/2019/9/main/command">
                  <pc:docMk/>
                  <pc:sldMk cId="2223925750" sldId="1597"/>
                  <pc2:cmMk id="{FE9CF90D-FF37-449D-AB89-57A02E3E8ABF}"/>
                  <pc2:cmRplyMk id="{2EC9903C-558A-42BF-90A0-DA8063982341}"/>
                </pc2:cmRplyMkLst>
              </pc226:cmRplyChg>
              <pc226:cmRplyChg chg="add">
                <pc226:chgData name="Megan Faller" userId="9d1e07f7-a773-4974-a6b0-b3caef776a66" providerId="ADAL" clId="{DF39E695-2721-4C34-AAA3-E4E65FE71320}" dt="2023-05-05T13:45:03.410" v="1316"/>
                <pc2:cmRplyMkLst xmlns:pc2="http://schemas.microsoft.com/office/powerpoint/2019/9/main/command">
                  <pc:docMk/>
                  <pc:sldMk cId="2223925750" sldId="1597"/>
                  <pc2:cmMk id="{FE9CF90D-FF37-449D-AB89-57A02E3E8ABF}"/>
                  <pc2:cmRplyMk id="{DEF9DCB5-E7A9-4705-8685-2BC8D12EAE20}"/>
                </pc2:cmRplyMkLst>
              </pc226:cmRplyChg>
            </pc226:cmChg>
            <pc226:cmChg xmlns:pc226="http://schemas.microsoft.com/office/powerpoint/2022/06/main/command" chg="add del">
              <pc226:chgData name="Megan Faller" userId="9d1e07f7-a773-4974-a6b0-b3caef776a66" providerId="ADAL" clId="{DF39E695-2721-4C34-AAA3-E4E65FE71320}" dt="2023-05-19T16:55:05.324" v="12273"/>
              <pc2:cmMkLst xmlns:pc2="http://schemas.microsoft.com/office/powerpoint/2019/9/main/command">
                <pc:docMk/>
                <pc:sldMk cId="2223925750" sldId="1597"/>
                <pc2:cmMk id="{7B49C721-8165-4B6C-A67F-E8C0C36C1941}"/>
              </pc2:cmMkLst>
            </pc226:cmChg>
            <pc226:cmChg xmlns:pc226="http://schemas.microsoft.com/office/powerpoint/2022/06/main/command" chg="add del">
              <pc226:chgData name="Megan Faller" userId="9d1e07f7-a773-4974-a6b0-b3caef776a66" providerId="ADAL" clId="{DF39E695-2721-4C34-AAA3-E4E65FE71320}" dt="2023-05-23T13:44:29.342" v="19410"/>
              <pc2:cmMkLst xmlns:pc2="http://schemas.microsoft.com/office/powerpoint/2019/9/main/command">
                <pc:docMk/>
                <pc:sldMk cId="2223925750" sldId="1597"/>
                <pc2:cmMk id="{01D10629-55C9-456E-A565-DC47E60AED93}"/>
              </pc2:cmMkLst>
              <pc226:cmRplyChg chg="add del">
                <pc226:chgData name="Megan Faller" userId="9d1e07f7-a773-4974-a6b0-b3caef776a66" providerId="ADAL" clId="{DF39E695-2721-4C34-AAA3-E4E65FE71320}" dt="2023-05-22T14:45:54.830" v="19073"/>
                <pc2:cmRplyMkLst xmlns:pc2="http://schemas.microsoft.com/office/powerpoint/2019/9/main/command">
                  <pc:docMk/>
                  <pc:sldMk cId="2223925750" sldId="1597"/>
                  <pc2:cmMk id="{01D10629-55C9-456E-A565-DC47E60AED93}"/>
                  <pc2:cmRplyMk id="{34BE2351-C7C8-44C1-B669-BF3A65A4A15B}"/>
                </pc2:cmRplyMkLst>
              </pc226:cmRplyChg>
              <pc226:cmRplyChg chg="add">
                <pc226:chgData name="Megan Faller" userId="9d1e07f7-a773-4974-a6b0-b3caef776a66" providerId="ADAL" clId="{DF39E695-2721-4C34-AAA3-E4E65FE71320}" dt="2023-05-22T14:46:27.940" v="19074"/>
                <pc2:cmRplyMkLst xmlns:pc2="http://schemas.microsoft.com/office/powerpoint/2019/9/main/command">
                  <pc:docMk/>
                  <pc:sldMk cId="2223925750" sldId="1597"/>
                  <pc2:cmMk id="{01D10629-55C9-456E-A565-DC47E60AED93}"/>
                  <pc2:cmRplyMk id="{AB24A194-2C1B-41A6-A5F7-DF0A12407C0D}"/>
                </pc2:cmRplyMkLst>
              </pc226:cmRplyChg>
            </pc226:cmChg>
            <pc226:cmChg xmlns:pc226="http://schemas.microsoft.com/office/powerpoint/2022/06/main/command" chg="add del mod">
              <pc226:chgData name="Megan Faller" userId="9d1e07f7-a773-4974-a6b0-b3caef776a66" providerId="ADAL" clId="{DF39E695-2721-4C34-AAA3-E4E65FE71320}" dt="2023-05-19T16:52:45.386" v="12270"/>
              <pc2:cmMkLst xmlns:pc2="http://schemas.microsoft.com/office/powerpoint/2019/9/main/command">
                <pc:docMk/>
                <pc:sldMk cId="2223925750" sldId="1597"/>
                <pc2:cmMk id="{E6E9F293-6348-4D6E-AAE2-9B48DE6EE5B8}"/>
              </pc2:cmMkLst>
              <pc226:cmRplyChg chg="add">
                <pc226:chgData name="Megan Faller" userId="9d1e07f7-a773-4974-a6b0-b3caef776a66" providerId="ADAL" clId="{DF39E695-2721-4C34-AAA3-E4E65FE71320}" dt="2023-05-02T13:56:32.768" v="58"/>
                <pc2:cmRplyMkLst xmlns:pc2="http://schemas.microsoft.com/office/powerpoint/2019/9/main/command">
                  <pc:docMk/>
                  <pc:sldMk cId="2223925750" sldId="1597"/>
                  <pc2:cmMk id="{E6E9F293-6348-4D6E-AAE2-9B48DE6EE5B8}"/>
                  <pc2:cmRplyMk id="{DD17E996-D246-46A0-AACD-9C9A32AAB1A6}"/>
                </pc2:cmRplyMkLst>
              </pc226:cmRplyChg>
              <pc226:cmRplyChg chg="add mod">
                <pc226:chgData name="Megan Faller" userId="9d1e07f7-a773-4974-a6b0-b3caef776a66" providerId="ADAL" clId="{DF39E695-2721-4C34-AAA3-E4E65FE71320}" dt="2023-05-02T13:56:06.699" v="57"/>
                <pc2:cmRplyMkLst xmlns:pc2="http://schemas.microsoft.com/office/powerpoint/2019/9/main/command">
                  <pc:docMk/>
                  <pc:sldMk cId="2223925750" sldId="1597"/>
                  <pc2:cmMk id="{E6E9F293-6348-4D6E-AAE2-9B48DE6EE5B8}"/>
                  <pc2:cmRplyMk id="{739325B7-CBD0-44CF-8EED-B3FDF7FA9704}"/>
                </pc2:cmRplyMkLst>
              </pc226:cmRplyChg>
            </pc226:cmChg>
          </p:ext>
        </pc:extLst>
      </pc:sldChg>
      <pc:sldChg chg="ord addCm delCm modNotesTx">
        <pc:chgData name="Megan Faller" userId="9d1e07f7-a773-4974-a6b0-b3caef776a66" providerId="ADAL" clId="{DF39E695-2721-4C34-AAA3-E4E65FE71320}" dt="2023-05-25T16:23:41.841" v="28089"/>
        <pc:sldMkLst>
          <pc:docMk/>
          <pc:sldMk cId="3743099034" sldId="1605"/>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8:37:43.890" v="13335"/>
              <pc2:cmMkLst xmlns:pc2="http://schemas.microsoft.com/office/powerpoint/2019/9/main/command">
                <pc:docMk/>
                <pc:sldMk cId="3743099034" sldId="1605"/>
                <pc2:cmMk id="{BEC2EF67-97FB-4397-9C17-6C7EF982F4D9}"/>
              </pc2:cmMkLst>
            </pc226:cmChg>
          </p:ext>
        </pc:extLst>
      </pc:sldChg>
      <pc:sldChg chg="modSp mod addCm delCm modCm modNotesTx">
        <pc:chgData name="Megan Faller" userId="9d1e07f7-a773-4974-a6b0-b3caef776a66" providerId="ADAL" clId="{DF39E695-2721-4C34-AAA3-E4E65FE71320}" dt="2023-05-26T15:43:22.710" v="29691" actId="20577"/>
        <pc:sldMkLst>
          <pc:docMk/>
          <pc:sldMk cId="818426838" sldId="1624"/>
        </pc:sldMkLst>
        <pc:spChg chg="mod">
          <ac:chgData name="Megan Faller" userId="9d1e07f7-a773-4974-a6b0-b3caef776a66" providerId="ADAL" clId="{DF39E695-2721-4C34-AAA3-E4E65FE71320}" dt="2023-05-05T15:11:36.411" v="1636" actId="20577"/>
          <ac:spMkLst>
            <pc:docMk/>
            <pc:sldMk cId="818426838" sldId="1624"/>
            <ac:spMk id="2" creationId="{83C9B4C2-5440-43BE-BB3E-7EFA087DBAE4}"/>
          </ac:spMkLst>
        </pc:spChg>
        <pc:graphicFrameChg chg="mod modGraphic">
          <ac:chgData name="Megan Faller" userId="9d1e07f7-a773-4974-a6b0-b3caef776a66" providerId="ADAL" clId="{DF39E695-2721-4C34-AAA3-E4E65FE71320}" dt="2023-05-26T15:43:22.710" v="29691" actId="20577"/>
          <ac:graphicFrameMkLst>
            <pc:docMk/>
            <pc:sldMk cId="818426838" sldId="1624"/>
            <ac:graphicFrameMk id="8" creationId="{5628F57F-ADA6-4A75-B322-0CA7EDB890E2}"/>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20:03:30.049" v="29555"/>
              <pc2:cmMkLst xmlns:pc2="http://schemas.microsoft.com/office/powerpoint/2019/9/main/command">
                <pc:docMk/>
                <pc:sldMk cId="818426838" sldId="1624"/>
                <pc2:cmMk id="{737BC306-FA37-4A8A-A1C8-77C006F65581}"/>
              </pc2:cmMkLst>
              <pc226:cmRplyChg chg="add">
                <pc226:chgData name="Megan Faller" userId="9d1e07f7-a773-4974-a6b0-b3caef776a66" providerId="ADAL" clId="{DF39E695-2721-4C34-AAA3-E4E65FE71320}" dt="2023-05-19T20:24:38.382" v="19062"/>
                <pc2:cmRplyMkLst xmlns:pc2="http://schemas.microsoft.com/office/powerpoint/2019/9/main/command">
                  <pc:docMk/>
                  <pc:sldMk cId="818426838" sldId="1624"/>
                  <pc2:cmMk id="{737BC306-FA37-4A8A-A1C8-77C006F65581}"/>
                  <pc2:cmRplyMk id="{7B92697E-BD25-41B1-81C4-5B3AB9A488E9}"/>
                </pc2:cmRplyMkLst>
              </pc226:cmRplyChg>
            </pc226:cmChg>
            <pc226:cmChg xmlns:pc226="http://schemas.microsoft.com/office/powerpoint/2022/06/main/command" chg="add del mod">
              <pc226:chgData name="Megan Faller" userId="9d1e07f7-a773-4974-a6b0-b3caef776a66" providerId="ADAL" clId="{DF39E695-2721-4C34-AAA3-E4E65FE71320}" dt="2023-05-25T20:03:26.040" v="29554"/>
              <pc2:cmMkLst xmlns:pc2="http://schemas.microsoft.com/office/powerpoint/2019/9/main/command">
                <pc:docMk/>
                <pc:sldMk cId="818426838" sldId="1624"/>
                <pc2:cmMk id="{B7149151-763B-48BD-9896-11B68F978394}"/>
              </pc2:cmMkLst>
              <pc226:cmRplyChg chg="add del">
                <pc226:chgData name="Megan Faller" userId="9d1e07f7-a773-4974-a6b0-b3caef776a66" providerId="ADAL" clId="{DF39E695-2721-4C34-AAA3-E4E65FE71320}" dt="2023-05-19T16:56:22.523" v="12277"/>
                <pc2:cmRplyMkLst xmlns:pc2="http://schemas.microsoft.com/office/powerpoint/2019/9/main/command">
                  <pc:docMk/>
                  <pc:sldMk cId="818426838" sldId="1624"/>
                  <pc2:cmMk id="{B7149151-763B-48BD-9896-11B68F978394}"/>
                  <pc2:cmRplyMk id="{73285911-9690-4150-9517-1C38DDE3CB9F}"/>
                </pc2:cmRplyMkLst>
              </pc226:cmRplyChg>
              <pc226:cmRplyChg chg="add mod">
                <pc226:chgData name="Megan Faller" userId="9d1e07f7-a773-4974-a6b0-b3caef776a66" providerId="ADAL" clId="{DF39E695-2721-4C34-AAA3-E4E65FE71320}" dt="2023-05-19T16:35:09.265" v="11305"/>
                <pc2:cmRplyMkLst xmlns:pc2="http://schemas.microsoft.com/office/powerpoint/2019/9/main/command">
                  <pc:docMk/>
                  <pc:sldMk cId="818426838" sldId="1624"/>
                  <pc2:cmMk id="{B7149151-763B-48BD-9896-11B68F978394}"/>
                  <pc2:cmRplyMk id="{2657EC72-AB22-4ED5-809F-065E2C1B0E8D}"/>
                </pc2:cmRplyMkLst>
              </pc226:cmRplyChg>
              <pc226:cmRplyChg chg="add">
                <pc226:chgData name="Megan Faller" userId="9d1e07f7-a773-4974-a6b0-b3caef776a66" providerId="ADAL" clId="{DF39E695-2721-4C34-AAA3-E4E65FE71320}" dt="2023-05-19T16:34:03.619" v="11303"/>
                <pc2:cmRplyMkLst xmlns:pc2="http://schemas.microsoft.com/office/powerpoint/2019/9/main/command">
                  <pc:docMk/>
                  <pc:sldMk cId="818426838" sldId="1624"/>
                  <pc2:cmMk id="{B7149151-763B-48BD-9896-11B68F978394}"/>
                  <pc2:cmRplyMk id="{A8C245EA-F904-4DDE-BA23-F08FFB71567F}"/>
                </pc2:cmRplyMkLst>
              </pc226:cmRplyChg>
            </pc226:cmChg>
          </p:ext>
        </pc:extLst>
      </pc:sldChg>
      <pc:sldChg chg="modSp mod ord addCm delCm modCm modNotesTx">
        <pc:chgData name="Megan Faller" userId="9d1e07f7-a773-4974-a6b0-b3caef776a66" providerId="ADAL" clId="{DF39E695-2721-4C34-AAA3-E4E65FE71320}" dt="2023-05-26T15:42:54.432" v="29667" actId="20577"/>
        <pc:sldMkLst>
          <pc:docMk/>
          <pc:sldMk cId="3463328992" sldId="1690"/>
        </pc:sldMkLst>
        <pc:spChg chg="mod">
          <ac:chgData name="Megan Faller" userId="9d1e07f7-a773-4974-a6b0-b3caef776a66" providerId="ADAL" clId="{DF39E695-2721-4C34-AAA3-E4E65FE71320}" dt="2023-05-26T15:42:54.432" v="29667" actId="20577"/>
          <ac:spMkLst>
            <pc:docMk/>
            <pc:sldMk cId="3463328992" sldId="1690"/>
            <ac:spMk id="2" creationId="{42FD9672-B7D3-493A-87E6-7B4B4BB6B42A}"/>
          </ac:spMkLst>
        </pc:spChg>
        <pc:spChg chg="mod">
          <ac:chgData name="Megan Faller" userId="9d1e07f7-a773-4974-a6b0-b3caef776a66" providerId="ADAL" clId="{DF39E695-2721-4C34-AAA3-E4E65FE71320}" dt="2023-05-02T17:55:17.240" v="862" actId="20577"/>
          <ac:spMkLst>
            <pc:docMk/>
            <pc:sldMk cId="3463328992" sldId="1690"/>
            <ac:spMk id="3" creationId="{B07D2929-14E7-33E0-A8FF-BDB2F560D5D4}"/>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8:41:16.121" v="13805"/>
              <pc2:cmMkLst xmlns:pc2="http://schemas.microsoft.com/office/powerpoint/2019/9/main/command">
                <pc:docMk/>
                <pc:sldMk cId="3463328992" sldId="1690"/>
                <pc2:cmMk id="{C7EFEB6C-0C9B-4C89-821D-E9BBAA33C686}"/>
              </pc2:cmMkLst>
            </pc226:cmChg>
            <pc226:cmChg xmlns:pc226="http://schemas.microsoft.com/office/powerpoint/2022/06/main/command" chg="add del mod">
              <pc226:chgData name="Megan Faller" userId="9d1e07f7-a773-4974-a6b0-b3caef776a66" providerId="ADAL" clId="{DF39E695-2721-4C34-AAA3-E4E65FE71320}" dt="2023-05-19T18:38:45.783" v="13365"/>
              <pc2:cmMkLst xmlns:pc2="http://schemas.microsoft.com/office/powerpoint/2019/9/main/command">
                <pc:docMk/>
                <pc:sldMk cId="3463328992" sldId="1690"/>
                <pc2:cmMk id="{9FB02A8B-C1F9-40B8-B1D9-D2CA60E489E2}"/>
              </pc2:cmMkLst>
            </pc226:cmChg>
            <pc226:cmChg xmlns:pc226="http://schemas.microsoft.com/office/powerpoint/2022/06/main/command" chg="add del mod">
              <pc226:chgData name="Megan Faller" userId="9d1e07f7-a773-4974-a6b0-b3caef776a66" providerId="ADAL" clId="{DF39E695-2721-4C34-AAA3-E4E65FE71320}" dt="2023-05-19T18:38:35.037" v="13363"/>
              <pc2:cmMkLst xmlns:pc2="http://schemas.microsoft.com/office/powerpoint/2019/9/main/command">
                <pc:docMk/>
                <pc:sldMk cId="3463328992" sldId="1690"/>
                <pc2:cmMk id="{2D21D4A2-B471-4FF0-9E3B-EBAC72983517}"/>
              </pc2:cmMkLst>
            </pc226:cmChg>
            <pc226:cmChg xmlns:pc226="http://schemas.microsoft.com/office/powerpoint/2022/06/main/command" chg="add del">
              <pc226:chgData name="Megan Faller" userId="9d1e07f7-a773-4974-a6b0-b3caef776a66" providerId="ADAL" clId="{DF39E695-2721-4C34-AAA3-E4E65FE71320}" dt="2023-05-19T18:38:39.571" v="13364"/>
              <pc2:cmMkLst xmlns:pc2="http://schemas.microsoft.com/office/powerpoint/2019/9/main/command">
                <pc:docMk/>
                <pc:sldMk cId="3463328992" sldId="1690"/>
                <pc2:cmMk id="{8866A0F1-23CF-4886-A9AA-53E6DD83C7F1}"/>
              </pc2:cmMkLst>
            </pc226:cmChg>
          </p:ext>
        </pc:extLst>
      </pc:sldChg>
      <pc:sldChg chg="modSp mod ord addCm delCm modCm modNotesTx">
        <pc:chgData name="Megan Faller" userId="9d1e07f7-a773-4974-a6b0-b3caef776a66" providerId="ADAL" clId="{DF39E695-2721-4C34-AAA3-E4E65FE71320}" dt="2023-05-26T15:55:14.253" v="29719" actId="20577"/>
        <pc:sldMkLst>
          <pc:docMk/>
          <pc:sldMk cId="3618274131" sldId="1691"/>
        </pc:sldMkLst>
        <pc:spChg chg="mod">
          <ac:chgData name="Megan Faller" userId="9d1e07f7-a773-4974-a6b0-b3caef776a66" providerId="ADAL" clId="{DF39E695-2721-4C34-AAA3-E4E65FE71320}" dt="2023-05-26T15:55:14.253" v="29719" actId="20577"/>
          <ac:spMkLst>
            <pc:docMk/>
            <pc:sldMk cId="3618274131" sldId="1691"/>
            <ac:spMk id="2" creationId="{42FD9672-B7D3-493A-87E6-7B4B4BB6B42A}"/>
          </ac:spMkLst>
        </pc:spChg>
        <pc:spChg chg="mod">
          <ac:chgData name="Megan Faller" userId="9d1e07f7-a773-4974-a6b0-b3caef776a66" providerId="ADAL" clId="{DF39E695-2721-4C34-AAA3-E4E65FE71320}" dt="2023-05-23T16:45:59.797" v="24613" actId="403"/>
          <ac:spMkLst>
            <pc:docMk/>
            <pc:sldMk cId="3618274131" sldId="1691"/>
            <ac:spMk id="3" creationId="{B07D2929-14E7-33E0-A8FF-BDB2F560D5D4}"/>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20:21:47.897" v="18946"/>
              <pc2:cmMkLst xmlns:pc2="http://schemas.microsoft.com/office/powerpoint/2019/9/main/command">
                <pc:docMk/>
                <pc:sldMk cId="3618274131" sldId="1691"/>
                <pc2:cmMk id="{5B23F73B-2FCC-455E-B19A-6D5AE3F84062}"/>
              </pc2:cmMkLst>
              <pc226:cmRplyChg chg="add">
                <pc226:chgData name="Megan Faller" userId="9d1e07f7-a773-4974-a6b0-b3caef776a66" providerId="ADAL" clId="{DF39E695-2721-4C34-AAA3-E4E65FE71320}" dt="2023-05-05T14:16:21.176" v="1613"/>
                <pc2:cmRplyMkLst xmlns:pc2="http://schemas.microsoft.com/office/powerpoint/2019/9/main/command">
                  <pc:docMk/>
                  <pc:sldMk cId="3618274131" sldId="1691"/>
                  <pc2:cmMk id="{5B23F73B-2FCC-455E-B19A-6D5AE3F84062}"/>
                  <pc2:cmRplyMk id="{6BEB22C1-542E-4057-8EC8-063FE5B38441}"/>
                </pc2:cmRplyMkLst>
              </pc226:cmRplyChg>
            </pc226:cmChg>
            <pc226:cmChg xmlns:pc226="http://schemas.microsoft.com/office/powerpoint/2022/06/main/command" chg="add del">
              <pc226:chgData name="Megan Faller" userId="9d1e07f7-a773-4974-a6b0-b3caef776a66" providerId="ADAL" clId="{DF39E695-2721-4C34-AAA3-E4E65FE71320}" dt="2023-05-25T15:23:34.479" v="27600"/>
              <pc2:cmMkLst xmlns:pc2="http://schemas.microsoft.com/office/powerpoint/2019/9/main/command">
                <pc:docMk/>
                <pc:sldMk cId="3618274131" sldId="1691"/>
                <pc2:cmMk id="{9220A83D-FED8-4615-AA4F-691B6CDBCC3C}"/>
              </pc2:cmMkLst>
            </pc226:cmChg>
          </p:ext>
        </pc:extLst>
      </pc:sldChg>
      <pc:sldChg chg="modSp mod ord modNotesTx">
        <pc:chgData name="Megan Faller" userId="9d1e07f7-a773-4974-a6b0-b3caef776a66" providerId="ADAL" clId="{DF39E695-2721-4C34-AAA3-E4E65FE71320}" dt="2023-05-25T16:31:50.167" v="28178" actId="20577"/>
        <pc:sldMkLst>
          <pc:docMk/>
          <pc:sldMk cId="3729975545" sldId="1701"/>
        </pc:sldMkLst>
        <pc:spChg chg="mod">
          <ac:chgData name="Megan Faller" userId="9d1e07f7-a773-4974-a6b0-b3caef776a66" providerId="ADAL" clId="{DF39E695-2721-4C34-AAA3-E4E65FE71320}" dt="2023-05-25T16:31:50.167" v="28178" actId="20577"/>
          <ac:spMkLst>
            <pc:docMk/>
            <pc:sldMk cId="3729975545" sldId="1701"/>
            <ac:spMk id="4" creationId="{2D49343E-6099-7F14-E2E2-EE489E5B3FAF}"/>
          </ac:spMkLst>
        </pc:spChg>
      </pc:sldChg>
      <pc:sldChg chg="modSp mod ord addCm delCm modNotesTx">
        <pc:chgData name="Megan Faller" userId="9d1e07f7-a773-4974-a6b0-b3caef776a66" providerId="ADAL" clId="{DF39E695-2721-4C34-AAA3-E4E65FE71320}" dt="2023-05-26T16:54:32.194" v="31477" actId="14100"/>
        <pc:sldMkLst>
          <pc:docMk/>
          <pc:sldMk cId="839426859" sldId="1702"/>
        </pc:sldMkLst>
        <pc:spChg chg="mod">
          <ac:chgData name="Megan Faller" userId="9d1e07f7-a773-4974-a6b0-b3caef776a66" providerId="ADAL" clId="{DF39E695-2721-4C34-AAA3-E4E65FE71320}" dt="2023-05-26T16:54:32.194" v="31477" actId="14100"/>
          <ac:spMkLst>
            <pc:docMk/>
            <pc:sldMk cId="839426859" sldId="1702"/>
            <ac:spMk id="2" creationId="{0636F428-B96B-FC81-B0EC-4D8EBFACB876}"/>
          </ac:spMkLst>
        </pc:spChg>
        <pc:spChg chg="mod">
          <ac:chgData name="Megan Faller" userId="9d1e07f7-a773-4974-a6b0-b3caef776a66" providerId="ADAL" clId="{DF39E695-2721-4C34-AAA3-E4E65FE71320}" dt="2023-05-19T19:57:00.355" v="17923" actId="20577"/>
          <ac:spMkLst>
            <pc:docMk/>
            <pc:sldMk cId="839426859" sldId="1702"/>
            <ac:spMk id="9" creationId="{22722BD2-097A-3252-D060-D4CC99DCC968}"/>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20:20:35.561" v="18927"/>
              <pc2:cmMkLst xmlns:pc2="http://schemas.microsoft.com/office/powerpoint/2019/9/main/command">
                <pc:docMk/>
                <pc:sldMk cId="839426859" sldId="1702"/>
                <pc2:cmMk id="{AAA1F153-7607-41BC-8CF3-9AA4CB343D40}"/>
              </pc2:cmMkLst>
            </pc226:cmChg>
            <pc226:cmChg xmlns:pc226="http://schemas.microsoft.com/office/powerpoint/2022/06/main/command" chg="del">
              <pc226:chgData name="Megan Faller" userId="9d1e07f7-a773-4974-a6b0-b3caef776a66" providerId="ADAL" clId="{DF39E695-2721-4C34-AAA3-E4E65FE71320}" dt="2023-05-19T14:00:56.354" v="10065"/>
              <pc2:cmMkLst xmlns:pc2="http://schemas.microsoft.com/office/powerpoint/2019/9/main/command">
                <pc:docMk/>
                <pc:sldMk cId="839426859" sldId="1702"/>
                <pc2:cmMk id="{2035E86B-F55B-48F5-908B-A0AE4A1F4E3C}"/>
              </pc2:cmMkLst>
            </pc226:cmChg>
            <pc226:cmChg xmlns:pc226="http://schemas.microsoft.com/office/powerpoint/2022/06/main/command" chg="del">
              <pc226:chgData name="Megan Faller" userId="9d1e07f7-a773-4974-a6b0-b3caef776a66" providerId="ADAL" clId="{DF39E695-2721-4C34-AAA3-E4E65FE71320}" dt="2023-05-19T14:12:51.947" v="11139"/>
              <pc2:cmMkLst xmlns:pc2="http://schemas.microsoft.com/office/powerpoint/2019/9/main/command">
                <pc:docMk/>
                <pc:sldMk cId="839426859" sldId="1702"/>
                <pc2:cmMk id="{D5AF1C88-B6E1-4143-9845-9B5DA2EE4160}"/>
              </pc2:cmMkLst>
            </pc226:cmChg>
            <pc226:cmChg xmlns:pc226="http://schemas.microsoft.com/office/powerpoint/2022/06/main/command" chg="add del">
              <pc226:chgData name="Megan Faller" userId="9d1e07f7-a773-4974-a6b0-b3caef776a66" providerId="ADAL" clId="{DF39E695-2721-4C34-AAA3-E4E65FE71320}" dt="2023-05-19T20:20:36.796" v="18928"/>
              <pc2:cmMkLst xmlns:pc2="http://schemas.microsoft.com/office/powerpoint/2019/9/main/command">
                <pc:docMk/>
                <pc:sldMk cId="839426859" sldId="1702"/>
                <pc2:cmMk id="{833990C4-7F3E-4508-B19F-2F1D3EC79D3D}"/>
              </pc2:cmMkLst>
            </pc226:cmChg>
            <pc226:cmChg xmlns:pc226="http://schemas.microsoft.com/office/powerpoint/2022/06/main/command" chg="del">
              <pc226:chgData name="Megan Faller" userId="9d1e07f7-a773-4974-a6b0-b3caef776a66" providerId="ADAL" clId="{DF39E695-2721-4C34-AAA3-E4E65FE71320}" dt="2023-05-19T14:08:24.819" v="10562"/>
              <pc2:cmMkLst xmlns:pc2="http://schemas.microsoft.com/office/powerpoint/2019/9/main/command">
                <pc:docMk/>
                <pc:sldMk cId="839426859" sldId="1702"/>
                <pc2:cmMk id="{577AE3DE-5815-42D6-BF76-E7B02C2F3600}"/>
              </pc2:cmMkLst>
            </pc226:cmChg>
          </p:ext>
        </pc:extLst>
      </pc:sldChg>
      <pc:sldChg chg="addSp delSp modSp mod ord addCm delCm modCm modNotesTx">
        <pc:chgData name="Megan Faller" userId="9d1e07f7-a773-4974-a6b0-b3caef776a66" providerId="ADAL" clId="{DF39E695-2721-4C34-AAA3-E4E65FE71320}" dt="2023-05-25T20:28:43.682" v="29627"/>
        <pc:sldMkLst>
          <pc:docMk/>
          <pc:sldMk cId="1473740164" sldId="1717"/>
        </pc:sldMkLst>
        <pc:spChg chg="mod">
          <ac:chgData name="Megan Faller" userId="9d1e07f7-a773-4974-a6b0-b3caef776a66" providerId="ADAL" clId="{DF39E695-2721-4C34-AAA3-E4E65FE71320}" dt="2023-05-19T16:38:43.303" v="11455" actId="20577"/>
          <ac:spMkLst>
            <pc:docMk/>
            <pc:sldMk cId="1473740164" sldId="1717"/>
            <ac:spMk id="2" creationId="{61C47C9C-642E-AD8C-B787-8C6D7E09001B}"/>
          </ac:spMkLst>
        </pc:spChg>
        <pc:spChg chg="del mod">
          <ac:chgData name="Megan Faller" userId="9d1e07f7-a773-4974-a6b0-b3caef776a66" providerId="ADAL" clId="{DF39E695-2721-4C34-AAA3-E4E65FE71320}" dt="2023-05-05T17:49:52.277" v="5452" actId="478"/>
          <ac:spMkLst>
            <pc:docMk/>
            <pc:sldMk cId="1473740164" sldId="1717"/>
            <ac:spMk id="3" creationId="{D68A2C3A-2BC2-8E0B-0F8C-A25EE7638A2A}"/>
          </ac:spMkLst>
        </pc:spChg>
        <pc:spChg chg="add del mod">
          <ac:chgData name="Megan Faller" userId="9d1e07f7-a773-4974-a6b0-b3caef776a66" providerId="ADAL" clId="{DF39E695-2721-4C34-AAA3-E4E65FE71320}" dt="2023-05-19T16:38:12.232" v="11450" actId="478"/>
          <ac:spMkLst>
            <pc:docMk/>
            <pc:sldMk cId="1473740164" sldId="1717"/>
            <ac:spMk id="4" creationId="{BF9FF1D6-2784-D8E1-4509-3643F8B931E6}"/>
          </ac:spMkLst>
        </pc:spChg>
        <pc:spChg chg="add del mod">
          <ac:chgData name="Megan Faller" userId="9d1e07f7-a773-4974-a6b0-b3caef776a66" providerId="ADAL" clId="{DF39E695-2721-4C34-AAA3-E4E65FE71320}" dt="2023-05-05T17:54:14.096" v="5829" actId="931"/>
          <ac:spMkLst>
            <pc:docMk/>
            <pc:sldMk cId="1473740164" sldId="1717"/>
            <ac:spMk id="12" creationId="{801380BE-239E-2811-A676-118A9E4F2C46}"/>
          </ac:spMkLst>
        </pc:spChg>
        <pc:spChg chg="add mod">
          <ac:chgData name="Megan Faller" userId="9d1e07f7-a773-4974-a6b0-b3caef776a66" providerId="ADAL" clId="{DF39E695-2721-4C34-AAA3-E4E65FE71320}" dt="2023-05-19T16:40:15.481" v="11567" actId="1076"/>
          <ac:spMkLst>
            <pc:docMk/>
            <pc:sldMk cId="1473740164" sldId="1717"/>
            <ac:spMk id="15" creationId="{91DBF7E4-058D-0BA4-4F07-4ED8591DA49A}"/>
          </ac:spMkLst>
        </pc:spChg>
        <pc:spChg chg="add del mod">
          <ac:chgData name="Megan Faller" userId="9d1e07f7-a773-4974-a6b0-b3caef776a66" providerId="ADAL" clId="{DF39E695-2721-4C34-AAA3-E4E65FE71320}" dt="2023-05-19T16:37:58.875" v="11444" actId="478"/>
          <ac:spMkLst>
            <pc:docMk/>
            <pc:sldMk cId="1473740164" sldId="1717"/>
            <ac:spMk id="26" creationId="{B8AB5DC5-D8E4-BF93-05CB-294C18E46086}"/>
          </ac:spMkLst>
        </pc:spChg>
        <pc:picChg chg="del">
          <ac:chgData name="Megan Faller" userId="9d1e07f7-a773-4974-a6b0-b3caef776a66" providerId="ADAL" clId="{DF39E695-2721-4C34-AAA3-E4E65FE71320}" dt="2023-05-05T13:30:59.696" v="1265" actId="478"/>
          <ac:picMkLst>
            <pc:docMk/>
            <pc:sldMk cId="1473740164" sldId="1717"/>
            <ac:picMk id="5" creationId="{4F5682CF-8953-CAEB-5CAF-0B1C27FFFA3F}"/>
          </ac:picMkLst>
        </pc:picChg>
        <pc:picChg chg="add del mod">
          <ac:chgData name="Megan Faller" userId="9d1e07f7-a773-4974-a6b0-b3caef776a66" providerId="ADAL" clId="{DF39E695-2721-4C34-AAA3-E4E65FE71320}" dt="2023-05-05T17:57:54.246" v="6005" actId="478"/>
          <ac:picMkLst>
            <pc:docMk/>
            <pc:sldMk cId="1473740164" sldId="1717"/>
            <ac:picMk id="6" creationId="{36A6CD6E-D8FE-B794-22C3-CEB22C7CEACA}"/>
          </ac:picMkLst>
        </pc:picChg>
        <pc:picChg chg="add mod modCrop">
          <ac:chgData name="Megan Faller" userId="9d1e07f7-a773-4974-a6b0-b3caef776a66" providerId="ADAL" clId="{DF39E695-2721-4C34-AAA3-E4E65FE71320}" dt="2023-05-19T16:43:18.745" v="11632" actId="14100"/>
          <ac:picMkLst>
            <pc:docMk/>
            <pc:sldMk cId="1473740164" sldId="1717"/>
            <ac:picMk id="6" creationId="{B8E83151-2C5E-B594-F56F-76151C3C839F}"/>
          </ac:picMkLst>
        </pc:picChg>
        <pc:picChg chg="add del mod">
          <ac:chgData name="Megan Faller" userId="9d1e07f7-a773-4974-a6b0-b3caef776a66" providerId="ADAL" clId="{DF39E695-2721-4C34-AAA3-E4E65FE71320}" dt="2023-05-05T17:49:44.304" v="5450" actId="478"/>
          <ac:picMkLst>
            <pc:docMk/>
            <pc:sldMk cId="1473740164" sldId="1717"/>
            <ac:picMk id="8" creationId="{B1E70EBB-FE9E-D733-F38C-A6326F5FDDD7}"/>
          </ac:picMkLst>
        </pc:picChg>
        <pc:picChg chg="add del mod">
          <ac:chgData name="Megan Faller" userId="9d1e07f7-a773-4974-a6b0-b3caef776a66" providerId="ADAL" clId="{DF39E695-2721-4C34-AAA3-E4E65FE71320}" dt="2023-05-05T13:52:08.970" v="1367" actId="931"/>
          <ac:picMkLst>
            <pc:docMk/>
            <pc:sldMk cId="1473740164" sldId="1717"/>
            <ac:picMk id="10" creationId="{39E17B3F-E458-B3E0-7CA4-2E9DD4C7480F}"/>
          </ac:picMkLst>
        </pc:picChg>
        <pc:picChg chg="add del mod">
          <ac:chgData name="Megan Faller" userId="9d1e07f7-a773-4974-a6b0-b3caef776a66" providerId="ADAL" clId="{DF39E695-2721-4C34-AAA3-E4E65FE71320}" dt="2023-05-19T16:38:07.292" v="11448" actId="478"/>
          <ac:picMkLst>
            <pc:docMk/>
            <pc:sldMk cId="1473740164" sldId="1717"/>
            <ac:picMk id="14" creationId="{95E3BB12-989A-E9C5-5572-449382BA90EF}"/>
          </ac:picMkLst>
        </pc:picChg>
        <pc:picChg chg="add del mod">
          <ac:chgData name="Megan Faller" userId="9d1e07f7-a773-4974-a6b0-b3caef776a66" providerId="ADAL" clId="{DF39E695-2721-4C34-AAA3-E4E65FE71320}" dt="2023-05-19T16:38:05.543" v="11447" actId="478"/>
          <ac:picMkLst>
            <pc:docMk/>
            <pc:sldMk cId="1473740164" sldId="1717"/>
            <ac:picMk id="17" creationId="{6C54C40E-A748-929C-EF0D-ADB0D8869909}"/>
          </ac:picMkLst>
        </pc:picChg>
        <pc:picChg chg="add del mod">
          <ac:chgData name="Megan Faller" userId="9d1e07f7-a773-4974-a6b0-b3caef776a66" providerId="ADAL" clId="{DF39E695-2721-4C34-AAA3-E4E65FE71320}" dt="2023-05-05T17:59:40.365" v="6016" actId="478"/>
          <ac:picMkLst>
            <pc:docMk/>
            <pc:sldMk cId="1473740164" sldId="1717"/>
            <ac:picMk id="19" creationId="{4680F875-E2ED-DFBD-A78F-5A1E8D1D9827}"/>
          </ac:picMkLst>
        </pc:picChg>
        <pc:picChg chg="add del mod">
          <ac:chgData name="Megan Faller" userId="9d1e07f7-a773-4974-a6b0-b3caef776a66" providerId="ADAL" clId="{DF39E695-2721-4C34-AAA3-E4E65FE71320}" dt="2023-05-19T16:38:04.001" v="11445" actId="478"/>
          <ac:picMkLst>
            <pc:docMk/>
            <pc:sldMk cId="1473740164" sldId="1717"/>
            <ac:picMk id="21" creationId="{4E8573CA-CF26-5322-062D-298D8678ABEB}"/>
          </ac:picMkLst>
        </pc:picChg>
        <pc:picChg chg="add del mod">
          <ac:chgData name="Megan Faller" userId="9d1e07f7-a773-4974-a6b0-b3caef776a66" providerId="ADAL" clId="{DF39E695-2721-4C34-AAA3-E4E65FE71320}" dt="2023-05-05T17:59:31.207" v="6012" actId="478"/>
          <ac:picMkLst>
            <pc:docMk/>
            <pc:sldMk cId="1473740164" sldId="1717"/>
            <ac:picMk id="23" creationId="{710171EE-0760-CC6B-9ED5-6FE0BF471FF0}"/>
          </ac:picMkLst>
        </pc:picChg>
        <pc:picChg chg="add del mod">
          <ac:chgData name="Megan Faller" userId="9d1e07f7-a773-4974-a6b0-b3caef776a66" providerId="ADAL" clId="{DF39E695-2721-4C34-AAA3-E4E65FE71320}" dt="2023-05-19T16:38:04.685" v="11446" actId="478"/>
          <ac:picMkLst>
            <pc:docMk/>
            <pc:sldMk cId="1473740164" sldId="1717"/>
            <ac:picMk id="25" creationId="{F8D7BABB-B728-2F44-9E0C-8D8CCFE377A7}"/>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6:37:01.527" v="11424"/>
              <pc2:cmMkLst xmlns:pc2="http://schemas.microsoft.com/office/powerpoint/2019/9/main/command">
                <pc:docMk/>
                <pc:sldMk cId="1473740164" sldId="1717"/>
                <pc2:cmMk id="{2F75ED0A-1F35-48D8-ACB2-68E06CC664B4}"/>
              </pc2:cmMkLst>
              <pc226:cmRplyChg chg="add">
                <pc226:chgData name="Megan Faller" userId="9d1e07f7-a773-4974-a6b0-b3caef776a66" providerId="ADAL" clId="{DF39E695-2721-4C34-AAA3-E4E65FE71320}" dt="2023-05-05T13:32:32.015" v="1267"/>
                <pc2:cmRplyMkLst xmlns:pc2="http://schemas.microsoft.com/office/powerpoint/2019/9/main/command">
                  <pc:docMk/>
                  <pc:sldMk cId="1473740164" sldId="1717"/>
                  <pc2:cmMk id="{2F75ED0A-1F35-48D8-ACB2-68E06CC664B4}"/>
                  <pc2:cmRplyMk id="{948A3C6D-C100-4F29-8AB1-82D561722BB1}"/>
                </pc2:cmRplyMkLst>
              </pc226:cmRplyChg>
            </pc226:cmChg>
            <pc226:cmChg xmlns:pc226="http://schemas.microsoft.com/office/powerpoint/2022/06/main/command" chg="add del">
              <pc226:chgData name="Megan Faller" userId="9d1e07f7-a773-4974-a6b0-b3caef776a66" providerId="ADAL" clId="{DF39E695-2721-4C34-AAA3-E4E65FE71320}" dt="2023-05-19T16:37:03.193" v="11425"/>
              <pc2:cmMkLst xmlns:pc2="http://schemas.microsoft.com/office/powerpoint/2019/9/main/command">
                <pc:docMk/>
                <pc:sldMk cId="1473740164" sldId="1717"/>
                <pc2:cmMk id="{6F9EA25B-3D1E-43D5-A433-EEB5D0A41965}"/>
              </pc2:cmMkLst>
              <pc226:cmRplyChg chg="add">
                <pc226:chgData name="Megan Faller" userId="9d1e07f7-a773-4974-a6b0-b3caef776a66" providerId="ADAL" clId="{DF39E695-2721-4C34-AAA3-E4E65FE71320}" dt="2023-05-02T17:50:40.297" v="737"/>
                <pc2:cmRplyMkLst xmlns:pc2="http://schemas.microsoft.com/office/powerpoint/2019/9/main/command">
                  <pc:docMk/>
                  <pc:sldMk cId="1473740164" sldId="1717"/>
                  <pc2:cmMk id="{6F9EA25B-3D1E-43D5-A433-EEB5D0A41965}"/>
                  <pc2:cmRplyMk id="{0B2A3228-DA7F-4691-B838-5DB1386DB7C3}"/>
                </pc2:cmRplyMkLst>
              </pc226:cmRplyChg>
            </pc226:cmChg>
          </p:ext>
        </pc:extLst>
      </pc:sldChg>
      <pc:sldChg chg="ord addCm delCm modNotesTx">
        <pc:chgData name="Megan Faller" userId="9d1e07f7-a773-4974-a6b0-b3caef776a66" providerId="ADAL" clId="{DF39E695-2721-4C34-AAA3-E4E65FE71320}" dt="2023-05-26T16:58:29.088" v="31905"/>
        <pc:sldMkLst>
          <pc:docMk/>
          <pc:sldMk cId="119012159" sldId="1753"/>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5:29:23.873" v="27947"/>
              <pc2:cmMkLst xmlns:pc2="http://schemas.microsoft.com/office/powerpoint/2019/9/main/command">
                <pc:docMk/>
                <pc:sldMk cId="119012159" sldId="1753"/>
                <pc2:cmMk id="{BBB1718F-BD2A-43FA-9DD4-A4424D91594D}"/>
              </pc2:cmMkLst>
            </pc226:cmChg>
            <pc226:cmChg xmlns:pc226="http://schemas.microsoft.com/office/powerpoint/2022/06/main/command" chg="add del">
              <pc226:chgData name="Megan Faller" userId="9d1e07f7-a773-4974-a6b0-b3caef776a66" providerId="ADAL" clId="{DF39E695-2721-4C34-AAA3-E4E65FE71320}" dt="2023-05-26T16:58:29.088" v="31905"/>
              <pc2:cmMkLst xmlns:pc2="http://schemas.microsoft.com/office/powerpoint/2019/9/main/command">
                <pc:docMk/>
                <pc:sldMk cId="119012159" sldId="1753"/>
                <pc2:cmMk id="{63A41BB8-2547-4E4D-AB0F-87A3A4FA7280}"/>
              </pc2:cmMkLst>
            </pc226:cmChg>
          </p:ext>
        </pc:extLst>
      </pc:sldChg>
      <pc:sldChg chg="modSp del mod ord addCm">
        <pc:chgData name="Megan Faller" userId="9d1e07f7-a773-4974-a6b0-b3caef776a66" providerId="ADAL" clId="{DF39E695-2721-4C34-AAA3-E4E65FE71320}" dt="2023-05-23T16:49:11.217" v="24657" actId="2696"/>
        <pc:sldMkLst>
          <pc:docMk/>
          <pc:sldMk cId="3106615372" sldId="1754"/>
        </pc:sldMkLst>
        <pc:spChg chg="mod">
          <ac:chgData name="Megan Faller" userId="9d1e07f7-a773-4974-a6b0-b3caef776a66" providerId="ADAL" clId="{DF39E695-2721-4C34-AAA3-E4E65FE71320}" dt="2023-05-05T15:12:58.769" v="1637" actId="13926"/>
          <ac:spMkLst>
            <pc:docMk/>
            <pc:sldMk cId="3106615372" sldId="1754"/>
            <ac:spMk id="3" creationId="{3A136991-5530-1C95-53E9-11E74F6A23B1}"/>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19T20:22:28.223" v="18970"/>
              <pc2:cmMkLst xmlns:pc2="http://schemas.microsoft.com/office/powerpoint/2019/9/main/command">
                <pc:docMk/>
                <pc:sldMk cId="3106615372" sldId="1754"/>
                <pc2:cmMk id="{6C54960F-CB0E-48F5-989D-C4045F416E5C}"/>
              </pc2:cmMkLst>
            </pc226:cmChg>
          </p:ext>
        </pc:extLst>
      </pc:sldChg>
      <pc:sldChg chg="modSp mod addCm delCm modCm modNotesTx">
        <pc:chgData name="Megan Faller" userId="9d1e07f7-a773-4974-a6b0-b3caef776a66" providerId="ADAL" clId="{DF39E695-2721-4C34-AAA3-E4E65FE71320}" dt="2023-05-25T16:28:48.878" v="28164" actId="20577"/>
        <pc:sldMkLst>
          <pc:docMk/>
          <pc:sldMk cId="2836025511" sldId="1755"/>
        </pc:sldMkLst>
        <pc:spChg chg="mod">
          <ac:chgData name="Megan Faller" userId="9d1e07f7-a773-4974-a6b0-b3caef776a66" providerId="ADAL" clId="{DF39E695-2721-4C34-AAA3-E4E65FE71320}" dt="2023-05-25T16:28:48.878" v="28164" actId="20577"/>
          <ac:spMkLst>
            <pc:docMk/>
            <pc:sldMk cId="2836025511" sldId="1755"/>
            <ac:spMk id="2" creationId="{5DE89E6D-798E-C63F-CB62-595F14EA8914}"/>
          </ac:spMkLst>
        </pc:sp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DF39E695-2721-4C34-AAA3-E4E65FE71320}" dt="2023-05-19T18:48:41.510" v="14380"/>
              <pc2:cmMkLst xmlns:pc2="http://schemas.microsoft.com/office/powerpoint/2019/9/main/command">
                <pc:docMk/>
                <pc:sldMk cId="2836025511" sldId="1755"/>
                <pc2:cmMk id="{D3CC9808-C615-4F32-9932-2966EDB3ABF2}"/>
              </pc2:cmMkLst>
              <pc226:cmRplyChg chg="add">
                <pc226:chgData name="Megan Faller" userId="9d1e07f7-a773-4974-a6b0-b3caef776a66" providerId="ADAL" clId="{DF39E695-2721-4C34-AAA3-E4E65FE71320}" dt="2023-05-19T13:05:35.852" v="7421"/>
                <pc2:cmRplyMkLst xmlns:pc2="http://schemas.microsoft.com/office/powerpoint/2019/9/main/command">
                  <pc:docMk/>
                  <pc:sldMk cId="2836025511" sldId="1755"/>
                  <pc2:cmMk id="{D3CC9808-C615-4F32-9932-2966EDB3ABF2}"/>
                  <pc2:cmRplyMk id="{70F94881-61A0-4DC9-B696-44B8088593BF}"/>
                </pc2:cmRplyMkLst>
              </pc226:cmRplyChg>
            </pc226:cmChg>
            <pc226:cmChg xmlns:pc226="http://schemas.microsoft.com/office/powerpoint/2022/06/main/command" chg="add del">
              <pc226:chgData name="Megan Faller" userId="9d1e07f7-a773-4974-a6b0-b3caef776a66" providerId="ADAL" clId="{DF39E695-2721-4C34-AAA3-E4E65FE71320}" dt="2023-05-19T18:50:42.311" v="14794"/>
              <pc2:cmMkLst xmlns:pc2="http://schemas.microsoft.com/office/powerpoint/2019/9/main/command">
                <pc:docMk/>
                <pc:sldMk cId="2836025511" sldId="1755"/>
                <pc2:cmMk id="{750DCC41-4D81-4ABB-9FA6-7644F70138E9}"/>
              </pc2:cmMkLst>
            </pc226:cmChg>
            <pc226:cmChg xmlns:pc226="http://schemas.microsoft.com/office/powerpoint/2022/06/main/command" chg="add del">
              <pc226:chgData name="Megan Faller" userId="9d1e07f7-a773-4974-a6b0-b3caef776a66" providerId="ADAL" clId="{DF39E695-2721-4C34-AAA3-E4E65FE71320}" dt="2023-05-19T18:46:11.805" v="13966"/>
              <pc2:cmMkLst xmlns:pc2="http://schemas.microsoft.com/office/powerpoint/2019/9/main/command">
                <pc:docMk/>
                <pc:sldMk cId="2836025511" sldId="1755"/>
                <pc2:cmMk id="{C273254C-1872-447D-B442-4E3443B176CC}"/>
              </pc2:cmMkLst>
            </pc226:cmChg>
            <pc226:cmChg xmlns:pc226="http://schemas.microsoft.com/office/powerpoint/2022/06/main/command" chg="del">
              <pc226:chgData name="Megan Faller" userId="9d1e07f7-a773-4974-a6b0-b3caef776a66" providerId="ADAL" clId="{DF39E695-2721-4C34-AAA3-E4E65FE71320}" dt="2023-05-19T18:46:03.648" v="13965"/>
              <pc2:cmMkLst xmlns:pc2="http://schemas.microsoft.com/office/powerpoint/2019/9/main/command">
                <pc:docMk/>
                <pc:sldMk cId="2836025511" sldId="1755"/>
                <pc2:cmMk id="{41E4C18B-0E5E-431E-A5CF-977377681FC3}"/>
              </pc2:cmMkLst>
            </pc226:cmChg>
            <pc226:cmChg xmlns:pc226="http://schemas.microsoft.com/office/powerpoint/2022/06/main/command" chg="add del">
              <pc226:chgData name="Megan Faller" userId="9d1e07f7-a773-4974-a6b0-b3caef776a66" providerId="ADAL" clId="{DF39E695-2721-4C34-AAA3-E4E65FE71320}" dt="2023-05-19T18:48:40.051" v="14379"/>
              <pc2:cmMkLst xmlns:pc2="http://schemas.microsoft.com/office/powerpoint/2019/9/main/command">
                <pc:docMk/>
                <pc:sldMk cId="2836025511" sldId="1755"/>
                <pc2:cmMk id="{E18B74A9-5805-43CE-881C-D4FA116FF964}"/>
              </pc2:cmMkLst>
            </pc226:cmChg>
          </p:ext>
        </pc:extLst>
      </pc:sldChg>
      <pc:sldChg chg="modSp mod ord addCm delCm modCm modNotesTx">
        <pc:chgData name="Megan Faller" userId="9d1e07f7-a773-4974-a6b0-b3caef776a66" providerId="ADAL" clId="{DF39E695-2721-4C34-AAA3-E4E65FE71320}" dt="2023-05-26T17:00:45.634" v="32202" actId="20577"/>
        <pc:sldMkLst>
          <pc:docMk/>
          <pc:sldMk cId="2834883495" sldId="1756"/>
        </pc:sldMkLst>
        <pc:spChg chg="mod">
          <ac:chgData name="Megan Faller" userId="9d1e07f7-a773-4974-a6b0-b3caef776a66" providerId="ADAL" clId="{DF39E695-2721-4C34-AAA3-E4E65FE71320}" dt="2023-05-26T17:00:45.634" v="32202" actId="20577"/>
          <ac:spMkLst>
            <pc:docMk/>
            <pc:sldMk cId="2834883495" sldId="1756"/>
            <ac:spMk id="2" creationId="{29985EBF-51B2-D922-4FBE-BAFB530278F9}"/>
          </ac:spMkLst>
        </pc:spChg>
        <pc:spChg chg="mod">
          <ac:chgData name="Megan Faller" userId="9d1e07f7-a773-4974-a6b0-b3caef776a66" providerId="ADAL" clId="{DF39E695-2721-4C34-AAA3-E4E65FE71320}" dt="2023-05-25T18:41:21.680" v="28470" actId="403"/>
          <ac:spMkLst>
            <pc:docMk/>
            <pc:sldMk cId="2834883495" sldId="1756"/>
            <ac:spMk id="3" creationId="{B87FD184-5FA6-54F8-A095-8FDAC3DC5A1B}"/>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8:58:53.028" v="29552"/>
              <pc2:cmMkLst xmlns:pc2="http://schemas.microsoft.com/office/powerpoint/2019/9/main/command">
                <pc:docMk/>
                <pc:sldMk cId="2834883495" sldId="1756"/>
                <pc2:cmMk id="{F418395A-36AE-406D-AD06-411D4B802530}"/>
              </pc2:cmMkLst>
            </pc226:cmChg>
            <pc226:cmChg xmlns:pc226="http://schemas.microsoft.com/office/powerpoint/2022/06/main/command" chg="add del">
              <pc226:chgData name="Megan Faller" userId="9d1e07f7-a773-4974-a6b0-b3caef776a66" providerId="ADAL" clId="{DF39E695-2721-4C34-AAA3-E4E65FE71320}" dt="2023-05-25T15:31:27.073" v="28001"/>
              <pc2:cmMkLst xmlns:pc2="http://schemas.microsoft.com/office/powerpoint/2019/9/main/command">
                <pc:docMk/>
                <pc:sldMk cId="2834883495" sldId="1756"/>
                <pc2:cmMk id="{F62F28A0-8FB1-40C8-AAF7-02E6F9561387}"/>
              </pc2:cmMkLst>
            </pc226:cmChg>
            <pc226:cmChg xmlns:pc226="http://schemas.microsoft.com/office/powerpoint/2022/06/main/command" chg="add del">
              <pc226:chgData name="Megan Faller" userId="9d1e07f7-a773-4974-a6b0-b3caef776a66" providerId="ADAL" clId="{DF39E695-2721-4C34-AAA3-E4E65FE71320}" dt="2023-05-25T15:31:23.011" v="27999"/>
              <pc2:cmMkLst xmlns:pc2="http://schemas.microsoft.com/office/powerpoint/2019/9/main/command">
                <pc:docMk/>
                <pc:sldMk cId="2834883495" sldId="1756"/>
                <pc2:cmMk id="{D114DCBB-2631-4888-A096-7D3529E015D2}"/>
              </pc2:cmMkLst>
            </pc226:cmChg>
            <pc226:cmChg xmlns:pc226="http://schemas.microsoft.com/office/powerpoint/2022/06/main/command" chg="add del">
              <pc226:chgData name="Megan Faller" userId="9d1e07f7-a773-4974-a6b0-b3caef776a66" providerId="ADAL" clId="{DF39E695-2721-4C34-AAA3-E4E65FE71320}" dt="2023-05-19T20:21:18.929" v="18942"/>
              <pc2:cmMkLst xmlns:pc2="http://schemas.microsoft.com/office/powerpoint/2019/9/main/command">
                <pc:docMk/>
                <pc:sldMk cId="2834883495" sldId="1756"/>
                <pc2:cmMk id="{B64C7CDC-9F93-4982-AF36-20384C1B86B1}"/>
              </pc2:cmMkLst>
            </pc226:cmChg>
            <pc226:cmChg xmlns:pc226="http://schemas.microsoft.com/office/powerpoint/2022/06/main/command" chg="del">
              <pc226:chgData name="Megan Faller" userId="9d1e07f7-a773-4974-a6b0-b3caef776a66" providerId="ADAL" clId="{DF39E695-2721-4C34-AAA3-E4E65FE71320}" dt="2023-05-25T15:31:25.428" v="28000"/>
              <pc2:cmMkLst xmlns:pc2="http://schemas.microsoft.com/office/powerpoint/2019/9/main/command">
                <pc:docMk/>
                <pc:sldMk cId="2834883495" sldId="1756"/>
                <pc2:cmMk id="{B9A461EF-E4AC-4607-BF98-296D49DD1158}"/>
              </pc2:cmMkLst>
              <pc226:cmRplyChg chg="add">
                <pc226:chgData name="Megan Faller" userId="9d1e07f7-a773-4974-a6b0-b3caef776a66" providerId="ADAL" clId="{DF39E695-2721-4C34-AAA3-E4E65FE71320}" dt="2023-05-23T16:11:12.319" v="23340"/>
                <pc2:cmRplyMkLst xmlns:pc2="http://schemas.microsoft.com/office/powerpoint/2019/9/main/command">
                  <pc:docMk/>
                  <pc:sldMk cId="2834883495" sldId="1756"/>
                  <pc2:cmMk id="{B9A461EF-E4AC-4607-BF98-296D49DD1158}"/>
                  <pc2:cmRplyMk id="{AF8A92AA-8E03-4298-8CD2-908D177D0BC3}"/>
                </pc2:cmRplyMkLst>
              </pc226:cmRplyChg>
            </pc226:cmChg>
          </p:ext>
        </pc:extLst>
      </pc:sldChg>
      <pc:sldChg chg="ord modNotesTx">
        <pc:chgData name="Megan Faller" userId="9d1e07f7-a773-4974-a6b0-b3caef776a66" providerId="ADAL" clId="{DF39E695-2721-4C34-AAA3-E4E65FE71320}" dt="2023-05-26T16:05:49.351" v="29811" actId="20577"/>
        <pc:sldMkLst>
          <pc:docMk/>
          <pc:sldMk cId="2229959029" sldId="1757"/>
        </pc:sldMkLst>
      </pc:sldChg>
      <pc:sldChg chg="modSp mod ord addCm delCm modNotesTx">
        <pc:chgData name="Megan Faller" userId="9d1e07f7-a773-4974-a6b0-b3caef776a66" providerId="ADAL" clId="{DF39E695-2721-4C34-AAA3-E4E65FE71320}" dt="2023-05-25T18:50:21.906" v="29090" actId="114"/>
        <pc:sldMkLst>
          <pc:docMk/>
          <pc:sldMk cId="2397365298" sldId="1761"/>
        </pc:sldMkLst>
        <pc:spChg chg="mod">
          <ac:chgData name="Megan Faller" userId="9d1e07f7-a773-4974-a6b0-b3caef776a66" providerId="ADAL" clId="{DF39E695-2721-4C34-AAA3-E4E65FE71320}" dt="2023-05-25T18:47:22.462" v="28706" actId="5793"/>
          <ac:spMkLst>
            <pc:docMk/>
            <pc:sldMk cId="2397365298" sldId="1761"/>
            <ac:spMk id="3" creationId="{0AEE3700-291B-46B5-8395-6FCA435B71DC}"/>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8:47:28.203" v="28707"/>
              <pc2:cmMkLst xmlns:pc2="http://schemas.microsoft.com/office/powerpoint/2019/9/main/command">
                <pc:docMk/>
                <pc:sldMk cId="2397365298" sldId="1761"/>
                <pc2:cmMk id="{57A595E2-10CD-408C-B3D3-94906FFFF637}"/>
              </pc2:cmMkLst>
            </pc226:cmChg>
          </p:ext>
        </pc:extLst>
      </pc:sldChg>
      <pc:sldChg chg="modSp mod ord addCm delCm modNotesTx">
        <pc:chgData name="Megan Faller" userId="9d1e07f7-a773-4974-a6b0-b3caef776a66" providerId="ADAL" clId="{DF39E695-2721-4C34-AAA3-E4E65FE71320}" dt="2023-05-25T18:59:07.638" v="29553"/>
        <pc:sldMkLst>
          <pc:docMk/>
          <pc:sldMk cId="1459667367" sldId="1797"/>
        </pc:sldMkLst>
        <pc:spChg chg="mod">
          <ac:chgData name="Megan Faller" userId="9d1e07f7-a773-4974-a6b0-b3caef776a66" providerId="ADAL" clId="{DF39E695-2721-4C34-AAA3-E4E65FE71320}" dt="2023-05-25T16:31:58.819" v="28181" actId="20577"/>
          <ac:spMkLst>
            <pc:docMk/>
            <pc:sldMk cId="1459667367" sldId="1797"/>
            <ac:spMk id="4" creationId="{544BD425-2A8C-476C-904C-73470BE3062A}"/>
          </ac:spMkLst>
        </pc:spChg>
        <pc:graphicFrameChg chg="mod">
          <ac:chgData name="Megan Faller" userId="9d1e07f7-a773-4974-a6b0-b3caef776a66" providerId="ADAL" clId="{DF39E695-2721-4C34-AAA3-E4E65FE71320}" dt="2023-05-19T18:41:41.628" v="13806" actId="14100"/>
          <ac:graphicFrameMkLst>
            <pc:docMk/>
            <pc:sldMk cId="1459667367" sldId="1797"/>
            <ac:graphicFrameMk id="7" creationId="{603E6706-E933-DDDB-352B-A726B8045D80}"/>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5T18:59:07.638" v="29553"/>
              <pc2:cmMkLst xmlns:pc2="http://schemas.microsoft.com/office/powerpoint/2019/9/main/command">
                <pc:docMk/>
                <pc:sldMk cId="1459667367" sldId="1797"/>
                <pc2:cmMk id="{8B4BD20C-6205-420D-A7A6-2AAC0E854D0E}"/>
              </pc2:cmMkLst>
            </pc226:cmChg>
          </p:ext>
        </pc:extLst>
      </pc:sldChg>
      <pc:sldChg chg="modSp del mod addCm">
        <pc:chgData name="Megan Faller" userId="9d1e07f7-a773-4974-a6b0-b3caef776a66" providerId="ADAL" clId="{DF39E695-2721-4C34-AAA3-E4E65FE71320}" dt="2023-05-22T14:47:00.376" v="19115" actId="2696"/>
        <pc:sldMkLst>
          <pc:docMk/>
          <pc:sldMk cId="374676608" sldId="1801"/>
        </pc:sldMkLst>
        <pc:spChg chg="mod">
          <ac:chgData name="Megan Faller" userId="9d1e07f7-a773-4974-a6b0-b3caef776a66" providerId="ADAL" clId="{DF39E695-2721-4C34-AAA3-E4E65FE71320}" dt="2023-05-19T14:24:32.248" v="11246" actId="27636"/>
          <ac:spMkLst>
            <pc:docMk/>
            <pc:sldMk cId="374676608" sldId="1801"/>
            <ac:spMk id="3" creationId="{D68A2C3A-2BC2-8E0B-0F8C-A25EE7638A2A}"/>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02T15:58:16.994" v="507"/>
              <pc2:cmMkLst xmlns:pc2="http://schemas.microsoft.com/office/powerpoint/2019/9/main/command">
                <pc:docMk/>
                <pc:sldMk cId="374676608" sldId="1801"/>
                <pc2:cmMk id="{12A5090A-2350-4B32-A0D7-0DA0B511B1C0}"/>
              </pc2:cmMkLst>
            </pc226:cmChg>
          </p:ext>
        </pc:extLst>
      </pc:sldChg>
      <pc:sldChg chg="modSp mod addCm delCm modNotesTx">
        <pc:chgData name="Megan Faller" userId="9d1e07f7-a773-4974-a6b0-b3caef776a66" providerId="ADAL" clId="{DF39E695-2721-4C34-AAA3-E4E65FE71320}" dt="2023-05-23T15:59:24.428" v="23205" actId="20577"/>
        <pc:sldMkLst>
          <pc:docMk/>
          <pc:sldMk cId="2794105786" sldId="1803"/>
        </pc:sldMkLst>
        <pc:spChg chg="mod">
          <ac:chgData name="Megan Faller" userId="9d1e07f7-a773-4974-a6b0-b3caef776a66" providerId="ADAL" clId="{DF39E695-2721-4C34-AAA3-E4E65FE71320}" dt="2023-05-19T13:58:06.861" v="10042" actId="27636"/>
          <ac:spMkLst>
            <pc:docMk/>
            <pc:sldMk cId="2794105786" sldId="1803"/>
            <ac:spMk id="2" creationId="{1C4AEF0A-51BB-4D54-BCAF-28F0AF37AA33}"/>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3:59:12.829" v="10044"/>
              <pc2:cmMkLst xmlns:pc2="http://schemas.microsoft.com/office/powerpoint/2019/9/main/command">
                <pc:docMk/>
                <pc:sldMk cId="2794105786" sldId="1803"/>
                <pc2:cmMk id="{50A7842C-7F7E-44B0-8366-57FEF39EBB7F}"/>
              </pc2:cmMkLst>
            </pc226:cmChg>
            <pc226:cmChg xmlns:pc226="http://schemas.microsoft.com/office/powerpoint/2022/06/main/command" chg="del">
              <pc226:chgData name="Megan Faller" userId="9d1e07f7-a773-4974-a6b0-b3caef776a66" providerId="ADAL" clId="{DF39E695-2721-4C34-AAA3-E4E65FE71320}" dt="2023-05-19T13:57:29.500" v="10006"/>
              <pc2:cmMkLst xmlns:pc2="http://schemas.microsoft.com/office/powerpoint/2019/9/main/command">
                <pc:docMk/>
                <pc:sldMk cId="2794105786" sldId="1803"/>
                <pc2:cmMk id="{FEB7A1AC-594B-477D-9C77-CA606A0683CF}"/>
              </pc2:cmMkLst>
            </pc226:cmChg>
          </p:ext>
        </pc:extLst>
      </pc:sldChg>
      <pc:sldChg chg="modSp mod ord addCm delCm modCm modNotesTx">
        <pc:chgData name="Megan Faller" userId="9d1e07f7-a773-4974-a6b0-b3caef776a66" providerId="ADAL" clId="{DF39E695-2721-4C34-AAA3-E4E65FE71320}" dt="2023-05-25T20:19:20.532" v="29623"/>
        <pc:sldMkLst>
          <pc:docMk/>
          <pc:sldMk cId="2314545000" sldId="1943"/>
        </pc:sldMkLst>
        <pc:spChg chg="mod">
          <ac:chgData name="Megan Faller" userId="9d1e07f7-a773-4974-a6b0-b3caef776a66" providerId="ADAL" clId="{DF39E695-2721-4C34-AAA3-E4E65FE71320}" dt="2023-05-19T14:14:20.269" v="11151"/>
          <ac:spMkLst>
            <pc:docMk/>
            <pc:sldMk cId="2314545000" sldId="1943"/>
            <ac:spMk id="2" creationId="{778738D8-C7EF-46C8-A7B9-17F4211388DB}"/>
          </ac:spMkLst>
        </pc:spChg>
        <pc:spChg chg="mod">
          <ac:chgData name="Megan Faller" userId="9d1e07f7-a773-4974-a6b0-b3caef776a66" providerId="ADAL" clId="{DF39E695-2721-4C34-AAA3-E4E65FE71320}" dt="2023-05-19T14:15:32.434" v="11168" actId="20577"/>
          <ac:spMkLst>
            <pc:docMk/>
            <pc:sldMk cId="2314545000" sldId="1943"/>
            <ac:spMk id="8" creationId="{1868E2AE-74A6-512D-3178-2243AA943D0A}"/>
          </ac:spMkLst>
        </pc:spChg>
        <pc:spChg chg="mod">
          <ac:chgData name="Megan Faller" userId="9d1e07f7-a773-4974-a6b0-b3caef776a66" providerId="ADAL" clId="{DF39E695-2721-4C34-AAA3-E4E65FE71320}" dt="2023-05-19T14:16:24.627" v="11173" actId="20577"/>
          <ac:spMkLst>
            <pc:docMk/>
            <pc:sldMk cId="2314545000" sldId="1943"/>
            <ac:spMk id="17" creationId="{DC3672FD-00C8-2482-984F-7270F95D35C8}"/>
          </ac:spMkLst>
        </pc:s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DF39E695-2721-4C34-AAA3-E4E65FE71320}" dt="2023-05-19T14:15:47.710" v="11169"/>
              <pc2:cmMkLst xmlns:pc2="http://schemas.microsoft.com/office/powerpoint/2019/9/main/command">
                <pc:docMk/>
                <pc:sldMk cId="2314545000" sldId="1943"/>
                <pc2:cmMk id="{FCFDF528-872D-48BA-B252-6B5AE114487B}"/>
              </pc2:cmMkLst>
            </pc226:cmChg>
            <pc226:cmChg xmlns:pc226="http://schemas.microsoft.com/office/powerpoint/2022/06/main/command" chg="del">
              <pc226:chgData name="Megan Faller" userId="9d1e07f7-a773-4974-a6b0-b3caef776a66" providerId="ADAL" clId="{DF39E695-2721-4C34-AAA3-E4E65FE71320}" dt="2023-05-19T14:16:35.493" v="11174"/>
              <pc2:cmMkLst xmlns:pc2="http://schemas.microsoft.com/office/powerpoint/2019/9/main/command">
                <pc:docMk/>
                <pc:sldMk cId="2314545000" sldId="1943"/>
                <pc2:cmMk id="{CF78604A-5D38-4042-A308-3AD38496741F}"/>
              </pc2:cmMkLst>
            </pc226:cmChg>
            <pc226:cmChg xmlns:pc226="http://schemas.microsoft.com/office/powerpoint/2022/06/main/command" chg="add del">
              <pc226:chgData name="Megan Faller" userId="9d1e07f7-a773-4974-a6b0-b3caef776a66" providerId="ADAL" clId="{DF39E695-2721-4C34-AAA3-E4E65FE71320}" dt="2023-05-25T13:13:06.988" v="26928"/>
              <pc2:cmMkLst xmlns:pc2="http://schemas.microsoft.com/office/powerpoint/2019/9/main/command">
                <pc:docMk/>
                <pc:sldMk cId="2314545000" sldId="1943"/>
                <pc2:cmMk id="{FC22ECB3-FD8D-49AB-847C-F034CBB90330}"/>
              </pc2:cmMkLst>
            </pc226:cmChg>
            <pc226:cmChg xmlns:pc226="http://schemas.microsoft.com/office/powerpoint/2022/06/main/command" chg="add del">
              <pc226:chgData name="Megan Faller" userId="9d1e07f7-a773-4974-a6b0-b3caef776a66" providerId="ADAL" clId="{DF39E695-2721-4C34-AAA3-E4E65FE71320}" dt="2023-05-25T20:19:20.532" v="29623"/>
              <pc2:cmMkLst xmlns:pc2="http://schemas.microsoft.com/office/powerpoint/2019/9/main/command">
                <pc:docMk/>
                <pc:sldMk cId="2314545000" sldId="1943"/>
                <pc2:cmMk id="{31D86BB7-AB1B-4CF4-A888-644E9748EFAF}"/>
              </pc2:cmMkLst>
            </pc226:cmChg>
            <pc226:cmChg xmlns:pc226="http://schemas.microsoft.com/office/powerpoint/2022/06/main/command" chg="add del">
              <pc226:chgData name="Megan Faller" userId="9d1e07f7-a773-4974-a6b0-b3caef776a66" providerId="ADAL" clId="{DF39E695-2721-4C34-AAA3-E4E65FE71320}" dt="2023-05-25T13:11:25.383" v="26919"/>
              <pc2:cmMkLst xmlns:pc2="http://schemas.microsoft.com/office/powerpoint/2019/9/main/command">
                <pc:docMk/>
                <pc:sldMk cId="2314545000" sldId="1943"/>
                <pc2:cmMk id="{C80015E9-58AA-4AD5-9BC5-DE42995E7885}"/>
              </pc2:cmMkLst>
              <pc226:cmRplyChg chg="add">
                <pc226:chgData name="Megan Faller" userId="9d1e07f7-a773-4974-a6b0-b3caef776a66" providerId="ADAL" clId="{DF39E695-2721-4C34-AAA3-E4E65FE71320}" dt="2023-05-19T14:22:39.361" v="11228"/>
                <pc2:cmRplyMkLst xmlns:pc2="http://schemas.microsoft.com/office/powerpoint/2019/9/main/command">
                  <pc:docMk/>
                  <pc:sldMk cId="2314545000" sldId="1943"/>
                  <pc2:cmMk id="{C80015E9-58AA-4AD5-9BC5-DE42995E7885}"/>
                  <pc2:cmRplyMk id="{C6A52B21-30E4-499A-B5C6-ADCDDDAEE83B}"/>
                </pc2:cmRplyMkLst>
              </pc226:cmRplyChg>
            </pc226:cmChg>
          </p:ext>
        </pc:extLst>
      </pc:sldChg>
      <pc:sldChg chg="addSp delSp modSp mod ord addCm delCm modNotesTx">
        <pc:chgData name="Megan Faller" userId="9d1e07f7-a773-4974-a6b0-b3caef776a66" providerId="ADAL" clId="{DF39E695-2721-4C34-AAA3-E4E65FE71320}" dt="2023-05-25T13:27:04.608" v="27497" actId="20577"/>
        <pc:sldMkLst>
          <pc:docMk/>
          <pc:sldMk cId="681374117" sldId="1944"/>
        </pc:sldMkLst>
        <pc:spChg chg="mod">
          <ac:chgData name="Megan Faller" userId="9d1e07f7-a773-4974-a6b0-b3caef776a66" providerId="ADAL" clId="{DF39E695-2721-4C34-AAA3-E4E65FE71320}" dt="2023-05-19T14:17:21.051" v="11197" actId="20577"/>
          <ac:spMkLst>
            <pc:docMk/>
            <pc:sldMk cId="681374117" sldId="1944"/>
            <ac:spMk id="2" creationId="{778738D8-C7EF-46C8-A7B9-17F4211388DB}"/>
          </ac:spMkLst>
        </pc:spChg>
        <pc:spChg chg="mod">
          <ac:chgData name="Megan Faller" userId="9d1e07f7-a773-4974-a6b0-b3caef776a66" providerId="ADAL" clId="{DF39E695-2721-4C34-AAA3-E4E65FE71320}" dt="2023-05-23T16:28:29.017" v="24272"/>
          <ac:spMkLst>
            <pc:docMk/>
            <pc:sldMk cId="681374117" sldId="1944"/>
            <ac:spMk id="5" creationId="{794E879A-3067-34B8-02DB-9C1929550E1D}"/>
          </ac:spMkLst>
        </pc:spChg>
        <pc:spChg chg="mod">
          <ac:chgData name="Megan Faller" userId="9d1e07f7-a773-4974-a6b0-b3caef776a66" providerId="ADAL" clId="{DF39E695-2721-4C34-AAA3-E4E65FE71320}" dt="2023-05-23T16:29:50.763" v="24388" actId="20577"/>
          <ac:spMkLst>
            <pc:docMk/>
            <pc:sldMk cId="681374117" sldId="1944"/>
            <ac:spMk id="8" creationId="{1868E2AE-74A6-512D-3178-2243AA943D0A}"/>
          </ac:spMkLst>
        </pc:spChg>
        <pc:spChg chg="mod">
          <ac:chgData name="Megan Faller" userId="9d1e07f7-a773-4974-a6b0-b3caef776a66" providerId="ADAL" clId="{DF39E695-2721-4C34-AAA3-E4E65FE71320}" dt="2023-05-23T16:30:31.621" v="24469" actId="20577"/>
          <ac:spMkLst>
            <pc:docMk/>
            <pc:sldMk cId="681374117" sldId="1944"/>
            <ac:spMk id="9" creationId="{1E49916E-0826-E2DD-AA85-A9D1FC5A32E0}"/>
          </ac:spMkLst>
        </pc:spChg>
        <pc:spChg chg="mod">
          <ac:chgData name="Megan Faller" userId="9d1e07f7-a773-4974-a6b0-b3caef776a66" providerId="ADAL" clId="{DF39E695-2721-4C34-AAA3-E4E65FE71320}" dt="2023-05-23T16:28:31.651" v="24274"/>
          <ac:spMkLst>
            <pc:docMk/>
            <pc:sldMk cId="681374117" sldId="1944"/>
            <ac:spMk id="11" creationId="{2D63BA4A-3C64-C397-C67E-CCA0975D9CDD}"/>
          </ac:spMkLst>
        </pc:spChg>
        <pc:spChg chg="mod">
          <ac:chgData name="Megan Faller" userId="9d1e07f7-a773-4974-a6b0-b3caef776a66" providerId="ADAL" clId="{DF39E695-2721-4C34-AAA3-E4E65FE71320}" dt="2023-05-19T14:20:02.658" v="11226" actId="20577"/>
          <ac:spMkLst>
            <pc:docMk/>
            <pc:sldMk cId="681374117" sldId="1944"/>
            <ac:spMk id="15" creationId="{DA55645B-1164-D46C-DB07-34DA657467CF}"/>
          </ac:spMkLst>
        </pc:spChg>
        <pc:spChg chg="mod">
          <ac:chgData name="Megan Faller" userId="9d1e07f7-a773-4974-a6b0-b3caef776a66" providerId="ADAL" clId="{DF39E695-2721-4C34-AAA3-E4E65FE71320}" dt="2023-05-23T16:30:00.313" v="24411" actId="20577"/>
          <ac:spMkLst>
            <pc:docMk/>
            <pc:sldMk cId="681374117" sldId="1944"/>
            <ac:spMk id="17" creationId="{DC3672FD-00C8-2482-984F-7270F95D35C8}"/>
          </ac:spMkLst>
        </pc:spChg>
        <pc:spChg chg="mod">
          <ac:chgData name="Megan Faller" userId="9d1e07f7-a773-4974-a6b0-b3caef776a66" providerId="ADAL" clId="{DF39E695-2721-4C34-AAA3-E4E65FE71320}" dt="2023-05-23T16:30:34.884" v="24470" actId="20577"/>
          <ac:spMkLst>
            <pc:docMk/>
            <pc:sldMk cId="681374117" sldId="1944"/>
            <ac:spMk id="18" creationId="{0D9D636F-3619-8442-6BF2-71E59CB3B9BF}"/>
          </ac:spMkLst>
        </pc:spChg>
        <pc:spChg chg="del topLvl">
          <ac:chgData name="Megan Faller" userId="9d1e07f7-a773-4974-a6b0-b3caef776a66" providerId="ADAL" clId="{DF39E695-2721-4C34-AAA3-E4E65FE71320}" dt="2023-05-23T16:24:32.990" v="24159" actId="478"/>
          <ac:spMkLst>
            <pc:docMk/>
            <pc:sldMk cId="681374117" sldId="1944"/>
            <ac:spMk id="20" creationId="{8894C48C-B4F1-5C26-0DEA-CDCEE4FFAF60}"/>
          </ac:spMkLst>
        </pc:spChg>
        <pc:spChg chg="del topLvl">
          <ac:chgData name="Megan Faller" userId="9d1e07f7-a773-4974-a6b0-b3caef776a66" providerId="ADAL" clId="{DF39E695-2721-4C34-AAA3-E4E65FE71320}" dt="2023-05-19T14:19:54.554" v="11225" actId="478"/>
          <ac:spMkLst>
            <pc:docMk/>
            <pc:sldMk cId="681374117" sldId="1944"/>
            <ac:spMk id="21" creationId="{8A3FD7DF-72B3-F27D-FD21-0627187A5457}"/>
          </ac:spMkLst>
        </pc:spChg>
        <pc:grpChg chg="add mod">
          <ac:chgData name="Megan Faller" userId="9d1e07f7-a773-4974-a6b0-b3caef776a66" providerId="ADAL" clId="{DF39E695-2721-4C34-AAA3-E4E65FE71320}" dt="2023-05-23T16:30:46.748" v="24473" actId="1076"/>
          <ac:grpSpMkLst>
            <pc:docMk/>
            <pc:sldMk cId="681374117" sldId="1944"/>
            <ac:grpSpMk id="4" creationId="{A212638E-254A-CED2-DE14-B0680E4AE409}"/>
          </ac:grpSpMkLst>
        </pc:grpChg>
        <pc:grpChg chg="mod">
          <ac:chgData name="Megan Faller" userId="9d1e07f7-a773-4974-a6b0-b3caef776a66" providerId="ADAL" clId="{DF39E695-2721-4C34-AAA3-E4E65FE71320}" dt="2023-05-25T13:26:36.813" v="27492" actId="1076"/>
          <ac:grpSpMkLst>
            <pc:docMk/>
            <pc:sldMk cId="681374117" sldId="1944"/>
            <ac:grpSpMk id="6" creationId="{79F91240-F590-D245-91D7-3B865AC8E707}"/>
          </ac:grpSpMkLst>
        </pc:grpChg>
        <pc:grpChg chg="add mod">
          <ac:chgData name="Megan Faller" userId="9d1e07f7-a773-4974-a6b0-b3caef776a66" providerId="ADAL" clId="{DF39E695-2721-4C34-AAA3-E4E65FE71320}" dt="2023-05-25T13:25:44.986" v="27451" actId="1076"/>
          <ac:grpSpMkLst>
            <pc:docMk/>
            <pc:sldMk cId="681374117" sldId="1944"/>
            <ac:grpSpMk id="10" creationId="{3AD831F7-8BFD-2FCF-3CF4-8D018555F64A}"/>
          </ac:grpSpMkLst>
        </pc:grpChg>
        <pc:grpChg chg="mod">
          <ac:chgData name="Megan Faller" userId="9d1e07f7-a773-4974-a6b0-b3caef776a66" providerId="ADAL" clId="{DF39E695-2721-4C34-AAA3-E4E65FE71320}" dt="2023-05-25T13:26:42.646" v="27494" actId="1076"/>
          <ac:grpSpMkLst>
            <pc:docMk/>
            <pc:sldMk cId="681374117" sldId="1944"/>
            <ac:grpSpMk id="12" creationId="{072827D3-8714-50EB-9C02-CC4353F8EF67}"/>
          </ac:grpSpMkLst>
        </pc:grpChg>
        <pc:grpChg chg="del">
          <ac:chgData name="Megan Faller" userId="9d1e07f7-a773-4974-a6b0-b3caef776a66" providerId="ADAL" clId="{DF39E695-2721-4C34-AAA3-E4E65FE71320}" dt="2023-05-23T16:24:29.774" v="24158" actId="478"/>
          <ac:grpSpMkLst>
            <pc:docMk/>
            <pc:sldMk cId="681374117" sldId="1944"/>
            <ac:grpSpMk id="13" creationId="{548F9838-3FD0-4273-D385-06CCE2B14D79}"/>
          </ac:grpSpMkLst>
        </pc:grpChg>
        <pc:grpChg chg="del">
          <ac:chgData name="Megan Faller" userId="9d1e07f7-a773-4974-a6b0-b3caef776a66" providerId="ADAL" clId="{DF39E695-2721-4C34-AAA3-E4E65FE71320}" dt="2023-05-19T14:19:54.554" v="11225" actId="478"/>
          <ac:grpSpMkLst>
            <pc:docMk/>
            <pc:sldMk cId="681374117" sldId="1944"/>
            <ac:grpSpMk id="19" creationId="{B3F305FE-CF0D-6E17-B70F-D299DD8D907F}"/>
          </ac:grpSpMkLst>
        </pc:gr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DF39E695-2721-4C34-AAA3-E4E65FE71320}" dt="2023-05-19T20:19:11.446" v="18817"/>
              <pc2:cmMkLst xmlns:pc2="http://schemas.microsoft.com/office/powerpoint/2019/9/main/command">
                <pc:docMk/>
                <pc:sldMk cId="681374117" sldId="1944"/>
                <pc2:cmMk id="{C0AB983F-9965-4492-ADEE-9B6E7A0D1923}"/>
              </pc2:cmMkLst>
            </pc226:cmChg>
            <pc226:cmChg xmlns:pc226="http://schemas.microsoft.com/office/powerpoint/2022/06/main/command" chg="del">
              <pc226:chgData name="Megan Faller" userId="9d1e07f7-a773-4974-a6b0-b3caef776a66" providerId="ADAL" clId="{DF39E695-2721-4C34-AAA3-E4E65FE71320}" dt="2023-05-19T20:19:16.058" v="18819"/>
              <pc2:cmMkLst xmlns:pc2="http://schemas.microsoft.com/office/powerpoint/2019/9/main/command">
                <pc:docMk/>
                <pc:sldMk cId="681374117" sldId="1944"/>
                <pc2:cmMk id="{BF49D854-3F1D-4ECC-AAD0-FE0E39F6D058}"/>
              </pc2:cmMkLst>
            </pc226:cmChg>
            <pc226:cmChg xmlns:pc226="http://schemas.microsoft.com/office/powerpoint/2022/06/main/command" chg="add del">
              <pc226:chgData name="Megan Faller" userId="9d1e07f7-a773-4974-a6b0-b3caef776a66" providerId="ADAL" clId="{DF39E695-2721-4C34-AAA3-E4E65FE71320}" dt="2023-05-23T16:30:54.333" v="24475"/>
              <pc2:cmMkLst xmlns:pc2="http://schemas.microsoft.com/office/powerpoint/2019/9/main/command">
                <pc:docMk/>
                <pc:sldMk cId="681374117" sldId="1944"/>
                <pc2:cmMk id="{C892E0AB-9F0B-4CC5-8C64-33883DA81235}"/>
              </pc2:cmMkLst>
            </pc226:cmChg>
            <pc226:cmChg xmlns:pc226="http://schemas.microsoft.com/office/powerpoint/2022/06/main/command" chg="del">
              <pc226:chgData name="Megan Faller" userId="9d1e07f7-a773-4974-a6b0-b3caef776a66" providerId="ADAL" clId="{DF39E695-2721-4C34-AAA3-E4E65FE71320}" dt="2023-05-19T20:19:14.463" v="18818"/>
              <pc2:cmMkLst xmlns:pc2="http://schemas.microsoft.com/office/powerpoint/2019/9/main/command">
                <pc:docMk/>
                <pc:sldMk cId="681374117" sldId="1944"/>
                <pc2:cmMk id="{2DBE65F1-06DA-4E63-949F-03B9695D68BD}"/>
              </pc2:cmMkLst>
            </pc226:cmChg>
          </p:ext>
        </pc:extLst>
      </pc:sldChg>
      <pc:sldChg chg="modNotesTx">
        <pc:chgData name="Megan Faller" userId="9d1e07f7-a773-4974-a6b0-b3caef776a66" providerId="ADAL" clId="{DF39E695-2721-4C34-AAA3-E4E65FE71320}" dt="2023-05-26T16:07:41.120" v="30092" actId="20577"/>
        <pc:sldMkLst>
          <pc:docMk/>
          <pc:sldMk cId="976187578" sldId="1945"/>
        </pc:sldMkLst>
      </pc:sldChg>
      <pc:sldChg chg="modSp add mod ord addCm delCm modNotesTx">
        <pc:chgData name="Megan Faller" userId="9d1e07f7-a773-4974-a6b0-b3caef776a66" providerId="ADAL" clId="{DF39E695-2721-4C34-AAA3-E4E65FE71320}" dt="2023-05-19T16:44:11.902" v="11636"/>
        <pc:sldMkLst>
          <pc:docMk/>
          <pc:sldMk cId="874276907" sldId="1946"/>
        </pc:sldMkLst>
        <pc:spChg chg="mod">
          <ac:chgData name="Megan Faller" userId="9d1e07f7-a773-4974-a6b0-b3caef776a66" providerId="ADAL" clId="{DF39E695-2721-4C34-AAA3-E4E65FE71320}" dt="2023-05-05T17:16:47.330" v="2761" actId="1076"/>
          <ac:spMkLst>
            <pc:docMk/>
            <pc:sldMk cId="874276907" sldId="1946"/>
            <ac:spMk id="2" creationId="{B84BC15E-B6C0-44EE-9009-58CEE6C45C75}"/>
          </ac:spMkLst>
        </pc:spChg>
        <pc:spChg chg="mod">
          <ac:chgData name="Megan Faller" userId="9d1e07f7-a773-4974-a6b0-b3caef776a66" providerId="ADAL" clId="{DF39E695-2721-4C34-AAA3-E4E65FE71320}" dt="2023-05-02T13:38:26.228" v="17" actId="20577"/>
          <ac:spMkLst>
            <pc:docMk/>
            <pc:sldMk cId="874276907" sldId="1946"/>
            <ac:spMk id="3" creationId="{C94BD23E-A13C-9687-8601-2F60C38C8003}"/>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05T17:32:08.554" v="4451"/>
              <pc2:cmMkLst xmlns:pc2="http://schemas.microsoft.com/office/powerpoint/2019/9/main/command">
                <pc:docMk/>
                <pc:sldMk cId="874276907" sldId="1946"/>
                <pc2:cmMk id="{B6899B6E-85E6-449C-AC7E-BB36B5824471}"/>
              </pc2:cmMkLst>
            </pc226:cmChg>
            <pc226:cmChg xmlns:pc226="http://schemas.microsoft.com/office/powerpoint/2022/06/main/command" chg="add del">
              <pc226:chgData name="Megan Faller" userId="9d1e07f7-a773-4974-a6b0-b3caef776a66" providerId="ADAL" clId="{DF39E695-2721-4C34-AAA3-E4E65FE71320}" dt="2023-05-05T17:32:06.793" v="4450"/>
              <pc2:cmMkLst xmlns:pc2="http://schemas.microsoft.com/office/powerpoint/2019/9/main/command">
                <pc:docMk/>
                <pc:sldMk cId="874276907" sldId="1946"/>
                <pc2:cmMk id="{3D1839AD-63BF-4E8E-9EB1-794CD345AE12}"/>
              </pc2:cmMkLst>
            </pc226:cmChg>
          </p:ext>
        </pc:extLst>
      </pc:sldChg>
      <pc:sldChg chg="addSp delSp modSp add mod ord addCm delCm modCm modNotesTx">
        <pc:chgData name="Megan Faller" userId="9d1e07f7-a773-4974-a6b0-b3caef776a66" providerId="ADAL" clId="{DF39E695-2721-4C34-AAA3-E4E65FE71320}" dt="2023-05-23T13:53:54.372" v="19645" actId="20577"/>
        <pc:sldMkLst>
          <pc:docMk/>
          <pc:sldMk cId="368244339" sldId="1947"/>
        </pc:sldMkLst>
        <pc:spChg chg="mod">
          <ac:chgData name="Megan Faller" userId="9d1e07f7-a773-4974-a6b0-b3caef776a66" providerId="ADAL" clId="{DF39E695-2721-4C34-AAA3-E4E65FE71320}" dt="2023-05-02T15:50:12.489" v="431" actId="20577"/>
          <ac:spMkLst>
            <pc:docMk/>
            <pc:sldMk cId="368244339" sldId="1947"/>
            <ac:spMk id="2" creationId="{42FD9672-B7D3-493A-87E6-7B4B4BB6B42A}"/>
          </ac:spMkLst>
        </pc:spChg>
        <pc:spChg chg="add mod">
          <ac:chgData name="Megan Faller" userId="9d1e07f7-a773-4974-a6b0-b3caef776a66" providerId="ADAL" clId="{DF39E695-2721-4C34-AAA3-E4E65FE71320}" dt="2023-05-23T13:53:15.301" v="19529" actId="1076"/>
          <ac:spMkLst>
            <pc:docMk/>
            <pc:sldMk cId="368244339" sldId="1947"/>
            <ac:spMk id="3" creationId="{08C75704-1646-87AF-C426-7D180FBCF7BE}"/>
          </ac:spMkLst>
        </pc:spChg>
        <pc:spChg chg="del mod">
          <ac:chgData name="Megan Faller" userId="9d1e07f7-a773-4974-a6b0-b3caef776a66" providerId="ADAL" clId="{DF39E695-2721-4C34-AAA3-E4E65FE71320}" dt="2023-05-19T17:00:41.867" v="12476" actId="478"/>
          <ac:spMkLst>
            <pc:docMk/>
            <pc:sldMk cId="368244339" sldId="1947"/>
            <ac:spMk id="3" creationId="{B07D2929-14E7-33E0-A8FF-BDB2F560D5D4}"/>
          </ac:spMkLst>
        </pc:spChg>
        <pc:spChg chg="add del mod">
          <ac:chgData name="Megan Faller" userId="9d1e07f7-a773-4974-a6b0-b3caef776a66" providerId="ADAL" clId="{DF39E695-2721-4C34-AAA3-E4E65FE71320}" dt="2023-05-05T13:52:28.622" v="1382" actId="767"/>
          <ac:spMkLst>
            <pc:docMk/>
            <pc:sldMk cId="368244339" sldId="1947"/>
            <ac:spMk id="5" creationId="{ED3829C2-855A-DA0B-5417-71FAE514367C}"/>
          </ac:spMkLst>
        </pc:spChg>
        <pc:spChg chg="add mod ord">
          <ac:chgData name="Megan Faller" userId="9d1e07f7-a773-4974-a6b0-b3caef776a66" providerId="ADAL" clId="{DF39E695-2721-4C34-AAA3-E4E65FE71320}" dt="2023-05-23T13:52:53.451" v="19525" actId="14100"/>
          <ac:spMkLst>
            <pc:docMk/>
            <pc:sldMk cId="368244339" sldId="1947"/>
            <ac:spMk id="6" creationId="{3BDA1A9C-486D-B58E-8339-0E51446DC3E2}"/>
          </ac:spMkLst>
        </pc:spChg>
        <pc:spChg chg="add del mod">
          <ac:chgData name="Megan Faller" userId="9d1e07f7-a773-4974-a6b0-b3caef776a66" providerId="ADAL" clId="{DF39E695-2721-4C34-AAA3-E4E65FE71320}" dt="2023-05-23T13:51:55.479" v="19515"/>
          <ac:spMkLst>
            <pc:docMk/>
            <pc:sldMk cId="368244339" sldId="1947"/>
            <ac:spMk id="7" creationId="{379806A1-E406-8FFB-3F81-A06ADA47DDE3}"/>
          </ac:spMkLst>
        </pc:spChg>
        <pc:picChg chg="add del mod">
          <ac:chgData name="Megan Faller" userId="9d1e07f7-a773-4974-a6b0-b3caef776a66" providerId="ADAL" clId="{DF39E695-2721-4C34-AAA3-E4E65FE71320}" dt="2023-05-19T17:00:07.660" v="12462" actId="1076"/>
          <ac:picMkLst>
            <pc:docMk/>
            <pc:sldMk cId="368244339" sldId="1947"/>
            <ac:picMk id="4" creationId="{31407072-205D-4E7D-98E3-810B030DA1C1}"/>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23T13:51:51.157" v="19512"/>
              <pc2:cmMkLst xmlns:pc2="http://schemas.microsoft.com/office/powerpoint/2019/9/main/command">
                <pc:docMk/>
                <pc:sldMk cId="368244339" sldId="1947"/>
                <pc2:cmMk id="{4B469C39-69A8-42C6-B5BF-30A7166E21AC}"/>
              </pc2:cmMkLst>
              <pc226:cmRplyChg chg="add">
                <pc226:chgData name="Megan Faller" userId="9d1e07f7-a773-4974-a6b0-b3caef776a66" providerId="ADAL" clId="{DF39E695-2721-4C34-AAA3-E4E65FE71320}" dt="2023-05-19T17:02:46.997" v="12492"/>
                <pc2:cmRplyMkLst xmlns:pc2="http://schemas.microsoft.com/office/powerpoint/2019/9/main/command">
                  <pc:docMk/>
                  <pc:sldMk cId="368244339" sldId="1947"/>
                  <pc2:cmMk id="{4B469C39-69A8-42C6-B5BF-30A7166E21AC}"/>
                  <pc2:cmRplyMk id="{5EE6446E-49F6-4DEA-80B0-1E6C5A04FDD5}"/>
                </pc2:cmRplyMkLst>
              </pc226:cmRplyChg>
            </pc226:cmChg>
            <pc226:cmChg xmlns:pc226="http://schemas.microsoft.com/office/powerpoint/2022/06/main/command" chg="add del">
              <pc226:chgData name="Megan Faller" userId="9d1e07f7-a773-4974-a6b0-b3caef776a66" providerId="ADAL" clId="{DF39E695-2721-4C34-AAA3-E4E65FE71320}" dt="2023-05-19T16:56:00.493" v="12275"/>
              <pc2:cmMkLst xmlns:pc2="http://schemas.microsoft.com/office/powerpoint/2019/9/main/command">
                <pc:docMk/>
                <pc:sldMk cId="368244339" sldId="1947"/>
                <pc2:cmMk id="{2CEF1F51-BA99-4E82-BEA1-C5D0858413C4}"/>
              </pc2:cmMkLst>
              <pc226:cmRplyChg chg="add">
                <pc226:chgData name="Megan Faller" userId="9d1e07f7-a773-4974-a6b0-b3caef776a66" providerId="ADAL" clId="{DF39E695-2721-4C34-AAA3-E4E65FE71320}" dt="2023-05-05T13:55:40.534" v="1430"/>
                <pc2:cmRplyMkLst xmlns:pc2="http://schemas.microsoft.com/office/powerpoint/2019/9/main/command">
                  <pc:docMk/>
                  <pc:sldMk cId="368244339" sldId="1947"/>
                  <pc2:cmMk id="{2CEF1F51-BA99-4E82-BEA1-C5D0858413C4}"/>
                  <pc2:cmRplyMk id="{588FBA79-0704-4770-8253-A04D84B21A62}"/>
                </pc2:cmRplyMkLst>
              </pc226:cmRplyChg>
              <pc226:cmRplyChg chg="add">
                <pc226:chgData name="Megan Faller" userId="9d1e07f7-a773-4974-a6b0-b3caef776a66" providerId="ADAL" clId="{DF39E695-2721-4C34-AAA3-E4E65FE71320}" dt="2023-05-05T13:54:31.164" v="1429"/>
                <pc2:cmRplyMkLst xmlns:pc2="http://schemas.microsoft.com/office/powerpoint/2019/9/main/command">
                  <pc:docMk/>
                  <pc:sldMk cId="368244339" sldId="1947"/>
                  <pc2:cmMk id="{2CEF1F51-BA99-4E82-BEA1-C5D0858413C4}"/>
                  <pc2:cmRplyMk id="{43A2EDAE-3C72-4302-B0A7-DE41E3EB73BA}"/>
                </pc2:cmRplyMkLst>
              </pc226:cmRplyChg>
              <pc226:cmRplyChg chg="add">
                <pc226:chgData name="Megan Faller" userId="9d1e07f7-a773-4974-a6b0-b3caef776a66" providerId="ADAL" clId="{DF39E695-2721-4C34-AAA3-E4E65FE71320}" dt="2023-05-05T13:53:26.384" v="1385"/>
                <pc2:cmRplyMkLst xmlns:pc2="http://schemas.microsoft.com/office/powerpoint/2019/9/main/command">
                  <pc:docMk/>
                  <pc:sldMk cId="368244339" sldId="1947"/>
                  <pc2:cmMk id="{2CEF1F51-BA99-4E82-BEA1-C5D0858413C4}"/>
                  <pc2:cmRplyMk id="{88A82FFA-F25C-4F26-869F-2295FA126F4E}"/>
                </pc2:cmRplyMkLst>
              </pc226:cmRplyChg>
            </pc226:cmChg>
          </p:ext>
        </pc:extLst>
      </pc:sldChg>
      <pc:sldChg chg="addSp delSp modSp new mod ord modClrScheme addCm delCm modCm chgLayout modNotesTx">
        <pc:chgData name="Megan Faller" userId="9d1e07f7-a773-4974-a6b0-b3caef776a66" providerId="ADAL" clId="{DF39E695-2721-4C34-AAA3-E4E65FE71320}" dt="2023-05-25T12:58:06.904" v="26174"/>
        <pc:sldMkLst>
          <pc:docMk/>
          <pc:sldMk cId="4230592929" sldId="1948"/>
        </pc:sldMkLst>
        <pc:spChg chg="mod ord">
          <ac:chgData name="Megan Faller" userId="9d1e07f7-a773-4974-a6b0-b3caef776a66" providerId="ADAL" clId="{DF39E695-2721-4C34-AAA3-E4E65FE71320}" dt="2023-05-02T15:49:48.420" v="411" actId="21"/>
          <ac:spMkLst>
            <pc:docMk/>
            <pc:sldMk cId="4230592929" sldId="1948"/>
            <ac:spMk id="2" creationId="{A4FC3CC7-CE69-D36E-3E46-B2630FDD314E}"/>
          </ac:spMkLst>
        </pc:spChg>
        <pc:spChg chg="del">
          <ac:chgData name="Megan Faller" userId="9d1e07f7-a773-4974-a6b0-b3caef776a66" providerId="ADAL" clId="{DF39E695-2721-4C34-AAA3-E4E65FE71320}" dt="2023-05-02T15:48:31.160" v="386" actId="478"/>
          <ac:spMkLst>
            <pc:docMk/>
            <pc:sldMk cId="4230592929" sldId="1948"/>
            <ac:spMk id="3" creationId="{D539E1E2-5B94-0E55-40BD-8055B525F8A4}"/>
          </ac:spMkLst>
        </pc:spChg>
        <pc:spChg chg="add mod">
          <ac:chgData name="Megan Faller" userId="9d1e07f7-a773-4974-a6b0-b3caef776a66" providerId="ADAL" clId="{DF39E695-2721-4C34-AAA3-E4E65FE71320}" dt="2023-05-23T20:27:53.427" v="26121" actId="1076"/>
          <ac:spMkLst>
            <pc:docMk/>
            <pc:sldMk cId="4230592929" sldId="1948"/>
            <ac:spMk id="3" creationId="{F45C960E-C267-C84B-A5D1-79171445447B}"/>
          </ac:spMkLst>
        </pc:spChg>
        <pc:spChg chg="add mod ord">
          <ac:chgData name="Megan Faller" userId="9d1e07f7-a773-4974-a6b0-b3caef776a66" providerId="ADAL" clId="{DF39E695-2721-4C34-AAA3-E4E65FE71320}" dt="2023-05-19T16:58:45.976" v="12443" actId="1076"/>
          <ac:spMkLst>
            <pc:docMk/>
            <pc:sldMk cId="4230592929" sldId="1948"/>
            <ac:spMk id="6" creationId="{49CD97C7-97AF-FFFD-2B80-5443FB9F0964}"/>
          </ac:spMkLst>
        </pc:spChg>
        <pc:picChg chg="add mod">
          <ac:chgData name="Megan Faller" userId="9d1e07f7-a773-4974-a6b0-b3caef776a66" providerId="ADAL" clId="{DF39E695-2721-4C34-AAA3-E4E65FE71320}" dt="2023-05-19T16:58:48.931" v="12444" actId="1076"/>
          <ac:picMkLst>
            <pc:docMk/>
            <pc:sldMk cId="4230592929" sldId="1948"/>
            <ac:picMk id="5" creationId="{FE2347BF-B5A8-E479-2712-C0AA394096BC}"/>
          </ac:picMkLst>
        </pc:pic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DF39E695-2721-4C34-AAA3-E4E65FE71320}" dt="2023-05-23T15:04:39.957" v="21788"/>
              <pc2:cmMkLst xmlns:pc2="http://schemas.microsoft.com/office/powerpoint/2019/9/main/command">
                <pc:docMk/>
                <pc:sldMk cId="4230592929" sldId="1948"/>
                <pc2:cmMk id="{CBFE782A-4B17-4DDC-AE39-F694A45AF972}"/>
              </pc2:cmMkLst>
              <pc226:cmRplyChg chg="add del">
                <pc226:chgData name="Megan Faller" userId="9d1e07f7-a773-4974-a6b0-b3caef776a66" providerId="ADAL" clId="{DF39E695-2721-4C34-AAA3-E4E65FE71320}" dt="2023-05-23T15:04:35.630" v="21787"/>
                <pc2:cmRplyMkLst xmlns:pc2="http://schemas.microsoft.com/office/powerpoint/2019/9/main/command">
                  <pc:docMk/>
                  <pc:sldMk cId="4230592929" sldId="1948"/>
                  <pc2:cmMk id="{CBFE782A-4B17-4DDC-AE39-F694A45AF972}"/>
                  <pc2:cmRplyMk id="{0EA75530-6639-4718-8DF6-1054D5211C55}"/>
                </pc2:cmRplyMkLst>
              </pc226:cmRplyChg>
              <pc226:cmRplyChg chg="add del">
                <pc226:chgData name="Megan Faller" userId="9d1e07f7-a773-4974-a6b0-b3caef776a66" providerId="ADAL" clId="{DF39E695-2721-4C34-AAA3-E4E65FE71320}" dt="2023-05-19T18:27:16.909" v="12527"/>
                <pc2:cmRplyMkLst xmlns:pc2="http://schemas.microsoft.com/office/powerpoint/2019/9/main/command">
                  <pc:docMk/>
                  <pc:sldMk cId="4230592929" sldId="1948"/>
                  <pc2:cmMk id="{CBFE782A-4B17-4DDC-AE39-F694A45AF972}"/>
                  <pc2:cmRplyMk id="{E369ED44-946C-406E-AA70-9AB026C142A9}"/>
                </pc2:cmRplyMkLst>
              </pc226:cmRplyChg>
              <pc226:cmRplyChg chg="del">
                <pc226:chgData name="Megan Faller" userId="9d1e07f7-a773-4974-a6b0-b3caef776a66" providerId="ADAL" clId="{DF39E695-2721-4C34-AAA3-E4E65FE71320}" dt="2023-05-19T18:26:41.135" v="12526"/>
                <pc2:cmRplyMkLst xmlns:pc2="http://schemas.microsoft.com/office/powerpoint/2019/9/main/command">
                  <pc:docMk/>
                  <pc:sldMk cId="4230592929" sldId="1948"/>
                  <pc2:cmMk id="{CBFE782A-4B17-4DDC-AE39-F694A45AF972}"/>
                  <pc2:cmRplyMk id="{F57A0695-1419-4DC4-B240-C7725F6851B7}"/>
                </pc2:cmRplyMkLst>
              </pc226:cmRplyChg>
              <pc226:cmRplyChg chg="add del">
                <pc226:chgData name="Megan Faller" userId="9d1e07f7-a773-4974-a6b0-b3caef776a66" providerId="ADAL" clId="{DF39E695-2721-4C34-AAA3-E4E65FE71320}" dt="2023-05-19T18:26:19.479" v="12525"/>
                <pc2:cmRplyMkLst xmlns:pc2="http://schemas.microsoft.com/office/powerpoint/2019/9/main/command">
                  <pc:docMk/>
                  <pc:sldMk cId="4230592929" sldId="1948"/>
                  <pc2:cmMk id="{CBFE782A-4B17-4DDC-AE39-F694A45AF972}"/>
                  <pc2:cmRplyMk id="{0E2D3BC5-A6D6-43E2-9CEE-95EB69D8DF40}"/>
                </pc2:cmRplyMkLst>
              </pc226:cmRplyChg>
              <pc226:cmRplyChg chg="add">
                <pc226:chgData name="Megan Faller" userId="9d1e07f7-a773-4974-a6b0-b3caef776a66" providerId="ADAL" clId="{DF39E695-2721-4C34-AAA3-E4E65FE71320}" dt="2023-05-23T14:08:51.913" v="20521"/>
                <pc2:cmRplyMkLst xmlns:pc2="http://schemas.microsoft.com/office/powerpoint/2019/9/main/command">
                  <pc:docMk/>
                  <pc:sldMk cId="4230592929" sldId="1948"/>
                  <pc2:cmMk id="{CBFE782A-4B17-4DDC-AE39-F694A45AF972}"/>
                  <pc2:cmRplyMk id="{EA05A7D6-D2B6-4598-8EA5-68CDB6EEE428}"/>
                </pc2:cmRplyMkLst>
              </pc226:cmRplyChg>
            </pc226:cmChg>
            <pc226:cmChg xmlns:pc226="http://schemas.microsoft.com/office/powerpoint/2022/06/main/command" chg="add del mod">
              <pc226:chgData name="Megan Faller" userId="9d1e07f7-a773-4974-a6b0-b3caef776a66" providerId="ADAL" clId="{DF39E695-2721-4C34-AAA3-E4E65FE71320}" dt="2023-05-05T18:47:26.420" v="6952"/>
              <pc2:cmMkLst xmlns:pc2="http://schemas.microsoft.com/office/powerpoint/2019/9/main/command">
                <pc:docMk/>
                <pc:sldMk cId="4230592929" sldId="1948"/>
                <pc2:cmMk id="{2C132D88-7978-430A-8C0F-42A0154A8382}"/>
              </pc2:cmMkLst>
              <pc226:cmRplyChg chg="add mod">
                <pc226:chgData name="Megan Faller" userId="9d1e07f7-a773-4974-a6b0-b3caef776a66" providerId="ADAL" clId="{DF39E695-2721-4C34-AAA3-E4E65FE71320}" dt="2023-05-05T18:47:23.674" v="6951"/>
                <pc2:cmRplyMkLst xmlns:pc2="http://schemas.microsoft.com/office/powerpoint/2019/9/main/command">
                  <pc:docMk/>
                  <pc:sldMk cId="4230592929" sldId="1948"/>
                  <pc2:cmMk id="{2C132D88-7978-430A-8C0F-42A0154A8382}"/>
                  <pc2:cmRplyMk id="{7932F6DC-95B7-444E-8F87-5FC9B2DA0D4D}"/>
                </pc2:cmRplyMkLst>
              </pc226:cmRplyChg>
            </pc226:cmChg>
            <pc226:cmChg xmlns:pc226="http://schemas.microsoft.com/office/powerpoint/2022/06/main/command" chg="add del">
              <pc226:chgData name="Megan Faller" userId="9d1e07f7-a773-4974-a6b0-b3caef776a66" providerId="ADAL" clId="{DF39E695-2721-4C34-AAA3-E4E65FE71320}" dt="2023-05-25T12:58:06.904" v="26174"/>
              <pc2:cmMkLst xmlns:pc2="http://schemas.microsoft.com/office/powerpoint/2019/9/main/command">
                <pc:docMk/>
                <pc:sldMk cId="4230592929" sldId="1948"/>
                <pc2:cmMk id="{0233F1C2-1141-49DA-B1DE-60B1C204B35B}"/>
              </pc2:cmMkLst>
            </pc226:cmChg>
          </p:ext>
        </pc:extLst>
      </pc:sldChg>
      <pc:sldChg chg="addSp delSp modSp new del mod modShow addCm delCm modCm modNotesTx">
        <pc:chgData name="Megan Faller" userId="9d1e07f7-a773-4974-a6b0-b3caef776a66" providerId="ADAL" clId="{DF39E695-2721-4C34-AAA3-E4E65FE71320}" dt="2023-05-23T20:15:29.706" v="25352" actId="2696"/>
        <pc:sldMkLst>
          <pc:docMk/>
          <pc:sldMk cId="1328575495" sldId="1949"/>
        </pc:sldMkLst>
        <pc:spChg chg="del mod">
          <ac:chgData name="Megan Faller" userId="9d1e07f7-a773-4974-a6b0-b3caef776a66" providerId="ADAL" clId="{DF39E695-2721-4C34-AAA3-E4E65FE71320}" dt="2023-05-19T16:58:34.059" v="12440" actId="21"/>
          <ac:spMkLst>
            <pc:docMk/>
            <pc:sldMk cId="1328575495" sldId="1949"/>
            <ac:spMk id="2" creationId="{3EB42E49-2D17-ABA7-EA56-916E367D5AE7}"/>
          </ac:spMkLst>
        </pc:spChg>
        <pc:spChg chg="add mod">
          <ac:chgData name="Megan Faller" userId="9d1e07f7-a773-4974-a6b0-b3caef776a66" providerId="ADAL" clId="{DF39E695-2721-4C34-AAA3-E4E65FE71320}" dt="2023-05-23T14:04:17.959" v="20241" actId="1076"/>
          <ac:spMkLst>
            <pc:docMk/>
            <pc:sldMk cId="1328575495" sldId="1949"/>
            <ac:spMk id="2" creationId="{5D032FAA-C74C-3ECC-C14E-BD2C471FE5DC}"/>
          </ac:spMkLst>
        </pc:spChg>
        <pc:spChg chg="mod">
          <ac:chgData name="Megan Faller" userId="9d1e07f7-a773-4974-a6b0-b3caef776a66" providerId="ADAL" clId="{DF39E695-2721-4C34-AAA3-E4E65FE71320}" dt="2023-05-23T17:02:29.158" v="24702" actId="20577"/>
          <ac:spMkLst>
            <pc:docMk/>
            <pc:sldMk cId="1328575495" sldId="1949"/>
            <ac:spMk id="3" creationId="{7D24B6FB-A5CC-F4A5-2CB9-1930B26F1EC3}"/>
          </ac:spMkLst>
        </pc:spChg>
        <pc:spChg chg="del mod">
          <ac:chgData name="Megan Faller" userId="9d1e07f7-a773-4974-a6b0-b3caef776a66" providerId="ADAL" clId="{DF39E695-2721-4C34-AAA3-E4E65FE71320}" dt="2023-05-19T16:59:50.008" v="12459" actId="478"/>
          <ac:spMkLst>
            <pc:docMk/>
            <pc:sldMk cId="1328575495" sldId="1949"/>
            <ac:spMk id="4" creationId="{86BAE792-D722-E359-BD9F-B89816EE1AAF}"/>
          </ac:spMkLst>
        </pc:spChg>
        <pc:spChg chg="add mod">
          <ac:chgData name="Megan Faller" userId="9d1e07f7-a773-4974-a6b0-b3caef776a66" providerId="ADAL" clId="{DF39E695-2721-4C34-AAA3-E4E65FE71320}" dt="2023-05-19T16:59:12.643" v="12456"/>
          <ac:spMkLst>
            <pc:docMk/>
            <pc:sldMk cId="1328575495" sldId="1949"/>
            <ac:spMk id="6" creationId="{65E71EC0-656F-3E98-10EA-A6F344FB1A8E}"/>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6:39:16.836" v="24601"/>
              <pc2:cmMkLst xmlns:pc2="http://schemas.microsoft.com/office/powerpoint/2019/9/main/command">
                <pc:docMk/>
                <pc:sldMk cId="1328575495" sldId="1949"/>
                <pc2:cmMk id="{99F89D6D-4591-48C8-8CC1-5D9965BB0BB4}"/>
              </pc2:cmMkLst>
              <pc226:cmRplyChg chg="add">
                <pc226:chgData name="Megan Faller" userId="9d1e07f7-a773-4974-a6b0-b3caef776a66" providerId="ADAL" clId="{DF39E695-2721-4C34-AAA3-E4E65FE71320}" dt="2023-05-23T14:52:33.117" v="20716"/>
                <pc2:cmRplyMkLst xmlns:pc2="http://schemas.microsoft.com/office/powerpoint/2019/9/main/command">
                  <pc:docMk/>
                  <pc:sldMk cId="1328575495" sldId="1949"/>
                  <pc2:cmMk id="{99F89D6D-4591-48C8-8CC1-5D9965BB0BB4}"/>
                  <pc2:cmRplyMk id="{69D04662-FF49-4A63-9DFC-F396681A3824}"/>
                </pc2:cmRplyMkLst>
              </pc226:cmRplyChg>
              <pc226:cmRplyChg chg="add">
                <pc226:chgData name="Megan Faller" userId="9d1e07f7-a773-4974-a6b0-b3caef776a66" providerId="ADAL" clId="{DF39E695-2721-4C34-AAA3-E4E65FE71320}" dt="2023-05-23T14:04:32.665" v="20242"/>
                <pc2:cmRplyMkLst xmlns:pc2="http://schemas.microsoft.com/office/powerpoint/2019/9/main/command">
                  <pc:docMk/>
                  <pc:sldMk cId="1328575495" sldId="1949"/>
                  <pc2:cmMk id="{99F89D6D-4591-48C8-8CC1-5D9965BB0BB4}"/>
                  <pc2:cmRplyMk id="{36D5C7BF-72B0-4F1B-A965-DD8856284796}"/>
                </pc2:cmRplyMkLst>
              </pc226:cmRplyChg>
              <pc226:cmRplyChg chg="add">
                <pc226:chgData name="Megan Faller" userId="9d1e07f7-a773-4974-a6b0-b3caef776a66" providerId="ADAL" clId="{DF39E695-2721-4C34-AAA3-E4E65FE71320}" dt="2023-05-23T16:39:16.836" v="24601"/>
                <pc2:cmRplyMkLst xmlns:pc2="http://schemas.microsoft.com/office/powerpoint/2019/9/main/command">
                  <pc:docMk/>
                  <pc:sldMk cId="1328575495" sldId="1949"/>
                  <pc2:cmMk id="{99F89D6D-4591-48C8-8CC1-5D9965BB0BB4}"/>
                  <pc2:cmRplyMk id="{1C3247F3-4D29-4032-B8FA-6502199B61A0}"/>
                </pc2:cmRplyMkLst>
              </pc226:cmRplyChg>
            </pc226:cmChg>
            <pc226:cmChg xmlns:pc226="http://schemas.microsoft.com/office/powerpoint/2022/06/main/command" chg="add del">
              <pc226:chgData name="Megan Faller" userId="9d1e07f7-a773-4974-a6b0-b3caef776a66" providerId="ADAL" clId="{DF39E695-2721-4C34-AAA3-E4E65FE71320}" dt="2023-05-05T18:58:33.110" v="7411"/>
              <pc2:cmMkLst xmlns:pc2="http://schemas.microsoft.com/office/powerpoint/2019/9/main/command">
                <pc:docMk/>
                <pc:sldMk cId="1328575495" sldId="1949"/>
                <pc2:cmMk id="{4C69DD81-E094-48CD-AC5A-6C78B97CA8C1}"/>
              </pc2:cmMkLst>
              <pc226:cmRplyChg chg="add">
                <pc226:chgData name="Megan Faller" userId="9d1e07f7-a773-4974-a6b0-b3caef776a66" providerId="ADAL" clId="{DF39E695-2721-4C34-AAA3-E4E65FE71320}" dt="2023-05-02T15:51:40.055" v="475"/>
                <pc2:cmRplyMkLst xmlns:pc2="http://schemas.microsoft.com/office/powerpoint/2019/9/main/command">
                  <pc:docMk/>
                  <pc:sldMk cId="1328575495" sldId="1949"/>
                  <pc2:cmMk id="{4C69DD81-E094-48CD-AC5A-6C78B97CA8C1}"/>
                  <pc2:cmRplyMk id="{3E1E7113-4015-4BDF-BE89-B0DD8FD7F7FE}"/>
                </pc2:cmRplyMkLst>
              </pc226:cmRplyChg>
              <pc226:cmRplyChg chg="add">
                <pc226:chgData name="Megan Faller" userId="9d1e07f7-a773-4974-a6b0-b3caef776a66" providerId="ADAL" clId="{DF39E695-2721-4C34-AAA3-E4E65FE71320}" dt="2023-05-05T14:02:42.115" v="1525"/>
                <pc2:cmRplyMkLst xmlns:pc2="http://schemas.microsoft.com/office/powerpoint/2019/9/main/command">
                  <pc:docMk/>
                  <pc:sldMk cId="1328575495" sldId="1949"/>
                  <pc2:cmMk id="{4C69DD81-E094-48CD-AC5A-6C78B97CA8C1}"/>
                  <pc2:cmRplyMk id="{2928E2F4-4C72-42DB-B959-02B56F7679FE}"/>
                </pc2:cmRplyMkLst>
              </pc226:cmRplyChg>
              <pc226:cmRplyChg chg="add">
                <pc226:chgData name="Megan Faller" userId="9d1e07f7-a773-4974-a6b0-b3caef776a66" providerId="ADAL" clId="{DF39E695-2721-4C34-AAA3-E4E65FE71320}" dt="2023-05-05T14:01:41.490" v="1520"/>
                <pc2:cmRplyMkLst xmlns:pc2="http://schemas.microsoft.com/office/powerpoint/2019/9/main/command">
                  <pc:docMk/>
                  <pc:sldMk cId="1328575495" sldId="1949"/>
                  <pc2:cmMk id="{4C69DD81-E094-48CD-AC5A-6C78B97CA8C1}"/>
                  <pc2:cmRplyMk id="{81E9A2F7-7EA3-4FB2-A3A5-6518E77A5480}"/>
                </pc2:cmRplyMkLst>
              </pc226:cmRplyChg>
            </pc226:cmChg>
            <pc226:cmChg xmlns:pc226="http://schemas.microsoft.com/office/powerpoint/2022/06/main/command" chg="add del">
              <pc226:chgData name="Megan Faller" userId="9d1e07f7-a773-4974-a6b0-b3caef776a66" providerId="ADAL" clId="{DF39E695-2721-4C34-AAA3-E4E65FE71320}" dt="2023-05-23T13:54:06.043" v="19646"/>
              <pc2:cmMkLst xmlns:pc2="http://schemas.microsoft.com/office/powerpoint/2019/9/main/command">
                <pc:docMk/>
                <pc:sldMk cId="1328575495" sldId="1949"/>
                <pc2:cmMk id="{B7C57BD0-8C42-4B9D-9F83-42CDF6C4D052}"/>
              </pc2:cmMkLst>
            </pc226:cmChg>
            <pc226:cmChg xmlns:pc226="http://schemas.microsoft.com/office/powerpoint/2022/06/main/command" chg="add del">
              <pc226:chgData name="Megan Faller" userId="9d1e07f7-a773-4974-a6b0-b3caef776a66" providerId="ADAL" clId="{DF39E695-2721-4C34-AAA3-E4E65FE71320}" dt="2023-05-23T13:54:08.061" v="19647"/>
              <pc2:cmMkLst xmlns:pc2="http://schemas.microsoft.com/office/powerpoint/2019/9/main/command">
                <pc:docMk/>
                <pc:sldMk cId="1328575495" sldId="1949"/>
                <pc2:cmMk id="{E7E2EAD0-47FA-4C37-8CF3-879ACF9C7812}"/>
              </pc2:cmMkLst>
              <pc226:cmRplyChg chg="add del">
                <pc226:chgData name="Megan Faller" userId="9d1e07f7-a773-4974-a6b0-b3caef776a66" providerId="ADAL" clId="{DF39E695-2721-4C34-AAA3-E4E65FE71320}" dt="2023-05-05T18:58:50.634" v="7413"/>
                <pc2:cmRplyMkLst xmlns:pc2="http://schemas.microsoft.com/office/powerpoint/2019/9/main/command">
                  <pc:docMk/>
                  <pc:sldMk cId="1328575495" sldId="1949"/>
                  <pc2:cmMk id="{E7E2EAD0-47FA-4C37-8CF3-879ACF9C7812}"/>
                  <pc2:cmRplyMk id="{75FED120-9CCF-429C-AFA7-D3B6E40720C0}"/>
                </pc2:cmRplyMkLst>
              </pc226:cmRplyChg>
              <pc226:cmRplyChg chg="add del">
                <pc226:chgData name="Megan Faller" userId="9d1e07f7-a773-4974-a6b0-b3caef776a66" providerId="ADAL" clId="{DF39E695-2721-4C34-AAA3-E4E65FE71320}" dt="2023-05-05T18:58:48.824" v="7412"/>
                <pc2:cmRplyMkLst xmlns:pc2="http://schemas.microsoft.com/office/powerpoint/2019/9/main/command">
                  <pc:docMk/>
                  <pc:sldMk cId="1328575495" sldId="1949"/>
                  <pc2:cmMk id="{E7E2EAD0-47FA-4C37-8CF3-879ACF9C7812}"/>
                  <pc2:cmRplyMk id="{4488F828-0D50-441F-8BF3-A89032627419}"/>
                </pc2:cmRplyMkLst>
              </pc226:cmRplyChg>
              <pc226:cmRplyChg chg="add mod">
                <pc226:chgData name="Megan Faller" userId="9d1e07f7-a773-4974-a6b0-b3caef776a66" providerId="ADAL" clId="{DF39E695-2721-4C34-AAA3-E4E65FE71320}" dt="2023-05-05T18:59:34.042" v="7416"/>
                <pc2:cmRplyMkLst xmlns:pc2="http://schemas.microsoft.com/office/powerpoint/2019/9/main/command">
                  <pc:docMk/>
                  <pc:sldMk cId="1328575495" sldId="1949"/>
                  <pc2:cmMk id="{E7E2EAD0-47FA-4C37-8CF3-879ACF9C7812}"/>
                  <pc2:cmRplyMk id="{3A8D7D53-E818-4FD6-B449-7FA2CEEE1325}"/>
                </pc2:cmRplyMkLst>
              </pc226:cmRplyChg>
              <pc226:cmRplyChg chg="add del mod">
                <pc226:chgData name="Megan Faller" userId="9d1e07f7-a773-4974-a6b0-b3caef776a66" providerId="ADAL" clId="{DF39E695-2721-4C34-AAA3-E4E65FE71320}" dt="2023-05-19T17:03:34.227" v="12499"/>
                <pc2:cmRplyMkLst xmlns:pc2="http://schemas.microsoft.com/office/powerpoint/2019/9/main/command">
                  <pc:docMk/>
                  <pc:sldMk cId="1328575495" sldId="1949"/>
                  <pc2:cmMk id="{E7E2EAD0-47FA-4C37-8CF3-879ACF9C7812}"/>
                  <pc2:cmRplyMk id="{63998AEE-414F-4D9A-A629-5C2555B33165}"/>
                </pc2:cmRplyMkLst>
              </pc226:cmRplyChg>
            </pc226:cmChg>
          </p:ext>
        </pc:extLst>
      </pc:sldChg>
      <pc:sldChg chg="modSp add del mod ord">
        <pc:chgData name="Megan Faller" userId="9d1e07f7-a773-4974-a6b0-b3caef776a66" providerId="ADAL" clId="{DF39E695-2721-4C34-AAA3-E4E65FE71320}" dt="2023-05-05T15:06:34.951" v="1621" actId="2696"/>
        <pc:sldMkLst>
          <pc:docMk/>
          <pc:sldMk cId="994309986" sldId="1950"/>
        </pc:sldMkLst>
        <pc:spChg chg="mod">
          <ac:chgData name="Megan Faller" userId="9d1e07f7-a773-4974-a6b0-b3caef776a66" providerId="ADAL" clId="{DF39E695-2721-4C34-AAA3-E4E65FE71320}" dt="2023-05-05T13:59:57.142" v="1519" actId="20577"/>
          <ac:spMkLst>
            <pc:docMk/>
            <pc:sldMk cId="994309986" sldId="1950"/>
            <ac:spMk id="2" creationId="{3EB42E49-2D17-ABA7-EA56-916E367D5AE7}"/>
          </ac:spMkLst>
        </pc:spChg>
      </pc:sldChg>
      <pc:sldChg chg="addSp delSp modSp add mod setBg addCm delCm modNotesTx">
        <pc:chgData name="Megan Faller" userId="9d1e07f7-a773-4974-a6b0-b3caef776a66" providerId="ADAL" clId="{DF39E695-2721-4C34-AAA3-E4E65FE71320}" dt="2023-05-05T18:39:26.629" v="6714" actId="207"/>
        <pc:sldMkLst>
          <pc:docMk/>
          <pc:sldMk cId="3729511501" sldId="1951"/>
        </pc:sldMkLst>
        <pc:spChg chg="mod">
          <ac:chgData name="Megan Faller" userId="9d1e07f7-a773-4974-a6b0-b3caef776a66" providerId="ADAL" clId="{DF39E695-2721-4C34-AAA3-E4E65FE71320}" dt="2023-05-05T18:39:26.629" v="6714" actId="207"/>
          <ac:spMkLst>
            <pc:docMk/>
            <pc:sldMk cId="3729511501" sldId="1951"/>
            <ac:spMk id="2" creationId="{A4FC3CC7-CE69-D36E-3E46-B2630FDD314E}"/>
          </ac:spMkLst>
        </pc:spChg>
        <pc:spChg chg="add del mod">
          <ac:chgData name="Megan Faller" userId="9d1e07f7-a773-4974-a6b0-b3caef776a66" providerId="ADAL" clId="{DF39E695-2721-4C34-AAA3-E4E65FE71320}" dt="2023-05-05T14:15:31.782" v="1611" actId="478"/>
          <ac:spMkLst>
            <pc:docMk/>
            <pc:sldMk cId="3729511501" sldId="1951"/>
            <ac:spMk id="4" creationId="{602CDFDC-1DA3-7FDF-11B7-9239E671A792}"/>
          </ac:spMkLst>
        </pc:spChg>
        <pc:spChg chg="del">
          <ac:chgData name="Megan Faller" userId="9d1e07f7-a773-4974-a6b0-b3caef776a66" providerId="ADAL" clId="{DF39E695-2721-4C34-AAA3-E4E65FE71320}" dt="2023-05-05T14:15:29.350" v="1610" actId="478"/>
          <ac:spMkLst>
            <pc:docMk/>
            <pc:sldMk cId="3729511501" sldId="1951"/>
            <ac:spMk id="6" creationId="{49CD97C7-97AF-FFFD-2B80-5443FB9F0964}"/>
          </ac:spMkLst>
        </pc:spChg>
        <pc:picChg chg="del mod">
          <ac:chgData name="Megan Faller" userId="9d1e07f7-a773-4974-a6b0-b3caef776a66" providerId="ADAL" clId="{DF39E695-2721-4C34-AAA3-E4E65FE71320}" dt="2023-05-05T14:15:27.415" v="1609" actId="478"/>
          <ac:picMkLst>
            <pc:docMk/>
            <pc:sldMk cId="3729511501" sldId="1951"/>
            <ac:picMk id="5" creationId="{FE2347BF-B5A8-E479-2712-C0AA394096BC}"/>
          </ac:picMkLst>
        </pc:picChg>
        <pc:picChg chg="add del mod">
          <ac:chgData name="Megan Faller" userId="9d1e07f7-a773-4974-a6b0-b3caef776a66" providerId="ADAL" clId="{DF39E695-2721-4C34-AAA3-E4E65FE71320}" dt="2023-05-05T18:38:50.990" v="6706" actId="478"/>
          <ac:picMkLst>
            <pc:docMk/>
            <pc:sldMk cId="3729511501" sldId="1951"/>
            <ac:picMk id="8" creationId="{5D08B273-E206-78A0-5585-E4A478D713A1}"/>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05T18:17:15.339" v="6610"/>
              <pc2:cmMkLst xmlns:pc2="http://schemas.microsoft.com/office/powerpoint/2019/9/main/command">
                <pc:docMk/>
                <pc:sldMk cId="3729511501" sldId="1951"/>
                <pc2:cmMk id="{A16AF0AE-5F4C-4FEB-9BD8-5D6E5B0B3A19}"/>
              </pc2:cmMkLst>
            </pc226:cmChg>
          </p:ext>
        </pc:extLst>
      </pc:sldChg>
      <pc:sldChg chg="addSp delSp modSp add mod addCm delCm modNotesTx">
        <pc:chgData name="Megan Faller" userId="9d1e07f7-a773-4974-a6b0-b3caef776a66" providerId="ADAL" clId="{DF39E695-2721-4C34-AAA3-E4E65FE71320}" dt="2023-05-26T15:35:05.416" v="29641" actId="20577"/>
        <pc:sldMkLst>
          <pc:docMk/>
          <pc:sldMk cId="3248107771" sldId="1952"/>
        </pc:sldMkLst>
        <pc:spChg chg="mod">
          <ac:chgData name="Megan Faller" userId="9d1e07f7-a773-4974-a6b0-b3caef776a66" providerId="ADAL" clId="{DF39E695-2721-4C34-AAA3-E4E65FE71320}" dt="2023-05-26T15:35:05.416" v="29641" actId="20577"/>
          <ac:spMkLst>
            <pc:docMk/>
            <pc:sldMk cId="3248107771" sldId="1952"/>
            <ac:spMk id="6" creationId="{49CD97C7-97AF-FFFD-2B80-5443FB9F0964}"/>
          </ac:spMkLst>
        </pc:spChg>
        <pc:picChg chg="add mod">
          <ac:chgData name="Megan Faller" userId="9d1e07f7-a773-4974-a6b0-b3caef776a66" providerId="ADAL" clId="{DF39E695-2721-4C34-AAA3-E4E65FE71320}" dt="2023-05-05T18:56:34.147" v="7410" actId="1076"/>
          <ac:picMkLst>
            <pc:docMk/>
            <pc:sldMk cId="3248107771" sldId="1952"/>
            <ac:picMk id="3" creationId="{B43EEE96-50A6-E5F8-527D-D38DCA82B2D7}"/>
          </ac:picMkLst>
        </pc:picChg>
        <pc:picChg chg="del">
          <ac:chgData name="Megan Faller" userId="9d1e07f7-a773-4974-a6b0-b3caef776a66" providerId="ADAL" clId="{DF39E695-2721-4C34-AAA3-E4E65FE71320}" dt="2023-05-05T18:26:10.699" v="6673" actId="478"/>
          <ac:picMkLst>
            <pc:docMk/>
            <pc:sldMk cId="3248107771" sldId="1952"/>
            <ac:picMk id="5" creationId="{FE2347BF-B5A8-E479-2712-C0AA394096BC}"/>
          </ac:picMkLst>
        </pc:pic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8:31:42.930" v="13265"/>
              <pc2:cmMkLst xmlns:pc2="http://schemas.microsoft.com/office/powerpoint/2019/9/main/command">
                <pc:docMk/>
                <pc:sldMk cId="3248107771" sldId="1952"/>
                <pc2:cmMk id="{8A282595-3781-434C-BDBE-3554FB086E96}"/>
              </pc2:cmMkLst>
            </pc226:cmChg>
          </p:ext>
        </pc:extLst>
      </pc:sldChg>
      <pc:sldChg chg="addSp delSp modSp new mod ord modClrScheme addCm delCm modCm chgLayout modNotesTx">
        <pc:chgData name="Megan Faller" userId="9d1e07f7-a773-4974-a6b0-b3caef776a66" providerId="ADAL" clId="{DF39E695-2721-4C34-AAA3-E4E65FE71320}" dt="2023-05-25T16:30:04.888" v="28175" actId="1076"/>
        <pc:sldMkLst>
          <pc:docMk/>
          <pc:sldMk cId="2294554864" sldId="1953"/>
        </pc:sldMkLst>
        <pc:spChg chg="del">
          <ac:chgData name="Megan Faller" userId="9d1e07f7-a773-4974-a6b0-b3caef776a66" providerId="ADAL" clId="{DF39E695-2721-4C34-AAA3-E4E65FE71320}" dt="2023-05-19T13:06:13.903" v="7423" actId="700"/>
          <ac:spMkLst>
            <pc:docMk/>
            <pc:sldMk cId="2294554864" sldId="1953"/>
            <ac:spMk id="2" creationId="{848785E9-3D1E-E89F-9D71-C05D41A27218}"/>
          </ac:spMkLst>
        </pc:spChg>
        <pc:spChg chg="add mod">
          <ac:chgData name="Megan Faller" userId="9d1e07f7-a773-4974-a6b0-b3caef776a66" providerId="ADAL" clId="{DF39E695-2721-4C34-AAA3-E4E65FE71320}" dt="2023-05-25T16:30:04.888" v="28175" actId="1076"/>
          <ac:spMkLst>
            <pc:docMk/>
            <pc:sldMk cId="2294554864" sldId="1953"/>
            <ac:spMk id="2" creationId="{D2807756-5C28-B286-C153-3E2FF5BE7481}"/>
          </ac:spMkLst>
        </pc:spChg>
        <pc:spChg chg="del mod ord">
          <ac:chgData name="Megan Faller" userId="9d1e07f7-a773-4974-a6b0-b3caef776a66" providerId="ADAL" clId="{DF39E695-2721-4C34-AAA3-E4E65FE71320}" dt="2023-05-19T13:06:13.903" v="7423" actId="700"/>
          <ac:spMkLst>
            <pc:docMk/>
            <pc:sldMk cId="2294554864" sldId="1953"/>
            <ac:spMk id="3" creationId="{5CCE7007-B062-FB54-809A-422FE4C97F25}"/>
          </ac:spMkLst>
        </pc:spChg>
        <pc:spChg chg="add mod ord">
          <ac:chgData name="Megan Faller" userId="9d1e07f7-a773-4974-a6b0-b3caef776a66" providerId="ADAL" clId="{DF39E695-2721-4C34-AAA3-E4E65FE71320}" dt="2023-05-25T16:29:45.034" v="28171" actId="26606"/>
          <ac:spMkLst>
            <pc:docMk/>
            <pc:sldMk cId="2294554864" sldId="1953"/>
            <ac:spMk id="4" creationId="{59DCB0CF-9CC6-307D-56A8-114DE6ED4784}"/>
          </ac:spMkLst>
        </pc:spChg>
        <pc:spChg chg="add del mod ord">
          <ac:chgData name="Megan Faller" userId="9d1e07f7-a773-4974-a6b0-b3caef776a66" providerId="ADAL" clId="{DF39E695-2721-4C34-AAA3-E4E65FE71320}" dt="2023-05-25T16:29:57.787" v="28173" actId="14100"/>
          <ac:spMkLst>
            <pc:docMk/>
            <pc:sldMk cId="2294554864" sldId="1953"/>
            <ac:spMk id="5" creationId="{E58A95B4-BB24-ABF1-B5A8-98F81F386FF0}"/>
          </ac:spMkLst>
        </pc:spChg>
        <pc:graphicFrameChg chg="add del mod">
          <ac:chgData name="Megan Faller" userId="9d1e07f7-a773-4974-a6b0-b3caef776a66" providerId="ADAL" clId="{DF39E695-2721-4C34-AAA3-E4E65FE71320}" dt="2023-05-25T16:29:45.034" v="28171" actId="26606"/>
          <ac:graphicFrameMkLst>
            <pc:docMk/>
            <pc:sldMk cId="2294554864" sldId="1953"/>
            <ac:graphicFrameMk id="7" creationId="{25212A23-F9E7-8F72-7ABD-323E1225C84A}"/>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DF39E695-2721-4C34-AAA3-E4E65FE71320}" dt="2023-05-19T19:55:06.496" v="17812"/>
              <pc2:cmMkLst xmlns:pc2="http://schemas.microsoft.com/office/powerpoint/2019/9/main/command">
                <pc:docMk/>
                <pc:sldMk cId="2294554864" sldId="1953"/>
                <pc2:cmMk id="{B7962277-FAEF-44ED-9E70-BDFD9D6D6113}"/>
              </pc2:cmMkLst>
              <pc226:cmRplyChg chg="add">
                <pc226:chgData name="Megan Faller" userId="9d1e07f7-a773-4974-a6b0-b3caef776a66" providerId="ADAL" clId="{DF39E695-2721-4C34-AAA3-E4E65FE71320}" dt="2023-05-19T18:46:32.485" v="13967"/>
                <pc2:cmRplyMkLst xmlns:pc2="http://schemas.microsoft.com/office/powerpoint/2019/9/main/command">
                  <pc:docMk/>
                  <pc:sldMk cId="2294554864" sldId="1953"/>
                  <pc2:cmMk id="{B7962277-FAEF-44ED-9E70-BDFD9D6D6113}"/>
                  <pc2:cmRplyMk id="{3236F303-027C-4019-8B16-85E7ED2DC38D}"/>
                </pc2:cmRplyMkLst>
              </pc226:cmRplyChg>
            </pc226:cmChg>
          </p:ext>
        </pc:extLst>
      </pc:sldChg>
      <pc:sldChg chg="addSp delSp modSp new del mod ord modClrScheme addCm modCm chgLayout modNotesTx">
        <pc:chgData name="Megan Faller" userId="9d1e07f7-a773-4974-a6b0-b3caef776a66" providerId="ADAL" clId="{DF39E695-2721-4C34-AAA3-E4E65FE71320}" dt="2023-05-25T18:44:27.079" v="28485" actId="2696"/>
        <pc:sldMkLst>
          <pc:docMk/>
          <pc:sldMk cId="2715750297" sldId="1954"/>
        </pc:sldMkLst>
        <pc:spChg chg="mod ord">
          <ac:chgData name="Megan Faller" userId="9d1e07f7-a773-4974-a6b0-b3caef776a66" providerId="ADAL" clId="{DF39E695-2721-4C34-AAA3-E4E65FE71320}" dt="2023-05-25T18:43:46.835" v="28471" actId="700"/>
          <ac:spMkLst>
            <pc:docMk/>
            <pc:sldMk cId="2715750297" sldId="1954"/>
            <ac:spMk id="2" creationId="{93CEEFBB-62E8-5450-19FE-834205371BFD}"/>
          </ac:spMkLst>
        </pc:spChg>
        <pc:spChg chg="del mod ord">
          <ac:chgData name="Megan Faller" userId="9d1e07f7-a773-4974-a6b0-b3caef776a66" providerId="ADAL" clId="{DF39E695-2721-4C34-AAA3-E4E65FE71320}" dt="2023-05-25T18:43:46.835" v="28471" actId="700"/>
          <ac:spMkLst>
            <pc:docMk/>
            <pc:sldMk cId="2715750297" sldId="1954"/>
            <ac:spMk id="3" creationId="{DDA586C0-ED8F-DCF2-4756-E0B9F734484B}"/>
          </ac:spMkLst>
        </pc:spChg>
        <pc:spChg chg="add mod ord">
          <ac:chgData name="Megan Faller" userId="9d1e07f7-a773-4974-a6b0-b3caef776a66" providerId="ADAL" clId="{DF39E695-2721-4C34-AAA3-E4E65FE71320}" dt="2023-05-25T18:43:53.761" v="28484" actId="20577"/>
          <ac:spMkLst>
            <pc:docMk/>
            <pc:sldMk cId="2715750297" sldId="1954"/>
            <ac:spMk id="4" creationId="{0CCAC628-6973-DA51-0185-6B9C27EE2696}"/>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19T14:26:39.437" v="11247"/>
              <pc2:cmMkLst xmlns:pc2="http://schemas.microsoft.com/office/powerpoint/2019/9/main/command">
                <pc:docMk/>
                <pc:sldMk cId="2715750297" sldId="1954"/>
                <pc2:cmMk id="{0E20CB4A-634F-4B6C-99F5-75D8A509FDCA}"/>
              </pc2:cmMkLst>
              <pc226:cmRplyChg chg="add">
                <pc226:chgData name="Megan Faller" userId="9d1e07f7-a773-4974-a6b0-b3caef776a66" providerId="ADAL" clId="{DF39E695-2721-4C34-AAA3-E4E65FE71320}" dt="2023-05-19T14:26:39.437" v="11247"/>
                <pc2:cmRplyMkLst xmlns:pc2="http://schemas.microsoft.com/office/powerpoint/2019/9/main/command">
                  <pc:docMk/>
                  <pc:sldMk cId="2715750297" sldId="1954"/>
                  <pc2:cmMk id="{0E20CB4A-634F-4B6C-99F5-75D8A509FDCA}"/>
                  <pc2:cmRplyMk id="{9EA92C9C-7B06-46DF-92FB-607FF80F8E66}"/>
                </pc2:cmRplyMkLst>
              </pc226:cmRplyChg>
              <pc226:cmRplyChg chg="add">
                <pc226:chgData name="Megan Faller" userId="9d1e07f7-a773-4974-a6b0-b3caef776a66" providerId="ADAL" clId="{DF39E695-2721-4C34-AAA3-E4E65FE71320}" dt="2023-05-19T14:24:14.769" v="11244"/>
                <pc2:cmRplyMkLst xmlns:pc2="http://schemas.microsoft.com/office/powerpoint/2019/9/main/command">
                  <pc:docMk/>
                  <pc:sldMk cId="2715750297" sldId="1954"/>
                  <pc2:cmMk id="{0E20CB4A-634F-4B6C-99F5-75D8A509FDCA}"/>
                  <pc2:cmRplyMk id="{FFA84AA6-42A7-4FEE-923D-3A1AF0372450}"/>
                </pc2:cmRplyMkLst>
              </pc226:cmRplyChg>
              <pc226:cmRplyChg chg="add">
                <pc226:chgData name="Megan Faller" userId="9d1e07f7-a773-4974-a6b0-b3caef776a66" providerId="ADAL" clId="{DF39E695-2721-4C34-AAA3-E4E65FE71320}" dt="2023-05-19T14:23:43.431" v="11241"/>
                <pc2:cmRplyMkLst xmlns:pc2="http://schemas.microsoft.com/office/powerpoint/2019/9/main/command">
                  <pc:docMk/>
                  <pc:sldMk cId="2715750297" sldId="1954"/>
                  <pc2:cmMk id="{0E20CB4A-634F-4B6C-99F5-75D8A509FDCA}"/>
                  <pc2:cmRplyMk id="{0E9E5BD7-9E99-41E6-AB2D-A184D1F71B75}"/>
                </pc2:cmRplyMkLst>
              </pc226:cmRplyChg>
            </pc226:cmChg>
          </p:ext>
        </pc:extLst>
      </pc:sldChg>
      <pc:sldChg chg="modSp add del mod ord addCm modCm">
        <pc:chgData name="Megan Faller" userId="9d1e07f7-a773-4974-a6b0-b3caef776a66" providerId="ADAL" clId="{DF39E695-2721-4C34-AAA3-E4E65FE71320}" dt="2023-05-25T15:30:35.289" v="27950" actId="2696"/>
        <pc:sldMkLst>
          <pc:docMk/>
          <pc:sldMk cId="1455093064" sldId="1955"/>
        </pc:sldMkLst>
        <pc:spChg chg="mod">
          <ac:chgData name="Megan Faller" userId="9d1e07f7-a773-4974-a6b0-b3caef776a66" providerId="ADAL" clId="{DF39E695-2721-4C34-AAA3-E4E65FE71320}" dt="2023-05-19T20:22:08.225" v="18969" actId="20577"/>
          <ac:spMkLst>
            <pc:docMk/>
            <pc:sldMk cId="1455093064" sldId="1955"/>
            <ac:spMk id="6" creationId="{49CD97C7-97AF-FFFD-2B80-5443FB9F0964}"/>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19T14:52:56.967" v="11298"/>
              <pc2:cmMkLst xmlns:pc2="http://schemas.microsoft.com/office/powerpoint/2019/9/main/command">
                <pc:docMk/>
                <pc:sldMk cId="1455093064" sldId="1955"/>
                <pc2:cmMk id="{F73613A6-46BD-4C6C-A678-71B1A9CD25A2}"/>
              </pc2:cmMkLst>
              <pc226:cmRplyChg chg="add">
                <pc226:chgData name="Megan Faller" userId="9d1e07f7-a773-4974-a6b0-b3caef776a66" providerId="ADAL" clId="{DF39E695-2721-4C34-AAA3-E4E65FE71320}" dt="2023-05-19T14:52:56.967" v="11298"/>
                <pc2:cmRplyMkLst xmlns:pc2="http://schemas.microsoft.com/office/powerpoint/2019/9/main/command">
                  <pc:docMk/>
                  <pc:sldMk cId="1455093064" sldId="1955"/>
                  <pc2:cmMk id="{F73613A6-46BD-4C6C-A678-71B1A9CD25A2}"/>
                  <pc2:cmRplyMk id="{354E56BE-FFD8-4B94-AA5A-395265614143}"/>
                </pc2:cmRplyMkLst>
              </pc226:cmRplyChg>
            </pc226:cmChg>
          </p:ext>
        </pc:extLst>
      </pc:sldChg>
      <pc:sldChg chg="addSp modSp new del mod addCm modCm modNotesTx">
        <pc:chgData name="Megan Faller" userId="9d1e07f7-a773-4974-a6b0-b3caef776a66" providerId="ADAL" clId="{DF39E695-2721-4C34-AAA3-E4E65FE71320}" dt="2023-05-23T20:15:46.562" v="25353" actId="2696"/>
        <pc:sldMkLst>
          <pc:docMk/>
          <pc:sldMk cId="4191338981" sldId="1956"/>
        </pc:sldMkLst>
        <pc:spChg chg="mod">
          <ac:chgData name="Megan Faller" userId="9d1e07f7-a773-4974-a6b0-b3caef776a66" providerId="ADAL" clId="{DF39E695-2721-4C34-AAA3-E4E65FE71320}" dt="2023-05-23T14:07:02.252" v="20505" actId="1076"/>
          <ac:spMkLst>
            <pc:docMk/>
            <pc:sldMk cId="4191338981" sldId="1956"/>
            <ac:spMk id="2" creationId="{50E76EE7-02F0-913D-5895-F27208614666}"/>
          </ac:spMkLst>
        </pc:spChg>
        <pc:spChg chg="mod">
          <ac:chgData name="Megan Faller" userId="9d1e07f7-a773-4974-a6b0-b3caef776a66" providerId="ADAL" clId="{DF39E695-2721-4C34-AAA3-E4E65FE71320}" dt="2023-05-23T14:04:57.761" v="20244" actId="1076"/>
          <ac:spMkLst>
            <pc:docMk/>
            <pc:sldMk cId="4191338981" sldId="1956"/>
            <ac:spMk id="3" creationId="{E8EAF25E-9FC5-18AB-B809-340799074131}"/>
          </ac:spMkLst>
        </pc:spChg>
        <pc:spChg chg="add mod">
          <ac:chgData name="Megan Faller" userId="9d1e07f7-a773-4974-a6b0-b3caef776a66" providerId="ADAL" clId="{DF39E695-2721-4C34-AAA3-E4E65FE71320}" dt="2023-05-23T18:58:44.271" v="24787" actId="20577"/>
          <ac:spMkLst>
            <pc:docMk/>
            <pc:sldMk cId="4191338981" sldId="1956"/>
            <ac:spMk id="5" creationId="{D243C70B-C6D1-3FE8-5CFA-C1D54DF023C0}"/>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4:56:35.865" v="21370"/>
              <pc2:cmMkLst xmlns:pc2="http://schemas.microsoft.com/office/powerpoint/2019/9/main/command">
                <pc:docMk/>
                <pc:sldMk cId="4191338981" sldId="1956"/>
                <pc2:cmMk id="{35A4805F-64D2-464F-ACD7-0290C37F4E1A}"/>
              </pc2:cmMkLst>
              <pc226:cmRplyChg chg="add">
                <pc226:chgData name="Megan Faller" userId="9d1e07f7-a773-4974-a6b0-b3caef776a66" providerId="ADAL" clId="{DF39E695-2721-4C34-AAA3-E4E65FE71320}" dt="2023-05-23T14:56:35.865" v="21370"/>
                <pc2:cmRplyMkLst xmlns:pc2="http://schemas.microsoft.com/office/powerpoint/2019/9/main/command">
                  <pc:docMk/>
                  <pc:sldMk cId="4191338981" sldId="1956"/>
                  <pc2:cmMk id="{35A4805F-64D2-464F-ACD7-0290C37F4E1A}"/>
                  <pc2:cmRplyMk id="{139E2A37-562C-4090-9074-520FC01AB4E8}"/>
                </pc2:cmRplyMkLst>
              </pc226:cmRplyChg>
            </pc226:cmChg>
          </p:ext>
        </pc:extLst>
      </pc:sldChg>
      <pc:sldChg chg="modSp add del mod ord addCm modNotesTx">
        <pc:chgData name="Megan Faller" userId="9d1e07f7-a773-4974-a6b0-b3caef776a66" providerId="ADAL" clId="{DF39E695-2721-4C34-AAA3-E4E65FE71320}" dt="2023-05-23T18:55:05.890" v="24704" actId="2696"/>
        <pc:sldMkLst>
          <pc:docMk/>
          <pc:sldMk cId="1930994490" sldId="1957"/>
        </pc:sldMkLst>
        <pc:spChg chg="mod">
          <ac:chgData name="Megan Faller" userId="9d1e07f7-a773-4974-a6b0-b3caef776a66" providerId="ADAL" clId="{DF39E695-2721-4C34-AAA3-E4E65FE71320}" dt="2023-05-23T16:58:31.074" v="24684" actId="1076"/>
          <ac:spMkLst>
            <pc:docMk/>
            <pc:sldMk cId="1930994490" sldId="1957"/>
            <ac:spMk id="2" creationId="{5D032FAA-C74C-3ECC-C14E-BD2C471FE5DC}"/>
          </ac:spMkLst>
        </pc:spChg>
        <pc:spChg chg="mod">
          <ac:chgData name="Megan Faller" userId="9d1e07f7-a773-4974-a6b0-b3caef776a66" providerId="ADAL" clId="{DF39E695-2721-4C34-AAA3-E4E65FE71320}" dt="2023-05-23T16:58:23.942" v="24683" actId="20577"/>
          <ac:spMkLst>
            <pc:docMk/>
            <pc:sldMk cId="1930994490" sldId="1957"/>
            <ac:spMk id="3" creationId="{7D24B6FB-A5CC-F4A5-2CB9-1930B26F1EC3}"/>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4:10:28.622" v="20528"/>
              <pc2:cmMkLst xmlns:pc2="http://schemas.microsoft.com/office/powerpoint/2019/9/main/command">
                <pc:docMk/>
                <pc:sldMk cId="1930994490" sldId="1957"/>
                <pc2:cmMk id="{1790718B-5272-469A-A623-CB2A08E3F9CB}"/>
              </pc2:cmMkLst>
            </pc226:cmChg>
          </p:ext>
        </pc:extLst>
      </pc:sldChg>
      <pc:sldChg chg="add del ord addCm">
        <pc:chgData name="Megan Faller" userId="9d1e07f7-a773-4974-a6b0-b3caef776a66" providerId="ADAL" clId="{DF39E695-2721-4C34-AAA3-E4E65FE71320}" dt="2023-05-23T18:55:02.763" v="24703" actId="2696"/>
        <pc:sldMkLst>
          <pc:docMk/>
          <pc:sldMk cId="3867653860" sldId="1958"/>
        </pc:sldMkLst>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3T14:10:48.730" v="20529"/>
              <pc2:cmMkLst xmlns:pc2="http://schemas.microsoft.com/office/powerpoint/2019/9/main/command">
                <pc:docMk/>
                <pc:sldMk cId="3867653860" sldId="1958"/>
                <pc2:cmMk id="{4A5D94AD-A066-44B8-B565-982A9C12CC80}"/>
              </pc2:cmMkLst>
            </pc226:cmChg>
          </p:ext>
        </pc:extLst>
      </pc:sldChg>
      <pc:sldChg chg="delSp modSp add mod ord modNotesTx">
        <pc:chgData name="Megan Faller" userId="9d1e07f7-a773-4974-a6b0-b3caef776a66" providerId="ADAL" clId="{DF39E695-2721-4C34-AAA3-E4E65FE71320}" dt="2023-05-25T16:34:20.655" v="28259" actId="20577"/>
        <pc:sldMkLst>
          <pc:docMk/>
          <pc:sldMk cId="1590223077" sldId="1959"/>
        </pc:sldMkLst>
        <pc:spChg chg="mod">
          <ac:chgData name="Megan Faller" userId="9d1e07f7-a773-4974-a6b0-b3caef776a66" providerId="ADAL" clId="{DF39E695-2721-4C34-AAA3-E4E65FE71320}" dt="2023-05-25T16:32:29.196" v="28190" actId="20577"/>
          <ac:spMkLst>
            <pc:docMk/>
            <pc:sldMk cId="1590223077" sldId="1959"/>
            <ac:spMk id="6" creationId="{49CD97C7-97AF-FFFD-2B80-5443FB9F0964}"/>
          </ac:spMkLst>
        </pc:spChg>
        <pc:picChg chg="del">
          <ac:chgData name="Megan Faller" userId="9d1e07f7-a773-4974-a6b0-b3caef776a66" providerId="ADAL" clId="{DF39E695-2721-4C34-AAA3-E4E65FE71320}" dt="2023-05-23T15:40:11.075" v="22399" actId="478"/>
          <ac:picMkLst>
            <pc:docMk/>
            <pc:sldMk cId="1590223077" sldId="1959"/>
            <ac:picMk id="3" creationId="{B43EEE96-50A6-E5F8-527D-D38DCA82B2D7}"/>
          </ac:picMkLst>
        </pc:picChg>
      </pc:sldChg>
      <pc:sldChg chg="delSp modSp add del mod ord addCm modCm modNotesTx">
        <pc:chgData name="Megan Faller" userId="9d1e07f7-a773-4974-a6b0-b3caef776a66" providerId="ADAL" clId="{DF39E695-2721-4C34-AAA3-E4E65FE71320}" dt="2023-05-25T13:27:57.062" v="27498" actId="2696"/>
        <pc:sldMkLst>
          <pc:docMk/>
          <pc:sldMk cId="1068377982" sldId="1960"/>
        </pc:sldMkLst>
        <pc:spChg chg="mod">
          <ac:chgData name="Megan Faller" userId="9d1e07f7-a773-4974-a6b0-b3caef776a66" providerId="ADAL" clId="{DF39E695-2721-4C34-AAA3-E4E65FE71320}" dt="2023-05-23T16:45:44.828" v="24611" actId="20577"/>
          <ac:spMkLst>
            <pc:docMk/>
            <pc:sldMk cId="1068377982" sldId="1960"/>
            <ac:spMk id="2" creationId="{A4FC3CC7-CE69-D36E-3E46-B2630FDD314E}"/>
          </ac:spMkLst>
        </pc:spChg>
        <pc:spChg chg="mod">
          <ac:chgData name="Megan Faller" userId="9d1e07f7-a773-4974-a6b0-b3caef776a66" providerId="ADAL" clId="{DF39E695-2721-4C34-AAA3-E4E65FE71320}" dt="2023-05-23T20:31:50.855" v="26158" actId="20577"/>
          <ac:spMkLst>
            <pc:docMk/>
            <pc:sldMk cId="1068377982" sldId="1960"/>
            <ac:spMk id="6" creationId="{49CD97C7-97AF-FFFD-2B80-5443FB9F0964}"/>
          </ac:spMkLst>
        </pc:spChg>
        <pc:picChg chg="del">
          <ac:chgData name="Megan Faller" userId="9d1e07f7-a773-4974-a6b0-b3caef776a66" providerId="ADAL" clId="{DF39E695-2721-4C34-AAA3-E4E65FE71320}" dt="2023-05-23T16:35:22.513" v="24544" actId="478"/>
          <ac:picMkLst>
            <pc:docMk/>
            <pc:sldMk cId="1068377982" sldId="1960"/>
            <ac:picMk id="5" creationId="{FE2347BF-B5A8-E479-2712-C0AA394096BC}"/>
          </ac:picMkLst>
        </pc:pic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DF39E695-2721-4C34-AAA3-E4E65FE71320}" dt="2023-05-25T13:12:15.086" v="26921"/>
              <pc2:cmMkLst xmlns:pc2="http://schemas.microsoft.com/office/powerpoint/2019/9/main/command">
                <pc:docMk/>
                <pc:sldMk cId="1068377982" sldId="1960"/>
                <pc2:cmMk id="{A6589FE2-C88B-4A21-9539-C613E2095088}"/>
              </pc2:cmMkLst>
              <pc226:cmRplyChg chg="add">
                <pc226:chgData name="Megan Faller" userId="9d1e07f7-a773-4974-a6b0-b3caef776a66" providerId="ADAL" clId="{DF39E695-2721-4C34-AAA3-E4E65FE71320}" dt="2023-05-25T13:12:15.086" v="26921"/>
                <pc2:cmRplyMkLst xmlns:pc2="http://schemas.microsoft.com/office/powerpoint/2019/9/main/command">
                  <pc:docMk/>
                  <pc:sldMk cId="1068377982" sldId="1960"/>
                  <pc2:cmMk id="{A6589FE2-C88B-4A21-9539-C613E2095088}"/>
                  <pc2:cmRplyMk id="{DA988A3F-0687-417D-919D-4BBA4DC5D84C}"/>
                </pc2:cmRplyMkLst>
              </pc226:cmRplyChg>
            </pc226:cmChg>
          </p:ext>
        </pc:extLst>
      </pc:sldChg>
      <pc:sldChg chg="modSp add mod ord modNotesTx">
        <pc:chgData name="Megan Faller" userId="9d1e07f7-a773-4974-a6b0-b3caef776a66" providerId="ADAL" clId="{DF39E695-2721-4C34-AAA3-E4E65FE71320}" dt="2023-05-25T15:58:23.211" v="28085"/>
        <pc:sldMkLst>
          <pc:docMk/>
          <pc:sldMk cId="607757947" sldId="1961"/>
        </pc:sldMkLst>
        <pc:spChg chg="mod">
          <ac:chgData name="Megan Faller" userId="9d1e07f7-a773-4974-a6b0-b3caef776a66" providerId="ADAL" clId="{DF39E695-2721-4C34-AAA3-E4E65FE71320}" dt="2023-05-23T20:26:03.389" v="25941" actId="20577"/>
          <ac:spMkLst>
            <pc:docMk/>
            <pc:sldMk cId="607757947" sldId="1961"/>
            <ac:spMk id="4" creationId="{BAD32CD3-A196-43A5-01A6-1C5FB0CD137A}"/>
          </ac:spMkLst>
        </pc:spChg>
        <pc:graphicFrameChg chg="mod">
          <ac:chgData name="Megan Faller" userId="9d1e07f7-a773-4974-a6b0-b3caef776a66" providerId="ADAL" clId="{DF39E695-2721-4C34-AAA3-E4E65FE71320}" dt="2023-05-25T15:58:23.211" v="28085"/>
          <ac:graphicFrameMkLst>
            <pc:docMk/>
            <pc:sldMk cId="607757947" sldId="1961"/>
            <ac:graphicFrameMk id="16" creationId="{F6CBF596-7BCE-410B-8D1B-EE26FCE0A7B3}"/>
          </ac:graphicFrameMkLst>
        </pc:graphicFrameChg>
      </pc:sldChg>
      <pc:sldChg chg="add ord modNotesTx">
        <pc:chgData name="Megan Faller" userId="9d1e07f7-a773-4974-a6b0-b3caef776a66" providerId="ADAL" clId="{DF39E695-2721-4C34-AAA3-E4E65FE71320}" dt="2023-05-26T17:00:45.918" v="32203" actId="20577"/>
        <pc:sldMkLst>
          <pc:docMk/>
          <pc:sldMk cId="1534977346" sldId="1962"/>
        </pc:sldMkLst>
      </pc:sldChg>
    </pc:docChg>
  </pc:docChgLst>
  <pc:docChgLst>
    <pc:chgData name="Megan Faller" userId="9d1e07f7-a773-4974-a6b0-b3caef776a66" providerId="ADAL" clId="{01BE34BD-F02F-4B50-8CF2-9717E5B56A8C}"/>
    <pc:docChg chg="custSel modSld sldOrd">
      <pc:chgData name="Megan Faller" userId="9d1e07f7-a773-4974-a6b0-b3caef776a66" providerId="ADAL" clId="{01BE34BD-F02F-4B50-8CF2-9717E5B56A8C}" dt="2023-08-10T18:16:19.510" v="985" actId="33524"/>
      <pc:docMkLst>
        <pc:docMk/>
      </pc:docMkLst>
      <pc:sldChg chg="modNotesTx">
        <pc:chgData name="Megan Faller" userId="9d1e07f7-a773-4974-a6b0-b3caef776a66" providerId="ADAL" clId="{01BE34BD-F02F-4B50-8CF2-9717E5B56A8C}" dt="2023-08-03T15:29:13.155" v="0" actId="20577"/>
        <pc:sldMkLst>
          <pc:docMk/>
          <pc:sldMk cId="818714379" sldId="1574"/>
        </pc:sldMkLst>
      </pc:sldChg>
      <pc:sldChg chg="ord modNotesTx">
        <pc:chgData name="Megan Faller" userId="9d1e07f7-a773-4974-a6b0-b3caef776a66" providerId="ADAL" clId="{01BE34BD-F02F-4B50-8CF2-9717E5B56A8C}" dt="2023-08-10T18:12:24.393" v="394"/>
        <pc:sldMkLst>
          <pc:docMk/>
          <pc:sldMk cId="4230592929" sldId="1948"/>
        </pc:sldMkLst>
      </pc:sldChg>
      <pc:sldChg chg="modNotesTx">
        <pc:chgData name="Megan Faller" userId="9d1e07f7-a773-4974-a6b0-b3caef776a66" providerId="ADAL" clId="{01BE34BD-F02F-4B50-8CF2-9717E5B56A8C}" dt="2023-08-10T18:16:19.510" v="985" actId="33524"/>
        <pc:sldMkLst>
          <pc:docMk/>
          <pc:sldMk cId="1590223077" sldId="1959"/>
        </pc:sldMkLst>
      </pc:sldChg>
    </pc:docChg>
  </pc:docChgLst>
  <pc:docChgLst>
    <pc:chgData name="Suzanna Denison" userId="S::sdenison@farmland.org::d95eb4b4-46f8-48c3-94ed-084891ef2b08" providerId="AD" clId="Web-{2BC85D7D-534F-2741-C107-CD6CA88278FB}"/>
    <pc:docChg chg="modSld">
      <pc:chgData name="Suzanna Denison" userId="S::sdenison@farmland.org::d95eb4b4-46f8-48c3-94ed-084891ef2b08" providerId="AD" clId="Web-{2BC85D7D-534F-2741-C107-CD6CA88278FB}" dt="2022-09-20T22:54:35.983" v="557"/>
      <pc:docMkLst>
        <pc:docMk/>
      </pc:docMkLst>
      <pc:sldChg chg="modNotes">
        <pc:chgData name="Suzanna Denison" userId="S::sdenison@farmland.org::d95eb4b4-46f8-48c3-94ed-084891ef2b08" providerId="AD" clId="Web-{2BC85D7D-534F-2741-C107-CD6CA88278FB}" dt="2022-09-20T22:09:46.315" v="93"/>
        <pc:sldMkLst>
          <pc:docMk/>
          <pc:sldMk cId="444607179" sldId="261"/>
        </pc:sldMkLst>
      </pc:sldChg>
      <pc:sldChg chg="modNotes">
        <pc:chgData name="Suzanna Denison" userId="S::sdenison@farmland.org::d95eb4b4-46f8-48c3-94ed-084891ef2b08" providerId="AD" clId="Web-{2BC85D7D-534F-2741-C107-CD6CA88278FB}" dt="2022-09-20T22:40:51.329" v="310"/>
        <pc:sldMkLst>
          <pc:docMk/>
          <pc:sldMk cId="431002283" sldId="1333"/>
        </pc:sldMkLst>
      </pc:sldChg>
      <pc:sldChg chg="modNotes">
        <pc:chgData name="Suzanna Denison" userId="S::sdenison@farmland.org::d95eb4b4-46f8-48c3-94ed-084891ef2b08" providerId="AD" clId="Web-{2BC85D7D-534F-2741-C107-CD6CA88278FB}" dt="2022-09-20T22:24:16.251" v="214"/>
        <pc:sldMkLst>
          <pc:docMk/>
          <pc:sldMk cId="2559334208" sldId="1380"/>
        </pc:sldMkLst>
      </pc:sldChg>
      <pc:sldChg chg="modNotes">
        <pc:chgData name="Suzanna Denison" userId="S::sdenison@farmland.org::d95eb4b4-46f8-48c3-94ed-084891ef2b08" providerId="AD" clId="Web-{2BC85D7D-534F-2741-C107-CD6CA88278FB}" dt="2022-09-20T22:44:56.083" v="345"/>
        <pc:sldMkLst>
          <pc:docMk/>
          <pc:sldMk cId="400612412" sldId="1471"/>
        </pc:sldMkLst>
      </pc:sldChg>
      <pc:sldChg chg="modNotes">
        <pc:chgData name="Suzanna Denison" userId="S::sdenison@farmland.org::d95eb4b4-46f8-48c3-94ed-084891ef2b08" providerId="AD" clId="Web-{2BC85D7D-534F-2741-C107-CD6CA88278FB}" dt="2022-09-20T22:45:11.177" v="351"/>
        <pc:sldMkLst>
          <pc:docMk/>
          <pc:sldMk cId="2347894475" sldId="1474"/>
        </pc:sldMkLst>
      </pc:sldChg>
      <pc:sldChg chg="modNotes">
        <pc:chgData name="Suzanna Denison" userId="S::sdenison@farmland.org::d95eb4b4-46f8-48c3-94ed-084891ef2b08" providerId="AD" clId="Web-{2BC85D7D-534F-2741-C107-CD6CA88278FB}" dt="2022-09-20T22:04:49.279" v="27"/>
        <pc:sldMkLst>
          <pc:docMk/>
          <pc:sldMk cId="1983872127" sldId="1489"/>
        </pc:sldMkLst>
      </pc:sldChg>
      <pc:sldChg chg="modNotes">
        <pc:chgData name="Suzanna Denison" userId="S::sdenison@farmland.org::d95eb4b4-46f8-48c3-94ed-084891ef2b08" providerId="AD" clId="Web-{2BC85D7D-534F-2741-C107-CD6CA88278FB}" dt="2022-09-20T22:04:28.810" v="25"/>
        <pc:sldMkLst>
          <pc:docMk/>
          <pc:sldMk cId="1664093839" sldId="1490"/>
        </pc:sldMkLst>
      </pc:sldChg>
      <pc:sldChg chg="modNotes">
        <pc:chgData name="Suzanna Denison" userId="S::sdenison@farmland.org::d95eb4b4-46f8-48c3-94ed-084891ef2b08" providerId="AD" clId="Web-{2BC85D7D-534F-2741-C107-CD6CA88278FB}" dt="2022-09-20T22:05:03.560" v="33"/>
        <pc:sldMkLst>
          <pc:docMk/>
          <pc:sldMk cId="818714379" sldId="1574"/>
        </pc:sldMkLst>
      </pc:sldChg>
      <pc:sldChg chg="delCm modNotes">
        <pc:chgData name="Suzanna Denison" userId="S::sdenison@farmland.org::d95eb4b4-46f8-48c3-94ed-084891ef2b08" providerId="AD" clId="Web-{2BC85D7D-534F-2741-C107-CD6CA88278FB}" dt="2022-09-20T22:12:41.443" v="136"/>
        <pc:sldMkLst>
          <pc:docMk/>
          <pc:sldMk cId="2223925750" sldId="1597"/>
        </pc:sldMkLst>
      </pc:sldChg>
      <pc:sldChg chg="modNotes">
        <pc:chgData name="Suzanna Denison" userId="S::sdenison@farmland.org::d95eb4b4-46f8-48c3-94ed-084891ef2b08" providerId="AD" clId="Web-{2BC85D7D-534F-2741-C107-CD6CA88278FB}" dt="2022-09-20T22:14:21.382" v="156"/>
        <pc:sldMkLst>
          <pc:docMk/>
          <pc:sldMk cId="3743099034" sldId="1605"/>
        </pc:sldMkLst>
      </pc:sldChg>
      <pc:sldChg chg="delCm modNotes">
        <pc:chgData name="Suzanna Denison" userId="S::sdenison@farmland.org::d95eb4b4-46f8-48c3-94ed-084891ef2b08" providerId="AD" clId="Web-{2BC85D7D-534F-2741-C107-CD6CA88278FB}" dt="2022-09-20T22:09:43.846" v="91"/>
        <pc:sldMkLst>
          <pc:docMk/>
          <pc:sldMk cId="818426838" sldId="1624"/>
        </pc:sldMkLst>
      </pc:sldChg>
      <pc:sldChg chg="modNotes">
        <pc:chgData name="Suzanna Denison" userId="S::sdenison@farmland.org::d95eb4b4-46f8-48c3-94ed-084891ef2b08" providerId="AD" clId="Web-{2BC85D7D-534F-2741-C107-CD6CA88278FB}" dt="2022-09-20T22:13:48.006" v="148"/>
        <pc:sldMkLst>
          <pc:docMk/>
          <pc:sldMk cId="3463328992" sldId="1690"/>
        </pc:sldMkLst>
      </pc:sldChg>
      <pc:sldChg chg="modNotes">
        <pc:chgData name="Suzanna Denison" userId="S::sdenison@farmland.org::d95eb4b4-46f8-48c3-94ed-084891ef2b08" providerId="AD" clId="Web-{2BC85D7D-534F-2741-C107-CD6CA88278FB}" dt="2022-09-20T22:16:19.602" v="181"/>
        <pc:sldMkLst>
          <pc:docMk/>
          <pc:sldMk cId="3618274131" sldId="1691"/>
        </pc:sldMkLst>
      </pc:sldChg>
      <pc:sldChg chg="delCm modNotes">
        <pc:chgData name="Suzanna Denison" userId="S::sdenison@farmland.org::d95eb4b4-46f8-48c3-94ed-084891ef2b08" providerId="AD" clId="Web-{2BC85D7D-534F-2741-C107-CD6CA88278FB}" dt="2022-09-20T22:15:39.602" v="174"/>
        <pc:sldMkLst>
          <pc:docMk/>
          <pc:sldMk cId="3729975545" sldId="1701"/>
        </pc:sldMkLst>
      </pc:sldChg>
      <pc:sldChg chg="modNotes">
        <pc:chgData name="Suzanna Denison" userId="S::sdenison@farmland.org::d95eb4b4-46f8-48c3-94ed-084891ef2b08" providerId="AD" clId="Web-{2BC85D7D-534F-2741-C107-CD6CA88278FB}" dt="2022-09-20T22:45:18.552" v="354"/>
        <pc:sldMkLst>
          <pc:docMk/>
          <pc:sldMk cId="839426859" sldId="1702"/>
        </pc:sldMkLst>
      </pc:sldChg>
      <pc:sldChg chg="modNotes">
        <pc:chgData name="Suzanna Denison" userId="S::sdenison@farmland.org::d95eb4b4-46f8-48c3-94ed-084891ef2b08" providerId="AD" clId="Web-{2BC85D7D-534F-2741-C107-CD6CA88278FB}" dt="2022-09-20T22:12:59.677" v="139"/>
        <pc:sldMkLst>
          <pc:docMk/>
          <pc:sldMk cId="1473740164" sldId="1717"/>
        </pc:sldMkLst>
      </pc:sldChg>
      <pc:sldChg chg="delCm modNotes">
        <pc:chgData name="Suzanna Denison" userId="S::sdenison@farmland.org::d95eb4b4-46f8-48c3-94ed-084891ef2b08" providerId="AD" clId="Web-{2BC85D7D-534F-2741-C107-CD6CA88278FB}" dt="2022-09-20T22:26:09.252" v="261"/>
        <pc:sldMkLst>
          <pc:docMk/>
          <pc:sldMk cId="119012159" sldId="1753"/>
        </pc:sldMkLst>
      </pc:sldChg>
      <pc:sldChg chg="modSp modNotes">
        <pc:chgData name="Suzanna Denison" userId="S::sdenison@farmland.org::d95eb4b4-46f8-48c3-94ed-084891ef2b08" providerId="AD" clId="Web-{2BC85D7D-534F-2741-C107-CD6CA88278FB}" dt="2022-09-20T22:40:30.501" v="306"/>
        <pc:sldMkLst>
          <pc:docMk/>
          <pc:sldMk cId="3106615372" sldId="1754"/>
        </pc:sldMkLst>
        <pc:spChg chg="mod">
          <ac:chgData name="Suzanna Denison" userId="S::sdenison@farmland.org::d95eb4b4-46f8-48c3-94ed-084891ef2b08" providerId="AD" clId="Web-{2BC85D7D-534F-2741-C107-CD6CA88278FB}" dt="2022-09-20T22:38:59.046" v="282" actId="20577"/>
          <ac:spMkLst>
            <pc:docMk/>
            <pc:sldMk cId="3106615372" sldId="1754"/>
            <ac:spMk id="3" creationId="{3A136991-5530-1C95-53E9-11E74F6A23B1}"/>
          </ac:spMkLst>
        </pc:spChg>
      </pc:sldChg>
      <pc:sldChg chg="delCm modNotes">
        <pc:chgData name="Suzanna Denison" userId="S::sdenison@farmland.org::d95eb4b4-46f8-48c3-94ed-084891ef2b08" providerId="AD" clId="Web-{2BC85D7D-534F-2741-C107-CD6CA88278FB}" dt="2022-09-20T22:40:42.407" v="308"/>
        <pc:sldMkLst>
          <pc:docMk/>
          <pc:sldMk cId="2836025511" sldId="1755"/>
        </pc:sldMkLst>
      </pc:sldChg>
      <pc:sldChg chg="modNotes">
        <pc:chgData name="Suzanna Denison" userId="S::sdenison@farmland.org::d95eb4b4-46f8-48c3-94ed-084891ef2b08" providerId="AD" clId="Web-{2BC85D7D-534F-2741-C107-CD6CA88278FB}" dt="2022-09-20T22:48:45.524" v="410"/>
        <pc:sldMkLst>
          <pc:docMk/>
          <pc:sldMk cId="2834883495" sldId="1756"/>
        </pc:sldMkLst>
      </pc:sldChg>
      <pc:sldChg chg="delCm modNotes">
        <pc:chgData name="Suzanna Denison" userId="S::sdenison@farmland.org::d95eb4b4-46f8-48c3-94ed-084891ef2b08" providerId="AD" clId="Web-{2BC85D7D-534F-2741-C107-CD6CA88278FB}" dt="2022-09-20T22:49:03.196" v="412"/>
        <pc:sldMkLst>
          <pc:docMk/>
          <pc:sldMk cId="2229959029" sldId="1757"/>
        </pc:sldMkLst>
      </pc:sldChg>
      <pc:sldChg chg="modNotes">
        <pc:chgData name="Suzanna Denison" userId="S::sdenison@farmland.org::d95eb4b4-46f8-48c3-94ed-084891ef2b08" providerId="AD" clId="Web-{2BC85D7D-534F-2741-C107-CD6CA88278FB}" dt="2022-09-20T22:50:05.697" v="421"/>
        <pc:sldMkLst>
          <pc:docMk/>
          <pc:sldMk cId="2397365298" sldId="1761"/>
        </pc:sldMkLst>
      </pc:sldChg>
      <pc:sldChg chg="modNotes">
        <pc:chgData name="Suzanna Denison" userId="S::sdenison@farmland.org::d95eb4b4-46f8-48c3-94ed-084891ef2b08" providerId="AD" clId="Web-{2BC85D7D-534F-2741-C107-CD6CA88278FB}" dt="2022-09-20T22:49:31.478" v="414"/>
        <pc:sldMkLst>
          <pc:docMk/>
          <pc:sldMk cId="2893251653" sldId="1762"/>
        </pc:sldMkLst>
      </pc:sldChg>
      <pc:sldChg chg="modNotes">
        <pc:chgData name="Suzanna Denison" userId="S::sdenison@farmland.org::d95eb4b4-46f8-48c3-94ed-084891ef2b08" providerId="AD" clId="Web-{2BC85D7D-534F-2741-C107-CD6CA88278FB}" dt="2022-09-20T22:16:14.477" v="179"/>
        <pc:sldMkLst>
          <pc:docMk/>
          <pc:sldMk cId="1459667367" sldId="1797"/>
        </pc:sldMkLst>
      </pc:sldChg>
      <pc:sldChg chg="modNotes">
        <pc:chgData name="Suzanna Denison" userId="S::sdenison@farmland.org::d95eb4b4-46f8-48c3-94ed-084891ef2b08" providerId="AD" clId="Web-{2BC85D7D-534F-2741-C107-CD6CA88278FB}" dt="2022-09-20T22:54:35.983" v="557"/>
        <pc:sldMkLst>
          <pc:docMk/>
          <pc:sldMk cId="374676608" sldId="1801"/>
        </pc:sldMkLst>
      </pc:sldChg>
      <pc:sldChg chg="delCm modNotes">
        <pc:chgData name="Suzanna Denison" userId="S::sdenison@farmland.org::d95eb4b4-46f8-48c3-94ed-084891ef2b08" providerId="AD" clId="Web-{2BC85D7D-534F-2741-C107-CD6CA88278FB}" dt="2022-09-20T22:44:25.364" v="334"/>
        <pc:sldMkLst>
          <pc:docMk/>
          <pc:sldMk cId="2794105786" sldId="1803"/>
        </pc:sldMkLst>
      </pc:sldChg>
      <pc:sldChg chg="modNotes">
        <pc:chgData name="Suzanna Denison" userId="S::sdenison@farmland.org::d95eb4b4-46f8-48c3-94ed-084891ef2b08" providerId="AD" clId="Web-{2BC85D7D-534F-2741-C107-CD6CA88278FB}" dt="2022-09-20T22:46:07.865" v="363"/>
        <pc:sldMkLst>
          <pc:docMk/>
          <pc:sldMk cId="2314545000" sldId="1943"/>
        </pc:sldMkLst>
      </pc:sldChg>
    </pc:docChg>
  </pc:docChgLst>
  <pc:docChgLst>
    <pc:chgData name="Megan Faller" userId="9d1e07f7-a773-4974-a6b0-b3caef776a66" providerId="ADAL" clId="{9D39F1E6-809E-48BC-BE99-34C4D1A5DE2B}"/>
    <pc:docChg chg="modSld modNotesMaster">
      <pc:chgData name="Megan Faller" userId="9d1e07f7-a773-4974-a6b0-b3caef776a66" providerId="ADAL" clId="{9D39F1E6-809E-48BC-BE99-34C4D1A5DE2B}" dt="2023-06-05T19:10:54.033" v="2" actId="20577"/>
      <pc:docMkLst>
        <pc:docMk/>
      </pc:docMkLst>
      <pc:sldChg chg="modNotes">
        <pc:chgData name="Megan Faller" userId="9d1e07f7-a773-4974-a6b0-b3caef776a66" providerId="ADAL" clId="{9D39F1E6-809E-48BC-BE99-34C4D1A5DE2B}" dt="2023-06-05T19:09:09.247" v="0"/>
        <pc:sldMkLst>
          <pc:docMk/>
          <pc:sldMk cId="444607179" sldId="261"/>
        </pc:sldMkLst>
      </pc:sldChg>
      <pc:sldChg chg="modNotes">
        <pc:chgData name="Megan Faller" userId="9d1e07f7-a773-4974-a6b0-b3caef776a66" providerId="ADAL" clId="{9D39F1E6-809E-48BC-BE99-34C4D1A5DE2B}" dt="2023-06-05T19:09:09.247" v="0"/>
        <pc:sldMkLst>
          <pc:docMk/>
          <pc:sldMk cId="431002283" sldId="1333"/>
        </pc:sldMkLst>
      </pc:sldChg>
      <pc:sldChg chg="modNotes">
        <pc:chgData name="Megan Faller" userId="9d1e07f7-a773-4974-a6b0-b3caef776a66" providerId="ADAL" clId="{9D39F1E6-809E-48BC-BE99-34C4D1A5DE2B}" dt="2023-06-05T19:09:09.247" v="0"/>
        <pc:sldMkLst>
          <pc:docMk/>
          <pc:sldMk cId="400612412" sldId="1471"/>
        </pc:sldMkLst>
      </pc:sldChg>
      <pc:sldChg chg="modNotes">
        <pc:chgData name="Megan Faller" userId="9d1e07f7-a773-4974-a6b0-b3caef776a66" providerId="ADAL" clId="{9D39F1E6-809E-48BC-BE99-34C4D1A5DE2B}" dt="2023-06-05T19:09:09.247" v="0"/>
        <pc:sldMkLst>
          <pc:docMk/>
          <pc:sldMk cId="2347894475" sldId="1474"/>
        </pc:sldMkLst>
      </pc:sldChg>
      <pc:sldChg chg="modNotes">
        <pc:chgData name="Megan Faller" userId="9d1e07f7-a773-4974-a6b0-b3caef776a66" providerId="ADAL" clId="{9D39F1E6-809E-48BC-BE99-34C4D1A5DE2B}" dt="2023-06-05T19:09:09.247" v="0"/>
        <pc:sldMkLst>
          <pc:docMk/>
          <pc:sldMk cId="1983872127" sldId="1489"/>
        </pc:sldMkLst>
      </pc:sldChg>
      <pc:sldChg chg="modNotes modNotesTx">
        <pc:chgData name="Megan Faller" userId="9d1e07f7-a773-4974-a6b0-b3caef776a66" providerId="ADAL" clId="{9D39F1E6-809E-48BC-BE99-34C4D1A5DE2B}" dt="2023-06-05T19:10:54.033" v="2" actId="20577"/>
        <pc:sldMkLst>
          <pc:docMk/>
          <pc:sldMk cId="1664093839" sldId="1490"/>
        </pc:sldMkLst>
      </pc:sldChg>
      <pc:sldChg chg="modNotes">
        <pc:chgData name="Megan Faller" userId="9d1e07f7-a773-4974-a6b0-b3caef776a66" providerId="ADAL" clId="{9D39F1E6-809E-48BC-BE99-34C4D1A5DE2B}" dt="2023-06-05T19:09:09.247" v="0"/>
        <pc:sldMkLst>
          <pc:docMk/>
          <pc:sldMk cId="818714379" sldId="1574"/>
        </pc:sldMkLst>
      </pc:sldChg>
      <pc:sldChg chg="modNotes">
        <pc:chgData name="Megan Faller" userId="9d1e07f7-a773-4974-a6b0-b3caef776a66" providerId="ADAL" clId="{9D39F1E6-809E-48BC-BE99-34C4D1A5DE2B}" dt="2023-06-05T19:09:09.247" v="0"/>
        <pc:sldMkLst>
          <pc:docMk/>
          <pc:sldMk cId="2223925750" sldId="1597"/>
        </pc:sldMkLst>
      </pc:sldChg>
      <pc:sldChg chg="modNotes">
        <pc:chgData name="Megan Faller" userId="9d1e07f7-a773-4974-a6b0-b3caef776a66" providerId="ADAL" clId="{9D39F1E6-809E-48BC-BE99-34C4D1A5DE2B}" dt="2023-06-05T19:09:09.247" v="0"/>
        <pc:sldMkLst>
          <pc:docMk/>
          <pc:sldMk cId="3743099034" sldId="1605"/>
        </pc:sldMkLst>
      </pc:sldChg>
      <pc:sldChg chg="modNotes">
        <pc:chgData name="Megan Faller" userId="9d1e07f7-a773-4974-a6b0-b3caef776a66" providerId="ADAL" clId="{9D39F1E6-809E-48BC-BE99-34C4D1A5DE2B}" dt="2023-06-05T19:09:09.247" v="0"/>
        <pc:sldMkLst>
          <pc:docMk/>
          <pc:sldMk cId="818426838" sldId="1624"/>
        </pc:sldMkLst>
      </pc:sldChg>
      <pc:sldChg chg="modNotes">
        <pc:chgData name="Megan Faller" userId="9d1e07f7-a773-4974-a6b0-b3caef776a66" providerId="ADAL" clId="{9D39F1E6-809E-48BC-BE99-34C4D1A5DE2B}" dt="2023-06-05T19:09:09.247" v="0"/>
        <pc:sldMkLst>
          <pc:docMk/>
          <pc:sldMk cId="3463328992" sldId="1690"/>
        </pc:sldMkLst>
      </pc:sldChg>
      <pc:sldChg chg="modNotes">
        <pc:chgData name="Megan Faller" userId="9d1e07f7-a773-4974-a6b0-b3caef776a66" providerId="ADAL" clId="{9D39F1E6-809E-48BC-BE99-34C4D1A5DE2B}" dt="2023-06-05T19:09:09.247" v="0"/>
        <pc:sldMkLst>
          <pc:docMk/>
          <pc:sldMk cId="3618274131" sldId="1691"/>
        </pc:sldMkLst>
      </pc:sldChg>
      <pc:sldChg chg="modNotes">
        <pc:chgData name="Megan Faller" userId="9d1e07f7-a773-4974-a6b0-b3caef776a66" providerId="ADAL" clId="{9D39F1E6-809E-48BC-BE99-34C4D1A5DE2B}" dt="2023-06-05T19:09:09.247" v="0"/>
        <pc:sldMkLst>
          <pc:docMk/>
          <pc:sldMk cId="3729975545" sldId="1701"/>
        </pc:sldMkLst>
      </pc:sldChg>
      <pc:sldChg chg="modNotes">
        <pc:chgData name="Megan Faller" userId="9d1e07f7-a773-4974-a6b0-b3caef776a66" providerId="ADAL" clId="{9D39F1E6-809E-48BC-BE99-34C4D1A5DE2B}" dt="2023-06-05T19:09:09.247" v="0"/>
        <pc:sldMkLst>
          <pc:docMk/>
          <pc:sldMk cId="839426859" sldId="1702"/>
        </pc:sldMkLst>
      </pc:sldChg>
      <pc:sldChg chg="modNotes">
        <pc:chgData name="Megan Faller" userId="9d1e07f7-a773-4974-a6b0-b3caef776a66" providerId="ADAL" clId="{9D39F1E6-809E-48BC-BE99-34C4D1A5DE2B}" dt="2023-06-05T19:09:09.247" v="0"/>
        <pc:sldMkLst>
          <pc:docMk/>
          <pc:sldMk cId="1473740164" sldId="1717"/>
        </pc:sldMkLst>
      </pc:sldChg>
      <pc:sldChg chg="modNotes">
        <pc:chgData name="Megan Faller" userId="9d1e07f7-a773-4974-a6b0-b3caef776a66" providerId="ADAL" clId="{9D39F1E6-809E-48BC-BE99-34C4D1A5DE2B}" dt="2023-06-05T19:09:09.247" v="0"/>
        <pc:sldMkLst>
          <pc:docMk/>
          <pc:sldMk cId="119012159" sldId="1753"/>
        </pc:sldMkLst>
      </pc:sldChg>
      <pc:sldChg chg="modNotes">
        <pc:chgData name="Megan Faller" userId="9d1e07f7-a773-4974-a6b0-b3caef776a66" providerId="ADAL" clId="{9D39F1E6-809E-48BC-BE99-34C4D1A5DE2B}" dt="2023-06-05T19:09:09.247" v="0"/>
        <pc:sldMkLst>
          <pc:docMk/>
          <pc:sldMk cId="2836025511" sldId="1755"/>
        </pc:sldMkLst>
      </pc:sldChg>
      <pc:sldChg chg="modNotes">
        <pc:chgData name="Megan Faller" userId="9d1e07f7-a773-4974-a6b0-b3caef776a66" providerId="ADAL" clId="{9D39F1E6-809E-48BC-BE99-34C4D1A5DE2B}" dt="2023-06-05T19:09:09.247" v="0"/>
        <pc:sldMkLst>
          <pc:docMk/>
          <pc:sldMk cId="2834883495" sldId="1756"/>
        </pc:sldMkLst>
      </pc:sldChg>
      <pc:sldChg chg="modNotes">
        <pc:chgData name="Megan Faller" userId="9d1e07f7-a773-4974-a6b0-b3caef776a66" providerId="ADAL" clId="{9D39F1E6-809E-48BC-BE99-34C4D1A5DE2B}" dt="2023-06-05T19:09:09.247" v="0"/>
        <pc:sldMkLst>
          <pc:docMk/>
          <pc:sldMk cId="2229959029" sldId="1757"/>
        </pc:sldMkLst>
      </pc:sldChg>
      <pc:sldChg chg="modNotes">
        <pc:chgData name="Megan Faller" userId="9d1e07f7-a773-4974-a6b0-b3caef776a66" providerId="ADAL" clId="{9D39F1E6-809E-48BC-BE99-34C4D1A5DE2B}" dt="2023-06-05T19:09:09.247" v="0"/>
        <pc:sldMkLst>
          <pc:docMk/>
          <pc:sldMk cId="2397365298" sldId="1761"/>
        </pc:sldMkLst>
      </pc:sldChg>
      <pc:sldChg chg="modNotes">
        <pc:chgData name="Megan Faller" userId="9d1e07f7-a773-4974-a6b0-b3caef776a66" providerId="ADAL" clId="{9D39F1E6-809E-48BC-BE99-34C4D1A5DE2B}" dt="2023-06-05T19:09:09.247" v="0"/>
        <pc:sldMkLst>
          <pc:docMk/>
          <pc:sldMk cId="2893251653" sldId="1762"/>
        </pc:sldMkLst>
      </pc:sldChg>
      <pc:sldChg chg="modNotes">
        <pc:chgData name="Megan Faller" userId="9d1e07f7-a773-4974-a6b0-b3caef776a66" providerId="ADAL" clId="{9D39F1E6-809E-48BC-BE99-34C4D1A5DE2B}" dt="2023-06-05T19:09:09.247" v="0"/>
        <pc:sldMkLst>
          <pc:docMk/>
          <pc:sldMk cId="1459667367" sldId="1797"/>
        </pc:sldMkLst>
      </pc:sldChg>
      <pc:sldChg chg="modNotes">
        <pc:chgData name="Megan Faller" userId="9d1e07f7-a773-4974-a6b0-b3caef776a66" providerId="ADAL" clId="{9D39F1E6-809E-48BC-BE99-34C4D1A5DE2B}" dt="2023-06-05T19:09:09.247" v="0"/>
        <pc:sldMkLst>
          <pc:docMk/>
          <pc:sldMk cId="2794105786" sldId="1803"/>
        </pc:sldMkLst>
      </pc:sldChg>
      <pc:sldChg chg="modNotes">
        <pc:chgData name="Megan Faller" userId="9d1e07f7-a773-4974-a6b0-b3caef776a66" providerId="ADAL" clId="{9D39F1E6-809E-48BC-BE99-34C4D1A5DE2B}" dt="2023-06-05T19:09:09.247" v="0"/>
        <pc:sldMkLst>
          <pc:docMk/>
          <pc:sldMk cId="2314545000" sldId="1943"/>
        </pc:sldMkLst>
      </pc:sldChg>
      <pc:sldChg chg="modNotes">
        <pc:chgData name="Megan Faller" userId="9d1e07f7-a773-4974-a6b0-b3caef776a66" providerId="ADAL" clId="{9D39F1E6-809E-48BC-BE99-34C4D1A5DE2B}" dt="2023-06-05T19:09:09.247" v="0"/>
        <pc:sldMkLst>
          <pc:docMk/>
          <pc:sldMk cId="681374117" sldId="1944"/>
        </pc:sldMkLst>
      </pc:sldChg>
      <pc:sldChg chg="modNotes">
        <pc:chgData name="Megan Faller" userId="9d1e07f7-a773-4974-a6b0-b3caef776a66" providerId="ADAL" clId="{9D39F1E6-809E-48BC-BE99-34C4D1A5DE2B}" dt="2023-06-05T19:09:09.247" v="0"/>
        <pc:sldMkLst>
          <pc:docMk/>
          <pc:sldMk cId="976187578" sldId="1945"/>
        </pc:sldMkLst>
      </pc:sldChg>
      <pc:sldChg chg="modNotes">
        <pc:chgData name="Megan Faller" userId="9d1e07f7-a773-4974-a6b0-b3caef776a66" providerId="ADAL" clId="{9D39F1E6-809E-48BC-BE99-34C4D1A5DE2B}" dt="2023-06-05T19:09:09.247" v="0"/>
        <pc:sldMkLst>
          <pc:docMk/>
          <pc:sldMk cId="874276907" sldId="1946"/>
        </pc:sldMkLst>
      </pc:sldChg>
      <pc:sldChg chg="modNotes">
        <pc:chgData name="Megan Faller" userId="9d1e07f7-a773-4974-a6b0-b3caef776a66" providerId="ADAL" clId="{9D39F1E6-809E-48BC-BE99-34C4D1A5DE2B}" dt="2023-06-05T19:09:09.247" v="0"/>
        <pc:sldMkLst>
          <pc:docMk/>
          <pc:sldMk cId="368244339" sldId="1947"/>
        </pc:sldMkLst>
      </pc:sldChg>
      <pc:sldChg chg="modNotes">
        <pc:chgData name="Megan Faller" userId="9d1e07f7-a773-4974-a6b0-b3caef776a66" providerId="ADAL" clId="{9D39F1E6-809E-48BC-BE99-34C4D1A5DE2B}" dt="2023-06-05T19:09:09.247" v="0"/>
        <pc:sldMkLst>
          <pc:docMk/>
          <pc:sldMk cId="4230592929" sldId="1948"/>
        </pc:sldMkLst>
      </pc:sldChg>
      <pc:sldChg chg="modNotes">
        <pc:chgData name="Megan Faller" userId="9d1e07f7-a773-4974-a6b0-b3caef776a66" providerId="ADAL" clId="{9D39F1E6-809E-48BC-BE99-34C4D1A5DE2B}" dt="2023-06-05T19:09:09.247" v="0"/>
        <pc:sldMkLst>
          <pc:docMk/>
          <pc:sldMk cId="3729511501" sldId="1951"/>
        </pc:sldMkLst>
      </pc:sldChg>
      <pc:sldChg chg="modNotes">
        <pc:chgData name="Megan Faller" userId="9d1e07f7-a773-4974-a6b0-b3caef776a66" providerId="ADAL" clId="{9D39F1E6-809E-48BC-BE99-34C4D1A5DE2B}" dt="2023-06-05T19:09:09.247" v="0"/>
        <pc:sldMkLst>
          <pc:docMk/>
          <pc:sldMk cId="3248107771" sldId="1952"/>
        </pc:sldMkLst>
      </pc:sldChg>
      <pc:sldChg chg="modNotes">
        <pc:chgData name="Megan Faller" userId="9d1e07f7-a773-4974-a6b0-b3caef776a66" providerId="ADAL" clId="{9D39F1E6-809E-48BC-BE99-34C4D1A5DE2B}" dt="2023-06-05T19:09:09.247" v="0"/>
        <pc:sldMkLst>
          <pc:docMk/>
          <pc:sldMk cId="2294554864" sldId="1953"/>
        </pc:sldMkLst>
      </pc:sldChg>
      <pc:sldChg chg="modNotes">
        <pc:chgData name="Megan Faller" userId="9d1e07f7-a773-4974-a6b0-b3caef776a66" providerId="ADAL" clId="{9D39F1E6-809E-48BC-BE99-34C4D1A5DE2B}" dt="2023-06-05T19:09:09.247" v="0"/>
        <pc:sldMkLst>
          <pc:docMk/>
          <pc:sldMk cId="1590223077" sldId="1959"/>
        </pc:sldMkLst>
      </pc:sldChg>
      <pc:sldChg chg="modNotes">
        <pc:chgData name="Megan Faller" userId="9d1e07f7-a773-4974-a6b0-b3caef776a66" providerId="ADAL" clId="{9D39F1E6-809E-48BC-BE99-34C4D1A5DE2B}" dt="2023-06-05T19:09:09.247" v="0"/>
        <pc:sldMkLst>
          <pc:docMk/>
          <pc:sldMk cId="607757947" sldId="1961"/>
        </pc:sldMkLst>
      </pc:sldChg>
      <pc:sldChg chg="modNotes">
        <pc:chgData name="Megan Faller" userId="9d1e07f7-a773-4974-a6b0-b3caef776a66" providerId="ADAL" clId="{9D39F1E6-809E-48BC-BE99-34C4D1A5DE2B}" dt="2023-06-05T19:09:09.247" v="0"/>
        <pc:sldMkLst>
          <pc:docMk/>
          <pc:sldMk cId="1534977346" sldId="1962"/>
        </pc:sldMkLst>
      </pc:sldChg>
    </pc:docChg>
  </pc:docChgLst>
  <pc:docChgLst>
    <pc:chgData name="Holly Stein" userId="S::hstein@farmland.org::804bbe6b-275e-4e51-aefc-777a46ef154e" providerId="AD" clId="Web-{3EB4E597-A7FF-5F37-244D-BFB034E9FFB2}"/>
    <pc:docChg chg="modSld">
      <pc:chgData name="Holly Stein" userId="S::hstein@farmland.org::804bbe6b-275e-4e51-aefc-777a46ef154e" providerId="AD" clId="Web-{3EB4E597-A7FF-5F37-244D-BFB034E9FFB2}" dt="2023-05-09T15:54:08.441" v="32" actId="20577"/>
      <pc:docMkLst>
        <pc:docMk/>
      </pc:docMkLst>
      <pc:sldChg chg="addSp modSp">
        <pc:chgData name="Holly Stein" userId="S::hstein@farmland.org::804bbe6b-275e-4e51-aefc-777a46ef154e" providerId="AD" clId="Web-{3EB4E597-A7FF-5F37-244D-BFB034E9FFB2}" dt="2023-05-09T15:54:08.441" v="32" actId="20577"/>
        <pc:sldMkLst>
          <pc:docMk/>
          <pc:sldMk cId="1328575495" sldId="1949"/>
        </pc:sldMkLst>
        <pc:spChg chg="mod">
          <ac:chgData name="Holly Stein" userId="S::hstein@farmland.org::804bbe6b-275e-4e51-aefc-777a46ef154e" providerId="AD" clId="Web-{3EB4E597-A7FF-5F37-244D-BFB034E9FFB2}" dt="2023-05-09T15:54:08.441" v="32" actId="20577"/>
          <ac:spMkLst>
            <pc:docMk/>
            <pc:sldMk cId="1328575495" sldId="1949"/>
            <ac:spMk id="3" creationId="{7D24B6FB-A5CC-F4A5-2CB9-1930B26F1EC3}"/>
          </ac:spMkLst>
        </pc:spChg>
        <pc:spChg chg="add mod">
          <ac:chgData name="Holly Stein" userId="S::hstein@farmland.org::804bbe6b-275e-4e51-aefc-777a46ef154e" providerId="AD" clId="Web-{3EB4E597-A7FF-5F37-244D-BFB034E9FFB2}" dt="2023-05-09T15:50:09.885" v="25" actId="20577"/>
          <ac:spMkLst>
            <pc:docMk/>
            <pc:sldMk cId="1328575495" sldId="1949"/>
            <ac:spMk id="4" creationId="{86BAE792-D722-E359-BD9F-B89816EE1AAF}"/>
          </ac:spMkLst>
        </pc:spChg>
      </pc:sldChg>
    </pc:docChg>
  </pc:docChgLst>
  <pc:docChgLst>
    <pc:chgData name="Guest User" userId="S::urn:spo:anon#a9c8d85338ba1e8d44bdbad61b8915ea28379c96ad111e79eb002c019eede88d::" providerId="AD" clId="Web-{B2C6703A-0A7D-6F7E-7240-3B021A6AC0AD}"/>
    <pc:docChg chg="mod modSld">
      <pc:chgData name="Guest User" userId="S::urn:spo:anon#a9c8d85338ba1e8d44bdbad61b8915ea28379c96ad111e79eb002c019eede88d::" providerId="AD" clId="Web-{B2C6703A-0A7D-6F7E-7240-3B021A6AC0AD}" dt="2023-05-17T17:30:42.137" v="17"/>
      <pc:docMkLst>
        <pc:docMk/>
      </pc:docMkLst>
      <pc:sldChg chg="modSp addCm delCm">
        <pc:chgData name="Guest User" userId="S::urn:spo:anon#a9c8d85338ba1e8d44bdbad61b8915ea28379c96ad111e79eb002c019eede88d::" providerId="AD" clId="Web-{B2C6703A-0A7D-6F7E-7240-3B021A6AC0AD}" dt="2023-05-17T17:18:47.143" v="5"/>
        <pc:sldMkLst>
          <pc:docMk/>
          <pc:sldMk cId="431002283" sldId="1333"/>
        </pc:sldMkLst>
        <pc:spChg chg="mod">
          <ac:chgData name="Guest User" userId="S::urn:spo:anon#a9c8d85338ba1e8d44bdbad61b8915ea28379c96ad111e79eb002c019eede88d::" providerId="AD" clId="Web-{B2C6703A-0A7D-6F7E-7240-3B021A6AC0AD}" dt="2023-05-17T17:18:22.127" v="4" actId="20577"/>
          <ac:spMkLst>
            <pc:docMk/>
            <pc:sldMk cId="431002283" sldId="1333"/>
            <ac:spMk id="4" creationId="{BE0210D4-CED5-4BB6-818C-2AA1FA00089B}"/>
          </ac:spMkLst>
        </pc:spChg>
        <pc:extLst>
          <p:ext xmlns:p="http://schemas.openxmlformats.org/presentationml/2006/main" uri="{D6D511B9-2390-475A-947B-AFAB55BFBCF1}">
            <pc226:cmChg xmlns:pc226="http://schemas.microsoft.com/office/powerpoint/2022/06/main/command" chg="add del">
              <pc226:chgData name="Guest User" userId="S::urn:spo:anon#a9c8d85338ba1e8d44bdbad61b8915ea28379c96ad111e79eb002c019eede88d::" providerId="AD" clId="Web-{B2C6703A-0A7D-6F7E-7240-3B021A6AC0AD}" dt="2023-05-17T17:18:47.143" v="5"/>
              <pc2:cmMkLst xmlns:pc2="http://schemas.microsoft.com/office/powerpoint/2019/9/main/command">
                <pc:docMk/>
                <pc:sldMk cId="431002283" sldId="1333"/>
                <pc2:cmMk id="{E356BD08-8FEB-4987-8044-A4E7B21C1769}"/>
              </pc2:cmMkLst>
            </pc226:cmChg>
          </p:ext>
        </pc:extLst>
      </pc:sldChg>
      <pc:sldChg chg="addCm">
        <pc:chgData name="Guest User" userId="S::urn:spo:anon#a9c8d85338ba1e8d44bdbad61b8915ea28379c96ad111e79eb002c019eede88d::" providerId="AD" clId="Web-{B2C6703A-0A7D-6F7E-7240-3B021A6AC0AD}" dt="2023-05-17T17:21:37.196" v="7"/>
        <pc:sldMkLst>
          <pc:docMk/>
          <pc:sldMk cId="400612412" sldId="1471"/>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1:37.196" v="7"/>
              <pc2:cmMkLst xmlns:pc2="http://schemas.microsoft.com/office/powerpoint/2019/9/main/command">
                <pc:docMk/>
                <pc:sldMk cId="400612412" sldId="1471"/>
                <pc2:cmMk id="{F2C86CD0-FCE7-4B7B-ACB5-B38D351EA1F6}"/>
              </pc2:cmMkLst>
            </pc226:cmChg>
          </p:ext>
        </pc:extLst>
      </pc:sldChg>
      <pc:sldChg chg="addCm">
        <pc:chgData name="Guest User" userId="S::urn:spo:anon#a9c8d85338ba1e8d44bdbad61b8915ea28379c96ad111e79eb002c019eede88d::" providerId="AD" clId="Web-{B2C6703A-0A7D-6F7E-7240-3B021A6AC0AD}" dt="2023-05-17T17:24:11.217" v="8"/>
        <pc:sldMkLst>
          <pc:docMk/>
          <pc:sldMk cId="2347894475" sldId="1474"/>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4:11.217" v="8"/>
              <pc2:cmMkLst xmlns:pc2="http://schemas.microsoft.com/office/powerpoint/2019/9/main/command">
                <pc:docMk/>
                <pc:sldMk cId="2347894475" sldId="1474"/>
                <pc2:cmMk id="{A914B878-2111-46B2-9E82-8F0E3DC5EBD5}"/>
              </pc2:cmMkLst>
            </pc226:cmChg>
          </p:ext>
        </pc:extLst>
      </pc:sldChg>
      <pc:sldChg chg="addCm">
        <pc:chgData name="Guest User" userId="S::urn:spo:anon#a9c8d85338ba1e8d44bdbad61b8915ea28379c96ad111e79eb002c019eede88d::" providerId="AD" clId="Web-{B2C6703A-0A7D-6F7E-7240-3B021A6AC0AD}" dt="2023-05-17T17:27:18.427" v="11"/>
        <pc:sldMkLst>
          <pc:docMk/>
          <pc:sldMk cId="839426859" sldId="1702"/>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5:10.016" v="9"/>
              <pc2:cmMkLst xmlns:pc2="http://schemas.microsoft.com/office/powerpoint/2019/9/main/command">
                <pc:docMk/>
                <pc:sldMk cId="839426859" sldId="1702"/>
                <pc2:cmMk id="{2035E86B-F55B-48F5-908B-A0AE4A1F4E3C}"/>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27:18.427" v="11"/>
              <pc2:cmMkLst xmlns:pc2="http://schemas.microsoft.com/office/powerpoint/2019/9/main/command">
                <pc:docMk/>
                <pc:sldMk cId="839426859" sldId="1702"/>
                <pc2:cmMk id="{D5AF1C88-B6E1-4143-9845-9B5DA2EE4160}"/>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26:34.409" v="10"/>
              <pc2:cmMkLst xmlns:pc2="http://schemas.microsoft.com/office/powerpoint/2019/9/main/command">
                <pc:docMk/>
                <pc:sldMk cId="839426859" sldId="1702"/>
                <pc2:cmMk id="{577AE3DE-5815-42D6-BF76-E7B02C2F3600}"/>
              </pc2:cmMkLst>
            </pc226:cmChg>
          </p:ext>
        </pc:extLst>
      </pc:sldChg>
      <pc:sldChg chg="addCm">
        <pc:chgData name="Guest User" userId="S::urn:spo:anon#a9c8d85338ba1e8d44bdbad61b8915ea28379c96ad111e79eb002c019eede88d::" providerId="AD" clId="Web-{B2C6703A-0A7D-6F7E-7240-3B021A6AC0AD}" dt="2023-05-17T17:17:15.156" v="1"/>
        <pc:sldMkLst>
          <pc:docMk/>
          <pc:sldMk cId="2836025511" sldId="1755"/>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17:15.156" v="1"/>
              <pc2:cmMkLst xmlns:pc2="http://schemas.microsoft.com/office/powerpoint/2019/9/main/command">
                <pc:docMk/>
                <pc:sldMk cId="2836025511" sldId="1755"/>
                <pc2:cmMk id="{41E4C18B-0E5E-431E-A5CF-977377681FC3}"/>
              </pc2:cmMkLst>
            </pc226:cmChg>
          </p:ext>
        </pc:extLst>
      </pc:sldChg>
      <pc:sldChg chg="addCm">
        <pc:chgData name="Guest User" userId="S::urn:spo:anon#a9c8d85338ba1e8d44bdbad61b8915ea28379c96ad111e79eb002c019eede88d::" providerId="AD" clId="Web-{B2C6703A-0A7D-6F7E-7240-3B021A6AC0AD}" dt="2023-05-17T17:30:42.137" v="17"/>
        <pc:sldMkLst>
          <pc:docMk/>
          <pc:sldMk cId="2834883495" sldId="1756"/>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30:42.137" v="17"/>
              <pc2:cmMkLst xmlns:pc2="http://schemas.microsoft.com/office/powerpoint/2019/9/main/command">
                <pc:docMk/>
                <pc:sldMk cId="2834883495" sldId="1756"/>
                <pc2:cmMk id="{B9A461EF-E4AC-4607-BF98-296D49DD1158}"/>
              </pc2:cmMkLst>
            </pc226:cmChg>
          </p:ext>
        </pc:extLst>
      </pc:sldChg>
      <pc:sldChg chg="addCm">
        <pc:chgData name="Guest User" userId="S::urn:spo:anon#a9c8d85338ba1e8d44bdbad61b8915ea28379c96ad111e79eb002c019eede88d::" providerId="AD" clId="Web-{B2C6703A-0A7D-6F7E-7240-3B021A6AC0AD}" dt="2023-05-17T17:19:30.676" v="6"/>
        <pc:sldMkLst>
          <pc:docMk/>
          <pc:sldMk cId="2794105786" sldId="1803"/>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19:30.676" v="6"/>
              <pc2:cmMkLst xmlns:pc2="http://schemas.microsoft.com/office/powerpoint/2019/9/main/command">
                <pc:docMk/>
                <pc:sldMk cId="2794105786" sldId="1803"/>
                <pc2:cmMk id="{FEB7A1AC-594B-477D-9C77-CA606A0683CF}"/>
              </pc2:cmMkLst>
            </pc226:cmChg>
          </p:ext>
        </pc:extLst>
      </pc:sldChg>
      <pc:sldChg chg="addCm">
        <pc:chgData name="Guest User" userId="S::urn:spo:anon#a9c8d85338ba1e8d44bdbad61b8915ea28379c96ad111e79eb002c019eede88d::" providerId="AD" clId="Web-{B2C6703A-0A7D-6F7E-7240-3B021A6AC0AD}" dt="2023-05-17T17:28:49.227" v="13"/>
        <pc:sldMkLst>
          <pc:docMk/>
          <pc:sldMk cId="2314545000" sldId="1943"/>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8:23.194" v="12"/>
              <pc2:cmMkLst xmlns:pc2="http://schemas.microsoft.com/office/powerpoint/2019/9/main/command">
                <pc:docMk/>
                <pc:sldMk cId="2314545000" sldId="1943"/>
                <pc2:cmMk id="{FCFDF528-872D-48BA-B252-6B5AE114487B}"/>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28:49.227" v="13"/>
              <pc2:cmMkLst xmlns:pc2="http://schemas.microsoft.com/office/powerpoint/2019/9/main/command">
                <pc:docMk/>
                <pc:sldMk cId="2314545000" sldId="1943"/>
                <pc2:cmMk id="{CF78604A-5D38-4042-A308-3AD38496741F}"/>
              </pc2:cmMkLst>
            </pc226:cmChg>
          </p:ext>
        </pc:extLst>
      </pc:sldChg>
      <pc:sldChg chg="addCm">
        <pc:chgData name="Guest User" userId="S::urn:spo:anon#a9c8d85338ba1e8d44bdbad61b8915ea28379c96ad111e79eb002c019eede88d::" providerId="AD" clId="Web-{B2C6703A-0A7D-6F7E-7240-3B021A6AC0AD}" dt="2023-05-17T17:30:22.355" v="16"/>
        <pc:sldMkLst>
          <pc:docMk/>
          <pc:sldMk cId="681374117" sldId="1944"/>
        </pc:sldMkLst>
        <pc:extLst>
          <p:ext xmlns:p="http://schemas.openxmlformats.org/presentationml/2006/main" uri="{D6D511B9-2390-475A-947B-AFAB55BFBCF1}">
            <pc226:cmChg xmlns:pc226="http://schemas.microsoft.com/office/powerpoint/2022/06/main/command" chg="add">
              <pc226:chgData name="Guest User" userId="S::urn:spo:anon#a9c8d85338ba1e8d44bdbad61b8915ea28379c96ad111e79eb002c019eede88d::" providerId="AD" clId="Web-{B2C6703A-0A7D-6F7E-7240-3B021A6AC0AD}" dt="2023-05-17T17:29:45.682" v="14"/>
              <pc2:cmMkLst xmlns:pc2="http://schemas.microsoft.com/office/powerpoint/2019/9/main/command">
                <pc:docMk/>
                <pc:sldMk cId="681374117" sldId="1944"/>
                <pc2:cmMk id="{C0AB983F-9965-4492-ADEE-9B6E7A0D1923}"/>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30:22.355" v="16"/>
              <pc2:cmMkLst xmlns:pc2="http://schemas.microsoft.com/office/powerpoint/2019/9/main/command">
                <pc:docMk/>
                <pc:sldMk cId="681374117" sldId="1944"/>
                <pc2:cmMk id="{BF49D854-3F1D-4ECC-AAD0-FE0E39F6D058}"/>
              </pc2:cmMkLst>
            </pc226:cmChg>
            <pc226:cmChg xmlns:pc226="http://schemas.microsoft.com/office/powerpoint/2022/06/main/command" chg="add">
              <pc226:chgData name="Guest User" userId="S::urn:spo:anon#a9c8d85338ba1e8d44bdbad61b8915ea28379c96ad111e79eb002c019eede88d::" providerId="AD" clId="Web-{B2C6703A-0A7D-6F7E-7240-3B021A6AC0AD}" dt="2023-05-17T17:30:00.057" v="15"/>
              <pc2:cmMkLst xmlns:pc2="http://schemas.microsoft.com/office/powerpoint/2019/9/main/command">
                <pc:docMk/>
                <pc:sldMk cId="681374117" sldId="1944"/>
                <pc2:cmMk id="{2DBE65F1-06DA-4E63-949F-03B9695D68BD}"/>
              </pc2:cmMkLst>
            </pc226:cmChg>
          </p:ext>
        </pc:extLst>
      </pc:sldChg>
    </pc:docChg>
  </pc:docChgLst>
  <pc:docChgLst>
    <pc:chgData name="Megan Faller" userId="9d1e07f7-a773-4974-a6b0-b3caef776a66" providerId="ADAL" clId="{87D4C880-756B-45C1-9CBE-1F9E9E90C52D}"/>
    <pc:docChg chg="modSld">
      <pc:chgData name="Megan Faller" userId="9d1e07f7-a773-4974-a6b0-b3caef776a66" providerId="ADAL" clId="{87D4C880-756B-45C1-9CBE-1F9E9E90C52D}" dt="2022-09-07T17:53:02.673" v="5" actId="20577"/>
      <pc:docMkLst>
        <pc:docMk/>
      </pc:docMkLst>
      <pc:sldChg chg="modSp mod">
        <pc:chgData name="Megan Faller" userId="9d1e07f7-a773-4974-a6b0-b3caef776a66" providerId="ADAL" clId="{87D4C880-756B-45C1-9CBE-1F9E9E90C52D}" dt="2022-09-07T17:53:02.673" v="5" actId="20577"/>
        <pc:sldMkLst>
          <pc:docMk/>
          <pc:sldMk cId="2223925750" sldId="1597"/>
        </pc:sldMkLst>
        <pc:spChg chg="mod">
          <ac:chgData name="Megan Faller" userId="9d1e07f7-a773-4974-a6b0-b3caef776a66" providerId="ADAL" clId="{87D4C880-756B-45C1-9CBE-1F9E9E90C52D}" dt="2022-09-07T17:53:02.673" v="5" actId="20577"/>
          <ac:spMkLst>
            <pc:docMk/>
            <pc:sldMk cId="2223925750" sldId="1597"/>
            <ac:spMk id="9" creationId="{34146494-4C36-2179-0807-DFBC5DD484D6}"/>
          </ac:spMkLst>
        </pc:spChg>
      </pc:sldChg>
    </pc:docChg>
  </pc:docChgLst>
  <pc:docChgLst>
    <pc:chgData name="Holly Stein" userId="S::hstein@farmland.org::804bbe6b-275e-4e51-aefc-777a46ef154e" providerId="AD" clId="Web-{E63F4427-CC3A-23BE-28EF-CEABFDC87D5C}"/>
    <pc:docChg chg="mod modSld">
      <pc:chgData name="Holly Stein" userId="S::hstein@farmland.org::804bbe6b-275e-4e51-aefc-777a46ef154e" providerId="AD" clId="Web-{E63F4427-CC3A-23BE-28EF-CEABFDC87D5C}" dt="2023-05-09T19:36:54.243" v="766" actId="20577"/>
      <pc:docMkLst>
        <pc:docMk/>
      </pc:docMkLst>
      <pc:sldChg chg="modCm">
        <pc:chgData name="Holly Stein" userId="S::hstein@farmland.org::804bbe6b-275e-4e51-aefc-777a46ef154e" providerId="AD" clId="Web-{E63F4427-CC3A-23BE-28EF-CEABFDC87D5C}" dt="2023-05-09T19:05:49.488" v="553"/>
        <pc:sldMkLst>
          <pc:docMk/>
          <pc:sldMk cId="4230592929" sldId="1948"/>
        </pc:sldMkLst>
        <pc:extLst>
          <p:ext xmlns:p="http://schemas.openxmlformats.org/presentationml/2006/main" uri="{D6D511B9-2390-475A-947B-AFAB55BFBCF1}">
            <pc226:cmChg xmlns:pc226="http://schemas.microsoft.com/office/powerpoint/2022/06/main/command" chg="">
              <pc226:chgData name="Holly Stein" userId="S::hstein@farmland.org::804bbe6b-275e-4e51-aefc-777a46ef154e" providerId="AD" clId="Web-{E63F4427-CC3A-23BE-28EF-CEABFDC87D5C}" dt="2023-05-09T19:05:49.488" v="553"/>
              <pc2:cmMkLst xmlns:pc2="http://schemas.microsoft.com/office/powerpoint/2019/9/main/command">
                <pc:docMk/>
                <pc:sldMk cId="4230592929" sldId="1948"/>
                <pc2:cmMk id="{CBFE782A-4B17-4DDC-AE39-F694A45AF972}"/>
              </pc2:cmMkLst>
              <pc226:cmRplyChg chg="add mod">
                <pc226:chgData name="Holly Stein" userId="S::hstein@farmland.org::804bbe6b-275e-4e51-aefc-777a46ef154e" providerId="AD" clId="Web-{E63F4427-CC3A-23BE-28EF-CEABFDC87D5C}" dt="2023-05-09T19:05:49.488" v="553"/>
                <pc2:cmRplyMkLst xmlns:pc2="http://schemas.microsoft.com/office/powerpoint/2019/9/main/command">
                  <pc:docMk/>
                  <pc:sldMk cId="4230592929" sldId="1948"/>
                  <pc2:cmMk id="{CBFE782A-4B17-4DDC-AE39-F694A45AF972}"/>
                  <pc2:cmRplyMk id="{F57A0695-1419-4DC4-B240-C7725F6851B7}"/>
                </pc2:cmRplyMkLst>
              </pc226:cmRplyChg>
            </pc226:cmChg>
          </p:ext>
        </pc:extLst>
      </pc:sldChg>
      <pc:sldChg chg="modSp">
        <pc:chgData name="Holly Stein" userId="S::hstein@farmland.org::804bbe6b-275e-4e51-aefc-777a46ef154e" providerId="AD" clId="Web-{E63F4427-CC3A-23BE-28EF-CEABFDC87D5C}" dt="2023-05-09T19:36:54.243" v="766" actId="20577"/>
        <pc:sldMkLst>
          <pc:docMk/>
          <pc:sldMk cId="1328575495" sldId="1949"/>
        </pc:sldMkLst>
        <pc:spChg chg="mod">
          <ac:chgData name="Holly Stein" userId="S::hstein@farmland.org::804bbe6b-275e-4e51-aefc-777a46ef154e" providerId="AD" clId="Web-{E63F4427-CC3A-23BE-28EF-CEABFDC87D5C}" dt="2023-05-09T19:34:23.888" v="762" actId="14100"/>
          <ac:spMkLst>
            <pc:docMk/>
            <pc:sldMk cId="1328575495" sldId="1949"/>
            <ac:spMk id="2" creationId="{3EB42E49-2D17-ABA7-EA56-916E367D5AE7}"/>
          </ac:spMkLst>
        </pc:spChg>
        <pc:spChg chg="mod">
          <ac:chgData name="Holly Stein" userId="S::hstein@farmland.org::804bbe6b-275e-4e51-aefc-777a46ef154e" providerId="AD" clId="Web-{E63F4427-CC3A-23BE-28EF-CEABFDC87D5C}" dt="2023-05-09T19:34:30.639" v="763" actId="14100"/>
          <ac:spMkLst>
            <pc:docMk/>
            <pc:sldMk cId="1328575495" sldId="1949"/>
            <ac:spMk id="3" creationId="{7D24B6FB-A5CC-F4A5-2CB9-1930B26F1EC3}"/>
          </ac:spMkLst>
        </pc:spChg>
        <pc:spChg chg="mod">
          <ac:chgData name="Holly Stein" userId="S::hstein@farmland.org::804bbe6b-275e-4e51-aefc-777a46ef154e" providerId="AD" clId="Web-{E63F4427-CC3A-23BE-28EF-CEABFDC87D5C}" dt="2023-05-09T19:36:54.243" v="766" actId="20577"/>
          <ac:spMkLst>
            <pc:docMk/>
            <pc:sldMk cId="1328575495" sldId="1949"/>
            <ac:spMk id="4" creationId="{86BAE792-D722-E359-BD9F-B89816EE1AAF}"/>
          </ac:spMkLst>
        </pc:spChg>
      </pc:sldChg>
    </pc:docChg>
  </pc:docChgLst>
  <pc:docChgLst>
    <pc:chgData name="Holly Stein" userId="S::hstein@farmland.org::804bbe6b-275e-4e51-aefc-777a46ef154e" providerId="AD" clId="Web-{4609FEFE-6A38-0393-DC07-8011B05BC0E2}"/>
    <pc:docChg chg="">
      <pc:chgData name="Holly Stein" userId="S::hstein@farmland.org::804bbe6b-275e-4e51-aefc-777a46ef154e" providerId="AD" clId="Web-{4609FEFE-6A38-0393-DC07-8011B05BC0E2}" dt="2023-05-22T14:50:01.907" v="1"/>
      <pc:docMkLst>
        <pc:docMk/>
      </pc:docMkLst>
      <pc:sldChg chg="modCm">
        <pc:chgData name="Holly Stein" userId="S::hstein@farmland.org::804bbe6b-275e-4e51-aefc-777a46ef154e" providerId="AD" clId="Web-{4609FEFE-6A38-0393-DC07-8011B05BC0E2}" dt="2023-05-22T14:50:01.907" v="1"/>
        <pc:sldMkLst>
          <pc:docMk/>
          <pc:sldMk cId="2223925750" sldId="1597"/>
        </pc:sldMkLst>
        <pc:extLst>
          <p:ext xmlns:p="http://schemas.openxmlformats.org/presentationml/2006/main" uri="{D6D511B9-2390-475A-947B-AFAB55BFBCF1}">
            <pc226:cmChg xmlns:pc226="http://schemas.microsoft.com/office/powerpoint/2022/06/main/command" chg="">
              <pc226:chgData name="Holly Stein" userId="S::hstein@farmland.org::804bbe6b-275e-4e51-aefc-777a46ef154e" providerId="AD" clId="Web-{4609FEFE-6A38-0393-DC07-8011B05BC0E2}" dt="2023-05-22T14:50:01.907" v="1"/>
              <pc2:cmMkLst xmlns:pc2="http://schemas.microsoft.com/office/powerpoint/2019/9/main/command">
                <pc:docMk/>
                <pc:sldMk cId="2223925750" sldId="1597"/>
                <pc2:cmMk id="{01D10629-55C9-456E-A565-DC47E60AED93}"/>
              </pc2:cmMkLst>
              <pc226:cmRplyChg chg="add">
                <pc226:chgData name="Holly Stein" userId="S::hstein@farmland.org::804bbe6b-275e-4e51-aefc-777a46ef154e" providerId="AD" clId="Web-{4609FEFE-6A38-0393-DC07-8011B05BC0E2}" dt="2023-05-22T14:50:01.907" v="1"/>
                <pc2:cmRplyMkLst xmlns:pc2="http://schemas.microsoft.com/office/powerpoint/2019/9/main/command">
                  <pc:docMk/>
                  <pc:sldMk cId="2223925750" sldId="1597"/>
                  <pc2:cmMk id="{01D10629-55C9-456E-A565-DC47E60AED93}"/>
                  <pc2:cmRplyMk id="{85A0DD70-60D1-4160-9399-29181A6BED3E}"/>
                </pc2:cmRplyMkLst>
              </pc226:cmRplyChg>
              <pc226:cmRplyChg chg="add">
                <pc226:chgData name="Holly Stein" userId="S::hstein@farmland.org::804bbe6b-275e-4e51-aefc-777a46ef154e" providerId="AD" clId="Web-{4609FEFE-6A38-0393-DC07-8011B05BC0E2}" dt="2023-05-22T14:44:22.675" v="0"/>
                <pc2:cmRplyMkLst xmlns:pc2="http://schemas.microsoft.com/office/powerpoint/2019/9/main/command">
                  <pc:docMk/>
                  <pc:sldMk cId="2223925750" sldId="1597"/>
                  <pc2:cmMk id="{01D10629-55C9-456E-A565-DC47E60AED93}"/>
                  <pc2:cmRplyMk id="{2C935EB8-2180-4305-865F-CEA3F6F03E08}"/>
                </pc2:cmRplyMkLst>
              </pc226:cmRplyChg>
            </pc226:cmChg>
          </p:ext>
        </pc:extLst>
      </pc:sldChg>
    </pc:docChg>
  </pc:docChgLst>
  <pc:docChgLst>
    <pc:chgData name="Jennifer Dempsey" userId="453b4867-db85-45f9-a52f-843b9a141b3f" providerId="ADAL" clId="{153DD26E-6CEC-4A90-9F41-69DF93C37EB7}"/>
    <pc:docChg chg="modSld">
      <pc:chgData name="Jennifer Dempsey" userId="453b4867-db85-45f9-a52f-843b9a141b3f" providerId="ADAL" clId="{153DD26E-6CEC-4A90-9F41-69DF93C37EB7}" dt="2022-09-14T21:39:42.422" v="16"/>
      <pc:docMkLst>
        <pc:docMk/>
      </pc:docMkLst>
      <pc:sldChg chg="modNotesTx">
        <pc:chgData name="Jennifer Dempsey" userId="453b4867-db85-45f9-a52f-843b9a141b3f" providerId="ADAL" clId="{153DD26E-6CEC-4A90-9F41-69DF93C37EB7}" dt="2022-09-14T18:46:56.329" v="12" actId="20577"/>
        <pc:sldMkLst>
          <pc:docMk/>
          <pc:sldMk cId="400612412" sldId="1471"/>
        </pc:sldMkLst>
      </pc:sldChg>
      <pc:sldChg chg="addCm modCm">
        <pc:chgData name="Jennifer Dempsey" userId="453b4867-db85-45f9-a52f-843b9a141b3f" providerId="ADAL" clId="{153DD26E-6CEC-4A90-9F41-69DF93C37EB7}" dt="2022-09-14T16:17:38.304" v="1"/>
        <pc:sldMkLst>
          <pc:docMk/>
          <pc:sldMk cId="2223925750" sldId="1597"/>
        </pc:sldMkLst>
      </pc:sldChg>
      <pc:sldChg chg="addCm modCm modNotesTx">
        <pc:chgData name="Jennifer Dempsey" userId="453b4867-db85-45f9-a52f-843b9a141b3f" providerId="ADAL" clId="{153DD26E-6CEC-4A90-9F41-69DF93C37EB7}" dt="2022-09-14T18:29:14.757" v="7"/>
        <pc:sldMkLst>
          <pc:docMk/>
          <pc:sldMk cId="3743099034" sldId="1605"/>
        </pc:sldMkLst>
      </pc:sldChg>
      <pc:sldChg chg="addCm modCm">
        <pc:chgData name="Jennifer Dempsey" userId="453b4867-db85-45f9-a52f-843b9a141b3f" providerId="ADAL" clId="{153DD26E-6CEC-4A90-9F41-69DF93C37EB7}" dt="2022-09-14T18:32:27.756" v="9"/>
        <pc:sldMkLst>
          <pc:docMk/>
          <pc:sldMk cId="3729975545" sldId="1701"/>
        </pc:sldMkLst>
      </pc:sldChg>
      <pc:sldChg chg="addCm modCm">
        <pc:chgData name="Jennifer Dempsey" userId="453b4867-db85-45f9-a52f-843b9a141b3f" providerId="ADAL" clId="{153DD26E-6CEC-4A90-9F41-69DF93C37EB7}" dt="2022-09-14T21:39:42.422" v="16"/>
        <pc:sldMkLst>
          <pc:docMk/>
          <pc:sldMk cId="1473740164" sldId="1717"/>
        </pc:sldMkLst>
      </pc:sldChg>
      <pc:sldChg chg="addCm">
        <pc:chgData name="Jennifer Dempsey" userId="453b4867-db85-45f9-a52f-843b9a141b3f" providerId="ADAL" clId="{153DD26E-6CEC-4A90-9F41-69DF93C37EB7}" dt="2022-09-14T18:45:07.868" v="10"/>
        <pc:sldMkLst>
          <pc:docMk/>
          <pc:sldMk cId="119012159" sldId="1753"/>
        </pc:sldMkLst>
      </pc:sldChg>
      <pc:sldChg chg="addCm modCm">
        <pc:chgData name="Jennifer Dempsey" userId="453b4867-db85-45f9-a52f-843b9a141b3f" providerId="ADAL" clId="{153DD26E-6CEC-4A90-9F41-69DF93C37EB7}" dt="2022-09-14T18:51:54.207" v="14"/>
        <pc:sldMkLst>
          <pc:docMk/>
          <pc:sldMk cId="2794105786" sldId="1803"/>
        </pc:sldMkLst>
      </pc:sldChg>
      <pc:sldChg chg="addCm">
        <pc:chgData name="Jennifer Dempsey" userId="453b4867-db85-45f9-a52f-843b9a141b3f" providerId="ADAL" clId="{153DD26E-6CEC-4A90-9F41-69DF93C37EB7}" dt="2022-09-14T21:39:06.376" v="15"/>
        <pc:sldMkLst>
          <pc:docMk/>
          <pc:sldMk cId="2410705208" sldId="1958"/>
        </pc:sldMkLst>
      </pc:sldChg>
    </pc:docChg>
  </pc:docChgLst>
  <pc:docChgLst>
    <pc:chgData name="Holly Stein" userId="S::hstein@farmland.org::804bbe6b-275e-4e51-aefc-777a46ef154e" providerId="AD" clId="Web-{FE61963A-E2B8-BAA2-75B5-F0045932225B}"/>
    <pc:docChg chg="modSld">
      <pc:chgData name="Holly Stein" userId="S::hstein@farmland.org::804bbe6b-275e-4e51-aefc-777a46ef154e" providerId="AD" clId="Web-{FE61963A-E2B8-BAA2-75B5-F0045932225B}" dt="2023-08-10T15:31:03.804" v="14" actId="20577"/>
      <pc:docMkLst>
        <pc:docMk/>
      </pc:docMkLst>
      <pc:sldChg chg="modSp">
        <pc:chgData name="Holly Stein" userId="S::hstein@farmland.org::804bbe6b-275e-4e51-aefc-777a46ef154e" providerId="AD" clId="Web-{FE61963A-E2B8-BAA2-75B5-F0045932225B}" dt="2023-08-10T15:31:03.804" v="14" actId="20577"/>
        <pc:sldMkLst>
          <pc:docMk/>
          <pc:sldMk cId="874276907" sldId="1946"/>
        </pc:sldMkLst>
        <pc:spChg chg="mod">
          <ac:chgData name="Holly Stein" userId="S::hstein@farmland.org::804bbe6b-275e-4e51-aefc-777a46ef154e" providerId="AD" clId="Web-{FE61963A-E2B8-BAA2-75B5-F0045932225B}" dt="2023-08-10T15:31:03.804" v="14" actId="20577"/>
          <ac:spMkLst>
            <pc:docMk/>
            <pc:sldMk cId="874276907" sldId="1946"/>
            <ac:spMk id="2" creationId="{B84BC15E-B6C0-44EE-9009-58CEE6C45C75}"/>
          </ac:spMkLst>
        </pc:spChg>
      </pc:sldChg>
    </pc:docChg>
  </pc:docChgLst>
  <pc:docChgLst>
    <pc:chgData name="Corey Thomas" userId="9237f16a-aa8a-4247-af9d-2394dabcec6b" providerId="ADAL" clId="{DCA6DBF1-6A53-461A-8F48-8BCCBDA0C187}"/>
    <pc:docChg chg="modSld">
      <pc:chgData name="Corey Thomas" userId="9237f16a-aa8a-4247-af9d-2394dabcec6b" providerId="ADAL" clId="{DCA6DBF1-6A53-461A-8F48-8BCCBDA0C187}" dt="2023-09-12T13:08:36.852" v="4" actId="20577"/>
      <pc:docMkLst>
        <pc:docMk/>
      </pc:docMkLst>
      <pc:sldChg chg="modNotesTx">
        <pc:chgData name="Corey Thomas" userId="9237f16a-aa8a-4247-af9d-2394dabcec6b" providerId="ADAL" clId="{DCA6DBF1-6A53-461A-8F48-8BCCBDA0C187}" dt="2023-09-12T13:08:36.852" v="4" actId="20577"/>
        <pc:sldMkLst>
          <pc:docMk/>
          <pc:sldMk cId="681374117" sldId="1944"/>
        </pc:sldMkLst>
      </pc:sldChg>
    </pc:docChg>
  </pc:docChgLst>
  <pc:docChgLst>
    <pc:chgData name="Erica Goodman" userId="a8a6b33f-44b3-46a1-9242-303f6215a57c" providerId="ADAL" clId="{C2B69DE2-3BB9-46B7-96A7-31A23F3FC101}"/>
    <pc:docChg chg="undo custSel modSld sldOrd">
      <pc:chgData name="Erica Goodman" userId="a8a6b33f-44b3-46a1-9242-303f6215a57c" providerId="ADAL" clId="{C2B69DE2-3BB9-46B7-96A7-31A23F3FC101}" dt="2022-09-16T17:38:59.791" v="821" actId="21"/>
      <pc:docMkLst>
        <pc:docMk/>
      </pc:docMkLst>
      <pc:sldChg chg="modNotesTx">
        <pc:chgData name="Erica Goodman" userId="a8a6b33f-44b3-46a1-9242-303f6215a57c" providerId="ADAL" clId="{C2B69DE2-3BB9-46B7-96A7-31A23F3FC101}" dt="2022-09-16T17:28:51.967" v="552" actId="20577"/>
        <pc:sldMkLst>
          <pc:docMk/>
          <pc:sldMk cId="2559334208" sldId="1380"/>
        </pc:sldMkLst>
      </pc:sldChg>
      <pc:sldChg chg="addCm">
        <pc:chgData name="Erica Goodman" userId="a8a6b33f-44b3-46a1-9242-303f6215a57c" providerId="ADAL" clId="{C2B69DE2-3BB9-46B7-96A7-31A23F3FC101}" dt="2022-09-16T17:02:31.369" v="1"/>
        <pc:sldMkLst>
          <pc:docMk/>
          <pc:sldMk cId="2223925750" sldId="1597"/>
        </pc:sldMkLst>
      </pc:sldChg>
      <pc:sldChg chg="modSp mod modNotesTx">
        <pc:chgData name="Erica Goodman" userId="a8a6b33f-44b3-46a1-9242-303f6215a57c" providerId="ADAL" clId="{C2B69DE2-3BB9-46B7-96A7-31A23F3FC101}" dt="2022-09-16T17:18:08.343" v="195" actId="20577"/>
        <pc:sldMkLst>
          <pc:docMk/>
          <pc:sldMk cId="3743099034" sldId="1605"/>
        </pc:sldMkLst>
        <pc:spChg chg="mod">
          <ac:chgData name="Erica Goodman" userId="a8a6b33f-44b3-46a1-9242-303f6215a57c" providerId="ADAL" clId="{C2B69DE2-3BB9-46B7-96A7-31A23F3FC101}" dt="2022-09-16T17:15:29.786" v="135" actId="20577"/>
          <ac:spMkLst>
            <pc:docMk/>
            <pc:sldMk cId="3743099034" sldId="1605"/>
            <ac:spMk id="10" creationId="{A16816A5-E780-47F5-B1DB-32C07A5CB1FC}"/>
          </ac:spMkLst>
        </pc:spChg>
      </pc:sldChg>
      <pc:sldChg chg="modCm">
        <pc:chgData name="Erica Goodman" userId="a8a6b33f-44b3-46a1-9242-303f6215a57c" providerId="ADAL" clId="{C2B69DE2-3BB9-46B7-96A7-31A23F3FC101}" dt="2022-09-16T16:57:32.626" v="0"/>
        <pc:sldMkLst>
          <pc:docMk/>
          <pc:sldMk cId="818426838" sldId="1624"/>
        </pc:sldMkLst>
      </pc:sldChg>
      <pc:sldChg chg="modSp mod modNotesTx">
        <pc:chgData name="Erica Goodman" userId="a8a6b33f-44b3-46a1-9242-303f6215a57c" providerId="ADAL" clId="{C2B69DE2-3BB9-46B7-96A7-31A23F3FC101}" dt="2022-09-16T17:23:58.175" v="370" actId="313"/>
        <pc:sldMkLst>
          <pc:docMk/>
          <pc:sldMk cId="3729975545" sldId="1701"/>
        </pc:sldMkLst>
        <pc:spChg chg="mod">
          <ac:chgData name="Erica Goodman" userId="a8a6b33f-44b3-46a1-9242-303f6215a57c" providerId="ADAL" clId="{C2B69DE2-3BB9-46B7-96A7-31A23F3FC101}" dt="2022-09-16T17:23:58.175" v="370" actId="313"/>
          <ac:spMkLst>
            <pc:docMk/>
            <pc:sldMk cId="3729975545" sldId="1701"/>
            <ac:spMk id="3" creationId="{F729C284-591A-9B54-612E-2334133EEDAE}"/>
          </ac:spMkLst>
        </pc:spChg>
        <pc:spChg chg="mod">
          <ac:chgData name="Erica Goodman" userId="a8a6b33f-44b3-46a1-9242-303f6215a57c" providerId="ADAL" clId="{C2B69DE2-3BB9-46B7-96A7-31A23F3FC101}" dt="2022-09-16T17:20:17.064" v="333" actId="20577"/>
          <ac:spMkLst>
            <pc:docMk/>
            <pc:sldMk cId="3729975545" sldId="1701"/>
            <ac:spMk id="4" creationId="{2D49343E-6099-7F14-E2E2-EE489E5B3FAF}"/>
          </ac:spMkLst>
        </pc:spChg>
      </pc:sldChg>
      <pc:sldChg chg="modNotesTx">
        <pc:chgData name="Erica Goodman" userId="a8a6b33f-44b3-46a1-9242-303f6215a57c" providerId="ADAL" clId="{C2B69DE2-3BB9-46B7-96A7-31A23F3FC101}" dt="2022-09-16T17:10:14.985" v="115" actId="20577"/>
        <pc:sldMkLst>
          <pc:docMk/>
          <pc:sldMk cId="1473740164" sldId="1717"/>
        </pc:sldMkLst>
      </pc:sldChg>
      <pc:sldChg chg="modNotesTx">
        <pc:chgData name="Erica Goodman" userId="a8a6b33f-44b3-46a1-9242-303f6215a57c" providerId="ADAL" clId="{C2B69DE2-3BB9-46B7-96A7-31A23F3FC101}" dt="2022-09-16T17:30:24.438" v="717" actId="20577"/>
        <pc:sldMkLst>
          <pc:docMk/>
          <pc:sldMk cId="119012159" sldId="1753"/>
        </pc:sldMkLst>
      </pc:sldChg>
      <pc:sldChg chg="modSp mod addCm modCm modNotesTx">
        <pc:chgData name="Erica Goodman" userId="a8a6b33f-44b3-46a1-9242-303f6215a57c" providerId="ADAL" clId="{C2B69DE2-3BB9-46B7-96A7-31A23F3FC101}" dt="2022-09-16T17:38:59.791" v="821" actId="21"/>
        <pc:sldMkLst>
          <pc:docMk/>
          <pc:sldMk cId="2834883495" sldId="1756"/>
        </pc:sldMkLst>
        <pc:spChg chg="mod">
          <ac:chgData name="Erica Goodman" userId="a8a6b33f-44b3-46a1-9242-303f6215a57c" providerId="ADAL" clId="{C2B69DE2-3BB9-46B7-96A7-31A23F3FC101}" dt="2022-09-16T17:38:59.791" v="821" actId="21"/>
          <ac:spMkLst>
            <pc:docMk/>
            <pc:sldMk cId="2834883495" sldId="1756"/>
            <ac:spMk id="3" creationId="{B87FD184-5FA6-54F8-A095-8FDAC3DC5A1B}"/>
          </ac:spMkLst>
        </pc:spChg>
      </pc:sldChg>
      <pc:sldChg chg="modSp">
        <pc:chgData name="Erica Goodman" userId="a8a6b33f-44b3-46a1-9242-303f6215a57c" providerId="ADAL" clId="{C2B69DE2-3BB9-46B7-96A7-31A23F3FC101}" dt="2022-09-16T17:24:04.586" v="371" actId="20577"/>
        <pc:sldMkLst>
          <pc:docMk/>
          <pc:sldMk cId="1459667367" sldId="1797"/>
        </pc:sldMkLst>
        <pc:graphicFrameChg chg="mod">
          <ac:chgData name="Erica Goodman" userId="a8a6b33f-44b3-46a1-9242-303f6215a57c" providerId="ADAL" clId="{C2B69DE2-3BB9-46B7-96A7-31A23F3FC101}" dt="2022-09-16T17:24:04.586" v="371" actId="20577"/>
          <ac:graphicFrameMkLst>
            <pc:docMk/>
            <pc:sldMk cId="1459667367" sldId="1797"/>
            <ac:graphicFrameMk id="7" creationId="{603E6706-E933-DDDB-352B-A726B8045D80}"/>
          </ac:graphicFrameMkLst>
        </pc:graphicFrameChg>
      </pc:sldChg>
      <pc:sldChg chg="modNotesTx">
        <pc:chgData name="Erica Goodman" userId="a8a6b33f-44b3-46a1-9242-303f6215a57c" providerId="ADAL" clId="{C2B69DE2-3BB9-46B7-96A7-31A23F3FC101}" dt="2022-09-16T17:10:27.280" v="129" actId="20577"/>
        <pc:sldMkLst>
          <pc:docMk/>
          <pc:sldMk cId="374676608" sldId="1801"/>
        </pc:sldMkLst>
      </pc:sldChg>
      <pc:sldChg chg="ord">
        <pc:chgData name="Erica Goodman" userId="a8a6b33f-44b3-46a1-9242-303f6215a57c" providerId="ADAL" clId="{C2B69DE2-3BB9-46B7-96A7-31A23F3FC101}" dt="2022-09-16T17:33:24.165" v="719"/>
        <pc:sldMkLst>
          <pc:docMk/>
          <pc:sldMk cId="2794105786" sldId="1803"/>
        </pc:sldMkLst>
      </pc:sldChg>
    </pc:docChg>
  </pc:docChgLst>
  <pc:docChgLst>
    <pc:chgData name="Megan Faller" userId="9d1e07f7-a773-4974-a6b0-b3caef776a66" providerId="ADAL" clId="{6737FBD2-B655-4B31-A54A-B98CAAA861C3}"/>
    <pc:docChg chg="undo custSel modSld">
      <pc:chgData name="Megan Faller" userId="9d1e07f7-a773-4974-a6b0-b3caef776a66" providerId="ADAL" clId="{6737FBD2-B655-4B31-A54A-B98CAAA861C3}" dt="2023-05-31T19:26:54.275" v="136" actId="20577"/>
      <pc:docMkLst>
        <pc:docMk/>
      </pc:docMkLst>
      <pc:sldChg chg="delCm">
        <pc:chgData name="Megan Faller" userId="9d1e07f7-a773-4974-a6b0-b3caef776a66" providerId="ADAL" clId="{6737FBD2-B655-4B31-A54A-B98CAAA861C3}" dt="2023-05-30T18:54:22.684" v="1"/>
        <pc:sldMkLst>
          <pc:docMk/>
          <pc:sldMk cId="1664093839" sldId="1490"/>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6737FBD2-B655-4B31-A54A-B98CAAA861C3}" dt="2023-05-30T18:54:22.684" v="1"/>
              <pc2:cmMkLst xmlns:pc2="http://schemas.microsoft.com/office/powerpoint/2019/9/main/command">
                <pc:docMk/>
                <pc:sldMk cId="1664093839" sldId="1490"/>
                <pc2:cmMk id="{F2DB5C91-ED85-4970-93B0-6DC02E2B37C1}"/>
              </pc2:cmMkLst>
            </pc226:cmChg>
            <pc226:cmChg xmlns:pc226="http://schemas.microsoft.com/office/powerpoint/2022/06/main/command" chg="del">
              <pc226:chgData name="Megan Faller" userId="9d1e07f7-a773-4974-a6b0-b3caef776a66" providerId="ADAL" clId="{6737FBD2-B655-4B31-A54A-B98CAAA861C3}" dt="2023-05-30T18:54:21.189" v="0"/>
              <pc2:cmMkLst xmlns:pc2="http://schemas.microsoft.com/office/powerpoint/2019/9/main/command">
                <pc:docMk/>
                <pc:sldMk cId="1664093839" sldId="1490"/>
                <pc2:cmMk id="{DE6034DE-72C8-4C11-ADE1-C4B8338892ED}"/>
              </pc2:cmMkLst>
            </pc226:cmChg>
          </p:ext>
        </pc:extLst>
      </pc:sldChg>
      <pc:sldChg chg="modSp mod">
        <pc:chgData name="Megan Faller" userId="9d1e07f7-a773-4974-a6b0-b3caef776a66" providerId="ADAL" clId="{6737FBD2-B655-4B31-A54A-B98CAAA861C3}" dt="2023-05-30T19:07:22.930" v="60"/>
        <pc:sldMkLst>
          <pc:docMk/>
          <pc:sldMk cId="818426838" sldId="1624"/>
        </pc:sldMkLst>
        <pc:graphicFrameChg chg="mod modGraphic">
          <ac:chgData name="Megan Faller" userId="9d1e07f7-a773-4974-a6b0-b3caef776a66" providerId="ADAL" clId="{6737FBD2-B655-4B31-A54A-B98CAAA861C3}" dt="2023-05-30T19:07:22.930" v="60"/>
          <ac:graphicFrameMkLst>
            <pc:docMk/>
            <pc:sldMk cId="818426838" sldId="1624"/>
            <ac:graphicFrameMk id="8" creationId="{5628F57F-ADA6-4A75-B322-0CA7EDB890E2}"/>
          </ac:graphicFrameMkLst>
        </pc:graphicFrameChg>
      </pc:sldChg>
      <pc:sldChg chg="modSp mod">
        <pc:chgData name="Megan Faller" userId="9d1e07f7-a773-4974-a6b0-b3caef776a66" providerId="ADAL" clId="{6737FBD2-B655-4B31-A54A-B98CAAA861C3}" dt="2023-05-31T19:26:54.275" v="136" actId="20577"/>
        <pc:sldMkLst>
          <pc:docMk/>
          <pc:sldMk cId="3463328992" sldId="1690"/>
        </pc:sldMkLst>
        <pc:spChg chg="mod">
          <ac:chgData name="Megan Faller" userId="9d1e07f7-a773-4974-a6b0-b3caef776a66" providerId="ADAL" clId="{6737FBD2-B655-4B31-A54A-B98CAAA861C3}" dt="2023-05-31T19:26:54.275" v="136" actId="20577"/>
          <ac:spMkLst>
            <pc:docMk/>
            <pc:sldMk cId="3463328992" sldId="1690"/>
            <ac:spMk id="3" creationId="{B07D2929-14E7-33E0-A8FF-BDB2F560D5D4}"/>
          </ac:spMkLst>
        </pc:spChg>
      </pc:sldChg>
      <pc:sldChg chg="modNotes">
        <pc:chgData name="Megan Faller" userId="9d1e07f7-a773-4974-a6b0-b3caef776a66" providerId="ADAL" clId="{6737FBD2-B655-4B31-A54A-B98CAAA861C3}" dt="2023-05-30T20:13:22.591" v="87" actId="14100"/>
        <pc:sldMkLst>
          <pc:docMk/>
          <pc:sldMk cId="839426859" sldId="1702"/>
        </pc:sldMkLst>
      </pc:sldChg>
      <pc:sldChg chg="modNotes">
        <pc:chgData name="Megan Faller" userId="9d1e07f7-a773-4974-a6b0-b3caef776a66" providerId="ADAL" clId="{6737FBD2-B655-4B31-A54A-B98CAAA861C3}" dt="2023-05-30T20:13:34.502" v="88" actId="13926"/>
        <pc:sldMkLst>
          <pc:docMk/>
          <pc:sldMk cId="2834883495" sldId="1756"/>
        </pc:sldMkLst>
      </pc:sldChg>
      <pc:sldChg chg="modNotes">
        <pc:chgData name="Megan Faller" userId="9d1e07f7-a773-4974-a6b0-b3caef776a66" providerId="ADAL" clId="{6737FBD2-B655-4B31-A54A-B98CAAA861C3}" dt="2023-05-30T20:13:49.530" v="89" actId="20577"/>
        <pc:sldMkLst>
          <pc:docMk/>
          <pc:sldMk cId="2893251653" sldId="1762"/>
        </pc:sldMkLst>
      </pc:sldChg>
      <pc:sldChg chg="modNotes">
        <pc:chgData name="Megan Faller" userId="9d1e07f7-a773-4974-a6b0-b3caef776a66" providerId="ADAL" clId="{6737FBD2-B655-4B31-A54A-B98CAAA861C3}" dt="2023-05-30T20:11:51.649" v="80" actId="14100"/>
        <pc:sldMkLst>
          <pc:docMk/>
          <pc:sldMk cId="2314545000" sldId="1943"/>
        </pc:sldMkLst>
      </pc:sldChg>
      <pc:sldChg chg="modNotes">
        <pc:chgData name="Megan Faller" userId="9d1e07f7-a773-4974-a6b0-b3caef776a66" providerId="ADAL" clId="{6737FBD2-B655-4B31-A54A-B98CAAA861C3}" dt="2023-05-30T20:12:44.889" v="82" actId="20577"/>
        <pc:sldMkLst>
          <pc:docMk/>
          <pc:sldMk cId="681374117" sldId="1944"/>
        </pc:sldMkLst>
      </pc:sldChg>
      <pc:sldChg chg="modNotesTx">
        <pc:chgData name="Megan Faller" userId="9d1e07f7-a773-4974-a6b0-b3caef776a66" providerId="ADAL" clId="{6737FBD2-B655-4B31-A54A-B98CAAA861C3}" dt="2023-05-30T20:14:29.787" v="131" actId="20577"/>
        <pc:sldMkLst>
          <pc:docMk/>
          <pc:sldMk cId="976187578" sldId="1945"/>
        </pc:sldMkLst>
      </pc:sldChg>
    </pc:docChg>
  </pc:docChgLst>
  <pc:docChgLst>
    <pc:chgData name="Corey Thomas" userId="S::cthomas@farmland.org::9237f16a-aa8a-4247-af9d-2394dabcec6b" providerId="AD" clId="Web-{27F339C9-744A-6015-132B-94D9F20B39DD}"/>
    <pc:docChg chg="sldOrd">
      <pc:chgData name="Corey Thomas" userId="S::cthomas@farmland.org::9237f16a-aa8a-4247-af9d-2394dabcec6b" providerId="AD" clId="Web-{27F339C9-744A-6015-132B-94D9F20B39DD}" dt="2023-08-04T14:27:23.077" v="0"/>
      <pc:docMkLst>
        <pc:docMk/>
      </pc:docMkLst>
      <pc:sldChg chg="ord">
        <pc:chgData name="Corey Thomas" userId="S::cthomas@farmland.org::9237f16a-aa8a-4247-af9d-2394dabcec6b" providerId="AD" clId="Web-{27F339C9-744A-6015-132B-94D9F20B39DD}" dt="2023-08-04T14:27:23.077" v="0"/>
        <pc:sldMkLst>
          <pc:docMk/>
          <pc:sldMk cId="368244339" sldId="1947"/>
        </pc:sldMkLst>
      </pc:sldChg>
    </pc:docChg>
  </pc:docChgLst>
  <pc:docChgLst>
    <pc:chgData name="Corey Thomas" userId="9237f16a-aa8a-4247-af9d-2394dabcec6b" providerId="ADAL" clId="{2D094C9A-AA87-4227-AD60-791C17128771}"/>
    <pc:docChg chg="modSld">
      <pc:chgData name="Corey Thomas" userId="9237f16a-aa8a-4247-af9d-2394dabcec6b" providerId="ADAL" clId="{2D094C9A-AA87-4227-AD60-791C17128771}" dt="2022-09-19T12:38:27.323" v="30"/>
      <pc:docMkLst>
        <pc:docMk/>
      </pc:docMkLst>
      <pc:sldChg chg="addCm delCm">
        <pc:chgData name="Corey Thomas" userId="9237f16a-aa8a-4247-af9d-2394dabcec6b" providerId="ADAL" clId="{2D094C9A-AA87-4227-AD60-791C17128771}" dt="2022-09-19T12:38:27.323" v="30"/>
        <pc:sldMkLst>
          <pc:docMk/>
          <pc:sldMk cId="1664093839" sldId="1490"/>
        </pc:sldMkLst>
      </pc:sldChg>
      <pc:sldChg chg="modSp mod delCm">
        <pc:chgData name="Corey Thomas" userId="9237f16a-aa8a-4247-af9d-2394dabcec6b" providerId="ADAL" clId="{2D094C9A-AA87-4227-AD60-791C17128771}" dt="2022-09-16T16:59:46.663" v="19" actId="403"/>
        <pc:sldMkLst>
          <pc:docMk/>
          <pc:sldMk cId="818426838" sldId="1624"/>
        </pc:sldMkLst>
        <pc:graphicFrameChg chg="mod modGraphic">
          <ac:chgData name="Corey Thomas" userId="9237f16a-aa8a-4247-af9d-2394dabcec6b" providerId="ADAL" clId="{2D094C9A-AA87-4227-AD60-791C17128771}" dt="2022-09-16T16:59:46.663" v="19" actId="403"/>
          <ac:graphicFrameMkLst>
            <pc:docMk/>
            <pc:sldMk cId="818426838" sldId="1624"/>
            <ac:graphicFrameMk id="8" creationId="{5628F57F-ADA6-4A75-B322-0CA7EDB890E2}"/>
          </ac:graphicFrameMkLst>
        </pc:graphicFrameChg>
      </pc:sldChg>
      <pc:sldChg chg="modSp mod">
        <pc:chgData name="Corey Thomas" userId="9237f16a-aa8a-4247-af9d-2394dabcec6b" providerId="ADAL" clId="{2D094C9A-AA87-4227-AD60-791C17128771}" dt="2022-09-19T12:32:09.158" v="29" actId="20577"/>
        <pc:sldMkLst>
          <pc:docMk/>
          <pc:sldMk cId="3106615372" sldId="1754"/>
        </pc:sldMkLst>
        <pc:spChg chg="mod">
          <ac:chgData name="Corey Thomas" userId="9237f16a-aa8a-4247-af9d-2394dabcec6b" providerId="ADAL" clId="{2D094C9A-AA87-4227-AD60-791C17128771}" dt="2022-09-19T12:32:09.158" v="29" actId="20577"/>
          <ac:spMkLst>
            <pc:docMk/>
            <pc:sldMk cId="3106615372" sldId="1754"/>
            <ac:spMk id="3" creationId="{3A136991-5530-1C95-53E9-11E74F6A23B1}"/>
          </ac:spMkLst>
        </pc:spChg>
      </pc:sldChg>
    </pc:docChg>
  </pc:docChgLst>
  <pc:docChgLst>
    <pc:chgData name="Holly Stein" userId="S::hstein@farmland.org::804bbe6b-275e-4e51-aefc-777a46ef154e" providerId="AD" clId="Web-{2FBEA126-CEDA-99A0-5ED5-2C00EC765DA0}"/>
    <pc:docChg chg="modSld">
      <pc:chgData name="Holly Stein" userId="S::hstein@farmland.org::804bbe6b-275e-4e51-aefc-777a46ef154e" providerId="AD" clId="Web-{2FBEA126-CEDA-99A0-5ED5-2C00EC765DA0}" dt="2023-05-05T16:27:58.005" v="230" actId="20577"/>
      <pc:docMkLst>
        <pc:docMk/>
      </pc:docMkLst>
      <pc:sldChg chg="delSp modSp mod setBg">
        <pc:chgData name="Holly Stein" userId="S::hstein@farmland.org::804bbe6b-275e-4e51-aefc-777a46ef154e" providerId="AD" clId="Web-{2FBEA126-CEDA-99A0-5ED5-2C00EC765DA0}" dt="2023-05-05T15:58:03.119" v="49" actId="20577"/>
        <pc:sldMkLst>
          <pc:docMk/>
          <pc:sldMk cId="368244339" sldId="1947"/>
        </pc:sldMkLst>
        <pc:spChg chg="mod">
          <ac:chgData name="Holly Stein" userId="S::hstein@farmland.org::804bbe6b-275e-4e51-aefc-777a46ef154e" providerId="AD" clId="Web-{2FBEA126-CEDA-99A0-5ED5-2C00EC765DA0}" dt="2023-05-05T15:58:03.119" v="49" actId="20577"/>
          <ac:spMkLst>
            <pc:docMk/>
            <pc:sldMk cId="368244339" sldId="1947"/>
            <ac:spMk id="3" creationId="{B07D2929-14E7-33E0-A8FF-BDB2F560D5D4}"/>
          </ac:spMkLst>
        </pc:spChg>
        <pc:spChg chg="del">
          <ac:chgData name="Holly Stein" userId="S::hstein@farmland.org::804bbe6b-275e-4e51-aefc-777a46ef154e" providerId="AD" clId="Web-{2FBEA126-CEDA-99A0-5ED5-2C00EC765DA0}" dt="2023-05-05T15:43:40.145" v="6"/>
          <ac:spMkLst>
            <pc:docMk/>
            <pc:sldMk cId="368244339" sldId="1947"/>
            <ac:spMk id="8" creationId="{4C6B956A-F7D7-4C04-B4EE-A1BE3D839E87}"/>
          </ac:spMkLst>
        </pc:spChg>
        <pc:picChg chg="mod">
          <ac:chgData name="Holly Stein" userId="S::hstein@farmland.org::804bbe6b-275e-4e51-aefc-777a46ef154e" providerId="AD" clId="Web-{2FBEA126-CEDA-99A0-5ED5-2C00EC765DA0}" dt="2023-05-05T15:45:56.432" v="15" actId="14100"/>
          <ac:picMkLst>
            <pc:docMk/>
            <pc:sldMk cId="368244339" sldId="1947"/>
            <ac:picMk id="4" creationId="{31407072-205D-4E7D-98E3-810B030DA1C1}"/>
          </ac:picMkLst>
        </pc:picChg>
      </pc:sldChg>
      <pc:sldChg chg="modSp">
        <pc:chgData name="Holly Stein" userId="S::hstein@farmland.org::804bbe6b-275e-4e51-aefc-777a46ef154e" providerId="AD" clId="Web-{2FBEA126-CEDA-99A0-5ED5-2C00EC765DA0}" dt="2023-05-05T16:27:58.005" v="230" actId="20577"/>
        <pc:sldMkLst>
          <pc:docMk/>
          <pc:sldMk cId="1328575495" sldId="1949"/>
        </pc:sldMkLst>
        <pc:spChg chg="mod">
          <ac:chgData name="Holly Stein" userId="S::hstein@farmland.org::804bbe6b-275e-4e51-aefc-777a46ef154e" providerId="AD" clId="Web-{2FBEA126-CEDA-99A0-5ED5-2C00EC765DA0}" dt="2023-05-05T16:27:58.005" v="230" actId="20577"/>
          <ac:spMkLst>
            <pc:docMk/>
            <pc:sldMk cId="1328575495" sldId="1949"/>
            <ac:spMk id="3" creationId="{7D24B6FB-A5CC-F4A5-2CB9-1930B26F1EC3}"/>
          </ac:spMkLst>
        </pc:spChg>
      </pc:sldChg>
    </pc:docChg>
  </pc:docChgLst>
  <pc:docChgLst>
    <pc:chgData name="Megan Faller" userId="9d1e07f7-a773-4974-a6b0-b3caef776a66" providerId="ADAL" clId="{176D23D7-2C5B-4367-B9CF-5D07409CFAE3}"/>
    <pc:docChg chg="undo custSel modSld">
      <pc:chgData name="Megan Faller" userId="9d1e07f7-a773-4974-a6b0-b3caef776a66" providerId="ADAL" clId="{176D23D7-2C5B-4367-B9CF-5D07409CFAE3}" dt="2022-11-21T20:52:38.309" v="74" actId="1076"/>
      <pc:docMkLst>
        <pc:docMk/>
      </pc:docMkLst>
      <pc:sldChg chg="delCm">
        <pc:chgData name="Megan Faller" userId="9d1e07f7-a773-4974-a6b0-b3caef776a66" providerId="ADAL" clId="{176D23D7-2C5B-4367-B9CF-5D07409CFAE3}" dt="2022-11-21T20:43:40.406" v="0"/>
        <pc:sldMkLst>
          <pc:docMk/>
          <pc:sldMk cId="2834883495" sldId="1756"/>
        </pc:sldMkLst>
      </pc:sldChg>
      <pc:sldChg chg="modNotes">
        <pc:chgData name="Megan Faller" userId="9d1e07f7-a773-4974-a6b0-b3caef776a66" providerId="ADAL" clId="{176D23D7-2C5B-4367-B9CF-5D07409CFAE3}" dt="2022-11-21T20:52:11.622" v="68" actId="1076"/>
        <pc:sldMkLst>
          <pc:docMk/>
          <pc:sldMk cId="2314545000" sldId="1943"/>
        </pc:sldMkLst>
      </pc:sldChg>
      <pc:sldChg chg="modNotes">
        <pc:chgData name="Megan Faller" userId="9d1e07f7-a773-4974-a6b0-b3caef776a66" providerId="ADAL" clId="{176D23D7-2C5B-4367-B9CF-5D07409CFAE3}" dt="2022-11-21T20:52:38.309" v="74" actId="1076"/>
        <pc:sldMkLst>
          <pc:docMk/>
          <pc:sldMk cId="681374117" sldId="1944"/>
        </pc:sldMkLst>
      </pc:sldChg>
    </pc:docChg>
  </pc:docChgLst>
  <pc:docChgLst>
    <pc:chgData name="Megan Faller" userId="9d1e07f7-a773-4974-a6b0-b3caef776a66" providerId="ADAL" clId="{754475DE-F1CB-4EE4-BA26-9381B557B278}"/>
    <pc:docChg chg="undo custSel addSld delSld modSld sldOrd delMainMaster modMainMaster addSection delSection modSection modNotesMaster">
      <pc:chgData name="Megan Faller" userId="9d1e07f7-a773-4974-a6b0-b3caef776a66" providerId="ADAL" clId="{754475DE-F1CB-4EE4-BA26-9381B557B278}" dt="2022-09-19T12:40:12.574" v="5158"/>
      <pc:docMkLst>
        <pc:docMk/>
      </pc:docMkLst>
      <pc:sldChg chg="modSp mod">
        <pc:chgData name="Megan Faller" userId="9d1e07f7-a773-4974-a6b0-b3caef776a66" providerId="ADAL" clId="{754475DE-F1CB-4EE4-BA26-9381B557B278}" dt="2022-09-15T18:42:11.994" v="1631"/>
        <pc:sldMkLst>
          <pc:docMk/>
          <pc:sldMk cId="444607179" sldId="261"/>
        </pc:sldMkLst>
        <pc:spChg chg="mod">
          <ac:chgData name="Megan Faller" userId="9d1e07f7-a773-4974-a6b0-b3caef776a66" providerId="ADAL" clId="{754475DE-F1CB-4EE4-BA26-9381B557B278}" dt="2022-09-15T11:22:57.168" v="77" actId="1076"/>
          <ac:spMkLst>
            <pc:docMk/>
            <pc:sldMk cId="444607179" sldId="261"/>
            <ac:spMk id="4" creationId="{FF89BE87-8965-B784-5B8C-DA7E3137AD67}"/>
          </ac:spMkLst>
        </pc:spChg>
        <pc:spChg chg="mod">
          <ac:chgData name="Megan Faller" userId="9d1e07f7-a773-4974-a6b0-b3caef776a66" providerId="ADAL" clId="{754475DE-F1CB-4EE4-BA26-9381B557B278}" dt="2022-09-15T11:24:48.390" v="80"/>
          <ac:spMkLst>
            <pc:docMk/>
            <pc:sldMk cId="444607179" sldId="261"/>
            <ac:spMk id="22" creationId="{B5911F23-489E-4D8C-AF77-9B5473A6D5EB}"/>
          </ac:spMkLst>
        </pc:spChg>
        <pc:grpChg chg="ord">
          <ac:chgData name="Megan Faller" userId="9d1e07f7-a773-4974-a6b0-b3caef776a66" providerId="ADAL" clId="{754475DE-F1CB-4EE4-BA26-9381B557B278}" dt="2022-09-15T18:42:11.994" v="1631"/>
          <ac:grpSpMkLst>
            <pc:docMk/>
            <pc:sldMk cId="444607179" sldId="261"/>
            <ac:grpSpMk id="6" creationId="{6C556C3D-CBF9-A4A8-9C89-6FD48CCBD822}"/>
          </ac:grpSpMkLst>
        </pc:grpChg>
      </pc:sldChg>
      <pc:sldChg chg="modSp mod modNotes">
        <pc:chgData name="Megan Faller" userId="9d1e07f7-a773-4974-a6b0-b3caef776a66" providerId="ADAL" clId="{754475DE-F1CB-4EE4-BA26-9381B557B278}" dt="2022-09-15T18:41:39.736" v="1628" actId="962"/>
        <pc:sldMkLst>
          <pc:docMk/>
          <pc:sldMk cId="431002283" sldId="1333"/>
        </pc:sldMkLst>
        <pc:spChg chg="mod">
          <ac:chgData name="Megan Faller" userId="9d1e07f7-a773-4974-a6b0-b3caef776a66" providerId="ADAL" clId="{754475DE-F1CB-4EE4-BA26-9381B557B278}" dt="2022-09-15T12:14:48.299" v="542" actId="1076"/>
          <ac:spMkLst>
            <pc:docMk/>
            <pc:sldMk cId="431002283" sldId="1333"/>
            <ac:spMk id="2" creationId="{41A12E45-AF9A-CFA8-B0AB-EDC040E7F9D0}"/>
          </ac:spMkLst>
        </pc:spChg>
        <pc:spChg chg="mod">
          <ac:chgData name="Megan Faller" userId="9d1e07f7-a773-4974-a6b0-b3caef776a66" providerId="ADAL" clId="{754475DE-F1CB-4EE4-BA26-9381B557B278}" dt="2022-09-15T12:14:55.872" v="543" actId="207"/>
          <ac:spMkLst>
            <pc:docMk/>
            <pc:sldMk cId="431002283" sldId="1333"/>
            <ac:spMk id="4" creationId="{BE0210D4-CED5-4BB6-818C-2AA1FA00089B}"/>
          </ac:spMkLst>
        </pc:spChg>
        <pc:spChg chg="mod">
          <ac:chgData name="Megan Faller" userId="9d1e07f7-a773-4974-a6b0-b3caef776a66" providerId="ADAL" clId="{754475DE-F1CB-4EE4-BA26-9381B557B278}" dt="2022-09-15T12:11:35.038" v="535" actId="27636"/>
          <ac:spMkLst>
            <pc:docMk/>
            <pc:sldMk cId="431002283" sldId="1333"/>
            <ac:spMk id="6" creationId="{444F3987-9C8D-4274-9659-D74B00EDCA6D}"/>
          </ac:spMkLst>
        </pc:spChg>
        <pc:spChg chg="mod">
          <ac:chgData name="Megan Faller" userId="9d1e07f7-a773-4974-a6b0-b3caef776a66" providerId="ADAL" clId="{754475DE-F1CB-4EE4-BA26-9381B557B278}" dt="2022-09-15T12:15:39.642" v="553" actId="1076"/>
          <ac:spMkLst>
            <pc:docMk/>
            <pc:sldMk cId="431002283" sldId="1333"/>
            <ac:spMk id="14" creationId="{0D16030C-4A3E-45D2-B2FB-4E480EACB02B}"/>
          </ac:spMkLst>
        </pc:spChg>
        <pc:spChg chg="mod">
          <ac:chgData name="Megan Faller" userId="9d1e07f7-a773-4974-a6b0-b3caef776a66" providerId="ADAL" clId="{754475DE-F1CB-4EE4-BA26-9381B557B278}" dt="2022-09-15T12:15:46.764" v="555" actId="1076"/>
          <ac:spMkLst>
            <pc:docMk/>
            <pc:sldMk cId="431002283" sldId="1333"/>
            <ac:spMk id="17" creationId="{EE2A02DC-D75C-F791-82F1-7C05D71EBC81}"/>
          </ac:spMkLst>
        </pc:spChg>
        <pc:spChg chg="mod">
          <ac:chgData name="Megan Faller" userId="9d1e07f7-a773-4974-a6b0-b3caef776a66" providerId="ADAL" clId="{754475DE-F1CB-4EE4-BA26-9381B557B278}" dt="2022-09-15T18:41:39.736" v="1628" actId="962"/>
          <ac:spMkLst>
            <pc:docMk/>
            <pc:sldMk cId="431002283" sldId="1333"/>
            <ac:spMk id="18" creationId="{9969918E-4B56-EE53-AB65-AB88D528642E}"/>
          </ac:spMkLst>
        </pc:spChg>
        <pc:picChg chg="mod">
          <ac:chgData name="Megan Faller" userId="9d1e07f7-a773-4974-a6b0-b3caef776a66" providerId="ADAL" clId="{754475DE-F1CB-4EE4-BA26-9381B557B278}" dt="2022-09-15T12:11:14.390" v="528" actId="1076"/>
          <ac:picMkLst>
            <pc:docMk/>
            <pc:sldMk cId="431002283" sldId="1333"/>
            <ac:picMk id="11" creationId="{BF4A773C-D969-F601-58F6-B986AD1D3198}"/>
          </ac:picMkLst>
        </pc:picChg>
        <pc:picChg chg="mod">
          <ac:chgData name="Megan Faller" userId="9d1e07f7-a773-4974-a6b0-b3caef776a66" providerId="ADAL" clId="{754475DE-F1CB-4EE4-BA26-9381B557B278}" dt="2022-09-15T12:15:42.976" v="554" actId="1076"/>
          <ac:picMkLst>
            <pc:docMk/>
            <pc:sldMk cId="431002283" sldId="1333"/>
            <ac:picMk id="15" creationId="{AC41C626-1D61-3977-C1A2-80BC6E0ED8E2}"/>
          </ac:picMkLst>
        </pc:picChg>
      </pc:sldChg>
      <pc:sldChg chg="modSp del modNotes">
        <pc:chgData name="Megan Faller" userId="9d1e07f7-a773-4974-a6b0-b3caef776a66" providerId="ADAL" clId="{754475DE-F1CB-4EE4-BA26-9381B557B278}" dt="2022-09-15T18:37:32.934" v="804" actId="2696"/>
        <pc:sldMkLst>
          <pc:docMk/>
          <pc:sldMk cId="4033595308" sldId="1344"/>
        </pc:sldMkLst>
        <pc:spChg chg="mod">
          <ac:chgData name="Megan Faller" userId="9d1e07f7-a773-4974-a6b0-b3caef776a66" providerId="ADAL" clId="{754475DE-F1CB-4EE4-BA26-9381B557B278}" dt="2022-09-15T11:15:54.292" v="39"/>
          <ac:spMkLst>
            <pc:docMk/>
            <pc:sldMk cId="4033595308" sldId="1344"/>
            <ac:spMk id="17" creationId="{DBCF1D1E-86B0-D752-FB05-9845559DCD57}"/>
          </ac:spMkLst>
        </pc:spChg>
        <pc:spChg chg="mod">
          <ac:chgData name="Megan Faller" userId="9d1e07f7-a773-4974-a6b0-b3caef776a66" providerId="ADAL" clId="{754475DE-F1CB-4EE4-BA26-9381B557B278}" dt="2022-09-15T11:15:54.292" v="39"/>
          <ac:spMkLst>
            <pc:docMk/>
            <pc:sldMk cId="4033595308" sldId="1344"/>
            <ac:spMk id="21" creationId="{564B8386-DC66-2C65-CF80-C306856C3059}"/>
          </ac:spMkLst>
        </pc:spChg>
        <pc:spChg chg="mod">
          <ac:chgData name="Megan Faller" userId="9d1e07f7-a773-4974-a6b0-b3caef776a66" providerId="ADAL" clId="{754475DE-F1CB-4EE4-BA26-9381B557B278}" dt="2022-09-15T11:15:54.292" v="39"/>
          <ac:spMkLst>
            <pc:docMk/>
            <pc:sldMk cId="4033595308" sldId="1344"/>
            <ac:spMk id="22" creationId="{B5911F23-489E-4D8C-AF77-9B5473A6D5EB}"/>
          </ac:spMkLst>
        </pc:spChg>
        <pc:spChg chg="mod">
          <ac:chgData name="Megan Faller" userId="9d1e07f7-a773-4974-a6b0-b3caef776a66" providerId="ADAL" clId="{754475DE-F1CB-4EE4-BA26-9381B557B278}" dt="2022-09-15T11:15:54.292" v="39"/>
          <ac:spMkLst>
            <pc:docMk/>
            <pc:sldMk cId="4033595308" sldId="1344"/>
            <ac:spMk id="23" creationId="{CAF6F7D8-5F6C-4A93-8D78-67E058B3DE23}"/>
          </ac:spMkLst>
        </pc:spChg>
        <pc:spChg chg="mod">
          <ac:chgData name="Megan Faller" userId="9d1e07f7-a773-4974-a6b0-b3caef776a66" providerId="ADAL" clId="{754475DE-F1CB-4EE4-BA26-9381B557B278}" dt="2022-09-15T11:15:54.292" v="39"/>
          <ac:spMkLst>
            <pc:docMk/>
            <pc:sldMk cId="4033595308" sldId="1344"/>
            <ac:spMk id="25" creationId="{0D1E867D-FB2E-42E4-B807-48F23A0F72CF}"/>
          </ac:spMkLst>
        </pc:spChg>
        <pc:spChg chg="mod">
          <ac:chgData name="Megan Faller" userId="9d1e07f7-a773-4974-a6b0-b3caef776a66" providerId="ADAL" clId="{754475DE-F1CB-4EE4-BA26-9381B557B278}" dt="2022-09-15T11:15:54.292" v="39"/>
          <ac:spMkLst>
            <pc:docMk/>
            <pc:sldMk cId="4033595308" sldId="1344"/>
            <ac:spMk id="26" creationId="{B572532F-9A85-4383-8B83-30B668713630}"/>
          </ac:spMkLst>
        </pc:spChg>
        <pc:spChg chg="mod">
          <ac:chgData name="Megan Faller" userId="9d1e07f7-a773-4974-a6b0-b3caef776a66" providerId="ADAL" clId="{754475DE-F1CB-4EE4-BA26-9381B557B278}" dt="2022-09-15T11:15:54.292" v="39"/>
          <ac:spMkLst>
            <pc:docMk/>
            <pc:sldMk cId="4033595308" sldId="1344"/>
            <ac:spMk id="27" creationId="{ACF13536-328C-4D34-9BC6-3FFECAB03FB0}"/>
          </ac:spMkLst>
        </pc:spChg>
        <pc:spChg chg="mod">
          <ac:chgData name="Megan Faller" userId="9d1e07f7-a773-4974-a6b0-b3caef776a66" providerId="ADAL" clId="{754475DE-F1CB-4EE4-BA26-9381B557B278}" dt="2022-09-15T11:15:54.292" v="39"/>
          <ac:spMkLst>
            <pc:docMk/>
            <pc:sldMk cId="4033595308" sldId="1344"/>
            <ac:spMk id="28" creationId="{D48B845F-2870-4C32-9F29-CF17FAAA2295}"/>
          </ac:spMkLst>
        </pc:spChg>
        <pc:spChg chg="mod">
          <ac:chgData name="Megan Faller" userId="9d1e07f7-a773-4974-a6b0-b3caef776a66" providerId="ADAL" clId="{754475DE-F1CB-4EE4-BA26-9381B557B278}" dt="2022-09-15T11:15:54.292" v="39"/>
          <ac:spMkLst>
            <pc:docMk/>
            <pc:sldMk cId="4033595308" sldId="1344"/>
            <ac:spMk id="29" creationId="{7BBD7BBF-DB42-49E1-BFF7-CF8B6F47DC2A}"/>
          </ac:spMkLst>
        </pc:spChg>
        <pc:spChg chg="mod">
          <ac:chgData name="Megan Faller" userId="9d1e07f7-a773-4974-a6b0-b3caef776a66" providerId="ADAL" clId="{754475DE-F1CB-4EE4-BA26-9381B557B278}" dt="2022-09-15T11:15:54.292" v="39"/>
          <ac:spMkLst>
            <pc:docMk/>
            <pc:sldMk cId="4033595308" sldId="1344"/>
            <ac:spMk id="30" creationId="{B9881860-E13D-4886-8FCA-A3576EE944B8}"/>
          </ac:spMkLst>
        </pc:spChg>
        <pc:spChg chg="mod">
          <ac:chgData name="Megan Faller" userId="9d1e07f7-a773-4974-a6b0-b3caef776a66" providerId="ADAL" clId="{754475DE-F1CB-4EE4-BA26-9381B557B278}" dt="2022-09-15T11:15:54.292" v="39"/>
          <ac:spMkLst>
            <pc:docMk/>
            <pc:sldMk cId="4033595308" sldId="1344"/>
            <ac:spMk id="31" creationId="{56BD7FE3-386F-4DC1-81B1-1924C1735054}"/>
          </ac:spMkLst>
        </pc:spChg>
        <pc:spChg chg="mod">
          <ac:chgData name="Megan Faller" userId="9d1e07f7-a773-4974-a6b0-b3caef776a66" providerId="ADAL" clId="{754475DE-F1CB-4EE4-BA26-9381B557B278}" dt="2022-09-15T11:15:54.292" v="39"/>
          <ac:spMkLst>
            <pc:docMk/>
            <pc:sldMk cId="4033595308" sldId="1344"/>
            <ac:spMk id="32" creationId="{AB8F90FE-0E5B-4226-8D10-F0E58BEFEFD4}"/>
          </ac:spMkLst>
        </pc:spChg>
        <pc:spChg chg="mod">
          <ac:chgData name="Megan Faller" userId="9d1e07f7-a773-4974-a6b0-b3caef776a66" providerId="ADAL" clId="{754475DE-F1CB-4EE4-BA26-9381B557B278}" dt="2022-09-15T11:15:54.292" v="39"/>
          <ac:spMkLst>
            <pc:docMk/>
            <pc:sldMk cId="4033595308" sldId="1344"/>
            <ac:spMk id="45" creationId="{EF68762F-300E-0917-8847-5843C5B4574A}"/>
          </ac:spMkLst>
        </pc:spChg>
        <pc:spChg chg="mod">
          <ac:chgData name="Megan Faller" userId="9d1e07f7-a773-4974-a6b0-b3caef776a66" providerId="ADAL" clId="{754475DE-F1CB-4EE4-BA26-9381B557B278}" dt="2022-09-15T11:15:54.292" v="39"/>
          <ac:spMkLst>
            <pc:docMk/>
            <pc:sldMk cId="4033595308" sldId="1344"/>
            <ac:spMk id="55" creationId="{40390431-D807-E9B9-F750-A1845D815DF2}"/>
          </ac:spMkLst>
        </pc:spChg>
        <pc:spChg chg="mod">
          <ac:chgData name="Megan Faller" userId="9d1e07f7-a773-4974-a6b0-b3caef776a66" providerId="ADAL" clId="{754475DE-F1CB-4EE4-BA26-9381B557B278}" dt="2022-09-15T11:15:54.292" v="39"/>
          <ac:spMkLst>
            <pc:docMk/>
            <pc:sldMk cId="4033595308" sldId="1344"/>
            <ac:spMk id="56" creationId="{6572F9B9-DD44-0D85-4C41-F941A620B01F}"/>
          </ac:spMkLst>
        </pc:spChg>
        <pc:grpChg chg="mod">
          <ac:chgData name="Megan Faller" userId="9d1e07f7-a773-4974-a6b0-b3caef776a66" providerId="ADAL" clId="{754475DE-F1CB-4EE4-BA26-9381B557B278}" dt="2022-09-15T11:15:54.292" v="39"/>
          <ac:grpSpMkLst>
            <pc:docMk/>
            <pc:sldMk cId="4033595308" sldId="1344"/>
            <ac:grpSpMk id="2" creationId="{7625AB66-3DE5-D1CB-E9F5-11B92AAAA04C}"/>
          </ac:grpSpMkLst>
        </pc:grpChg>
        <pc:grpChg chg="mod">
          <ac:chgData name="Megan Faller" userId="9d1e07f7-a773-4974-a6b0-b3caef776a66" providerId="ADAL" clId="{754475DE-F1CB-4EE4-BA26-9381B557B278}" dt="2022-09-15T11:15:54.292" v="39"/>
          <ac:grpSpMkLst>
            <pc:docMk/>
            <pc:sldMk cId="4033595308" sldId="1344"/>
            <ac:grpSpMk id="3" creationId="{2B73D363-9DC4-2BCD-8927-8AC63D23AC07}"/>
          </ac:grpSpMkLst>
        </pc:grpChg>
        <pc:grpChg chg="mod">
          <ac:chgData name="Megan Faller" userId="9d1e07f7-a773-4974-a6b0-b3caef776a66" providerId="ADAL" clId="{754475DE-F1CB-4EE4-BA26-9381B557B278}" dt="2022-09-15T11:15:54.292" v="39"/>
          <ac:grpSpMkLst>
            <pc:docMk/>
            <pc:sldMk cId="4033595308" sldId="1344"/>
            <ac:grpSpMk id="8" creationId="{EAC91C78-E3F7-C37D-F35A-A9E165A9704F}"/>
          </ac:grpSpMkLst>
        </pc:grpChg>
        <pc:grpChg chg="mod">
          <ac:chgData name="Megan Faller" userId="9d1e07f7-a773-4974-a6b0-b3caef776a66" providerId="ADAL" clId="{754475DE-F1CB-4EE4-BA26-9381B557B278}" dt="2022-09-15T11:15:54.292" v="39"/>
          <ac:grpSpMkLst>
            <pc:docMk/>
            <pc:sldMk cId="4033595308" sldId="1344"/>
            <ac:grpSpMk id="10" creationId="{30F8A387-276E-B630-32CB-6ECB88A9EE2F}"/>
          </ac:grpSpMkLst>
        </pc:grpChg>
        <pc:grpChg chg="mod">
          <ac:chgData name="Megan Faller" userId="9d1e07f7-a773-4974-a6b0-b3caef776a66" providerId="ADAL" clId="{754475DE-F1CB-4EE4-BA26-9381B557B278}" dt="2022-09-15T11:15:54.292" v="39"/>
          <ac:grpSpMkLst>
            <pc:docMk/>
            <pc:sldMk cId="4033595308" sldId="1344"/>
            <ac:grpSpMk id="11" creationId="{C70EADA2-A11E-4690-EA10-B1C14F04DF8C}"/>
          </ac:grpSpMkLst>
        </pc:grpChg>
        <pc:grpChg chg="mod">
          <ac:chgData name="Megan Faller" userId="9d1e07f7-a773-4974-a6b0-b3caef776a66" providerId="ADAL" clId="{754475DE-F1CB-4EE4-BA26-9381B557B278}" dt="2022-09-15T11:15:54.292" v="39"/>
          <ac:grpSpMkLst>
            <pc:docMk/>
            <pc:sldMk cId="4033595308" sldId="1344"/>
            <ac:grpSpMk id="12" creationId="{BEBDD15B-11AF-4B09-0C18-202F29FD9C49}"/>
          </ac:grpSpMkLst>
        </pc:grpChg>
        <pc:grpChg chg="mod">
          <ac:chgData name="Megan Faller" userId="9d1e07f7-a773-4974-a6b0-b3caef776a66" providerId="ADAL" clId="{754475DE-F1CB-4EE4-BA26-9381B557B278}" dt="2022-09-15T11:15:54.292" v="39"/>
          <ac:grpSpMkLst>
            <pc:docMk/>
            <pc:sldMk cId="4033595308" sldId="1344"/>
            <ac:grpSpMk id="13" creationId="{2EC90193-3E74-1ED5-B3A3-D1D221C5F9DB}"/>
          </ac:grpSpMkLst>
        </pc:grpChg>
        <pc:grpChg chg="mod">
          <ac:chgData name="Megan Faller" userId="9d1e07f7-a773-4974-a6b0-b3caef776a66" providerId="ADAL" clId="{754475DE-F1CB-4EE4-BA26-9381B557B278}" dt="2022-09-15T11:15:54.292" v="39"/>
          <ac:grpSpMkLst>
            <pc:docMk/>
            <pc:sldMk cId="4033595308" sldId="1344"/>
            <ac:grpSpMk id="14" creationId="{1BE6EE1A-AFA7-6B02-9D3C-228774BDF8A1}"/>
          </ac:grpSpMkLst>
        </pc:grpChg>
        <pc:grpChg chg="mod">
          <ac:chgData name="Megan Faller" userId="9d1e07f7-a773-4974-a6b0-b3caef776a66" providerId="ADAL" clId="{754475DE-F1CB-4EE4-BA26-9381B557B278}" dt="2022-09-15T11:15:54.292" v="39"/>
          <ac:grpSpMkLst>
            <pc:docMk/>
            <pc:sldMk cId="4033595308" sldId="1344"/>
            <ac:grpSpMk id="16" creationId="{F5592F5B-AFD0-0C7D-3520-E918799F5B4C}"/>
          </ac:grpSpMkLst>
        </pc:grpChg>
        <pc:grpChg chg="mod">
          <ac:chgData name="Megan Faller" userId="9d1e07f7-a773-4974-a6b0-b3caef776a66" providerId="ADAL" clId="{754475DE-F1CB-4EE4-BA26-9381B557B278}" dt="2022-09-15T11:15:54.292" v="39"/>
          <ac:grpSpMkLst>
            <pc:docMk/>
            <pc:sldMk cId="4033595308" sldId="1344"/>
            <ac:grpSpMk id="18" creationId="{5B653E01-4193-541B-A82D-C00A0B49347A}"/>
          </ac:grpSpMkLst>
        </pc:grpChg>
        <pc:grpChg chg="mod">
          <ac:chgData name="Megan Faller" userId="9d1e07f7-a773-4974-a6b0-b3caef776a66" providerId="ADAL" clId="{754475DE-F1CB-4EE4-BA26-9381B557B278}" dt="2022-09-15T11:15:54.292" v="39"/>
          <ac:grpSpMkLst>
            <pc:docMk/>
            <pc:sldMk cId="4033595308" sldId="1344"/>
            <ac:grpSpMk id="46" creationId="{41F96221-77C7-1E9F-8261-C6B952FD3283}"/>
          </ac:grpSpMkLst>
        </pc:grpChg>
        <pc:picChg chg="mod">
          <ac:chgData name="Megan Faller" userId="9d1e07f7-a773-4974-a6b0-b3caef776a66" providerId="ADAL" clId="{754475DE-F1CB-4EE4-BA26-9381B557B278}" dt="2022-09-15T11:15:54.292" v="39"/>
          <ac:picMkLst>
            <pc:docMk/>
            <pc:sldMk cId="4033595308" sldId="1344"/>
            <ac:picMk id="4" creationId="{DB74BC47-6C82-46F3-BAF4-629016C97789}"/>
          </ac:picMkLst>
        </pc:picChg>
        <pc:picChg chg="mod">
          <ac:chgData name="Megan Faller" userId="9d1e07f7-a773-4974-a6b0-b3caef776a66" providerId="ADAL" clId="{754475DE-F1CB-4EE4-BA26-9381B557B278}" dt="2022-09-15T11:15:54.292" v="39"/>
          <ac:picMkLst>
            <pc:docMk/>
            <pc:sldMk cId="4033595308" sldId="1344"/>
            <ac:picMk id="6" creationId="{2639BACD-CF1F-4703-B24D-123CB66BEC9C}"/>
          </ac:picMkLst>
        </pc:picChg>
        <pc:picChg chg="mod">
          <ac:chgData name="Megan Faller" userId="9d1e07f7-a773-4974-a6b0-b3caef776a66" providerId="ADAL" clId="{754475DE-F1CB-4EE4-BA26-9381B557B278}" dt="2022-09-15T11:15:54.292" v="39"/>
          <ac:picMkLst>
            <pc:docMk/>
            <pc:sldMk cId="4033595308" sldId="1344"/>
            <ac:picMk id="7" creationId="{25DA923C-A04B-4A40-B757-852DF672DA06}"/>
          </ac:picMkLst>
        </pc:picChg>
        <pc:picChg chg="mod">
          <ac:chgData name="Megan Faller" userId="9d1e07f7-a773-4974-a6b0-b3caef776a66" providerId="ADAL" clId="{754475DE-F1CB-4EE4-BA26-9381B557B278}" dt="2022-09-15T11:15:54.292" v="39"/>
          <ac:picMkLst>
            <pc:docMk/>
            <pc:sldMk cId="4033595308" sldId="1344"/>
            <ac:picMk id="9" creationId="{056EFD6A-64D5-CB4A-3EDD-08989E90B988}"/>
          </ac:picMkLst>
        </pc:picChg>
        <pc:picChg chg="mod">
          <ac:chgData name="Megan Faller" userId="9d1e07f7-a773-4974-a6b0-b3caef776a66" providerId="ADAL" clId="{754475DE-F1CB-4EE4-BA26-9381B557B278}" dt="2022-09-15T11:15:54.292" v="39"/>
          <ac:picMkLst>
            <pc:docMk/>
            <pc:sldMk cId="4033595308" sldId="1344"/>
            <ac:picMk id="20" creationId="{37722A28-790E-4051-C326-F5974413DF04}"/>
          </ac:picMkLst>
        </pc:picChg>
        <pc:picChg chg="mod">
          <ac:chgData name="Megan Faller" userId="9d1e07f7-a773-4974-a6b0-b3caef776a66" providerId="ADAL" clId="{754475DE-F1CB-4EE4-BA26-9381B557B278}" dt="2022-09-15T11:15:54.292" v="39"/>
          <ac:picMkLst>
            <pc:docMk/>
            <pc:sldMk cId="4033595308" sldId="1344"/>
            <ac:picMk id="35" creationId="{E7F3F094-7E7D-4314-91AF-00134BAC1FC7}"/>
          </ac:picMkLst>
        </pc:picChg>
        <pc:picChg chg="mod">
          <ac:chgData name="Megan Faller" userId="9d1e07f7-a773-4974-a6b0-b3caef776a66" providerId="ADAL" clId="{754475DE-F1CB-4EE4-BA26-9381B557B278}" dt="2022-09-15T11:15:54.292" v="39"/>
          <ac:picMkLst>
            <pc:docMk/>
            <pc:sldMk cId="4033595308" sldId="1344"/>
            <ac:picMk id="36" creationId="{3AFB078E-447B-4D8F-B9FA-DDCF31E80C64}"/>
          </ac:picMkLst>
        </pc:picChg>
        <pc:picChg chg="mod">
          <ac:chgData name="Megan Faller" userId="9d1e07f7-a773-4974-a6b0-b3caef776a66" providerId="ADAL" clId="{754475DE-F1CB-4EE4-BA26-9381B557B278}" dt="2022-09-15T11:15:54.292" v="39"/>
          <ac:picMkLst>
            <pc:docMk/>
            <pc:sldMk cId="4033595308" sldId="1344"/>
            <ac:picMk id="37" creationId="{9A92ED54-3E28-4FF3-85CD-B204965E46BE}"/>
          </ac:picMkLst>
        </pc:picChg>
        <pc:picChg chg="mod">
          <ac:chgData name="Megan Faller" userId="9d1e07f7-a773-4974-a6b0-b3caef776a66" providerId="ADAL" clId="{754475DE-F1CB-4EE4-BA26-9381B557B278}" dt="2022-09-15T11:15:54.292" v="39"/>
          <ac:picMkLst>
            <pc:docMk/>
            <pc:sldMk cId="4033595308" sldId="1344"/>
            <ac:picMk id="38" creationId="{1A24F550-1F5B-4706-B763-E1A8D6D0CFCC}"/>
          </ac:picMkLst>
        </pc:picChg>
        <pc:picChg chg="mod">
          <ac:chgData name="Megan Faller" userId="9d1e07f7-a773-4974-a6b0-b3caef776a66" providerId="ADAL" clId="{754475DE-F1CB-4EE4-BA26-9381B557B278}" dt="2022-09-15T11:15:54.292" v="39"/>
          <ac:picMkLst>
            <pc:docMk/>
            <pc:sldMk cId="4033595308" sldId="1344"/>
            <ac:picMk id="39" creationId="{B584F868-E8FF-4E05-8C20-CCF5DF183553}"/>
          </ac:picMkLst>
        </pc:picChg>
        <pc:picChg chg="mod">
          <ac:chgData name="Megan Faller" userId="9d1e07f7-a773-4974-a6b0-b3caef776a66" providerId="ADAL" clId="{754475DE-F1CB-4EE4-BA26-9381B557B278}" dt="2022-09-15T11:15:54.292" v="39"/>
          <ac:picMkLst>
            <pc:docMk/>
            <pc:sldMk cId="4033595308" sldId="1344"/>
            <ac:picMk id="40" creationId="{A70CA540-E61D-439B-8D75-9D05F37BDFDF}"/>
          </ac:picMkLst>
        </pc:picChg>
        <pc:picChg chg="mod">
          <ac:chgData name="Megan Faller" userId="9d1e07f7-a773-4974-a6b0-b3caef776a66" providerId="ADAL" clId="{754475DE-F1CB-4EE4-BA26-9381B557B278}" dt="2022-09-15T11:15:54.292" v="39"/>
          <ac:picMkLst>
            <pc:docMk/>
            <pc:sldMk cId="4033595308" sldId="1344"/>
            <ac:picMk id="41" creationId="{363D150F-F9AC-4F9B-ADCC-D9B36C39CBA0}"/>
          </ac:picMkLst>
        </pc:picChg>
        <pc:picChg chg="mod">
          <ac:chgData name="Megan Faller" userId="9d1e07f7-a773-4974-a6b0-b3caef776a66" providerId="ADAL" clId="{754475DE-F1CB-4EE4-BA26-9381B557B278}" dt="2022-09-15T11:15:54.292" v="39"/>
          <ac:picMkLst>
            <pc:docMk/>
            <pc:sldMk cId="4033595308" sldId="1344"/>
            <ac:picMk id="42" creationId="{5A6F572F-5B71-4A56-A71E-C055060325CA}"/>
          </ac:picMkLst>
        </pc:picChg>
        <pc:picChg chg="mod">
          <ac:chgData name="Megan Faller" userId="9d1e07f7-a773-4974-a6b0-b3caef776a66" providerId="ADAL" clId="{754475DE-F1CB-4EE4-BA26-9381B557B278}" dt="2022-09-15T11:15:54.292" v="39"/>
          <ac:picMkLst>
            <pc:docMk/>
            <pc:sldMk cId="4033595308" sldId="1344"/>
            <ac:picMk id="47" creationId="{CF3DA7F4-F086-0716-DEA2-2A854EC47231}"/>
          </ac:picMkLst>
        </pc:picChg>
        <pc:picChg chg="mod">
          <ac:chgData name="Megan Faller" userId="9d1e07f7-a773-4974-a6b0-b3caef776a66" providerId="ADAL" clId="{754475DE-F1CB-4EE4-BA26-9381B557B278}" dt="2022-09-15T11:15:54.292" v="39"/>
          <ac:picMkLst>
            <pc:docMk/>
            <pc:sldMk cId="4033595308" sldId="1344"/>
            <ac:picMk id="48" creationId="{DCD78F93-7843-9A80-7F23-4B6B75867233}"/>
          </ac:picMkLst>
        </pc:picChg>
        <pc:picChg chg="mod">
          <ac:chgData name="Megan Faller" userId="9d1e07f7-a773-4974-a6b0-b3caef776a66" providerId="ADAL" clId="{754475DE-F1CB-4EE4-BA26-9381B557B278}" dt="2022-09-15T11:15:54.292" v="39"/>
          <ac:picMkLst>
            <pc:docMk/>
            <pc:sldMk cId="4033595308" sldId="1344"/>
            <ac:picMk id="49" creationId="{E50D0DB1-062B-2F8F-3966-2F54F4FD3F18}"/>
          </ac:picMkLst>
        </pc:picChg>
        <pc:picChg chg="mod">
          <ac:chgData name="Megan Faller" userId="9d1e07f7-a773-4974-a6b0-b3caef776a66" providerId="ADAL" clId="{754475DE-F1CB-4EE4-BA26-9381B557B278}" dt="2022-09-15T11:15:54.292" v="39"/>
          <ac:picMkLst>
            <pc:docMk/>
            <pc:sldMk cId="4033595308" sldId="1344"/>
            <ac:picMk id="50" creationId="{11999332-3A71-563F-4F7A-1EA552C18151}"/>
          </ac:picMkLst>
        </pc:picChg>
        <pc:picChg chg="mod">
          <ac:chgData name="Megan Faller" userId="9d1e07f7-a773-4974-a6b0-b3caef776a66" providerId="ADAL" clId="{754475DE-F1CB-4EE4-BA26-9381B557B278}" dt="2022-09-15T11:15:54.292" v="39"/>
          <ac:picMkLst>
            <pc:docMk/>
            <pc:sldMk cId="4033595308" sldId="1344"/>
            <ac:picMk id="51" creationId="{4180D130-C492-D43C-304B-DAD56BF2BD8A}"/>
          </ac:picMkLst>
        </pc:picChg>
        <pc:picChg chg="mod">
          <ac:chgData name="Megan Faller" userId="9d1e07f7-a773-4974-a6b0-b3caef776a66" providerId="ADAL" clId="{754475DE-F1CB-4EE4-BA26-9381B557B278}" dt="2022-09-15T11:15:54.292" v="39"/>
          <ac:picMkLst>
            <pc:docMk/>
            <pc:sldMk cId="4033595308" sldId="1344"/>
            <ac:picMk id="52" creationId="{7CEEBD4F-8362-BFB6-9ADD-AF309C47B018}"/>
          </ac:picMkLst>
        </pc:picChg>
        <pc:picChg chg="mod">
          <ac:chgData name="Megan Faller" userId="9d1e07f7-a773-4974-a6b0-b3caef776a66" providerId="ADAL" clId="{754475DE-F1CB-4EE4-BA26-9381B557B278}" dt="2022-09-15T11:15:54.292" v="39"/>
          <ac:picMkLst>
            <pc:docMk/>
            <pc:sldMk cId="4033595308" sldId="1344"/>
            <ac:picMk id="54" creationId="{E9711968-CBAD-4B56-98DC-61FBDF091630}"/>
          </ac:picMkLst>
        </pc:picChg>
        <pc:inkChg chg="mod">
          <ac:chgData name="Megan Faller" userId="9d1e07f7-a773-4974-a6b0-b3caef776a66" providerId="ADAL" clId="{754475DE-F1CB-4EE4-BA26-9381B557B278}" dt="2022-09-15T11:15:54.292" v="39"/>
          <ac:inkMkLst>
            <pc:docMk/>
            <pc:sldMk cId="4033595308" sldId="1344"/>
            <ac:inkMk id="19" creationId="{BD346F9E-6FB6-4B6A-925C-561EED972C73}"/>
          </ac:inkMkLst>
        </pc:inkChg>
      </pc:sldChg>
      <pc:sldChg chg="addSp delSp modSp mod modClrScheme chgLayout modNotes modNotesTx">
        <pc:chgData name="Megan Faller" userId="9d1e07f7-a773-4974-a6b0-b3caef776a66" providerId="ADAL" clId="{754475DE-F1CB-4EE4-BA26-9381B557B278}" dt="2022-09-19T12:35:53.138" v="5080" actId="113"/>
        <pc:sldMkLst>
          <pc:docMk/>
          <pc:sldMk cId="2559334208" sldId="1380"/>
        </pc:sldMkLst>
        <pc:spChg chg="del mod">
          <ac:chgData name="Megan Faller" userId="9d1e07f7-a773-4974-a6b0-b3caef776a66" providerId="ADAL" clId="{754475DE-F1CB-4EE4-BA26-9381B557B278}" dt="2022-09-15T12:06:03.723" v="415" actId="478"/>
          <ac:spMkLst>
            <pc:docMk/>
            <pc:sldMk cId="2559334208" sldId="1380"/>
            <ac:spMk id="3" creationId="{A795CA14-4083-FAAD-A484-A3A1F1DEE629}"/>
          </ac:spMkLst>
        </pc:spChg>
        <pc:spChg chg="add mod ord">
          <ac:chgData name="Megan Faller" userId="9d1e07f7-a773-4974-a6b0-b3caef776a66" providerId="ADAL" clId="{754475DE-F1CB-4EE4-BA26-9381B557B278}" dt="2022-09-16T17:28:30.950" v="1821" actId="20577"/>
          <ac:spMkLst>
            <pc:docMk/>
            <pc:sldMk cId="2559334208" sldId="1380"/>
            <ac:spMk id="4" creationId="{BAD32CD3-A196-43A5-01A6-1C5FB0CD137A}"/>
          </ac:spMkLst>
        </pc:spChg>
        <pc:spChg chg="add del mod ord">
          <ac:chgData name="Megan Faller" userId="9d1e07f7-a773-4974-a6b0-b3caef776a66" providerId="ADAL" clId="{754475DE-F1CB-4EE4-BA26-9381B557B278}" dt="2022-09-15T12:05:17.884" v="352" actId="478"/>
          <ac:spMkLst>
            <pc:docMk/>
            <pc:sldMk cId="2559334208" sldId="1380"/>
            <ac:spMk id="5" creationId="{D17A03E8-5832-A01B-AC4F-085F933A99CA}"/>
          </ac:spMkLst>
        </pc:spChg>
        <pc:graphicFrameChg chg="mod">
          <ac:chgData name="Megan Faller" userId="9d1e07f7-a773-4974-a6b0-b3caef776a66" providerId="ADAL" clId="{754475DE-F1CB-4EE4-BA26-9381B557B278}" dt="2022-09-15T12:07:04.957" v="434" actId="1076"/>
          <ac:graphicFrameMkLst>
            <pc:docMk/>
            <pc:sldMk cId="2559334208" sldId="1380"/>
            <ac:graphicFrameMk id="16" creationId="{F6CBF596-7BCE-410B-8D1B-EE26FCE0A7B3}"/>
          </ac:graphicFrameMkLst>
        </pc:graphicFrameChg>
        <pc:picChg chg="mod">
          <ac:chgData name="Megan Faller" userId="9d1e07f7-a773-4974-a6b0-b3caef776a66" providerId="ADAL" clId="{754475DE-F1CB-4EE4-BA26-9381B557B278}" dt="2022-09-15T12:06:56.482" v="433" actId="1076"/>
          <ac:picMkLst>
            <pc:docMk/>
            <pc:sldMk cId="2559334208" sldId="1380"/>
            <ac:picMk id="2" creationId="{041010AE-22F3-4F96-81DE-DCB3E975CEC8}"/>
          </ac:picMkLst>
        </pc:picChg>
      </pc:sldChg>
      <pc:sldChg chg="addSp delSp modSp mod modNotes">
        <pc:chgData name="Megan Faller" userId="9d1e07f7-a773-4974-a6b0-b3caef776a66" providerId="ADAL" clId="{754475DE-F1CB-4EE4-BA26-9381B557B278}" dt="2022-09-15T19:44:40.889" v="1633" actId="14100"/>
        <pc:sldMkLst>
          <pc:docMk/>
          <pc:sldMk cId="400612412" sldId="1471"/>
        </pc:sldMkLst>
        <pc:spChg chg="mod">
          <ac:chgData name="Megan Faller" userId="9d1e07f7-a773-4974-a6b0-b3caef776a66" providerId="ADAL" clId="{754475DE-F1CB-4EE4-BA26-9381B557B278}" dt="2022-09-15T12:16:20.793" v="558" actId="403"/>
          <ac:spMkLst>
            <pc:docMk/>
            <pc:sldMk cId="400612412" sldId="1471"/>
            <ac:spMk id="2" creationId="{71E63E09-C753-4E9D-836A-E18F2F282B24}"/>
          </ac:spMkLst>
        </pc:spChg>
        <pc:spChg chg="add del mod">
          <ac:chgData name="Megan Faller" userId="9d1e07f7-a773-4974-a6b0-b3caef776a66" providerId="ADAL" clId="{754475DE-F1CB-4EE4-BA26-9381B557B278}" dt="2022-09-15T18:20:36.251" v="597" actId="21"/>
          <ac:spMkLst>
            <pc:docMk/>
            <pc:sldMk cId="400612412" sldId="1471"/>
            <ac:spMk id="4" creationId="{59D15AF5-A025-89E3-AC96-8774A745D967}"/>
          </ac:spMkLst>
        </pc:spChg>
        <pc:graphicFrameChg chg="add del mod modGraphic">
          <ac:chgData name="Megan Faller" userId="9d1e07f7-a773-4974-a6b0-b3caef776a66" providerId="ADAL" clId="{754475DE-F1CB-4EE4-BA26-9381B557B278}" dt="2022-09-15T19:44:40.889" v="1633" actId="14100"/>
          <ac:graphicFrameMkLst>
            <pc:docMk/>
            <pc:sldMk cId="400612412" sldId="1471"/>
            <ac:graphicFrameMk id="7" creationId="{D990D04D-5B4D-46BC-B846-F2E4D3EFD58A}"/>
          </ac:graphicFrameMkLst>
        </pc:graphicFrameChg>
        <pc:picChg chg="mod">
          <ac:chgData name="Megan Faller" userId="9d1e07f7-a773-4974-a6b0-b3caef776a66" providerId="ADAL" clId="{754475DE-F1CB-4EE4-BA26-9381B557B278}" dt="2022-09-15T18:21:41.680" v="606" actId="1076"/>
          <ac:picMkLst>
            <pc:docMk/>
            <pc:sldMk cId="400612412" sldId="1471"/>
            <ac:picMk id="5" creationId="{8C2086FB-CF07-3E44-0D79-4A19ADC9106C}"/>
          </ac:picMkLst>
        </pc:picChg>
        <pc:picChg chg="mod">
          <ac:chgData name="Megan Faller" userId="9d1e07f7-a773-4974-a6b0-b3caef776a66" providerId="ADAL" clId="{754475DE-F1CB-4EE4-BA26-9381B557B278}" dt="2022-09-15T18:21:35.078" v="604" actId="1076"/>
          <ac:picMkLst>
            <pc:docMk/>
            <pc:sldMk cId="400612412" sldId="1471"/>
            <ac:picMk id="6" creationId="{FE3F16A9-E87A-F96A-6D3A-328DDD605248}"/>
          </ac:picMkLst>
        </pc:picChg>
      </pc:sldChg>
      <pc:sldChg chg="modSp mod delCm modNotes">
        <pc:chgData name="Megan Faller" userId="9d1e07f7-a773-4974-a6b0-b3caef776a66" providerId="ADAL" clId="{754475DE-F1CB-4EE4-BA26-9381B557B278}" dt="2022-09-19T10:40:39.203" v="3262"/>
        <pc:sldMkLst>
          <pc:docMk/>
          <pc:sldMk cId="2347894475" sldId="1474"/>
        </pc:sldMkLst>
        <pc:spChg chg="mod">
          <ac:chgData name="Megan Faller" userId="9d1e07f7-a773-4974-a6b0-b3caef776a66" providerId="ADAL" clId="{754475DE-F1CB-4EE4-BA26-9381B557B278}" dt="2022-09-15T18:27:41.236" v="688" actId="404"/>
          <ac:spMkLst>
            <pc:docMk/>
            <pc:sldMk cId="2347894475" sldId="1474"/>
            <ac:spMk id="2" creationId="{71E63E09-C753-4E9D-836A-E18F2F282B24}"/>
          </ac:spMkLst>
        </pc:spChg>
        <pc:graphicFrameChg chg="mod modGraphic">
          <ac:chgData name="Megan Faller" userId="9d1e07f7-a773-4974-a6b0-b3caef776a66" providerId="ADAL" clId="{754475DE-F1CB-4EE4-BA26-9381B557B278}" dt="2022-09-15T18:24:32.353" v="655"/>
          <ac:graphicFrameMkLst>
            <pc:docMk/>
            <pc:sldMk cId="2347894475" sldId="1474"/>
            <ac:graphicFrameMk id="7" creationId="{D990D04D-5B4D-46BC-B846-F2E4D3EFD58A}"/>
          </ac:graphicFrameMkLst>
        </pc:graphicFrameChg>
        <pc:picChg chg="mod">
          <ac:chgData name="Megan Faller" userId="9d1e07f7-a773-4974-a6b0-b3caef776a66" providerId="ADAL" clId="{754475DE-F1CB-4EE4-BA26-9381B557B278}" dt="2022-09-15T18:22:05.619" v="610" actId="1076"/>
          <ac:picMkLst>
            <pc:docMk/>
            <pc:sldMk cId="2347894475" sldId="1474"/>
            <ac:picMk id="4" creationId="{9E8776A0-8B07-43B7-B132-9624BBA19196}"/>
          </ac:picMkLst>
        </pc:picChg>
      </pc:sldChg>
      <pc:sldChg chg="addSp delSp modSp del mod chgLayout modNotes">
        <pc:chgData name="Megan Faller" userId="9d1e07f7-a773-4974-a6b0-b3caef776a66" providerId="ADAL" clId="{754475DE-F1CB-4EE4-BA26-9381B557B278}" dt="2022-09-15T11:17:40.328" v="51" actId="2696"/>
        <pc:sldMkLst>
          <pc:docMk/>
          <pc:sldMk cId="4175448742" sldId="1488"/>
        </pc:sldMkLst>
        <pc:spChg chg="mod ord">
          <ac:chgData name="Megan Faller" userId="9d1e07f7-a773-4974-a6b0-b3caef776a66" providerId="ADAL" clId="{754475DE-F1CB-4EE4-BA26-9381B557B278}" dt="2022-09-15T11:15:38.914" v="29" actId="700"/>
          <ac:spMkLst>
            <pc:docMk/>
            <pc:sldMk cId="4175448742" sldId="1488"/>
            <ac:spMk id="2" creationId="{33ABF6FC-FA36-469B-B93A-C21F0D4A5C4A}"/>
          </ac:spMkLst>
        </pc:spChg>
        <pc:spChg chg="add del mod">
          <ac:chgData name="Megan Faller" userId="9d1e07f7-a773-4974-a6b0-b3caef776a66" providerId="ADAL" clId="{754475DE-F1CB-4EE4-BA26-9381B557B278}" dt="2022-09-15T11:15:49.424" v="31"/>
          <ac:spMkLst>
            <pc:docMk/>
            <pc:sldMk cId="4175448742" sldId="1488"/>
            <ac:spMk id="3" creationId="{DFB571E0-017C-EFFF-A085-88BC678426F2}"/>
          </ac:spMkLst>
        </pc:spChg>
        <pc:spChg chg="add del mod ord">
          <ac:chgData name="Megan Faller" userId="9d1e07f7-a773-4974-a6b0-b3caef776a66" providerId="ADAL" clId="{754475DE-F1CB-4EE4-BA26-9381B557B278}" dt="2022-09-15T11:15:38.914" v="29" actId="700"/>
          <ac:spMkLst>
            <pc:docMk/>
            <pc:sldMk cId="4175448742" sldId="1488"/>
            <ac:spMk id="4" creationId="{DACAF4E6-AA55-9F7D-E18E-8C499D2902D5}"/>
          </ac:spMkLst>
        </pc:spChg>
        <pc:spChg chg="add del mod">
          <ac:chgData name="Megan Faller" userId="9d1e07f7-a773-4974-a6b0-b3caef776a66" providerId="ADAL" clId="{754475DE-F1CB-4EE4-BA26-9381B557B278}" dt="2022-09-15T11:15:54.292" v="39"/>
          <ac:spMkLst>
            <pc:docMk/>
            <pc:sldMk cId="4175448742" sldId="1488"/>
            <ac:spMk id="7" creationId="{CE3C6B9E-DF2A-41C6-A996-8B7B9F7E72C2}"/>
          </ac:spMkLst>
        </pc:spChg>
        <pc:picChg chg="add mod">
          <ac:chgData name="Megan Faller" userId="9d1e07f7-a773-4974-a6b0-b3caef776a66" providerId="ADAL" clId="{754475DE-F1CB-4EE4-BA26-9381B557B278}" dt="2022-09-15T11:16:47.994" v="47"/>
          <ac:picMkLst>
            <pc:docMk/>
            <pc:sldMk cId="4175448742" sldId="1488"/>
            <ac:picMk id="5" creationId="{A5C60062-0513-B6B6-7F08-0E38B74F60A2}"/>
          </ac:picMkLst>
        </pc:picChg>
        <pc:picChg chg="del mod">
          <ac:chgData name="Megan Faller" userId="9d1e07f7-a773-4974-a6b0-b3caef776a66" providerId="ADAL" clId="{754475DE-F1CB-4EE4-BA26-9381B557B278}" dt="2022-09-15T11:16:49.734" v="48" actId="478"/>
          <ac:picMkLst>
            <pc:docMk/>
            <pc:sldMk cId="4175448742" sldId="1488"/>
            <ac:picMk id="6" creationId="{D6E43FB7-0E14-41F7-8A58-02E34BD5723A}"/>
          </ac:picMkLst>
        </pc:picChg>
        <pc:picChg chg="del mod">
          <ac:chgData name="Megan Faller" userId="9d1e07f7-a773-4974-a6b0-b3caef776a66" providerId="ADAL" clId="{754475DE-F1CB-4EE4-BA26-9381B557B278}" dt="2022-09-15T11:16:58.942" v="50" actId="478"/>
          <ac:picMkLst>
            <pc:docMk/>
            <pc:sldMk cId="4175448742" sldId="1488"/>
            <ac:picMk id="8" creationId="{72338690-3F57-4921-B7A7-F3B43CF03245}"/>
          </ac:picMkLst>
        </pc:picChg>
        <pc:picChg chg="add mod">
          <ac:chgData name="Megan Faller" userId="9d1e07f7-a773-4974-a6b0-b3caef776a66" providerId="ADAL" clId="{754475DE-F1CB-4EE4-BA26-9381B557B278}" dt="2022-09-15T11:16:56.267" v="49"/>
          <ac:picMkLst>
            <pc:docMk/>
            <pc:sldMk cId="4175448742" sldId="1488"/>
            <ac:picMk id="9" creationId="{6EFBF8B0-2A2A-F505-6FE5-102FE26E0B93}"/>
          </ac:picMkLst>
        </pc:picChg>
      </pc:sldChg>
      <pc:sldChg chg="addSp delSp modSp mod modNotes">
        <pc:chgData name="Megan Faller" userId="9d1e07f7-a773-4974-a6b0-b3caef776a66" providerId="ADAL" clId="{754475DE-F1CB-4EE4-BA26-9381B557B278}" dt="2022-09-19T12:23:47.932" v="4919" actId="115"/>
        <pc:sldMkLst>
          <pc:docMk/>
          <pc:sldMk cId="1983872127" sldId="1489"/>
        </pc:sldMkLst>
        <pc:spChg chg="mod">
          <ac:chgData name="Megan Faller" userId="9d1e07f7-a773-4974-a6b0-b3caef776a66" providerId="ADAL" clId="{754475DE-F1CB-4EE4-BA26-9381B557B278}" dt="2022-09-15T11:15:54.292" v="39"/>
          <ac:spMkLst>
            <pc:docMk/>
            <pc:sldMk cId="1983872127" sldId="1489"/>
            <ac:spMk id="2" creationId="{B6D0240A-4674-EB83-3720-8A1D74BA16B7}"/>
          </ac:spMkLst>
        </pc:spChg>
        <pc:spChg chg="add del">
          <ac:chgData name="Megan Faller" userId="9d1e07f7-a773-4974-a6b0-b3caef776a66" providerId="ADAL" clId="{754475DE-F1CB-4EE4-BA26-9381B557B278}" dt="2022-09-15T11:15:49.437" v="35" actId="22"/>
          <ac:spMkLst>
            <pc:docMk/>
            <pc:sldMk cId="1983872127" sldId="1489"/>
            <ac:spMk id="4" creationId="{D3BFCFB6-10BA-4DA7-083D-20FB7E10DCC9}"/>
          </ac:spMkLst>
        </pc:spChg>
        <pc:spChg chg="add del mod">
          <ac:chgData name="Megan Faller" userId="9d1e07f7-a773-4974-a6b0-b3caef776a66" providerId="ADAL" clId="{754475DE-F1CB-4EE4-BA26-9381B557B278}" dt="2022-09-15T11:16:37.136" v="45" actId="478"/>
          <ac:spMkLst>
            <pc:docMk/>
            <pc:sldMk cId="1983872127" sldId="1489"/>
            <ac:spMk id="5" creationId="{797978E9-16DF-4C15-A72C-13E0621C516B}"/>
          </ac:spMkLst>
        </pc:spChg>
        <pc:spChg chg="add del mod">
          <ac:chgData name="Megan Faller" userId="9d1e07f7-a773-4974-a6b0-b3caef776a66" providerId="ADAL" clId="{754475DE-F1CB-4EE4-BA26-9381B557B278}" dt="2022-09-15T11:15:49.435" v="33"/>
          <ac:spMkLst>
            <pc:docMk/>
            <pc:sldMk cId="1983872127" sldId="1489"/>
            <ac:spMk id="6" creationId="{9FCF4323-22B3-607B-ADDD-16FB4825A393}"/>
          </ac:spMkLst>
        </pc:spChg>
        <pc:spChg chg="add mod">
          <ac:chgData name="Megan Faller" userId="9d1e07f7-a773-4974-a6b0-b3caef776a66" providerId="ADAL" clId="{754475DE-F1CB-4EE4-BA26-9381B557B278}" dt="2022-09-15T11:16:37.517" v="46"/>
          <ac:spMkLst>
            <pc:docMk/>
            <pc:sldMk cId="1983872127" sldId="1489"/>
            <ac:spMk id="7" creationId="{0CDC7B8C-1AFC-5186-2C10-23B200A7524E}"/>
          </ac:spMkLst>
        </pc:spChg>
      </pc:sldChg>
      <pc:sldChg chg="modSp mod modCm modNotes">
        <pc:chgData name="Megan Faller" userId="9d1e07f7-a773-4974-a6b0-b3caef776a66" providerId="ADAL" clId="{754475DE-F1CB-4EE4-BA26-9381B557B278}" dt="2022-09-19T11:58:06.794" v="4488"/>
        <pc:sldMkLst>
          <pc:docMk/>
          <pc:sldMk cId="1664093839" sldId="1490"/>
        </pc:sldMkLst>
        <pc:spChg chg="mod">
          <ac:chgData name="Megan Faller" userId="9d1e07f7-a773-4974-a6b0-b3caef776a66" providerId="ADAL" clId="{754475DE-F1CB-4EE4-BA26-9381B557B278}" dt="2022-09-15T11:15:54.292" v="39"/>
          <ac:spMkLst>
            <pc:docMk/>
            <pc:sldMk cId="1664093839" sldId="1490"/>
            <ac:spMk id="2" creationId="{CB631567-66E3-486E-9DD2-910A1C96319F}"/>
          </ac:spMkLst>
        </pc:spChg>
        <pc:picChg chg="mod ord modCrop">
          <ac:chgData name="Megan Faller" userId="9d1e07f7-a773-4974-a6b0-b3caef776a66" providerId="ADAL" clId="{754475DE-F1CB-4EE4-BA26-9381B557B278}" dt="2022-09-15T18:39:38.586" v="822" actId="962"/>
          <ac:picMkLst>
            <pc:docMk/>
            <pc:sldMk cId="1664093839" sldId="1490"/>
            <ac:picMk id="5" creationId="{C87B0459-1ED3-4BBC-AB2B-A81A492BA5DC}"/>
          </ac:picMkLst>
        </pc:picChg>
      </pc:sldChg>
      <pc:sldChg chg="modSp mod">
        <pc:chgData name="Megan Faller" userId="9d1e07f7-a773-4974-a6b0-b3caef776a66" providerId="ADAL" clId="{754475DE-F1CB-4EE4-BA26-9381B557B278}" dt="2022-09-15T18:39:41.907" v="823" actId="962"/>
        <pc:sldMkLst>
          <pc:docMk/>
          <pc:sldMk cId="818714379" sldId="1574"/>
        </pc:sldMkLst>
        <pc:picChg chg="mod">
          <ac:chgData name="Megan Faller" userId="9d1e07f7-a773-4974-a6b0-b3caef776a66" providerId="ADAL" clId="{754475DE-F1CB-4EE4-BA26-9381B557B278}" dt="2022-09-15T18:39:41.907" v="823" actId="962"/>
          <ac:picMkLst>
            <pc:docMk/>
            <pc:sldMk cId="818714379" sldId="1574"/>
            <ac:picMk id="6" creationId="{D6E43FB7-0E14-41F7-8A58-02E34BD5723A}"/>
          </ac:picMkLst>
        </pc:picChg>
      </pc:sldChg>
      <pc:sldChg chg="addSp delSp modSp mod addCm delCm modCm chgLayout modNotes modNotesTx">
        <pc:chgData name="Megan Faller" userId="9d1e07f7-a773-4974-a6b0-b3caef776a66" providerId="ADAL" clId="{754475DE-F1CB-4EE4-BA26-9381B557B278}" dt="2022-09-19T12:40:12.574" v="5158"/>
        <pc:sldMkLst>
          <pc:docMk/>
          <pc:sldMk cId="2223925750" sldId="1597"/>
        </pc:sldMkLst>
        <pc:spChg chg="add del mod ord">
          <ac:chgData name="Megan Faller" userId="9d1e07f7-a773-4974-a6b0-b3caef776a66" providerId="ADAL" clId="{754475DE-F1CB-4EE4-BA26-9381B557B278}" dt="2022-09-19T10:03:31.364" v="2229" actId="20577"/>
          <ac:spMkLst>
            <pc:docMk/>
            <pc:sldMk cId="2223925750" sldId="1597"/>
            <ac:spMk id="2" creationId="{B84BC15E-B6C0-44EE-9009-58CEE6C45C75}"/>
          </ac:spMkLst>
        </pc:spChg>
        <pc:spChg chg="add mod ord">
          <ac:chgData name="Megan Faller" userId="9d1e07f7-a773-4974-a6b0-b3caef776a66" providerId="ADAL" clId="{754475DE-F1CB-4EE4-BA26-9381B557B278}" dt="2022-09-15T11:32:21.262" v="214" actId="20577"/>
          <ac:spMkLst>
            <pc:docMk/>
            <pc:sldMk cId="2223925750" sldId="1597"/>
            <ac:spMk id="3" creationId="{C94BD23E-A13C-9687-8601-2F60C38C8003}"/>
          </ac:spMkLst>
        </pc:spChg>
        <pc:spChg chg="mod">
          <ac:chgData name="Megan Faller" userId="9d1e07f7-a773-4974-a6b0-b3caef776a66" providerId="ADAL" clId="{754475DE-F1CB-4EE4-BA26-9381B557B278}" dt="2022-09-15T11:32:33.907" v="219" actId="27636"/>
          <ac:spMkLst>
            <pc:docMk/>
            <pc:sldMk cId="2223925750" sldId="1597"/>
            <ac:spMk id="9" creationId="{34146494-4C36-2179-0807-DFBC5DD484D6}"/>
          </ac:spMkLst>
        </pc:spChg>
      </pc:sldChg>
      <pc:sldChg chg="modSp mod delCm modNotes">
        <pc:chgData name="Megan Faller" userId="9d1e07f7-a773-4974-a6b0-b3caef776a66" providerId="ADAL" clId="{754475DE-F1CB-4EE4-BA26-9381B557B278}" dt="2022-09-19T10:07:27.734" v="2695"/>
        <pc:sldMkLst>
          <pc:docMk/>
          <pc:sldMk cId="3743099034" sldId="1605"/>
        </pc:sldMkLst>
        <pc:spChg chg="mod">
          <ac:chgData name="Megan Faller" userId="9d1e07f7-a773-4974-a6b0-b3caef776a66" providerId="ADAL" clId="{754475DE-F1CB-4EE4-BA26-9381B557B278}" dt="2022-09-15T11:15:54.292" v="39"/>
          <ac:spMkLst>
            <pc:docMk/>
            <pc:sldMk cId="3743099034" sldId="1605"/>
            <ac:spMk id="8" creationId="{0C1A9A2E-6822-4E6A-AEF9-D00C08A897EE}"/>
          </ac:spMkLst>
        </pc:spChg>
        <pc:spChg chg="mod">
          <ac:chgData name="Megan Faller" userId="9d1e07f7-a773-4974-a6b0-b3caef776a66" providerId="ADAL" clId="{754475DE-F1CB-4EE4-BA26-9381B557B278}" dt="2022-09-15T11:58:48.149" v="320" actId="14100"/>
          <ac:spMkLst>
            <pc:docMk/>
            <pc:sldMk cId="3743099034" sldId="1605"/>
            <ac:spMk id="9" creationId="{6ACA8860-5EB5-4A9E-AF2B-9B8541680467}"/>
          </ac:spMkLst>
        </pc:spChg>
        <pc:spChg chg="mod">
          <ac:chgData name="Megan Faller" userId="9d1e07f7-a773-4974-a6b0-b3caef776a66" providerId="ADAL" clId="{754475DE-F1CB-4EE4-BA26-9381B557B278}" dt="2022-09-15T11:57:27.968" v="302" actId="20577"/>
          <ac:spMkLst>
            <pc:docMk/>
            <pc:sldMk cId="3743099034" sldId="1605"/>
            <ac:spMk id="10" creationId="{A16816A5-E780-47F5-B1DB-32C07A5CB1FC}"/>
          </ac:spMkLst>
        </pc:spChg>
        <pc:spChg chg="mod">
          <ac:chgData name="Megan Faller" userId="9d1e07f7-a773-4974-a6b0-b3caef776a66" providerId="ADAL" clId="{754475DE-F1CB-4EE4-BA26-9381B557B278}" dt="2022-09-16T17:14:26.803" v="1704" actId="14100"/>
          <ac:spMkLst>
            <pc:docMk/>
            <pc:sldMk cId="3743099034" sldId="1605"/>
            <ac:spMk id="12" creationId="{2EACD882-F2AB-CCE0-3644-02A29ECCF022}"/>
          </ac:spMkLst>
        </pc:spChg>
        <pc:spChg chg="mod">
          <ac:chgData name="Megan Faller" userId="9d1e07f7-a773-4974-a6b0-b3caef776a66" providerId="ADAL" clId="{754475DE-F1CB-4EE4-BA26-9381B557B278}" dt="2022-09-15T11:58:28.121" v="315" actId="1076"/>
          <ac:spMkLst>
            <pc:docMk/>
            <pc:sldMk cId="3743099034" sldId="1605"/>
            <ac:spMk id="13" creationId="{68BF8AAD-DFB7-D4CF-81C4-27DAC0714D27}"/>
          </ac:spMkLst>
        </pc:spChg>
        <pc:picChg chg="mod">
          <ac:chgData name="Megan Faller" userId="9d1e07f7-a773-4974-a6b0-b3caef776a66" providerId="ADAL" clId="{754475DE-F1CB-4EE4-BA26-9381B557B278}" dt="2022-09-15T11:57:55.604" v="305" actId="1076"/>
          <ac:picMkLst>
            <pc:docMk/>
            <pc:sldMk cId="3743099034" sldId="1605"/>
            <ac:picMk id="6" creationId="{7E422D78-F306-49C2-B252-49ED09C26A2D}"/>
          </ac:picMkLst>
        </pc:picChg>
        <pc:picChg chg="mod">
          <ac:chgData name="Megan Faller" userId="9d1e07f7-a773-4974-a6b0-b3caef776a66" providerId="ADAL" clId="{754475DE-F1CB-4EE4-BA26-9381B557B278}" dt="2022-09-15T11:15:54.292" v="39"/>
          <ac:picMkLst>
            <pc:docMk/>
            <pc:sldMk cId="3743099034" sldId="1605"/>
            <ac:picMk id="11" creationId="{BCB285E9-DD73-4112-B5E2-E4CF22382871}"/>
          </ac:picMkLst>
        </pc:picChg>
      </pc:sldChg>
      <pc:sldChg chg="modSp del modNotes">
        <pc:chgData name="Megan Faller" userId="9d1e07f7-a773-4974-a6b0-b3caef776a66" providerId="ADAL" clId="{754475DE-F1CB-4EE4-BA26-9381B557B278}" dt="2022-09-15T18:37:48.864" v="807" actId="2696"/>
        <pc:sldMkLst>
          <pc:docMk/>
          <pc:sldMk cId="1087754108" sldId="1609"/>
        </pc:sldMkLst>
        <pc:picChg chg="mod">
          <ac:chgData name="Megan Faller" userId="9d1e07f7-a773-4974-a6b0-b3caef776a66" providerId="ADAL" clId="{754475DE-F1CB-4EE4-BA26-9381B557B278}" dt="2022-09-15T11:15:54.292" v="39"/>
          <ac:picMkLst>
            <pc:docMk/>
            <pc:sldMk cId="1087754108" sldId="1609"/>
            <ac:picMk id="6" creationId="{181AD11A-B0FB-41BF-FDDC-D439F7D8E9DF}"/>
          </ac:picMkLst>
        </pc:picChg>
      </pc:sldChg>
      <pc:sldChg chg="addSp delSp modSp mod addCm delCm modCm modNotes modNotesTx">
        <pc:chgData name="Megan Faller" userId="9d1e07f7-a773-4974-a6b0-b3caef776a66" providerId="ADAL" clId="{754475DE-F1CB-4EE4-BA26-9381B557B278}" dt="2022-09-19T12:33:33.501" v="5065"/>
        <pc:sldMkLst>
          <pc:docMk/>
          <pc:sldMk cId="818426838" sldId="1624"/>
        </pc:sldMkLst>
        <pc:spChg chg="add del mod">
          <ac:chgData name="Megan Faller" userId="9d1e07f7-a773-4974-a6b0-b3caef776a66" providerId="ADAL" clId="{754475DE-F1CB-4EE4-BA26-9381B557B278}" dt="2022-09-15T11:17:51.874" v="53" actId="478"/>
          <ac:spMkLst>
            <pc:docMk/>
            <pc:sldMk cId="818426838" sldId="1624"/>
            <ac:spMk id="5" creationId="{023351D1-5943-C37D-941C-1E93E8C1BABE}"/>
          </ac:spMkLst>
        </pc:spChg>
        <pc:graphicFrameChg chg="mod modGraphic">
          <ac:chgData name="Megan Faller" userId="9d1e07f7-a773-4974-a6b0-b3caef776a66" providerId="ADAL" clId="{754475DE-F1CB-4EE4-BA26-9381B557B278}" dt="2022-09-16T17:09:42.056" v="1702"/>
          <ac:graphicFrameMkLst>
            <pc:docMk/>
            <pc:sldMk cId="818426838" sldId="1624"/>
            <ac:graphicFrameMk id="8" creationId="{5628F57F-ADA6-4A75-B322-0CA7EDB890E2}"/>
          </ac:graphicFrameMkLst>
        </pc:graphicFrameChg>
        <pc:picChg chg="del mod">
          <ac:chgData name="Megan Faller" userId="9d1e07f7-a773-4974-a6b0-b3caef776a66" providerId="ADAL" clId="{754475DE-F1CB-4EE4-BA26-9381B557B278}" dt="2022-09-15T11:17:49.526" v="52" actId="478"/>
          <ac:picMkLst>
            <pc:docMk/>
            <pc:sldMk cId="818426838" sldId="1624"/>
            <ac:picMk id="4" creationId="{3FA6BCF9-DD3E-49E2-B604-E01DDCA9EB3B}"/>
          </ac:picMkLst>
        </pc:picChg>
      </pc:sldChg>
      <pc:sldChg chg="modSp del modNotes">
        <pc:chgData name="Megan Faller" userId="9d1e07f7-a773-4974-a6b0-b3caef776a66" providerId="ADAL" clId="{754475DE-F1CB-4EE4-BA26-9381B557B278}" dt="2022-09-15T18:37:53.742" v="809" actId="2696"/>
        <pc:sldMkLst>
          <pc:docMk/>
          <pc:sldMk cId="1004807494" sldId="1631"/>
        </pc:sldMkLst>
        <pc:spChg chg="mod">
          <ac:chgData name="Megan Faller" userId="9d1e07f7-a773-4974-a6b0-b3caef776a66" providerId="ADAL" clId="{754475DE-F1CB-4EE4-BA26-9381B557B278}" dt="2022-09-15T11:25:24.052" v="84"/>
          <ac:spMkLst>
            <pc:docMk/>
            <pc:sldMk cId="1004807494" sldId="1631"/>
            <ac:spMk id="2" creationId="{61C47C9C-642E-AD8C-B787-8C6D7E09001B}"/>
          </ac:spMkLst>
        </pc:spChg>
        <pc:spChg chg="mod">
          <ac:chgData name="Megan Faller" userId="9d1e07f7-a773-4974-a6b0-b3caef776a66" providerId="ADAL" clId="{754475DE-F1CB-4EE4-BA26-9381B557B278}" dt="2022-09-15T11:15:54.292" v="39"/>
          <ac:spMkLst>
            <pc:docMk/>
            <pc:sldMk cId="1004807494" sldId="1631"/>
            <ac:spMk id="3" creationId="{D68A2C3A-2BC2-8E0B-0F8C-A25EE7638A2A}"/>
          </ac:spMkLst>
        </pc:spChg>
        <pc:picChg chg="mod">
          <ac:chgData name="Megan Faller" userId="9d1e07f7-a773-4974-a6b0-b3caef776a66" providerId="ADAL" clId="{754475DE-F1CB-4EE4-BA26-9381B557B278}" dt="2022-09-15T11:15:54.292" v="39"/>
          <ac:picMkLst>
            <pc:docMk/>
            <pc:sldMk cId="1004807494" sldId="1631"/>
            <ac:picMk id="4" creationId="{5D03D4E0-97B4-1E91-90FF-03C344D1914D}"/>
          </ac:picMkLst>
        </pc:picChg>
      </pc:sldChg>
      <pc:sldChg chg="modSp del modNotes">
        <pc:chgData name="Megan Faller" userId="9d1e07f7-a773-4974-a6b0-b3caef776a66" providerId="ADAL" clId="{754475DE-F1CB-4EE4-BA26-9381B557B278}" dt="2022-09-15T18:37:55.313" v="810" actId="2696"/>
        <pc:sldMkLst>
          <pc:docMk/>
          <pc:sldMk cId="3391532682" sldId="1632"/>
        </pc:sldMkLst>
        <pc:spChg chg="mod">
          <ac:chgData name="Megan Faller" userId="9d1e07f7-a773-4974-a6b0-b3caef776a66" providerId="ADAL" clId="{754475DE-F1CB-4EE4-BA26-9381B557B278}" dt="2022-09-15T11:25:24.052" v="84"/>
          <ac:spMkLst>
            <pc:docMk/>
            <pc:sldMk cId="3391532682" sldId="1632"/>
            <ac:spMk id="2" creationId="{A4DB740D-B58D-245E-96F2-463B92C48A2D}"/>
          </ac:spMkLst>
        </pc:spChg>
        <pc:spChg chg="mod">
          <ac:chgData name="Megan Faller" userId="9d1e07f7-a773-4974-a6b0-b3caef776a66" providerId="ADAL" clId="{754475DE-F1CB-4EE4-BA26-9381B557B278}" dt="2022-09-15T11:25:24.052" v="84"/>
          <ac:spMkLst>
            <pc:docMk/>
            <pc:sldMk cId="3391532682" sldId="1632"/>
            <ac:spMk id="4" creationId="{C6CA4B0F-EA60-BD56-561D-533F33FA4D02}"/>
          </ac:spMkLst>
        </pc:spChg>
        <pc:picChg chg="mod">
          <ac:chgData name="Megan Faller" userId="9d1e07f7-a773-4974-a6b0-b3caef776a66" providerId="ADAL" clId="{754475DE-F1CB-4EE4-BA26-9381B557B278}" dt="2022-09-15T11:15:54.292" v="39"/>
          <ac:picMkLst>
            <pc:docMk/>
            <pc:sldMk cId="3391532682" sldId="1632"/>
            <ac:picMk id="6" creationId="{E71BD9A6-9D01-9A9A-8A9F-9D25A748A8B8}"/>
          </ac:picMkLst>
        </pc:picChg>
      </pc:sldChg>
      <pc:sldChg chg="modSp del modNotes">
        <pc:chgData name="Megan Faller" userId="9d1e07f7-a773-4974-a6b0-b3caef776a66" providerId="ADAL" clId="{754475DE-F1CB-4EE4-BA26-9381B557B278}" dt="2022-09-15T18:37:58.061" v="811" actId="2696"/>
        <pc:sldMkLst>
          <pc:docMk/>
          <pc:sldMk cId="585618463" sldId="1633"/>
        </pc:sldMkLst>
        <pc:spChg chg="mod">
          <ac:chgData name="Megan Faller" userId="9d1e07f7-a773-4974-a6b0-b3caef776a66" providerId="ADAL" clId="{754475DE-F1CB-4EE4-BA26-9381B557B278}" dt="2022-09-15T11:25:24.052" v="84"/>
          <ac:spMkLst>
            <pc:docMk/>
            <pc:sldMk cId="585618463" sldId="1633"/>
            <ac:spMk id="2" creationId="{96E907A2-5700-4C56-8EEE-33E529EDB2E1}"/>
          </ac:spMkLst>
        </pc:spChg>
        <pc:spChg chg="mod">
          <ac:chgData name="Megan Faller" userId="9d1e07f7-a773-4974-a6b0-b3caef776a66" providerId="ADAL" clId="{754475DE-F1CB-4EE4-BA26-9381B557B278}" dt="2022-09-15T11:25:24.052" v="84"/>
          <ac:spMkLst>
            <pc:docMk/>
            <pc:sldMk cId="585618463" sldId="1633"/>
            <ac:spMk id="3" creationId="{0AEE3700-291B-46B5-8395-6FCA435B71DC}"/>
          </ac:spMkLst>
        </pc:spChg>
        <pc:grpChg chg="mod">
          <ac:chgData name="Megan Faller" userId="9d1e07f7-a773-4974-a6b0-b3caef776a66" providerId="ADAL" clId="{754475DE-F1CB-4EE4-BA26-9381B557B278}" dt="2022-09-15T11:15:54.292" v="39"/>
          <ac:grpSpMkLst>
            <pc:docMk/>
            <pc:sldMk cId="585618463" sldId="1633"/>
            <ac:grpSpMk id="5" creationId="{931EFA50-9EE7-5E08-3390-B39759CEAA74}"/>
          </ac:grpSpMkLst>
        </pc:grpChg>
        <pc:picChg chg="mod">
          <ac:chgData name="Megan Faller" userId="9d1e07f7-a773-4974-a6b0-b3caef776a66" providerId="ADAL" clId="{754475DE-F1CB-4EE4-BA26-9381B557B278}" dt="2022-09-15T11:15:54.292" v="39"/>
          <ac:picMkLst>
            <pc:docMk/>
            <pc:sldMk cId="585618463" sldId="1633"/>
            <ac:picMk id="6" creationId="{CC92EE18-F043-995D-FFBA-999419353A24}"/>
          </ac:picMkLst>
        </pc:picChg>
        <pc:picChg chg="mod">
          <ac:chgData name="Megan Faller" userId="9d1e07f7-a773-4974-a6b0-b3caef776a66" providerId="ADAL" clId="{754475DE-F1CB-4EE4-BA26-9381B557B278}" dt="2022-09-15T11:15:54.292" v="39"/>
          <ac:picMkLst>
            <pc:docMk/>
            <pc:sldMk cId="585618463" sldId="1633"/>
            <ac:picMk id="7" creationId="{3C6BCDA2-678F-EB1D-DB77-078489C0C3CE}"/>
          </ac:picMkLst>
        </pc:picChg>
      </pc:sldChg>
      <pc:sldChg chg="modSp del">
        <pc:chgData name="Megan Faller" userId="9d1e07f7-a773-4974-a6b0-b3caef776a66" providerId="ADAL" clId="{754475DE-F1CB-4EE4-BA26-9381B557B278}" dt="2022-09-15T18:37:51.466" v="808" actId="2696"/>
        <pc:sldMkLst>
          <pc:docMk/>
          <pc:sldMk cId="3750901642" sldId="1641"/>
        </pc:sldMkLst>
        <pc:picChg chg="mod">
          <ac:chgData name="Megan Faller" userId="9d1e07f7-a773-4974-a6b0-b3caef776a66" providerId="ADAL" clId="{754475DE-F1CB-4EE4-BA26-9381B557B278}" dt="2022-09-15T11:15:54.292" v="39"/>
          <ac:picMkLst>
            <pc:docMk/>
            <pc:sldMk cId="3750901642" sldId="1641"/>
            <ac:picMk id="5" creationId="{8B359C0A-8128-6380-84AA-B8F0C6FD654B}"/>
          </ac:picMkLst>
        </pc:picChg>
      </pc:sldChg>
      <pc:sldChg chg="modSp del modNotes">
        <pc:chgData name="Megan Faller" userId="9d1e07f7-a773-4974-a6b0-b3caef776a66" providerId="ADAL" clId="{754475DE-F1CB-4EE4-BA26-9381B557B278}" dt="2022-09-15T18:37:59.838" v="812" actId="2696"/>
        <pc:sldMkLst>
          <pc:docMk/>
          <pc:sldMk cId="781030388" sldId="1649"/>
        </pc:sldMkLst>
        <pc:spChg chg="mod">
          <ac:chgData name="Megan Faller" userId="9d1e07f7-a773-4974-a6b0-b3caef776a66" providerId="ADAL" clId="{754475DE-F1CB-4EE4-BA26-9381B557B278}" dt="2022-09-15T11:25:24.052" v="84"/>
          <ac:spMkLst>
            <pc:docMk/>
            <pc:sldMk cId="781030388" sldId="1649"/>
            <ac:spMk id="2" creationId="{96E907A2-5700-4C56-8EEE-33E529EDB2E1}"/>
          </ac:spMkLst>
        </pc:spChg>
        <pc:spChg chg="mod">
          <ac:chgData name="Megan Faller" userId="9d1e07f7-a773-4974-a6b0-b3caef776a66" providerId="ADAL" clId="{754475DE-F1CB-4EE4-BA26-9381B557B278}" dt="2022-09-15T11:25:24.052" v="84"/>
          <ac:spMkLst>
            <pc:docMk/>
            <pc:sldMk cId="781030388" sldId="1649"/>
            <ac:spMk id="3" creationId="{0AEE3700-291B-46B5-8395-6FCA435B71DC}"/>
          </ac:spMkLst>
        </pc:spChg>
        <pc:picChg chg="mod">
          <ac:chgData name="Megan Faller" userId="9d1e07f7-a773-4974-a6b0-b3caef776a66" providerId="ADAL" clId="{754475DE-F1CB-4EE4-BA26-9381B557B278}" dt="2022-09-15T11:15:54.292" v="39"/>
          <ac:picMkLst>
            <pc:docMk/>
            <pc:sldMk cId="781030388" sldId="1649"/>
            <ac:picMk id="8" creationId="{6F1D6ECB-CFF9-D961-C304-4ED1C12E464A}"/>
          </ac:picMkLst>
        </pc:picChg>
      </pc:sldChg>
      <pc:sldChg chg="modSp mod modNotes">
        <pc:chgData name="Megan Faller" userId="9d1e07f7-a773-4974-a6b0-b3caef776a66" providerId="ADAL" clId="{754475DE-F1CB-4EE4-BA26-9381B557B278}" dt="2022-09-15T11:55:46.724" v="243" actId="732"/>
        <pc:sldMkLst>
          <pc:docMk/>
          <pc:sldMk cId="3463328992" sldId="1690"/>
        </pc:sldMkLst>
        <pc:spChg chg="mod">
          <ac:chgData name="Megan Faller" userId="9d1e07f7-a773-4974-a6b0-b3caef776a66" providerId="ADAL" clId="{754475DE-F1CB-4EE4-BA26-9381B557B278}" dt="2022-09-15T11:15:54.292" v="39"/>
          <ac:spMkLst>
            <pc:docMk/>
            <pc:sldMk cId="3463328992" sldId="1690"/>
            <ac:spMk id="8" creationId="{4C6B956A-F7D7-4C04-B4EE-A1BE3D839E87}"/>
          </ac:spMkLst>
        </pc:spChg>
        <pc:picChg chg="mod ord modCrop">
          <ac:chgData name="Megan Faller" userId="9d1e07f7-a773-4974-a6b0-b3caef776a66" providerId="ADAL" clId="{754475DE-F1CB-4EE4-BA26-9381B557B278}" dt="2022-09-15T11:55:46.724" v="243" actId="732"/>
          <ac:picMkLst>
            <pc:docMk/>
            <pc:sldMk cId="3463328992" sldId="1690"/>
            <ac:picMk id="4" creationId="{31407072-205D-4E7D-98E3-810B030DA1C1}"/>
          </ac:picMkLst>
        </pc:picChg>
      </pc:sldChg>
      <pc:sldChg chg="modSp mod chgLayout modNotes modNotesTx">
        <pc:chgData name="Megan Faller" userId="9d1e07f7-a773-4974-a6b0-b3caef776a66" providerId="ADAL" clId="{754475DE-F1CB-4EE4-BA26-9381B557B278}" dt="2022-09-19T10:14:57.033" v="2772" actId="20577"/>
        <pc:sldMkLst>
          <pc:docMk/>
          <pc:sldMk cId="3618274131" sldId="1691"/>
        </pc:sldMkLst>
        <pc:spChg chg="mod ord">
          <ac:chgData name="Megan Faller" userId="9d1e07f7-a773-4974-a6b0-b3caef776a66" providerId="ADAL" clId="{754475DE-F1CB-4EE4-BA26-9381B557B278}" dt="2022-09-15T12:04:49.052" v="345" actId="700"/>
          <ac:spMkLst>
            <pc:docMk/>
            <pc:sldMk cId="3618274131" sldId="1691"/>
            <ac:spMk id="2" creationId="{42FD9672-B7D3-493A-87E6-7B4B4BB6B42A}"/>
          </ac:spMkLst>
        </pc:spChg>
        <pc:spChg chg="mod ord">
          <ac:chgData name="Megan Faller" userId="9d1e07f7-a773-4974-a6b0-b3caef776a66" providerId="ADAL" clId="{754475DE-F1CB-4EE4-BA26-9381B557B278}" dt="2022-09-15T12:04:49.052" v="345" actId="700"/>
          <ac:spMkLst>
            <pc:docMk/>
            <pc:sldMk cId="3618274131" sldId="1691"/>
            <ac:spMk id="3" creationId="{B07D2929-14E7-33E0-A8FF-BDB2F560D5D4}"/>
          </ac:spMkLst>
        </pc:spChg>
        <pc:spChg chg="mod">
          <ac:chgData name="Megan Faller" userId="9d1e07f7-a773-4974-a6b0-b3caef776a66" providerId="ADAL" clId="{754475DE-F1CB-4EE4-BA26-9381B557B278}" dt="2022-09-15T11:15:54.292" v="39"/>
          <ac:spMkLst>
            <pc:docMk/>
            <pc:sldMk cId="3618274131" sldId="1691"/>
            <ac:spMk id="8" creationId="{4C6B956A-F7D7-4C04-B4EE-A1BE3D839E87}"/>
          </ac:spMkLst>
        </pc:spChg>
        <pc:picChg chg="mod modCrop">
          <ac:chgData name="Megan Faller" userId="9d1e07f7-a773-4974-a6b0-b3caef776a66" providerId="ADAL" clId="{754475DE-F1CB-4EE4-BA26-9381B557B278}" dt="2022-09-15T12:04:19.833" v="343" actId="732"/>
          <ac:picMkLst>
            <pc:docMk/>
            <pc:sldMk cId="3618274131" sldId="1691"/>
            <ac:picMk id="4" creationId="{31407072-205D-4E7D-98E3-810B030DA1C1}"/>
          </ac:picMkLst>
        </pc:picChg>
      </pc:sldChg>
      <pc:sldChg chg="del">
        <pc:chgData name="Megan Faller" userId="9d1e07f7-a773-4974-a6b0-b3caef776a66" providerId="ADAL" clId="{754475DE-F1CB-4EE4-BA26-9381B557B278}" dt="2022-09-15T11:24:11.057" v="79" actId="2696"/>
        <pc:sldMkLst>
          <pc:docMk/>
          <pc:sldMk cId="762871421" sldId="1700"/>
        </pc:sldMkLst>
      </pc:sldChg>
      <pc:sldChg chg="modSp mod addCm delCm modCm modNotes modNotesTx">
        <pc:chgData name="Megan Faller" userId="9d1e07f7-a773-4974-a6b0-b3caef776a66" providerId="ADAL" clId="{754475DE-F1CB-4EE4-BA26-9381B557B278}" dt="2022-09-19T12:35:33.058" v="5076" actId="20577"/>
        <pc:sldMkLst>
          <pc:docMk/>
          <pc:sldMk cId="3729975545" sldId="1701"/>
        </pc:sldMkLst>
        <pc:spChg chg="mod">
          <ac:chgData name="Megan Faller" userId="9d1e07f7-a773-4974-a6b0-b3caef776a66" providerId="ADAL" clId="{754475DE-F1CB-4EE4-BA26-9381B557B278}" dt="2022-09-16T17:25:58.725" v="1817" actId="1076"/>
          <ac:spMkLst>
            <pc:docMk/>
            <pc:sldMk cId="3729975545" sldId="1701"/>
            <ac:spMk id="3" creationId="{F729C284-591A-9B54-612E-2334133EEDAE}"/>
          </ac:spMkLst>
        </pc:spChg>
        <pc:spChg chg="mod">
          <ac:chgData name="Megan Faller" userId="9d1e07f7-a773-4974-a6b0-b3caef776a66" providerId="ADAL" clId="{754475DE-F1CB-4EE4-BA26-9381B557B278}" dt="2022-09-16T17:20:36.117" v="1707" actId="20577"/>
          <ac:spMkLst>
            <pc:docMk/>
            <pc:sldMk cId="3729975545" sldId="1701"/>
            <ac:spMk id="4" creationId="{2D49343E-6099-7F14-E2E2-EE489E5B3FAF}"/>
          </ac:spMkLst>
        </pc:spChg>
      </pc:sldChg>
      <pc:sldChg chg="modSp mod modNotes">
        <pc:chgData name="Megan Faller" userId="9d1e07f7-a773-4974-a6b0-b3caef776a66" providerId="ADAL" clId="{754475DE-F1CB-4EE4-BA26-9381B557B278}" dt="2022-09-15T18:27:52.060" v="690" actId="404"/>
        <pc:sldMkLst>
          <pc:docMk/>
          <pc:sldMk cId="839426859" sldId="1702"/>
        </pc:sldMkLst>
        <pc:spChg chg="mod">
          <ac:chgData name="Megan Faller" userId="9d1e07f7-a773-4974-a6b0-b3caef776a66" providerId="ADAL" clId="{754475DE-F1CB-4EE4-BA26-9381B557B278}" dt="2022-09-15T18:27:52.060" v="690" actId="404"/>
          <ac:spMkLst>
            <pc:docMk/>
            <pc:sldMk cId="839426859" sldId="1702"/>
            <ac:spMk id="2" creationId="{0636F428-B96B-FC81-B0EC-4D8EBFACB876}"/>
          </ac:spMkLst>
        </pc:spChg>
        <pc:spChg chg="mod">
          <ac:chgData name="Megan Faller" userId="9d1e07f7-a773-4974-a6b0-b3caef776a66" providerId="ADAL" clId="{754475DE-F1CB-4EE4-BA26-9381B557B278}" dt="2022-09-15T11:15:54.292" v="39"/>
          <ac:spMkLst>
            <pc:docMk/>
            <pc:sldMk cId="839426859" sldId="1702"/>
            <ac:spMk id="3" creationId="{FFBA6300-82F8-A2A0-C5E8-E8EAF97FDEB7}"/>
          </ac:spMkLst>
        </pc:spChg>
        <pc:spChg chg="mod">
          <ac:chgData name="Megan Faller" userId="9d1e07f7-a773-4974-a6b0-b3caef776a66" providerId="ADAL" clId="{754475DE-F1CB-4EE4-BA26-9381B557B278}" dt="2022-09-15T11:15:54.292" v="39"/>
          <ac:spMkLst>
            <pc:docMk/>
            <pc:sldMk cId="839426859" sldId="1702"/>
            <ac:spMk id="5" creationId="{A900BE82-A08B-D296-9295-1A78A8282DDE}"/>
          </ac:spMkLst>
        </pc:spChg>
        <pc:spChg chg="mod">
          <ac:chgData name="Megan Faller" userId="9d1e07f7-a773-4974-a6b0-b3caef776a66" providerId="ADAL" clId="{754475DE-F1CB-4EE4-BA26-9381B557B278}" dt="2022-09-15T18:26:12.542" v="670" actId="14861"/>
          <ac:spMkLst>
            <pc:docMk/>
            <pc:sldMk cId="839426859" sldId="1702"/>
            <ac:spMk id="9" creationId="{22722BD2-097A-3252-D060-D4CC99DCC968}"/>
          </ac:spMkLst>
        </pc:spChg>
      </pc:sldChg>
      <pc:sldChg chg="addSp delSp modSp mod delCm modCm modNotes modNotesTx">
        <pc:chgData name="Megan Faller" userId="9d1e07f7-a773-4974-a6b0-b3caef776a66" providerId="ADAL" clId="{754475DE-F1CB-4EE4-BA26-9381B557B278}" dt="2022-09-19T12:35:16.331" v="5070" actId="113"/>
        <pc:sldMkLst>
          <pc:docMk/>
          <pc:sldMk cId="1473740164" sldId="1717"/>
        </pc:sldMkLst>
        <pc:spChg chg="mod">
          <ac:chgData name="Megan Faller" userId="9d1e07f7-a773-4974-a6b0-b3caef776a66" providerId="ADAL" clId="{754475DE-F1CB-4EE4-BA26-9381B557B278}" dt="2022-09-16T00:28:33.966" v="1656" actId="14100"/>
          <ac:spMkLst>
            <pc:docMk/>
            <pc:sldMk cId="1473740164" sldId="1717"/>
            <ac:spMk id="3" creationId="{D68A2C3A-2BC2-8E0B-0F8C-A25EE7638A2A}"/>
          </ac:spMkLst>
        </pc:spChg>
        <pc:picChg chg="del mod">
          <ac:chgData name="Megan Faller" userId="9d1e07f7-a773-4974-a6b0-b3caef776a66" providerId="ADAL" clId="{754475DE-F1CB-4EE4-BA26-9381B557B278}" dt="2022-09-15T11:33:12.773" v="224" actId="478"/>
          <ac:picMkLst>
            <pc:docMk/>
            <pc:sldMk cId="1473740164" sldId="1717"/>
            <ac:picMk id="4" creationId="{5D03D4E0-97B4-1E91-90FF-03C344D1914D}"/>
          </ac:picMkLst>
        </pc:picChg>
        <pc:picChg chg="add mod">
          <ac:chgData name="Megan Faller" userId="9d1e07f7-a773-4974-a6b0-b3caef776a66" providerId="ADAL" clId="{754475DE-F1CB-4EE4-BA26-9381B557B278}" dt="2022-09-15T18:35:13.655" v="755" actId="208"/>
          <ac:picMkLst>
            <pc:docMk/>
            <pc:sldMk cId="1473740164" sldId="1717"/>
            <ac:picMk id="5" creationId="{4F5682CF-8953-CAEB-5CAF-0B1C27FFFA3F}"/>
          </ac:picMkLst>
        </pc:picChg>
      </pc:sldChg>
      <pc:sldChg chg="modSp del">
        <pc:chgData name="Megan Faller" userId="9d1e07f7-a773-4974-a6b0-b3caef776a66" providerId="ADAL" clId="{754475DE-F1CB-4EE4-BA26-9381B557B278}" dt="2022-09-19T11:27:37.928" v="4443" actId="2696"/>
        <pc:sldMkLst>
          <pc:docMk/>
          <pc:sldMk cId="1371267847" sldId="1721"/>
        </pc:sldMkLst>
        <pc:spChg chg="mod">
          <ac:chgData name="Megan Faller" userId="9d1e07f7-a773-4974-a6b0-b3caef776a66" providerId="ADAL" clId="{754475DE-F1CB-4EE4-BA26-9381B557B278}" dt="2022-09-15T11:25:24.052" v="84"/>
          <ac:spMkLst>
            <pc:docMk/>
            <pc:sldMk cId="1371267847" sldId="1721"/>
            <ac:spMk id="2" creationId="{DC962488-A8D0-94FA-E699-49F602812705}"/>
          </ac:spMkLst>
        </pc:spChg>
        <pc:spChg chg="mod">
          <ac:chgData name="Megan Faller" userId="9d1e07f7-a773-4974-a6b0-b3caef776a66" providerId="ADAL" clId="{754475DE-F1CB-4EE4-BA26-9381B557B278}" dt="2022-09-15T11:25:24.052" v="84"/>
          <ac:spMkLst>
            <pc:docMk/>
            <pc:sldMk cId="1371267847" sldId="1721"/>
            <ac:spMk id="3" creationId="{9B62CE78-90BD-E229-6B2B-19F1E9DFE751}"/>
          </ac:spMkLst>
        </pc:spChg>
      </pc:sldChg>
      <pc:sldChg chg="modSp del modCm">
        <pc:chgData name="Megan Faller" userId="9d1e07f7-a773-4974-a6b0-b3caef776a66" providerId="ADAL" clId="{754475DE-F1CB-4EE4-BA26-9381B557B278}" dt="2022-09-19T11:27:54.457" v="4444" actId="2696"/>
        <pc:sldMkLst>
          <pc:docMk/>
          <pc:sldMk cId="417083843" sldId="1722"/>
        </pc:sldMkLst>
        <pc:spChg chg="mod">
          <ac:chgData name="Megan Faller" userId="9d1e07f7-a773-4974-a6b0-b3caef776a66" providerId="ADAL" clId="{754475DE-F1CB-4EE4-BA26-9381B557B278}" dt="2022-09-15T11:25:24.052" v="84"/>
          <ac:spMkLst>
            <pc:docMk/>
            <pc:sldMk cId="417083843" sldId="1722"/>
            <ac:spMk id="2" creationId="{1A0CA94A-7E24-E8CD-356A-C878A590D2FF}"/>
          </ac:spMkLst>
        </pc:spChg>
        <pc:spChg chg="mod">
          <ac:chgData name="Megan Faller" userId="9d1e07f7-a773-4974-a6b0-b3caef776a66" providerId="ADAL" clId="{754475DE-F1CB-4EE4-BA26-9381B557B278}" dt="2022-09-15T11:25:24.052" v="84"/>
          <ac:spMkLst>
            <pc:docMk/>
            <pc:sldMk cId="417083843" sldId="1722"/>
            <ac:spMk id="3" creationId="{ABC75A45-BD67-D06B-F804-DAD82E474120}"/>
          </ac:spMkLst>
        </pc:spChg>
      </pc:sldChg>
      <pc:sldChg chg="modSp mod addCm delCm modNotes modNotesTx">
        <pc:chgData name="Megan Faller" userId="9d1e07f7-a773-4974-a6b0-b3caef776a66" providerId="ADAL" clId="{754475DE-F1CB-4EE4-BA26-9381B557B278}" dt="2022-09-19T12:36:13.455" v="5081"/>
        <pc:sldMkLst>
          <pc:docMk/>
          <pc:sldMk cId="119012159" sldId="1753"/>
        </pc:sldMkLst>
        <pc:graphicFrameChg chg="mod modGraphic">
          <ac:chgData name="Megan Faller" userId="9d1e07f7-a773-4974-a6b0-b3caef776a66" providerId="ADAL" clId="{754475DE-F1CB-4EE4-BA26-9381B557B278}" dt="2022-09-16T17:29:54.442" v="1826" actId="207"/>
          <ac:graphicFrameMkLst>
            <pc:docMk/>
            <pc:sldMk cId="119012159" sldId="1753"/>
            <ac:graphicFrameMk id="4" creationId="{3DCCB3D6-F883-B701-7D02-47778C484F89}"/>
          </ac:graphicFrameMkLst>
        </pc:graphicFrameChg>
      </pc:sldChg>
      <pc:sldChg chg="modSp mod modClrScheme chgLayout modNotes modNotesTx">
        <pc:chgData name="Megan Faller" userId="9d1e07f7-a773-4974-a6b0-b3caef776a66" providerId="ADAL" clId="{754475DE-F1CB-4EE4-BA26-9381B557B278}" dt="2022-09-19T12:39:09.257" v="5149" actId="20577"/>
        <pc:sldMkLst>
          <pc:docMk/>
          <pc:sldMk cId="3106615372" sldId="1754"/>
        </pc:sldMkLst>
        <pc:spChg chg="mod ord">
          <ac:chgData name="Megan Faller" userId="9d1e07f7-a773-4974-a6b0-b3caef776a66" providerId="ADAL" clId="{754475DE-F1CB-4EE4-BA26-9381B557B278}" dt="2022-09-15T12:07:52.027" v="437" actId="700"/>
          <ac:spMkLst>
            <pc:docMk/>
            <pc:sldMk cId="3106615372" sldId="1754"/>
            <ac:spMk id="2" creationId="{97A77550-BB78-BFDB-4D0C-10753806D225}"/>
          </ac:spMkLst>
        </pc:spChg>
        <pc:spChg chg="mod ord">
          <ac:chgData name="Megan Faller" userId="9d1e07f7-a773-4974-a6b0-b3caef776a66" providerId="ADAL" clId="{754475DE-F1CB-4EE4-BA26-9381B557B278}" dt="2022-09-19T10:41:17.547" v="3320" actId="5793"/>
          <ac:spMkLst>
            <pc:docMk/>
            <pc:sldMk cId="3106615372" sldId="1754"/>
            <ac:spMk id="3" creationId="{3A136991-5530-1C95-53E9-11E74F6A23B1}"/>
          </ac:spMkLst>
        </pc:spChg>
      </pc:sldChg>
      <pc:sldChg chg="delSp modSp mod addCm delCm modNotes">
        <pc:chgData name="Megan Faller" userId="9d1e07f7-a773-4974-a6b0-b3caef776a66" providerId="ADAL" clId="{754475DE-F1CB-4EE4-BA26-9381B557B278}" dt="2022-09-19T10:43:34.838" v="3476"/>
        <pc:sldMkLst>
          <pc:docMk/>
          <pc:sldMk cId="2836025511" sldId="1755"/>
        </pc:sldMkLst>
        <pc:spChg chg="del mod">
          <ac:chgData name="Megan Faller" userId="9d1e07f7-a773-4974-a6b0-b3caef776a66" providerId="ADAL" clId="{754475DE-F1CB-4EE4-BA26-9381B557B278}" dt="2022-09-15T12:10:05.759" v="513" actId="478"/>
          <ac:spMkLst>
            <pc:docMk/>
            <pc:sldMk cId="2836025511" sldId="1755"/>
            <ac:spMk id="3" creationId="{948BF863-35B5-A5A3-2337-EB5E64B778F6}"/>
          </ac:spMkLst>
        </pc:spChg>
        <pc:picChg chg="mod ord modCrop">
          <ac:chgData name="Megan Faller" userId="9d1e07f7-a773-4974-a6b0-b3caef776a66" providerId="ADAL" clId="{754475DE-F1CB-4EE4-BA26-9381B557B278}" dt="2022-09-15T12:10:09.571" v="514" actId="14100"/>
          <ac:picMkLst>
            <pc:docMk/>
            <pc:sldMk cId="2836025511" sldId="1755"/>
            <ac:picMk id="5" creationId="{75CD930C-9E30-B78A-DD9D-4206F933E939}"/>
          </ac:picMkLst>
        </pc:picChg>
      </pc:sldChg>
      <pc:sldChg chg="modSp mod modClrScheme delCm modCm chgLayout modNotes modNotesTx">
        <pc:chgData name="Megan Faller" userId="9d1e07f7-a773-4974-a6b0-b3caef776a66" providerId="ADAL" clId="{754475DE-F1CB-4EE4-BA26-9381B557B278}" dt="2022-09-19T12:37:30.823" v="5099" actId="113"/>
        <pc:sldMkLst>
          <pc:docMk/>
          <pc:sldMk cId="2834883495" sldId="1756"/>
        </pc:sldMkLst>
        <pc:spChg chg="mod ord">
          <ac:chgData name="Megan Faller" userId="9d1e07f7-a773-4974-a6b0-b3caef776a66" providerId="ADAL" clId="{754475DE-F1CB-4EE4-BA26-9381B557B278}" dt="2022-09-15T18:32:07.328" v="745" actId="20577"/>
          <ac:spMkLst>
            <pc:docMk/>
            <pc:sldMk cId="2834883495" sldId="1756"/>
            <ac:spMk id="2" creationId="{29985EBF-51B2-D922-4FBE-BAFB530278F9}"/>
          </ac:spMkLst>
        </pc:spChg>
        <pc:spChg chg="mod ord">
          <ac:chgData name="Megan Faller" userId="9d1e07f7-a773-4974-a6b0-b3caef776a66" providerId="ADAL" clId="{754475DE-F1CB-4EE4-BA26-9381B557B278}" dt="2022-09-19T11:49:24.722" v="4483" actId="20577"/>
          <ac:spMkLst>
            <pc:docMk/>
            <pc:sldMk cId="2834883495" sldId="1756"/>
            <ac:spMk id="3" creationId="{B87FD184-5FA6-54F8-A095-8FDAC3DC5A1B}"/>
          </ac:spMkLst>
        </pc:spChg>
      </pc:sldChg>
      <pc:sldChg chg="modSp mod addCm modNotes">
        <pc:chgData name="Megan Faller" userId="9d1e07f7-a773-4974-a6b0-b3caef776a66" providerId="ADAL" clId="{754475DE-F1CB-4EE4-BA26-9381B557B278}" dt="2022-09-16T13:59:21.665" v="1680" actId="20577"/>
        <pc:sldMkLst>
          <pc:docMk/>
          <pc:sldMk cId="2229959029" sldId="1757"/>
        </pc:sldMkLst>
        <pc:spChg chg="mod">
          <ac:chgData name="Megan Faller" userId="9d1e07f7-a773-4974-a6b0-b3caef776a66" providerId="ADAL" clId="{754475DE-F1CB-4EE4-BA26-9381B557B278}" dt="2022-09-16T13:59:21.665" v="1680" actId="20577"/>
          <ac:spMkLst>
            <pc:docMk/>
            <pc:sldMk cId="2229959029" sldId="1757"/>
            <ac:spMk id="3" creationId="{0ECA16CE-FFAC-48E5-B0B3-BA894EECA8EF}"/>
          </ac:spMkLst>
        </pc:spChg>
        <pc:picChg chg="mod ord modCrop">
          <ac:chgData name="Megan Faller" userId="9d1e07f7-a773-4974-a6b0-b3caef776a66" providerId="ADAL" clId="{754475DE-F1CB-4EE4-BA26-9381B557B278}" dt="2022-09-15T18:32:42.081" v="750" actId="167"/>
          <ac:picMkLst>
            <pc:docMk/>
            <pc:sldMk cId="2229959029" sldId="1757"/>
            <ac:picMk id="7" creationId="{CF70D991-4B5A-46E9-A317-288FFED2A8C4}"/>
          </ac:picMkLst>
        </pc:picChg>
      </pc:sldChg>
      <pc:sldChg chg="modSp del modNotes">
        <pc:chgData name="Megan Faller" userId="9d1e07f7-a773-4974-a6b0-b3caef776a66" providerId="ADAL" clId="{754475DE-F1CB-4EE4-BA26-9381B557B278}" dt="2022-09-15T18:37:37.774" v="805" actId="2696"/>
        <pc:sldMkLst>
          <pc:docMk/>
          <pc:sldMk cId="486504025" sldId="1760"/>
        </pc:sldMkLst>
        <pc:spChg chg="mod">
          <ac:chgData name="Megan Faller" userId="9d1e07f7-a773-4974-a6b0-b3caef776a66" providerId="ADAL" clId="{754475DE-F1CB-4EE4-BA26-9381B557B278}" dt="2022-09-15T11:15:54.292" v="39"/>
          <ac:spMkLst>
            <pc:docMk/>
            <pc:sldMk cId="486504025" sldId="1760"/>
            <ac:spMk id="2" creationId="{3663E63C-EB19-43B5-9BF2-FA83BA56307A}"/>
          </ac:spMkLst>
        </pc:spChg>
        <pc:grpChg chg="mod">
          <ac:chgData name="Megan Faller" userId="9d1e07f7-a773-4974-a6b0-b3caef776a66" providerId="ADAL" clId="{754475DE-F1CB-4EE4-BA26-9381B557B278}" dt="2022-09-15T11:15:54.292" v="39"/>
          <ac:grpSpMkLst>
            <pc:docMk/>
            <pc:sldMk cId="486504025" sldId="1760"/>
            <ac:grpSpMk id="6" creationId="{A743B22F-260F-43B3-9D7C-77DEECA1071D}"/>
          </ac:grpSpMkLst>
        </pc:grpChg>
        <pc:picChg chg="mod">
          <ac:chgData name="Megan Faller" userId="9d1e07f7-a773-4974-a6b0-b3caef776a66" providerId="ADAL" clId="{754475DE-F1CB-4EE4-BA26-9381B557B278}" dt="2022-09-15T11:15:54.292" v="39"/>
          <ac:picMkLst>
            <pc:docMk/>
            <pc:sldMk cId="486504025" sldId="1760"/>
            <ac:picMk id="4" creationId="{4A76DBF6-BC13-48A1-967A-7BF48DD5A048}"/>
          </ac:picMkLst>
        </pc:picChg>
        <pc:picChg chg="mod">
          <ac:chgData name="Megan Faller" userId="9d1e07f7-a773-4974-a6b0-b3caef776a66" providerId="ADAL" clId="{754475DE-F1CB-4EE4-BA26-9381B557B278}" dt="2022-09-15T11:15:54.292" v="39"/>
          <ac:picMkLst>
            <pc:docMk/>
            <pc:sldMk cId="486504025" sldId="1760"/>
            <ac:picMk id="12" creationId="{16751C39-66BC-46BE-955D-77D6E33149E0}"/>
          </ac:picMkLst>
        </pc:picChg>
        <pc:picChg chg="mod">
          <ac:chgData name="Megan Faller" userId="9d1e07f7-a773-4974-a6b0-b3caef776a66" providerId="ADAL" clId="{754475DE-F1CB-4EE4-BA26-9381B557B278}" dt="2022-09-15T11:15:54.292" v="39"/>
          <ac:picMkLst>
            <pc:docMk/>
            <pc:sldMk cId="486504025" sldId="1760"/>
            <ac:picMk id="13" creationId="{7DA7C506-6A05-413D-8601-F784BCC408B3}"/>
          </ac:picMkLst>
        </pc:picChg>
        <pc:picChg chg="mod">
          <ac:chgData name="Megan Faller" userId="9d1e07f7-a773-4974-a6b0-b3caef776a66" providerId="ADAL" clId="{754475DE-F1CB-4EE4-BA26-9381B557B278}" dt="2022-09-15T11:15:54.292" v="39"/>
          <ac:picMkLst>
            <pc:docMk/>
            <pc:sldMk cId="486504025" sldId="1760"/>
            <ac:picMk id="14" creationId="{F9DB4BA9-D2D6-4DD7-A4AB-2C1D99AF540D}"/>
          </ac:picMkLst>
        </pc:picChg>
        <pc:cxnChg chg="mod">
          <ac:chgData name="Megan Faller" userId="9d1e07f7-a773-4974-a6b0-b3caef776a66" providerId="ADAL" clId="{754475DE-F1CB-4EE4-BA26-9381B557B278}" dt="2022-09-15T11:15:54.292" v="39"/>
          <ac:cxnSpMkLst>
            <pc:docMk/>
            <pc:sldMk cId="486504025" sldId="1760"/>
            <ac:cxnSpMk id="5" creationId="{030593B6-73F6-45B3-BF5F-3B7D07D5AA59}"/>
          </ac:cxnSpMkLst>
        </pc:cxnChg>
        <pc:cxnChg chg="mod">
          <ac:chgData name="Megan Faller" userId="9d1e07f7-a773-4974-a6b0-b3caef776a66" providerId="ADAL" clId="{754475DE-F1CB-4EE4-BA26-9381B557B278}" dt="2022-09-15T11:15:54.292" v="39"/>
          <ac:cxnSpMkLst>
            <pc:docMk/>
            <pc:sldMk cId="486504025" sldId="1760"/>
            <ac:cxnSpMk id="7" creationId="{D3FA4CE1-48C8-4310-A84F-9177B6FE0EEE}"/>
          </ac:cxnSpMkLst>
        </pc:cxnChg>
        <pc:cxnChg chg="mod">
          <ac:chgData name="Megan Faller" userId="9d1e07f7-a773-4974-a6b0-b3caef776a66" providerId="ADAL" clId="{754475DE-F1CB-4EE4-BA26-9381B557B278}" dt="2022-09-15T11:15:54.292" v="39"/>
          <ac:cxnSpMkLst>
            <pc:docMk/>
            <pc:sldMk cId="486504025" sldId="1760"/>
            <ac:cxnSpMk id="8" creationId="{61A3E06C-1282-414F-BB90-3EAF07B7689C}"/>
          </ac:cxnSpMkLst>
        </pc:cxnChg>
        <pc:cxnChg chg="mod">
          <ac:chgData name="Megan Faller" userId="9d1e07f7-a773-4974-a6b0-b3caef776a66" providerId="ADAL" clId="{754475DE-F1CB-4EE4-BA26-9381B557B278}" dt="2022-09-15T11:15:54.292" v="39"/>
          <ac:cxnSpMkLst>
            <pc:docMk/>
            <pc:sldMk cId="486504025" sldId="1760"/>
            <ac:cxnSpMk id="9" creationId="{859A6050-1AB1-4FD0-83A6-5A97DA724136}"/>
          </ac:cxnSpMkLst>
        </pc:cxnChg>
        <pc:cxnChg chg="mod">
          <ac:chgData name="Megan Faller" userId="9d1e07f7-a773-4974-a6b0-b3caef776a66" providerId="ADAL" clId="{754475DE-F1CB-4EE4-BA26-9381B557B278}" dt="2022-09-15T11:15:54.292" v="39"/>
          <ac:cxnSpMkLst>
            <pc:docMk/>
            <pc:sldMk cId="486504025" sldId="1760"/>
            <ac:cxnSpMk id="10" creationId="{E08AB75C-B868-45F8-B045-317395587571}"/>
          </ac:cxnSpMkLst>
        </pc:cxnChg>
        <pc:cxnChg chg="mod">
          <ac:chgData name="Megan Faller" userId="9d1e07f7-a773-4974-a6b0-b3caef776a66" providerId="ADAL" clId="{754475DE-F1CB-4EE4-BA26-9381B557B278}" dt="2022-09-15T11:15:54.292" v="39"/>
          <ac:cxnSpMkLst>
            <pc:docMk/>
            <pc:sldMk cId="486504025" sldId="1760"/>
            <ac:cxnSpMk id="11" creationId="{124E9F19-49D5-4BFB-AC29-AC7406E47CBD}"/>
          </ac:cxnSpMkLst>
        </pc:cxnChg>
      </pc:sldChg>
      <pc:sldChg chg="modSp mod delCm modCm modNotes">
        <pc:chgData name="Megan Faller" userId="9d1e07f7-a773-4974-a6b0-b3caef776a66" providerId="ADAL" clId="{754475DE-F1CB-4EE4-BA26-9381B557B278}" dt="2022-09-19T11:39:52.673" v="4467" actId="20577"/>
        <pc:sldMkLst>
          <pc:docMk/>
          <pc:sldMk cId="2397365298" sldId="1761"/>
        </pc:sldMkLst>
        <pc:spChg chg="mod">
          <ac:chgData name="Megan Faller" userId="9d1e07f7-a773-4974-a6b0-b3caef776a66" providerId="ADAL" clId="{754475DE-F1CB-4EE4-BA26-9381B557B278}" dt="2022-09-19T11:39:52.673" v="4467" actId="20577"/>
          <ac:spMkLst>
            <pc:docMk/>
            <pc:sldMk cId="2397365298" sldId="1761"/>
            <ac:spMk id="3" creationId="{0AEE3700-291B-46B5-8395-6FCA435B71DC}"/>
          </ac:spMkLst>
        </pc:spChg>
        <pc:grpChg chg="mod">
          <ac:chgData name="Megan Faller" userId="9d1e07f7-a773-4974-a6b0-b3caef776a66" providerId="ADAL" clId="{754475DE-F1CB-4EE4-BA26-9381B557B278}" dt="2022-09-16T01:18:14.161" v="1658" actId="1076"/>
          <ac:grpSpMkLst>
            <pc:docMk/>
            <pc:sldMk cId="2397365298" sldId="1761"/>
            <ac:grpSpMk id="5" creationId="{931EFA50-9EE7-5E08-3390-B39759CEAA74}"/>
          </ac:grpSpMkLst>
        </pc:grpChg>
        <pc:picChg chg="mod">
          <ac:chgData name="Megan Faller" userId="9d1e07f7-a773-4974-a6b0-b3caef776a66" providerId="ADAL" clId="{754475DE-F1CB-4EE4-BA26-9381B557B278}" dt="2022-09-15T11:15:54.292" v="39"/>
          <ac:picMkLst>
            <pc:docMk/>
            <pc:sldMk cId="2397365298" sldId="1761"/>
            <ac:picMk id="6" creationId="{CC92EE18-F043-995D-FFBA-999419353A24}"/>
          </ac:picMkLst>
        </pc:picChg>
        <pc:picChg chg="mod">
          <ac:chgData name="Megan Faller" userId="9d1e07f7-a773-4974-a6b0-b3caef776a66" providerId="ADAL" clId="{754475DE-F1CB-4EE4-BA26-9381B557B278}" dt="2022-09-15T11:15:54.292" v="39"/>
          <ac:picMkLst>
            <pc:docMk/>
            <pc:sldMk cId="2397365298" sldId="1761"/>
            <ac:picMk id="7" creationId="{3C6BCDA2-678F-EB1D-DB77-078489C0C3CE}"/>
          </ac:picMkLst>
        </pc:picChg>
      </pc:sldChg>
      <pc:sldChg chg="addSp delSp modSp mod modNotes modNotesTx">
        <pc:chgData name="Megan Faller" userId="9d1e07f7-a773-4974-a6b0-b3caef776a66" providerId="ADAL" clId="{754475DE-F1CB-4EE4-BA26-9381B557B278}" dt="2022-09-19T12:37:49.524" v="5100" actId="115"/>
        <pc:sldMkLst>
          <pc:docMk/>
          <pc:sldMk cId="2893251653" sldId="1762"/>
        </pc:sldMkLst>
        <pc:spChg chg="add mod">
          <ac:chgData name="Megan Faller" userId="9d1e07f7-a773-4974-a6b0-b3caef776a66" providerId="ADAL" clId="{754475DE-F1CB-4EE4-BA26-9381B557B278}" dt="2022-09-15T18:38:43.665" v="814"/>
          <ac:spMkLst>
            <pc:docMk/>
            <pc:sldMk cId="2893251653" sldId="1762"/>
            <ac:spMk id="2" creationId="{8E7A7E80-2801-4150-FD50-FAB4F7E572F4}"/>
          </ac:spMkLst>
        </pc:spChg>
        <pc:spChg chg="mod">
          <ac:chgData name="Megan Faller" userId="9d1e07f7-a773-4974-a6b0-b3caef776a66" providerId="ADAL" clId="{754475DE-F1CB-4EE4-BA26-9381B557B278}" dt="2022-09-15T18:38:49.921" v="815" actId="1076"/>
          <ac:spMkLst>
            <pc:docMk/>
            <pc:sldMk cId="2893251653" sldId="1762"/>
            <ac:spMk id="3" creationId="{E0FAF697-A69E-485F-AA83-0A8838152837}"/>
          </ac:spMkLst>
        </pc:spChg>
        <pc:spChg chg="del mod">
          <ac:chgData name="Megan Faller" userId="9d1e07f7-a773-4974-a6b0-b3caef776a66" providerId="ADAL" clId="{754475DE-F1CB-4EE4-BA26-9381B557B278}" dt="2022-09-15T18:38:41.662" v="813" actId="478"/>
          <ac:spMkLst>
            <pc:docMk/>
            <pc:sldMk cId="2893251653" sldId="1762"/>
            <ac:spMk id="4" creationId="{606FC62A-5C52-44FD-8CE2-16C4DC705ADE}"/>
          </ac:spMkLst>
        </pc:spChg>
      </pc:sldChg>
      <pc:sldChg chg="modSp del modNotes">
        <pc:chgData name="Megan Faller" userId="9d1e07f7-a773-4974-a6b0-b3caef776a66" providerId="ADAL" clId="{754475DE-F1CB-4EE4-BA26-9381B557B278}" dt="2022-09-15T18:37:44.979" v="806" actId="2696"/>
        <pc:sldMkLst>
          <pc:docMk/>
          <pc:sldMk cId="189283047" sldId="1781"/>
        </pc:sldMkLst>
        <pc:grpChg chg="mod">
          <ac:chgData name="Megan Faller" userId="9d1e07f7-a773-4974-a6b0-b3caef776a66" providerId="ADAL" clId="{754475DE-F1CB-4EE4-BA26-9381B557B278}" dt="2022-09-15T11:15:54.292" v="39"/>
          <ac:grpSpMkLst>
            <pc:docMk/>
            <pc:sldMk cId="189283047" sldId="1781"/>
            <ac:grpSpMk id="5" creationId="{931EFA50-9EE7-5E08-3390-B39759CEAA74}"/>
          </ac:grpSpMkLst>
        </pc:grpChg>
        <pc:picChg chg="mod">
          <ac:chgData name="Megan Faller" userId="9d1e07f7-a773-4974-a6b0-b3caef776a66" providerId="ADAL" clId="{754475DE-F1CB-4EE4-BA26-9381B557B278}" dt="2022-09-15T11:15:54.292" v="39"/>
          <ac:picMkLst>
            <pc:docMk/>
            <pc:sldMk cId="189283047" sldId="1781"/>
            <ac:picMk id="6" creationId="{CC92EE18-F043-995D-FFBA-999419353A24}"/>
          </ac:picMkLst>
        </pc:picChg>
        <pc:picChg chg="mod">
          <ac:chgData name="Megan Faller" userId="9d1e07f7-a773-4974-a6b0-b3caef776a66" providerId="ADAL" clId="{754475DE-F1CB-4EE4-BA26-9381B557B278}" dt="2022-09-15T11:15:54.292" v="39"/>
          <ac:picMkLst>
            <pc:docMk/>
            <pc:sldMk cId="189283047" sldId="1781"/>
            <ac:picMk id="7" creationId="{3C6BCDA2-678F-EB1D-DB77-078489C0C3CE}"/>
          </ac:picMkLst>
        </pc:picChg>
      </pc:sldChg>
      <pc:sldChg chg="del">
        <pc:chgData name="Megan Faller" userId="9d1e07f7-a773-4974-a6b0-b3caef776a66" providerId="ADAL" clId="{754475DE-F1CB-4EE4-BA26-9381B557B278}" dt="2022-09-15T11:12:41.872" v="7" actId="18676"/>
        <pc:sldMkLst>
          <pc:docMk/>
          <pc:sldMk cId="1758762513" sldId="1782"/>
        </pc:sldMkLst>
      </pc:sldChg>
      <pc:sldChg chg="modSp mod delCm modNotes">
        <pc:chgData name="Megan Faller" userId="9d1e07f7-a773-4974-a6b0-b3caef776a66" providerId="ADAL" clId="{754475DE-F1CB-4EE4-BA26-9381B557B278}" dt="2022-09-19T12:34:17.426" v="5066"/>
        <pc:sldMkLst>
          <pc:docMk/>
          <pc:sldMk cId="1459667367" sldId="1797"/>
        </pc:sldMkLst>
        <pc:spChg chg="mod">
          <ac:chgData name="Megan Faller" userId="9d1e07f7-a773-4974-a6b0-b3caef776a66" providerId="ADAL" clId="{754475DE-F1CB-4EE4-BA26-9381B557B278}" dt="2022-09-15T12:01:00.466" v="333" actId="1076"/>
          <ac:spMkLst>
            <pc:docMk/>
            <pc:sldMk cId="1459667367" sldId="1797"/>
            <ac:spMk id="4" creationId="{544BD425-2A8C-476C-904C-73470BE3062A}"/>
          </ac:spMkLst>
        </pc:spChg>
        <pc:graphicFrameChg chg="mod modGraphic">
          <ac:chgData name="Megan Faller" userId="9d1e07f7-a773-4974-a6b0-b3caef776a66" providerId="ADAL" clId="{754475DE-F1CB-4EE4-BA26-9381B557B278}" dt="2022-09-19T12:34:17.426" v="5066"/>
          <ac:graphicFrameMkLst>
            <pc:docMk/>
            <pc:sldMk cId="1459667367" sldId="1797"/>
            <ac:graphicFrameMk id="7" creationId="{603E6706-E933-DDDB-352B-A726B8045D80}"/>
          </ac:graphicFrameMkLst>
        </pc:graphicFrameChg>
      </pc:sldChg>
      <pc:sldChg chg="addSp delSp modSp mod modNotes">
        <pc:chgData name="Megan Faller" userId="9d1e07f7-a773-4974-a6b0-b3caef776a66" providerId="ADAL" clId="{754475DE-F1CB-4EE4-BA26-9381B557B278}" dt="2022-09-15T18:37:00.899" v="800" actId="1076"/>
        <pc:sldMkLst>
          <pc:docMk/>
          <pc:sldMk cId="374676608" sldId="1801"/>
        </pc:sldMkLst>
        <pc:spChg chg="mod">
          <ac:chgData name="Megan Faller" userId="9d1e07f7-a773-4974-a6b0-b3caef776a66" providerId="ADAL" clId="{754475DE-F1CB-4EE4-BA26-9381B557B278}" dt="2022-09-15T18:37:00.899" v="800" actId="1076"/>
          <ac:spMkLst>
            <pc:docMk/>
            <pc:sldMk cId="374676608" sldId="1801"/>
            <ac:spMk id="3" creationId="{D68A2C3A-2BC2-8E0B-0F8C-A25EE7638A2A}"/>
          </ac:spMkLst>
        </pc:spChg>
        <pc:picChg chg="del mod">
          <ac:chgData name="Megan Faller" userId="9d1e07f7-a773-4974-a6b0-b3caef776a66" providerId="ADAL" clId="{754475DE-F1CB-4EE4-BA26-9381B557B278}" dt="2022-09-15T18:34:57.846" v="753" actId="478"/>
          <ac:picMkLst>
            <pc:docMk/>
            <pc:sldMk cId="374676608" sldId="1801"/>
            <ac:picMk id="4" creationId="{5D03D4E0-97B4-1E91-90FF-03C344D1914D}"/>
          </ac:picMkLst>
        </pc:picChg>
        <pc:picChg chg="add mod">
          <ac:chgData name="Megan Faller" userId="9d1e07f7-a773-4974-a6b0-b3caef776a66" providerId="ADAL" clId="{754475DE-F1CB-4EE4-BA26-9381B557B278}" dt="2022-09-15T18:35:27.493" v="756"/>
          <ac:picMkLst>
            <pc:docMk/>
            <pc:sldMk cId="374676608" sldId="1801"/>
            <ac:picMk id="5" creationId="{CCC90D26-E63C-CFC4-6C98-6C8BC84F19AF}"/>
          </ac:picMkLst>
        </pc:picChg>
      </pc:sldChg>
      <pc:sldChg chg="modSp mod delCm modCm modNotes">
        <pc:chgData name="Megan Faller" userId="9d1e07f7-a773-4974-a6b0-b3caef776a66" providerId="ADAL" clId="{754475DE-F1CB-4EE4-BA26-9381B557B278}" dt="2022-09-19T12:36:38.635" v="5093" actId="1076"/>
        <pc:sldMkLst>
          <pc:docMk/>
          <pc:sldMk cId="2794105786" sldId="1803"/>
        </pc:sldMkLst>
        <pc:spChg chg="mod">
          <ac:chgData name="Megan Faller" userId="9d1e07f7-a773-4974-a6b0-b3caef776a66" providerId="ADAL" clId="{754475DE-F1CB-4EE4-BA26-9381B557B278}" dt="2022-09-15T18:27:48.150" v="689" actId="1076"/>
          <ac:spMkLst>
            <pc:docMk/>
            <pc:sldMk cId="2794105786" sldId="1803"/>
            <ac:spMk id="2" creationId="{1C4AEF0A-51BB-4D54-BCAF-28F0AF37AA33}"/>
          </ac:spMkLst>
        </pc:spChg>
        <pc:graphicFrameChg chg="mod">
          <ac:chgData name="Megan Faller" userId="9d1e07f7-a773-4974-a6b0-b3caef776a66" providerId="ADAL" clId="{754475DE-F1CB-4EE4-BA26-9381B557B278}" dt="2022-09-19T12:36:38.635" v="5093" actId="1076"/>
          <ac:graphicFrameMkLst>
            <pc:docMk/>
            <pc:sldMk cId="2794105786" sldId="1803"/>
            <ac:graphicFrameMk id="11" creationId="{D72DE4DA-FF4A-4F7F-9CEF-D37A1FBF51CE}"/>
          </ac:graphicFrameMkLst>
        </pc:graphicFrameChg>
      </pc:sldChg>
      <pc:sldChg chg="addSp delSp modSp mod modClrScheme addCm delCm chgLayout modNotes modNotesTx">
        <pc:chgData name="Megan Faller" userId="9d1e07f7-a773-4974-a6b0-b3caef776a66" providerId="ADAL" clId="{754475DE-F1CB-4EE4-BA26-9381B557B278}" dt="2022-09-19T12:28:17.852" v="4930" actId="113"/>
        <pc:sldMkLst>
          <pc:docMk/>
          <pc:sldMk cId="2314545000" sldId="1943"/>
        </pc:sldMkLst>
        <pc:spChg chg="mod ord">
          <ac:chgData name="Megan Faller" userId="9d1e07f7-a773-4974-a6b0-b3caef776a66" providerId="ADAL" clId="{754475DE-F1CB-4EE4-BA26-9381B557B278}" dt="2022-09-16T17:35:30.132" v="1838" actId="20577"/>
          <ac:spMkLst>
            <pc:docMk/>
            <pc:sldMk cId="2314545000" sldId="1943"/>
            <ac:spMk id="2" creationId="{778738D8-C7EF-46C8-A7B9-17F4211388DB}"/>
          </ac:spMkLst>
        </pc:spChg>
        <pc:spChg chg="mod">
          <ac:chgData name="Megan Faller" userId="9d1e07f7-a773-4974-a6b0-b3caef776a66" providerId="ADAL" clId="{754475DE-F1CB-4EE4-BA26-9381B557B278}" dt="2022-09-15T11:15:54.292" v="39"/>
          <ac:spMkLst>
            <pc:docMk/>
            <pc:sldMk cId="2314545000" sldId="1943"/>
            <ac:spMk id="7" creationId="{584C8891-AB01-B38E-1333-63FAB1A0CCCF}"/>
          </ac:spMkLst>
        </pc:spChg>
        <pc:spChg chg="mod">
          <ac:chgData name="Megan Faller" userId="9d1e07f7-a773-4974-a6b0-b3caef776a66" providerId="ADAL" clId="{754475DE-F1CB-4EE4-BA26-9381B557B278}" dt="2022-09-15T18:28:51.618" v="702" actId="20577"/>
          <ac:spMkLst>
            <pc:docMk/>
            <pc:sldMk cId="2314545000" sldId="1943"/>
            <ac:spMk id="8" creationId="{1868E2AE-74A6-512D-3178-2243AA943D0A}"/>
          </ac:spMkLst>
        </pc:spChg>
        <pc:spChg chg="add del mod ord">
          <ac:chgData name="Megan Faller" userId="9d1e07f7-a773-4974-a6b0-b3caef776a66" providerId="ADAL" clId="{754475DE-F1CB-4EE4-BA26-9381B557B278}" dt="2022-09-15T18:30:43.689" v="721" actId="478"/>
          <ac:spMkLst>
            <pc:docMk/>
            <pc:sldMk cId="2314545000" sldId="1943"/>
            <ac:spMk id="9" creationId="{1F47F2E2-3041-7C60-B1AF-EB1FC55108F0}"/>
          </ac:spMkLst>
        </pc:spChg>
        <pc:spChg chg="mod">
          <ac:chgData name="Megan Faller" userId="9d1e07f7-a773-4974-a6b0-b3caef776a66" providerId="ADAL" clId="{754475DE-F1CB-4EE4-BA26-9381B557B278}" dt="2022-09-15T11:15:54.292" v="39"/>
          <ac:spMkLst>
            <pc:docMk/>
            <pc:sldMk cId="2314545000" sldId="1943"/>
            <ac:spMk id="14" creationId="{42F336B3-6C90-8160-F6E1-CB861C564E1C}"/>
          </ac:spMkLst>
        </pc:spChg>
        <pc:spChg chg="mod">
          <ac:chgData name="Megan Faller" userId="9d1e07f7-a773-4974-a6b0-b3caef776a66" providerId="ADAL" clId="{754475DE-F1CB-4EE4-BA26-9381B557B278}" dt="2022-09-15T18:28:57" v="704" actId="20577"/>
          <ac:spMkLst>
            <pc:docMk/>
            <pc:sldMk cId="2314545000" sldId="1943"/>
            <ac:spMk id="15" creationId="{DA55645B-1164-D46C-DB07-34DA657467CF}"/>
          </ac:spMkLst>
        </pc:spChg>
        <pc:spChg chg="mod">
          <ac:chgData name="Megan Faller" userId="9d1e07f7-a773-4974-a6b0-b3caef776a66" providerId="ADAL" clId="{754475DE-F1CB-4EE4-BA26-9381B557B278}" dt="2022-09-15T11:15:54.292" v="39"/>
          <ac:spMkLst>
            <pc:docMk/>
            <pc:sldMk cId="2314545000" sldId="1943"/>
            <ac:spMk id="16" creationId="{9260EA29-12E9-71CE-BDD0-0B555B153934}"/>
          </ac:spMkLst>
        </pc:spChg>
        <pc:spChg chg="mod">
          <ac:chgData name="Megan Faller" userId="9d1e07f7-a773-4974-a6b0-b3caef776a66" providerId="ADAL" clId="{754475DE-F1CB-4EE4-BA26-9381B557B278}" dt="2022-09-15T18:28:54.287" v="703" actId="20577"/>
          <ac:spMkLst>
            <pc:docMk/>
            <pc:sldMk cId="2314545000" sldId="1943"/>
            <ac:spMk id="17" creationId="{DC3672FD-00C8-2482-984F-7270F95D35C8}"/>
          </ac:spMkLst>
        </pc:spChg>
        <pc:spChg chg="mod">
          <ac:chgData name="Megan Faller" userId="9d1e07f7-a773-4974-a6b0-b3caef776a66" providerId="ADAL" clId="{754475DE-F1CB-4EE4-BA26-9381B557B278}" dt="2022-09-15T11:15:54.292" v="39"/>
          <ac:spMkLst>
            <pc:docMk/>
            <pc:sldMk cId="2314545000" sldId="1943"/>
            <ac:spMk id="20" creationId="{8894C48C-B4F1-5C26-0DEA-CDCEE4FFAF60}"/>
          </ac:spMkLst>
        </pc:spChg>
        <pc:spChg chg="mod">
          <ac:chgData name="Megan Faller" userId="9d1e07f7-a773-4974-a6b0-b3caef776a66" providerId="ADAL" clId="{754475DE-F1CB-4EE4-BA26-9381B557B278}" dt="2022-09-15T18:29:12.052" v="713" actId="20577"/>
          <ac:spMkLst>
            <pc:docMk/>
            <pc:sldMk cId="2314545000" sldId="1943"/>
            <ac:spMk id="21" creationId="{8A3FD7DF-72B3-F27D-FD21-0627187A5457}"/>
          </ac:spMkLst>
        </pc:spChg>
        <pc:grpChg chg="mod">
          <ac:chgData name="Megan Faller" userId="9d1e07f7-a773-4974-a6b0-b3caef776a66" providerId="ADAL" clId="{754475DE-F1CB-4EE4-BA26-9381B557B278}" dt="2022-09-16T17:35:38.598" v="1839" actId="1076"/>
          <ac:grpSpMkLst>
            <pc:docMk/>
            <pc:sldMk cId="2314545000" sldId="1943"/>
            <ac:grpSpMk id="6" creationId="{79F91240-F590-D245-91D7-3B865AC8E707}"/>
          </ac:grpSpMkLst>
        </pc:grpChg>
        <pc:grpChg chg="mod">
          <ac:chgData name="Megan Faller" userId="9d1e07f7-a773-4974-a6b0-b3caef776a66" providerId="ADAL" clId="{754475DE-F1CB-4EE4-BA26-9381B557B278}" dt="2022-09-16T17:36:05.162" v="1846" actId="14100"/>
          <ac:grpSpMkLst>
            <pc:docMk/>
            <pc:sldMk cId="2314545000" sldId="1943"/>
            <ac:grpSpMk id="12" creationId="{072827D3-8714-50EB-9C02-CC4353F8EF67}"/>
          </ac:grpSpMkLst>
        </pc:grpChg>
        <pc:grpChg chg="mod">
          <ac:chgData name="Megan Faller" userId="9d1e07f7-a773-4974-a6b0-b3caef776a66" providerId="ADAL" clId="{754475DE-F1CB-4EE4-BA26-9381B557B278}" dt="2022-09-16T17:35:44.397" v="1841" actId="1076"/>
          <ac:grpSpMkLst>
            <pc:docMk/>
            <pc:sldMk cId="2314545000" sldId="1943"/>
            <ac:grpSpMk id="13" creationId="{548F9838-3FD0-4273-D385-06CCE2B14D79}"/>
          </ac:grpSpMkLst>
        </pc:grpChg>
        <pc:grpChg chg="mod">
          <ac:chgData name="Megan Faller" userId="9d1e07f7-a773-4974-a6b0-b3caef776a66" providerId="ADAL" clId="{754475DE-F1CB-4EE4-BA26-9381B557B278}" dt="2022-09-16T17:36:12.179" v="1847" actId="1076"/>
          <ac:grpSpMkLst>
            <pc:docMk/>
            <pc:sldMk cId="2314545000" sldId="1943"/>
            <ac:grpSpMk id="19" creationId="{B3F305FE-CF0D-6E17-B70F-D299DD8D907F}"/>
          </ac:grpSpMkLst>
        </pc:grpChg>
        <pc:picChg chg="add mod">
          <ac:chgData name="Megan Faller" userId="9d1e07f7-a773-4974-a6b0-b3caef776a66" providerId="ADAL" clId="{754475DE-F1CB-4EE4-BA26-9381B557B278}" dt="2022-09-15T18:29:49.485" v="716"/>
          <ac:picMkLst>
            <pc:docMk/>
            <pc:sldMk cId="2314545000" sldId="1943"/>
            <ac:picMk id="3" creationId="{475A2F5F-EC7F-58B2-51AB-C777297E2AD5}"/>
          </ac:picMkLst>
        </pc:picChg>
        <pc:picChg chg="add mod">
          <ac:chgData name="Megan Faller" userId="9d1e07f7-a773-4974-a6b0-b3caef776a66" providerId="ADAL" clId="{754475DE-F1CB-4EE4-BA26-9381B557B278}" dt="2022-09-15T18:29:59.194" v="718"/>
          <ac:picMkLst>
            <pc:docMk/>
            <pc:sldMk cId="2314545000" sldId="1943"/>
            <ac:picMk id="4" creationId="{94AC4605-CF1F-4564-7615-6A6041C47230}"/>
          </ac:picMkLst>
        </pc:picChg>
        <pc:picChg chg="del mod">
          <ac:chgData name="Megan Faller" userId="9d1e07f7-a773-4974-a6b0-b3caef776a66" providerId="ADAL" clId="{754475DE-F1CB-4EE4-BA26-9381B557B278}" dt="2022-09-15T18:29:53.189" v="717" actId="478"/>
          <ac:picMkLst>
            <pc:docMk/>
            <pc:sldMk cId="2314545000" sldId="1943"/>
            <ac:picMk id="5" creationId="{9D11ADAA-02D1-6E31-3623-CAE09185E67A}"/>
          </ac:picMkLst>
        </pc:picChg>
      </pc:sldChg>
      <pc:sldChg chg="addSp delSp modSp mod modClrScheme addCm delCm chgLayout modNotes modNotesTx">
        <pc:chgData name="Megan Faller" userId="9d1e07f7-a773-4974-a6b0-b3caef776a66" providerId="ADAL" clId="{754475DE-F1CB-4EE4-BA26-9381B557B278}" dt="2022-09-19T12:28:56.330" v="4935" actId="113"/>
        <pc:sldMkLst>
          <pc:docMk/>
          <pc:sldMk cId="681374117" sldId="1944"/>
        </pc:sldMkLst>
        <pc:spChg chg="mod ord">
          <ac:chgData name="Megan Faller" userId="9d1e07f7-a773-4974-a6b0-b3caef776a66" providerId="ADAL" clId="{754475DE-F1CB-4EE4-BA26-9381B557B278}" dt="2022-09-15T18:31:04.631" v="728" actId="20577"/>
          <ac:spMkLst>
            <pc:docMk/>
            <pc:sldMk cId="681374117" sldId="1944"/>
            <ac:spMk id="2" creationId="{778738D8-C7EF-46C8-A7B9-17F4211388DB}"/>
          </ac:spMkLst>
        </pc:spChg>
        <pc:spChg chg="add del mod ord">
          <ac:chgData name="Megan Faller" userId="9d1e07f7-a773-4974-a6b0-b3caef776a66" providerId="ADAL" clId="{754475DE-F1CB-4EE4-BA26-9381B557B278}" dt="2022-09-15T18:31:11.112" v="730" actId="478"/>
          <ac:spMkLst>
            <pc:docMk/>
            <pc:sldMk cId="681374117" sldId="1944"/>
            <ac:spMk id="4" creationId="{A48B80C0-2F6C-D61A-A852-349275AD122B}"/>
          </ac:spMkLst>
        </pc:spChg>
        <pc:spChg chg="mod">
          <ac:chgData name="Megan Faller" userId="9d1e07f7-a773-4974-a6b0-b3caef776a66" providerId="ADAL" clId="{754475DE-F1CB-4EE4-BA26-9381B557B278}" dt="2022-09-15T11:15:54.292" v="39"/>
          <ac:spMkLst>
            <pc:docMk/>
            <pc:sldMk cId="681374117" sldId="1944"/>
            <ac:spMk id="7" creationId="{584C8891-AB01-B38E-1333-63FAB1A0CCCF}"/>
          </ac:spMkLst>
        </pc:spChg>
        <pc:spChg chg="mod">
          <ac:chgData name="Megan Faller" userId="9d1e07f7-a773-4974-a6b0-b3caef776a66" providerId="ADAL" clId="{754475DE-F1CB-4EE4-BA26-9381B557B278}" dt="2022-09-15T18:39:15.414" v="818" actId="404"/>
          <ac:spMkLst>
            <pc:docMk/>
            <pc:sldMk cId="681374117" sldId="1944"/>
            <ac:spMk id="8" creationId="{1868E2AE-74A6-512D-3178-2243AA943D0A}"/>
          </ac:spMkLst>
        </pc:spChg>
        <pc:spChg chg="mod">
          <ac:chgData name="Megan Faller" userId="9d1e07f7-a773-4974-a6b0-b3caef776a66" providerId="ADAL" clId="{754475DE-F1CB-4EE4-BA26-9381B557B278}" dt="2022-09-15T11:15:54.292" v="39"/>
          <ac:spMkLst>
            <pc:docMk/>
            <pc:sldMk cId="681374117" sldId="1944"/>
            <ac:spMk id="14" creationId="{42F336B3-6C90-8160-F6E1-CB861C564E1C}"/>
          </ac:spMkLst>
        </pc:spChg>
        <pc:spChg chg="mod">
          <ac:chgData name="Megan Faller" userId="9d1e07f7-a773-4974-a6b0-b3caef776a66" providerId="ADAL" clId="{754475DE-F1CB-4EE4-BA26-9381B557B278}" dt="2022-09-15T18:39:17.321" v="819" actId="403"/>
          <ac:spMkLst>
            <pc:docMk/>
            <pc:sldMk cId="681374117" sldId="1944"/>
            <ac:spMk id="15" creationId="{DA55645B-1164-D46C-DB07-34DA657467CF}"/>
          </ac:spMkLst>
        </pc:spChg>
        <pc:spChg chg="mod">
          <ac:chgData name="Megan Faller" userId="9d1e07f7-a773-4974-a6b0-b3caef776a66" providerId="ADAL" clId="{754475DE-F1CB-4EE4-BA26-9381B557B278}" dt="2022-09-15T11:15:54.292" v="39"/>
          <ac:spMkLst>
            <pc:docMk/>
            <pc:sldMk cId="681374117" sldId="1944"/>
            <ac:spMk id="16" creationId="{9260EA29-12E9-71CE-BDD0-0B555B153934}"/>
          </ac:spMkLst>
        </pc:spChg>
        <pc:spChg chg="mod">
          <ac:chgData name="Megan Faller" userId="9d1e07f7-a773-4974-a6b0-b3caef776a66" providerId="ADAL" clId="{754475DE-F1CB-4EE4-BA26-9381B557B278}" dt="2022-09-15T18:39:20.029" v="820" actId="403"/>
          <ac:spMkLst>
            <pc:docMk/>
            <pc:sldMk cId="681374117" sldId="1944"/>
            <ac:spMk id="17" creationId="{DC3672FD-00C8-2482-984F-7270F95D35C8}"/>
          </ac:spMkLst>
        </pc:spChg>
        <pc:spChg chg="mod">
          <ac:chgData name="Megan Faller" userId="9d1e07f7-a773-4974-a6b0-b3caef776a66" providerId="ADAL" clId="{754475DE-F1CB-4EE4-BA26-9381B557B278}" dt="2022-09-15T11:15:54.292" v="39"/>
          <ac:spMkLst>
            <pc:docMk/>
            <pc:sldMk cId="681374117" sldId="1944"/>
            <ac:spMk id="20" creationId="{8894C48C-B4F1-5C26-0DEA-CDCEE4FFAF60}"/>
          </ac:spMkLst>
        </pc:spChg>
        <pc:spChg chg="mod">
          <ac:chgData name="Megan Faller" userId="9d1e07f7-a773-4974-a6b0-b3caef776a66" providerId="ADAL" clId="{754475DE-F1CB-4EE4-BA26-9381B557B278}" dt="2022-09-15T18:39:22.638" v="821" actId="403"/>
          <ac:spMkLst>
            <pc:docMk/>
            <pc:sldMk cId="681374117" sldId="1944"/>
            <ac:spMk id="21" creationId="{8A3FD7DF-72B3-F27D-FD21-0627187A5457}"/>
          </ac:spMkLst>
        </pc:spChg>
        <pc:grpChg chg="mod">
          <ac:chgData name="Megan Faller" userId="9d1e07f7-a773-4974-a6b0-b3caef776a66" providerId="ADAL" clId="{754475DE-F1CB-4EE4-BA26-9381B557B278}" dt="2022-09-16T17:36:21.233" v="1849" actId="1076"/>
          <ac:grpSpMkLst>
            <pc:docMk/>
            <pc:sldMk cId="681374117" sldId="1944"/>
            <ac:grpSpMk id="6" creationId="{79F91240-F590-D245-91D7-3B865AC8E707}"/>
          </ac:grpSpMkLst>
        </pc:grpChg>
        <pc:grpChg chg="mod">
          <ac:chgData name="Megan Faller" userId="9d1e07f7-a773-4974-a6b0-b3caef776a66" providerId="ADAL" clId="{754475DE-F1CB-4EE4-BA26-9381B557B278}" dt="2022-09-16T17:36:32.449" v="1853" actId="1076"/>
          <ac:grpSpMkLst>
            <pc:docMk/>
            <pc:sldMk cId="681374117" sldId="1944"/>
            <ac:grpSpMk id="12" creationId="{072827D3-8714-50EB-9C02-CC4353F8EF67}"/>
          </ac:grpSpMkLst>
        </pc:grpChg>
        <pc:grpChg chg="mod">
          <ac:chgData name="Megan Faller" userId="9d1e07f7-a773-4974-a6b0-b3caef776a66" providerId="ADAL" clId="{754475DE-F1CB-4EE4-BA26-9381B557B278}" dt="2022-09-16T17:36:24.780" v="1851" actId="1076"/>
          <ac:grpSpMkLst>
            <pc:docMk/>
            <pc:sldMk cId="681374117" sldId="1944"/>
            <ac:grpSpMk id="13" creationId="{548F9838-3FD0-4273-D385-06CCE2B14D79}"/>
          </ac:grpSpMkLst>
        </pc:grpChg>
        <pc:grpChg chg="mod">
          <ac:chgData name="Megan Faller" userId="9d1e07f7-a773-4974-a6b0-b3caef776a66" providerId="ADAL" clId="{754475DE-F1CB-4EE4-BA26-9381B557B278}" dt="2022-09-16T17:36:35.878" v="1854" actId="1076"/>
          <ac:grpSpMkLst>
            <pc:docMk/>
            <pc:sldMk cId="681374117" sldId="1944"/>
            <ac:grpSpMk id="19" creationId="{B3F305FE-CF0D-6E17-B70F-D299DD8D907F}"/>
          </ac:grpSpMkLst>
        </pc:grpChg>
        <pc:picChg chg="mod">
          <ac:chgData name="Megan Faller" userId="9d1e07f7-a773-4974-a6b0-b3caef776a66" providerId="ADAL" clId="{754475DE-F1CB-4EE4-BA26-9381B557B278}" dt="2022-09-15T18:31:08.097" v="729" actId="1076"/>
          <ac:picMkLst>
            <pc:docMk/>
            <pc:sldMk cId="681374117" sldId="1944"/>
            <ac:picMk id="3" creationId="{8E00AAF2-67C9-EB5D-748C-029100D54E4A}"/>
          </ac:picMkLst>
        </pc:picChg>
      </pc:sldChg>
      <pc:sldChg chg="add ord">
        <pc:chgData name="Megan Faller" userId="9d1e07f7-a773-4974-a6b0-b3caef776a66" providerId="ADAL" clId="{754475DE-F1CB-4EE4-BA26-9381B557B278}" dt="2022-09-15T18:37:27.461" v="803"/>
        <pc:sldMkLst>
          <pc:docMk/>
          <pc:sldMk cId="976187578" sldId="1945"/>
        </pc:sldMkLst>
      </pc:sldChg>
      <pc:sldChg chg="modSp del modNotes">
        <pc:chgData name="Megan Faller" userId="9d1e07f7-a773-4974-a6b0-b3caef776a66" providerId="ADAL" clId="{754475DE-F1CB-4EE4-BA26-9381B557B278}" dt="2022-09-15T11:23:04.322" v="78" actId="2696"/>
        <pc:sldMkLst>
          <pc:docMk/>
          <pc:sldMk cId="3527717250" sldId="1945"/>
        </pc:sldMkLst>
        <pc:spChg chg="mod">
          <ac:chgData name="Megan Faller" userId="9d1e07f7-a773-4974-a6b0-b3caef776a66" providerId="ADAL" clId="{754475DE-F1CB-4EE4-BA26-9381B557B278}" dt="2022-09-15T11:15:54.292" v="39"/>
          <ac:spMkLst>
            <pc:docMk/>
            <pc:sldMk cId="3527717250" sldId="1945"/>
            <ac:spMk id="17" creationId="{DBCF1D1E-86B0-D752-FB05-9845559DCD57}"/>
          </ac:spMkLst>
        </pc:spChg>
        <pc:spChg chg="mod">
          <ac:chgData name="Megan Faller" userId="9d1e07f7-a773-4974-a6b0-b3caef776a66" providerId="ADAL" clId="{754475DE-F1CB-4EE4-BA26-9381B557B278}" dt="2022-09-15T11:15:54.292" v="39"/>
          <ac:spMkLst>
            <pc:docMk/>
            <pc:sldMk cId="3527717250" sldId="1945"/>
            <ac:spMk id="21" creationId="{564B8386-DC66-2C65-CF80-C306856C3059}"/>
          </ac:spMkLst>
        </pc:spChg>
        <pc:spChg chg="mod">
          <ac:chgData name="Megan Faller" userId="9d1e07f7-a773-4974-a6b0-b3caef776a66" providerId="ADAL" clId="{754475DE-F1CB-4EE4-BA26-9381B557B278}" dt="2022-09-15T11:15:54.292" v="39"/>
          <ac:spMkLst>
            <pc:docMk/>
            <pc:sldMk cId="3527717250" sldId="1945"/>
            <ac:spMk id="22" creationId="{B5911F23-489E-4D8C-AF77-9B5473A6D5EB}"/>
          </ac:spMkLst>
        </pc:spChg>
        <pc:spChg chg="mod">
          <ac:chgData name="Megan Faller" userId="9d1e07f7-a773-4974-a6b0-b3caef776a66" providerId="ADAL" clId="{754475DE-F1CB-4EE4-BA26-9381B557B278}" dt="2022-09-15T11:15:54.292" v="39"/>
          <ac:spMkLst>
            <pc:docMk/>
            <pc:sldMk cId="3527717250" sldId="1945"/>
            <ac:spMk id="23" creationId="{CAF6F7D8-5F6C-4A93-8D78-67E058B3DE23}"/>
          </ac:spMkLst>
        </pc:spChg>
        <pc:spChg chg="mod">
          <ac:chgData name="Megan Faller" userId="9d1e07f7-a773-4974-a6b0-b3caef776a66" providerId="ADAL" clId="{754475DE-F1CB-4EE4-BA26-9381B557B278}" dt="2022-09-15T11:15:54.292" v="39"/>
          <ac:spMkLst>
            <pc:docMk/>
            <pc:sldMk cId="3527717250" sldId="1945"/>
            <ac:spMk id="25" creationId="{0D1E867D-FB2E-42E4-B807-48F23A0F72CF}"/>
          </ac:spMkLst>
        </pc:spChg>
        <pc:spChg chg="mod">
          <ac:chgData name="Megan Faller" userId="9d1e07f7-a773-4974-a6b0-b3caef776a66" providerId="ADAL" clId="{754475DE-F1CB-4EE4-BA26-9381B557B278}" dt="2022-09-15T11:15:54.292" v="39"/>
          <ac:spMkLst>
            <pc:docMk/>
            <pc:sldMk cId="3527717250" sldId="1945"/>
            <ac:spMk id="26" creationId="{B572532F-9A85-4383-8B83-30B668713630}"/>
          </ac:spMkLst>
        </pc:spChg>
        <pc:spChg chg="mod">
          <ac:chgData name="Megan Faller" userId="9d1e07f7-a773-4974-a6b0-b3caef776a66" providerId="ADAL" clId="{754475DE-F1CB-4EE4-BA26-9381B557B278}" dt="2022-09-15T11:15:54.292" v="39"/>
          <ac:spMkLst>
            <pc:docMk/>
            <pc:sldMk cId="3527717250" sldId="1945"/>
            <ac:spMk id="27" creationId="{ACF13536-328C-4D34-9BC6-3FFECAB03FB0}"/>
          </ac:spMkLst>
        </pc:spChg>
        <pc:spChg chg="mod">
          <ac:chgData name="Megan Faller" userId="9d1e07f7-a773-4974-a6b0-b3caef776a66" providerId="ADAL" clId="{754475DE-F1CB-4EE4-BA26-9381B557B278}" dt="2022-09-15T11:15:54.292" v="39"/>
          <ac:spMkLst>
            <pc:docMk/>
            <pc:sldMk cId="3527717250" sldId="1945"/>
            <ac:spMk id="28" creationId="{D48B845F-2870-4C32-9F29-CF17FAAA2295}"/>
          </ac:spMkLst>
        </pc:spChg>
        <pc:spChg chg="mod">
          <ac:chgData name="Megan Faller" userId="9d1e07f7-a773-4974-a6b0-b3caef776a66" providerId="ADAL" clId="{754475DE-F1CB-4EE4-BA26-9381B557B278}" dt="2022-09-15T11:15:54.292" v="39"/>
          <ac:spMkLst>
            <pc:docMk/>
            <pc:sldMk cId="3527717250" sldId="1945"/>
            <ac:spMk id="29" creationId="{7BBD7BBF-DB42-49E1-BFF7-CF8B6F47DC2A}"/>
          </ac:spMkLst>
        </pc:spChg>
        <pc:spChg chg="mod">
          <ac:chgData name="Megan Faller" userId="9d1e07f7-a773-4974-a6b0-b3caef776a66" providerId="ADAL" clId="{754475DE-F1CB-4EE4-BA26-9381B557B278}" dt="2022-09-15T11:15:54.292" v="39"/>
          <ac:spMkLst>
            <pc:docMk/>
            <pc:sldMk cId="3527717250" sldId="1945"/>
            <ac:spMk id="30" creationId="{B9881860-E13D-4886-8FCA-A3576EE944B8}"/>
          </ac:spMkLst>
        </pc:spChg>
        <pc:spChg chg="mod">
          <ac:chgData name="Megan Faller" userId="9d1e07f7-a773-4974-a6b0-b3caef776a66" providerId="ADAL" clId="{754475DE-F1CB-4EE4-BA26-9381B557B278}" dt="2022-09-15T11:15:54.292" v="39"/>
          <ac:spMkLst>
            <pc:docMk/>
            <pc:sldMk cId="3527717250" sldId="1945"/>
            <ac:spMk id="31" creationId="{56BD7FE3-386F-4DC1-81B1-1924C1735054}"/>
          </ac:spMkLst>
        </pc:spChg>
        <pc:spChg chg="mod">
          <ac:chgData name="Megan Faller" userId="9d1e07f7-a773-4974-a6b0-b3caef776a66" providerId="ADAL" clId="{754475DE-F1CB-4EE4-BA26-9381B557B278}" dt="2022-09-15T11:15:54.292" v="39"/>
          <ac:spMkLst>
            <pc:docMk/>
            <pc:sldMk cId="3527717250" sldId="1945"/>
            <ac:spMk id="32" creationId="{AB8F90FE-0E5B-4226-8D10-F0E58BEFEFD4}"/>
          </ac:spMkLst>
        </pc:spChg>
        <pc:spChg chg="mod">
          <ac:chgData name="Megan Faller" userId="9d1e07f7-a773-4974-a6b0-b3caef776a66" providerId="ADAL" clId="{754475DE-F1CB-4EE4-BA26-9381B557B278}" dt="2022-09-15T11:15:54.292" v="39"/>
          <ac:spMkLst>
            <pc:docMk/>
            <pc:sldMk cId="3527717250" sldId="1945"/>
            <ac:spMk id="45" creationId="{EF68762F-300E-0917-8847-5843C5B4574A}"/>
          </ac:spMkLst>
        </pc:spChg>
        <pc:spChg chg="mod">
          <ac:chgData name="Megan Faller" userId="9d1e07f7-a773-4974-a6b0-b3caef776a66" providerId="ADAL" clId="{754475DE-F1CB-4EE4-BA26-9381B557B278}" dt="2022-09-15T11:15:54.292" v="39"/>
          <ac:spMkLst>
            <pc:docMk/>
            <pc:sldMk cId="3527717250" sldId="1945"/>
            <ac:spMk id="55" creationId="{40390431-D807-E9B9-F750-A1845D815DF2}"/>
          </ac:spMkLst>
        </pc:spChg>
        <pc:spChg chg="mod">
          <ac:chgData name="Megan Faller" userId="9d1e07f7-a773-4974-a6b0-b3caef776a66" providerId="ADAL" clId="{754475DE-F1CB-4EE4-BA26-9381B557B278}" dt="2022-09-15T11:15:54.292" v="39"/>
          <ac:spMkLst>
            <pc:docMk/>
            <pc:sldMk cId="3527717250" sldId="1945"/>
            <ac:spMk id="56" creationId="{6572F9B9-DD44-0D85-4C41-F941A620B01F}"/>
          </ac:spMkLst>
        </pc:spChg>
        <pc:grpChg chg="mod">
          <ac:chgData name="Megan Faller" userId="9d1e07f7-a773-4974-a6b0-b3caef776a66" providerId="ADAL" clId="{754475DE-F1CB-4EE4-BA26-9381B557B278}" dt="2022-09-15T11:15:54.292" v="39"/>
          <ac:grpSpMkLst>
            <pc:docMk/>
            <pc:sldMk cId="3527717250" sldId="1945"/>
            <ac:grpSpMk id="2" creationId="{7625AB66-3DE5-D1CB-E9F5-11B92AAAA04C}"/>
          </ac:grpSpMkLst>
        </pc:grpChg>
        <pc:grpChg chg="mod">
          <ac:chgData name="Megan Faller" userId="9d1e07f7-a773-4974-a6b0-b3caef776a66" providerId="ADAL" clId="{754475DE-F1CB-4EE4-BA26-9381B557B278}" dt="2022-09-15T11:15:54.292" v="39"/>
          <ac:grpSpMkLst>
            <pc:docMk/>
            <pc:sldMk cId="3527717250" sldId="1945"/>
            <ac:grpSpMk id="3" creationId="{2B73D363-9DC4-2BCD-8927-8AC63D23AC07}"/>
          </ac:grpSpMkLst>
        </pc:grpChg>
        <pc:grpChg chg="mod">
          <ac:chgData name="Megan Faller" userId="9d1e07f7-a773-4974-a6b0-b3caef776a66" providerId="ADAL" clId="{754475DE-F1CB-4EE4-BA26-9381B557B278}" dt="2022-09-15T11:15:54.292" v="39"/>
          <ac:grpSpMkLst>
            <pc:docMk/>
            <pc:sldMk cId="3527717250" sldId="1945"/>
            <ac:grpSpMk id="8" creationId="{EAC91C78-E3F7-C37D-F35A-A9E165A9704F}"/>
          </ac:grpSpMkLst>
        </pc:grpChg>
        <pc:grpChg chg="mod">
          <ac:chgData name="Megan Faller" userId="9d1e07f7-a773-4974-a6b0-b3caef776a66" providerId="ADAL" clId="{754475DE-F1CB-4EE4-BA26-9381B557B278}" dt="2022-09-15T11:15:54.292" v="39"/>
          <ac:grpSpMkLst>
            <pc:docMk/>
            <pc:sldMk cId="3527717250" sldId="1945"/>
            <ac:grpSpMk id="10" creationId="{30F8A387-276E-B630-32CB-6ECB88A9EE2F}"/>
          </ac:grpSpMkLst>
        </pc:grpChg>
        <pc:grpChg chg="mod">
          <ac:chgData name="Megan Faller" userId="9d1e07f7-a773-4974-a6b0-b3caef776a66" providerId="ADAL" clId="{754475DE-F1CB-4EE4-BA26-9381B557B278}" dt="2022-09-15T11:15:54.292" v="39"/>
          <ac:grpSpMkLst>
            <pc:docMk/>
            <pc:sldMk cId="3527717250" sldId="1945"/>
            <ac:grpSpMk id="11" creationId="{C70EADA2-A11E-4690-EA10-B1C14F04DF8C}"/>
          </ac:grpSpMkLst>
        </pc:grpChg>
        <pc:grpChg chg="mod">
          <ac:chgData name="Megan Faller" userId="9d1e07f7-a773-4974-a6b0-b3caef776a66" providerId="ADAL" clId="{754475DE-F1CB-4EE4-BA26-9381B557B278}" dt="2022-09-15T11:15:54.292" v="39"/>
          <ac:grpSpMkLst>
            <pc:docMk/>
            <pc:sldMk cId="3527717250" sldId="1945"/>
            <ac:grpSpMk id="12" creationId="{BEBDD15B-11AF-4B09-0C18-202F29FD9C49}"/>
          </ac:grpSpMkLst>
        </pc:grpChg>
        <pc:grpChg chg="mod">
          <ac:chgData name="Megan Faller" userId="9d1e07f7-a773-4974-a6b0-b3caef776a66" providerId="ADAL" clId="{754475DE-F1CB-4EE4-BA26-9381B557B278}" dt="2022-09-15T11:15:54.292" v="39"/>
          <ac:grpSpMkLst>
            <pc:docMk/>
            <pc:sldMk cId="3527717250" sldId="1945"/>
            <ac:grpSpMk id="13" creationId="{2EC90193-3E74-1ED5-B3A3-D1D221C5F9DB}"/>
          </ac:grpSpMkLst>
        </pc:grpChg>
        <pc:grpChg chg="mod">
          <ac:chgData name="Megan Faller" userId="9d1e07f7-a773-4974-a6b0-b3caef776a66" providerId="ADAL" clId="{754475DE-F1CB-4EE4-BA26-9381B557B278}" dt="2022-09-15T11:15:54.292" v="39"/>
          <ac:grpSpMkLst>
            <pc:docMk/>
            <pc:sldMk cId="3527717250" sldId="1945"/>
            <ac:grpSpMk id="14" creationId="{1BE6EE1A-AFA7-6B02-9D3C-228774BDF8A1}"/>
          </ac:grpSpMkLst>
        </pc:grpChg>
        <pc:grpChg chg="mod">
          <ac:chgData name="Megan Faller" userId="9d1e07f7-a773-4974-a6b0-b3caef776a66" providerId="ADAL" clId="{754475DE-F1CB-4EE4-BA26-9381B557B278}" dt="2022-09-15T11:15:54.292" v="39"/>
          <ac:grpSpMkLst>
            <pc:docMk/>
            <pc:sldMk cId="3527717250" sldId="1945"/>
            <ac:grpSpMk id="16" creationId="{F5592F5B-AFD0-0C7D-3520-E918799F5B4C}"/>
          </ac:grpSpMkLst>
        </pc:grpChg>
        <pc:grpChg chg="mod">
          <ac:chgData name="Megan Faller" userId="9d1e07f7-a773-4974-a6b0-b3caef776a66" providerId="ADAL" clId="{754475DE-F1CB-4EE4-BA26-9381B557B278}" dt="2022-09-15T11:15:54.292" v="39"/>
          <ac:grpSpMkLst>
            <pc:docMk/>
            <pc:sldMk cId="3527717250" sldId="1945"/>
            <ac:grpSpMk id="18" creationId="{5B653E01-4193-541B-A82D-C00A0B49347A}"/>
          </ac:grpSpMkLst>
        </pc:grpChg>
        <pc:grpChg chg="mod">
          <ac:chgData name="Megan Faller" userId="9d1e07f7-a773-4974-a6b0-b3caef776a66" providerId="ADAL" clId="{754475DE-F1CB-4EE4-BA26-9381B557B278}" dt="2022-09-15T11:15:54.292" v="39"/>
          <ac:grpSpMkLst>
            <pc:docMk/>
            <pc:sldMk cId="3527717250" sldId="1945"/>
            <ac:grpSpMk id="46" creationId="{41F96221-77C7-1E9F-8261-C6B952FD3283}"/>
          </ac:grpSpMkLst>
        </pc:grpChg>
        <pc:picChg chg="mod">
          <ac:chgData name="Megan Faller" userId="9d1e07f7-a773-4974-a6b0-b3caef776a66" providerId="ADAL" clId="{754475DE-F1CB-4EE4-BA26-9381B557B278}" dt="2022-09-15T11:15:54.292" v="39"/>
          <ac:picMkLst>
            <pc:docMk/>
            <pc:sldMk cId="3527717250" sldId="1945"/>
            <ac:picMk id="4" creationId="{DB74BC47-6C82-46F3-BAF4-629016C97789}"/>
          </ac:picMkLst>
        </pc:picChg>
        <pc:picChg chg="mod">
          <ac:chgData name="Megan Faller" userId="9d1e07f7-a773-4974-a6b0-b3caef776a66" providerId="ADAL" clId="{754475DE-F1CB-4EE4-BA26-9381B557B278}" dt="2022-09-15T11:15:54.292" v="39"/>
          <ac:picMkLst>
            <pc:docMk/>
            <pc:sldMk cId="3527717250" sldId="1945"/>
            <ac:picMk id="6" creationId="{2639BACD-CF1F-4703-B24D-123CB66BEC9C}"/>
          </ac:picMkLst>
        </pc:picChg>
        <pc:picChg chg="mod">
          <ac:chgData name="Megan Faller" userId="9d1e07f7-a773-4974-a6b0-b3caef776a66" providerId="ADAL" clId="{754475DE-F1CB-4EE4-BA26-9381B557B278}" dt="2022-09-15T11:15:54.292" v="39"/>
          <ac:picMkLst>
            <pc:docMk/>
            <pc:sldMk cId="3527717250" sldId="1945"/>
            <ac:picMk id="7" creationId="{25DA923C-A04B-4A40-B757-852DF672DA06}"/>
          </ac:picMkLst>
        </pc:picChg>
        <pc:picChg chg="mod">
          <ac:chgData name="Megan Faller" userId="9d1e07f7-a773-4974-a6b0-b3caef776a66" providerId="ADAL" clId="{754475DE-F1CB-4EE4-BA26-9381B557B278}" dt="2022-09-15T11:15:54.292" v="39"/>
          <ac:picMkLst>
            <pc:docMk/>
            <pc:sldMk cId="3527717250" sldId="1945"/>
            <ac:picMk id="9" creationId="{056EFD6A-64D5-CB4A-3EDD-08989E90B988}"/>
          </ac:picMkLst>
        </pc:picChg>
        <pc:picChg chg="mod">
          <ac:chgData name="Megan Faller" userId="9d1e07f7-a773-4974-a6b0-b3caef776a66" providerId="ADAL" clId="{754475DE-F1CB-4EE4-BA26-9381B557B278}" dt="2022-09-15T11:15:54.292" v="39"/>
          <ac:picMkLst>
            <pc:docMk/>
            <pc:sldMk cId="3527717250" sldId="1945"/>
            <ac:picMk id="20" creationId="{37722A28-790E-4051-C326-F5974413DF04}"/>
          </ac:picMkLst>
        </pc:picChg>
        <pc:picChg chg="mod">
          <ac:chgData name="Megan Faller" userId="9d1e07f7-a773-4974-a6b0-b3caef776a66" providerId="ADAL" clId="{754475DE-F1CB-4EE4-BA26-9381B557B278}" dt="2022-09-15T11:15:54.292" v="39"/>
          <ac:picMkLst>
            <pc:docMk/>
            <pc:sldMk cId="3527717250" sldId="1945"/>
            <ac:picMk id="35" creationId="{E7F3F094-7E7D-4314-91AF-00134BAC1FC7}"/>
          </ac:picMkLst>
        </pc:picChg>
        <pc:picChg chg="mod">
          <ac:chgData name="Megan Faller" userId="9d1e07f7-a773-4974-a6b0-b3caef776a66" providerId="ADAL" clId="{754475DE-F1CB-4EE4-BA26-9381B557B278}" dt="2022-09-15T11:15:54.292" v="39"/>
          <ac:picMkLst>
            <pc:docMk/>
            <pc:sldMk cId="3527717250" sldId="1945"/>
            <ac:picMk id="36" creationId="{3AFB078E-447B-4D8F-B9FA-DDCF31E80C64}"/>
          </ac:picMkLst>
        </pc:picChg>
        <pc:picChg chg="mod">
          <ac:chgData name="Megan Faller" userId="9d1e07f7-a773-4974-a6b0-b3caef776a66" providerId="ADAL" clId="{754475DE-F1CB-4EE4-BA26-9381B557B278}" dt="2022-09-15T11:15:54.292" v="39"/>
          <ac:picMkLst>
            <pc:docMk/>
            <pc:sldMk cId="3527717250" sldId="1945"/>
            <ac:picMk id="37" creationId="{9A92ED54-3E28-4FF3-85CD-B204965E46BE}"/>
          </ac:picMkLst>
        </pc:picChg>
        <pc:picChg chg="mod">
          <ac:chgData name="Megan Faller" userId="9d1e07f7-a773-4974-a6b0-b3caef776a66" providerId="ADAL" clId="{754475DE-F1CB-4EE4-BA26-9381B557B278}" dt="2022-09-15T11:15:54.292" v="39"/>
          <ac:picMkLst>
            <pc:docMk/>
            <pc:sldMk cId="3527717250" sldId="1945"/>
            <ac:picMk id="38" creationId="{1A24F550-1F5B-4706-B763-E1A8D6D0CFCC}"/>
          </ac:picMkLst>
        </pc:picChg>
        <pc:picChg chg="mod">
          <ac:chgData name="Megan Faller" userId="9d1e07f7-a773-4974-a6b0-b3caef776a66" providerId="ADAL" clId="{754475DE-F1CB-4EE4-BA26-9381B557B278}" dt="2022-09-15T11:15:54.292" v="39"/>
          <ac:picMkLst>
            <pc:docMk/>
            <pc:sldMk cId="3527717250" sldId="1945"/>
            <ac:picMk id="39" creationId="{B584F868-E8FF-4E05-8C20-CCF5DF183553}"/>
          </ac:picMkLst>
        </pc:picChg>
        <pc:picChg chg="mod">
          <ac:chgData name="Megan Faller" userId="9d1e07f7-a773-4974-a6b0-b3caef776a66" providerId="ADAL" clId="{754475DE-F1CB-4EE4-BA26-9381B557B278}" dt="2022-09-15T11:15:54.292" v="39"/>
          <ac:picMkLst>
            <pc:docMk/>
            <pc:sldMk cId="3527717250" sldId="1945"/>
            <ac:picMk id="40" creationId="{A70CA540-E61D-439B-8D75-9D05F37BDFDF}"/>
          </ac:picMkLst>
        </pc:picChg>
        <pc:picChg chg="mod">
          <ac:chgData name="Megan Faller" userId="9d1e07f7-a773-4974-a6b0-b3caef776a66" providerId="ADAL" clId="{754475DE-F1CB-4EE4-BA26-9381B557B278}" dt="2022-09-15T11:15:54.292" v="39"/>
          <ac:picMkLst>
            <pc:docMk/>
            <pc:sldMk cId="3527717250" sldId="1945"/>
            <ac:picMk id="41" creationId="{363D150F-F9AC-4F9B-ADCC-D9B36C39CBA0}"/>
          </ac:picMkLst>
        </pc:picChg>
        <pc:picChg chg="mod">
          <ac:chgData name="Megan Faller" userId="9d1e07f7-a773-4974-a6b0-b3caef776a66" providerId="ADAL" clId="{754475DE-F1CB-4EE4-BA26-9381B557B278}" dt="2022-09-15T11:15:54.292" v="39"/>
          <ac:picMkLst>
            <pc:docMk/>
            <pc:sldMk cId="3527717250" sldId="1945"/>
            <ac:picMk id="42" creationId="{5A6F572F-5B71-4A56-A71E-C055060325CA}"/>
          </ac:picMkLst>
        </pc:picChg>
        <pc:picChg chg="mod">
          <ac:chgData name="Megan Faller" userId="9d1e07f7-a773-4974-a6b0-b3caef776a66" providerId="ADAL" clId="{754475DE-F1CB-4EE4-BA26-9381B557B278}" dt="2022-09-15T11:15:54.292" v="39"/>
          <ac:picMkLst>
            <pc:docMk/>
            <pc:sldMk cId="3527717250" sldId="1945"/>
            <ac:picMk id="47" creationId="{CF3DA7F4-F086-0716-DEA2-2A854EC47231}"/>
          </ac:picMkLst>
        </pc:picChg>
        <pc:picChg chg="mod">
          <ac:chgData name="Megan Faller" userId="9d1e07f7-a773-4974-a6b0-b3caef776a66" providerId="ADAL" clId="{754475DE-F1CB-4EE4-BA26-9381B557B278}" dt="2022-09-15T11:15:54.292" v="39"/>
          <ac:picMkLst>
            <pc:docMk/>
            <pc:sldMk cId="3527717250" sldId="1945"/>
            <ac:picMk id="48" creationId="{DCD78F93-7843-9A80-7F23-4B6B75867233}"/>
          </ac:picMkLst>
        </pc:picChg>
        <pc:picChg chg="mod">
          <ac:chgData name="Megan Faller" userId="9d1e07f7-a773-4974-a6b0-b3caef776a66" providerId="ADAL" clId="{754475DE-F1CB-4EE4-BA26-9381B557B278}" dt="2022-09-15T11:15:54.292" v="39"/>
          <ac:picMkLst>
            <pc:docMk/>
            <pc:sldMk cId="3527717250" sldId="1945"/>
            <ac:picMk id="49" creationId="{E50D0DB1-062B-2F8F-3966-2F54F4FD3F18}"/>
          </ac:picMkLst>
        </pc:picChg>
        <pc:picChg chg="mod">
          <ac:chgData name="Megan Faller" userId="9d1e07f7-a773-4974-a6b0-b3caef776a66" providerId="ADAL" clId="{754475DE-F1CB-4EE4-BA26-9381B557B278}" dt="2022-09-15T11:15:54.292" v="39"/>
          <ac:picMkLst>
            <pc:docMk/>
            <pc:sldMk cId="3527717250" sldId="1945"/>
            <ac:picMk id="50" creationId="{11999332-3A71-563F-4F7A-1EA552C18151}"/>
          </ac:picMkLst>
        </pc:picChg>
        <pc:picChg chg="mod">
          <ac:chgData name="Megan Faller" userId="9d1e07f7-a773-4974-a6b0-b3caef776a66" providerId="ADAL" clId="{754475DE-F1CB-4EE4-BA26-9381B557B278}" dt="2022-09-15T11:15:54.292" v="39"/>
          <ac:picMkLst>
            <pc:docMk/>
            <pc:sldMk cId="3527717250" sldId="1945"/>
            <ac:picMk id="51" creationId="{4180D130-C492-D43C-304B-DAD56BF2BD8A}"/>
          </ac:picMkLst>
        </pc:picChg>
        <pc:picChg chg="mod">
          <ac:chgData name="Megan Faller" userId="9d1e07f7-a773-4974-a6b0-b3caef776a66" providerId="ADAL" clId="{754475DE-F1CB-4EE4-BA26-9381B557B278}" dt="2022-09-15T11:15:54.292" v="39"/>
          <ac:picMkLst>
            <pc:docMk/>
            <pc:sldMk cId="3527717250" sldId="1945"/>
            <ac:picMk id="52" creationId="{7CEEBD4F-8362-BFB6-9ADD-AF309C47B018}"/>
          </ac:picMkLst>
        </pc:picChg>
        <pc:picChg chg="mod">
          <ac:chgData name="Megan Faller" userId="9d1e07f7-a773-4974-a6b0-b3caef776a66" providerId="ADAL" clId="{754475DE-F1CB-4EE4-BA26-9381B557B278}" dt="2022-09-15T11:15:54.292" v="39"/>
          <ac:picMkLst>
            <pc:docMk/>
            <pc:sldMk cId="3527717250" sldId="1945"/>
            <ac:picMk id="54" creationId="{E9711968-CBAD-4B56-98DC-61FBDF091630}"/>
          </ac:picMkLst>
        </pc:picChg>
        <pc:inkChg chg="mod">
          <ac:chgData name="Megan Faller" userId="9d1e07f7-a773-4974-a6b0-b3caef776a66" providerId="ADAL" clId="{754475DE-F1CB-4EE4-BA26-9381B557B278}" dt="2022-09-15T11:15:54.292" v="39"/>
          <ac:inkMkLst>
            <pc:docMk/>
            <pc:sldMk cId="3527717250" sldId="1945"/>
            <ac:inkMk id="19" creationId="{BD346F9E-6FB6-4B6A-925C-561EED972C73}"/>
          </ac:inkMkLst>
        </pc:inkChg>
      </pc:sldChg>
      <pc:sldChg chg="add del">
        <pc:chgData name="Megan Faller" userId="9d1e07f7-a773-4974-a6b0-b3caef776a66" providerId="ADAL" clId="{754475DE-F1CB-4EE4-BA26-9381B557B278}" dt="2022-09-15T20:14:56.411" v="1637" actId="2696"/>
        <pc:sldMkLst>
          <pc:docMk/>
          <pc:sldMk cId="3036234058" sldId="1946"/>
        </pc:sldMkLst>
      </pc:sldChg>
      <pc:sldChg chg="del">
        <pc:chgData name="Megan Faller" userId="9d1e07f7-a773-4974-a6b0-b3caef776a66" providerId="ADAL" clId="{754475DE-F1CB-4EE4-BA26-9381B557B278}" dt="2022-09-15T11:12:41.872" v="7" actId="18676"/>
        <pc:sldMkLst>
          <pc:docMk/>
          <pc:sldMk cId="2758268324" sldId="1947"/>
        </pc:sldMkLst>
      </pc:sldChg>
      <pc:sldChg chg="del">
        <pc:chgData name="Megan Faller" userId="9d1e07f7-a773-4974-a6b0-b3caef776a66" providerId="ADAL" clId="{754475DE-F1CB-4EE4-BA26-9381B557B278}" dt="2022-09-15T11:12:41.872" v="7" actId="18676"/>
        <pc:sldMkLst>
          <pc:docMk/>
          <pc:sldMk cId="1594753523" sldId="1948"/>
        </pc:sldMkLst>
      </pc:sldChg>
      <pc:sldChg chg="del">
        <pc:chgData name="Megan Faller" userId="9d1e07f7-a773-4974-a6b0-b3caef776a66" providerId="ADAL" clId="{754475DE-F1CB-4EE4-BA26-9381B557B278}" dt="2022-09-15T11:12:41.872" v="7" actId="18676"/>
        <pc:sldMkLst>
          <pc:docMk/>
          <pc:sldMk cId="672046803" sldId="1949"/>
        </pc:sldMkLst>
      </pc:sldChg>
      <pc:sldChg chg="del">
        <pc:chgData name="Megan Faller" userId="9d1e07f7-a773-4974-a6b0-b3caef776a66" providerId="ADAL" clId="{754475DE-F1CB-4EE4-BA26-9381B557B278}" dt="2022-09-15T11:12:41.872" v="7" actId="18676"/>
        <pc:sldMkLst>
          <pc:docMk/>
          <pc:sldMk cId="3158549860" sldId="1950"/>
        </pc:sldMkLst>
      </pc:sldChg>
      <pc:sldChg chg="del">
        <pc:chgData name="Megan Faller" userId="9d1e07f7-a773-4974-a6b0-b3caef776a66" providerId="ADAL" clId="{754475DE-F1CB-4EE4-BA26-9381B557B278}" dt="2022-09-15T11:12:41.872" v="7" actId="18676"/>
        <pc:sldMkLst>
          <pc:docMk/>
          <pc:sldMk cId="1336614619" sldId="1951"/>
        </pc:sldMkLst>
      </pc:sldChg>
      <pc:sldChg chg="del">
        <pc:chgData name="Megan Faller" userId="9d1e07f7-a773-4974-a6b0-b3caef776a66" providerId="ADAL" clId="{754475DE-F1CB-4EE4-BA26-9381B557B278}" dt="2022-09-15T11:12:41.872" v="7" actId="18676"/>
        <pc:sldMkLst>
          <pc:docMk/>
          <pc:sldMk cId="133651684" sldId="1952"/>
        </pc:sldMkLst>
      </pc:sldChg>
      <pc:sldChg chg="del">
        <pc:chgData name="Megan Faller" userId="9d1e07f7-a773-4974-a6b0-b3caef776a66" providerId="ADAL" clId="{754475DE-F1CB-4EE4-BA26-9381B557B278}" dt="2022-09-15T11:12:41.872" v="7" actId="18676"/>
        <pc:sldMkLst>
          <pc:docMk/>
          <pc:sldMk cId="973099640" sldId="1953"/>
        </pc:sldMkLst>
      </pc:sldChg>
      <pc:sldChg chg="del">
        <pc:chgData name="Megan Faller" userId="9d1e07f7-a773-4974-a6b0-b3caef776a66" providerId="ADAL" clId="{754475DE-F1CB-4EE4-BA26-9381B557B278}" dt="2022-09-15T11:12:41.872" v="7" actId="18676"/>
        <pc:sldMkLst>
          <pc:docMk/>
          <pc:sldMk cId="3226148634" sldId="1954"/>
        </pc:sldMkLst>
      </pc:sldChg>
      <pc:sldChg chg="del">
        <pc:chgData name="Megan Faller" userId="9d1e07f7-a773-4974-a6b0-b3caef776a66" providerId="ADAL" clId="{754475DE-F1CB-4EE4-BA26-9381B557B278}" dt="2022-09-15T11:12:41.872" v="7" actId="18676"/>
        <pc:sldMkLst>
          <pc:docMk/>
          <pc:sldMk cId="1408660418" sldId="1955"/>
        </pc:sldMkLst>
      </pc:sldChg>
      <pc:sldChg chg="del">
        <pc:chgData name="Megan Faller" userId="9d1e07f7-a773-4974-a6b0-b3caef776a66" providerId="ADAL" clId="{754475DE-F1CB-4EE4-BA26-9381B557B278}" dt="2022-09-15T11:12:41.872" v="7" actId="18676"/>
        <pc:sldMkLst>
          <pc:docMk/>
          <pc:sldMk cId="3560830200" sldId="1956"/>
        </pc:sldMkLst>
      </pc:sldChg>
      <pc:sldChg chg="del">
        <pc:chgData name="Megan Faller" userId="9d1e07f7-a773-4974-a6b0-b3caef776a66" providerId="ADAL" clId="{754475DE-F1CB-4EE4-BA26-9381B557B278}" dt="2022-09-15T11:12:41.872" v="7" actId="18676"/>
        <pc:sldMkLst>
          <pc:docMk/>
          <pc:sldMk cId="3744915512" sldId="1957"/>
        </pc:sldMkLst>
      </pc:sldChg>
      <pc:sldChg chg="del">
        <pc:chgData name="Megan Faller" userId="9d1e07f7-a773-4974-a6b0-b3caef776a66" providerId="ADAL" clId="{754475DE-F1CB-4EE4-BA26-9381B557B278}" dt="2022-09-15T11:12:41.872" v="7" actId="18676"/>
        <pc:sldMkLst>
          <pc:docMk/>
          <pc:sldMk cId="2410705208" sldId="1958"/>
        </pc:sldMkLst>
      </pc:sldChg>
      <pc:sldChg chg="del">
        <pc:chgData name="Megan Faller" userId="9d1e07f7-a773-4974-a6b0-b3caef776a66" providerId="ADAL" clId="{754475DE-F1CB-4EE4-BA26-9381B557B278}" dt="2022-09-15T11:12:41.872" v="7" actId="18676"/>
        <pc:sldMkLst>
          <pc:docMk/>
          <pc:sldMk cId="1277011017" sldId="1959"/>
        </pc:sldMkLst>
      </pc:sldChg>
      <pc:sldChg chg="del">
        <pc:chgData name="Megan Faller" userId="9d1e07f7-a773-4974-a6b0-b3caef776a66" providerId="ADAL" clId="{754475DE-F1CB-4EE4-BA26-9381B557B278}" dt="2022-09-15T11:12:41.872" v="7" actId="18676"/>
        <pc:sldMkLst>
          <pc:docMk/>
          <pc:sldMk cId="2642518472" sldId="1960"/>
        </pc:sldMkLst>
      </pc:sldChg>
      <pc:sldChg chg="del">
        <pc:chgData name="Megan Faller" userId="9d1e07f7-a773-4974-a6b0-b3caef776a66" providerId="ADAL" clId="{754475DE-F1CB-4EE4-BA26-9381B557B278}" dt="2022-09-15T11:12:41.872" v="7" actId="18676"/>
        <pc:sldMkLst>
          <pc:docMk/>
          <pc:sldMk cId="2986595472" sldId="1961"/>
        </pc:sldMkLst>
      </pc:sldChg>
      <pc:sldChg chg="del">
        <pc:chgData name="Megan Faller" userId="9d1e07f7-a773-4974-a6b0-b3caef776a66" providerId="ADAL" clId="{754475DE-F1CB-4EE4-BA26-9381B557B278}" dt="2022-09-15T11:12:41.872" v="7" actId="18676"/>
        <pc:sldMkLst>
          <pc:docMk/>
          <pc:sldMk cId="2837681177" sldId="1962"/>
        </pc:sldMkLst>
      </pc:sldChg>
      <pc:sldChg chg="del">
        <pc:chgData name="Megan Faller" userId="9d1e07f7-a773-4974-a6b0-b3caef776a66" providerId="ADAL" clId="{754475DE-F1CB-4EE4-BA26-9381B557B278}" dt="2022-09-15T11:12:41.872" v="7" actId="18676"/>
        <pc:sldMkLst>
          <pc:docMk/>
          <pc:sldMk cId="473404877" sldId="1963"/>
        </pc:sldMkLst>
      </pc:sldChg>
      <pc:sldChg chg="del">
        <pc:chgData name="Megan Faller" userId="9d1e07f7-a773-4974-a6b0-b3caef776a66" providerId="ADAL" clId="{754475DE-F1CB-4EE4-BA26-9381B557B278}" dt="2022-09-15T11:12:41.872" v="7" actId="18676"/>
        <pc:sldMkLst>
          <pc:docMk/>
          <pc:sldMk cId="77416467" sldId="1964"/>
        </pc:sldMkLst>
      </pc:sldChg>
      <pc:sldChg chg="del">
        <pc:chgData name="Megan Faller" userId="9d1e07f7-a773-4974-a6b0-b3caef776a66" providerId="ADAL" clId="{754475DE-F1CB-4EE4-BA26-9381B557B278}" dt="2022-09-15T11:12:41.872" v="7" actId="18676"/>
        <pc:sldMkLst>
          <pc:docMk/>
          <pc:sldMk cId="3578141691" sldId="1965"/>
        </pc:sldMkLst>
      </pc:sldChg>
      <pc:sldChg chg="del">
        <pc:chgData name="Megan Faller" userId="9d1e07f7-a773-4974-a6b0-b3caef776a66" providerId="ADAL" clId="{754475DE-F1CB-4EE4-BA26-9381B557B278}" dt="2022-09-15T11:12:41.872" v="7" actId="18676"/>
        <pc:sldMkLst>
          <pc:docMk/>
          <pc:sldMk cId="3536131723" sldId="1966"/>
        </pc:sldMkLst>
      </pc:sldChg>
      <pc:sldChg chg="del">
        <pc:chgData name="Megan Faller" userId="9d1e07f7-a773-4974-a6b0-b3caef776a66" providerId="ADAL" clId="{754475DE-F1CB-4EE4-BA26-9381B557B278}" dt="2022-09-15T11:12:41.872" v="7" actId="18676"/>
        <pc:sldMkLst>
          <pc:docMk/>
          <pc:sldMk cId="2413919758" sldId="1967"/>
        </pc:sldMkLst>
      </pc:sldChg>
      <pc:sldChg chg="del">
        <pc:chgData name="Megan Faller" userId="9d1e07f7-a773-4974-a6b0-b3caef776a66" providerId="ADAL" clId="{754475DE-F1CB-4EE4-BA26-9381B557B278}" dt="2022-09-15T11:12:41.872" v="7" actId="18676"/>
        <pc:sldMkLst>
          <pc:docMk/>
          <pc:sldMk cId="832399131" sldId="1968"/>
        </pc:sldMkLst>
      </pc:sldChg>
      <pc:sldChg chg="del">
        <pc:chgData name="Megan Faller" userId="9d1e07f7-a773-4974-a6b0-b3caef776a66" providerId="ADAL" clId="{754475DE-F1CB-4EE4-BA26-9381B557B278}" dt="2022-09-15T11:12:41.872" v="7" actId="18676"/>
        <pc:sldMkLst>
          <pc:docMk/>
          <pc:sldMk cId="1634212240" sldId="1969"/>
        </pc:sldMkLst>
      </pc:sldChg>
      <pc:sldChg chg="del">
        <pc:chgData name="Megan Faller" userId="9d1e07f7-a773-4974-a6b0-b3caef776a66" providerId="ADAL" clId="{754475DE-F1CB-4EE4-BA26-9381B557B278}" dt="2022-09-15T11:12:41.872" v="7" actId="18676"/>
        <pc:sldMkLst>
          <pc:docMk/>
          <pc:sldMk cId="126161055" sldId="1970"/>
        </pc:sldMkLst>
      </pc:sldChg>
      <pc:sldChg chg="del">
        <pc:chgData name="Megan Faller" userId="9d1e07f7-a773-4974-a6b0-b3caef776a66" providerId="ADAL" clId="{754475DE-F1CB-4EE4-BA26-9381B557B278}" dt="2022-09-15T11:12:41.872" v="7" actId="18676"/>
        <pc:sldMkLst>
          <pc:docMk/>
          <pc:sldMk cId="6490919" sldId="1971"/>
        </pc:sldMkLst>
      </pc:sldChg>
      <pc:sldChg chg="del">
        <pc:chgData name="Megan Faller" userId="9d1e07f7-a773-4974-a6b0-b3caef776a66" providerId="ADAL" clId="{754475DE-F1CB-4EE4-BA26-9381B557B278}" dt="2022-09-15T11:12:41.872" v="7" actId="18676"/>
        <pc:sldMkLst>
          <pc:docMk/>
          <pc:sldMk cId="1428098821" sldId="1972"/>
        </pc:sldMkLst>
      </pc:sldChg>
      <pc:sldChg chg="del">
        <pc:chgData name="Megan Faller" userId="9d1e07f7-a773-4974-a6b0-b3caef776a66" providerId="ADAL" clId="{754475DE-F1CB-4EE4-BA26-9381B557B278}" dt="2022-09-15T11:12:41.872" v="7" actId="18676"/>
        <pc:sldMkLst>
          <pc:docMk/>
          <pc:sldMk cId="1979847514" sldId="1973"/>
        </pc:sldMkLst>
      </pc:sldChg>
      <pc:sldChg chg="del">
        <pc:chgData name="Megan Faller" userId="9d1e07f7-a773-4974-a6b0-b3caef776a66" providerId="ADAL" clId="{754475DE-F1CB-4EE4-BA26-9381B557B278}" dt="2022-09-15T11:12:41.872" v="7" actId="18676"/>
        <pc:sldMkLst>
          <pc:docMk/>
          <pc:sldMk cId="2289063235" sldId="1974"/>
        </pc:sldMkLst>
      </pc:sldChg>
      <pc:sldChg chg="del">
        <pc:chgData name="Megan Faller" userId="9d1e07f7-a773-4974-a6b0-b3caef776a66" providerId="ADAL" clId="{754475DE-F1CB-4EE4-BA26-9381B557B278}" dt="2022-09-15T11:12:41.872" v="7" actId="18676"/>
        <pc:sldMkLst>
          <pc:docMk/>
          <pc:sldMk cId="2138118315" sldId="1975"/>
        </pc:sldMkLst>
      </pc:sldChg>
      <pc:sldChg chg="del">
        <pc:chgData name="Megan Faller" userId="9d1e07f7-a773-4974-a6b0-b3caef776a66" providerId="ADAL" clId="{754475DE-F1CB-4EE4-BA26-9381B557B278}" dt="2022-09-15T11:12:41.872" v="7" actId="18676"/>
        <pc:sldMkLst>
          <pc:docMk/>
          <pc:sldMk cId="2122035432" sldId="1976"/>
        </pc:sldMkLst>
      </pc:sldChg>
      <pc:sldChg chg="del">
        <pc:chgData name="Megan Faller" userId="9d1e07f7-a773-4974-a6b0-b3caef776a66" providerId="ADAL" clId="{754475DE-F1CB-4EE4-BA26-9381B557B278}" dt="2022-09-15T11:12:41.872" v="7" actId="18676"/>
        <pc:sldMkLst>
          <pc:docMk/>
          <pc:sldMk cId="1523451795" sldId="1977"/>
        </pc:sldMkLst>
      </pc:sldChg>
      <pc:sldChg chg="del">
        <pc:chgData name="Megan Faller" userId="9d1e07f7-a773-4974-a6b0-b3caef776a66" providerId="ADAL" clId="{754475DE-F1CB-4EE4-BA26-9381B557B278}" dt="2022-09-15T11:12:41.872" v="7" actId="18676"/>
        <pc:sldMkLst>
          <pc:docMk/>
          <pc:sldMk cId="2575949345" sldId="1978"/>
        </pc:sldMkLst>
      </pc:sldChg>
      <pc:sldChg chg="del">
        <pc:chgData name="Megan Faller" userId="9d1e07f7-a773-4974-a6b0-b3caef776a66" providerId="ADAL" clId="{754475DE-F1CB-4EE4-BA26-9381B557B278}" dt="2022-09-15T11:12:41.872" v="7" actId="18676"/>
        <pc:sldMkLst>
          <pc:docMk/>
          <pc:sldMk cId="1659708649" sldId="1979"/>
        </pc:sldMkLst>
      </pc:sldChg>
      <pc:sldChg chg="del">
        <pc:chgData name="Megan Faller" userId="9d1e07f7-a773-4974-a6b0-b3caef776a66" providerId="ADAL" clId="{754475DE-F1CB-4EE4-BA26-9381B557B278}" dt="2022-09-15T11:12:41.872" v="7" actId="18676"/>
        <pc:sldMkLst>
          <pc:docMk/>
          <pc:sldMk cId="3112164587" sldId="1980"/>
        </pc:sldMkLst>
      </pc:sldChg>
      <pc:sldChg chg="del">
        <pc:chgData name="Megan Faller" userId="9d1e07f7-a773-4974-a6b0-b3caef776a66" providerId="ADAL" clId="{754475DE-F1CB-4EE4-BA26-9381B557B278}" dt="2022-09-15T11:12:41.872" v="7" actId="18676"/>
        <pc:sldMkLst>
          <pc:docMk/>
          <pc:sldMk cId="2336949021" sldId="1981"/>
        </pc:sldMkLst>
      </pc:sldChg>
      <pc:sldChg chg="del">
        <pc:chgData name="Megan Faller" userId="9d1e07f7-a773-4974-a6b0-b3caef776a66" providerId="ADAL" clId="{754475DE-F1CB-4EE4-BA26-9381B557B278}" dt="2022-09-15T11:12:41.872" v="7" actId="18676"/>
        <pc:sldMkLst>
          <pc:docMk/>
          <pc:sldMk cId="2604737578" sldId="1982"/>
        </pc:sldMkLst>
      </pc:sldChg>
      <pc:sldMasterChg chg="modSp delSldLayout modSldLayout">
        <pc:chgData name="Megan Faller" userId="9d1e07f7-a773-4974-a6b0-b3caef776a66" providerId="ADAL" clId="{754475DE-F1CB-4EE4-BA26-9381B557B278}" dt="2022-09-15T11:31:47.399" v="210" actId="207"/>
        <pc:sldMasterMkLst>
          <pc:docMk/>
          <pc:sldMasterMk cId="4044377718" sldId="2147483909"/>
        </pc:sldMasterMkLst>
        <pc:spChg chg="mod">
          <ac:chgData name="Megan Faller" userId="9d1e07f7-a773-4974-a6b0-b3caef776a66" providerId="ADAL" clId="{754475DE-F1CB-4EE4-BA26-9381B557B278}" dt="2022-09-15T11:31:47.399" v="210" actId="207"/>
          <ac:spMkLst>
            <pc:docMk/>
            <pc:sldMasterMk cId="4044377718" sldId="2147483909"/>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ac:spMk id="4" creationId="{00000000-0000-0000-0000-000000000000}"/>
          </ac:spMkLst>
        </pc:spChg>
        <pc:sldLayoutChg chg="addSp delSp modSp mod">
          <pc:chgData name="Megan Faller" userId="9d1e07f7-a773-4974-a6b0-b3caef776a66" providerId="ADAL" clId="{754475DE-F1CB-4EE4-BA26-9381B557B278}" dt="2022-09-15T11:29:34.577" v="171" actId="403"/>
          <pc:sldLayoutMkLst>
            <pc:docMk/>
            <pc:sldMasterMk cId="4044377718" sldId="2147483909"/>
            <pc:sldLayoutMk cId="0" sldId="2147483649"/>
          </pc:sldLayoutMkLst>
          <pc:spChg chg="mod">
            <ac:chgData name="Megan Faller" userId="9d1e07f7-a773-4974-a6b0-b3caef776a66" providerId="ADAL" clId="{754475DE-F1CB-4EE4-BA26-9381B557B278}" dt="2022-09-15T11:29:31.625" v="170" actId="207"/>
            <ac:spMkLst>
              <pc:docMk/>
              <pc:sldMasterMk cId="4044377718" sldId="2147483909"/>
              <pc:sldLayoutMk cId="0" sldId="2147483649"/>
              <ac:spMk id="15" creationId="{00000000-0000-0000-0000-000000000000}"/>
            </ac:spMkLst>
          </pc:spChg>
          <pc:spChg chg="mod">
            <ac:chgData name="Megan Faller" userId="9d1e07f7-a773-4974-a6b0-b3caef776a66" providerId="ADAL" clId="{754475DE-F1CB-4EE4-BA26-9381B557B278}" dt="2022-09-15T11:29:34.577" v="171" actId="403"/>
            <ac:spMkLst>
              <pc:docMk/>
              <pc:sldMasterMk cId="4044377718" sldId="2147483909"/>
              <pc:sldLayoutMk cId="0" sldId="2147483649"/>
              <ac:spMk id="17" creationId="{00000000-0000-0000-0000-000000000000}"/>
            </ac:spMkLst>
          </pc:spChg>
          <pc:picChg chg="add mod">
            <ac:chgData name="Megan Faller" userId="9d1e07f7-a773-4974-a6b0-b3caef776a66" providerId="ADAL" clId="{754475DE-F1CB-4EE4-BA26-9381B557B278}" dt="2022-09-15T11:29:25.372" v="169"/>
            <ac:picMkLst>
              <pc:docMk/>
              <pc:sldMasterMk cId="4044377718" sldId="2147483909"/>
              <pc:sldLayoutMk cId="0" sldId="2147483649"/>
              <ac:picMk id="2" creationId="{36AF8FE0-89D1-7A4A-FA5E-41D4B8522885}"/>
            </ac:picMkLst>
          </pc:picChg>
          <pc:picChg chg="del mod">
            <ac:chgData name="Megan Faller" userId="9d1e07f7-a773-4974-a6b0-b3caef776a66" providerId="ADAL" clId="{754475DE-F1CB-4EE4-BA26-9381B557B278}" dt="2022-09-15T11:29:24.898" v="168" actId="478"/>
            <ac:picMkLst>
              <pc:docMk/>
              <pc:sldMasterMk cId="4044377718" sldId="2147483909"/>
              <pc:sldLayoutMk cId="0" sldId="2147483649"/>
              <ac:picMk id="6" creationId="{E61F68D2-491C-FEC0-00A1-18F1E8922BE2}"/>
            </ac:picMkLst>
          </pc:picChg>
        </pc:sldLayoutChg>
        <pc:sldLayoutChg chg="modSp del">
          <pc:chgData name="Megan Faller" userId="9d1e07f7-a773-4974-a6b0-b3caef776a66" providerId="ADAL" clId="{754475DE-F1CB-4EE4-BA26-9381B557B278}" dt="2022-09-15T11:28:06.421" v="137" actId="2696"/>
          <pc:sldLayoutMkLst>
            <pc:docMk/>
            <pc:sldMasterMk cId="4044377718" sldId="2147483909"/>
            <pc:sldLayoutMk cId="0" sldId="2147483650"/>
          </pc:sldLayoutMkLst>
          <pc:spChg chg="mod">
            <ac:chgData name="Megan Faller" userId="9d1e07f7-a773-4974-a6b0-b3caef776a66" providerId="ADAL" clId="{754475DE-F1CB-4EE4-BA26-9381B557B278}" dt="2022-09-15T11:15:54.292" v="39"/>
            <ac:spMkLst>
              <pc:docMk/>
              <pc:sldMasterMk cId="4044377718" sldId="2147483909"/>
              <pc:sldLayoutMk cId="0" sldId="214748365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0"/>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0" sldId="2147483650"/>
              <ac:picMk id="6" creationId="{809F4343-E9EA-D78A-82F5-E9B3C55E63FE}"/>
            </ac:picMkLst>
          </pc:picChg>
        </pc:sldLayoutChg>
        <pc:sldLayoutChg chg="modSp del">
          <pc:chgData name="Megan Faller" userId="9d1e07f7-a773-4974-a6b0-b3caef776a66" providerId="ADAL" clId="{754475DE-F1CB-4EE4-BA26-9381B557B278}" dt="2022-09-15T11:27:55.781" v="132" actId="2696"/>
          <pc:sldLayoutMkLst>
            <pc:docMk/>
            <pc:sldMasterMk cId="4044377718" sldId="2147483909"/>
            <pc:sldLayoutMk cId="0" sldId="2147483651"/>
          </pc:sldLayoutMkLst>
          <pc:spChg chg="mod">
            <ac:chgData name="Megan Faller" userId="9d1e07f7-a773-4974-a6b0-b3caef776a66" providerId="ADAL" clId="{754475DE-F1CB-4EE4-BA26-9381B557B278}" dt="2022-09-15T11:15:54.292" v="39"/>
            <ac:spMkLst>
              <pc:docMk/>
              <pc:sldMasterMk cId="4044377718" sldId="2147483909"/>
              <pc:sldLayoutMk cId="0" sldId="2147483651"/>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1"/>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1"/>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0" sldId="2147483651"/>
              <ac:picMk id="7" creationId="{9F1CFC49-DA9B-B3F0-C338-A4C86161FD02}"/>
            </ac:picMkLst>
          </pc:picChg>
        </pc:sldLayoutChg>
        <pc:sldLayoutChg chg="addSp delSp modSp mod">
          <pc:chgData name="Megan Faller" userId="9d1e07f7-a773-4974-a6b0-b3caef776a66" providerId="ADAL" clId="{754475DE-F1CB-4EE4-BA26-9381B557B278}" dt="2022-09-15T11:30:29.036" v="187"/>
          <pc:sldLayoutMkLst>
            <pc:docMk/>
            <pc:sldMasterMk cId="4044377718" sldId="2147483909"/>
            <pc:sldLayoutMk cId="0" sldId="2147483652"/>
          </pc:sldLayoutMkLst>
          <pc:spChg chg="mod">
            <ac:chgData name="Megan Faller" userId="9d1e07f7-a773-4974-a6b0-b3caef776a66" providerId="ADAL" clId="{754475DE-F1CB-4EE4-BA26-9381B557B278}" dt="2022-09-15T11:15:54.292" v="39"/>
            <ac:spMkLst>
              <pc:docMk/>
              <pc:sldMasterMk cId="4044377718" sldId="2147483909"/>
              <pc:sldLayoutMk cId="0" sldId="214748365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2"/>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2"/>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652"/>
              <ac:spMk id="8" creationId="{00000000-0000-0000-0000-000000000000}"/>
            </ac:spMkLst>
          </pc:spChg>
          <pc:picChg chg="add mod">
            <ac:chgData name="Megan Faller" userId="9d1e07f7-a773-4974-a6b0-b3caef776a66" providerId="ADAL" clId="{754475DE-F1CB-4EE4-BA26-9381B557B278}" dt="2022-09-15T11:30:29.036" v="187"/>
            <ac:picMkLst>
              <pc:docMk/>
              <pc:sldMasterMk cId="4044377718" sldId="2147483909"/>
              <pc:sldLayoutMk cId="0" sldId="2147483652"/>
              <ac:picMk id="4" creationId="{B6C0C8AD-19F1-375A-47C1-49EB05E8FCA9}"/>
            </ac:picMkLst>
          </pc:picChg>
          <pc:picChg chg="del mod">
            <ac:chgData name="Megan Faller" userId="9d1e07f7-a773-4974-a6b0-b3caef776a66" providerId="ADAL" clId="{754475DE-F1CB-4EE4-BA26-9381B557B278}" dt="2022-09-15T11:30:28.787" v="186" actId="478"/>
            <ac:picMkLst>
              <pc:docMk/>
              <pc:sldMasterMk cId="4044377718" sldId="2147483909"/>
              <pc:sldLayoutMk cId="0" sldId="2147483652"/>
              <ac:picMk id="9" creationId="{3891EBC7-3B36-240C-6456-A622B04EAEE2}"/>
            </ac:picMkLst>
          </pc:picChg>
        </pc:sldLayoutChg>
        <pc:sldLayoutChg chg="modSp del">
          <pc:chgData name="Megan Faller" userId="9d1e07f7-a773-4974-a6b0-b3caef776a66" providerId="ADAL" clId="{754475DE-F1CB-4EE4-BA26-9381B557B278}" dt="2022-09-15T11:27:14.063" v="120" actId="2696"/>
          <pc:sldLayoutMkLst>
            <pc:docMk/>
            <pc:sldMasterMk cId="4044377718" sldId="2147483909"/>
            <pc:sldLayoutMk cId="3717211930" sldId="2147483671"/>
          </pc:sldLayoutMkLst>
          <pc:spChg chg="mod">
            <ac:chgData name="Megan Faller" userId="9d1e07f7-a773-4974-a6b0-b3caef776a66" providerId="ADAL" clId="{754475DE-F1CB-4EE4-BA26-9381B557B278}" dt="2022-09-15T11:15:54.292" v="39"/>
            <ac:spMkLst>
              <pc:docMk/>
              <pc:sldMasterMk cId="4044377718" sldId="2147483909"/>
              <pc:sldLayoutMk cId="3717211930" sldId="2147483671"/>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717211930" sldId="2147483671"/>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717211930" sldId="2147483671"/>
              <ac:picMk id="5" creationId="{430E6F2F-757B-A2C5-5208-DB69CEF01C79}"/>
            </ac:picMkLst>
          </pc:picChg>
        </pc:sldLayoutChg>
        <pc:sldLayoutChg chg="addSp delSp modSp mod">
          <pc:chgData name="Megan Faller" userId="9d1e07f7-a773-4974-a6b0-b3caef776a66" providerId="ADAL" clId="{754475DE-F1CB-4EE4-BA26-9381B557B278}" dt="2022-09-15T11:30:13.926" v="177"/>
          <pc:sldLayoutMkLst>
            <pc:docMk/>
            <pc:sldMasterMk cId="4044377718" sldId="2147483909"/>
            <pc:sldLayoutMk cId="1456887991" sldId="2147483673"/>
          </pc:sldLayoutMkLst>
          <pc:spChg chg="mod">
            <ac:chgData name="Megan Faller" userId="9d1e07f7-a773-4974-a6b0-b3caef776a66" providerId="ADAL" clId="{754475DE-F1CB-4EE4-BA26-9381B557B278}" dt="2022-09-15T11:15:54.292" v="39"/>
            <ac:spMkLst>
              <pc:docMk/>
              <pc:sldMasterMk cId="4044377718" sldId="2147483909"/>
              <pc:sldLayoutMk cId="1456887991" sldId="2147483673"/>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456887991" sldId="2147483673"/>
              <ac:spMk id="3" creationId="{00000000-0000-0000-0000-000000000000}"/>
            </ac:spMkLst>
          </pc:spChg>
          <pc:picChg chg="add mod">
            <ac:chgData name="Megan Faller" userId="9d1e07f7-a773-4974-a6b0-b3caef776a66" providerId="ADAL" clId="{754475DE-F1CB-4EE4-BA26-9381B557B278}" dt="2022-09-15T11:30:13.926" v="177"/>
            <ac:picMkLst>
              <pc:docMk/>
              <pc:sldMasterMk cId="4044377718" sldId="2147483909"/>
              <pc:sldLayoutMk cId="1456887991" sldId="2147483673"/>
              <ac:picMk id="4" creationId="{D17DB627-EF15-34FC-48D2-A62866A6D55C}"/>
            </ac:picMkLst>
          </pc:picChg>
          <pc:picChg chg="del mod">
            <ac:chgData name="Megan Faller" userId="9d1e07f7-a773-4974-a6b0-b3caef776a66" providerId="ADAL" clId="{754475DE-F1CB-4EE4-BA26-9381B557B278}" dt="2022-09-15T11:30:13.477" v="176" actId="478"/>
            <ac:picMkLst>
              <pc:docMk/>
              <pc:sldMasterMk cId="4044377718" sldId="2147483909"/>
              <pc:sldLayoutMk cId="1456887991" sldId="2147483673"/>
              <ac:picMk id="6" creationId="{90ED55C0-CC78-6EB2-16BE-D5787E88C501}"/>
            </ac:picMkLst>
          </pc:picChg>
        </pc:sldLayoutChg>
        <pc:sldLayoutChg chg="addSp delSp modSp mod">
          <pc:chgData name="Megan Faller" userId="9d1e07f7-a773-4974-a6b0-b3caef776a66" providerId="ADAL" clId="{754475DE-F1CB-4EE4-BA26-9381B557B278}" dt="2022-09-15T11:30:17.393" v="179"/>
          <pc:sldLayoutMkLst>
            <pc:docMk/>
            <pc:sldMasterMk cId="4044377718" sldId="2147483909"/>
            <pc:sldLayoutMk cId="1309980094" sldId="2147483674"/>
          </pc:sldLayoutMkLst>
          <pc:spChg chg="mod">
            <ac:chgData name="Megan Faller" userId="9d1e07f7-a773-4974-a6b0-b3caef776a66" providerId="ADAL" clId="{754475DE-F1CB-4EE4-BA26-9381B557B278}" dt="2022-09-15T11:15:54.292" v="39"/>
            <ac:spMkLst>
              <pc:docMk/>
              <pc:sldMasterMk cId="4044377718" sldId="2147483909"/>
              <pc:sldLayoutMk cId="1309980094" sldId="214748367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09980094" sldId="214748367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09980094" sldId="2147483674"/>
              <ac:spMk id="6" creationId="{00000000-0000-0000-0000-000000000000}"/>
            </ac:spMkLst>
          </pc:spChg>
          <pc:picChg chg="add mod">
            <ac:chgData name="Megan Faller" userId="9d1e07f7-a773-4974-a6b0-b3caef776a66" providerId="ADAL" clId="{754475DE-F1CB-4EE4-BA26-9381B557B278}" dt="2022-09-15T11:30:17.393" v="179"/>
            <ac:picMkLst>
              <pc:docMk/>
              <pc:sldMasterMk cId="4044377718" sldId="2147483909"/>
              <pc:sldLayoutMk cId="1309980094" sldId="2147483674"/>
              <ac:picMk id="4" creationId="{162098F4-A8DE-2395-6180-A7ACEAE05FDA}"/>
            </ac:picMkLst>
          </pc:picChg>
          <pc:picChg chg="del mod">
            <ac:chgData name="Megan Faller" userId="9d1e07f7-a773-4974-a6b0-b3caef776a66" providerId="ADAL" clId="{754475DE-F1CB-4EE4-BA26-9381B557B278}" dt="2022-09-15T11:30:17.110" v="178" actId="478"/>
            <ac:picMkLst>
              <pc:docMk/>
              <pc:sldMasterMk cId="4044377718" sldId="2147483909"/>
              <pc:sldLayoutMk cId="1309980094" sldId="2147483674"/>
              <ac:picMk id="8" creationId="{8B4EA626-C017-85D3-C20F-444C36E686B0}"/>
            </ac:picMkLst>
          </pc:picChg>
        </pc:sldLayoutChg>
        <pc:sldLayoutChg chg="addSp delSp modSp mod">
          <pc:chgData name="Megan Faller" userId="9d1e07f7-a773-4974-a6b0-b3caef776a66" providerId="ADAL" clId="{754475DE-F1CB-4EE4-BA26-9381B557B278}" dt="2022-09-15T11:30:20.545" v="181"/>
          <pc:sldLayoutMkLst>
            <pc:docMk/>
            <pc:sldMasterMk cId="4044377718" sldId="2147483909"/>
            <pc:sldLayoutMk cId="3832263133" sldId="2147483675"/>
          </pc:sldLayoutMkLst>
          <pc:spChg chg="mod">
            <ac:chgData name="Megan Faller" userId="9d1e07f7-a773-4974-a6b0-b3caef776a66" providerId="ADAL" clId="{754475DE-F1CB-4EE4-BA26-9381B557B278}" dt="2022-09-15T11:15:54.292" v="39"/>
            <ac:spMkLst>
              <pc:docMk/>
              <pc:sldMasterMk cId="4044377718" sldId="2147483909"/>
              <pc:sldLayoutMk cId="3832263133" sldId="214748367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832263133" sldId="214748367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832263133" sldId="2147483675"/>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832263133" sldId="2147483675"/>
              <ac:spMk id="8" creationId="{00000000-0000-0000-0000-000000000000}"/>
            </ac:spMkLst>
          </pc:spChg>
          <pc:picChg chg="add mod">
            <ac:chgData name="Megan Faller" userId="9d1e07f7-a773-4974-a6b0-b3caef776a66" providerId="ADAL" clId="{754475DE-F1CB-4EE4-BA26-9381B557B278}" dt="2022-09-15T11:30:20.545" v="181"/>
            <ac:picMkLst>
              <pc:docMk/>
              <pc:sldMasterMk cId="4044377718" sldId="2147483909"/>
              <pc:sldLayoutMk cId="3832263133" sldId="2147483675"/>
              <ac:picMk id="4" creationId="{2BDFBB7C-74C0-B6D0-9E29-2415CD550372}"/>
            </ac:picMkLst>
          </pc:picChg>
          <pc:picChg chg="del mod">
            <ac:chgData name="Megan Faller" userId="9d1e07f7-a773-4974-a6b0-b3caef776a66" providerId="ADAL" clId="{754475DE-F1CB-4EE4-BA26-9381B557B278}" dt="2022-09-15T11:30:20.314" v="180" actId="478"/>
            <ac:picMkLst>
              <pc:docMk/>
              <pc:sldMasterMk cId="4044377718" sldId="2147483909"/>
              <pc:sldLayoutMk cId="3832263133" sldId="2147483675"/>
              <ac:picMk id="9" creationId="{BBC010BD-48D2-64ED-66A8-8E7B33F65E14}"/>
            </ac:picMkLst>
          </pc:picChg>
        </pc:sldLayoutChg>
        <pc:sldLayoutChg chg="modSp del">
          <pc:chgData name="Megan Faller" userId="9d1e07f7-a773-4974-a6b0-b3caef776a66" providerId="ADAL" clId="{754475DE-F1CB-4EE4-BA26-9381B557B278}" dt="2022-09-15T11:28:20.660" v="146" actId="2696"/>
          <pc:sldLayoutMkLst>
            <pc:docMk/>
            <pc:sldMasterMk cId="4044377718" sldId="2147483909"/>
            <pc:sldLayoutMk cId="668714830" sldId="2147483684"/>
          </pc:sldLayoutMkLst>
          <pc:spChg chg="mod">
            <ac:chgData name="Megan Faller" userId="9d1e07f7-a773-4974-a6b0-b3caef776a66" providerId="ADAL" clId="{754475DE-F1CB-4EE4-BA26-9381B557B278}" dt="2022-09-15T11:15:54.292" v="39"/>
            <ac:spMkLst>
              <pc:docMk/>
              <pc:sldMasterMk cId="4044377718" sldId="2147483909"/>
              <pc:sldLayoutMk cId="668714830" sldId="2147483684"/>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668714830" sldId="2147483684"/>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668714830" sldId="2147483684"/>
              <ac:picMk id="6" creationId="{0E67C936-1812-23F8-990A-1296A5064262}"/>
            </ac:picMkLst>
          </pc:picChg>
        </pc:sldLayoutChg>
        <pc:sldLayoutChg chg="modSp del">
          <pc:chgData name="Megan Faller" userId="9d1e07f7-a773-4974-a6b0-b3caef776a66" providerId="ADAL" clId="{754475DE-F1CB-4EE4-BA26-9381B557B278}" dt="2022-09-15T11:28:23.606" v="147" actId="2696"/>
          <pc:sldLayoutMkLst>
            <pc:docMk/>
            <pc:sldMasterMk cId="4044377718" sldId="2147483909"/>
            <pc:sldLayoutMk cId="3771736117" sldId="2147483685"/>
          </pc:sldLayoutMkLst>
          <pc:spChg chg="mod">
            <ac:chgData name="Megan Faller" userId="9d1e07f7-a773-4974-a6b0-b3caef776a66" providerId="ADAL" clId="{754475DE-F1CB-4EE4-BA26-9381B557B278}" dt="2022-09-15T11:15:54.292" v="39"/>
            <ac:spMkLst>
              <pc:docMk/>
              <pc:sldMasterMk cId="4044377718" sldId="2147483909"/>
              <pc:sldLayoutMk cId="3771736117" sldId="2147483685"/>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3771736117" sldId="2147483685"/>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771736117" sldId="2147483685"/>
              <ac:picMk id="6" creationId="{9AF527AB-977F-4897-9FA6-9883F2D34A15}"/>
            </ac:picMkLst>
          </pc:picChg>
        </pc:sldLayoutChg>
        <pc:sldLayoutChg chg="modSp del">
          <pc:chgData name="Megan Faller" userId="9d1e07f7-a773-4974-a6b0-b3caef776a66" providerId="ADAL" clId="{754475DE-F1CB-4EE4-BA26-9381B557B278}" dt="2022-09-15T11:28:25.257" v="148" actId="2696"/>
          <pc:sldLayoutMkLst>
            <pc:docMk/>
            <pc:sldMasterMk cId="4044377718" sldId="2147483909"/>
            <pc:sldLayoutMk cId="2063966007" sldId="2147483686"/>
          </pc:sldLayoutMkLst>
          <pc:spChg chg="mod">
            <ac:chgData name="Megan Faller" userId="9d1e07f7-a773-4974-a6b0-b3caef776a66" providerId="ADAL" clId="{754475DE-F1CB-4EE4-BA26-9381B557B278}" dt="2022-09-15T11:15:54.292" v="39"/>
            <ac:spMkLst>
              <pc:docMk/>
              <pc:sldMasterMk cId="4044377718" sldId="2147483909"/>
              <pc:sldLayoutMk cId="2063966007" sldId="214748368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063966007" sldId="2147483686"/>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063966007" sldId="2147483686"/>
              <ac:picMk id="5" creationId="{F8644756-664F-C2B1-D7D7-BD70F2CB1D4D}"/>
            </ac:picMkLst>
          </pc:picChg>
        </pc:sldLayoutChg>
        <pc:sldLayoutChg chg="modSp del">
          <pc:chgData name="Megan Faller" userId="9d1e07f7-a773-4974-a6b0-b3caef776a66" providerId="ADAL" clId="{754475DE-F1CB-4EE4-BA26-9381B557B278}" dt="2022-09-15T11:28:26.843" v="149" actId="2696"/>
          <pc:sldLayoutMkLst>
            <pc:docMk/>
            <pc:sldMasterMk cId="4044377718" sldId="2147483909"/>
            <pc:sldLayoutMk cId="1723390534" sldId="2147483687"/>
          </pc:sldLayoutMkLst>
          <pc:spChg chg="mod">
            <ac:chgData name="Megan Faller" userId="9d1e07f7-a773-4974-a6b0-b3caef776a66" providerId="ADAL" clId="{754475DE-F1CB-4EE4-BA26-9381B557B278}" dt="2022-09-15T11:15:54.292" v="39"/>
            <ac:spMkLst>
              <pc:docMk/>
              <pc:sldMasterMk cId="4044377718" sldId="2147483909"/>
              <pc:sldLayoutMk cId="1723390534" sldId="214748368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23390534" sldId="214748368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23390534" sldId="214748368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723390534" sldId="2147483687"/>
              <ac:picMk id="7" creationId="{B3FA0753-CCB0-4477-276D-3253A89B2B06}"/>
            </ac:picMkLst>
          </pc:picChg>
        </pc:sldLayoutChg>
        <pc:sldLayoutChg chg="modSp del">
          <pc:chgData name="Megan Faller" userId="9d1e07f7-a773-4974-a6b0-b3caef776a66" providerId="ADAL" clId="{754475DE-F1CB-4EE4-BA26-9381B557B278}" dt="2022-09-15T11:28:12.683" v="141" actId="2696"/>
          <pc:sldLayoutMkLst>
            <pc:docMk/>
            <pc:sldMasterMk cId="4044377718" sldId="2147483909"/>
            <pc:sldLayoutMk cId="2424630245" sldId="2147483688"/>
          </pc:sldLayoutMkLst>
          <pc:spChg chg="mod">
            <ac:chgData name="Megan Faller" userId="9d1e07f7-a773-4974-a6b0-b3caef776a66" providerId="ADAL" clId="{754475DE-F1CB-4EE4-BA26-9381B557B278}" dt="2022-09-15T11:15:54.292" v="39"/>
            <ac:spMkLst>
              <pc:docMk/>
              <pc:sldMasterMk cId="4044377718" sldId="2147483909"/>
              <pc:sldLayoutMk cId="2424630245" sldId="2147483688"/>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424630245" sldId="2147483688"/>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424630245" sldId="2147483688"/>
              <ac:picMk id="5" creationId="{21436783-8F36-BE58-2C50-817B0B2C7A53}"/>
            </ac:picMkLst>
          </pc:picChg>
        </pc:sldLayoutChg>
        <pc:sldLayoutChg chg="modSp del">
          <pc:chgData name="Megan Faller" userId="9d1e07f7-a773-4974-a6b0-b3caef776a66" providerId="ADAL" clId="{754475DE-F1CB-4EE4-BA26-9381B557B278}" dt="2022-09-15T11:28:14.736" v="142" actId="2696"/>
          <pc:sldLayoutMkLst>
            <pc:docMk/>
            <pc:sldMasterMk cId="4044377718" sldId="2147483909"/>
            <pc:sldLayoutMk cId="2316011156" sldId="2147483689"/>
          </pc:sldLayoutMkLst>
          <pc:spChg chg="mod">
            <ac:chgData name="Megan Faller" userId="9d1e07f7-a773-4974-a6b0-b3caef776a66" providerId="ADAL" clId="{754475DE-F1CB-4EE4-BA26-9381B557B278}" dt="2022-09-15T11:15:54.292" v="39"/>
            <ac:spMkLst>
              <pc:docMk/>
              <pc:sldMasterMk cId="4044377718" sldId="2147483909"/>
              <pc:sldLayoutMk cId="2316011156" sldId="2147483689"/>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2316011156" sldId="2147483689"/>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316011156" sldId="2147483689"/>
              <ac:picMk id="6" creationId="{CF701F36-C64E-48B7-A3B1-20C39B6F413C}"/>
            </ac:picMkLst>
          </pc:picChg>
        </pc:sldLayoutChg>
        <pc:sldLayoutChg chg="addSp delSp modSp mod">
          <pc:chgData name="Megan Faller" userId="9d1e07f7-a773-4974-a6b0-b3caef776a66" providerId="ADAL" clId="{754475DE-F1CB-4EE4-BA26-9381B557B278}" dt="2022-09-15T11:30:31.765" v="189"/>
          <pc:sldLayoutMkLst>
            <pc:docMk/>
            <pc:sldMasterMk cId="4044377718" sldId="2147483909"/>
            <pc:sldLayoutMk cId="2912150128" sldId="2147483690"/>
          </pc:sldLayoutMkLst>
          <pc:spChg chg="mod">
            <ac:chgData name="Megan Faller" userId="9d1e07f7-a773-4974-a6b0-b3caef776a66" providerId="ADAL" clId="{754475DE-F1CB-4EE4-BA26-9381B557B278}" dt="2022-09-15T11:15:54.292" v="39"/>
            <ac:spMkLst>
              <pc:docMk/>
              <pc:sldMasterMk cId="4044377718" sldId="2147483909"/>
              <pc:sldLayoutMk cId="2912150128" sldId="214748369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912150128" sldId="2147483690"/>
              <ac:spMk id="3" creationId="{00000000-0000-0000-0000-000000000000}"/>
            </ac:spMkLst>
          </pc:spChg>
          <pc:picChg chg="add mod">
            <ac:chgData name="Megan Faller" userId="9d1e07f7-a773-4974-a6b0-b3caef776a66" providerId="ADAL" clId="{754475DE-F1CB-4EE4-BA26-9381B557B278}" dt="2022-09-15T11:30:31.765" v="189"/>
            <ac:picMkLst>
              <pc:docMk/>
              <pc:sldMasterMk cId="4044377718" sldId="2147483909"/>
              <pc:sldLayoutMk cId="2912150128" sldId="2147483690"/>
              <ac:picMk id="4" creationId="{C7797815-EA85-25A2-1582-E661BEBBE23B}"/>
            </ac:picMkLst>
          </pc:picChg>
          <pc:picChg chg="del mod">
            <ac:chgData name="Megan Faller" userId="9d1e07f7-a773-4974-a6b0-b3caef776a66" providerId="ADAL" clId="{754475DE-F1CB-4EE4-BA26-9381B557B278}" dt="2022-09-15T11:30:31.411" v="188" actId="478"/>
            <ac:picMkLst>
              <pc:docMk/>
              <pc:sldMasterMk cId="4044377718" sldId="2147483909"/>
              <pc:sldLayoutMk cId="2912150128" sldId="2147483690"/>
              <ac:picMk id="5" creationId="{6D288374-BA4B-7D06-B044-72299EB5F5D1}"/>
            </ac:picMkLst>
          </pc:picChg>
        </pc:sldLayoutChg>
        <pc:sldLayoutChg chg="modSp del">
          <pc:chgData name="Megan Faller" userId="9d1e07f7-a773-4974-a6b0-b3caef776a66" providerId="ADAL" clId="{754475DE-F1CB-4EE4-BA26-9381B557B278}" dt="2022-09-15T11:27:57.222" v="133" actId="2696"/>
          <pc:sldLayoutMkLst>
            <pc:docMk/>
            <pc:sldMasterMk cId="4044377718" sldId="2147483909"/>
            <pc:sldLayoutMk cId="1758165190" sldId="2147483692"/>
          </pc:sldLayoutMkLst>
          <pc:spChg chg="mod">
            <ac:chgData name="Megan Faller" userId="9d1e07f7-a773-4974-a6b0-b3caef776a66" providerId="ADAL" clId="{754475DE-F1CB-4EE4-BA26-9381B557B278}" dt="2022-09-15T11:15:54.292" v="39"/>
            <ac:spMkLst>
              <pc:docMk/>
              <pc:sldMasterMk cId="4044377718" sldId="2147483909"/>
              <pc:sldLayoutMk cId="1758165190" sldId="2147483692"/>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758165190" sldId="2147483692"/>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758165190" sldId="2147483692"/>
              <ac:picMk id="6" creationId="{02E74FE2-E390-DD0C-C0E6-17C02C100B79}"/>
            </ac:picMkLst>
          </pc:picChg>
        </pc:sldLayoutChg>
        <pc:sldLayoutChg chg="modSp del">
          <pc:chgData name="Megan Faller" userId="9d1e07f7-a773-4974-a6b0-b3caef776a66" providerId="ADAL" clId="{754475DE-F1CB-4EE4-BA26-9381B557B278}" dt="2022-09-15T11:28:40.096" v="155" actId="2696"/>
          <pc:sldLayoutMkLst>
            <pc:docMk/>
            <pc:sldMasterMk cId="4044377718" sldId="2147483909"/>
            <pc:sldLayoutMk cId="362536930" sldId="2147483693"/>
          </pc:sldLayoutMkLst>
          <pc:picChg chg="mod">
            <ac:chgData name="Megan Faller" userId="9d1e07f7-a773-4974-a6b0-b3caef776a66" providerId="ADAL" clId="{754475DE-F1CB-4EE4-BA26-9381B557B278}" dt="2022-09-15T11:15:54.292" v="39"/>
            <ac:picMkLst>
              <pc:docMk/>
              <pc:sldMasterMk cId="4044377718" sldId="2147483909"/>
              <pc:sldLayoutMk cId="362536930" sldId="2147483693"/>
              <ac:picMk id="3" creationId="{80026AA8-28C8-E085-DDBD-6471019BC919}"/>
            </ac:picMkLst>
          </pc:picChg>
        </pc:sldLayoutChg>
        <pc:sldLayoutChg chg="modSp del">
          <pc:chgData name="Megan Faller" userId="9d1e07f7-a773-4974-a6b0-b3caef776a66" providerId="ADAL" clId="{754475DE-F1CB-4EE4-BA26-9381B557B278}" dt="2022-09-15T11:27:11.949" v="119" actId="2696"/>
          <pc:sldLayoutMkLst>
            <pc:docMk/>
            <pc:sldMasterMk cId="4044377718" sldId="2147483909"/>
            <pc:sldLayoutMk cId="2631715980" sldId="2147483694"/>
          </pc:sldLayoutMkLst>
          <pc:spChg chg="mod">
            <ac:chgData name="Megan Faller" userId="9d1e07f7-a773-4974-a6b0-b3caef776a66" providerId="ADAL" clId="{754475DE-F1CB-4EE4-BA26-9381B557B278}" dt="2022-09-15T11:15:54.292" v="39"/>
            <ac:spMkLst>
              <pc:docMk/>
              <pc:sldMasterMk cId="4044377718" sldId="2147483909"/>
              <pc:sldLayoutMk cId="2631715980" sldId="2147483694"/>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631715980" sldId="2147483694"/>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631715980" sldId="2147483694"/>
              <ac:picMk id="5" creationId="{33E8A230-36FF-8082-5D71-FE6A27B8AA84}"/>
            </ac:picMkLst>
          </pc:picChg>
        </pc:sldLayoutChg>
        <pc:sldLayoutChg chg="modSp del">
          <pc:chgData name="Megan Faller" userId="9d1e07f7-a773-4974-a6b0-b3caef776a66" providerId="ADAL" clId="{754475DE-F1CB-4EE4-BA26-9381B557B278}" dt="2022-09-15T11:27:47.850" v="128" actId="2696"/>
          <pc:sldLayoutMkLst>
            <pc:docMk/>
            <pc:sldMasterMk cId="4044377718" sldId="2147483909"/>
            <pc:sldLayoutMk cId="1114399252" sldId="2147483695"/>
          </pc:sldLayoutMkLst>
          <pc:spChg chg="mod">
            <ac:chgData name="Megan Faller" userId="9d1e07f7-a773-4974-a6b0-b3caef776a66" providerId="ADAL" clId="{754475DE-F1CB-4EE4-BA26-9381B557B278}" dt="2022-09-15T11:15:54.292" v="39"/>
            <ac:spMkLst>
              <pc:docMk/>
              <pc:sldMasterMk cId="4044377718" sldId="2147483909"/>
              <pc:sldLayoutMk cId="1114399252" sldId="2147483695"/>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114399252" sldId="2147483695"/>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114399252" sldId="2147483695"/>
              <ac:picMk id="6" creationId="{FCA3672A-8C39-1BEA-7558-7279ADD6D847}"/>
            </ac:picMkLst>
          </pc:picChg>
        </pc:sldLayoutChg>
        <pc:sldLayoutChg chg="modSp del">
          <pc:chgData name="Megan Faller" userId="9d1e07f7-a773-4974-a6b0-b3caef776a66" providerId="ADAL" clId="{754475DE-F1CB-4EE4-BA26-9381B557B278}" dt="2022-09-15T11:27:46.297" v="127" actId="2696"/>
          <pc:sldLayoutMkLst>
            <pc:docMk/>
            <pc:sldMasterMk cId="4044377718" sldId="2147483909"/>
            <pc:sldLayoutMk cId="1090256859" sldId="2147483696"/>
          </pc:sldLayoutMkLst>
          <pc:spChg chg="mod">
            <ac:chgData name="Megan Faller" userId="9d1e07f7-a773-4974-a6b0-b3caef776a66" providerId="ADAL" clId="{754475DE-F1CB-4EE4-BA26-9381B557B278}" dt="2022-09-15T11:15:54.292" v="39"/>
            <ac:spMkLst>
              <pc:docMk/>
              <pc:sldMasterMk cId="4044377718" sldId="2147483909"/>
              <pc:sldLayoutMk cId="1090256859" sldId="214748369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090256859" sldId="2147483696"/>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090256859" sldId="2147483696"/>
              <ac:picMk id="6" creationId="{3AA2D22D-D1AC-4090-8324-23FACDEB614C}"/>
            </ac:picMkLst>
          </pc:picChg>
        </pc:sldLayoutChg>
        <pc:sldLayoutChg chg="addSp delSp modSp mod">
          <pc:chgData name="Megan Faller" userId="9d1e07f7-a773-4974-a6b0-b3caef776a66" providerId="ADAL" clId="{754475DE-F1CB-4EE4-BA26-9381B557B278}" dt="2022-09-15T11:30:26.040" v="185"/>
          <pc:sldLayoutMkLst>
            <pc:docMk/>
            <pc:sldMasterMk cId="4044377718" sldId="2147483909"/>
            <pc:sldLayoutMk cId="1189921623" sldId="2147483697"/>
          </pc:sldLayoutMkLst>
          <pc:spChg chg="mod">
            <ac:chgData name="Megan Faller" userId="9d1e07f7-a773-4974-a6b0-b3caef776a66" providerId="ADAL" clId="{754475DE-F1CB-4EE4-BA26-9381B557B278}" dt="2022-09-15T11:15:54.292" v="39"/>
            <ac:spMkLst>
              <pc:docMk/>
              <pc:sldMasterMk cId="4044377718" sldId="2147483909"/>
              <pc:sldLayoutMk cId="1189921623" sldId="214748369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89921623" sldId="214748369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89921623" sldId="2147483697"/>
              <ac:spMk id="6" creationId="{00000000-0000-0000-0000-000000000000}"/>
            </ac:spMkLst>
          </pc:spChg>
          <pc:picChg chg="add mod">
            <ac:chgData name="Megan Faller" userId="9d1e07f7-a773-4974-a6b0-b3caef776a66" providerId="ADAL" clId="{754475DE-F1CB-4EE4-BA26-9381B557B278}" dt="2022-09-15T11:30:26.040" v="185"/>
            <ac:picMkLst>
              <pc:docMk/>
              <pc:sldMasterMk cId="4044377718" sldId="2147483909"/>
              <pc:sldLayoutMk cId="1189921623" sldId="2147483697"/>
              <ac:picMk id="4" creationId="{31DE317D-DAA6-AD36-0B92-1599307C9003}"/>
            </ac:picMkLst>
          </pc:picChg>
          <pc:picChg chg="del mod">
            <ac:chgData name="Megan Faller" userId="9d1e07f7-a773-4974-a6b0-b3caef776a66" providerId="ADAL" clId="{754475DE-F1CB-4EE4-BA26-9381B557B278}" dt="2022-09-15T11:30:25.789" v="184" actId="478"/>
            <ac:picMkLst>
              <pc:docMk/>
              <pc:sldMasterMk cId="4044377718" sldId="2147483909"/>
              <pc:sldLayoutMk cId="1189921623" sldId="2147483697"/>
              <ac:picMk id="8" creationId="{D02372AC-4B0D-7CF6-F5E9-085AA9C0E88A}"/>
            </ac:picMkLst>
          </pc:picChg>
        </pc:sldLayoutChg>
        <pc:sldLayoutChg chg="modSp del">
          <pc:chgData name="Megan Faller" userId="9d1e07f7-a773-4974-a6b0-b3caef776a66" providerId="ADAL" clId="{754475DE-F1CB-4EE4-BA26-9381B557B278}" dt="2022-09-15T11:27:42.514" v="125" actId="2696"/>
          <pc:sldLayoutMkLst>
            <pc:docMk/>
            <pc:sldMasterMk cId="4044377718" sldId="2147483909"/>
            <pc:sldLayoutMk cId="1962088120" sldId="2147483708"/>
          </pc:sldLayoutMkLst>
          <pc:spChg chg="mod">
            <ac:chgData name="Megan Faller" userId="9d1e07f7-a773-4974-a6b0-b3caef776a66" providerId="ADAL" clId="{754475DE-F1CB-4EE4-BA26-9381B557B278}" dt="2022-09-15T11:15:54.292" v="39"/>
            <ac:spMkLst>
              <pc:docMk/>
              <pc:sldMasterMk cId="4044377718" sldId="2147483909"/>
              <pc:sldLayoutMk cId="1962088120" sldId="2147483708"/>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962088120" sldId="2147483708"/>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962088120" sldId="2147483708"/>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962088120" sldId="2147483708"/>
              <ac:picMk id="7" creationId="{75ED96B6-CA2A-4DE6-91A8-38F4CF93474A}"/>
            </ac:picMkLst>
          </pc:picChg>
        </pc:sldLayoutChg>
        <pc:sldLayoutChg chg="modSp del">
          <pc:chgData name="Megan Faller" userId="9d1e07f7-a773-4974-a6b0-b3caef776a66" providerId="ADAL" clId="{754475DE-F1CB-4EE4-BA26-9381B557B278}" dt="2022-09-15T11:27:44.600" v="126" actId="2696"/>
          <pc:sldLayoutMkLst>
            <pc:docMk/>
            <pc:sldMasterMk cId="4044377718" sldId="2147483909"/>
            <pc:sldLayoutMk cId="1680487757" sldId="2147483709"/>
          </pc:sldLayoutMkLst>
          <pc:spChg chg="mod">
            <ac:chgData name="Megan Faller" userId="9d1e07f7-a773-4974-a6b0-b3caef776a66" providerId="ADAL" clId="{754475DE-F1CB-4EE4-BA26-9381B557B278}" dt="2022-09-15T11:15:54.292" v="39"/>
            <ac:spMkLst>
              <pc:docMk/>
              <pc:sldMasterMk cId="4044377718" sldId="2147483909"/>
              <pc:sldLayoutMk cId="1680487757" sldId="2147483709"/>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680487757" sldId="2147483709"/>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680487757" sldId="2147483709"/>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680487757" sldId="2147483709"/>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680487757" sldId="2147483709"/>
              <ac:picMk id="7" creationId="{1B3C0BD5-3737-1942-7589-FAA6AC0A5EDF}"/>
            </ac:picMkLst>
          </pc:picChg>
        </pc:sldLayoutChg>
        <pc:sldLayoutChg chg="addSp delSp modSp mod">
          <pc:chgData name="Megan Faller" userId="9d1e07f7-a773-4974-a6b0-b3caef776a66" providerId="ADAL" clId="{754475DE-F1CB-4EE4-BA26-9381B557B278}" dt="2022-09-15T11:30:01.758" v="175" actId="403"/>
          <pc:sldLayoutMkLst>
            <pc:docMk/>
            <pc:sldMasterMk cId="4044377718" sldId="2147483909"/>
            <pc:sldLayoutMk cId="1898900075" sldId="2147483717"/>
          </pc:sldLayoutMkLst>
          <pc:spChg chg="mod">
            <ac:chgData name="Megan Faller" userId="9d1e07f7-a773-4974-a6b0-b3caef776a66" providerId="ADAL" clId="{754475DE-F1CB-4EE4-BA26-9381B557B278}" dt="2022-09-15T11:15:54.292" v="39"/>
            <ac:spMkLst>
              <pc:docMk/>
              <pc:sldMasterMk cId="4044377718" sldId="2147483909"/>
              <pc:sldLayoutMk cId="1898900075" sldId="2147483717"/>
              <ac:spMk id="9" creationId="{A8741623-8AAC-4D35-8D66-4128EFEE5493}"/>
            </ac:spMkLst>
          </pc:spChg>
          <pc:spChg chg="mod">
            <ac:chgData name="Megan Faller" userId="9d1e07f7-a773-4974-a6b0-b3caef776a66" providerId="ADAL" clId="{754475DE-F1CB-4EE4-BA26-9381B557B278}" dt="2022-09-15T11:30:01.758" v="175" actId="403"/>
            <ac:spMkLst>
              <pc:docMk/>
              <pc:sldMasterMk cId="4044377718" sldId="2147483909"/>
              <pc:sldLayoutMk cId="1898900075" sldId="2147483717"/>
              <ac:spMk id="15" creationId="{00000000-0000-0000-0000-000000000000}"/>
            </ac:spMkLst>
          </pc:spChg>
          <pc:picChg chg="add mod">
            <ac:chgData name="Megan Faller" userId="9d1e07f7-a773-4974-a6b0-b3caef776a66" providerId="ADAL" clId="{754475DE-F1CB-4EE4-BA26-9381B557B278}" dt="2022-09-15T11:29:43.640" v="173"/>
            <ac:picMkLst>
              <pc:docMk/>
              <pc:sldMasterMk cId="4044377718" sldId="2147483909"/>
              <pc:sldLayoutMk cId="1898900075" sldId="2147483717"/>
              <ac:picMk id="2" creationId="{B56E6310-6A09-986D-68C2-6C67ADC99452}"/>
            </ac:picMkLst>
          </pc:picChg>
          <pc:picChg chg="del mod">
            <ac:chgData name="Megan Faller" userId="9d1e07f7-a773-4974-a6b0-b3caef776a66" providerId="ADAL" clId="{754475DE-F1CB-4EE4-BA26-9381B557B278}" dt="2022-09-15T11:29:43.309" v="172" actId="478"/>
            <ac:picMkLst>
              <pc:docMk/>
              <pc:sldMasterMk cId="4044377718" sldId="2147483909"/>
              <pc:sldLayoutMk cId="1898900075" sldId="2147483717"/>
              <ac:picMk id="3" creationId="{10FEAE91-266C-F540-29C4-A809293E10A0}"/>
            </ac:picMkLst>
          </pc:picChg>
        </pc:sldLayoutChg>
        <pc:sldLayoutChg chg="modSp del">
          <pc:chgData name="Megan Faller" userId="9d1e07f7-a773-4974-a6b0-b3caef776a66" providerId="ADAL" clId="{754475DE-F1CB-4EE4-BA26-9381B557B278}" dt="2022-09-15T11:27:52.961" v="130" actId="2696"/>
          <pc:sldLayoutMkLst>
            <pc:docMk/>
            <pc:sldMasterMk cId="4044377718" sldId="2147483909"/>
            <pc:sldLayoutMk cId="11447202" sldId="2147483720"/>
          </pc:sldLayoutMkLst>
          <pc:spChg chg="mod">
            <ac:chgData name="Megan Faller" userId="9d1e07f7-a773-4974-a6b0-b3caef776a66" providerId="ADAL" clId="{754475DE-F1CB-4EE4-BA26-9381B557B278}" dt="2022-09-15T11:15:54.292" v="39"/>
            <ac:spMkLst>
              <pc:docMk/>
              <pc:sldMasterMk cId="4044377718" sldId="2147483909"/>
              <pc:sldLayoutMk cId="11447202" sldId="214748372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720"/>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720"/>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720"/>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1447202" sldId="2147483720"/>
              <ac:picMk id="9" creationId="{5A51B395-4E5C-BE35-EC44-AD46DECA5F31}"/>
            </ac:picMkLst>
          </pc:picChg>
        </pc:sldLayoutChg>
        <pc:sldLayoutChg chg="modSp del">
          <pc:chgData name="Megan Faller" userId="9d1e07f7-a773-4974-a6b0-b3caef776a66" providerId="ADAL" clId="{754475DE-F1CB-4EE4-BA26-9381B557B278}" dt="2022-09-15T11:28:01.628" v="135" actId="2696"/>
          <pc:sldLayoutMkLst>
            <pc:docMk/>
            <pc:sldMasterMk cId="4044377718" sldId="2147483909"/>
            <pc:sldLayoutMk cId="4185211885" sldId="2147483735"/>
          </pc:sldLayoutMkLst>
          <pc:spChg chg="mod">
            <ac:chgData name="Megan Faller" userId="9d1e07f7-a773-4974-a6b0-b3caef776a66" providerId="ADAL" clId="{754475DE-F1CB-4EE4-BA26-9381B557B278}" dt="2022-09-15T11:15:54.292" v="39"/>
            <ac:spMkLst>
              <pc:docMk/>
              <pc:sldMasterMk cId="4044377718" sldId="2147483909"/>
              <pc:sldLayoutMk cId="4185211885" sldId="214748373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185211885" sldId="214748373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185211885" sldId="2147483735"/>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185211885" sldId="2147483735"/>
              <ac:picMk id="8" creationId="{38D6B9C7-64DD-AE8F-E2E8-CFB01C4AF421}"/>
            </ac:picMkLst>
          </pc:picChg>
        </pc:sldLayoutChg>
        <pc:sldLayoutChg chg="modSp del">
          <pc:chgData name="Megan Faller" userId="9d1e07f7-a773-4974-a6b0-b3caef776a66" providerId="ADAL" clId="{754475DE-F1CB-4EE4-BA26-9381B557B278}" dt="2022-09-15T11:28:04.800" v="136" actId="2696"/>
          <pc:sldLayoutMkLst>
            <pc:docMk/>
            <pc:sldMasterMk cId="4044377718" sldId="2147483909"/>
            <pc:sldLayoutMk cId="2261275148" sldId="2147483736"/>
          </pc:sldLayoutMkLst>
          <pc:spChg chg="mod">
            <ac:chgData name="Megan Faller" userId="9d1e07f7-a773-4974-a6b0-b3caef776a66" providerId="ADAL" clId="{754475DE-F1CB-4EE4-BA26-9381B557B278}" dt="2022-09-15T11:15:54.292" v="39"/>
            <ac:spMkLst>
              <pc:docMk/>
              <pc:sldMasterMk cId="4044377718" sldId="2147483909"/>
              <pc:sldLayoutMk cId="2261275148" sldId="214748373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61275148" sldId="2147483736"/>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61275148" sldId="214748373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61275148" sldId="2147483736"/>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261275148" sldId="2147483736"/>
              <ac:picMk id="7" creationId="{7B0E475F-EDEE-4127-BAC8-548E109F0CD0}"/>
            </ac:picMkLst>
          </pc:picChg>
        </pc:sldLayoutChg>
        <pc:sldLayoutChg chg="del">
          <pc:chgData name="Megan Faller" userId="9d1e07f7-a773-4974-a6b0-b3caef776a66" providerId="ADAL" clId="{754475DE-F1CB-4EE4-BA26-9381B557B278}" dt="2022-09-15T11:28:31.368" v="151" actId="2696"/>
          <pc:sldLayoutMkLst>
            <pc:docMk/>
            <pc:sldMasterMk cId="4044377718" sldId="2147483909"/>
            <pc:sldLayoutMk cId="4148483417" sldId="2147483834"/>
          </pc:sldLayoutMkLst>
        </pc:sldLayoutChg>
        <pc:sldLayoutChg chg="modSp del">
          <pc:chgData name="Megan Faller" userId="9d1e07f7-a773-4974-a6b0-b3caef776a66" providerId="ADAL" clId="{754475DE-F1CB-4EE4-BA26-9381B557B278}" dt="2022-09-15T11:27:33.401" v="121" actId="2696"/>
          <pc:sldLayoutMkLst>
            <pc:docMk/>
            <pc:sldMasterMk cId="4044377718" sldId="2147483909"/>
            <pc:sldLayoutMk cId="3340063548" sldId="2147483838"/>
          </pc:sldLayoutMkLst>
          <pc:spChg chg="mod">
            <ac:chgData name="Megan Faller" userId="9d1e07f7-a773-4974-a6b0-b3caef776a66" providerId="ADAL" clId="{754475DE-F1CB-4EE4-BA26-9381B557B278}" dt="2022-09-15T11:15:54.292" v="39"/>
            <ac:spMkLst>
              <pc:docMk/>
              <pc:sldMasterMk cId="4044377718" sldId="2147483909"/>
              <pc:sldLayoutMk cId="3340063548" sldId="2147483838"/>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340063548" sldId="2147483838"/>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340063548" sldId="2147483838"/>
              <ac:picMk id="6" creationId="{754F1076-6ADB-CCFA-767F-4529215A3846}"/>
            </ac:picMkLst>
          </pc:picChg>
        </pc:sldLayoutChg>
        <pc:sldLayoutChg chg="modSp del">
          <pc:chgData name="Megan Faller" userId="9d1e07f7-a773-4974-a6b0-b3caef776a66" providerId="ADAL" clId="{754475DE-F1CB-4EE4-BA26-9381B557B278}" dt="2022-09-15T11:28:09.574" v="139" actId="2696"/>
          <pc:sldLayoutMkLst>
            <pc:docMk/>
            <pc:sldMasterMk cId="4044377718" sldId="2147483909"/>
            <pc:sldLayoutMk cId="3771736117" sldId="2147483851"/>
          </pc:sldLayoutMkLst>
          <pc:spChg chg="mod">
            <ac:chgData name="Megan Faller" userId="9d1e07f7-a773-4974-a6b0-b3caef776a66" providerId="ADAL" clId="{754475DE-F1CB-4EE4-BA26-9381B557B278}" dt="2022-09-15T11:15:54.292" v="39"/>
            <ac:spMkLst>
              <pc:docMk/>
              <pc:sldMasterMk cId="4044377718" sldId="2147483909"/>
              <pc:sldLayoutMk cId="3771736117" sldId="2147483851"/>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3771736117" sldId="2147483851"/>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771736117" sldId="2147483851"/>
              <ac:picMk id="6" creationId="{9AF527AB-977F-4897-9FA6-9883F2D34A15}"/>
            </ac:picMkLst>
          </pc:picChg>
        </pc:sldLayoutChg>
        <pc:sldLayoutChg chg="modSp del">
          <pc:chgData name="Megan Faller" userId="9d1e07f7-a773-4974-a6b0-b3caef776a66" providerId="ADAL" clId="{754475DE-F1CB-4EE4-BA26-9381B557B278}" dt="2022-09-15T11:28:11.179" v="140" actId="2696"/>
          <pc:sldLayoutMkLst>
            <pc:docMk/>
            <pc:sldMasterMk cId="4044377718" sldId="2147483909"/>
            <pc:sldLayoutMk cId="0" sldId="2147483852"/>
          </pc:sldLayoutMkLst>
          <pc:spChg chg="mod">
            <ac:chgData name="Megan Faller" userId="9d1e07f7-a773-4974-a6b0-b3caef776a66" providerId="ADAL" clId="{754475DE-F1CB-4EE4-BA26-9381B557B278}" dt="2022-09-15T11:15:54.292" v="39"/>
            <ac:spMkLst>
              <pc:docMk/>
              <pc:sldMasterMk cId="4044377718" sldId="2147483909"/>
              <pc:sldLayoutMk cId="0" sldId="214748385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852"/>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0" sldId="2147483852"/>
              <ac:picMk id="6" creationId="{841C83B4-ED60-1339-6319-2FBA444060AB}"/>
            </ac:picMkLst>
          </pc:picChg>
        </pc:sldLayoutChg>
        <pc:sldLayoutChg chg="modSp del">
          <pc:chgData name="Megan Faller" userId="9d1e07f7-a773-4974-a6b0-b3caef776a66" providerId="ADAL" clId="{754475DE-F1CB-4EE4-BA26-9381B557B278}" dt="2022-09-15T11:28:28.215" v="150" actId="2696"/>
          <pc:sldLayoutMkLst>
            <pc:docMk/>
            <pc:sldMasterMk cId="4044377718" sldId="2147483909"/>
            <pc:sldLayoutMk cId="3289806042" sldId="2147483853"/>
          </pc:sldLayoutMkLst>
          <pc:spChg chg="mod">
            <ac:chgData name="Megan Faller" userId="9d1e07f7-a773-4974-a6b0-b3caef776a66" providerId="ADAL" clId="{754475DE-F1CB-4EE4-BA26-9381B557B278}" dt="2022-09-15T11:15:54.292" v="39"/>
            <ac:spMkLst>
              <pc:docMk/>
              <pc:sldMasterMk cId="4044377718" sldId="2147483909"/>
              <pc:sldLayoutMk cId="3289806042" sldId="2147483853"/>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289806042" sldId="2147483853"/>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289806042" sldId="2147483853"/>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289806042" sldId="2147483853"/>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289806042" sldId="2147483853"/>
              <ac:picMk id="7" creationId="{5B134735-6F02-7E01-B621-7092AF712480}"/>
            </ac:picMkLst>
          </pc:picChg>
        </pc:sldLayoutChg>
        <pc:sldLayoutChg chg="addSp modSp mod setBg">
          <pc:chgData name="Megan Faller" userId="9d1e07f7-a773-4974-a6b0-b3caef776a66" providerId="ADAL" clId="{754475DE-F1CB-4EE4-BA26-9381B557B278}" dt="2022-09-15T11:31:30.075" v="206" actId="207"/>
          <pc:sldLayoutMkLst>
            <pc:docMk/>
            <pc:sldMasterMk cId="4044377718" sldId="2147483909"/>
            <pc:sldLayoutMk cId="3918490000" sldId="2147483854"/>
          </pc:sldLayoutMkLst>
          <pc:spChg chg="mod">
            <ac:chgData name="Megan Faller" userId="9d1e07f7-a773-4974-a6b0-b3caef776a66" providerId="ADAL" clId="{754475DE-F1CB-4EE4-BA26-9381B557B278}" dt="2022-09-15T11:15:54.292" v="39"/>
            <ac:spMkLst>
              <pc:docMk/>
              <pc:sldMasterMk cId="4044377718" sldId="2147483909"/>
              <pc:sldLayoutMk cId="3918490000" sldId="2147483854"/>
              <ac:spMk id="2" creationId="{00000000-0000-0000-0000-000000000000}"/>
            </ac:spMkLst>
          </pc:spChg>
          <pc:spChg chg="mod">
            <ac:chgData name="Megan Faller" userId="9d1e07f7-a773-4974-a6b0-b3caef776a66" providerId="ADAL" clId="{754475DE-F1CB-4EE4-BA26-9381B557B278}" dt="2022-09-15T11:31:30.075" v="206" actId="207"/>
            <ac:spMkLst>
              <pc:docMk/>
              <pc:sldMasterMk cId="4044377718" sldId="2147483909"/>
              <pc:sldLayoutMk cId="3918490000" sldId="2147483854"/>
              <ac:spMk id="3" creationId="{00000000-0000-0000-0000-000000000000}"/>
            </ac:spMkLst>
          </pc:spChg>
          <pc:picChg chg="add mod">
            <ac:chgData name="Megan Faller" userId="9d1e07f7-a773-4974-a6b0-b3caef776a66" providerId="ADAL" clId="{754475DE-F1CB-4EE4-BA26-9381B557B278}" dt="2022-09-15T11:30:52.300" v="198"/>
            <ac:picMkLst>
              <pc:docMk/>
              <pc:sldMasterMk cId="4044377718" sldId="2147483909"/>
              <pc:sldLayoutMk cId="3918490000" sldId="2147483854"/>
              <ac:picMk id="4" creationId="{823D0630-CEFB-C4A1-72D0-CAF110C458E1}"/>
            </ac:picMkLst>
          </pc:picChg>
        </pc:sldLayoutChg>
        <pc:sldLayoutChg chg="modSp del">
          <pc:chgData name="Megan Faller" userId="9d1e07f7-a773-4974-a6b0-b3caef776a66" providerId="ADAL" clId="{754475DE-F1CB-4EE4-BA26-9381B557B278}" dt="2022-09-15T11:28:16.287" v="143" actId="2696"/>
          <pc:sldLayoutMkLst>
            <pc:docMk/>
            <pc:sldMasterMk cId="4044377718" sldId="2147483909"/>
            <pc:sldLayoutMk cId="2912150128" sldId="2147483855"/>
          </pc:sldLayoutMkLst>
          <pc:spChg chg="mod">
            <ac:chgData name="Megan Faller" userId="9d1e07f7-a773-4974-a6b0-b3caef776a66" providerId="ADAL" clId="{754475DE-F1CB-4EE4-BA26-9381B557B278}" dt="2022-09-15T11:15:54.292" v="39"/>
            <ac:spMkLst>
              <pc:docMk/>
              <pc:sldMasterMk cId="4044377718" sldId="2147483909"/>
              <pc:sldLayoutMk cId="2912150128" sldId="214748385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912150128" sldId="2147483855"/>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912150128" sldId="2147483855"/>
              <ac:picMk id="6" creationId="{51F0DB16-6382-9AF8-2FC9-0BE38AA82A0A}"/>
            </ac:picMkLst>
          </pc:picChg>
        </pc:sldLayoutChg>
        <pc:sldLayoutChg chg="modSp del">
          <pc:chgData name="Megan Faller" userId="9d1e07f7-a773-4974-a6b0-b3caef776a66" providerId="ADAL" clId="{754475DE-F1CB-4EE4-BA26-9381B557B278}" dt="2022-09-15T11:28:33.698" v="152" actId="2696"/>
          <pc:sldLayoutMkLst>
            <pc:docMk/>
            <pc:sldMasterMk cId="4044377718" sldId="2147483909"/>
            <pc:sldLayoutMk cId="3979388468" sldId="2147483856"/>
          </pc:sldLayoutMkLst>
          <pc:spChg chg="mod">
            <ac:chgData name="Megan Faller" userId="9d1e07f7-a773-4974-a6b0-b3caef776a66" providerId="ADAL" clId="{754475DE-F1CB-4EE4-BA26-9381B557B278}" dt="2022-09-15T11:15:54.292" v="39"/>
            <ac:spMkLst>
              <pc:docMk/>
              <pc:sldMasterMk cId="4044377718" sldId="2147483909"/>
              <pc:sldLayoutMk cId="3979388468" sldId="214748385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979388468" sldId="2147483856"/>
              <ac:spMk id="12" creationId="{00000000-0000-0000-0000-000000000000}"/>
            </ac:spMkLst>
          </pc:spChg>
        </pc:sldLayoutChg>
        <pc:sldLayoutChg chg="modSp del">
          <pc:chgData name="Megan Faller" userId="9d1e07f7-a773-4974-a6b0-b3caef776a66" providerId="ADAL" clId="{754475DE-F1CB-4EE4-BA26-9381B557B278}" dt="2022-09-15T11:28:38.425" v="154" actId="2696"/>
          <pc:sldLayoutMkLst>
            <pc:docMk/>
            <pc:sldMasterMk cId="4044377718" sldId="2147483909"/>
            <pc:sldLayoutMk cId="504565359" sldId="2147483857"/>
          </pc:sldLayoutMkLst>
          <pc:spChg chg="mod">
            <ac:chgData name="Megan Faller" userId="9d1e07f7-a773-4974-a6b0-b3caef776a66" providerId="ADAL" clId="{754475DE-F1CB-4EE4-BA26-9381B557B278}" dt="2022-09-15T11:15:54.292" v="39"/>
            <ac:spMkLst>
              <pc:docMk/>
              <pc:sldMasterMk cId="4044377718" sldId="2147483909"/>
              <pc:sldLayoutMk cId="504565359" sldId="214748385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504565359" sldId="2147483857"/>
              <ac:spMk id="3" creationId="{00000000-0000-0000-0000-000000000000}"/>
            </ac:spMkLst>
          </pc:spChg>
        </pc:sldLayoutChg>
        <pc:sldLayoutChg chg="modSp del">
          <pc:chgData name="Megan Faller" userId="9d1e07f7-a773-4974-a6b0-b3caef776a66" providerId="ADAL" clId="{754475DE-F1CB-4EE4-BA26-9381B557B278}" dt="2022-09-15T11:28:36.118" v="153" actId="2696"/>
          <pc:sldLayoutMkLst>
            <pc:docMk/>
            <pc:sldMasterMk cId="4044377718" sldId="2147483909"/>
            <pc:sldLayoutMk cId="4158042197" sldId="2147483858"/>
          </pc:sldLayoutMkLst>
          <pc:picChg chg="mod">
            <ac:chgData name="Megan Faller" userId="9d1e07f7-a773-4974-a6b0-b3caef776a66" providerId="ADAL" clId="{754475DE-F1CB-4EE4-BA26-9381B557B278}" dt="2022-09-15T11:15:54.292" v="39"/>
            <ac:picMkLst>
              <pc:docMk/>
              <pc:sldMasterMk cId="4044377718" sldId="2147483909"/>
              <pc:sldLayoutMk cId="4158042197" sldId="2147483858"/>
              <ac:picMk id="3" creationId="{B4FF8541-1BB8-AE4C-68BA-A7387CEAEF42}"/>
            </ac:picMkLst>
          </pc:picChg>
        </pc:sldLayoutChg>
        <pc:sldLayoutChg chg="addSp delSp modSp mod">
          <pc:chgData name="Megan Faller" userId="9d1e07f7-a773-4974-a6b0-b3caef776a66" providerId="ADAL" clId="{754475DE-F1CB-4EE4-BA26-9381B557B278}" dt="2022-09-15T11:30:34.766" v="191"/>
          <pc:sldLayoutMkLst>
            <pc:docMk/>
            <pc:sldMasterMk cId="4044377718" sldId="2147483909"/>
            <pc:sldLayoutMk cId="3191373693" sldId="2147483904"/>
          </pc:sldLayoutMkLst>
          <pc:spChg chg="mod">
            <ac:chgData name="Megan Faller" userId="9d1e07f7-a773-4974-a6b0-b3caef776a66" providerId="ADAL" clId="{754475DE-F1CB-4EE4-BA26-9381B557B278}" dt="2022-09-15T11:15:54.292" v="39"/>
            <ac:spMkLst>
              <pc:docMk/>
              <pc:sldMasterMk cId="4044377718" sldId="2147483909"/>
              <pc:sldLayoutMk cId="3191373693" sldId="214748390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91373693" sldId="214748390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91373693" sldId="2147483904"/>
              <ac:spMk id="6" creationId="{00000000-0000-0000-0000-000000000000}"/>
            </ac:spMkLst>
          </pc:spChg>
          <pc:picChg chg="add mod">
            <ac:chgData name="Megan Faller" userId="9d1e07f7-a773-4974-a6b0-b3caef776a66" providerId="ADAL" clId="{754475DE-F1CB-4EE4-BA26-9381B557B278}" dt="2022-09-15T11:30:34.766" v="191"/>
            <ac:picMkLst>
              <pc:docMk/>
              <pc:sldMasterMk cId="4044377718" sldId="2147483909"/>
              <pc:sldLayoutMk cId="3191373693" sldId="2147483904"/>
              <ac:picMk id="4" creationId="{3190DE48-29CA-F647-0D54-785A78EAD1B3}"/>
            </ac:picMkLst>
          </pc:picChg>
          <pc:picChg chg="del mod">
            <ac:chgData name="Megan Faller" userId="9d1e07f7-a773-4974-a6b0-b3caef776a66" providerId="ADAL" clId="{754475DE-F1CB-4EE4-BA26-9381B557B278}" dt="2022-09-15T11:30:34.540" v="190" actId="478"/>
            <ac:picMkLst>
              <pc:docMk/>
              <pc:sldMasterMk cId="4044377718" sldId="2147483909"/>
              <pc:sldLayoutMk cId="3191373693" sldId="2147483904"/>
              <ac:picMk id="7" creationId="{00EF0630-6716-601E-4F77-3E426ED7CE75}"/>
            </ac:picMkLst>
          </pc:picChg>
        </pc:sldLayoutChg>
        <pc:sldLayoutChg chg="modSp del">
          <pc:chgData name="Megan Faller" userId="9d1e07f7-a773-4974-a6b0-b3caef776a66" providerId="ADAL" clId="{754475DE-F1CB-4EE4-BA26-9381B557B278}" dt="2022-09-15T11:28:17.745" v="144" actId="2696"/>
          <pc:sldLayoutMkLst>
            <pc:docMk/>
            <pc:sldMasterMk cId="4044377718" sldId="2147483909"/>
            <pc:sldLayoutMk cId="3460000482" sldId="2147483906"/>
          </pc:sldLayoutMkLst>
          <pc:spChg chg="mod">
            <ac:chgData name="Megan Faller" userId="9d1e07f7-a773-4974-a6b0-b3caef776a66" providerId="ADAL" clId="{754475DE-F1CB-4EE4-BA26-9381B557B278}" dt="2022-09-15T11:15:54.292" v="39"/>
            <ac:spMkLst>
              <pc:docMk/>
              <pc:sldMasterMk cId="4044377718" sldId="2147483909"/>
              <pc:sldLayoutMk cId="3460000482" sldId="214748390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460000482" sldId="2147483906"/>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460000482" sldId="2147483906"/>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460000482" sldId="2147483906"/>
              <ac:picMk id="8" creationId="{AF1155AF-F67E-07B2-B362-F4BE0AC6CB28}"/>
            </ac:picMkLst>
          </pc:picChg>
        </pc:sldLayoutChg>
        <pc:sldLayoutChg chg="modSp del">
          <pc:chgData name="Megan Faller" userId="9d1e07f7-a773-4974-a6b0-b3caef776a66" providerId="ADAL" clId="{754475DE-F1CB-4EE4-BA26-9381B557B278}" dt="2022-09-15T11:27:54.419" v="131" actId="2696"/>
          <pc:sldLayoutMkLst>
            <pc:docMk/>
            <pc:sldMasterMk cId="4044377718" sldId="2147483909"/>
            <pc:sldLayoutMk cId="462427922" sldId="2147483912"/>
          </pc:sldLayoutMkLst>
          <pc:spChg chg="mod">
            <ac:chgData name="Megan Faller" userId="9d1e07f7-a773-4974-a6b0-b3caef776a66" providerId="ADAL" clId="{754475DE-F1CB-4EE4-BA26-9381B557B278}" dt="2022-09-15T11:15:54.292" v="39"/>
            <ac:spMkLst>
              <pc:docMk/>
              <pc:sldMasterMk cId="4044377718" sldId="2147483909"/>
              <pc:sldLayoutMk cId="462427922" sldId="214748391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62427922" sldId="2147483912"/>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62427922" sldId="2147483912"/>
              <ac:picMk id="6" creationId="{C34E8A3F-A22E-7D0E-6B37-579740CBEC16}"/>
            </ac:picMkLst>
          </pc:picChg>
        </pc:sldLayoutChg>
        <pc:sldLayoutChg chg="modSp del">
          <pc:chgData name="Megan Faller" userId="9d1e07f7-a773-4974-a6b0-b3caef776a66" providerId="ADAL" clId="{754475DE-F1CB-4EE4-BA26-9381B557B278}" dt="2022-09-15T11:28:19.175" v="145" actId="2696"/>
          <pc:sldLayoutMkLst>
            <pc:docMk/>
            <pc:sldMasterMk cId="4044377718" sldId="2147483909"/>
            <pc:sldLayoutMk cId="1561235745" sldId="2147483913"/>
          </pc:sldLayoutMkLst>
          <pc:spChg chg="mod">
            <ac:chgData name="Megan Faller" userId="9d1e07f7-a773-4974-a6b0-b3caef776a66" providerId="ADAL" clId="{754475DE-F1CB-4EE4-BA26-9381B557B278}" dt="2022-09-15T11:15:54.292" v="39"/>
            <ac:spMkLst>
              <pc:docMk/>
              <pc:sldMasterMk cId="4044377718" sldId="2147483909"/>
              <pc:sldLayoutMk cId="1561235745" sldId="2147483913"/>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561235745" sldId="2147483913"/>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561235745" sldId="2147483913"/>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561235745" sldId="2147483913"/>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561235745" sldId="2147483913"/>
              <ac:picMk id="7" creationId="{02DFEE92-B9C3-6401-AE97-BA91E9A2E480}"/>
            </ac:picMkLst>
          </pc:picChg>
        </pc:sldLayoutChg>
        <pc:sldLayoutChg chg="addSp delSp modSp mod">
          <pc:chgData name="Megan Faller" userId="9d1e07f7-a773-4974-a6b0-b3caef776a66" providerId="ADAL" clId="{754475DE-F1CB-4EE4-BA26-9381B557B278}" dt="2022-09-15T11:30:38.247" v="193"/>
          <pc:sldLayoutMkLst>
            <pc:docMk/>
            <pc:sldMasterMk cId="4044377718" sldId="2147483909"/>
            <pc:sldLayoutMk cId="0" sldId="2147483924"/>
          </pc:sldLayoutMkLst>
          <pc:spChg chg="mod">
            <ac:chgData name="Megan Faller" userId="9d1e07f7-a773-4974-a6b0-b3caef776a66" providerId="ADAL" clId="{754475DE-F1CB-4EE4-BA26-9381B557B278}" dt="2022-09-15T11:15:54.292" v="39"/>
            <ac:spMkLst>
              <pc:docMk/>
              <pc:sldMasterMk cId="4044377718" sldId="2147483909"/>
              <pc:sldLayoutMk cId="0" sldId="214748392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0" sldId="2147483924"/>
              <ac:spMk id="3" creationId="{00000000-0000-0000-0000-000000000000}"/>
            </ac:spMkLst>
          </pc:spChg>
          <pc:picChg chg="add mod">
            <ac:chgData name="Megan Faller" userId="9d1e07f7-a773-4974-a6b0-b3caef776a66" providerId="ADAL" clId="{754475DE-F1CB-4EE4-BA26-9381B557B278}" dt="2022-09-15T11:30:38.247" v="193"/>
            <ac:picMkLst>
              <pc:docMk/>
              <pc:sldMasterMk cId="4044377718" sldId="2147483909"/>
              <pc:sldLayoutMk cId="0" sldId="2147483924"/>
              <ac:picMk id="4" creationId="{FBF5F0D6-183F-1903-9AE8-7E2161BDA85A}"/>
            </ac:picMkLst>
          </pc:picChg>
          <pc:picChg chg="del mod">
            <ac:chgData name="Megan Faller" userId="9d1e07f7-a773-4974-a6b0-b3caef776a66" providerId="ADAL" clId="{754475DE-F1CB-4EE4-BA26-9381B557B278}" dt="2022-09-15T11:30:38.023" v="192" actId="478"/>
            <ac:picMkLst>
              <pc:docMk/>
              <pc:sldMasterMk cId="4044377718" sldId="2147483909"/>
              <pc:sldLayoutMk cId="0" sldId="2147483924"/>
              <ac:picMk id="5" creationId="{E993292B-9CA0-C604-68E0-79A1D05DE4F1}"/>
            </ac:picMkLst>
          </pc:picChg>
        </pc:sldLayoutChg>
        <pc:sldLayoutChg chg="addSp delSp modSp mod">
          <pc:chgData name="Megan Faller" userId="9d1e07f7-a773-4974-a6b0-b3caef776a66" providerId="ADAL" clId="{754475DE-F1CB-4EE4-BA26-9381B557B278}" dt="2022-09-15T11:30:41.172" v="195"/>
          <pc:sldLayoutMkLst>
            <pc:docMk/>
            <pc:sldMasterMk cId="4044377718" sldId="2147483909"/>
            <pc:sldLayoutMk cId="1130649595" sldId="2147483927"/>
          </pc:sldLayoutMkLst>
          <pc:spChg chg="mod">
            <ac:chgData name="Megan Faller" userId="9d1e07f7-a773-4974-a6b0-b3caef776a66" providerId="ADAL" clId="{754475DE-F1CB-4EE4-BA26-9381B557B278}" dt="2022-09-15T11:15:54.292" v="39"/>
            <ac:spMkLst>
              <pc:docMk/>
              <pc:sldMasterMk cId="4044377718" sldId="2147483909"/>
              <pc:sldLayoutMk cId="1130649595" sldId="214748392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30649595" sldId="2147483927"/>
              <ac:spMk id="3" creationId="{00000000-0000-0000-0000-000000000000}"/>
            </ac:spMkLst>
          </pc:spChg>
          <pc:picChg chg="add mod">
            <ac:chgData name="Megan Faller" userId="9d1e07f7-a773-4974-a6b0-b3caef776a66" providerId="ADAL" clId="{754475DE-F1CB-4EE4-BA26-9381B557B278}" dt="2022-09-15T11:30:41.172" v="195"/>
            <ac:picMkLst>
              <pc:docMk/>
              <pc:sldMasterMk cId="4044377718" sldId="2147483909"/>
              <pc:sldLayoutMk cId="1130649595" sldId="2147483927"/>
              <ac:picMk id="4" creationId="{1E47A1A5-3FCC-F1D4-16A3-64730A07D4F9}"/>
            </ac:picMkLst>
          </pc:picChg>
          <pc:picChg chg="del mod">
            <ac:chgData name="Megan Faller" userId="9d1e07f7-a773-4974-a6b0-b3caef776a66" providerId="ADAL" clId="{754475DE-F1CB-4EE4-BA26-9381B557B278}" dt="2022-09-15T11:30:40.920" v="194" actId="478"/>
            <ac:picMkLst>
              <pc:docMk/>
              <pc:sldMasterMk cId="4044377718" sldId="2147483909"/>
              <pc:sldLayoutMk cId="1130649595" sldId="2147483927"/>
              <ac:picMk id="6" creationId="{0E353C89-3B42-364A-FEA4-0797E449037C}"/>
            </ac:picMkLst>
          </pc:picChg>
        </pc:sldLayoutChg>
        <pc:sldLayoutChg chg="modSp del">
          <pc:chgData name="Megan Faller" userId="9d1e07f7-a773-4974-a6b0-b3caef776a66" providerId="ADAL" clId="{754475DE-F1CB-4EE4-BA26-9381B557B278}" dt="2022-09-15T11:27:37.379" v="123" actId="2696"/>
          <pc:sldLayoutMkLst>
            <pc:docMk/>
            <pc:sldMasterMk cId="4044377718" sldId="2147483909"/>
            <pc:sldLayoutMk cId="440344209" sldId="2147483935"/>
          </pc:sldLayoutMkLst>
          <pc:spChg chg="mod">
            <ac:chgData name="Megan Faller" userId="9d1e07f7-a773-4974-a6b0-b3caef776a66" providerId="ADAL" clId="{754475DE-F1CB-4EE4-BA26-9381B557B278}" dt="2022-09-15T11:15:54.292" v="39"/>
            <ac:spMkLst>
              <pc:docMk/>
              <pc:sldMasterMk cId="4044377718" sldId="2147483909"/>
              <pc:sldLayoutMk cId="440344209" sldId="214748393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3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35"/>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40344209" sldId="2147483935"/>
              <ac:picMk id="7" creationId="{320795FD-FF36-048F-37CF-AA7DE912B656}"/>
            </ac:picMkLst>
          </pc:picChg>
        </pc:sldLayoutChg>
        <pc:sldLayoutChg chg="modSp del">
          <pc:chgData name="Megan Faller" userId="9d1e07f7-a773-4974-a6b0-b3caef776a66" providerId="ADAL" clId="{754475DE-F1CB-4EE4-BA26-9381B557B278}" dt="2022-09-15T11:27:38.799" v="124" actId="2696"/>
          <pc:sldLayoutMkLst>
            <pc:docMk/>
            <pc:sldMasterMk cId="4044377718" sldId="2147483909"/>
            <pc:sldLayoutMk cId="11447202" sldId="2147483936"/>
          </pc:sldLayoutMkLst>
          <pc:spChg chg="mod">
            <ac:chgData name="Megan Faller" userId="9d1e07f7-a773-4974-a6b0-b3caef776a66" providerId="ADAL" clId="{754475DE-F1CB-4EE4-BA26-9381B557B278}" dt="2022-09-15T11:15:54.292" v="39"/>
            <ac:spMkLst>
              <pc:docMk/>
              <pc:sldMasterMk cId="4044377718" sldId="2147483909"/>
              <pc:sldLayoutMk cId="11447202" sldId="214748393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936"/>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93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1447202" sldId="2147483936"/>
              <ac:spMk id="8"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1447202" sldId="2147483936"/>
              <ac:picMk id="7" creationId="{743C30E8-A9A5-4E61-41E8-E6FD741FCD5D}"/>
            </ac:picMkLst>
          </pc:picChg>
        </pc:sldLayoutChg>
        <pc:sldLayoutChg chg="modSp del">
          <pc:chgData name="Megan Faller" userId="9d1e07f7-a773-4974-a6b0-b3caef776a66" providerId="ADAL" clId="{754475DE-F1CB-4EE4-BA26-9381B557B278}" dt="2022-09-15T11:27:02.876" v="117" actId="2696"/>
          <pc:sldLayoutMkLst>
            <pc:docMk/>
            <pc:sldMasterMk cId="4044377718" sldId="2147483909"/>
            <pc:sldLayoutMk cId="3481567232" sldId="2147483939"/>
          </pc:sldLayoutMkLst>
          <pc:spChg chg="mod">
            <ac:chgData name="Megan Faller" userId="9d1e07f7-a773-4974-a6b0-b3caef776a66" providerId="ADAL" clId="{754475DE-F1CB-4EE4-BA26-9381B557B278}" dt="2022-09-15T11:15:54.292" v="39"/>
            <ac:spMkLst>
              <pc:docMk/>
              <pc:sldMasterMk cId="4044377718" sldId="2147483909"/>
              <pc:sldLayoutMk cId="3481567232" sldId="214748393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481567232" sldId="214748393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481567232" sldId="2147483939"/>
              <ac:picMk id="6" creationId="{B8F1AC5E-FAA1-255D-1C66-28DA84B125FD}"/>
            </ac:picMkLst>
          </pc:picChg>
        </pc:sldLayoutChg>
        <pc:sldLayoutChg chg="modSp del">
          <pc:chgData name="Megan Faller" userId="9d1e07f7-a773-4974-a6b0-b3caef776a66" providerId="ADAL" clId="{754475DE-F1CB-4EE4-BA26-9381B557B278}" dt="2022-09-15T11:28:08.020" v="138" actId="2696"/>
          <pc:sldLayoutMkLst>
            <pc:docMk/>
            <pc:sldMasterMk cId="4044377718" sldId="2147483909"/>
            <pc:sldLayoutMk cId="462427922" sldId="2147483940"/>
          </pc:sldLayoutMkLst>
          <pc:spChg chg="mod">
            <ac:chgData name="Megan Faller" userId="9d1e07f7-a773-4974-a6b0-b3caef776a66" providerId="ADAL" clId="{754475DE-F1CB-4EE4-BA26-9381B557B278}" dt="2022-09-15T11:15:54.292" v="39"/>
            <ac:spMkLst>
              <pc:docMk/>
              <pc:sldMasterMk cId="4044377718" sldId="2147483909"/>
              <pc:sldLayoutMk cId="462427922" sldId="214748394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62427922" sldId="2147483940"/>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62427922" sldId="2147483940"/>
              <ac:picMk id="6" creationId="{21489CB0-BB12-F02D-EA4F-EFBF22D20909}"/>
            </ac:picMkLst>
          </pc:picChg>
        </pc:sldLayoutChg>
        <pc:sldLayoutChg chg="modSp del">
          <pc:chgData name="Megan Faller" userId="9d1e07f7-a773-4974-a6b0-b3caef776a66" providerId="ADAL" clId="{754475DE-F1CB-4EE4-BA26-9381B557B278}" dt="2022-09-15T11:27:51.042" v="129" actId="2696"/>
          <pc:sldLayoutMkLst>
            <pc:docMk/>
            <pc:sldMasterMk cId="4044377718" sldId="2147483909"/>
            <pc:sldLayoutMk cId="440344209" sldId="2147483941"/>
          </pc:sldLayoutMkLst>
          <pc:spChg chg="mod">
            <ac:chgData name="Megan Faller" userId="9d1e07f7-a773-4974-a6b0-b3caef776a66" providerId="ADAL" clId="{754475DE-F1CB-4EE4-BA26-9381B557B278}" dt="2022-09-15T11:15:54.292" v="39"/>
            <ac:spMkLst>
              <pc:docMk/>
              <pc:sldMasterMk cId="4044377718" sldId="2147483909"/>
              <pc:sldLayoutMk cId="440344209" sldId="2147483941"/>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41"/>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40344209" sldId="2147483941"/>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40344209" sldId="2147483941"/>
              <ac:picMk id="8" creationId="{8EDADA59-20C0-2EBD-0165-5CD8A948947C}"/>
            </ac:picMkLst>
          </pc:picChg>
        </pc:sldLayoutChg>
        <pc:sldLayoutChg chg="addSp delSp modSp mod">
          <pc:chgData name="Megan Faller" userId="9d1e07f7-a773-4974-a6b0-b3caef776a66" providerId="ADAL" clId="{754475DE-F1CB-4EE4-BA26-9381B557B278}" dt="2022-09-15T11:30:23.482" v="183"/>
          <pc:sldLayoutMkLst>
            <pc:docMk/>
            <pc:sldMasterMk cId="4044377718" sldId="2147483909"/>
            <pc:sldLayoutMk cId="1090256859" sldId="2147483946"/>
          </pc:sldLayoutMkLst>
          <pc:spChg chg="mod">
            <ac:chgData name="Megan Faller" userId="9d1e07f7-a773-4974-a6b0-b3caef776a66" providerId="ADAL" clId="{754475DE-F1CB-4EE4-BA26-9381B557B278}" dt="2022-09-15T11:15:54.292" v="39"/>
            <ac:spMkLst>
              <pc:docMk/>
              <pc:sldMasterMk cId="4044377718" sldId="2147483909"/>
              <pc:sldLayoutMk cId="1090256859" sldId="2147483946"/>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090256859" sldId="2147483946"/>
              <ac:spMk id="3" creationId="{00000000-0000-0000-0000-000000000000}"/>
            </ac:spMkLst>
          </pc:spChg>
          <pc:picChg chg="add mod">
            <ac:chgData name="Megan Faller" userId="9d1e07f7-a773-4974-a6b0-b3caef776a66" providerId="ADAL" clId="{754475DE-F1CB-4EE4-BA26-9381B557B278}" dt="2022-09-15T11:30:23.482" v="183"/>
            <ac:picMkLst>
              <pc:docMk/>
              <pc:sldMasterMk cId="4044377718" sldId="2147483909"/>
              <pc:sldLayoutMk cId="1090256859" sldId="2147483946"/>
              <ac:picMk id="4" creationId="{B98DB59A-E456-A292-A906-66534F90C73C}"/>
            </ac:picMkLst>
          </pc:picChg>
          <pc:picChg chg="del mod">
            <ac:chgData name="Megan Faller" userId="9d1e07f7-a773-4974-a6b0-b3caef776a66" providerId="ADAL" clId="{754475DE-F1CB-4EE4-BA26-9381B557B278}" dt="2022-09-15T11:30:23.276" v="182" actId="478"/>
            <ac:picMkLst>
              <pc:docMk/>
              <pc:sldMasterMk cId="4044377718" sldId="2147483909"/>
              <pc:sldLayoutMk cId="1090256859" sldId="2147483946"/>
              <ac:picMk id="6" creationId="{EBD05F74-6647-8CCE-0CBC-9B1A98222FB7}"/>
            </ac:picMkLst>
          </pc:picChg>
        </pc:sldLayoutChg>
        <pc:sldLayoutChg chg="modSp del">
          <pc:chgData name="Megan Faller" userId="9d1e07f7-a773-4974-a6b0-b3caef776a66" providerId="ADAL" clId="{754475DE-F1CB-4EE4-BA26-9381B557B278}" dt="2022-09-15T11:27:07.157" v="118" actId="2696"/>
          <pc:sldLayoutMkLst>
            <pc:docMk/>
            <pc:sldMasterMk cId="4044377718" sldId="2147483909"/>
            <pc:sldLayoutMk cId="961663585" sldId="2147483949"/>
          </pc:sldLayoutMkLst>
          <pc:spChg chg="mod">
            <ac:chgData name="Megan Faller" userId="9d1e07f7-a773-4974-a6b0-b3caef776a66" providerId="ADAL" clId="{754475DE-F1CB-4EE4-BA26-9381B557B278}" dt="2022-09-15T11:15:54.292" v="39"/>
            <ac:spMkLst>
              <pc:docMk/>
              <pc:sldMasterMk cId="4044377718" sldId="2147483909"/>
              <pc:sldLayoutMk cId="961663585" sldId="214748394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61663585" sldId="214748394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961663585" sldId="2147483949"/>
              <ac:picMk id="5" creationId="{0FB4788C-66D1-C31E-C3C8-12BA01B886D0}"/>
            </ac:picMkLst>
          </pc:picChg>
        </pc:sldLayoutChg>
        <pc:sldLayoutChg chg="modSp del">
          <pc:chgData name="Megan Faller" userId="9d1e07f7-a773-4974-a6b0-b3caef776a66" providerId="ADAL" clId="{754475DE-F1CB-4EE4-BA26-9381B557B278}" dt="2022-09-15T11:27:35.564" v="122" actId="2696"/>
          <pc:sldLayoutMkLst>
            <pc:docMk/>
            <pc:sldMasterMk cId="4044377718" sldId="2147483909"/>
            <pc:sldLayoutMk cId="942516152" sldId="2147483950"/>
          </pc:sldLayoutMkLst>
          <pc:spChg chg="mod">
            <ac:chgData name="Megan Faller" userId="9d1e07f7-a773-4974-a6b0-b3caef776a66" providerId="ADAL" clId="{754475DE-F1CB-4EE4-BA26-9381B557B278}" dt="2022-09-15T11:15:54.292" v="39"/>
            <ac:spMkLst>
              <pc:docMk/>
              <pc:sldMasterMk cId="4044377718" sldId="2147483909"/>
              <pc:sldLayoutMk cId="942516152" sldId="214748395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42516152" sldId="2147483950"/>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942516152" sldId="2147483950"/>
              <ac:picMk id="5" creationId="{AA497F6C-7E2E-21CA-F58C-3D4BCAC746DC}"/>
            </ac:picMkLst>
          </pc:picChg>
        </pc:sldLayoutChg>
        <pc:sldLayoutChg chg="modSp del">
          <pc:chgData name="Megan Faller" userId="9d1e07f7-a773-4974-a6b0-b3caef776a66" providerId="ADAL" clId="{754475DE-F1CB-4EE4-BA26-9381B557B278}" dt="2022-09-15T11:28:00.106" v="134" actId="2696"/>
          <pc:sldLayoutMkLst>
            <pc:docMk/>
            <pc:sldMasterMk cId="4044377718" sldId="2147483909"/>
            <pc:sldLayoutMk cId="2814163153" sldId="2147483951"/>
          </pc:sldLayoutMkLst>
          <pc:spChg chg="mod">
            <ac:chgData name="Megan Faller" userId="9d1e07f7-a773-4974-a6b0-b3caef776a66" providerId="ADAL" clId="{754475DE-F1CB-4EE4-BA26-9381B557B278}" dt="2022-09-15T11:15:54.292" v="39"/>
            <ac:spMkLst>
              <pc:docMk/>
              <pc:sldMasterMk cId="4044377718" sldId="2147483909"/>
              <pc:sldLayoutMk cId="2814163153" sldId="2147483951"/>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814163153" sldId="2147483951"/>
              <ac:spMk id="3"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814163153" sldId="2147483951"/>
              <ac:picMk id="5" creationId="{2070F2CD-3938-020C-F90F-93D246596242}"/>
            </ac:picMkLst>
          </pc:picChg>
        </pc:sldLayoutChg>
        <pc:sldLayoutChg chg="del">
          <pc:chgData name="Megan Faller" userId="9d1e07f7-a773-4974-a6b0-b3caef776a66" providerId="ADAL" clId="{754475DE-F1CB-4EE4-BA26-9381B557B278}" dt="2022-09-15T11:28:41.407" v="156" actId="2696"/>
          <pc:sldLayoutMkLst>
            <pc:docMk/>
            <pc:sldMasterMk cId="4044377718" sldId="2147483909"/>
            <pc:sldLayoutMk cId="2713476176" sldId="2147483952"/>
          </pc:sldLayoutMkLst>
        </pc:sldLayoutChg>
        <pc:sldLayoutChg chg="del">
          <pc:chgData name="Megan Faller" userId="9d1e07f7-a773-4974-a6b0-b3caef776a66" providerId="ADAL" clId="{754475DE-F1CB-4EE4-BA26-9381B557B278}" dt="2022-09-15T11:26:36.880" v="112" actId="2696"/>
          <pc:sldLayoutMkLst>
            <pc:docMk/>
            <pc:sldMasterMk cId="4044377718" sldId="2147483909"/>
            <pc:sldLayoutMk cId="801808534" sldId="2147484136"/>
          </pc:sldLayoutMkLst>
        </pc:sldLayoutChg>
        <pc:sldLayoutChg chg="del">
          <pc:chgData name="Megan Faller" userId="9d1e07f7-a773-4974-a6b0-b3caef776a66" providerId="ADAL" clId="{754475DE-F1CB-4EE4-BA26-9381B557B278}" dt="2022-09-15T11:26:34.458" v="111" actId="2696"/>
          <pc:sldLayoutMkLst>
            <pc:docMk/>
            <pc:sldMasterMk cId="4044377718" sldId="2147483909"/>
            <pc:sldLayoutMk cId="3120340837" sldId="2147484137"/>
          </pc:sldLayoutMkLst>
        </pc:sldLayoutChg>
        <pc:sldLayoutChg chg="del">
          <pc:chgData name="Megan Faller" userId="9d1e07f7-a773-4974-a6b0-b3caef776a66" providerId="ADAL" clId="{754475DE-F1CB-4EE4-BA26-9381B557B278}" dt="2022-09-15T11:26:32.856" v="110" actId="2696"/>
          <pc:sldLayoutMkLst>
            <pc:docMk/>
            <pc:sldMasterMk cId="4044377718" sldId="2147483909"/>
            <pc:sldLayoutMk cId="1332880830" sldId="2147484138"/>
          </pc:sldLayoutMkLst>
        </pc:sldLayoutChg>
        <pc:sldLayoutChg chg="del">
          <pc:chgData name="Megan Faller" userId="9d1e07f7-a773-4974-a6b0-b3caef776a66" providerId="ADAL" clId="{754475DE-F1CB-4EE4-BA26-9381B557B278}" dt="2022-09-15T11:26:31.478" v="109" actId="2696"/>
          <pc:sldLayoutMkLst>
            <pc:docMk/>
            <pc:sldMasterMk cId="4044377718" sldId="2147483909"/>
            <pc:sldLayoutMk cId="2822619722" sldId="2147484139"/>
          </pc:sldLayoutMkLst>
        </pc:sldLayoutChg>
        <pc:sldLayoutChg chg="del">
          <pc:chgData name="Megan Faller" userId="9d1e07f7-a773-4974-a6b0-b3caef776a66" providerId="ADAL" clId="{754475DE-F1CB-4EE4-BA26-9381B557B278}" dt="2022-09-15T11:26:29.702" v="108" actId="2696"/>
          <pc:sldLayoutMkLst>
            <pc:docMk/>
            <pc:sldMasterMk cId="4044377718" sldId="2147483909"/>
            <pc:sldLayoutMk cId="4056184172" sldId="2147484140"/>
          </pc:sldLayoutMkLst>
        </pc:sldLayoutChg>
        <pc:sldLayoutChg chg="del">
          <pc:chgData name="Megan Faller" userId="9d1e07f7-a773-4974-a6b0-b3caef776a66" providerId="ADAL" clId="{754475DE-F1CB-4EE4-BA26-9381B557B278}" dt="2022-09-15T11:26:27.969" v="107" actId="2696"/>
          <pc:sldLayoutMkLst>
            <pc:docMk/>
            <pc:sldMasterMk cId="4044377718" sldId="2147483909"/>
            <pc:sldLayoutMk cId="2827396049" sldId="2147484141"/>
          </pc:sldLayoutMkLst>
        </pc:sldLayoutChg>
        <pc:sldLayoutChg chg="del">
          <pc:chgData name="Megan Faller" userId="9d1e07f7-a773-4974-a6b0-b3caef776a66" providerId="ADAL" clId="{754475DE-F1CB-4EE4-BA26-9381B557B278}" dt="2022-09-15T11:26:26.240" v="106" actId="2696"/>
          <pc:sldLayoutMkLst>
            <pc:docMk/>
            <pc:sldMasterMk cId="4044377718" sldId="2147483909"/>
            <pc:sldLayoutMk cId="1627723169" sldId="2147484142"/>
          </pc:sldLayoutMkLst>
        </pc:sldLayoutChg>
        <pc:sldLayoutChg chg="del">
          <pc:chgData name="Megan Faller" userId="9d1e07f7-a773-4974-a6b0-b3caef776a66" providerId="ADAL" clId="{754475DE-F1CB-4EE4-BA26-9381B557B278}" dt="2022-09-15T11:26:21.647" v="105" actId="2696"/>
          <pc:sldLayoutMkLst>
            <pc:docMk/>
            <pc:sldMasterMk cId="4044377718" sldId="2147483909"/>
            <pc:sldLayoutMk cId="933878638" sldId="2147484144"/>
          </pc:sldLayoutMkLst>
        </pc:sldLayoutChg>
        <pc:sldLayoutChg chg="del">
          <pc:chgData name="Megan Faller" userId="9d1e07f7-a773-4974-a6b0-b3caef776a66" providerId="ADAL" clId="{754475DE-F1CB-4EE4-BA26-9381B557B278}" dt="2022-09-15T11:26:20.173" v="104" actId="2696"/>
          <pc:sldLayoutMkLst>
            <pc:docMk/>
            <pc:sldMasterMk cId="4044377718" sldId="2147483909"/>
            <pc:sldLayoutMk cId="1739461892" sldId="2147484147"/>
          </pc:sldLayoutMkLst>
        </pc:sldLayoutChg>
        <pc:sldLayoutChg chg="del">
          <pc:chgData name="Megan Faller" userId="9d1e07f7-a773-4974-a6b0-b3caef776a66" providerId="ADAL" clId="{754475DE-F1CB-4EE4-BA26-9381B557B278}" dt="2022-09-15T11:26:18.351" v="103" actId="2696"/>
          <pc:sldLayoutMkLst>
            <pc:docMk/>
            <pc:sldMasterMk cId="4044377718" sldId="2147483909"/>
            <pc:sldLayoutMk cId="717717414" sldId="2147484150"/>
          </pc:sldLayoutMkLst>
        </pc:sldLayoutChg>
        <pc:sldLayoutChg chg="del">
          <pc:chgData name="Megan Faller" userId="9d1e07f7-a773-4974-a6b0-b3caef776a66" providerId="ADAL" clId="{754475DE-F1CB-4EE4-BA26-9381B557B278}" dt="2022-09-15T11:26:15.690" v="102" actId="2696"/>
          <pc:sldLayoutMkLst>
            <pc:docMk/>
            <pc:sldMasterMk cId="4044377718" sldId="2147483909"/>
            <pc:sldLayoutMk cId="2796638365" sldId="2147484152"/>
          </pc:sldLayoutMkLst>
        </pc:sldLayoutChg>
        <pc:sldLayoutChg chg="del">
          <pc:chgData name="Megan Faller" userId="9d1e07f7-a773-4974-a6b0-b3caef776a66" providerId="ADAL" clId="{754475DE-F1CB-4EE4-BA26-9381B557B278}" dt="2022-09-15T11:26:14.015" v="101" actId="2696"/>
          <pc:sldLayoutMkLst>
            <pc:docMk/>
            <pc:sldMasterMk cId="4044377718" sldId="2147483909"/>
            <pc:sldLayoutMk cId="1381867737" sldId="2147484154"/>
          </pc:sldLayoutMkLst>
        </pc:sldLayoutChg>
        <pc:sldLayoutChg chg="del">
          <pc:chgData name="Megan Faller" userId="9d1e07f7-a773-4974-a6b0-b3caef776a66" providerId="ADAL" clId="{754475DE-F1CB-4EE4-BA26-9381B557B278}" dt="2022-09-15T11:26:12.300" v="100" actId="2696"/>
          <pc:sldLayoutMkLst>
            <pc:docMk/>
            <pc:sldMasterMk cId="4044377718" sldId="2147483909"/>
            <pc:sldLayoutMk cId="22926600" sldId="2147484157"/>
          </pc:sldLayoutMkLst>
        </pc:sldLayoutChg>
        <pc:sldLayoutChg chg="del">
          <pc:chgData name="Megan Faller" userId="9d1e07f7-a773-4974-a6b0-b3caef776a66" providerId="ADAL" clId="{754475DE-F1CB-4EE4-BA26-9381B557B278}" dt="2022-09-15T11:26:08.438" v="98" actId="2696"/>
          <pc:sldLayoutMkLst>
            <pc:docMk/>
            <pc:sldMasterMk cId="4044377718" sldId="2147483909"/>
            <pc:sldLayoutMk cId="4274099100" sldId="2147484160"/>
          </pc:sldLayoutMkLst>
        </pc:sldLayoutChg>
        <pc:sldLayoutChg chg="del">
          <pc:chgData name="Megan Faller" userId="9d1e07f7-a773-4974-a6b0-b3caef776a66" providerId="ADAL" clId="{754475DE-F1CB-4EE4-BA26-9381B557B278}" dt="2022-09-15T11:26:06.691" v="97" actId="2696"/>
          <pc:sldLayoutMkLst>
            <pc:docMk/>
            <pc:sldMasterMk cId="4044377718" sldId="2147483909"/>
            <pc:sldLayoutMk cId="336767809" sldId="2147484162"/>
          </pc:sldLayoutMkLst>
        </pc:sldLayoutChg>
        <pc:sldLayoutChg chg="del">
          <pc:chgData name="Megan Faller" userId="9d1e07f7-a773-4974-a6b0-b3caef776a66" providerId="ADAL" clId="{754475DE-F1CB-4EE4-BA26-9381B557B278}" dt="2022-09-15T11:26:04.801" v="96" actId="2696"/>
          <pc:sldLayoutMkLst>
            <pc:docMk/>
            <pc:sldMasterMk cId="4044377718" sldId="2147483909"/>
            <pc:sldLayoutMk cId="2526715827" sldId="2147484165"/>
          </pc:sldLayoutMkLst>
        </pc:sldLayoutChg>
        <pc:sldLayoutChg chg="del">
          <pc:chgData name="Megan Faller" userId="9d1e07f7-a773-4974-a6b0-b3caef776a66" providerId="ADAL" clId="{754475DE-F1CB-4EE4-BA26-9381B557B278}" dt="2022-09-15T11:26:03.312" v="95" actId="2696"/>
          <pc:sldLayoutMkLst>
            <pc:docMk/>
            <pc:sldMasterMk cId="4044377718" sldId="2147483909"/>
            <pc:sldLayoutMk cId="4063169990" sldId="2147484166"/>
          </pc:sldLayoutMkLst>
        </pc:sldLayoutChg>
        <pc:sldLayoutChg chg="del">
          <pc:chgData name="Megan Faller" userId="9d1e07f7-a773-4974-a6b0-b3caef776a66" providerId="ADAL" clId="{754475DE-F1CB-4EE4-BA26-9381B557B278}" dt="2022-09-15T11:26:01.742" v="94" actId="2696"/>
          <pc:sldLayoutMkLst>
            <pc:docMk/>
            <pc:sldMasterMk cId="4044377718" sldId="2147483909"/>
            <pc:sldLayoutMk cId="2620959124" sldId="2147484168"/>
          </pc:sldLayoutMkLst>
        </pc:sldLayoutChg>
        <pc:sldLayoutChg chg="del">
          <pc:chgData name="Megan Faller" userId="9d1e07f7-a773-4974-a6b0-b3caef776a66" providerId="ADAL" clId="{754475DE-F1CB-4EE4-BA26-9381B557B278}" dt="2022-09-15T11:25:59.964" v="93" actId="2696"/>
          <pc:sldLayoutMkLst>
            <pc:docMk/>
            <pc:sldMasterMk cId="4044377718" sldId="2147483909"/>
            <pc:sldLayoutMk cId="895143706" sldId="2147484172"/>
          </pc:sldLayoutMkLst>
        </pc:sldLayoutChg>
        <pc:sldLayoutChg chg="del">
          <pc:chgData name="Megan Faller" userId="9d1e07f7-a773-4974-a6b0-b3caef776a66" providerId="ADAL" clId="{754475DE-F1CB-4EE4-BA26-9381B557B278}" dt="2022-09-15T11:25:58.256" v="92" actId="2696"/>
          <pc:sldLayoutMkLst>
            <pc:docMk/>
            <pc:sldMasterMk cId="4044377718" sldId="2147483909"/>
            <pc:sldLayoutMk cId="2702388956" sldId="2147484174"/>
          </pc:sldLayoutMkLst>
        </pc:sldLayoutChg>
        <pc:sldLayoutChg chg="del">
          <pc:chgData name="Megan Faller" userId="9d1e07f7-a773-4974-a6b0-b3caef776a66" providerId="ADAL" clId="{754475DE-F1CB-4EE4-BA26-9381B557B278}" dt="2022-09-15T11:25:56.661" v="91" actId="2696"/>
          <pc:sldLayoutMkLst>
            <pc:docMk/>
            <pc:sldMasterMk cId="4044377718" sldId="2147483909"/>
            <pc:sldLayoutMk cId="312677703" sldId="2147484175"/>
          </pc:sldLayoutMkLst>
        </pc:sldLayoutChg>
        <pc:sldLayoutChg chg="del">
          <pc:chgData name="Megan Faller" userId="9d1e07f7-a773-4974-a6b0-b3caef776a66" providerId="ADAL" clId="{754475DE-F1CB-4EE4-BA26-9381B557B278}" dt="2022-09-15T11:25:54.789" v="90" actId="2696"/>
          <pc:sldLayoutMkLst>
            <pc:docMk/>
            <pc:sldMasterMk cId="4044377718" sldId="2147483909"/>
            <pc:sldLayoutMk cId="222108146" sldId="2147484177"/>
          </pc:sldLayoutMkLst>
        </pc:sldLayoutChg>
        <pc:sldLayoutChg chg="del">
          <pc:chgData name="Megan Faller" userId="9d1e07f7-a773-4974-a6b0-b3caef776a66" providerId="ADAL" clId="{754475DE-F1CB-4EE4-BA26-9381B557B278}" dt="2022-09-15T11:25:52.988" v="89" actId="2696"/>
          <pc:sldLayoutMkLst>
            <pc:docMk/>
            <pc:sldMasterMk cId="4044377718" sldId="2147483909"/>
            <pc:sldLayoutMk cId="3182349192" sldId="2147484179"/>
          </pc:sldLayoutMkLst>
        </pc:sldLayoutChg>
        <pc:sldLayoutChg chg="del">
          <pc:chgData name="Megan Faller" userId="9d1e07f7-a773-4974-a6b0-b3caef776a66" providerId="ADAL" clId="{754475DE-F1CB-4EE4-BA26-9381B557B278}" dt="2022-09-15T11:25:51.160" v="88" actId="2696"/>
          <pc:sldLayoutMkLst>
            <pc:docMk/>
            <pc:sldMasterMk cId="4044377718" sldId="2147483909"/>
            <pc:sldLayoutMk cId="582556952" sldId="2147484180"/>
          </pc:sldLayoutMkLst>
        </pc:sldLayoutChg>
        <pc:sldLayoutChg chg="del">
          <pc:chgData name="Megan Faller" userId="9d1e07f7-a773-4974-a6b0-b3caef776a66" providerId="ADAL" clId="{754475DE-F1CB-4EE4-BA26-9381B557B278}" dt="2022-09-15T11:25:49.505" v="87" actId="2696"/>
          <pc:sldLayoutMkLst>
            <pc:docMk/>
            <pc:sldMasterMk cId="4044377718" sldId="2147483909"/>
            <pc:sldLayoutMk cId="3003119418" sldId="2147484182"/>
          </pc:sldLayoutMkLst>
        </pc:sldLayoutChg>
        <pc:sldLayoutChg chg="del">
          <pc:chgData name="Megan Faller" userId="9d1e07f7-a773-4974-a6b0-b3caef776a66" providerId="ADAL" clId="{754475DE-F1CB-4EE4-BA26-9381B557B278}" dt="2022-09-15T11:26:09.703" v="99" actId="2696"/>
          <pc:sldLayoutMkLst>
            <pc:docMk/>
            <pc:sldMasterMk cId="4044377718" sldId="2147483909"/>
            <pc:sldLayoutMk cId="4250223062" sldId="2147484185"/>
          </pc:sldLayoutMkLst>
        </pc:sldLayoutChg>
        <pc:sldLayoutChg chg="del">
          <pc:chgData name="Megan Faller" userId="9d1e07f7-a773-4974-a6b0-b3caef776a66" providerId="ADAL" clId="{754475DE-F1CB-4EE4-BA26-9381B557B278}" dt="2022-09-15T11:25:44.856" v="86" actId="2696"/>
          <pc:sldLayoutMkLst>
            <pc:docMk/>
            <pc:sldMasterMk cId="4044377718" sldId="2147483909"/>
            <pc:sldLayoutMk cId="215439299" sldId="2147484186"/>
          </pc:sldLayoutMkLst>
        </pc:sldLayoutChg>
        <pc:sldLayoutChg chg="del">
          <pc:chgData name="Megan Faller" userId="9d1e07f7-a773-4974-a6b0-b3caef776a66" providerId="ADAL" clId="{754475DE-F1CB-4EE4-BA26-9381B557B278}" dt="2022-09-15T11:29:04.705" v="167" actId="2696"/>
          <pc:sldLayoutMkLst>
            <pc:docMk/>
            <pc:sldMasterMk cId="4044377718" sldId="2147483909"/>
            <pc:sldLayoutMk cId="2210599060" sldId="2147484190"/>
          </pc:sldLayoutMkLst>
        </pc:sldLayoutChg>
        <pc:sldLayoutChg chg="del">
          <pc:chgData name="Megan Faller" userId="9d1e07f7-a773-4974-a6b0-b3caef776a66" providerId="ADAL" clId="{754475DE-F1CB-4EE4-BA26-9381B557B278}" dt="2022-09-15T11:28:43.216" v="157" actId="2696"/>
          <pc:sldLayoutMkLst>
            <pc:docMk/>
            <pc:sldMasterMk cId="4044377718" sldId="2147483909"/>
            <pc:sldLayoutMk cId="3840574606" sldId="2147484543"/>
          </pc:sldLayoutMkLst>
        </pc:sldLayoutChg>
        <pc:sldLayoutChg chg="del">
          <pc:chgData name="Megan Faller" userId="9d1e07f7-a773-4974-a6b0-b3caef776a66" providerId="ADAL" clId="{754475DE-F1CB-4EE4-BA26-9381B557B278}" dt="2022-09-15T11:28:44.948" v="158" actId="2696"/>
          <pc:sldLayoutMkLst>
            <pc:docMk/>
            <pc:sldMasterMk cId="4044377718" sldId="2147483909"/>
            <pc:sldLayoutMk cId="3353394743" sldId="2147484544"/>
          </pc:sldLayoutMkLst>
        </pc:sldLayoutChg>
        <pc:sldLayoutChg chg="addSp delSp modSp mod">
          <pc:chgData name="Megan Faller" userId="9d1e07f7-a773-4974-a6b0-b3caef776a66" providerId="ADAL" clId="{754475DE-F1CB-4EE4-BA26-9381B557B278}" dt="2022-09-15T11:30:46.315" v="197"/>
          <pc:sldLayoutMkLst>
            <pc:docMk/>
            <pc:sldMasterMk cId="4044377718" sldId="2147483909"/>
            <pc:sldLayoutMk cId="231777321" sldId="2147484546"/>
          </pc:sldLayoutMkLst>
          <pc:picChg chg="del">
            <ac:chgData name="Megan Faller" userId="9d1e07f7-a773-4974-a6b0-b3caef776a66" providerId="ADAL" clId="{754475DE-F1CB-4EE4-BA26-9381B557B278}" dt="2022-09-15T11:30:46.072" v="196" actId="478"/>
            <ac:picMkLst>
              <pc:docMk/>
              <pc:sldMasterMk cId="4044377718" sldId="2147483909"/>
              <pc:sldLayoutMk cId="231777321" sldId="2147484546"/>
              <ac:picMk id="4" creationId="{ABAD42F1-8F98-0C3D-42CD-7F09A06C4B92}"/>
            </ac:picMkLst>
          </pc:picChg>
          <pc:picChg chg="add mod">
            <ac:chgData name="Megan Faller" userId="9d1e07f7-a773-4974-a6b0-b3caef776a66" providerId="ADAL" clId="{754475DE-F1CB-4EE4-BA26-9381B557B278}" dt="2022-09-15T11:30:46.315" v="197"/>
            <ac:picMkLst>
              <pc:docMk/>
              <pc:sldMasterMk cId="4044377718" sldId="2147483909"/>
              <pc:sldLayoutMk cId="231777321" sldId="2147484546"/>
              <ac:picMk id="5" creationId="{C0DEDB39-6F7B-68F2-D686-724D2622E597}"/>
            </ac:picMkLst>
          </pc:picChg>
        </pc:sldLayoutChg>
        <pc:sldLayoutChg chg="del">
          <pc:chgData name="Megan Faller" userId="9d1e07f7-a773-4974-a6b0-b3caef776a66" providerId="ADAL" clId="{754475DE-F1CB-4EE4-BA26-9381B557B278}" dt="2022-09-15T11:28:48.228" v="159" actId="2696"/>
          <pc:sldLayoutMkLst>
            <pc:docMk/>
            <pc:sldMasterMk cId="4044377718" sldId="2147483909"/>
            <pc:sldLayoutMk cId="2161958833" sldId="2147484549"/>
          </pc:sldLayoutMkLst>
        </pc:sldLayoutChg>
        <pc:sldLayoutChg chg="del">
          <pc:chgData name="Megan Faller" userId="9d1e07f7-a773-4974-a6b0-b3caef776a66" providerId="ADAL" clId="{754475DE-F1CB-4EE4-BA26-9381B557B278}" dt="2022-09-15T11:28:50.569" v="160" actId="2696"/>
          <pc:sldLayoutMkLst>
            <pc:docMk/>
            <pc:sldMasterMk cId="4044377718" sldId="2147483909"/>
            <pc:sldLayoutMk cId="1938322881" sldId="2147484550"/>
          </pc:sldLayoutMkLst>
        </pc:sldLayoutChg>
        <pc:sldLayoutChg chg="del">
          <pc:chgData name="Megan Faller" userId="9d1e07f7-a773-4974-a6b0-b3caef776a66" providerId="ADAL" clId="{754475DE-F1CB-4EE4-BA26-9381B557B278}" dt="2022-09-15T11:28:52.235" v="161" actId="2696"/>
          <pc:sldLayoutMkLst>
            <pc:docMk/>
            <pc:sldMasterMk cId="4044377718" sldId="2147483909"/>
            <pc:sldLayoutMk cId="135138082" sldId="2147484553"/>
          </pc:sldLayoutMkLst>
        </pc:sldLayoutChg>
        <pc:sldLayoutChg chg="del">
          <pc:chgData name="Megan Faller" userId="9d1e07f7-a773-4974-a6b0-b3caef776a66" providerId="ADAL" clId="{754475DE-F1CB-4EE4-BA26-9381B557B278}" dt="2022-09-15T11:28:53.644" v="162" actId="2696"/>
          <pc:sldLayoutMkLst>
            <pc:docMk/>
            <pc:sldMasterMk cId="4044377718" sldId="2147483909"/>
            <pc:sldLayoutMk cId="2464054798" sldId="2147484554"/>
          </pc:sldLayoutMkLst>
        </pc:sldLayoutChg>
        <pc:sldLayoutChg chg="del">
          <pc:chgData name="Megan Faller" userId="9d1e07f7-a773-4974-a6b0-b3caef776a66" providerId="ADAL" clId="{754475DE-F1CB-4EE4-BA26-9381B557B278}" dt="2022-09-15T11:28:55.215" v="163" actId="2696"/>
          <pc:sldLayoutMkLst>
            <pc:docMk/>
            <pc:sldMasterMk cId="4044377718" sldId="2147483909"/>
            <pc:sldLayoutMk cId="1903133055" sldId="2147484559"/>
          </pc:sldLayoutMkLst>
        </pc:sldLayoutChg>
        <pc:sldLayoutChg chg="del">
          <pc:chgData name="Megan Faller" userId="9d1e07f7-a773-4974-a6b0-b3caef776a66" providerId="ADAL" clId="{754475DE-F1CB-4EE4-BA26-9381B557B278}" dt="2022-09-15T11:28:56.898" v="164" actId="2696"/>
          <pc:sldLayoutMkLst>
            <pc:docMk/>
            <pc:sldMasterMk cId="4044377718" sldId="2147483909"/>
            <pc:sldLayoutMk cId="1634255038" sldId="2147484560"/>
          </pc:sldLayoutMkLst>
        </pc:sldLayoutChg>
        <pc:sldLayoutChg chg="del">
          <pc:chgData name="Megan Faller" userId="9d1e07f7-a773-4974-a6b0-b3caef776a66" providerId="ADAL" clId="{754475DE-F1CB-4EE4-BA26-9381B557B278}" dt="2022-09-15T11:28:58.322" v="165" actId="2696"/>
          <pc:sldLayoutMkLst>
            <pc:docMk/>
            <pc:sldMasterMk cId="4044377718" sldId="2147483909"/>
            <pc:sldLayoutMk cId="482891030" sldId="2147484561"/>
          </pc:sldLayoutMkLst>
        </pc:sldLayoutChg>
        <pc:sldLayoutChg chg="del">
          <pc:chgData name="Megan Faller" userId="9d1e07f7-a773-4974-a6b0-b3caef776a66" providerId="ADAL" clId="{754475DE-F1CB-4EE4-BA26-9381B557B278}" dt="2022-09-15T11:28:59.555" v="166" actId="2696"/>
          <pc:sldLayoutMkLst>
            <pc:docMk/>
            <pc:sldMasterMk cId="4044377718" sldId="2147483909"/>
            <pc:sldLayoutMk cId="421773709" sldId="2147484562"/>
          </pc:sldLayoutMkLst>
        </pc:sldLayoutChg>
        <pc:sldLayoutChg chg="del">
          <pc:chgData name="Megan Faller" userId="9d1e07f7-a773-4974-a6b0-b3caef776a66" providerId="ADAL" clId="{754475DE-F1CB-4EE4-BA26-9381B557B278}" dt="2022-09-15T11:26:44.368" v="116" actId="2696"/>
          <pc:sldLayoutMkLst>
            <pc:docMk/>
            <pc:sldMasterMk cId="4044377718" sldId="2147483909"/>
            <pc:sldLayoutMk cId="300173188" sldId="2147484563"/>
          </pc:sldLayoutMkLst>
        </pc:sldLayoutChg>
        <pc:sldLayoutChg chg="del">
          <pc:chgData name="Megan Faller" userId="9d1e07f7-a773-4974-a6b0-b3caef776a66" providerId="ADAL" clId="{754475DE-F1CB-4EE4-BA26-9381B557B278}" dt="2022-09-15T11:26:42.829" v="115" actId="2696"/>
          <pc:sldLayoutMkLst>
            <pc:docMk/>
            <pc:sldMasterMk cId="4044377718" sldId="2147483909"/>
            <pc:sldLayoutMk cId="1428481042" sldId="2147484565"/>
          </pc:sldLayoutMkLst>
        </pc:sldLayoutChg>
        <pc:sldLayoutChg chg="del">
          <pc:chgData name="Megan Faller" userId="9d1e07f7-a773-4974-a6b0-b3caef776a66" providerId="ADAL" clId="{754475DE-F1CB-4EE4-BA26-9381B557B278}" dt="2022-09-15T11:26:41.440" v="114" actId="2696"/>
          <pc:sldLayoutMkLst>
            <pc:docMk/>
            <pc:sldMasterMk cId="4044377718" sldId="2147483909"/>
            <pc:sldLayoutMk cId="1723253908" sldId="2147484566"/>
          </pc:sldLayoutMkLst>
        </pc:sldLayoutChg>
        <pc:sldLayoutChg chg="del">
          <pc:chgData name="Megan Faller" userId="9d1e07f7-a773-4974-a6b0-b3caef776a66" providerId="ADAL" clId="{754475DE-F1CB-4EE4-BA26-9381B557B278}" dt="2022-09-15T11:26:38.400" v="113" actId="2696"/>
          <pc:sldLayoutMkLst>
            <pc:docMk/>
            <pc:sldMasterMk cId="4044377718" sldId="2147483909"/>
            <pc:sldLayoutMk cId="1181352040" sldId="2147484567"/>
          </pc:sldLayoutMkLst>
        </pc:sldLayoutChg>
      </pc:sldMasterChg>
      <pc:sldMasterChg chg="modSp modSldLayout">
        <pc:chgData name="Megan Faller" userId="9d1e07f7-a773-4974-a6b0-b3caef776a66" providerId="ADAL" clId="{754475DE-F1CB-4EE4-BA26-9381B557B278}" dt="2022-09-15T11:15:54.292" v="39"/>
        <pc:sldMasterMkLst>
          <pc:docMk/>
          <pc:sldMasterMk cId="2484164055" sldId="2147484121"/>
        </pc:sldMasterMkLst>
        <pc:spChg chg="mod">
          <ac:chgData name="Megan Faller" userId="9d1e07f7-a773-4974-a6b0-b3caef776a66" providerId="ADAL" clId="{754475DE-F1CB-4EE4-BA26-9381B557B278}" dt="2022-09-15T11:15:54.292" v="39"/>
          <ac:spMkLst>
            <pc:docMk/>
            <pc:sldMasterMk cId="2484164055" sldId="2147484121"/>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ac:spMk id="3"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ac:spMk id="4" creationId="{00000000-0000-0000-0000-000000000000}"/>
          </ac:spMkLst>
        </pc:spChg>
        <pc:sldLayoutChg chg="modSp">
          <pc:chgData name="Megan Faller" userId="9d1e07f7-a773-4974-a6b0-b3caef776a66" providerId="ADAL" clId="{754475DE-F1CB-4EE4-BA26-9381B557B278}" dt="2022-09-15T11:15:54.292" v="39"/>
          <pc:sldLayoutMkLst>
            <pc:docMk/>
            <pc:sldMasterMk cId="2484164055" sldId="2147484121"/>
            <pc:sldLayoutMk cId="1440174817" sldId="2147484122"/>
          </pc:sldLayoutMkLst>
          <pc:spChg chg="mod">
            <ac:chgData name="Megan Faller" userId="9d1e07f7-a773-4974-a6b0-b3caef776a66" providerId="ADAL" clId="{754475DE-F1CB-4EE4-BA26-9381B557B278}" dt="2022-09-15T11:15:54.292" v="39"/>
            <ac:spMkLst>
              <pc:docMk/>
              <pc:sldMasterMk cId="2484164055" sldId="2147484121"/>
              <pc:sldLayoutMk cId="1440174817" sldId="2147484122"/>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1440174817" sldId="2147484122"/>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1440174817" sldId="2147484122"/>
              <ac:picMk id="5" creationId="{87C1B4E3-B890-4265-BFB1-C90312C4A017}"/>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665241775" sldId="2147484123"/>
          </pc:sldLayoutMkLst>
          <pc:spChg chg="mod">
            <ac:chgData name="Megan Faller" userId="9d1e07f7-a773-4974-a6b0-b3caef776a66" providerId="ADAL" clId="{754475DE-F1CB-4EE4-BA26-9381B557B278}" dt="2022-09-15T11:15:54.292" v="39"/>
            <ac:spMkLst>
              <pc:docMk/>
              <pc:sldMasterMk cId="2484164055" sldId="2147484121"/>
              <pc:sldLayoutMk cId="665241775" sldId="2147484123"/>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665241775" sldId="2147484123"/>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665241775" sldId="2147484123"/>
              <ac:picMk id="5" creationId="{F0F30644-4BBE-46C1-9E83-8BA56C5D7E35}"/>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1000564690" sldId="2147484124"/>
          </pc:sldLayoutMkLst>
          <pc:spChg chg="mod">
            <ac:chgData name="Megan Faller" userId="9d1e07f7-a773-4974-a6b0-b3caef776a66" providerId="ADAL" clId="{754475DE-F1CB-4EE4-BA26-9381B557B278}" dt="2022-09-15T11:15:54.292" v="39"/>
            <ac:spMkLst>
              <pc:docMk/>
              <pc:sldMasterMk cId="2484164055" sldId="2147484121"/>
              <pc:sldLayoutMk cId="1000564690" sldId="2147484124"/>
              <ac:spMk id="9" creationId="{A8741623-8AAC-4D35-8D66-4128EFEE5493}"/>
            </ac:spMkLst>
          </pc:spChg>
          <pc:spChg chg="mod">
            <ac:chgData name="Megan Faller" userId="9d1e07f7-a773-4974-a6b0-b3caef776a66" providerId="ADAL" clId="{754475DE-F1CB-4EE4-BA26-9381B557B278}" dt="2022-09-15T11:15:54.292" v="39"/>
            <ac:spMkLst>
              <pc:docMk/>
              <pc:sldMasterMk cId="2484164055" sldId="2147484121"/>
              <pc:sldLayoutMk cId="1000564690" sldId="2147484124"/>
              <ac:spMk id="15"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1000564690" sldId="2147484124"/>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3215385144" sldId="2147484125"/>
          </pc:sldLayoutMkLst>
          <pc:spChg chg="mod">
            <ac:chgData name="Megan Faller" userId="9d1e07f7-a773-4974-a6b0-b3caef776a66" providerId="ADAL" clId="{754475DE-F1CB-4EE4-BA26-9381B557B278}" dt="2022-09-15T11:15:54.292" v="39"/>
            <ac:spMkLst>
              <pc:docMk/>
              <pc:sldMasterMk cId="2484164055" sldId="2147484121"/>
              <pc:sldLayoutMk cId="3215385144" sldId="2147484125"/>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215385144" sldId="2147484125"/>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3215385144" sldId="2147484125"/>
              <ac:picMk id="5" creationId="{A21AE6E5-B543-49BD-BB1C-4E1F5CA9A69F}"/>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3838769771" sldId="2147484126"/>
          </pc:sldLayoutMkLst>
          <pc:spChg chg="mod">
            <ac:chgData name="Megan Faller" userId="9d1e07f7-a773-4974-a6b0-b3caef776a66" providerId="ADAL" clId="{754475DE-F1CB-4EE4-BA26-9381B557B278}" dt="2022-09-15T11:15:54.292" v="39"/>
            <ac:spMkLst>
              <pc:docMk/>
              <pc:sldMasterMk cId="2484164055" sldId="2147484121"/>
              <pc:sldLayoutMk cId="3838769771" sldId="2147484126"/>
              <ac:spMk id="15"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838769771" sldId="2147484126"/>
              <ac:spMk id="17"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3838769771" sldId="2147484126"/>
              <ac:picMk id="6" creationId="{5C48D1CC-3042-4B57-9EF4-C0AA20C5EE16}"/>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957302902" sldId="2147484127"/>
          </pc:sldLayoutMkLst>
          <pc:spChg chg="mod">
            <ac:chgData name="Megan Faller" userId="9d1e07f7-a773-4974-a6b0-b3caef776a66" providerId="ADAL" clId="{754475DE-F1CB-4EE4-BA26-9381B557B278}" dt="2022-09-15T11:15:54.292" v="39"/>
            <ac:spMkLst>
              <pc:docMk/>
              <pc:sldMasterMk cId="2484164055" sldId="2147484121"/>
              <pc:sldLayoutMk cId="957302902" sldId="2147484127"/>
              <ac:spMk id="9" creationId="{A8741623-8AAC-4D35-8D66-4128EFEE5493}"/>
            </ac:spMkLst>
          </pc:spChg>
          <pc:spChg chg="mod">
            <ac:chgData name="Megan Faller" userId="9d1e07f7-a773-4974-a6b0-b3caef776a66" providerId="ADAL" clId="{754475DE-F1CB-4EE4-BA26-9381B557B278}" dt="2022-09-15T11:15:54.292" v="39"/>
            <ac:spMkLst>
              <pc:docMk/>
              <pc:sldMasterMk cId="2484164055" sldId="2147484121"/>
              <pc:sldLayoutMk cId="957302902" sldId="2147484127"/>
              <ac:spMk id="15"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957302902" sldId="2147484127"/>
              <ac:picMk id="6" creationId="{CF701F36-C64E-48B7-A3B1-20C39B6F413C}"/>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1762705562" sldId="2147484128"/>
          </pc:sldLayoutMkLst>
          <pc:spChg chg="mod">
            <ac:chgData name="Megan Faller" userId="9d1e07f7-a773-4974-a6b0-b3caef776a66" providerId="ADAL" clId="{754475DE-F1CB-4EE4-BA26-9381B557B278}" dt="2022-09-15T11:15:54.292" v="39"/>
            <ac:spMkLst>
              <pc:docMk/>
              <pc:sldMasterMk cId="2484164055" sldId="2147484121"/>
              <pc:sldLayoutMk cId="1762705562" sldId="2147484128"/>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1762705562" sldId="2147484128"/>
              <ac:spMk id="3"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1762705562" sldId="2147484128"/>
              <ac:picMk id="5" creationId="{0EB85E47-DBAC-4AAE-A686-C7746E92613A}"/>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292530606" sldId="2147484129"/>
          </pc:sldLayoutMkLst>
          <pc:spChg chg="mod">
            <ac:chgData name="Megan Faller" userId="9d1e07f7-a773-4974-a6b0-b3caef776a66" providerId="ADAL" clId="{754475DE-F1CB-4EE4-BA26-9381B557B278}" dt="2022-09-15T11:15:54.292" v="39"/>
            <ac:spMkLst>
              <pc:docMk/>
              <pc:sldMasterMk cId="2484164055" sldId="2147484121"/>
              <pc:sldLayoutMk cId="292530606" sldId="2147484129"/>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292530606" sldId="2147484129"/>
              <ac:spMk id="3"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292530606" sldId="2147484129"/>
              <ac:spMk id="6"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292530606" sldId="2147484129"/>
              <ac:picMk id="7" creationId="{44E41E9F-C060-40E3-AC28-2F76BA11D710}"/>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495212575" sldId="2147484130"/>
          </pc:sldLayoutMkLst>
          <pc:spChg chg="mod">
            <ac:chgData name="Megan Faller" userId="9d1e07f7-a773-4974-a6b0-b3caef776a66" providerId="ADAL" clId="{754475DE-F1CB-4EE4-BA26-9381B557B278}" dt="2022-09-15T11:15:54.292" v="39"/>
            <ac:spMkLst>
              <pc:docMk/>
              <pc:sldMasterMk cId="2484164055" sldId="2147484121"/>
              <pc:sldLayoutMk cId="495212575" sldId="2147484130"/>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495212575" sldId="2147484130"/>
              <ac:spMk id="3"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495212575" sldId="2147484130"/>
              <ac:spMk id="5"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495212575" sldId="2147484130"/>
              <ac:spMk id="8" creationId="{00000000-0000-0000-0000-000000000000}"/>
            </ac:spMkLst>
          </pc:spChg>
          <pc:picChg chg="mod">
            <ac:chgData name="Megan Faller" userId="9d1e07f7-a773-4974-a6b0-b3caef776a66" providerId="ADAL" clId="{754475DE-F1CB-4EE4-BA26-9381B557B278}" dt="2022-09-15T11:15:54.292" v="39"/>
            <ac:picMkLst>
              <pc:docMk/>
              <pc:sldMasterMk cId="2484164055" sldId="2147484121"/>
              <pc:sldLayoutMk cId="495212575" sldId="2147484130"/>
              <ac:picMk id="9" creationId="{C141083B-B8FC-475C-9BC1-8B47DFCAF53B}"/>
            </ac:picMkLst>
          </pc:picChg>
        </pc:sldLayoutChg>
        <pc:sldLayoutChg chg="modSp">
          <pc:chgData name="Megan Faller" userId="9d1e07f7-a773-4974-a6b0-b3caef776a66" providerId="ADAL" clId="{754475DE-F1CB-4EE4-BA26-9381B557B278}" dt="2022-09-15T11:15:54.292" v="39"/>
          <pc:sldLayoutMkLst>
            <pc:docMk/>
            <pc:sldMasterMk cId="2484164055" sldId="2147484121"/>
            <pc:sldLayoutMk cId="3655937838" sldId="2147484131"/>
          </pc:sldLayoutMkLst>
          <pc:spChg chg="mod">
            <ac:chgData name="Megan Faller" userId="9d1e07f7-a773-4974-a6b0-b3caef776a66" providerId="ADAL" clId="{754475DE-F1CB-4EE4-BA26-9381B557B278}" dt="2022-09-15T11:15:54.292" v="39"/>
            <ac:spMkLst>
              <pc:docMk/>
              <pc:sldMasterMk cId="2484164055" sldId="2147484121"/>
              <pc:sldLayoutMk cId="3655937838" sldId="2147484131"/>
              <ac:spMk id="2"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655937838" sldId="2147484131"/>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484164055" sldId="2147484121"/>
            <pc:sldLayoutMk cId="3733247555" sldId="2147484133"/>
          </pc:sldLayoutMkLst>
          <pc:spChg chg="mod">
            <ac:chgData name="Megan Faller" userId="9d1e07f7-a773-4974-a6b0-b3caef776a66" providerId="ADAL" clId="{754475DE-F1CB-4EE4-BA26-9381B557B278}" dt="2022-09-15T11:15:54.292" v="39"/>
            <ac:spMkLst>
              <pc:docMk/>
              <pc:sldMasterMk cId="2484164055" sldId="2147484121"/>
              <pc:sldLayoutMk cId="3733247555" sldId="2147484133"/>
              <ac:spMk id="5" creationId="{00000000-0000-0000-0000-000000000000}"/>
            </ac:spMkLst>
          </pc:spChg>
          <pc:spChg chg="mod">
            <ac:chgData name="Megan Faller" userId="9d1e07f7-a773-4974-a6b0-b3caef776a66" providerId="ADAL" clId="{754475DE-F1CB-4EE4-BA26-9381B557B278}" dt="2022-09-15T11:15:54.292" v="39"/>
            <ac:spMkLst>
              <pc:docMk/>
              <pc:sldMasterMk cId="2484164055" sldId="2147484121"/>
              <pc:sldLayoutMk cId="3733247555" sldId="2147484133"/>
              <ac:spMk id="12"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484164055" sldId="2147484121"/>
            <pc:sldLayoutMk cId="2756145751" sldId="2147484134"/>
          </pc:sldLayoutMkLst>
          <pc:picChg chg="mod">
            <ac:chgData name="Megan Faller" userId="9d1e07f7-a773-4974-a6b0-b3caef776a66" providerId="ADAL" clId="{754475DE-F1CB-4EE4-BA26-9381B557B278}" dt="2022-09-15T11:15:54.292" v="39"/>
            <ac:picMkLst>
              <pc:docMk/>
              <pc:sldMasterMk cId="2484164055" sldId="2147484121"/>
              <pc:sldLayoutMk cId="2756145751" sldId="2147484134"/>
              <ac:picMk id="2" creationId="{DD1D8C15-AD80-45EF-8B14-5AA45E9A6074}"/>
            </ac:picMkLst>
          </pc:picChg>
        </pc:sldLayoutChg>
      </pc:sldMasterChg>
      <pc:sldMasterChg chg="modSp modSldLayout">
        <pc:chgData name="Megan Faller" userId="9d1e07f7-a773-4974-a6b0-b3caef776a66" providerId="ADAL" clId="{754475DE-F1CB-4EE4-BA26-9381B557B278}" dt="2022-09-15T11:15:54.292" v="39"/>
        <pc:sldMasterMkLst>
          <pc:docMk/>
          <pc:sldMasterMk cId="2231077783" sldId="2147484135"/>
        </pc:sldMasterMkLst>
        <pc:spChg chg="mod">
          <ac:chgData name="Megan Faller" userId="9d1e07f7-a773-4974-a6b0-b3caef776a66" providerId="ADAL" clId="{754475DE-F1CB-4EE4-BA26-9381B557B278}" dt="2022-09-15T11:15:54.292" v="39"/>
          <ac:spMkLst>
            <pc:docMk/>
            <pc:sldMasterMk cId="2231077783" sldId="2147484135"/>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ac:spMk id="4" creationId="{00000000-0000-0000-0000-000000000000}"/>
          </ac:spMkLst>
        </pc:spChg>
        <pc:sldLayoutChg chg="modSp">
          <pc:chgData name="Megan Faller" userId="9d1e07f7-a773-4974-a6b0-b3caef776a66" providerId="ADAL" clId="{754475DE-F1CB-4EE4-BA26-9381B557B278}" dt="2022-09-15T11:15:54.292" v="39"/>
          <pc:sldLayoutMkLst>
            <pc:docMk/>
            <pc:sldMasterMk cId="4044377718" sldId="2147483909"/>
            <pc:sldLayoutMk cId="801808534" sldId="2147484136"/>
          </pc:sldLayoutMkLst>
          <pc:spChg chg="mod">
            <ac:chgData name="Megan Faller" userId="9d1e07f7-a773-4974-a6b0-b3caef776a66" providerId="ADAL" clId="{754475DE-F1CB-4EE4-BA26-9381B557B278}" dt="2022-09-15T11:15:54.292" v="39"/>
            <ac:spMkLst>
              <pc:docMk/>
              <pc:sldMasterMk cId="4044377718" sldId="2147483909"/>
              <pc:sldLayoutMk cId="801808534" sldId="2147484136"/>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801808534" sldId="2147484136"/>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801808534" sldId="2147484136"/>
              <ac:picMk id="6" creationId="{E61F68D2-491C-FEC0-00A1-18F1E8922BE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120340837" sldId="2147484137"/>
          </pc:sldLayoutMkLst>
          <pc:spChg chg="mod">
            <ac:chgData name="Megan Faller" userId="9d1e07f7-a773-4974-a6b0-b3caef776a66" providerId="ADAL" clId="{754475DE-F1CB-4EE4-BA26-9381B557B278}" dt="2022-09-15T11:15:54.292" v="39"/>
            <ac:spMkLst>
              <pc:docMk/>
              <pc:sldMasterMk cId="4044377718" sldId="2147483909"/>
              <pc:sldLayoutMk cId="3120340837" sldId="2147484137"/>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20340837" sldId="2147484137"/>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120340837" sldId="2147484137"/>
              <ac:picMk id="6" creationId="{B8F1AC5E-FAA1-255D-1C66-28DA84B125FD}"/>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332880830" sldId="2147484138"/>
          </pc:sldLayoutMkLst>
          <pc:spChg chg="mod">
            <ac:chgData name="Megan Faller" userId="9d1e07f7-a773-4974-a6b0-b3caef776a66" providerId="ADAL" clId="{754475DE-F1CB-4EE4-BA26-9381B557B278}" dt="2022-09-15T11:15:54.292" v="39"/>
            <ac:spMkLst>
              <pc:docMk/>
              <pc:sldMasterMk cId="4044377718" sldId="2147483909"/>
              <pc:sldLayoutMk cId="1332880830" sldId="2147484138"/>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332880830" sldId="2147484138"/>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332880830" sldId="2147484138"/>
              <ac:picMk id="3" creationId="{10FEAE91-266C-F540-29C4-A809293E10A0}"/>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822619722" sldId="2147484139"/>
          </pc:sldLayoutMkLst>
          <pc:spChg chg="mod">
            <ac:chgData name="Megan Faller" userId="9d1e07f7-a773-4974-a6b0-b3caef776a66" providerId="ADAL" clId="{754475DE-F1CB-4EE4-BA26-9381B557B278}" dt="2022-09-15T11:15:54.292" v="39"/>
            <ac:spMkLst>
              <pc:docMk/>
              <pc:sldMasterMk cId="4044377718" sldId="2147483909"/>
              <pc:sldLayoutMk cId="2822619722" sldId="214748413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822619722" sldId="214748413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822619722" sldId="2147484139"/>
              <ac:picMk id="5" creationId="{0FB4788C-66D1-C31E-C3C8-12BA01B886D0}"/>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4056184172" sldId="2147484140"/>
          </pc:sldLayoutMkLst>
          <pc:spChg chg="mod">
            <ac:chgData name="Megan Faller" userId="9d1e07f7-a773-4974-a6b0-b3caef776a66" providerId="ADAL" clId="{754475DE-F1CB-4EE4-BA26-9381B557B278}" dt="2022-09-15T11:15:54.292" v="39"/>
            <ac:spMkLst>
              <pc:docMk/>
              <pc:sldMasterMk cId="4044377718" sldId="2147483909"/>
              <pc:sldLayoutMk cId="4056184172" sldId="2147484140"/>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4056184172" sldId="2147484140"/>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056184172" sldId="2147484140"/>
              <ac:picMk id="5" creationId="{33E8A230-36FF-8082-5D71-FE6A27B8AA84}"/>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827396049" sldId="2147484141"/>
          </pc:sldLayoutMkLst>
          <pc:spChg chg="mod">
            <ac:chgData name="Megan Faller" userId="9d1e07f7-a773-4974-a6b0-b3caef776a66" providerId="ADAL" clId="{754475DE-F1CB-4EE4-BA26-9381B557B278}" dt="2022-09-15T11:15:54.292" v="39"/>
            <ac:spMkLst>
              <pc:docMk/>
              <pc:sldMasterMk cId="4044377718" sldId="2147483909"/>
              <pc:sldLayoutMk cId="2827396049" sldId="2147484141"/>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827396049" sldId="2147484141"/>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827396049" sldId="2147484141"/>
              <ac:picMk id="5" creationId="{430E6F2F-757B-A2C5-5208-DB69CEF01C79}"/>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627723169" sldId="2147484142"/>
          </pc:sldLayoutMkLst>
          <pc:spChg chg="mod">
            <ac:chgData name="Megan Faller" userId="9d1e07f7-a773-4974-a6b0-b3caef776a66" providerId="ADAL" clId="{754475DE-F1CB-4EE4-BA26-9381B557B278}" dt="2022-09-15T11:15:54.292" v="39"/>
            <ac:spMkLst>
              <pc:docMk/>
              <pc:sldMasterMk cId="4044377718" sldId="2147483909"/>
              <pc:sldLayoutMk cId="1627723169" sldId="2147484142"/>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1627723169" sldId="2147484142"/>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627723169" sldId="2147484142"/>
              <ac:picMk id="6" creationId="{8128AA7F-5B47-02DD-12BE-25B508A9981B}"/>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431502861" sldId="2147484143"/>
          </pc:sldLayoutMkLst>
          <pc:spChg chg="mod">
            <ac:chgData name="Megan Faller" userId="9d1e07f7-a773-4974-a6b0-b3caef776a66" providerId="ADAL" clId="{754475DE-F1CB-4EE4-BA26-9381B557B278}" dt="2022-09-15T11:15:54.292" v="39"/>
            <ac:spMkLst>
              <pc:docMk/>
              <pc:sldMasterMk cId="2231077783" sldId="2147484135"/>
              <pc:sldLayoutMk cId="1431502861" sldId="214748414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431502861" sldId="2147484143"/>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431502861" sldId="2147484143"/>
              <ac:picMk id="6" creationId="{90ED55C0-CC78-6EB2-16BE-D5787E88C501}"/>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933878638" sldId="2147484144"/>
          </pc:sldLayoutMkLst>
          <pc:spChg chg="mod">
            <ac:chgData name="Megan Faller" userId="9d1e07f7-a773-4974-a6b0-b3caef776a66" providerId="ADAL" clId="{754475DE-F1CB-4EE4-BA26-9381B557B278}" dt="2022-09-15T11:15:54.292" v="39"/>
            <ac:spMkLst>
              <pc:docMk/>
              <pc:sldMasterMk cId="4044377718" sldId="2147483909"/>
              <pc:sldLayoutMk cId="933878638" sldId="214748414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33878638" sldId="214748414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933878638" sldId="2147484144"/>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933878638" sldId="2147484144"/>
              <ac:picMk id="8" creationId="{8B4EA626-C017-85D3-C20F-444C36E686B0}"/>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90981646" sldId="2147484145"/>
          </pc:sldLayoutMkLst>
          <pc:spChg chg="mod">
            <ac:chgData name="Megan Faller" userId="9d1e07f7-a773-4974-a6b0-b3caef776a66" providerId="ADAL" clId="{754475DE-F1CB-4EE4-BA26-9381B557B278}" dt="2022-09-15T11:15:54.292" v="39"/>
            <ac:spMkLst>
              <pc:docMk/>
              <pc:sldMasterMk cId="2231077783" sldId="2147484135"/>
              <pc:sldLayoutMk cId="990981646" sldId="2147484145"/>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90981646" sldId="2147484145"/>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90981646" sldId="2147484145"/>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90981646" sldId="2147484145"/>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90981646" sldId="2147484145"/>
              <ac:picMk id="9" creationId="{BBC010BD-48D2-64ED-66A8-8E7B33F65E14}"/>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061366705" sldId="2147484146"/>
          </pc:sldLayoutMkLst>
          <pc:spChg chg="mod">
            <ac:chgData name="Megan Faller" userId="9d1e07f7-a773-4974-a6b0-b3caef776a66" providerId="ADAL" clId="{754475DE-F1CB-4EE4-BA26-9381B557B278}" dt="2022-09-15T11:15:54.292" v="39"/>
            <ac:spMkLst>
              <pc:docMk/>
              <pc:sldMasterMk cId="2231077783" sldId="2147484135"/>
              <pc:sldLayoutMk cId="4061366705" sldId="2147484146"/>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061366705" sldId="2147484146"/>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061366705" sldId="2147484146"/>
              <ac:picMk id="6" creationId="{EBD05F74-6647-8CCE-0CBC-9B1A98222FB7}"/>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739461892" sldId="2147484147"/>
          </pc:sldLayoutMkLst>
          <pc:spChg chg="mod">
            <ac:chgData name="Megan Faller" userId="9d1e07f7-a773-4974-a6b0-b3caef776a66" providerId="ADAL" clId="{754475DE-F1CB-4EE4-BA26-9381B557B278}" dt="2022-09-15T11:15:54.292" v="39"/>
            <ac:spMkLst>
              <pc:docMk/>
              <pc:sldMasterMk cId="4044377718" sldId="2147483909"/>
              <pc:sldLayoutMk cId="1739461892" sldId="214748414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39461892" sldId="214748414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739461892" sldId="214748414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739461892" sldId="2147484147"/>
              <ac:picMk id="8" creationId="{D02372AC-4B0D-7CF6-F5E9-085AA9C0E88A}"/>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147815449" sldId="2147484148"/>
          </pc:sldLayoutMkLst>
          <pc:spChg chg="mod">
            <ac:chgData name="Megan Faller" userId="9d1e07f7-a773-4974-a6b0-b3caef776a66" providerId="ADAL" clId="{754475DE-F1CB-4EE4-BA26-9381B557B278}" dt="2022-09-15T11:15:54.292" v="39"/>
            <ac:spMkLst>
              <pc:docMk/>
              <pc:sldMasterMk cId="2231077783" sldId="2147484135"/>
              <pc:sldLayoutMk cId="4147815449" sldId="214748414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147815449" sldId="2147484148"/>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147815449" sldId="2147484148"/>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147815449" sldId="2147484148"/>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147815449" sldId="2147484148"/>
              <ac:picMk id="9" creationId="{3891EBC7-3B36-240C-6456-A622B04EAEE2}"/>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049286283" sldId="2147484149"/>
          </pc:sldLayoutMkLst>
          <pc:spChg chg="mod">
            <ac:chgData name="Megan Faller" userId="9d1e07f7-a773-4974-a6b0-b3caef776a66" providerId="ADAL" clId="{754475DE-F1CB-4EE4-BA26-9381B557B278}" dt="2022-09-15T11:15:54.292" v="39"/>
            <ac:spMkLst>
              <pc:docMk/>
              <pc:sldMasterMk cId="2231077783" sldId="2147484135"/>
              <pc:sldLayoutMk cId="1049286283" sldId="2147484149"/>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049286283" sldId="2147484149"/>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049286283" sldId="2147484149"/>
              <ac:picMk id="5" creationId="{6D288374-BA4B-7D06-B044-72299EB5F5D1}"/>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717717414" sldId="2147484150"/>
          </pc:sldLayoutMkLst>
          <pc:spChg chg="mod">
            <ac:chgData name="Megan Faller" userId="9d1e07f7-a773-4974-a6b0-b3caef776a66" providerId="ADAL" clId="{754475DE-F1CB-4EE4-BA26-9381B557B278}" dt="2022-09-15T11:15:54.292" v="39"/>
            <ac:spMkLst>
              <pc:docMk/>
              <pc:sldMasterMk cId="4044377718" sldId="2147483909"/>
              <pc:sldLayoutMk cId="717717414" sldId="2147484150"/>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717717414" sldId="2147484150"/>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717717414" sldId="2147484150"/>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717717414" sldId="2147484150"/>
              <ac:picMk id="7" creationId="{00EF0630-6716-601E-4F77-3E426ED7CE75}"/>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071972284" sldId="2147484151"/>
          </pc:sldLayoutMkLst>
          <pc:spChg chg="mod">
            <ac:chgData name="Megan Faller" userId="9d1e07f7-a773-4974-a6b0-b3caef776a66" providerId="ADAL" clId="{754475DE-F1CB-4EE4-BA26-9381B557B278}" dt="2022-09-15T11:15:54.292" v="39"/>
            <ac:spMkLst>
              <pc:docMk/>
              <pc:sldMasterMk cId="2231077783" sldId="2147484135"/>
              <pc:sldLayoutMk cId="4071972284" sldId="2147484151"/>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071972284" sldId="2147484151"/>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071972284" sldId="2147484151"/>
              <ac:picMk id="5" creationId="{E993292B-9CA0-C604-68E0-79A1D05DE4F1}"/>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796638365" sldId="2147484152"/>
          </pc:sldLayoutMkLst>
          <pc:spChg chg="mod">
            <ac:chgData name="Megan Faller" userId="9d1e07f7-a773-4974-a6b0-b3caef776a66" providerId="ADAL" clId="{754475DE-F1CB-4EE4-BA26-9381B557B278}" dt="2022-09-15T11:15:54.292" v="39"/>
            <ac:spMkLst>
              <pc:docMk/>
              <pc:sldMasterMk cId="4044377718" sldId="2147483909"/>
              <pc:sldLayoutMk cId="2796638365" sldId="2147484152"/>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796638365" sldId="2147484152"/>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796638365" sldId="2147484152"/>
              <ac:picMk id="6" creationId="{754F1076-6ADB-CCFA-767F-4529215A3846}"/>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00769838" sldId="2147484153"/>
          </pc:sldLayoutMkLst>
          <pc:spChg chg="mod">
            <ac:chgData name="Megan Faller" userId="9d1e07f7-a773-4974-a6b0-b3caef776a66" providerId="ADAL" clId="{754475DE-F1CB-4EE4-BA26-9381B557B278}" dt="2022-09-15T11:15:54.292" v="39"/>
            <ac:spMkLst>
              <pc:docMk/>
              <pc:sldMasterMk cId="2231077783" sldId="2147484135"/>
              <pc:sldLayoutMk cId="900769838" sldId="214748415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00769838" sldId="2147484153"/>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00769838" sldId="2147484153"/>
              <ac:picMk id="5" creationId="{AA497F6C-7E2E-21CA-F58C-3D4BCAC746DC}"/>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1381867737" sldId="2147484154"/>
          </pc:sldLayoutMkLst>
          <pc:spChg chg="mod">
            <ac:chgData name="Megan Faller" userId="9d1e07f7-a773-4974-a6b0-b3caef776a66" providerId="ADAL" clId="{754475DE-F1CB-4EE4-BA26-9381B557B278}" dt="2022-09-15T11:15:54.292" v="39"/>
            <ac:spMkLst>
              <pc:docMk/>
              <pc:sldMasterMk cId="4044377718" sldId="2147483909"/>
              <pc:sldLayoutMk cId="1381867737" sldId="2147484154"/>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81867737" sldId="2147484154"/>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1381867737" sldId="2147484154"/>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1381867737" sldId="2147484154"/>
              <ac:picMk id="7" creationId="{320795FD-FF36-048F-37CF-AA7DE912B656}"/>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4201211838" sldId="2147484155"/>
          </pc:sldLayoutMkLst>
          <pc:spChg chg="mod">
            <ac:chgData name="Megan Faller" userId="9d1e07f7-a773-4974-a6b0-b3caef776a66" providerId="ADAL" clId="{754475DE-F1CB-4EE4-BA26-9381B557B278}" dt="2022-09-15T11:15:54.292" v="39"/>
            <ac:spMkLst>
              <pc:docMk/>
              <pc:sldMasterMk cId="2231077783" sldId="2147484135"/>
              <pc:sldLayoutMk cId="4201211838" sldId="2147484155"/>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201211838" sldId="2147484155"/>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201211838" sldId="2147484155"/>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4201211838" sldId="2147484155"/>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4201211838" sldId="2147484155"/>
              <ac:picMk id="7" creationId="{743C30E8-A9A5-4E61-41E8-E6FD741FCD5D}"/>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636378014" sldId="2147484156"/>
          </pc:sldLayoutMkLst>
          <pc:spChg chg="mod">
            <ac:chgData name="Megan Faller" userId="9d1e07f7-a773-4974-a6b0-b3caef776a66" providerId="ADAL" clId="{754475DE-F1CB-4EE4-BA26-9381B557B278}" dt="2022-09-15T11:15:54.292" v="39"/>
            <ac:spMkLst>
              <pc:docMk/>
              <pc:sldMasterMk cId="2231077783" sldId="2147484135"/>
              <pc:sldLayoutMk cId="1636378014" sldId="2147484156"/>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636378014" sldId="2147484156"/>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636378014" sldId="2147484156"/>
              <ac:picMk id="6" creationId="{0E353C89-3B42-364A-FEA4-0797E449037C}"/>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2926600" sldId="2147484157"/>
          </pc:sldLayoutMkLst>
          <pc:spChg chg="mod">
            <ac:chgData name="Megan Faller" userId="9d1e07f7-a773-4974-a6b0-b3caef776a66" providerId="ADAL" clId="{754475DE-F1CB-4EE4-BA26-9381B557B278}" dt="2022-09-15T11:15:54.292" v="39"/>
            <ac:spMkLst>
              <pc:docMk/>
              <pc:sldMasterMk cId="4044377718" sldId="2147483909"/>
              <pc:sldLayoutMk cId="22926600" sldId="214748415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926600" sldId="214748415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926600" sldId="214748415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2926600" sldId="2147484157"/>
              <ac:picMk id="7" creationId="{75ED96B6-CA2A-4DE6-91A8-38F4CF93474A}"/>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933151558" sldId="2147484158"/>
          </pc:sldLayoutMkLst>
          <pc:spChg chg="mod">
            <ac:chgData name="Megan Faller" userId="9d1e07f7-a773-4974-a6b0-b3caef776a66" providerId="ADAL" clId="{754475DE-F1CB-4EE4-BA26-9381B557B278}" dt="2022-09-15T11:15:54.292" v="39"/>
            <ac:spMkLst>
              <pc:docMk/>
              <pc:sldMasterMk cId="2231077783" sldId="2147484135"/>
              <pc:sldLayoutMk cId="2933151558" sldId="214748415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933151558" sldId="2147484158"/>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933151558" sldId="2147484158"/>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933151558" sldId="2147484158"/>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933151558" sldId="2147484158"/>
              <ac:picMk id="7" creationId="{1B3C0BD5-3737-1942-7589-FAA6AC0A5EDF}"/>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520446507" sldId="2147484159"/>
          </pc:sldLayoutMkLst>
          <pc:spChg chg="mod">
            <ac:chgData name="Megan Faller" userId="9d1e07f7-a773-4974-a6b0-b3caef776a66" providerId="ADAL" clId="{754475DE-F1CB-4EE4-BA26-9381B557B278}" dt="2022-09-15T11:15:54.292" v="39"/>
            <ac:spMkLst>
              <pc:docMk/>
              <pc:sldMasterMk cId="2231077783" sldId="2147484135"/>
              <pc:sldLayoutMk cId="520446507" sldId="2147484159"/>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520446507" sldId="2147484159"/>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520446507" sldId="2147484159"/>
              <ac:picMk id="6" creationId="{3AA2D22D-D1AC-4090-8324-23FACDEB614C}"/>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4274099100" sldId="2147484160"/>
          </pc:sldLayoutMkLst>
          <pc:spChg chg="mod">
            <ac:chgData name="Megan Faller" userId="9d1e07f7-a773-4974-a6b0-b3caef776a66" providerId="ADAL" clId="{754475DE-F1CB-4EE4-BA26-9381B557B278}" dt="2022-09-15T11:15:54.292" v="39"/>
            <ac:spMkLst>
              <pc:docMk/>
              <pc:sldMasterMk cId="4044377718" sldId="2147483909"/>
              <pc:sldLayoutMk cId="4274099100" sldId="2147484160"/>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4274099100" sldId="2147484160"/>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274099100" sldId="2147484160"/>
              <ac:picMk id="6" creationId="{FCA3672A-8C39-1BEA-7558-7279ADD6D847}"/>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36767809" sldId="2147484162"/>
          </pc:sldLayoutMkLst>
          <pc:spChg chg="mod">
            <ac:chgData name="Megan Faller" userId="9d1e07f7-a773-4974-a6b0-b3caef776a66" providerId="ADAL" clId="{754475DE-F1CB-4EE4-BA26-9381B557B278}" dt="2022-09-15T11:15:54.292" v="39"/>
            <ac:spMkLst>
              <pc:docMk/>
              <pc:sldMasterMk cId="4044377718" sldId="2147483909"/>
              <pc:sldLayoutMk cId="336767809" sldId="214748416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36767809" sldId="2147484162"/>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36767809" sldId="2147484162"/>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36767809" sldId="2147484162"/>
              <ac:picMk id="8" creationId="{8EDADA59-20C0-2EBD-0165-5CD8A948947C}"/>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651027679" sldId="2147484163"/>
          </pc:sldLayoutMkLst>
          <pc:spChg chg="mod">
            <ac:chgData name="Megan Faller" userId="9d1e07f7-a773-4974-a6b0-b3caef776a66" providerId="ADAL" clId="{754475DE-F1CB-4EE4-BA26-9381B557B278}" dt="2022-09-15T11:15:54.292" v="39"/>
            <ac:spMkLst>
              <pc:docMk/>
              <pc:sldMasterMk cId="2231077783" sldId="2147484135"/>
              <pc:sldLayoutMk cId="2651027679" sldId="214748416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027679" sldId="2147484163"/>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027679" sldId="2147484163"/>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027679" sldId="2147484163"/>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651027679" sldId="2147484163"/>
              <ac:picMk id="9" creationId="{5A51B395-4E5C-BE35-EC44-AD46DECA5F31}"/>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3079870494" sldId="2147484164"/>
          </pc:sldLayoutMkLst>
          <pc:spChg chg="mod">
            <ac:chgData name="Megan Faller" userId="9d1e07f7-a773-4974-a6b0-b3caef776a66" providerId="ADAL" clId="{754475DE-F1CB-4EE4-BA26-9381B557B278}" dt="2022-09-15T11:15:54.292" v="39"/>
            <ac:spMkLst>
              <pc:docMk/>
              <pc:sldMasterMk cId="2231077783" sldId="2147484135"/>
              <pc:sldLayoutMk cId="3079870494" sldId="2147484164"/>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3079870494" sldId="2147484164"/>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3079870494" sldId="2147484164"/>
              <ac:picMk id="6" creationId="{C34E8A3F-A22E-7D0E-6B37-579740CBEC16}"/>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526715827" sldId="2147484165"/>
          </pc:sldLayoutMkLst>
          <pc:spChg chg="mod">
            <ac:chgData name="Megan Faller" userId="9d1e07f7-a773-4974-a6b0-b3caef776a66" providerId="ADAL" clId="{754475DE-F1CB-4EE4-BA26-9381B557B278}" dt="2022-09-15T11:15:54.292" v="39"/>
            <ac:spMkLst>
              <pc:docMk/>
              <pc:sldMasterMk cId="4044377718" sldId="2147483909"/>
              <pc:sldLayoutMk cId="2526715827" sldId="2147484165"/>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526715827" sldId="2147484165"/>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526715827" sldId="2147484165"/>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526715827" sldId="2147484165"/>
              <ac:picMk id="7" creationId="{9F1CFC49-DA9B-B3F0-C338-A4C86161FD0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4063169990" sldId="2147484166"/>
          </pc:sldLayoutMkLst>
          <pc:spChg chg="mod">
            <ac:chgData name="Megan Faller" userId="9d1e07f7-a773-4974-a6b0-b3caef776a66" providerId="ADAL" clId="{754475DE-F1CB-4EE4-BA26-9381B557B278}" dt="2022-09-15T11:15:54.292" v="39"/>
            <ac:spMkLst>
              <pc:docMk/>
              <pc:sldMasterMk cId="4044377718" sldId="2147483909"/>
              <pc:sldLayoutMk cId="4063169990" sldId="2147484166"/>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4063169990" sldId="2147484166"/>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4063169990" sldId="2147484166"/>
              <ac:picMk id="6" creationId="{02E74FE2-E390-DD0C-C0E6-17C02C100B79}"/>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3714108329" sldId="2147484167"/>
          </pc:sldLayoutMkLst>
          <pc:spChg chg="mod">
            <ac:chgData name="Megan Faller" userId="9d1e07f7-a773-4974-a6b0-b3caef776a66" providerId="ADAL" clId="{754475DE-F1CB-4EE4-BA26-9381B557B278}" dt="2022-09-15T11:15:54.292" v="39"/>
            <ac:spMkLst>
              <pc:docMk/>
              <pc:sldMasterMk cId="2231077783" sldId="2147484135"/>
              <pc:sldLayoutMk cId="3714108329" sldId="2147484167"/>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3714108329" sldId="2147484167"/>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3714108329" sldId="2147484167"/>
              <ac:picMk id="5" creationId="{2070F2CD-3938-020C-F90F-93D24659624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620959124" sldId="2147484168"/>
          </pc:sldLayoutMkLst>
          <pc:spChg chg="mod">
            <ac:chgData name="Megan Faller" userId="9d1e07f7-a773-4974-a6b0-b3caef776a66" providerId="ADAL" clId="{754475DE-F1CB-4EE4-BA26-9381B557B278}" dt="2022-09-15T11:15:54.292" v="39"/>
            <ac:spMkLst>
              <pc:docMk/>
              <pc:sldMasterMk cId="4044377718" sldId="2147483909"/>
              <pc:sldLayoutMk cId="2620959124" sldId="2147484168"/>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620959124" sldId="2147484168"/>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620959124" sldId="2147484168"/>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620959124" sldId="2147484168"/>
              <ac:picMk id="8" creationId="{38D6B9C7-64DD-AE8F-E2E8-CFB01C4AF421}"/>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385987568" sldId="2147484169"/>
          </pc:sldLayoutMkLst>
          <pc:spChg chg="mod">
            <ac:chgData name="Megan Faller" userId="9d1e07f7-a773-4974-a6b0-b3caef776a66" providerId="ADAL" clId="{754475DE-F1CB-4EE4-BA26-9381B557B278}" dt="2022-09-15T11:15:54.292" v="39"/>
            <ac:spMkLst>
              <pc:docMk/>
              <pc:sldMasterMk cId="2231077783" sldId="2147484135"/>
              <pc:sldLayoutMk cId="1385987568" sldId="2147484169"/>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385987568" sldId="2147484169"/>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385987568" sldId="2147484169"/>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385987568" sldId="2147484169"/>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1385987568" sldId="2147484169"/>
              <ac:picMk id="7" creationId="{7B0E475F-EDEE-4127-BAC8-548E109F0CD0}"/>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651349537" sldId="2147484170"/>
          </pc:sldLayoutMkLst>
          <pc:spChg chg="mod">
            <ac:chgData name="Megan Faller" userId="9d1e07f7-a773-4974-a6b0-b3caef776a66" providerId="ADAL" clId="{754475DE-F1CB-4EE4-BA26-9381B557B278}" dt="2022-09-15T11:15:54.292" v="39"/>
            <ac:spMkLst>
              <pc:docMk/>
              <pc:sldMasterMk cId="2231077783" sldId="2147484135"/>
              <pc:sldLayoutMk cId="2651349537" sldId="2147484170"/>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651349537" sldId="2147484170"/>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651349537" sldId="2147484170"/>
              <ac:picMk id="6" creationId="{809F4343-E9EA-D78A-82F5-E9B3C55E63FE}"/>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46760951" sldId="2147484171"/>
          </pc:sldLayoutMkLst>
          <pc:spChg chg="mod">
            <ac:chgData name="Megan Faller" userId="9d1e07f7-a773-4974-a6b0-b3caef776a66" providerId="ADAL" clId="{754475DE-F1CB-4EE4-BA26-9381B557B278}" dt="2022-09-15T11:15:54.292" v="39"/>
            <ac:spMkLst>
              <pc:docMk/>
              <pc:sldMasterMk cId="2231077783" sldId="2147484135"/>
              <pc:sldLayoutMk cId="946760951" sldId="2147484171"/>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46760951" sldId="2147484171"/>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46760951" sldId="2147484171"/>
              <ac:picMk id="6" creationId="{21489CB0-BB12-F02D-EA4F-EFBF22D20909}"/>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895143706" sldId="2147484172"/>
          </pc:sldLayoutMkLst>
          <pc:spChg chg="mod">
            <ac:chgData name="Megan Faller" userId="9d1e07f7-a773-4974-a6b0-b3caef776a66" providerId="ADAL" clId="{754475DE-F1CB-4EE4-BA26-9381B557B278}" dt="2022-09-15T11:15:54.292" v="39"/>
            <ac:spMkLst>
              <pc:docMk/>
              <pc:sldMasterMk cId="4044377718" sldId="2147483909"/>
              <pc:sldLayoutMk cId="895143706" sldId="2147484172"/>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895143706" sldId="2147484172"/>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895143706" sldId="2147484172"/>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3611086349" sldId="2147484173"/>
          </pc:sldLayoutMkLst>
          <pc:spChg chg="mod">
            <ac:chgData name="Megan Faller" userId="9d1e07f7-a773-4974-a6b0-b3caef776a66" providerId="ADAL" clId="{754475DE-F1CB-4EE4-BA26-9381B557B278}" dt="2022-09-15T11:15:54.292" v="39"/>
            <ac:spMkLst>
              <pc:docMk/>
              <pc:sldMasterMk cId="2231077783" sldId="2147484135"/>
              <pc:sldLayoutMk cId="3611086349" sldId="214748417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3611086349" sldId="2147484173"/>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3611086349" sldId="2147484173"/>
              <ac:picMk id="6" creationId="{841C83B4-ED60-1339-6319-2FBA444060AB}"/>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702388956" sldId="2147484174"/>
          </pc:sldLayoutMkLst>
          <pc:spChg chg="mod">
            <ac:chgData name="Megan Faller" userId="9d1e07f7-a773-4974-a6b0-b3caef776a66" providerId="ADAL" clId="{754475DE-F1CB-4EE4-BA26-9381B557B278}" dt="2022-09-15T11:15:54.292" v="39"/>
            <ac:spMkLst>
              <pc:docMk/>
              <pc:sldMasterMk cId="4044377718" sldId="2147483909"/>
              <pc:sldLayoutMk cId="2702388956" sldId="2147484174"/>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702388956" sldId="2147484174"/>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702388956" sldId="2147484174"/>
              <ac:picMk id="5" creationId="{21436783-8F36-BE58-2C50-817B0B2C7A53}"/>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12677703" sldId="2147484175"/>
          </pc:sldLayoutMkLst>
          <pc:spChg chg="mod">
            <ac:chgData name="Megan Faller" userId="9d1e07f7-a773-4974-a6b0-b3caef776a66" providerId="ADAL" clId="{754475DE-F1CB-4EE4-BA26-9381B557B278}" dt="2022-09-15T11:15:54.292" v="39"/>
            <ac:spMkLst>
              <pc:docMk/>
              <pc:sldMasterMk cId="4044377718" sldId="2147483909"/>
              <pc:sldLayoutMk cId="312677703" sldId="2147484175"/>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312677703" sldId="2147484175"/>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12677703" sldId="2147484175"/>
              <ac:picMk id="6" creationId="{CF701F36-C64E-48B7-A3B1-20C39B6F413C}"/>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062273833" sldId="2147484176"/>
          </pc:sldLayoutMkLst>
          <pc:spChg chg="mod">
            <ac:chgData name="Megan Faller" userId="9d1e07f7-a773-4974-a6b0-b3caef776a66" providerId="ADAL" clId="{754475DE-F1CB-4EE4-BA26-9381B557B278}" dt="2022-09-15T11:15:54.292" v="39"/>
            <ac:spMkLst>
              <pc:docMk/>
              <pc:sldMasterMk cId="2231077783" sldId="2147484135"/>
              <pc:sldLayoutMk cId="2062273833" sldId="2147484176"/>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062273833" sldId="2147484176"/>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062273833" sldId="2147484176"/>
              <ac:picMk id="6" creationId="{51F0DB16-6382-9AF8-2FC9-0BE38AA82A0A}"/>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222108146" sldId="2147484177"/>
          </pc:sldLayoutMkLst>
          <pc:spChg chg="mod">
            <ac:chgData name="Megan Faller" userId="9d1e07f7-a773-4974-a6b0-b3caef776a66" providerId="ADAL" clId="{754475DE-F1CB-4EE4-BA26-9381B557B278}" dt="2022-09-15T11:15:54.292" v="39"/>
            <ac:spMkLst>
              <pc:docMk/>
              <pc:sldMasterMk cId="4044377718" sldId="2147483909"/>
              <pc:sldLayoutMk cId="222108146" sldId="2147484177"/>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2108146" sldId="2147484177"/>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22108146" sldId="2147484177"/>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222108146" sldId="2147484177"/>
              <ac:picMk id="8" creationId="{AF1155AF-F67E-07B2-B362-F4BE0AC6CB28}"/>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384681052" sldId="2147484178"/>
          </pc:sldLayoutMkLst>
          <pc:spChg chg="mod">
            <ac:chgData name="Megan Faller" userId="9d1e07f7-a773-4974-a6b0-b3caef776a66" providerId="ADAL" clId="{754475DE-F1CB-4EE4-BA26-9381B557B278}" dt="2022-09-15T11:15:54.292" v="39"/>
            <ac:spMkLst>
              <pc:docMk/>
              <pc:sldMasterMk cId="2231077783" sldId="2147484135"/>
              <pc:sldLayoutMk cId="2384681052" sldId="214748417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384681052" sldId="2147484178"/>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384681052" sldId="2147484178"/>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384681052" sldId="2147484178"/>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384681052" sldId="2147484178"/>
              <ac:picMk id="7" creationId="{02DFEE92-B9C3-6401-AE97-BA91E9A2E480}"/>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182349192" sldId="2147484179"/>
          </pc:sldLayoutMkLst>
          <pc:spChg chg="mod">
            <ac:chgData name="Megan Faller" userId="9d1e07f7-a773-4974-a6b0-b3caef776a66" providerId="ADAL" clId="{754475DE-F1CB-4EE4-BA26-9381B557B278}" dt="2022-09-15T11:15:54.292" v="39"/>
            <ac:spMkLst>
              <pc:docMk/>
              <pc:sldMasterMk cId="4044377718" sldId="2147483909"/>
              <pc:sldLayoutMk cId="3182349192" sldId="2147484179"/>
              <ac:spMk id="1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182349192" sldId="2147484179"/>
              <ac:spMk id="17"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182349192" sldId="2147484179"/>
              <ac:picMk id="6" creationId="{0E67C936-1812-23F8-990A-1296A5064262}"/>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582556952" sldId="2147484180"/>
          </pc:sldLayoutMkLst>
          <pc:spChg chg="mod">
            <ac:chgData name="Megan Faller" userId="9d1e07f7-a773-4974-a6b0-b3caef776a66" providerId="ADAL" clId="{754475DE-F1CB-4EE4-BA26-9381B557B278}" dt="2022-09-15T11:15:54.292" v="39"/>
            <ac:spMkLst>
              <pc:docMk/>
              <pc:sldMasterMk cId="4044377718" sldId="2147483909"/>
              <pc:sldLayoutMk cId="582556952" sldId="2147484180"/>
              <ac:spMk id="9" creationId="{A8741623-8AAC-4D35-8D66-4128EFEE5493}"/>
            </ac:spMkLst>
          </pc:spChg>
          <pc:spChg chg="mod">
            <ac:chgData name="Megan Faller" userId="9d1e07f7-a773-4974-a6b0-b3caef776a66" providerId="ADAL" clId="{754475DE-F1CB-4EE4-BA26-9381B557B278}" dt="2022-09-15T11:15:54.292" v="39"/>
            <ac:spMkLst>
              <pc:docMk/>
              <pc:sldMasterMk cId="4044377718" sldId="2147483909"/>
              <pc:sldLayoutMk cId="582556952" sldId="2147484180"/>
              <ac:spMk id="15"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582556952" sldId="2147484180"/>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918657197" sldId="2147484181"/>
          </pc:sldLayoutMkLst>
          <pc:spChg chg="mod">
            <ac:chgData name="Megan Faller" userId="9d1e07f7-a773-4974-a6b0-b3caef776a66" providerId="ADAL" clId="{754475DE-F1CB-4EE4-BA26-9381B557B278}" dt="2022-09-15T11:15:54.292" v="39"/>
            <ac:spMkLst>
              <pc:docMk/>
              <pc:sldMasterMk cId="2231077783" sldId="2147484135"/>
              <pc:sldLayoutMk cId="918657197" sldId="2147484181"/>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918657197" sldId="2147484181"/>
              <ac:spMk id="3"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918657197" sldId="2147484181"/>
              <ac:picMk id="5" creationId="{F8644756-664F-C2B1-D7D7-BD70F2CB1D4D}"/>
            </ac:picMkLst>
          </pc:picChg>
        </pc:sldLayoutChg>
        <pc:sldLayoutChg chg="modSp">
          <pc:chgData name="Megan Faller" userId="9d1e07f7-a773-4974-a6b0-b3caef776a66" providerId="ADAL" clId="{754475DE-F1CB-4EE4-BA26-9381B557B278}" dt="2022-09-15T11:15:54.292" v="39"/>
          <pc:sldLayoutMkLst>
            <pc:docMk/>
            <pc:sldMasterMk cId="4044377718" sldId="2147483909"/>
            <pc:sldLayoutMk cId="3003119418" sldId="2147484182"/>
          </pc:sldLayoutMkLst>
          <pc:spChg chg="mod">
            <ac:chgData name="Megan Faller" userId="9d1e07f7-a773-4974-a6b0-b3caef776a66" providerId="ADAL" clId="{754475DE-F1CB-4EE4-BA26-9381B557B278}" dt="2022-09-15T11:15:54.292" v="39"/>
            <ac:spMkLst>
              <pc:docMk/>
              <pc:sldMasterMk cId="4044377718" sldId="2147483909"/>
              <pc:sldLayoutMk cId="3003119418" sldId="2147484182"/>
              <ac:spMk id="2"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003119418" sldId="2147484182"/>
              <ac:spMk id="3"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3003119418" sldId="2147484182"/>
              <ac:spMk id="6" creationId="{00000000-0000-0000-0000-000000000000}"/>
            </ac:spMkLst>
          </pc:spChg>
          <pc:picChg chg="mod">
            <ac:chgData name="Megan Faller" userId="9d1e07f7-a773-4974-a6b0-b3caef776a66" providerId="ADAL" clId="{754475DE-F1CB-4EE4-BA26-9381B557B278}" dt="2022-09-15T11:15:54.292" v="39"/>
            <ac:picMkLst>
              <pc:docMk/>
              <pc:sldMasterMk cId="4044377718" sldId="2147483909"/>
              <pc:sldLayoutMk cId="3003119418" sldId="2147484182"/>
              <ac:picMk id="7" creationId="{B3FA0753-CCB0-4477-276D-3253A89B2B06}"/>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2836451316" sldId="2147484183"/>
          </pc:sldLayoutMkLst>
          <pc:spChg chg="mod">
            <ac:chgData name="Megan Faller" userId="9d1e07f7-a773-4974-a6b0-b3caef776a66" providerId="ADAL" clId="{754475DE-F1CB-4EE4-BA26-9381B557B278}" dt="2022-09-15T11:15:54.292" v="39"/>
            <ac:spMkLst>
              <pc:docMk/>
              <pc:sldMasterMk cId="2231077783" sldId="2147484135"/>
              <pc:sldLayoutMk cId="2836451316" sldId="2147484183"/>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836451316" sldId="2147484183"/>
              <ac:spMk id="3"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836451316" sldId="2147484183"/>
              <ac:spMk id="5"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2836451316" sldId="2147484183"/>
              <ac:spMk id="8" creationId="{00000000-0000-0000-0000-000000000000}"/>
            </ac:spMkLst>
          </pc:spChg>
          <pc:picChg chg="mod">
            <ac:chgData name="Megan Faller" userId="9d1e07f7-a773-4974-a6b0-b3caef776a66" providerId="ADAL" clId="{754475DE-F1CB-4EE4-BA26-9381B557B278}" dt="2022-09-15T11:15:54.292" v="39"/>
            <ac:picMkLst>
              <pc:docMk/>
              <pc:sldMasterMk cId="2231077783" sldId="2147484135"/>
              <pc:sldLayoutMk cId="2836451316" sldId="2147484183"/>
              <ac:picMk id="7" creationId="{5B134735-6F02-7E01-B621-7092AF712480}"/>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1625196740" sldId="2147484184"/>
          </pc:sldLayoutMkLst>
          <pc:spChg chg="mod">
            <ac:chgData name="Megan Faller" userId="9d1e07f7-a773-4974-a6b0-b3caef776a66" providerId="ADAL" clId="{754475DE-F1CB-4EE4-BA26-9381B557B278}" dt="2022-09-15T11:15:54.292" v="39"/>
            <ac:spMkLst>
              <pc:docMk/>
              <pc:sldMasterMk cId="2231077783" sldId="2147484135"/>
              <pc:sldLayoutMk cId="1625196740" sldId="2147484184"/>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1625196740" sldId="2147484184"/>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4044377718" sldId="2147483909"/>
            <pc:sldLayoutMk cId="215439299" sldId="2147484186"/>
          </pc:sldLayoutMkLst>
          <pc:spChg chg="mod">
            <ac:chgData name="Megan Faller" userId="9d1e07f7-a773-4974-a6b0-b3caef776a66" providerId="ADAL" clId="{754475DE-F1CB-4EE4-BA26-9381B557B278}" dt="2022-09-15T11:15:54.292" v="39"/>
            <ac:spMkLst>
              <pc:docMk/>
              <pc:sldMasterMk cId="4044377718" sldId="2147483909"/>
              <pc:sldLayoutMk cId="215439299" sldId="2147484186"/>
              <ac:spMk id="5" creationId="{00000000-0000-0000-0000-000000000000}"/>
            </ac:spMkLst>
          </pc:spChg>
          <pc:spChg chg="mod">
            <ac:chgData name="Megan Faller" userId="9d1e07f7-a773-4974-a6b0-b3caef776a66" providerId="ADAL" clId="{754475DE-F1CB-4EE4-BA26-9381B557B278}" dt="2022-09-15T11:15:54.292" v="39"/>
            <ac:spMkLst>
              <pc:docMk/>
              <pc:sldMasterMk cId="4044377718" sldId="2147483909"/>
              <pc:sldLayoutMk cId="215439299" sldId="2147484186"/>
              <ac:spMk id="12"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231077783" sldId="2147484135"/>
            <pc:sldLayoutMk cId="3609239297" sldId="2147484187"/>
          </pc:sldLayoutMkLst>
          <pc:picChg chg="mod">
            <ac:chgData name="Megan Faller" userId="9d1e07f7-a773-4974-a6b0-b3caef776a66" providerId="ADAL" clId="{754475DE-F1CB-4EE4-BA26-9381B557B278}" dt="2022-09-15T11:15:54.292" v="39"/>
            <ac:picMkLst>
              <pc:docMk/>
              <pc:sldMasterMk cId="2231077783" sldId="2147484135"/>
              <pc:sldLayoutMk cId="3609239297" sldId="2147484187"/>
              <ac:picMk id="3" creationId="{B4FF8541-1BB8-AE4C-68BA-A7387CEAEF42}"/>
            </ac:picMkLst>
          </pc:picChg>
        </pc:sldLayoutChg>
        <pc:sldLayoutChg chg="modSp">
          <pc:chgData name="Megan Faller" userId="9d1e07f7-a773-4974-a6b0-b3caef776a66" providerId="ADAL" clId="{754475DE-F1CB-4EE4-BA26-9381B557B278}" dt="2022-09-15T11:15:54.292" v="39"/>
          <pc:sldLayoutMkLst>
            <pc:docMk/>
            <pc:sldMasterMk cId="2231077783" sldId="2147484135"/>
            <pc:sldLayoutMk cId="686346335" sldId="2147484188"/>
          </pc:sldLayoutMkLst>
          <pc:spChg chg="mod">
            <ac:chgData name="Megan Faller" userId="9d1e07f7-a773-4974-a6b0-b3caef776a66" providerId="ADAL" clId="{754475DE-F1CB-4EE4-BA26-9381B557B278}" dt="2022-09-15T11:15:54.292" v="39"/>
            <ac:spMkLst>
              <pc:docMk/>
              <pc:sldMasterMk cId="2231077783" sldId="2147484135"/>
              <pc:sldLayoutMk cId="686346335" sldId="2147484188"/>
              <ac:spMk id="2" creationId="{00000000-0000-0000-0000-000000000000}"/>
            </ac:spMkLst>
          </pc:spChg>
          <pc:spChg chg="mod">
            <ac:chgData name="Megan Faller" userId="9d1e07f7-a773-4974-a6b0-b3caef776a66" providerId="ADAL" clId="{754475DE-F1CB-4EE4-BA26-9381B557B278}" dt="2022-09-15T11:15:54.292" v="39"/>
            <ac:spMkLst>
              <pc:docMk/>
              <pc:sldMasterMk cId="2231077783" sldId="2147484135"/>
              <pc:sldLayoutMk cId="686346335" sldId="2147484188"/>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2231077783" sldId="2147484135"/>
            <pc:sldLayoutMk cId="3101647105" sldId="2147484189"/>
          </pc:sldLayoutMkLst>
          <pc:picChg chg="mod">
            <ac:chgData name="Megan Faller" userId="9d1e07f7-a773-4974-a6b0-b3caef776a66" providerId="ADAL" clId="{754475DE-F1CB-4EE4-BA26-9381B557B278}" dt="2022-09-15T11:15:54.292" v="39"/>
            <ac:picMkLst>
              <pc:docMk/>
              <pc:sldMasterMk cId="2231077783" sldId="2147484135"/>
              <pc:sldLayoutMk cId="3101647105" sldId="2147484189"/>
              <ac:picMk id="3" creationId="{80026AA8-28C8-E085-DDBD-6471019BC919}"/>
            </ac:picMkLst>
          </pc:picChg>
        </pc:sldLayoutChg>
      </pc:sldMasterChg>
      <pc:sldMasterChg chg="modSp modSldLayout">
        <pc:chgData name="Megan Faller" userId="9d1e07f7-a773-4974-a6b0-b3caef776a66" providerId="ADAL" clId="{754475DE-F1CB-4EE4-BA26-9381B557B278}" dt="2022-09-15T11:15:54.292" v="39"/>
        <pc:sldMasterMkLst>
          <pc:docMk/>
          <pc:sldMasterMk cId="1841781050" sldId="2147484359"/>
        </pc:sldMasterMkLst>
        <pc:spChg chg="mod">
          <ac:chgData name="Megan Faller" userId="9d1e07f7-a773-4974-a6b0-b3caef776a66" providerId="ADAL" clId="{754475DE-F1CB-4EE4-BA26-9381B557B278}" dt="2022-09-15T11:15:54.292" v="39"/>
          <ac:spMkLst>
            <pc:docMk/>
            <pc:sldMasterMk cId="1841781050" sldId="2147484359"/>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ac:spMk id="3"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ac:spMk id="4" creationId="{00000000-0000-0000-0000-000000000000}"/>
          </ac:spMkLst>
        </pc:spChg>
        <pc:sldLayoutChg chg="modSp">
          <pc:chgData name="Megan Faller" userId="9d1e07f7-a773-4974-a6b0-b3caef776a66" providerId="ADAL" clId="{754475DE-F1CB-4EE4-BA26-9381B557B278}" dt="2022-09-15T11:15:54.292" v="39"/>
          <pc:sldLayoutMkLst>
            <pc:docMk/>
            <pc:sldMasterMk cId="1841781050" sldId="2147484359"/>
            <pc:sldLayoutMk cId="1896194437" sldId="2147484360"/>
          </pc:sldLayoutMkLst>
          <pc:spChg chg="mod">
            <ac:chgData name="Megan Faller" userId="9d1e07f7-a773-4974-a6b0-b3caef776a66" providerId="ADAL" clId="{754475DE-F1CB-4EE4-BA26-9381B557B278}" dt="2022-09-15T11:15:54.292" v="39"/>
            <ac:spMkLst>
              <pc:docMk/>
              <pc:sldMasterMk cId="1841781050" sldId="2147484359"/>
              <pc:sldLayoutMk cId="1896194437" sldId="2147484360"/>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896194437" sldId="2147484360"/>
              <ac:spMk id="3"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1896194437" sldId="2147484360"/>
              <ac:picMk id="5" creationId="{F0F30644-4BBE-46C1-9E83-8BA56C5D7E35}"/>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1829995812" sldId="2147484361"/>
          </pc:sldLayoutMkLst>
          <pc:spChg chg="mod">
            <ac:chgData name="Megan Faller" userId="9d1e07f7-a773-4974-a6b0-b3caef776a66" providerId="ADAL" clId="{754475DE-F1CB-4EE4-BA26-9381B557B278}" dt="2022-09-15T11:15:54.292" v="39"/>
            <ac:spMkLst>
              <pc:docMk/>
              <pc:sldMasterMk cId="1841781050" sldId="2147484359"/>
              <pc:sldLayoutMk cId="1829995812" sldId="2147484361"/>
              <ac:spMk id="9" creationId="{A8741623-8AAC-4D35-8D66-4128EFEE5493}"/>
            </ac:spMkLst>
          </pc:spChg>
          <pc:spChg chg="mod">
            <ac:chgData name="Megan Faller" userId="9d1e07f7-a773-4974-a6b0-b3caef776a66" providerId="ADAL" clId="{754475DE-F1CB-4EE4-BA26-9381B557B278}" dt="2022-09-15T11:15:54.292" v="39"/>
            <ac:spMkLst>
              <pc:docMk/>
              <pc:sldMasterMk cId="1841781050" sldId="2147484359"/>
              <pc:sldLayoutMk cId="1829995812" sldId="2147484361"/>
              <ac:spMk id="15"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1829995812" sldId="2147484361"/>
              <ac:picMk id="6" creationId="{9AF527AB-977F-4897-9FA6-9883F2D34A15}"/>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605679725" sldId="2147484362"/>
          </pc:sldLayoutMkLst>
          <pc:spChg chg="mod">
            <ac:chgData name="Megan Faller" userId="9d1e07f7-a773-4974-a6b0-b3caef776a66" providerId="ADAL" clId="{754475DE-F1CB-4EE4-BA26-9381B557B278}" dt="2022-09-15T11:15:54.292" v="39"/>
            <ac:spMkLst>
              <pc:docMk/>
              <pc:sldMasterMk cId="1841781050" sldId="2147484359"/>
              <pc:sldLayoutMk cId="605679725" sldId="2147484362"/>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605679725" sldId="2147484362"/>
              <ac:spMk id="3"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605679725" sldId="2147484362"/>
              <ac:picMk id="5" creationId="{A21AE6E5-B543-49BD-BB1C-4E1F5CA9A69F}"/>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225509926" sldId="2147484363"/>
          </pc:sldLayoutMkLst>
          <pc:spChg chg="mod">
            <ac:chgData name="Megan Faller" userId="9d1e07f7-a773-4974-a6b0-b3caef776a66" providerId="ADAL" clId="{754475DE-F1CB-4EE4-BA26-9381B557B278}" dt="2022-09-15T11:15:54.292" v="39"/>
            <ac:spMkLst>
              <pc:docMk/>
              <pc:sldMasterMk cId="1841781050" sldId="2147484359"/>
              <pc:sldLayoutMk cId="3225509926" sldId="2147484363"/>
              <ac:spMk id="15"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225509926" sldId="2147484363"/>
              <ac:spMk id="17"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3225509926" sldId="2147484363"/>
              <ac:picMk id="6" creationId="{5C48D1CC-3042-4B57-9EF4-C0AA20C5EE16}"/>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797853912" sldId="2147484364"/>
          </pc:sldLayoutMkLst>
          <pc:spChg chg="mod">
            <ac:chgData name="Megan Faller" userId="9d1e07f7-a773-4974-a6b0-b3caef776a66" providerId="ADAL" clId="{754475DE-F1CB-4EE4-BA26-9381B557B278}" dt="2022-09-15T11:15:54.292" v="39"/>
            <ac:spMkLst>
              <pc:docMk/>
              <pc:sldMasterMk cId="1841781050" sldId="2147484359"/>
              <pc:sldLayoutMk cId="3797853912" sldId="2147484364"/>
              <ac:spMk id="9" creationId="{A8741623-8AAC-4D35-8D66-4128EFEE5493}"/>
            </ac:spMkLst>
          </pc:spChg>
          <pc:spChg chg="mod">
            <ac:chgData name="Megan Faller" userId="9d1e07f7-a773-4974-a6b0-b3caef776a66" providerId="ADAL" clId="{754475DE-F1CB-4EE4-BA26-9381B557B278}" dt="2022-09-15T11:15:54.292" v="39"/>
            <ac:spMkLst>
              <pc:docMk/>
              <pc:sldMasterMk cId="1841781050" sldId="2147484359"/>
              <pc:sldLayoutMk cId="3797853912" sldId="2147484364"/>
              <ac:spMk id="15"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3797853912" sldId="2147484364"/>
              <ac:picMk id="6" creationId="{CF701F36-C64E-48B7-A3B1-20C39B6F413C}"/>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2988218271" sldId="2147484365"/>
          </pc:sldLayoutMkLst>
          <pc:spChg chg="mod">
            <ac:chgData name="Megan Faller" userId="9d1e07f7-a773-4974-a6b0-b3caef776a66" providerId="ADAL" clId="{754475DE-F1CB-4EE4-BA26-9381B557B278}" dt="2022-09-15T11:15:54.292" v="39"/>
            <ac:spMkLst>
              <pc:docMk/>
              <pc:sldMasterMk cId="1841781050" sldId="2147484359"/>
              <pc:sldLayoutMk cId="2988218271" sldId="2147484365"/>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2988218271" sldId="2147484365"/>
              <ac:spMk id="3"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2988218271" sldId="2147484365"/>
              <ac:picMk id="5" creationId="{0EB85E47-DBAC-4AAE-A686-C7746E92613A}"/>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814060415" sldId="2147484366"/>
          </pc:sldLayoutMkLst>
          <pc:spChg chg="mod">
            <ac:chgData name="Megan Faller" userId="9d1e07f7-a773-4974-a6b0-b3caef776a66" providerId="ADAL" clId="{754475DE-F1CB-4EE4-BA26-9381B557B278}" dt="2022-09-15T11:15:54.292" v="39"/>
            <ac:spMkLst>
              <pc:docMk/>
              <pc:sldMasterMk cId="1841781050" sldId="2147484359"/>
              <pc:sldLayoutMk cId="3814060415" sldId="2147484366"/>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814060415" sldId="2147484366"/>
              <ac:spMk id="3"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814060415" sldId="2147484366"/>
              <ac:spMk id="6"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3814060415" sldId="2147484366"/>
              <ac:picMk id="7" creationId="{44E41E9F-C060-40E3-AC28-2F76BA11D710}"/>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1281883058" sldId="2147484367"/>
          </pc:sldLayoutMkLst>
          <pc:spChg chg="mod">
            <ac:chgData name="Megan Faller" userId="9d1e07f7-a773-4974-a6b0-b3caef776a66" providerId="ADAL" clId="{754475DE-F1CB-4EE4-BA26-9381B557B278}" dt="2022-09-15T11:15:54.292" v="39"/>
            <ac:spMkLst>
              <pc:docMk/>
              <pc:sldMasterMk cId="1841781050" sldId="2147484359"/>
              <pc:sldLayoutMk cId="1281883058" sldId="2147484367"/>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281883058" sldId="2147484367"/>
              <ac:spMk id="3"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281883058" sldId="2147484367"/>
              <ac:spMk id="5"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1281883058" sldId="2147484367"/>
              <ac:spMk id="8" creationId="{00000000-0000-0000-0000-000000000000}"/>
            </ac:spMkLst>
          </pc:spChg>
          <pc:picChg chg="mod">
            <ac:chgData name="Megan Faller" userId="9d1e07f7-a773-4974-a6b0-b3caef776a66" providerId="ADAL" clId="{754475DE-F1CB-4EE4-BA26-9381B557B278}" dt="2022-09-15T11:15:54.292" v="39"/>
            <ac:picMkLst>
              <pc:docMk/>
              <pc:sldMasterMk cId="1841781050" sldId="2147484359"/>
              <pc:sldLayoutMk cId="1281883058" sldId="2147484367"/>
              <ac:picMk id="9" creationId="{C141083B-B8FC-475C-9BC1-8B47DFCAF53B}"/>
            </ac:picMkLst>
          </pc:picChg>
        </pc:sldLayoutChg>
        <pc:sldLayoutChg chg="modSp">
          <pc:chgData name="Megan Faller" userId="9d1e07f7-a773-4974-a6b0-b3caef776a66" providerId="ADAL" clId="{754475DE-F1CB-4EE4-BA26-9381B557B278}" dt="2022-09-15T11:15:54.292" v="39"/>
          <pc:sldLayoutMkLst>
            <pc:docMk/>
            <pc:sldMasterMk cId="1841781050" sldId="2147484359"/>
            <pc:sldLayoutMk cId="3438947768" sldId="2147484368"/>
          </pc:sldLayoutMkLst>
          <pc:spChg chg="mod">
            <ac:chgData name="Megan Faller" userId="9d1e07f7-a773-4974-a6b0-b3caef776a66" providerId="ADAL" clId="{754475DE-F1CB-4EE4-BA26-9381B557B278}" dt="2022-09-15T11:15:54.292" v="39"/>
            <ac:spMkLst>
              <pc:docMk/>
              <pc:sldMasterMk cId="1841781050" sldId="2147484359"/>
              <pc:sldLayoutMk cId="3438947768" sldId="2147484368"/>
              <ac:spMk id="2"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438947768" sldId="2147484368"/>
              <ac:spMk id="3"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1841781050" sldId="2147484359"/>
            <pc:sldLayoutMk cId="3395990711" sldId="2147484370"/>
          </pc:sldLayoutMkLst>
          <pc:spChg chg="mod">
            <ac:chgData name="Megan Faller" userId="9d1e07f7-a773-4974-a6b0-b3caef776a66" providerId="ADAL" clId="{754475DE-F1CB-4EE4-BA26-9381B557B278}" dt="2022-09-15T11:15:54.292" v="39"/>
            <ac:spMkLst>
              <pc:docMk/>
              <pc:sldMasterMk cId="1841781050" sldId="2147484359"/>
              <pc:sldLayoutMk cId="3395990711" sldId="2147484370"/>
              <ac:spMk id="5" creationId="{00000000-0000-0000-0000-000000000000}"/>
            </ac:spMkLst>
          </pc:spChg>
          <pc:spChg chg="mod">
            <ac:chgData name="Megan Faller" userId="9d1e07f7-a773-4974-a6b0-b3caef776a66" providerId="ADAL" clId="{754475DE-F1CB-4EE4-BA26-9381B557B278}" dt="2022-09-15T11:15:54.292" v="39"/>
            <ac:spMkLst>
              <pc:docMk/>
              <pc:sldMasterMk cId="1841781050" sldId="2147484359"/>
              <pc:sldLayoutMk cId="3395990711" sldId="2147484370"/>
              <ac:spMk id="12" creationId="{00000000-0000-0000-0000-000000000000}"/>
            </ac:spMkLst>
          </pc:spChg>
        </pc:sldLayoutChg>
        <pc:sldLayoutChg chg="modSp">
          <pc:chgData name="Megan Faller" userId="9d1e07f7-a773-4974-a6b0-b3caef776a66" providerId="ADAL" clId="{754475DE-F1CB-4EE4-BA26-9381B557B278}" dt="2022-09-15T11:15:54.292" v="39"/>
          <pc:sldLayoutMkLst>
            <pc:docMk/>
            <pc:sldMasterMk cId="1841781050" sldId="2147484359"/>
            <pc:sldLayoutMk cId="3491306539" sldId="2147484371"/>
          </pc:sldLayoutMkLst>
          <pc:picChg chg="mod">
            <ac:chgData name="Megan Faller" userId="9d1e07f7-a773-4974-a6b0-b3caef776a66" providerId="ADAL" clId="{754475DE-F1CB-4EE4-BA26-9381B557B278}" dt="2022-09-15T11:15:54.292" v="39"/>
            <ac:picMkLst>
              <pc:docMk/>
              <pc:sldMasterMk cId="1841781050" sldId="2147484359"/>
              <pc:sldLayoutMk cId="3491306539" sldId="2147484371"/>
              <ac:picMk id="2" creationId="{DD1D8C15-AD80-45EF-8B14-5AA45E9A6074}"/>
            </ac:picMkLst>
          </pc:picChg>
        </pc:sldLayoutChg>
      </pc:sldMasterChg>
      <pc:sldMasterChg chg="modSp del delSldLayout modSldLayout">
        <pc:chgData name="Megan Faller" userId="9d1e07f7-a773-4974-a6b0-b3caef776a66" providerId="ADAL" clId="{754475DE-F1CB-4EE4-BA26-9381B557B278}" dt="2022-09-15T11:24:51.354" v="82" actId="2696"/>
        <pc:sldMasterMkLst>
          <pc:docMk/>
          <pc:sldMasterMk cId="2667485142" sldId="2147484540"/>
        </pc:sldMasterMkLst>
        <pc:spChg chg="mod">
          <ac:chgData name="Megan Faller" userId="9d1e07f7-a773-4974-a6b0-b3caef776a66" providerId="ADAL" clId="{754475DE-F1CB-4EE4-BA26-9381B557B278}" dt="2022-09-15T11:15:54.292" v="39"/>
          <ac:spMkLst>
            <pc:docMk/>
            <pc:sldMasterMk cId="2667485142" sldId="2147484540"/>
            <ac:spMk id="2" creationId="{00000000-0000-0000-0000-000000000000}"/>
          </ac:spMkLst>
        </pc:spChg>
        <pc:spChg chg="mod">
          <ac:chgData name="Megan Faller" userId="9d1e07f7-a773-4974-a6b0-b3caef776a66" providerId="ADAL" clId="{754475DE-F1CB-4EE4-BA26-9381B557B278}" dt="2022-09-15T11:15:54.292" v="39"/>
          <ac:spMkLst>
            <pc:docMk/>
            <pc:sldMasterMk cId="2667485142" sldId="2147484540"/>
            <ac:spMk id="3" creationId="{00000000-0000-0000-0000-000000000000}"/>
          </ac:spMkLst>
        </pc:spChg>
        <pc:spChg chg="mod">
          <ac:chgData name="Megan Faller" userId="9d1e07f7-a773-4974-a6b0-b3caef776a66" providerId="ADAL" clId="{754475DE-F1CB-4EE4-BA26-9381B557B278}" dt="2022-09-15T11:15:54.292" v="39"/>
          <ac:spMkLst>
            <pc:docMk/>
            <pc:sldMasterMk cId="2667485142" sldId="2147484540"/>
            <ac:spMk id="4" creationId="{00000000-0000-0000-0000-000000000000}"/>
          </ac:spMkLst>
        </pc:spChg>
        <pc:sldLayoutChg chg="modSp del">
          <pc:chgData name="Megan Faller" userId="9d1e07f7-a773-4974-a6b0-b3caef776a66" providerId="ADAL" clId="{754475DE-F1CB-4EE4-BA26-9381B557B278}" dt="2022-09-15T11:24:51.332" v="81" actId="2696"/>
          <pc:sldLayoutMkLst>
            <pc:docMk/>
            <pc:sldMasterMk cId="2667485142" sldId="2147484540"/>
            <pc:sldLayoutMk cId="3636127525" sldId="2147484541"/>
          </pc:sldLayoutMkLst>
          <pc:spChg chg="mod">
            <ac:chgData name="Megan Faller" userId="9d1e07f7-a773-4974-a6b0-b3caef776a66" providerId="ADAL" clId="{754475DE-F1CB-4EE4-BA26-9381B557B278}" dt="2022-09-15T11:15:54.292" v="39"/>
            <ac:spMkLst>
              <pc:docMk/>
              <pc:sldMasterMk cId="2667485142" sldId="2147484540"/>
              <pc:sldLayoutMk cId="3636127525" sldId="2147484541"/>
              <ac:spMk id="2" creationId="{00000000-0000-0000-0000-000000000000}"/>
            </ac:spMkLst>
          </pc:spChg>
          <pc:spChg chg="mod">
            <ac:chgData name="Megan Faller" userId="9d1e07f7-a773-4974-a6b0-b3caef776a66" providerId="ADAL" clId="{754475DE-F1CB-4EE4-BA26-9381B557B278}" dt="2022-09-15T11:15:54.292" v="39"/>
            <ac:spMkLst>
              <pc:docMk/>
              <pc:sldMasterMk cId="2667485142" sldId="2147484540"/>
              <pc:sldLayoutMk cId="3636127525" sldId="2147484541"/>
              <ac:spMk id="3" creationId="{00000000-0000-0000-0000-000000000000}"/>
            </ac:spMkLst>
          </pc:spChg>
        </pc:sldLayoutChg>
      </pc:sldMasterChg>
      <pc:sldMasterChg chg="del delSldLayout">
        <pc:chgData name="Megan Faller" userId="9d1e07f7-a773-4974-a6b0-b3caef776a66" providerId="ADAL" clId="{754475DE-F1CB-4EE4-BA26-9381B557B278}" dt="2022-09-15T11:24:11.057" v="79" actId="2696"/>
        <pc:sldMasterMkLst>
          <pc:docMk/>
          <pc:sldMasterMk cId="4078042000" sldId="2147484568"/>
        </pc:sldMasterMkLst>
        <pc:sldLayoutChg chg="del">
          <pc:chgData name="Megan Faller" userId="9d1e07f7-a773-4974-a6b0-b3caef776a66" providerId="ADAL" clId="{754475DE-F1CB-4EE4-BA26-9381B557B278}" dt="2022-09-15T11:24:11.057" v="79" actId="2696"/>
          <pc:sldLayoutMkLst>
            <pc:docMk/>
            <pc:sldMasterMk cId="4078042000" sldId="2147484568"/>
            <pc:sldLayoutMk cId="1102021356" sldId="2147484569"/>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799117841" sldId="2147484570"/>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920634389" sldId="2147484571"/>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564975192" sldId="2147484572"/>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748685615" sldId="2147484573"/>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464422363" sldId="2147484574"/>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866954836" sldId="2147484575"/>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477840319" sldId="2147484576"/>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21941480" sldId="2147484577"/>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868821421" sldId="2147484578"/>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082233015" sldId="2147484579"/>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649761904" sldId="2147484580"/>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412891026" sldId="2147484581"/>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68149707" sldId="2147484582"/>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340256615" sldId="2147484583"/>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2239808827" sldId="2147484584"/>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844597234" sldId="2147484585"/>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529973349" sldId="2147484586"/>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1855441762" sldId="2147484587"/>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899619626" sldId="2147484588"/>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714764840" sldId="2147484589"/>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4269915086" sldId="2147484590"/>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569618443" sldId="2147484591"/>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4201791064" sldId="2147484592"/>
          </pc:sldLayoutMkLst>
        </pc:sldLayoutChg>
        <pc:sldLayoutChg chg="del">
          <pc:chgData name="Megan Faller" userId="9d1e07f7-a773-4974-a6b0-b3caef776a66" providerId="ADAL" clId="{754475DE-F1CB-4EE4-BA26-9381B557B278}" dt="2022-09-15T11:24:11.057" v="79" actId="2696"/>
          <pc:sldLayoutMkLst>
            <pc:docMk/>
            <pc:sldMasterMk cId="4078042000" sldId="2147484568"/>
            <pc:sldLayoutMk cId="3225984891" sldId="2147484593"/>
          </pc:sldLayoutMkLst>
        </pc:sldLayoutChg>
      </pc:sldMasterChg>
    </pc:docChg>
  </pc:docChgLst>
  <pc:docChgLst>
    <pc:chgData name="Corey Thomas" userId="9237f16a-aa8a-4247-af9d-2394dabcec6b" providerId="ADAL" clId="{331357C7-5F40-445F-8BFA-9D5C32520B21}"/>
    <pc:docChg chg="modSld">
      <pc:chgData name="Corey Thomas" userId="9237f16a-aa8a-4247-af9d-2394dabcec6b" providerId="ADAL" clId="{331357C7-5F40-445F-8BFA-9D5C32520B21}" dt="2024-04-29T14:34:57.841" v="17" actId="1076"/>
      <pc:docMkLst>
        <pc:docMk/>
      </pc:docMkLst>
      <pc:sldChg chg="modNotes">
        <pc:chgData name="Corey Thomas" userId="9237f16a-aa8a-4247-af9d-2394dabcec6b" providerId="ADAL" clId="{331357C7-5F40-445F-8BFA-9D5C32520B21}" dt="2024-04-29T14:34:00.246" v="1" actId="255"/>
        <pc:sldMkLst>
          <pc:docMk/>
          <pc:sldMk cId="1664093839" sldId="1490"/>
        </pc:sldMkLst>
      </pc:sldChg>
      <pc:sldChg chg="modNotes">
        <pc:chgData name="Corey Thomas" userId="9237f16a-aa8a-4247-af9d-2394dabcec6b" providerId="ADAL" clId="{331357C7-5F40-445F-8BFA-9D5C32520B21}" dt="2024-04-29T14:34:57.841" v="17" actId="1076"/>
        <pc:sldMkLst>
          <pc:docMk/>
          <pc:sldMk cId="839426859" sldId="1702"/>
        </pc:sldMkLst>
      </pc:sldChg>
      <pc:sldChg chg="modNotes">
        <pc:chgData name="Corey Thomas" userId="9237f16a-aa8a-4247-af9d-2394dabcec6b" providerId="ADAL" clId="{331357C7-5F40-445F-8BFA-9D5C32520B21}" dt="2024-04-29T14:34:30.008" v="13" actId="1036"/>
        <pc:sldMkLst>
          <pc:docMk/>
          <pc:sldMk cId="2314545000" sldId="1943"/>
        </pc:sldMkLst>
      </pc:sldChg>
      <pc:sldChg chg="modNotes">
        <pc:chgData name="Corey Thomas" userId="9237f16a-aa8a-4247-af9d-2394dabcec6b" providerId="ADAL" clId="{331357C7-5F40-445F-8BFA-9D5C32520B21}" dt="2024-04-29T14:34:38.156" v="14" actId="20577"/>
        <pc:sldMkLst>
          <pc:docMk/>
          <pc:sldMk cId="681374117" sldId="1944"/>
        </pc:sldMkLst>
      </pc:sldChg>
      <pc:sldChg chg="modNotes">
        <pc:chgData name="Corey Thomas" userId="9237f16a-aa8a-4247-af9d-2394dabcec6b" providerId="ADAL" clId="{331357C7-5F40-445F-8BFA-9D5C32520B21}" dt="2024-04-29T14:34:13.392" v="3" actId="20577"/>
        <pc:sldMkLst>
          <pc:docMk/>
          <pc:sldMk cId="607757947" sldId="1961"/>
        </pc:sldMkLst>
      </pc:sldChg>
    </pc:docChg>
  </pc:docChgLst>
  <pc:docChgLst>
    <pc:chgData name="Guest User" userId="S::urn:spo:anon#b25b0df9ecfa8dedfb551753c5a055ada46b295f4e02e8e0779120d2f8ce20bf::" providerId="AD" clId="Web-{E5285B5F-3D35-137D-E4A3-2B74AE8B8607}"/>
    <pc:docChg chg="mod modSld">
      <pc:chgData name="Guest User" userId="S::urn:spo:anon#b25b0df9ecfa8dedfb551753c5a055ada46b295f4e02e8e0779120d2f8ce20bf::" providerId="AD" clId="Web-{E5285B5F-3D35-137D-E4A3-2B74AE8B8607}" dt="2023-05-19T21:06:43.703" v="87"/>
      <pc:docMkLst>
        <pc:docMk/>
      </pc:docMkLst>
      <pc:sldChg chg="modCm">
        <pc:chgData name="Guest User" userId="S::urn:spo:anon#b25b0df9ecfa8dedfb551753c5a055ada46b295f4e02e8e0779120d2f8ce20bf::" providerId="AD" clId="Web-{E5285B5F-3D35-137D-E4A3-2B74AE8B8607}" dt="2023-05-19T21:06:43.703" v="87"/>
        <pc:sldMkLst>
          <pc:docMk/>
          <pc:sldMk cId="818426838" sldId="1624"/>
        </pc:sldMkLst>
        <pc:extLst>
          <p:ext xmlns:p="http://schemas.openxmlformats.org/presentationml/2006/main" uri="{D6D511B9-2390-475A-947B-AFAB55BFBCF1}">
            <pc226:cmChg xmlns:pc226="http://schemas.microsoft.com/office/powerpoint/2022/06/main/command" chg="">
              <pc226:chgData name="Guest User" userId="S::urn:spo:anon#b25b0df9ecfa8dedfb551753c5a055ada46b295f4e02e8e0779120d2f8ce20bf::" providerId="AD" clId="Web-{E5285B5F-3D35-137D-E4A3-2B74AE8B8607}" dt="2023-05-19T21:06:43.703" v="87"/>
              <pc2:cmMkLst xmlns:pc2="http://schemas.microsoft.com/office/powerpoint/2019/9/main/command">
                <pc:docMk/>
                <pc:sldMk cId="818426838" sldId="1624"/>
                <pc2:cmMk id="{B7149151-763B-48BD-9896-11B68F978394}"/>
              </pc2:cmMkLst>
              <pc226:cmRplyChg chg="add">
                <pc226:chgData name="Guest User" userId="S::urn:spo:anon#b25b0df9ecfa8dedfb551753c5a055ada46b295f4e02e8e0779120d2f8ce20bf::" providerId="AD" clId="Web-{E5285B5F-3D35-137D-E4A3-2B74AE8B8607}" dt="2023-05-19T21:06:43.703" v="87"/>
                <pc2:cmRplyMkLst xmlns:pc2="http://schemas.microsoft.com/office/powerpoint/2019/9/main/command">
                  <pc:docMk/>
                  <pc:sldMk cId="818426838" sldId="1624"/>
                  <pc2:cmMk id="{B7149151-763B-48BD-9896-11B68F978394}"/>
                  <pc2:cmRplyMk id="{2B8A180D-0165-460E-AF48-5956B535A214}"/>
                </pc2:cmRplyMkLst>
              </pc226:cmRplyChg>
            </pc226:cmChg>
          </p:ext>
        </pc:extLst>
      </pc:sldChg>
      <pc:sldChg chg="modSp">
        <pc:chgData name="Guest User" userId="S::urn:spo:anon#b25b0df9ecfa8dedfb551753c5a055ada46b295f4e02e8e0779120d2f8ce20bf::" providerId="AD" clId="Web-{E5285B5F-3D35-137D-E4A3-2B74AE8B8607}" dt="2023-05-19T21:05:22.936" v="85" actId="20577"/>
        <pc:sldMkLst>
          <pc:docMk/>
          <pc:sldMk cId="1328575495" sldId="1949"/>
        </pc:sldMkLst>
        <pc:spChg chg="mod">
          <ac:chgData name="Guest User" userId="S::urn:spo:anon#b25b0df9ecfa8dedfb551753c5a055ada46b295f4e02e8e0779120d2f8ce20bf::" providerId="AD" clId="Web-{E5285B5F-3D35-137D-E4A3-2B74AE8B8607}" dt="2023-05-19T21:05:22.936" v="85" actId="20577"/>
          <ac:spMkLst>
            <pc:docMk/>
            <pc:sldMk cId="1328575495" sldId="1949"/>
            <ac:spMk id="3" creationId="{7D24B6FB-A5CC-F4A5-2CB9-1930B26F1EC3}"/>
          </ac:spMkLst>
        </pc:spChg>
      </pc:sldChg>
    </pc:docChg>
  </pc:docChgLst>
  <pc:docChgLst>
    <pc:chgData name="Julia Freedgood" userId="099cc195-2571-427a-8bfe-ffbdc4394581" providerId="ADAL" clId="{490D45F4-5241-4530-8F4D-331549421B09}"/>
    <pc:docChg chg="custSel modSld">
      <pc:chgData name="Julia Freedgood" userId="099cc195-2571-427a-8bfe-ffbdc4394581" providerId="ADAL" clId="{490D45F4-5241-4530-8F4D-331549421B09}" dt="2022-09-12T14:47:21.389" v="27"/>
      <pc:docMkLst>
        <pc:docMk/>
      </pc:docMkLst>
      <pc:sldChg chg="addCm">
        <pc:chgData name="Julia Freedgood" userId="099cc195-2571-427a-8bfe-ffbdc4394581" providerId="ADAL" clId="{490D45F4-5241-4530-8F4D-331549421B09}" dt="2022-09-12T14:14:13.987" v="1"/>
        <pc:sldMkLst>
          <pc:docMk/>
          <pc:sldMk cId="3743099034" sldId="1605"/>
        </pc:sldMkLst>
      </pc:sldChg>
      <pc:sldChg chg="modCm">
        <pc:chgData name="Julia Freedgood" userId="099cc195-2571-427a-8bfe-ffbdc4394581" providerId="ADAL" clId="{490D45F4-5241-4530-8F4D-331549421B09}" dt="2022-09-12T14:15:07.060" v="2"/>
        <pc:sldMkLst>
          <pc:docMk/>
          <pc:sldMk cId="3729975545" sldId="1701"/>
        </pc:sldMkLst>
      </pc:sldChg>
      <pc:sldChg chg="modCm">
        <pc:chgData name="Julia Freedgood" userId="099cc195-2571-427a-8bfe-ffbdc4394581" providerId="ADAL" clId="{490D45F4-5241-4530-8F4D-331549421B09}" dt="2022-09-12T14:31:00.980" v="6"/>
        <pc:sldMkLst>
          <pc:docMk/>
          <pc:sldMk cId="119012159" sldId="1753"/>
        </pc:sldMkLst>
      </pc:sldChg>
      <pc:sldChg chg="modSp mod">
        <pc:chgData name="Julia Freedgood" userId="099cc195-2571-427a-8bfe-ffbdc4394581" providerId="ADAL" clId="{490D45F4-5241-4530-8F4D-331549421B09}" dt="2022-09-12T14:31:55.578" v="25" actId="20577"/>
        <pc:sldMkLst>
          <pc:docMk/>
          <pc:sldMk cId="3106615372" sldId="1754"/>
        </pc:sldMkLst>
        <pc:spChg chg="mod">
          <ac:chgData name="Julia Freedgood" userId="099cc195-2571-427a-8bfe-ffbdc4394581" providerId="ADAL" clId="{490D45F4-5241-4530-8F4D-331549421B09}" dt="2022-09-12T14:31:55.578" v="25" actId="20577"/>
          <ac:spMkLst>
            <pc:docMk/>
            <pc:sldMk cId="3106615372" sldId="1754"/>
            <ac:spMk id="3" creationId="{3A136991-5530-1C95-53E9-11E74F6A23B1}"/>
          </ac:spMkLst>
        </pc:spChg>
      </pc:sldChg>
      <pc:sldChg chg="addCm">
        <pc:chgData name="Julia Freedgood" userId="099cc195-2571-427a-8bfe-ffbdc4394581" providerId="ADAL" clId="{490D45F4-5241-4530-8F4D-331549421B09}" dt="2022-09-12T14:42:27.496" v="26"/>
        <pc:sldMkLst>
          <pc:docMk/>
          <pc:sldMk cId="2836025511" sldId="1755"/>
        </pc:sldMkLst>
      </pc:sldChg>
      <pc:sldChg chg="addCm">
        <pc:chgData name="Julia Freedgood" userId="099cc195-2571-427a-8bfe-ffbdc4394581" providerId="ADAL" clId="{490D45F4-5241-4530-8F4D-331549421B09}" dt="2022-09-12T14:47:21.389" v="27"/>
        <pc:sldMkLst>
          <pc:docMk/>
          <pc:sldMk cId="2834883495" sldId="1756"/>
        </pc:sldMkLst>
      </pc:sldChg>
      <pc:sldChg chg="addCm modCm">
        <pc:chgData name="Julia Freedgood" userId="099cc195-2571-427a-8bfe-ffbdc4394581" providerId="ADAL" clId="{490D45F4-5241-4530-8F4D-331549421B09}" dt="2022-09-12T14:30:10.407" v="5"/>
        <pc:sldMkLst>
          <pc:docMk/>
          <pc:sldMk cId="1459667367" sldId="1797"/>
        </pc:sldMkLst>
      </pc:sldChg>
    </pc:docChg>
  </pc:docChgLst>
  <pc:docChgLst>
    <pc:chgData name="Erica Goodman" userId="S::egoodman@farmland.org::a8a6b33f-44b3-46a1-9242-303f6215a57c" providerId="AD" clId="Web-{22AE38EB-02A7-AA8D-A561-33AE1E40A91D}"/>
    <pc:docChg chg="addSld delSld modSection">
      <pc:chgData name="Erica Goodman" userId="S::egoodman@farmland.org::a8a6b33f-44b3-46a1-9242-303f6215a57c" providerId="AD" clId="Web-{22AE38EB-02A7-AA8D-A561-33AE1E40A91D}" dt="2022-09-09T12:05:44.233" v="77"/>
      <pc:docMkLst>
        <pc:docMk/>
      </pc:docMkLst>
      <pc:sldChg chg="del">
        <pc:chgData name="Erica Goodman" userId="S::egoodman@farmland.org::a8a6b33f-44b3-46a1-9242-303f6215a57c" providerId="AD" clId="Web-{22AE38EB-02A7-AA8D-A561-33AE1E40A91D}" dt="2022-09-09T12:04:49.325" v="38"/>
        <pc:sldMkLst>
          <pc:docMk/>
          <pc:sldMk cId="1502371382" sldId="470"/>
        </pc:sldMkLst>
      </pc:sldChg>
      <pc:sldChg chg="del">
        <pc:chgData name="Erica Goodman" userId="S::egoodman@farmland.org::a8a6b33f-44b3-46a1-9242-303f6215a57c" providerId="AD" clId="Web-{22AE38EB-02A7-AA8D-A561-33AE1E40A91D}" dt="2022-09-09T12:04:49.247" v="30"/>
        <pc:sldMkLst>
          <pc:docMk/>
          <pc:sldMk cId="3015389474" sldId="673"/>
        </pc:sldMkLst>
      </pc:sldChg>
      <pc:sldChg chg="del">
        <pc:chgData name="Erica Goodman" userId="S::egoodman@farmland.org::a8a6b33f-44b3-46a1-9242-303f6215a57c" providerId="AD" clId="Web-{22AE38EB-02A7-AA8D-A561-33AE1E40A91D}" dt="2022-09-09T12:04:49.325" v="37"/>
        <pc:sldMkLst>
          <pc:docMk/>
          <pc:sldMk cId="2258361989" sldId="1330"/>
        </pc:sldMkLst>
      </pc:sldChg>
      <pc:sldChg chg="del">
        <pc:chgData name="Erica Goodman" userId="S::egoodman@farmland.org::a8a6b33f-44b3-46a1-9242-303f6215a57c" providerId="AD" clId="Web-{22AE38EB-02A7-AA8D-A561-33AE1E40A91D}" dt="2022-09-09T12:04:49.325" v="36"/>
        <pc:sldMkLst>
          <pc:docMk/>
          <pc:sldMk cId="3028362998" sldId="1368"/>
        </pc:sldMkLst>
      </pc:sldChg>
      <pc:sldChg chg="del">
        <pc:chgData name="Erica Goodman" userId="S::egoodman@farmland.org::a8a6b33f-44b3-46a1-9242-303f6215a57c" providerId="AD" clId="Web-{22AE38EB-02A7-AA8D-A561-33AE1E40A91D}" dt="2022-09-09T12:04:49.247" v="32"/>
        <pc:sldMkLst>
          <pc:docMk/>
          <pc:sldMk cId="1735524312" sldId="1373"/>
        </pc:sldMkLst>
      </pc:sldChg>
      <pc:sldChg chg="del">
        <pc:chgData name="Erica Goodman" userId="S::egoodman@farmland.org::a8a6b33f-44b3-46a1-9242-303f6215a57c" providerId="AD" clId="Web-{22AE38EB-02A7-AA8D-A561-33AE1E40A91D}" dt="2022-09-09T12:04:49.169" v="8"/>
        <pc:sldMkLst>
          <pc:docMk/>
          <pc:sldMk cId="2504895585" sldId="1385"/>
        </pc:sldMkLst>
      </pc:sldChg>
      <pc:sldChg chg="del">
        <pc:chgData name="Erica Goodman" userId="S::egoodman@farmland.org::a8a6b33f-44b3-46a1-9242-303f6215a57c" providerId="AD" clId="Web-{22AE38EB-02A7-AA8D-A561-33AE1E40A91D}" dt="2022-09-09T12:04:49.200" v="22"/>
        <pc:sldMkLst>
          <pc:docMk/>
          <pc:sldMk cId="2405125765" sldId="1389"/>
        </pc:sldMkLst>
      </pc:sldChg>
      <pc:sldChg chg="del">
        <pc:chgData name="Erica Goodman" userId="S::egoodman@farmland.org::a8a6b33f-44b3-46a1-9242-303f6215a57c" providerId="AD" clId="Web-{22AE38EB-02A7-AA8D-A561-33AE1E40A91D}" dt="2022-09-09T12:04:49.200" v="20"/>
        <pc:sldMkLst>
          <pc:docMk/>
          <pc:sldMk cId="2357311065" sldId="1390"/>
        </pc:sldMkLst>
      </pc:sldChg>
      <pc:sldChg chg="del">
        <pc:chgData name="Erica Goodman" userId="S::egoodman@farmland.org::a8a6b33f-44b3-46a1-9242-303f6215a57c" providerId="AD" clId="Web-{22AE38EB-02A7-AA8D-A561-33AE1E40A91D}" dt="2022-09-09T12:04:49.200" v="21"/>
        <pc:sldMkLst>
          <pc:docMk/>
          <pc:sldMk cId="3090805106" sldId="1391"/>
        </pc:sldMkLst>
      </pc:sldChg>
      <pc:sldChg chg="del">
        <pc:chgData name="Erica Goodman" userId="S::egoodman@farmland.org::a8a6b33f-44b3-46a1-9242-303f6215a57c" providerId="AD" clId="Web-{22AE38EB-02A7-AA8D-A561-33AE1E40A91D}" dt="2022-09-09T12:04:49.153" v="4"/>
        <pc:sldMkLst>
          <pc:docMk/>
          <pc:sldMk cId="665013113" sldId="1437"/>
        </pc:sldMkLst>
      </pc:sldChg>
      <pc:sldChg chg="del">
        <pc:chgData name="Erica Goodman" userId="S::egoodman@farmland.org::a8a6b33f-44b3-46a1-9242-303f6215a57c" providerId="AD" clId="Web-{22AE38EB-02A7-AA8D-A561-33AE1E40A91D}" dt="2022-09-09T12:04:49.169" v="11"/>
        <pc:sldMkLst>
          <pc:docMk/>
          <pc:sldMk cId="4076220514" sldId="1442"/>
        </pc:sldMkLst>
      </pc:sldChg>
      <pc:sldChg chg="del">
        <pc:chgData name="Erica Goodman" userId="S::egoodman@farmland.org::a8a6b33f-44b3-46a1-9242-303f6215a57c" providerId="AD" clId="Web-{22AE38EB-02A7-AA8D-A561-33AE1E40A91D}" dt="2022-09-09T12:04:49.200" v="19"/>
        <pc:sldMkLst>
          <pc:docMk/>
          <pc:sldMk cId="4191694382" sldId="1445"/>
        </pc:sldMkLst>
      </pc:sldChg>
      <pc:sldChg chg="del">
        <pc:chgData name="Erica Goodman" userId="S::egoodman@farmland.org::a8a6b33f-44b3-46a1-9242-303f6215a57c" providerId="AD" clId="Web-{22AE38EB-02A7-AA8D-A561-33AE1E40A91D}" dt="2022-09-09T12:04:49.200" v="18"/>
        <pc:sldMkLst>
          <pc:docMk/>
          <pc:sldMk cId="1923946500" sldId="1457"/>
        </pc:sldMkLst>
      </pc:sldChg>
      <pc:sldChg chg="del">
        <pc:chgData name="Erica Goodman" userId="S::egoodman@farmland.org::a8a6b33f-44b3-46a1-9242-303f6215a57c" providerId="AD" clId="Web-{22AE38EB-02A7-AA8D-A561-33AE1E40A91D}" dt="2022-09-09T12:04:49.231" v="23"/>
        <pc:sldMkLst>
          <pc:docMk/>
          <pc:sldMk cId="3883078865" sldId="1479"/>
        </pc:sldMkLst>
      </pc:sldChg>
      <pc:sldChg chg="del">
        <pc:chgData name="Erica Goodman" userId="S::egoodman@farmland.org::a8a6b33f-44b3-46a1-9242-303f6215a57c" providerId="AD" clId="Web-{22AE38EB-02A7-AA8D-A561-33AE1E40A91D}" dt="2022-09-09T12:04:49.184" v="14"/>
        <pc:sldMkLst>
          <pc:docMk/>
          <pc:sldMk cId="2558499104" sldId="1607"/>
        </pc:sldMkLst>
      </pc:sldChg>
      <pc:sldChg chg="del">
        <pc:chgData name="Erica Goodman" userId="S::egoodman@farmland.org::a8a6b33f-44b3-46a1-9242-303f6215a57c" providerId="AD" clId="Web-{22AE38EB-02A7-AA8D-A561-33AE1E40A91D}" dt="2022-09-09T12:04:49.325" v="35"/>
        <pc:sldMkLst>
          <pc:docMk/>
          <pc:sldMk cId="1990284488" sldId="1625"/>
        </pc:sldMkLst>
      </pc:sldChg>
      <pc:sldChg chg="del">
        <pc:chgData name="Erica Goodman" userId="S::egoodman@farmland.org::a8a6b33f-44b3-46a1-9242-303f6215a57c" providerId="AD" clId="Web-{22AE38EB-02A7-AA8D-A561-33AE1E40A91D}" dt="2022-09-09T12:04:49.231" v="26"/>
        <pc:sldMkLst>
          <pc:docMk/>
          <pc:sldMk cId="1057842358" sldId="1674"/>
        </pc:sldMkLst>
      </pc:sldChg>
      <pc:sldChg chg="del">
        <pc:chgData name="Erica Goodman" userId="S::egoodman@farmland.org::a8a6b33f-44b3-46a1-9242-303f6215a57c" providerId="AD" clId="Web-{22AE38EB-02A7-AA8D-A561-33AE1E40A91D}" dt="2022-09-09T12:04:49.169" v="9"/>
        <pc:sldMkLst>
          <pc:docMk/>
          <pc:sldMk cId="582073252" sldId="1677"/>
        </pc:sldMkLst>
      </pc:sldChg>
      <pc:sldChg chg="del">
        <pc:chgData name="Erica Goodman" userId="S::egoodman@farmland.org::a8a6b33f-44b3-46a1-9242-303f6215a57c" providerId="AD" clId="Web-{22AE38EB-02A7-AA8D-A561-33AE1E40A91D}" dt="2022-09-09T12:04:49.153" v="5"/>
        <pc:sldMkLst>
          <pc:docMk/>
          <pc:sldMk cId="2138623661" sldId="1709"/>
        </pc:sldMkLst>
      </pc:sldChg>
      <pc:sldChg chg="del">
        <pc:chgData name="Erica Goodman" userId="S::egoodman@farmland.org::a8a6b33f-44b3-46a1-9242-303f6215a57c" providerId="AD" clId="Web-{22AE38EB-02A7-AA8D-A561-33AE1E40A91D}" dt="2022-09-09T12:04:49.247" v="33"/>
        <pc:sldMkLst>
          <pc:docMk/>
          <pc:sldMk cId="372465716" sldId="1726"/>
        </pc:sldMkLst>
      </pc:sldChg>
      <pc:sldChg chg="del">
        <pc:chgData name="Erica Goodman" userId="S::egoodman@farmland.org::a8a6b33f-44b3-46a1-9242-303f6215a57c" providerId="AD" clId="Web-{22AE38EB-02A7-AA8D-A561-33AE1E40A91D}" dt="2022-09-09T12:04:49.247" v="29"/>
        <pc:sldMkLst>
          <pc:docMk/>
          <pc:sldMk cId="1259230079" sldId="1728"/>
        </pc:sldMkLst>
      </pc:sldChg>
      <pc:sldChg chg="del">
        <pc:chgData name="Erica Goodman" userId="S::egoodman@farmland.org::a8a6b33f-44b3-46a1-9242-303f6215a57c" providerId="AD" clId="Web-{22AE38EB-02A7-AA8D-A561-33AE1E40A91D}" dt="2022-09-09T12:04:49.169" v="6"/>
        <pc:sldMkLst>
          <pc:docMk/>
          <pc:sldMk cId="3172524897" sldId="1729"/>
        </pc:sldMkLst>
      </pc:sldChg>
      <pc:sldChg chg="del">
        <pc:chgData name="Erica Goodman" userId="S::egoodman@farmland.org::a8a6b33f-44b3-46a1-9242-303f6215a57c" providerId="AD" clId="Web-{22AE38EB-02A7-AA8D-A561-33AE1E40A91D}" dt="2022-09-09T12:04:49.231" v="27"/>
        <pc:sldMkLst>
          <pc:docMk/>
          <pc:sldMk cId="3513198380" sldId="1730"/>
        </pc:sldMkLst>
      </pc:sldChg>
      <pc:sldChg chg="del">
        <pc:chgData name="Erica Goodman" userId="S::egoodman@farmland.org::a8a6b33f-44b3-46a1-9242-303f6215a57c" providerId="AD" clId="Web-{22AE38EB-02A7-AA8D-A561-33AE1E40A91D}" dt="2022-09-09T12:04:49.247" v="31"/>
        <pc:sldMkLst>
          <pc:docMk/>
          <pc:sldMk cId="253204410" sldId="1763"/>
        </pc:sldMkLst>
      </pc:sldChg>
      <pc:sldChg chg="del">
        <pc:chgData name="Erica Goodman" userId="S::egoodman@farmland.org::a8a6b33f-44b3-46a1-9242-303f6215a57c" providerId="AD" clId="Web-{22AE38EB-02A7-AA8D-A561-33AE1E40A91D}" dt="2022-09-09T12:04:49.247" v="28"/>
        <pc:sldMkLst>
          <pc:docMk/>
          <pc:sldMk cId="4130140319" sldId="1764"/>
        </pc:sldMkLst>
      </pc:sldChg>
      <pc:sldChg chg="del">
        <pc:chgData name="Erica Goodman" userId="S::egoodman@farmland.org::a8a6b33f-44b3-46a1-9242-303f6215a57c" providerId="AD" clId="Web-{22AE38EB-02A7-AA8D-A561-33AE1E40A91D}" dt="2022-09-09T12:04:49.231" v="24"/>
        <pc:sldMkLst>
          <pc:docMk/>
          <pc:sldMk cId="516817683" sldId="1765"/>
        </pc:sldMkLst>
      </pc:sldChg>
      <pc:sldChg chg="del">
        <pc:chgData name="Erica Goodman" userId="S::egoodman@farmland.org::a8a6b33f-44b3-46a1-9242-303f6215a57c" providerId="AD" clId="Web-{22AE38EB-02A7-AA8D-A561-33AE1E40A91D}" dt="2022-09-09T12:04:49.184" v="17"/>
        <pc:sldMkLst>
          <pc:docMk/>
          <pc:sldMk cId="2891848873" sldId="1766"/>
        </pc:sldMkLst>
      </pc:sldChg>
      <pc:sldChg chg="del">
        <pc:chgData name="Erica Goodman" userId="S::egoodman@farmland.org::a8a6b33f-44b3-46a1-9242-303f6215a57c" providerId="AD" clId="Web-{22AE38EB-02A7-AA8D-A561-33AE1E40A91D}" dt="2022-09-09T12:04:49.169" v="13"/>
        <pc:sldMkLst>
          <pc:docMk/>
          <pc:sldMk cId="1504603794" sldId="1768"/>
        </pc:sldMkLst>
      </pc:sldChg>
      <pc:sldChg chg="del">
        <pc:chgData name="Erica Goodman" userId="S::egoodman@farmland.org::a8a6b33f-44b3-46a1-9242-303f6215a57c" providerId="AD" clId="Web-{22AE38EB-02A7-AA8D-A561-33AE1E40A91D}" dt="2022-09-09T12:04:49.169" v="12"/>
        <pc:sldMkLst>
          <pc:docMk/>
          <pc:sldMk cId="1538863844" sldId="1769"/>
        </pc:sldMkLst>
      </pc:sldChg>
      <pc:sldChg chg="del">
        <pc:chgData name="Erica Goodman" userId="S::egoodman@farmland.org::a8a6b33f-44b3-46a1-9242-303f6215a57c" providerId="AD" clId="Web-{22AE38EB-02A7-AA8D-A561-33AE1E40A91D}" dt="2022-09-09T12:04:49.169" v="10"/>
        <pc:sldMkLst>
          <pc:docMk/>
          <pc:sldMk cId="645569596" sldId="1770"/>
        </pc:sldMkLst>
      </pc:sldChg>
      <pc:sldChg chg="del">
        <pc:chgData name="Erica Goodman" userId="S::egoodman@farmland.org::a8a6b33f-44b3-46a1-9242-303f6215a57c" providerId="AD" clId="Web-{22AE38EB-02A7-AA8D-A561-33AE1E40A91D}" dt="2022-09-09T12:04:49.169" v="7"/>
        <pc:sldMkLst>
          <pc:docMk/>
          <pc:sldMk cId="3135012500" sldId="1771"/>
        </pc:sldMkLst>
      </pc:sldChg>
      <pc:sldChg chg="del">
        <pc:chgData name="Erica Goodman" userId="S::egoodman@farmland.org::a8a6b33f-44b3-46a1-9242-303f6215a57c" providerId="AD" clId="Web-{22AE38EB-02A7-AA8D-A561-33AE1E40A91D}" dt="2022-09-09T12:04:49.153" v="3"/>
        <pc:sldMkLst>
          <pc:docMk/>
          <pc:sldMk cId="3079392182" sldId="1777"/>
        </pc:sldMkLst>
      </pc:sldChg>
      <pc:sldChg chg="del">
        <pc:chgData name="Erica Goodman" userId="S::egoodman@farmland.org::a8a6b33f-44b3-46a1-9242-303f6215a57c" providerId="AD" clId="Web-{22AE38EB-02A7-AA8D-A561-33AE1E40A91D}" dt="2022-09-09T12:04:49.153" v="2"/>
        <pc:sldMkLst>
          <pc:docMk/>
          <pc:sldMk cId="1699001438" sldId="1778"/>
        </pc:sldMkLst>
      </pc:sldChg>
      <pc:sldChg chg="del">
        <pc:chgData name="Erica Goodman" userId="S::egoodman@farmland.org::a8a6b33f-44b3-46a1-9242-303f6215a57c" providerId="AD" clId="Web-{22AE38EB-02A7-AA8D-A561-33AE1E40A91D}" dt="2022-09-09T12:04:56.247" v="39"/>
        <pc:sldMkLst>
          <pc:docMk/>
          <pc:sldMk cId="3492366284" sldId="1780"/>
        </pc:sldMkLst>
      </pc:sldChg>
      <pc:sldChg chg="del">
        <pc:chgData name="Erica Goodman" userId="S::egoodman@farmland.org::a8a6b33f-44b3-46a1-9242-303f6215a57c" providerId="AD" clId="Web-{22AE38EB-02A7-AA8D-A561-33AE1E40A91D}" dt="2022-09-09T12:04:49.309" v="34"/>
        <pc:sldMkLst>
          <pc:docMk/>
          <pc:sldMk cId="4196847647" sldId="1790"/>
        </pc:sldMkLst>
      </pc:sldChg>
      <pc:sldChg chg="del">
        <pc:chgData name="Erica Goodman" userId="S::egoodman@farmland.org::a8a6b33f-44b3-46a1-9242-303f6215a57c" providerId="AD" clId="Web-{22AE38EB-02A7-AA8D-A561-33AE1E40A91D}" dt="2022-09-09T12:04:49.153" v="1"/>
        <pc:sldMkLst>
          <pc:docMk/>
          <pc:sldMk cId="3133227251" sldId="1791"/>
        </pc:sldMkLst>
      </pc:sldChg>
      <pc:sldChg chg="del">
        <pc:chgData name="Erica Goodman" userId="S::egoodman@farmland.org::a8a6b33f-44b3-46a1-9242-303f6215a57c" providerId="AD" clId="Web-{22AE38EB-02A7-AA8D-A561-33AE1E40A91D}" dt="2022-09-09T12:04:49.184" v="16"/>
        <pc:sldMkLst>
          <pc:docMk/>
          <pc:sldMk cId="2304546347" sldId="1795"/>
        </pc:sldMkLst>
      </pc:sldChg>
      <pc:sldChg chg="del">
        <pc:chgData name="Erica Goodman" userId="S::egoodman@farmland.org::a8a6b33f-44b3-46a1-9242-303f6215a57c" providerId="AD" clId="Web-{22AE38EB-02A7-AA8D-A561-33AE1E40A91D}" dt="2022-09-09T12:04:49.184" v="15"/>
        <pc:sldMkLst>
          <pc:docMk/>
          <pc:sldMk cId="4148065827" sldId="1796"/>
        </pc:sldMkLst>
      </pc:sldChg>
      <pc:sldChg chg="del">
        <pc:chgData name="Erica Goodman" userId="S::egoodman@farmland.org::a8a6b33f-44b3-46a1-9242-303f6215a57c" providerId="AD" clId="Web-{22AE38EB-02A7-AA8D-A561-33AE1E40A91D}" dt="2022-09-09T12:04:49.231" v="25"/>
        <pc:sldMkLst>
          <pc:docMk/>
          <pc:sldMk cId="3851189818" sldId="1800"/>
        </pc:sldMkLst>
      </pc:sldChg>
      <pc:sldChg chg="add del">
        <pc:chgData name="Erica Goodman" userId="S::egoodman@farmland.org::a8a6b33f-44b3-46a1-9242-303f6215a57c" providerId="AD" clId="Web-{22AE38EB-02A7-AA8D-A561-33AE1E40A91D}" dt="2022-09-09T12:05:44.233" v="77"/>
        <pc:sldMkLst>
          <pc:docMk/>
          <pc:sldMk cId="1023047247" sldId="1946"/>
        </pc:sldMkLst>
      </pc:sldChg>
      <pc:sldChg chg="del">
        <pc:chgData name="Erica Goodman" userId="S::egoodman@farmland.org::a8a6b33f-44b3-46a1-9242-303f6215a57c" providerId="AD" clId="Web-{22AE38EB-02A7-AA8D-A561-33AE1E40A91D}" dt="2022-09-09T12:04:33.137" v="0"/>
        <pc:sldMkLst>
          <pc:docMk/>
          <pc:sldMk cId="2274093848" sldId="1946"/>
        </pc:sldMkLst>
      </pc:sldChg>
      <pc:sldChg chg="add">
        <pc:chgData name="Erica Goodman" userId="S::egoodman@farmland.org::a8a6b33f-44b3-46a1-9242-303f6215a57c" providerId="AD" clId="Web-{22AE38EB-02A7-AA8D-A561-33AE1E40A91D}" dt="2022-09-09T12:05:24.091" v="41"/>
        <pc:sldMkLst>
          <pc:docMk/>
          <pc:sldMk cId="2758268324" sldId="1947"/>
        </pc:sldMkLst>
      </pc:sldChg>
      <pc:sldChg chg="add">
        <pc:chgData name="Erica Goodman" userId="S::egoodman@farmland.org::a8a6b33f-44b3-46a1-9242-303f6215a57c" providerId="AD" clId="Web-{22AE38EB-02A7-AA8D-A561-33AE1E40A91D}" dt="2022-09-09T12:05:24.357" v="42"/>
        <pc:sldMkLst>
          <pc:docMk/>
          <pc:sldMk cId="1594753523" sldId="1948"/>
        </pc:sldMkLst>
      </pc:sldChg>
      <pc:sldChg chg="add">
        <pc:chgData name="Erica Goodman" userId="S::egoodman@farmland.org::a8a6b33f-44b3-46a1-9242-303f6215a57c" providerId="AD" clId="Web-{22AE38EB-02A7-AA8D-A561-33AE1E40A91D}" dt="2022-09-09T12:05:24.560" v="43"/>
        <pc:sldMkLst>
          <pc:docMk/>
          <pc:sldMk cId="672046803" sldId="1949"/>
        </pc:sldMkLst>
      </pc:sldChg>
      <pc:sldChg chg="add">
        <pc:chgData name="Erica Goodman" userId="S::egoodman@farmland.org::a8a6b33f-44b3-46a1-9242-303f6215a57c" providerId="AD" clId="Web-{22AE38EB-02A7-AA8D-A561-33AE1E40A91D}" dt="2022-09-09T12:05:24.607" v="44"/>
        <pc:sldMkLst>
          <pc:docMk/>
          <pc:sldMk cId="3158549860" sldId="1950"/>
        </pc:sldMkLst>
      </pc:sldChg>
      <pc:sldChg chg="add">
        <pc:chgData name="Erica Goodman" userId="S::egoodman@farmland.org::a8a6b33f-44b3-46a1-9242-303f6215a57c" providerId="AD" clId="Web-{22AE38EB-02A7-AA8D-A561-33AE1E40A91D}" dt="2022-09-09T12:05:24.670" v="45"/>
        <pc:sldMkLst>
          <pc:docMk/>
          <pc:sldMk cId="1336614619" sldId="1951"/>
        </pc:sldMkLst>
      </pc:sldChg>
      <pc:sldChg chg="add">
        <pc:chgData name="Erica Goodman" userId="S::egoodman@farmland.org::a8a6b33f-44b3-46a1-9242-303f6215a57c" providerId="AD" clId="Web-{22AE38EB-02A7-AA8D-A561-33AE1E40A91D}" dt="2022-09-09T12:05:24.732" v="46"/>
        <pc:sldMkLst>
          <pc:docMk/>
          <pc:sldMk cId="133651684" sldId="1952"/>
        </pc:sldMkLst>
      </pc:sldChg>
      <pc:sldChg chg="add">
        <pc:chgData name="Erica Goodman" userId="S::egoodman@farmland.org::a8a6b33f-44b3-46a1-9242-303f6215a57c" providerId="AD" clId="Web-{22AE38EB-02A7-AA8D-A561-33AE1E40A91D}" dt="2022-09-09T12:05:24.826" v="47"/>
        <pc:sldMkLst>
          <pc:docMk/>
          <pc:sldMk cId="973099640" sldId="1953"/>
        </pc:sldMkLst>
      </pc:sldChg>
      <pc:sldChg chg="add">
        <pc:chgData name="Erica Goodman" userId="S::egoodman@farmland.org::a8a6b33f-44b3-46a1-9242-303f6215a57c" providerId="AD" clId="Web-{22AE38EB-02A7-AA8D-A561-33AE1E40A91D}" dt="2022-09-09T12:05:24.935" v="48"/>
        <pc:sldMkLst>
          <pc:docMk/>
          <pc:sldMk cId="3226148634" sldId="1954"/>
        </pc:sldMkLst>
      </pc:sldChg>
      <pc:sldChg chg="add">
        <pc:chgData name="Erica Goodman" userId="S::egoodman@farmland.org::a8a6b33f-44b3-46a1-9242-303f6215a57c" providerId="AD" clId="Web-{22AE38EB-02A7-AA8D-A561-33AE1E40A91D}" dt="2022-09-09T12:05:24.998" v="49"/>
        <pc:sldMkLst>
          <pc:docMk/>
          <pc:sldMk cId="1408660418" sldId="1955"/>
        </pc:sldMkLst>
      </pc:sldChg>
      <pc:sldChg chg="add">
        <pc:chgData name="Erica Goodman" userId="S::egoodman@farmland.org::a8a6b33f-44b3-46a1-9242-303f6215a57c" providerId="AD" clId="Web-{22AE38EB-02A7-AA8D-A561-33AE1E40A91D}" dt="2022-09-09T12:05:25.170" v="50"/>
        <pc:sldMkLst>
          <pc:docMk/>
          <pc:sldMk cId="3560830200" sldId="1956"/>
        </pc:sldMkLst>
      </pc:sldChg>
      <pc:sldChg chg="add">
        <pc:chgData name="Erica Goodman" userId="S::egoodman@farmland.org::a8a6b33f-44b3-46a1-9242-303f6215a57c" providerId="AD" clId="Web-{22AE38EB-02A7-AA8D-A561-33AE1E40A91D}" dt="2022-09-09T12:05:25.201" v="51"/>
        <pc:sldMkLst>
          <pc:docMk/>
          <pc:sldMk cId="3744915512" sldId="1957"/>
        </pc:sldMkLst>
      </pc:sldChg>
      <pc:sldChg chg="add">
        <pc:chgData name="Erica Goodman" userId="S::egoodman@farmland.org::a8a6b33f-44b3-46a1-9242-303f6215a57c" providerId="AD" clId="Web-{22AE38EB-02A7-AA8D-A561-33AE1E40A91D}" dt="2022-09-09T12:05:25.279" v="52"/>
        <pc:sldMkLst>
          <pc:docMk/>
          <pc:sldMk cId="2410705208" sldId="1958"/>
        </pc:sldMkLst>
      </pc:sldChg>
      <pc:sldChg chg="add">
        <pc:chgData name="Erica Goodman" userId="S::egoodman@farmland.org::a8a6b33f-44b3-46a1-9242-303f6215a57c" providerId="AD" clId="Web-{22AE38EB-02A7-AA8D-A561-33AE1E40A91D}" dt="2022-09-09T12:05:25.451" v="53"/>
        <pc:sldMkLst>
          <pc:docMk/>
          <pc:sldMk cId="1277011017" sldId="1959"/>
        </pc:sldMkLst>
      </pc:sldChg>
      <pc:sldChg chg="add">
        <pc:chgData name="Erica Goodman" userId="S::egoodman@farmland.org::a8a6b33f-44b3-46a1-9242-303f6215a57c" providerId="AD" clId="Web-{22AE38EB-02A7-AA8D-A561-33AE1E40A91D}" dt="2022-09-09T12:05:25.545" v="54"/>
        <pc:sldMkLst>
          <pc:docMk/>
          <pc:sldMk cId="2642518472" sldId="1960"/>
        </pc:sldMkLst>
      </pc:sldChg>
      <pc:sldChg chg="add">
        <pc:chgData name="Erica Goodman" userId="S::egoodman@farmland.org::a8a6b33f-44b3-46a1-9242-303f6215a57c" providerId="AD" clId="Web-{22AE38EB-02A7-AA8D-A561-33AE1E40A91D}" dt="2022-09-09T12:05:25.654" v="55"/>
        <pc:sldMkLst>
          <pc:docMk/>
          <pc:sldMk cId="2986595472" sldId="1961"/>
        </pc:sldMkLst>
      </pc:sldChg>
      <pc:sldChg chg="add">
        <pc:chgData name="Erica Goodman" userId="S::egoodman@farmland.org::a8a6b33f-44b3-46a1-9242-303f6215a57c" providerId="AD" clId="Web-{22AE38EB-02A7-AA8D-A561-33AE1E40A91D}" dt="2022-09-09T12:05:25.795" v="56"/>
        <pc:sldMkLst>
          <pc:docMk/>
          <pc:sldMk cId="2837681177" sldId="1962"/>
        </pc:sldMkLst>
      </pc:sldChg>
      <pc:sldChg chg="add">
        <pc:chgData name="Erica Goodman" userId="S::egoodman@farmland.org::a8a6b33f-44b3-46a1-9242-303f6215a57c" providerId="AD" clId="Web-{22AE38EB-02A7-AA8D-A561-33AE1E40A91D}" dt="2022-09-09T12:05:25.873" v="57"/>
        <pc:sldMkLst>
          <pc:docMk/>
          <pc:sldMk cId="473404877" sldId="1963"/>
        </pc:sldMkLst>
      </pc:sldChg>
      <pc:sldChg chg="add">
        <pc:chgData name="Erica Goodman" userId="S::egoodman@farmland.org::a8a6b33f-44b3-46a1-9242-303f6215a57c" providerId="AD" clId="Web-{22AE38EB-02A7-AA8D-A561-33AE1E40A91D}" dt="2022-09-09T12:05:25.951" v="58"/>
        <pc:sldMkLst>
          <pc:docMk/>
          <pc:sldMk cId="77416467" sldId="1964"/>
        </pc:sldMkLst>
      </pc:sldChg>
      <pc:sldChg chg="add">
        <pc:chgData name="Erica Goodman" userId="S::egoodman@farmland.org::a8a6b33f-44b3-46a1-9242-303f6215a57c" providerId="AD" clId="Web-{22AE38EB-02A7-AA8D-A561-33AE1E40A91D}" dt="2022-09-09T12:05:26.029" v="59"/>
        <pc:sldMkLst>
          <pc:docMk/>
          <pc:sldMk cId="3578141691" sldId="1965"/>
        </pc:sldMkLst>
      </pc:sldChg>
      <pc:sldChg chg="add">
        <pc:chgData name="Erica Goodman" userId="S::egoodman@farmland.org::a8a6b33f-44b3-46a1-9242-303f6215a57c" providerId="AD" clId="Web-{22AE38EB-02A7-AA8D-A561-33AE1E40A91D}" dt="2022-09-09T12:05:26.107" v="60"/>
        <pc:sldMkLst>
          <pc:docMk/>
          <pc:sldMk cId="3536131723" sldId="1966"/>
        </pc:sldMkLst>
      </pc:sldChg>
      <pc:sldChg chg="add">
        <pc:chgData name="Erica Goodman" userId="S::egoodman@farmland.org::a8a6b33f-44b3-46a1-9242-303f6215a57c" providerId="AD" clId="Web-{22AE38EB-02A7-AA8D-A561-33AE1E40A91D}" dt="2022-09-09T12:05:26.216" v="61"/>
        <pc:sldMkLst>
          <pc:docMk/>
          <pc:sldMk cId="2413919758" sldId="1967"/>
        </pc:sldMkLst>
      </pc:sldChg>
      <pc:sldChg chg="add">
        <pc:chgData name="Erica Goodman" userId="S::egoodman@farmland.org::a8a6b33f-44b3-46a1-9242-303f6215a57c" providerId="AD" clId="Web-{22AE38EB-02A7-AA8D-A561-33AE1E40A91D}" dt="2022-09-09T12:05:26.295" v="62"/>
        <pc:sldMkLst>
          <pc:docMk/>
          <pc:sldMk cId="832399131" sldId="1968"/>
        </pc:sldMkLst>
      </pc:sldChg>
      <pc:sldChg chg="add">
        <pc:chgData name="Erica Goodman" userId="S::egoodman@farmland.org::a8a6b33f-44b3-46a1-9242-303f6215a57c" providerId="AD" clId="Web-{22AE38EB-02A7-AA8D-A561-33AE1E40A91D}" dt="2022-09-09T12:05:26.451" v="63"/>
        <pc:sldMkLst>
          <pc:docMk/>
          <pc:sldMk cId="1634212240" sldId="1969"/>
        </pc:sldMkLst>
      </pc:sldChg>
      <pc:sldChg chg="add">
        <pc:chgData name="Erica Goodman" userId="S::egoodman@farmland.org::a8a6b33f-44b3-46a1-9242-303f6215a57c" providerId="AD" clId="Web-{22AE38EB-02A7-AA8D-A561-33AE1E40A91D}" dt="2022-09-09T12:05:26.576" v="64"/>
        <pc:sldMkLst>
          <pc:docMk/>
          <pc:sldMk cId="126161055" sldId="1970"/>
        </pc:sldMkLst>
      </pc:sldChg>
      <pc:sldChg chg="add">
        <pc:chgData name="Erica Goodman" userId="S::egoodman@farmland.org::a8a6b33f-44b3-46a1-9242-303f6215a57c" providerId="AD" clId="Web-{22AE38EB-02A7-AA8D-A561-33AE1E40A91D}" dt="2022-09-09T12:05:26.748" v="65"/>
        <pc:sldMkLst>
          <pc:docMk/>
          <pc:sldMk cId="6490919" sldId="1971"/>
        </pc:sldMkLst>
      </pc:sldChg>
      <pc:sldChg chg="add">
        <pc:chgData name="Erica Goodman" userId="S::egoodman@farmland.org::a8a6b33f-44b3-46a1-9242-303f6215a57c" providerId="AD" clId="Web-{22AE38EB-02A7-AA8D-A561-33AE1E40A91D}" dt="2022-09-09T12:05:26.826" v="66"/>
        <pc:sldMkLst>
          <pc:docMk/>
          <pc:sldMk cId="1428098821" sldId="1972"/>
        </pc:sldMkLst>
      </pc:sldChg>
      <pc:sldChg chg="add">
        <pc:chgData name="Erica Goodman" userId="S::egoodman@farmland.org::a8a6b33f-44b3-46a1-9242-303f6215a57c" providerId="AD" clId="Web-{22AE38EB-02A7-AA8D-A561-33AE1E40A91D}" dt="2022-09-09T12:05:26.966" v="67"/>
        <pc:sldMkLst>
          <pc:docMk/>
          <pc:sldMk cId="1979847514" sldId="1973"/>
        </pc:sldMkLst>
      </pc:sldChg>
      <pc:sldChg chg="add">
        <pc:chgData name="Erica Goodman" userId="S::egoodman@farmland.org::a8a6b33f-44b3-46a1-9242-303f6215a57c" providerId="AD" clId="Web-{22AE38EB-02A7-AA8D-A561-33AE1E40A91D}" dt="2022-09-09T12:05:27.060" v="68"/>
        <pc:sldMkLst>
          <pc:docMk/>
          <pc:sldMk cId="2289063235" sldId="1974"/>
        </pc:sldMkLst>
      </pc:sldChg>
      <pc:sldChg chg="add">
        <pc:chgData name="Erica Goodman" userId="S::egoodman@farmland.org::a8a6b33f-44b3-46a1-9242-303f6215a57c" providerId="AD" clId="Web-{22AE38EB-02A7-AA8D-A561-33AE1E40A91D}" dt="2022-09-09T12:05:27.185" v="69"/>
        <pc:sldMkLst>
          <pc:docMk/>
          <pc:sldMk cId="2138118315" sldId="1975"/>
        </pc:sldMkLst>
      </pc:sldChg>
      <pc:sldChg chg="add">
        <pc:chgData name="Erica Goodman" userId="S::egoodman@farmland.org::a8a6b33f-44b3-46a1-9242-303f6215a57c" providerId="AD" clId="Web-{22AE38EB-02A7-AA8D-A561-33AE1E40A91D}" dt="2022-09-09T12:05:27.357" v="70"/>
        <pc:sldMkLst>
          <pc:docMk/>
          <pc:sldMk cId="2122035432" sldId="1976"/>
        </pc:sldMkLst>
      </pc:sldChg>
      <pc:sldChg chg="add">
        <pc:chgData name="Erica Goodman" userId="S::egoodman@farmland.org::a8a6b33f-44b3-46a1-9242-303f6215a57c" providerId="AD" clId="Web-{22AE38EB-02A7-AA8D-A561-33AE1E40A91D}" dt="2022-09-09T12:05:27.420" v="71"/>
        <pc:sldMkLst>
          <pc:docMk/>
          <pc:sldMk cId="1523451795" sldId="1977"/>
        </pc:sldMkLst>
      </pc:sldChg>
      <pc:sldChg chg="add">
        <pc:chgData name="Erica Goodman" userId="S::egoodman@farmland.org::a8a6b33f-44b3-46a1-9242-303f6215a57c" providerId="AD" clId="Web-{22AE38EB-02A7-AA8D-A561-33AE1E40A91D}" dt="2022-09-09T12:05:27.607" v="72"/>
        <pc:sldMkLst>
          <pc:docMk/>
          <pc:sldMk cId="2575949345" sldId="1978"/>
        </pc:sldMkLst>
      </pc:sldChg>
      <pc:sldChg chg="add">
        <pc:chgData name="Erica Goodman" userId="S::egoodman@farmland.org::a8a6b33f-44b3-46a1-9242-303f6215a57c" providerId="AD" clId="Web-{22AE38EB-02A7-AA8D-A561-33AE1E40A91D}" dt="2022-09-09T12:05:27.967" v="73"/>
        <pc:sldMkLst>
          <pc:docMk/>
          <pc:sldMk cId="1659708649" sldId="1979"/>
        </pc:sldMkLst>
      </pc:sldChg>
      <pc:sldChg chg="add">
        <pc:chgData name="Erica Goodman" userId="S::egoodman@farmland.org::a8a6b33f-44b3-46a1-9242-303f6215a57c" providerId="AD" clId="Web-{22AE38EB-02A7-AA8D-A561-33AE1E40A91D}" dt="2022-09-09T12:05:28.107" v="74"/>
        <pc:sldMkLst>
          <pc:docMk/>
          <pc:sldMk cId="3112164587" sldId="1980"/>
        </pc:sldMkLst>
      </pc:sldChg>
      <pc:sldChg chg="add">
        <pc:chgData name="Erica Goodman" userId="S::egoodman@farmland.org::a8a6b33f-44b3-46a1-9242-303f6215a57c" providerId="AD" clId="Web-{22AE38EB-02A7-AA8D-A561-33AE1E40A91D}" dt="2022-09-09T12:05:28.170" v="75"/>
        <pc:sldMkLst>
          <pc:docMk/>
          <pc:sldMk cId="2336949021" sldId="1981"/>
        </pc:sldMkLst>
      </pc:sldChg>
      <pc:sldChg chg="add">
        <pc:chgData name="Erica Goodman" userId="S::egoodman@farmland.org::a8a6b33f-44b3-46a1-9242-303f6215a57c" providerId="AD" clId="Web-{22AE38EB-02A7-AA8D-A561-33AE1E40A91D}" dt="2022-09-09T12:05:28.326" v="76"/>
        <pc:sldMkLst>
          <pc:docMk/>
          <pc:sldMk cId="2604737578" sldId="1982"/>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9A056-E48B-492C-A84B-9E7A0906407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81CE390-09E2-4ABD-9855-F9ABD7CF6F88}">
      <dgm:prSet/>
      <dgm:spPr/>
      <dgm:t>
        <a:bodyPr/>
        <a:lstStyle/>
        <a:p>
          <a:r>
            <a:rPr lang="es-ES" dirty="0"/>
            <a:t>Quién es usted</a:t>
          </a:r>
        </a:p>
      </dgm:t>
    </dgm:pt>
    <dgm:pt modelId="{122B2662-32B1-4AC3-BAE1-9E014455F5D9}" type="parTrans" cxnId="{881F6352-1666-4850-9892-F034B4DF2AC2}">
      <dgm:prSet/>
      <dgm:spPr/>
      <dgm:t>
        <a:bodyPr/>
        <a:lstStyle/>
        <a:p>
          <a:endParaRPr lang="en-US"/>
        </a:p>
      </dgm:t>
    </dgm:pt>
    <dgm:pt modelId="{5A86F6A3-A189-4B62-8A5F-077F768363D3}" type="sibTrans" cxnId="{881F6352-1666-4850-9892-F034B4DF2AC2}">
      <dgm:prSet/>
      <dgm:spPr/>
      <dgm:t>
        <a:bodyPr/>
        <a:lstStyle/>
        <a:p>
          <a:endParaRPr lang="en-US"/>
        </a:p>
      </dgm:t>
    </dgm:pt>
    <dgm:pt modelId="{4F013E16-80C9-4E21-9837-DF32F92C4E7F}">
      <dgm:prSet/>
      <dgm:spPr/>
      <dgm:t>
        <a:bodyPr/>
        <a:lstStyle/>
        <a:p>
          <a:r>
            <a:rPr lang="es-ES" dirty="0"/>
            <a:t>Lo que aporta</a:t>
          </a:r>
        </a:p>
      </dgm:t>
    </dgm:pt>
    <dgm:pt modelId="{E7CA6797-85C7-4283-AEA7-7289DBDFDBE2}" type="parTrans" cxnId="{023F0EED-4AC3-4EB7-8915-713F35FAF5A0}">
      <dgm:prSet/>
      <dgm:spPr/>
      <dgm:t>
        <a:bodyPr/>
        <a:lstStyle/>
        <a:p>
          <a:endParaRPr lang="en-US"/>
        </a:p>
      </dgm:t>
    </dgm:pt>
    <dgm:pt modelId="{CE0A17F8-486A-4C2F-9BFF-245CDDC55971}" type="sibTrans" cxnId="{023F0EED-4AC3-4EB7-8915-713F35FAF5A0}">
      <dgm:prSet/>
      <dgm:spPr/>
      <dgm:t>
        <a:bodyPr/>
        <a:lstStyle/>
        <a:p>
          <a:endParaRPr lang="en-US"/>
        </a:p>
      </dgm:t>
    </dgm:pt>
    <dgm:pt modelId="{3462EE1C-2381-4FFB-B249-316FE8ED9A31}">
      <dgm:prSet/>
      <dgm:spPr/>
      <dgm:t>
        <a:bodyPr/>
        <a:lstStyle/>
        <a:p>
          <a:r>
            <a:rPr lang="es-ES" dirty="0"/>
            <a:t>Lo que desea</a:t>
          </a:r>
        </a:p>
      </dgm:t>
    </dgm:pt>
    <dgm:pt modelId="{743B00AC-C845-4479-A577-88C8A9400063}" type="parTrans" cxnId="{D17D7DE2-7083-4A9A-90C1-33D21D743DF4}">
      <dgm:prSet/>
      <dgm:spPr/>
      <dgm:t>
        <a:bodyPr/>
        <a:lstStyle/>
        <a:p>
          <a:endParaRPr lang="en-US"/>
        </a:p>
      </dgm:t>
    </dgm:pt>
    <dgm:pt modelId="{2E036068-22D8-442B-8BD3-62B84AB5F501}" type="sibTrans" cxnId="{D17D7DE2-7083-4A9A-90C1-33D21D743DF4}">
      <dgm:prSet/>
      <dgm:spPr/>
      <dgm:t>
        <a:bodyPr/>
        <a:lstStyle/>
        <a:p>
          <a:endParaRPr lang="en-US"/>
        </a:p>
      </dgm:t>
    </dgm:pt>
    <dgm:pt modelId="{0313576D-0BCD-41B5-93CA-65081E1C04B1}">
      <dgm:prSet/>
      <dgm:spPr/>
      <dgm:t>
        <a:bodyPr/>
        <a:lstStyle/>
        <a:p>
          <a:r>
            <a:rPr lang="es-ES" dirty="0"/>
            <a:t>Lo que necesita</a:t>
          </a:r>
        </a:p>
      </dgm:t>
    </dgm:pt>
    <dgm:pt modelId="{50A438CD-711B-4E38-9513-D84B995F7E8E}" type="parTrans" cxnId="{35E18B0F-BCE2-4AE3-9477-E2FEB5FC144F}">
      <dgm:prSet/>
      <dgm:spPr/>
      <dgm:t>
        <a:bodyPr/>
        <a:lstStyle/>
        <a:p>
          <a:endParaRPr lang="en-US"/>
        </a:p>
      </dgm:t>
    </dgm:pt>
    <dgm:pt modelId="{BE080407-0320-4ACF-B1DA-8F7823A2FE89}" type="sibTrans" cxnId="{35E18B0F-BCE2-4AE3-9477-E2FEB5FC144F}">
      <dgm:prSet/>
      <dgm:spPr/>
      <dgm:t>
        <a:bodyPr/>
        <a:lstStyle/>
        <a:p>
          <a:endParaRPr lang="en-US"/>
        </a:p>
      </dgm:t>
    </dgm:pt>
    <dgm:pt modelId="{71091F13-C6A5-4817-AD52-E88D1DF365BB}">
      <dgm:prSet/>
      <dgm:spPr/>
      <dgm:t>
        <a:bodyPr/>
        <a:lstStyle/>
        <a:p>
          <a:r>
            <a:rPr lang="es-ES" dirty="0"/>
            <a:t>Su resultado ideal</a:t>
          </a:r>
        </a:p>
      </dgm:t>
    </dgm:pt>
    <dgm:pt modelId="{0B6B3B7E-33D8-4688-8712-27D0D4147E81}" type="parTrans" cxnId="{6C5764D8-AC49-4D2E-BE44-C02A569969BD}">
      <dgm:prSet/>
      <dgm:spPr/>
      <dgm:t>
        <a:bodyPr/>
        <a:lstStyle/>
        <a:p>
          <a:endParaRPr lang="en-US"/>
        </a:p>
      </dgm:t>
    </dgm:pt>
    <dgm:pt modelId="{4AF0F540-864C-4982-A581-C779FACB1CB5}" type="sibTrans" cxnId="{6C5764D8-AC49-4D2E-BE44-C02A569969BD}">
      <dgm:prSet/>
      <dgm:spPr/>
      <dgm:t>
        <a:bodyPr/>
        <a:lstStyle/>
        <a:p>
          <a:endParaRPr lang="en-US"/>
        </a:p>
      </dgm:t>
    </dgm:pt>
    <dgm:pt modelId="{7ADF5403-E4DA-4B1C-AA42-37042482DFF9}" type="pres">
      <dgm:prSet presAssocID="{D209A056-E48B-492C-A84B-9E7A0906407B}" presName="linear" presStyleCnt="0">
        <dgm:presLayoutVars>
          <dgm:dir/>
          <dgm:animLvl val="lvl"/>
          <dgm:resizeHandles val="exact"/>
        </dgm:presLayoutVars>
      </dgm:prSet>
      <dgm:spPr/>
    </dgm:pt>
    <dgm:pt modelId="{E7410DAB-A119-4E5B-9B5B-5B5CB8ADE49E}" type="pres">
      <dgm:prSet presAssocID="{E81CE390-09E2-4ABD-9855-F9ABD7CF6F88}" presName="parentLin" presStyleCnt="0"/>
      <dgm:spPr/>
    </dgm:pt>
    <dgm:pt modelId="{A9099B5A-4342-4A1B-90F4-057575661819}" type="pres">
      <dgm:prSet presAssocID="{E81CE390-09E2-4ABD-9855-F9ABD7CF6F88}" presName="parentLeftMargin" presStyleLbl="node1" presStyleIdx="0" presStyleCnt="5"/>
      <dgm:spPr/>
    </dgm:pt>
    <dgm:pt modelId="{53B385E1-F66A-4F35-BF6A-A2622C422FB4}" type="pres">
      <dgm:prSet presAssocID="{E81CE390-09E2-4ABD-9855-F9ABD7CF6F88}" presName="parentText" presStyleLbl="node1" presStyleIdx="0" presStyleCnt="5">
        <dgm:presLayoutVars>
          <dgm:chMax val="0"/>
          <dgm:bulletEnabled val="1"/>
        </dgm:presLayoutVars>
      </dgm:prSet>
      <dgm:spPr/>
    </dgm:pt>
    <dgm:pt modelId="{69898D26-6492-4384-9CE9-AF3BC00A30EE}" type="pres">
      <dgm:prSet presAssocID="{E81CE390-09E2-4ABD-9855-F9ABD7CF6F88}" presName="negativeSpace" presStyleCnt="0"/>
      <dgm:spPr/>
    </dgm:pt>
    <dgm:pt modelId="{3DFAB12A-5EB5-4C17-AAC1-B130DF02A344}" type="pres">
      <dgm:prSet presAssocID="{E81CE390-09E2-4ABD-9855-F9ABD7CF6F88}" presName="childText" presStyleLbl="conFgAcc1" presStyleIdx="0" presStyleCnt="5">
        <dgm:presLayoutVars>
          <dgm:bulletEnabled val="1"/>
        </dgm:presLayoutVars>
      </dgm:prSet>
      <dgm:spPr/>
    </dgm:pt>
    <dgm:pt modelId="{B4C41903-24FF-4D7E-B15F-AB4D9184F303}" type="pres">
      <dgm:prSet presAssocID="{5A86F6A3-A189-4B62-8A5F-077F768363D3}" presName="spaceBetweenRectangles" presStyleCnt="0"/>
      <dgm:spPr/>
    </dgm:pt>
    <dgm:pt modelId="{C9085F02-52E3-416C-A543-D9494A38BE2A}" type="pres">
      <dgm:prSet presAssocID="{4F013E16-80C9-4E21-9837-DF32F92C4E7F}" presName="parentLin" presStyleCnt="0"/>
      <dgm:spPr/>
    </dgm:pt>
    <dgm:pt modelId="{0D7162E7-D8C6-4DBA-A718-BC26D652082D}" type="pres">
      <dgm:prSet presAssocID="{4F013E16-80C9-4E21-9837-DF32F92C4E7F}" presName="parentLeftMargin" presStyleLbl="node1" presStyleIdx="0" presStyleCnt="5"/>
      <dgm:spPr/>
    </dgm:pt>
    <dgm:pt modelId="{0FF857E8-B54B-4340-A829-9742A2A8899B}" type="pres">
      <dgm:prSet presAssocID="{4F013E16-80C9-4E21-9837-DF32F92C4E7F}" presName="parentText" presStyleLbl="node1" presStyleIdx="1" presStyleCnt="5">
        <dgm:presLayoutVars>
          <dgm:chMax val="0"/>
          <dgm:bulletEnabled val="1"/>
        </dgm:presLayoutVars>
      </dgm:prSet>
      <dgm:spPr/>
    </dgm:pt>
    <dgm:pt modelId="{64DF1A7E-159F-41FE-A5FF-89CEC6843E4A}" type="pres">
      <dgm:prSet presAssocID="{4F013E16-80C9-4E21-9837-DF32F92C4E7F}" presName="negativeSpace" presStyleCnt="0"/>
      <dgm:spPr/>
    </dgm:pt>
    <dgm:pt modelId="{412C30A3-BFC3-4A5D-B140-468C540290A1}" type="pres">
      <dgm:prSet presAssocID="{4F013E16-80C9-4E21-9837-DF32F92C4E7F}" presName="childText" presStyleLbl="conFgAcc1" presStyleIdx="1" presStyleCnt="5">
        <dgm:presLayoutVars>
          <dgm:bulletEnabled val="1"/>
        </dgm:presLayoutVars>
      </dgm:prSet>
      <dgm:spPr/>
    </dgm:pt>
    <dgm:pt modelId="{5A7A11D8-B1C1-46E5-A79C-26B4A499FD69}" type="pres">
      <dgm:prSet presAssocID="{CE0A17F8-486A-4C2F-9BFF-245CDDC55971}" presName="spaceBetweenRectangles" presStyleCnt="0"/>
      <dgm:spPr/>
    </dgm:pt>
    <dgm:pt modelId="{BABF13DF-5887-47A1-AB3B-D5799AEA2CB4}" type="pres">
      <dgm:prSet presAssocID="{3462EE1C-2381-4FFB-B249-316FE8ED9A31}" presName="parentLin" presStyleCnt="0"/>
      <dgm:spPr/>
    </dgm:pt>
    <dgm:pt modelId="{E4530F2B-F3B3-4E1B-B9AE-FA2E8283113E}" type="pres">
      <dgm:prSet presAssocID="{3462EE1C-2381-4FFB-B249-316FE8ED9A31}" presName="parentLeftMargin" presStyleLbl="node1" presStyleIdx="1" presStyleCnt="5"/>
      <dgm:spPr/>
    </dgm:pt>
    <dgm:pt modelId="{50812D71-D084-4652-8B56-AA1300EC9020}" type="pres">
      <dgm:prSet presAssocID="{3462EE1C-2381-4FFB-B249-316FE8ED9A31}" presName="parentText" presStyleLbl="node1" presStyleIdx="2" presStyleCnt="5">
        <dgm:presLayoutVars>
          <dgm:chMax val="0"/>
          <dgm:bulletEnabled val="1"/>
        </dgm:presLayoutVars>
      </dgm:prSet>
      <dgm:spPr/>
    </dgm:pt>
    <dgm:pt modelId="{B3C49AE1-A7DF-44D2-B3C3-657489ED892A}" type="pres">
      <dgm:prSet presAssocID="{3462EE1C-2381-4FFB-B249-316FE8ED9A31}" presName="negativeSpace" presStyleCnt="0"/>
      <dgm:spPr/>
    </dgm:pt>
    <dgm:pt modelId="{B031C2A0-8295-485B-9B8C-D222E25EE906}" type="pres">
      <dgm:prSet presAssocID="{3462EE1C-2381-4FFB-B249-316FE8ED9A31}" presName="childText" presStyleLbl="conFgAcc1" presStyleIdx="2" presStyleCnt="5">
        <dgm:presLayoutVars>
          <dgm:bulletEnabled val="1"/>
        </dgm:presLayoutVars>
      </dgm:prSet>
      <dgm:spPr/>
    </dgm:pt>
    <dgm:pt modelId="{E984B3CC-18AF-4E8A-80B1-F31E98F15999}" type="pres">
      <dgm:prSet presAssocID="{2E036068-22D8-442B-8BD3-62B84AB5F501}" presName="spaceBetweenRectangles" presStyleCnt="0"/>
      <dgm:spPr/>
    </dgm:pt>
    <dgm:pt modelId="{375DABE3-CFE1-44E3-A35E-85E30230B029}" type="pres">
      <dgm:prSet presAssocID="{71091F13-C6A5-4817-AD52-E88D1DF365BB}" presName="parentLin" presStyleCnt="0"/>
      <dgm:spPr/>
    </dgm:pt>
    <dgm:pt modelId="{F12FF3BA-E250-476F-B750-782636766DDA}" type="pres">
      <dgm:prSet presAssocID="{71091F13-C6A5-4817-AD52-E88D1DF365BB}" presName="parentLeftMargin" presStyleLbl="node1" presStyleIdx="2" presStyleCnt="5"/>
      <dgm:spPr/>
    </dgm:pt>
    <dgm:pt modelId="{1111B3FE-224E-41B6-B198-78C674F9D626}" type="pres">
      <dgm:prSet presAssocID="{71091F13-C6A5-4817-AD52-E88D1DF365BB}" presName="parentText" presStyleLbl="node1" presStyleIdx="3" presStyleCnt="5">
        <dgm:presLayoutVars>
          <dgm:chMax val="0"/>
          <dgm:bulletEnabled val="1"/>
        </dgm:presLayoutVars>
      </dgm:prSet>
      <dgm:spPr/>
    </dgm:pt>
    <dgm:pt modelId="{4DBAA016-33EC-460C-84A1-3D0B7B8903C4}" type="pres">
      <dgm:prSet presAssocID="{71091F13-C6A5-4817-AD52-E88D1DF365BB}" presName="negativeSpace" presStyleCnt="0"/>
      <dgm:spPr/>
    </dgm:pt>
    <dgm:pt modelId="{F5603EEA-55D1-404F-AB1A-6D2E5DA4B01A}" type="pres">
      <dgm:prSet presAssocID="{71091F13-C6A5-4817-AD52-E88D1DF365BB}" presName="childText" presStyleLbl="conFgAcc1" presStyleIdx="3" presStyleCnt="5">
        <dgm:presLayoutVars>
          <dgm:bulletEnabled val="1"/>
        </dgm:presLayoutVars>
      </dgm:prSet>
      <dgm:spPr/>
    </dgm:pt>
    <dgm:pt modelId="{0F64348A-FCB1-4129-A9B8-81CAE3CEFD86}" type="pres">
      <dgm:prSet presAssocID="{4AF0F540-864C-4982-A581-C779FACB1CB5}" presName="spaceBetweenRectangles" presStyleCnt="0"/>
      <dgm:spPr/>
    </dgm:pt>
    <dgm:pt modelId="{EA09607C-CB92-4C77-8B11-2FA6E619693F}" type="pres">
      <dgm:prSet presAssocID="{0313576D-0BCD-41B5-93CA-65081E1C04B1}" presName="parentLin" presStyleCnt="0"/>
      <dgm:spPr/>
    </dgm:pt>
    <dgm:pt modelId="{51BED793-F393-4087-A78B-62F28600DAEA}" type="pres">
      <dgm:prSet presAssocID="{0313576D-0BCD-41B5-93CA-65081E1C04B1}" presName="parentLeftMargin" presStyleLbl="node1" presStyleIdx="3" presStyleCnt="5"/>
      <dgm:spPr/>
    </dgm:pt>
    <dgm:pt modelId="{6CD97260-2AE5-4DBA-9EB4-4B8CE2004960}" type="pres">
      <dgm:prSet presAssocID="{0313576D-0BCD-41B5-93CA-65081E1C04B1}" presName="parentText" presStyleLbl="node1" presStyleIdx="4" presStyleCnt="5">
        <dgm:presLayoutVars>
          <dgm:chMax val="0"/>
          <dgm:bulletEnabled val="1"/>
        </dgm:presLayoutVars>
      </dgm:prSet>
      <dgm:spPr/>
    </dgm:pt>
    <dgm:pt modelId="{A4B6501C-D239-4126-9F1F-7E7EBD4EF8F2}" type="pres">
      <dgm:prSet presAssocID="{0313576D-0BCD-41B5-93CA-65081E1C04B1}" presName="negativeSpace" presStyleCnt="0"/>
      <dgm:spPr/>
    </dgm:pt>
    <dgm:pt modelId="{CEC8DC70-E789-4421-AB10-00492AC0601A}" type="pres">
      <dgm:prSet presAssocID="{0313576D-0BCD-41B5-93CA-65081E1C04B1}" presName="childText" presStyleLbl="conFgAcc1" presStyleIdx="4" presStyleCnt="5">
        <dgm:presLayoutVars>
          <dgm:bulletEnabled val="1"/>
        </dgm:presLayoutVars>
      </dgm:prSet>
      <dgm:spPr/>
    </dgm:pt>
  </dgm:ptLst>
  <dgm:cxnLst>
    <dgm:cxn modelId="{35E18B0F-BCE2-4AE3-9477-E2FEB5FC144F}" srcId="{D209A056-E48B-492C-A84B-9E7A0906407B}" destId="{0313576D-0BCD-41B5-93CA-65081E1C04B1}" srcOrd="4" destOrd="0" parTransId="{50A438CD-711B-4E38-9513-D84B995F7E8E}" sibTransId="{BE080407-0320-4ACF-B1DA-8F7823A2FE89}"/>
    <dgm:cxn modelId="{55EA0512-05FD-4FEF-9B3D-5A8FEF0CBBE2}" type="presOf" srcId="{D209A056-E48B-492C-A84B-9E7A0906407B}" destId="{7ADF5403-E4DA-4B1C-AA42-37042482DFF9}" srcOrd="0" destOrd="0" presId="urn:microsoft.com/office/officeart/2005/8/layout/list1"/>
    <dgm:cxn modelId="{2746862E-824E-45A0-9B41-072BC6DF6451}" type="presOf" srcId="{0313576D-0BCD-41B5-93CA-65081E1C04B1}" destId="{6CD97260-2AE5-4DBA-9EB4-4B8CE2004960}" srcOrd="1" destOrd="0" presId="urn:microsoft.com/office/officeart/2005/8/layout/list1"/>
    <dgm:cxn modelId="{6341A25F-6119-45A3-BDB7-0C60E9304E32}" type="presOf" srcId="{4F013E16-80C9-4E21-9837-DF32F92C4E7F}" destId="{0FF857E8-B54B-4340-A829-9742A2A8899B}" srcOrd="1" destOrd="0" presId="urn:microsoft.com/office/officeart/2005/8/layout/list1"/>
    <dgm:cxn modelId="{3F608B70-1E18-48C2-8BDC-F3121F936FDB}" type="presOf" srcId="{E81CE390-09E2-4ABD-9855-F9ABD7CF6F88}" destId="{A9099B5A-4342-4A1B-90F4-057575661819}" srcOrd="0" destOrd="0" presId="urn:microsoft.com/office/officeart/2005/8/layout/list1"/>
    <dgm:cxn modelId="{881F6352-1666-4850-9892-F034B4DF2AC2}" srcId="{D209A056-E48B-492C-A84B-9E7A0906407B}" destId="{E81CE390-09E2-4ABD-9855-F9ABD7CF6F88}" srcOrd="0" destOrd="0" parTransId="{122B2662-32B1-4AC3-BAE1-9E014455F5D9}" sibTransId="{5A86F6A3-A189-4B62-8A5F-077F768363D3}"/>
    <dgm:cxn modelId="{D924DC75-0D18-482C-A478-D95F03715643}" type="presOf" srcId="{4F013E16-80C9-4E21-9837-DF32F92C4E7F}" destId="{0D7162E7-D8C6-4DBA-A718-BC26D652082D}" srcOrd="0" destOrd="0" presId="urn:microsoft.com/office/officeart/2005/8/layout/list1"/>
    <dgm:cxn modelId="{BCC22F7B-C30A-426B-A718-BBF5580AA980}" type="presOf" srcId="{3462EE1C-2381-4FFB-B249-316FE8ED9A31}" destId="{E4530F2B-F3B3-4E1B-B9AE-FA2E8283113E}" srcOrd="0" destOrd="0" presId="urn:microsoft.com/office/officeart/2005/8/layout/list1"/>
    <dgm:cxn modelId="{1AF5DA84-A5EA-466B-A362-8C4D5BF3DD29}" type="presOf" srcId="{E81CE390-09E2-4ABD-9855-F9ABD7CF6F88}" destId="{53B385E1-F66A-4F35-BF6A-A2622C422FB4}" srcOrd="1" destOrd="0" presId="urn:microsoft.com/office/officeart/2005/8/layout/list1"/>
    <dgm:cxn modelId="{B10FF396-FF72-4505-84E2-1A3CC01166EC}" type="presOf" srcId="{0313576D-0BCD-41B5-93CA-65081E1C04B1}" destId="{51BED793-F393-4087-A78B-62F28600DAEA}" srcOrd="0" destOrd="0" presId="urn:microsoft.com/office/officeart/2005/8/layout/list1"/>
    <dgm:cxn modelId="{9F074CAA-E1C9-4CCD-BE30-A443BF04F15C}" type="presOf" srcId="{3462EE1C-2381-4FFB-B249-316FE8ED9A31}" destId="{50812D71-D084-4652-8B56-AA1300EC9020}" srcOrd="1" destOrd="0" presId="urn:microsoft.com/office/officeart/2005/8/layout/list1"/>
    <dgm:cxn modelId="{6C5764D8-AC49-4D2E-BE44-C02A569969BD}" srcId="{D209A056-E48B-492C-A84B-9E7A0906407B}" destId="{71091F13-C6A5-4817-AD52-E88D1DF365BB}" srcOrd="3" destOrd="0" parTransId="{0B6B3B7E-33D8-4688-8712-27D0D4147E81}" sibTransId="{4AF0F540-864C-4982-A581-C779FACB1CB5}"/>
    <dgm:cxn modelId="{639CE5E0-BA5E-483B-9438-B0138220490A}" type="presOf" srcId="{71091F13-C6A5-4817-AD52-E88D1DF365BB}" destId="{F12FF3BA-E250-476F-B750-782636766DDA}" srcOrd="0" destOrd="0" presId="urn:microsoft.com/office/officeart/2005/8/layout/list1"/>
    <dgm:cxn modelId="{D17D7DE2-7083-4A9A-90C1-33D21D743DF4}" srcId="{D209A056-E48B-492C-A84B-9E7A0906407B}" destId="{3462EE1C-2381-4FFB-B249-316FE8ED9A31}" srcOrd="2" destOrd="0" parTransId="{743B00AC-C845-4479-A577-88C8A9400063}" sibTransId="{2E036068-22D8-442B-8BD3-62B84AB5F501}"/>
    <dgm:cxn modelId="{023F0EED-4AC3-4EB7-8915-713F35FAF5A0}" srcId="{D209A056-E48B-492C-A84B-9E7A0906407B}" destId="{4F013E16-80C9-4E21-9837-DF32F92C4E7F}" srcOrd="1" destOrd="0" parTransId="{E7CA6797-85C7-4283-AEA7-7289DBDFDBE2}" sibTransId="{CE0A17F8-486A-4C2F-9BFF-245CDDC55971}"/>
    <dgm:cxn modelId="{098774F1-CABF-4FA3-8E59-F67120D6379A}" type="presOf" srcId="{71091F13-C6A5-4817-AD52-E88D1DF365BB}" destId="{1111B3FE-224E-41B6-B198-78C674F9D626}" srcOrd="1" destOrd="0" presId="urn:microsoft.com/office/officeart/2005/8/layout/list1"/>
    <dgm:cxn modelId="{B7F3134A-7006-4CA4-8805-C5E387E61191}" type="presParOf" srcId="{7ADF5403-E4DA-4B1C-AA42-37042482DFF9}" destId="{E7410DAB-A119-4E5B-9B5B-5B5CB8ADE49E}" srcOrd="0" destOrd="0" presId="urn:microsoft.com/office/officeart/2005/8/layout/list1"/>
    <dgm:cxn modelId="{B183773A-2F08-48A2-98C6-6758FAD149B6}" type="presParOf" srcId="{E7410DAB-A119-4E5B-9B5B-5B5CB8ADE49E}" destId="{A9099B5A-4342-4A1B-90F4-057575661819}" srcOrd="0" destOrd="0" presId="urn:microsoft.com/office/officeart/2005/8/layout/list1"/>
    <dgm:cxn modelId="{30893955-9DE2-4D0C-85A1-D1B5559282AD}" type="presParOf" srcId="{E7410DAB-A119-4E5B-9B5B-5B5CB8ADE49E}" destId="{53B385E1-F66A-4F35-BF6A-A2622C422FB4}" srcOrd="1" destOrd="0" presId="urn:microsoft.com/office/officeart/2005/8/layout/list1"/>
    <dgm:cxn modelId="{0A31A9CA-19E8-495F-B3EB-6844196E13E0}" type="presParOf" srcId="{7ADF5403-E4DA-4B1C-AA42-37042482DFF9}" destId="{69898D26-6492-4384-9CE9-AF3BC00A30EE}" srcOrd="1" destOrd="0" presId="urn:microsoft.com/office/officeart/2005/8/layout/list1"/>
    <dgm:cxn modelId="{6F5FCD35-526E-4D03-9069-A0B965D077B4}" type="presParOf" srcId="{7ADF5403-E4DA-4B1C-AA42-37042482DFF9}" destId="{3DFAB12A-5EB5-4C17-AAC1-B130DF02A344}" srcOrd="2" destOrd="0" presId="urn:microsoft.com/office/officeart/2005/8/layout/list1"/>
    <dgm:cxn modelId="{2B862A38-33DF-43B9-BAF2-0721AB1F3906}" type="presParOf" srcId="{7ADF5403-E4DA-4B1C-AA42-37042482DFF9}" destId="{B4C41903-24FF-4D7E-B15F-AB4D9184F303}" srcOrd="3" destOrd="0" presId="urn:microsoft.com/office/officeart/2005/8/layout/list1"/>
    <dgm:cxn modelId="{48A6D075-B947-4CF7-80A5-D3C96915AA94}" type="presParOf" srcId="{7ADF5403-E4DA-4B1C-AA42-37042482DFF9}" destId="{C9085F02-52E3-416C-A543-D9494A38BE2A}" srcOrd="4" destOrd="0" presId="urn:microsoft.com/office/officeart/2005/8/layout/list1"/>
    <dgm:cxn modelId="{62648CCC-3709-479A-9BF2-684EBDD77525}" type="presParOf" srcId="{C9085F02-52E3-416C-A543-D9494A38BE2A}" destId="{0D7162E7-D8C6-4DBA-A718-BC26D652082D}" srcOrd="0" destOrd="0" presId="urn:microsoft.com/office/officeart/2005/8/layout/list1"/>
    <dgm:cxn modelId="{15C44135-5D1F-4054-8C29-5C4E46C4E62C}" type="presParOf" srcId="{C9085F02-52E3-416C-A543-D9494A38BE2A}" destId="{0FF857E8-B54B-4340-A829-9742A2A8899B}" srcOrd="1" destOrd="0" presId="urn:microsoft.com/office/officeart/2005/8/layout/list1"/>
    <dgm:cxn modelId="{2DBE4318-8890-4EC5-8EEA-766B6358BCDA}" type="presParOf" srcId="{7ADF5403-E4DA-4B1C-AA42-37042482DFF9}" destId="{64DF1A7E-159F-41FE-A5FF-89CEC6843E4A}" srcOrd="5" destOrd="0" presId="urn:microsoft.com/office/officeart/2005/8/layout/list1"/>
    <dgm:cxn modelId="{017D7764-995B-4907-ADE2-27AF7F258A6A}" type="presParOf" srcId="{7ADF5403-E4DA-4B1C-AA42-37042482DFF9}" destId="{412C30A3-BFC3-4A5D-B140-468C540290A1}" srcOrd="6" destOrd="0" presId="urn:microsoft.com/office/officeart/2005/8/layout/list1"/>
    <dgm:cxn modelId="{3FC5390C-A4C2-4ABF-9E82-CCFB656C71A0}" type="presParOf" srcId="{7ADF5403-E4DA-4B1C-AA42-37042482DFF9}" destId="{5A7A11D8-B1C1-46E5-A79C-26B4A499FD69}" srcOrd="7" destOrd="0" presId="urn:microsoft.com/office/officeart/2005/8/layout/list1"/>
    <dgm:cxn modelId="{103F63B8-448D-4EBA-B7DD-1B885874F8B6}" type="presParOf" srcId="{7ADF5403-E4DA-4B1C-AA42-37042482DFF9}" destId="{BABF13DF-5887-47A1-AB3B-D5799AEA2CB4}" srcOrd="8" destOrd="0" presId="urn:microsoft.com/office/officeart/2005/8/layout/list1"/>
    <dgm:cxn modelId="{526D4DF1-CFDD-4692-8772-DDE4C4CEF590}" type="presParOf" srcId="{BABF13DF-5887-47A1-AB3B-D5799AEA2CB4}" destId="{E4530F2B-F3B3-4E1B-B9AE-FA2E8283113E}" srcOrd="0" destOrd="0" presId="urn:microsoft.com/office/officeart/2005/8/layout/list1"/>
    <dgm:cxn modelId="{FD1ED3F8-4A2A-4533-98FA-C69E206512AB}" type="presParOf" srcId="{BABF13DF-5887-47A1-AB3B-D5799AEA2CB4}" destId="{50812D71-D084-4652-8B56-AA1300EC9020}" srcOrd="1" destOrd="0" presId="urn:microsoft.com/office/officeart/2005/8/layout/list1"/>
    <dgm:cxn modelId="{B9D8987E-5CFB-4D2F-8E18-8AE743342DEE}" type="presParOf" srcId="{7ADF5403-E4DA-4B1C-AA42-37042482DFF9}" destId="{B3C49AE1-A7DF-44D2-B3C3-657489ED892A}" srcOrd="9" destOrd="0" presId="urn:microsoft.com/office/officeart/2005/8/layout/list1"/>
    <dgm:cxn modelId="{EA21FC96-4F19-4D54-9A61-C7EBEA998C79}" type="presParOf" srcId="{7ADF5403-E4DA-4B1C-AA42-37042482DFF9}" destId="{B031C2A0-8295-485B-9B8C-D222E25EE906}" srcOrd="10" destOrd="0" presId="urn:microsoft.com/office/officeart/2005/8/layout/list1"/>
    <dgm:cxn modelId="{93842873-6F4F-4EFB-ACFF-96C3F0B3A4C5}" type="presParOf" srcId="{7ADF5403-E4DA-4B1C-AA42-37042482DFF9}" destId="{E984B3CC-18AF-4E8A-80B1-F31E98F15999}" srcOrd="11" destOrd="0" presId="urn:microsoft.com/office/officeart/2005/8/layout/list1"/>
    <dgm:cxn modelId="{DA0FEE82-2759-43FF-B267-EA9FE4ED5E83}" type="presParOf" srcId="{7ADF5403-E4DA-4B1C-AA42-37042482DFF9}" destId="{375DABE3-CFE1-44E3-A35E-85E30230B029}" srcOrd="12" destOrd="0" presId="urn:microsoft.com/office/officeart/2005/8/layout/list1"/>
    <dgm:cxn modelId="{6277E684-0620-43FC-99C3-66E0E13D8303}" type="presParOf" srcId="{375DABE3-CFE1-44E3-A35E-85E30230B029}" destId="{F12FF3BA-E250-476F-B750-782636766DDA}" srcOrd="0" destOrd="0" presId="urn:microsoft.com/office/officeart/2005/8/layout/list1"/>
    <dgm:cxn modelId="{9DC38A22-F13B-4313-BEB8-DC07E53D0F61}" type="presParOf" srcId="{375DABE3-CFE1-44E3-A35E-85E30230B029}" destId="{1111B3FE-224E-41B6-B198-78C674F9D626}" srcOrd="1" destOrd="0" presId="urn:microsoft.com/office/officeart/2005/8/layout/list1"/>
    <dgm:cxn modelId="{CF5DBFF2-0DDC-4E11-B077-35C5C96BE5FC}" type="presParOf" srcId="{7ADF5403-E4DA-4B1C-AA42-37042482DFF9}" destId="{4DBAA016-33EC-460C-84A1-3D0B7B8903C4}" srcOrd="13" destOrd="0" presId="urn:microsoft.com/office/officeart/2005/8/layout/list1"/>
    <dgm:cxn modelId="{9BC2CB9E-EA7D-48C6-83A7-12BFD478A124}" type="presParOf" srcId="{7ADF5403-E4DA-4B1C-AA42-37042482DFF9}" destId="{F5603EEA-55D1-404F-AB1A-6D2E5DA4B01A}" srcOrd="14" destOrd="0" presId="urn:microsoft.com/office/officeart/2005/8/layout/list1"/>
    <dgm:cxn modelId="{4FDF5326-EBE6-47A9-B5DE-B54D3DBEA980}" type="presParOf" srcId="{7ADF5403-E4DA-4B1C-AA42-37042482DFF9}" destId="{0F64348A-FCB1-4129-A9B8-81CAE3CEFD86}" srcOrd="15" destOrd="0" presId="urn:microsoft.com/office/officeart/2005/8/layout/list1"/>
    <dgm:cxn modelId="{42241C55-634E-44F9-BB90-681D0C602341}" type="presParOf" srcId="{7ADF5403-E4DA-4B1C-AA42-37042482DFF9}" destId="{EA09607C-CB92-4C77-8B11-2FA6E619693F}" srcOrd="16" destOrd="0" presId="urn:microsoft.com/office/officeart/2005/8/layout/list1"/>
    <dgm:cxn modelId="{EFC676A0-A030-45F5-BBAF-B64AD9ECE875}" type="presParOf" srcId="{EA09607C-CB92-4C77-8B11-2FA6E619693F}" destId="{51BED793-F393-4087-A78B-62F28600DAEA}" srcOrd="0" destOrd="0" presId="urn:microsoft.com/office/officeart/2005/8/layout/list1"/>
    <dgm:cxn modelId="{66080D4B-9CE1-4D9D-8513-2E7817FA6656}" type="presParOf" srcId="{EA09607C-CB92-4C77-8B11-2FA6E619693F}" destId="{6CD97260-2AE5-4DBA-9EB4-4B8CE2004960}" srcOrd="1" destOrd="0" presId="urn:microsoft.com/office/officeart/2005/8/layout/list1"/>
    <dgm:cxn modelId="{EAEAFBA7-3867-47F5-8F74-19E825B805A6}" type="presParOf" srcId="{7ADF5403-E4DA-4B1C-AA42-37042482DFF9}" destId="{A4B6501C-D239-4126-9F1F-7E7EBD4EF8F2}" srcOrd="17" destOrd="0" presId="urn:microsoft.com/office/officeart/2005/8/layout/list1"/>
    <dgm:cxn modelId="{C399F7F9-C3BB-4D39-8A16-C02867898AE4}" type="presParOf" srcId="{7ADF5403-E4DA-4B1C-AA42-37042482DFF9}" destId="{CEC8DC70-E789-4421-AB10-00492AC060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074FF-9650-487C-A272-F3ED0FD2942D}"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CE686295-257E-422A-8008-F0AE26B243C7}">
      <dgm:prSet custT="1"/>
      <dgm:spPr/>
      <dgm:t>
        <a:bodyPr anchor="ctr"/>
        <a:lstStyle/>
        <a:p>
          <a:r>
            <a:rPr lang="es-ES" sz="3400" dirty="0">
              <a:solidFill>
                <a:schemeClr val="tx1">
                  <a:lumMod val="75000"/>
                </a:schemeClr>
              </a:solidFill>
            </a:rPr>
            <a:t>Conversaciones informales</a:t>
          </a:r>
        </a:p>
      </dgm:t>
    </dgm:pt>
    <dgm:pt modelId="{F2293AC1-1557-4D3F-BE8B-5C196C70AAC2}" type="parTrans" cxnId="{1B68491B-F236-45E0-A997-F22744FC424A}">
      <dgm:prSet/>
      <dgm:spPr/>
      <dgm:t>
        <a:bodyPr/>
        <a:lstStyle/>
        <a:p>
          <a:endParaRPr lang="en-US"/>
        </a:p>
      </dgm:t>
    </dgm:pt>
    <dgm:pt modelId="{8F9ED818-A403-47BE-BE1E-5BB6C25E8D6B}" type="sibTrans" cxnId="{1B68491B-F236-45E0-A997-F22744FC424A}">
      <dgm:prSet/>
      <dgm:spPr/>
      <dgm:t>
        <a:bodyPr/>
        <a:lstStyle/>
        <a:p>
          <a:endParaRPr lang="en-US"/>
        </a:p>
      </dgm:t>
    </dgm:pt>
    <dgm:pt modelId="{DC5E2549-E984-444F-8006-231DDBFDF90E}">
      <dgm:prSet custT="1"/>
      <dgm:spPr/>
      <dgm:t>
        <a:bodyPr anchor="ctr"/>
        <a:lstStyle/>
        <a:p>
          <a:r>
            <a:rPr lang="es-ES" sz="3400" dirty="0">
              <a:solidFill>
                <a:schemeClr val="tx1">
                  <a:lumMod val="75000"/>
                </a:schemeClr>
              </a:solidFill>
            </a:rPr>
            <a:t>Conversaciones formales</a:t>
          </a:r>
        </a:p>
      </dgm:t>
    </dgm:pt>
    <dgm:pt modelId="{6AC085DC-89D4-49B8-A6A9-71D5A5F1101F}" type="parTrans" cxnId="{09BA0EEF-B5CB-4D78-96C9-FA018EFA1ED1}">
      <dgm:prSet/>
      <dgm:spPr/>
      <dgm:t>
        <a:bodyPr/>
        <a:lstStyle/>
        <a:p>
          <a:endParaRPr lang="en-US"/>
        </a:p>
      </dgm:t>
    </dgm:pt>
    <dgm:pt modelId="{00EA6FF9-1E81-42E4-B083-E60E7FB22BF5}" type="sibTrans" cxnId="{09BA0EEF-B5CB-4D78-96C9-FA018EFA1ED1}">
      <dgm:prSet/>
      <dgm:spPr/>
      <dgm:t>
        <a:bodyPr/>
        <a:lstStyle/>
        <a:p>
          <a:endParaRPr lang="en-US"/>
        </a:p>
      </dgm:t>
    </dgm:pt>
    <dgm:pt modelId="{DE9EE5DA-2073-4BBB-BE72-326266E9C5F6}">
      <dgm:prSet custT="1"/>
      <dgm:spPr/>
      <dgm:t>
        <a:bodyPr anchor="ctr"/>
        <a:lstStyle/>
        <a:p>
          <a:r>
            <a:rPr lang="es-ES" sz="3400" dirty="0">
              <a:solidFill>
                <a:schemeClr val="tx1">
                  <a:lumMod val="75000"/>
                </a:schemeClr>
              </a:solidFill>
            </a:rPr>
            <a:t>Redacción formal (plan de negocios)</a:t>
          </a:r>
        </a:p>
      </dgm:t>
    </dgm:pt>
    <dgm:pt modelId="{1EF03457-CBD9-4B31-B90F-5860CFBE9DEA}" type="parTrans" cxnId="{56780482-5C12-495C-8E2C-D9ECC64E6E29}">
      <dgm:prSet/>
      <dgm:spPr/>
      <dgm:t>
        <a:bodyPr/>
        <a:lstStyle/>
        <a:p>
          <a:endParaRPr lang="en-US"/>
        </a:p>
      </dgm:t>
    </dgm:pt>
    <dgm:pt modelId="{F5AF4910-CFCC-4EFC-9A7B-6D9897262F44}" type="sibTrans" cxnId="{56780482-5C12-495C-8E2C-D9ECC64E6E29}">
      <dgm:prSet/>
      <dgm:spPr/>
      <dgm:t>
        <a:bodyPr/>
        <a:lstStyle/>
        <a:p>
          <a:endParaRPr lang="en-US"/>
        </a:p>
      </dgm:t>
    </dgm:pt>
    <dgm:pt modelId="{CBD8A89B-90E0-4011-928A-09C9F5FEE02D}">
      <dgm:prSet custT="1"/>
      <dgm:spPr/>
      <dgm:t>
        <a:bodyPr anchor="ctr"/>
        <a:lstStyle/>
        <a:p>
          <a:r>
            <a:rPr lang="es-ES" sz="3400" dirty="0">
              <a:solidFill>
                <a:schemeClr val="tx1">
                  <a:lumMod val="75000"/>
                </a:schemeClr>
              </a:solidFill>
            </a:rPr>
            <a:t>Redacción informal (redes sociales, cartas de agradecimiento)</a:t>
          </a:r>
        </a:p>
      </dgm:t>
    </dgm:pt>
    <dgm:pt modelId="{D4E2D5E2-6F74-40EF-8844-0AB46D7474F6}" type="parTrans" cxnId="{08582301-796F-4EEF-90B2-9A8AA60A2D61}">
      <dgm:prSet/>
      <dgm:spPr/>
      <dgm:t>
        <a:bodyPr/>
        <a:lstStyle/>
        <a:p>
          <a:endParaRPr lang="en-US"/>
        </a:p>
      </dgm:t>
    </dgm:pt>
    <dgm:pt modelId="{8FA066AC-85E0-4212-8BEA-0EA1B44DED70}" type="sibTrans" cxnId="{08582301-796F-4EEF-90B2-9A8AA60A2D61}">
      <dgm:prSet/>
      <dgm:spPr/>
      <dgm:t>
        <a:bodyPr/>
        <a:lstStyle/>
        <a:p>
          <a:endParaRPr lang="en-US"/>
        </a:p>
      </dgm:t>
    </dgm:pt>
    <dgm:pt modelId="{7EB70E90-0253-4B94-8E49-C46548E3DD5F}">
      <dgm:prSet custT="1"/>
      <dgm:spPr/>
      <dgm:t>
        <a:bodyPr/>
        <a:lstStyle/>
        <a:p>
          <a:r>
            <a:rPr lang="es-ES" sz="3200" b="0" dirty="0"/>
            <a:t>El uso de palabras, escritas o habladas</a:t>
          </a:r>
        </a:p>
      </dgm:t>
    </dgm:pt>
    <dgm:pt modelId="{27685938-2570-43C1-823D-F85B389F74B5}" type="sibTrans" cxnId="{23BF73E6-9524-4F0E-A5D5-32DCEEA47572}">
      <dgm:prSet/>
      <dgm:spPr/>
      <dgm:t>
        <a:bodyPr/>
        <a:lstStyle/>
        <a:p>
          <a:endParaRPr lang="en-US"/>
        </a:p>
      </dgm:t>
    </dgm:pt>
    <dgm:pt modelId="{F6A45934-92B1-4532-AD42-A75E237DD16C}" type="parTrans" cxnId="{23BF73E6-9524-4F0E-A5D5-32DCEEA47572}">
      <dgm:prSet/>
      <dgm:spPr/>
      <dgm:t>
        <a:bodyPr/>
        <a:lstStyle/>
        <a:p>
          <a:endParaRPr lang="en-US"/>
        </a:p>
      </dgm:t>
    </dgm:pt>
    <dgm:pt modelId="{990592A0-E8B8-4F04-ACD3-4BA51F7E0C5A}" type="pres">
      <dgm:prSet presAssocID="{DFC074FF-9650-487C-A272-F3ED0FD2942D}" presName="linear" presStyleCnt="0">
        <dgm:presLayoutVars>
          <dgm:animLvl val="lvl"/>
          <dgm:resizeHandles val="exact"/>
        </dgm:presLayoutVars>
      </dgm:prSet>
      <dgm:spPr/>
    </dgm:pt>
    <dgm:pt modelId="{C0096B9C-7EA0-4F71-AD66-9A1A65B65942}" type="pres">
      <dgm:prSet presAssocID="{7EB70E90-0253-4B94-8E49-C46548E3DD5F}" presName="parentText" presStyleLbl="node1" presStyleIdx="0" presStyleCnt="1" custScaleY="56458" custLinFactNeighborY="-10624">
        <dgm:presLayoutVars>
          <dgm:chMax val="0"/>
          <dgm:bulletEnabled val="1"/>
        </dgm:presLayoutVars>
      </dgm:prSet>
      <dgm:spPr/>
    </dgm:pt>
    <dgm:pt modelId="{251FD775-C4B0-4479-8F82-1BCD39BC2467}" type="pres">
      <dgm:prSet presAssocID="{7EB70E90-0253-4B94-8E49-C46548E3DD5F}" presName="childText" presStyleLbl="revTx" presStyleIdx="0" presStyleCnt="1">
        <dgm:presLayoutVars>
          <dgm:bulletEnabled val="1"/>
        </dgm:presLayoutVars>
      </dgm:prSet>
      <dgm:spPr/>
    </dgm:pt>
  </dgm:ptLst>
  <dgm:cxnLst>
    <dgm:cxn modelId="{08582301-796F-4EEF-90B2-9A8AA60A2D61}" srcId="{7EB70E90-0253-4B94-8E49-C46548E3DD5F}" destId="{CBD8A89B-90E0-4011-928A-09C9F5FEE02D}" srcOrd="3" destOrd="0" parTransId="{D4E2D5E2-6F74-40EF-8844-0AB46D7474F6}" sibTransId="{8FA066AC-85E0-4212-8BEA-0EA1B44DED70}"/>
    <dgm:cxn modelId="{1B68491B-F236-45E0-A997-F22744FC424A}" srcId="{7EB70E90-0253-4B94-8E49-C46548E3DD5F}" destId="{CE686295-257E-422A-8008-F0AE26B243C7}" srcOrd="0" destOrd="0" parTransId="{F2293AC1-1557-4D3F-BE8B-5C196C70AAC2}" sibTransId="{8F9ED818-A403-47BE-BE1E-5BB6C25E8D6B}"/>
    <dgm:cxn modelId="{EF40E521-DCA8-49B6-BA32-EB049080751D}" type="presOf" srcId="{CBD8A89B-90E0-4011-928A-09C9F5FEE02D}" destId="{251FD775-C4B0-4479-8F82-1BCD39BC2467}" srcOrd="0" destOrd="3" presId="urn:microsoft.com/office/officeart/2005/8/layout/vList2"/>
    <dgm:cxn modelId="{56780482-5C12-495C-8E2C-D9ECC64E6E29}" srcId="{7EB70E90-0253-4B94-8E49-C46548E3DD5F}" destId="{DE9EE5DA-2073-4BBB-BE72-326266E9C5F6}" srcOrd="2" destOrd="0" parTransId="{1EF03457-CBD9-4B31-B90F-5860CFBE9DEA}" sibTransId="{F5AF4910-CFCC-4EFC-9A7B-6D9897262F44}"/>
    <dgm:cxn modelId="{34468191-81A5-457B-B37C-AF2E4C911040}" type="presOf" srcId="{DE9EE5DA-2073-4BBB-BE72-326266E9C5F6}" destId="{251FD775-C4B0-4479-8F82-1BCD39BC2467}" srcOrd="0" destOrd="2" presId="urn:microsoft.com/office/officeart/2005/8/layout/vList2"/>
    <dgm:cxn modelId="{92C87E98-9008-4A25-9F9D-92373484D0FF}" type="presOf" srcId="{7EB70E90-0253-4B94-8E49-C46548E3DD5F}" destId="{C0096B9C-7EA0-4F71-AD66-9A1A65B65942}" srcOrd="0" destOrd="0" presId="urn:microsoft.com/office/officeart/2005/8/layout/vList2"/>
    <dgm:cxn modelId="{F71CE2A7-3EFA-437A-840D-07203D1C0132}" type="presOf" srcId="{DC5E2549-E984-444F-8006-231DDBFDF90E}" destId="{251FD775-C4B0-4479-8F82-1BCD39BC2467}" srcOrd="0" destOrd="1" presId="urn:microsoft.com/office/officeart/2005/8/layout/vList2"/>
    <dgm:cxn modelId="{E66AE6C5-6D2C-474A-9FD2-7AFD75639E96}" type="presOf" srcId="{DFC074FF-9650-487C-A272-F3ED0FD2942D}" destId="{990592A0-E8B8-4F04-ACD3-4BA51F7E0C5A}" srcOrd="0" destOrd="0" presId="urn:microsoft.com/office/officeart/2005/8/layout/vList2"/>
    <dgm:cxn modelId="{23BF73E6-9524-4F0E-A5D5-32DCEEA47572}" srcId="{DFC074FF-9650-487C-A272-F3ED0FD2942D}" destId="{7EB70E90-0253-4B94-8E49-C46548E3DD5F}" srcOrd="0" destOrd="0" parTransId="{F6A45934-92B1-4532-AD42-A75E237DD16C}" sibTransId="{27685938-2570-43C1-823D-F85B389F74B5}"/>
    <dgm:cxn modelId="{09BA0EEF-B5CB-4D78-96C9-FA018EFA1ED1}" srcId="{7EB70E90-0253-4B94-8E49-C46548E3DD5F}" destId="{DC5E2549-E984-444F-8006-231DDBFDF90E}" srcOrd="1" destOrd="0" parTransId="{6AC085DC-89D4-49B8-A6A9-71D5A5F1101F}" sibTransId="{00EA6FF9-1E81-42E4-B083-E60E7FB22BF5}"/>
    <dgm:cxn modelId="{FBD541F0-C1C0-4614-B9D9-28A478FA4753}" type="presOf" srcId="{CE686295-257E-422A-8008-F0AE26B243C7}" destId="{251FD775-C4B0-4479-8F82-1BCD39BC2467}" srcOrd="0" destOrd="0" presId="urn:microsoft.com/office/officeart/2005/8/layout/vList2"/>
    <dgm:cxn modelId="{0E2821F6-4857-4ADC-AB50-C5FADD3C4428}" type="presParOf" srcId="{990592A0-E8B8-4F04-ACD3-4BA51F7E0C5A}" destId="{C0096B9C-7EA0-4F71-AD66-9A1A65B65942}" srcOrd="0" destOrd="0" presId="urn:microsoft.com/office/officeart/2005/8/layout/vList2"/>
    <dgm:cxn modelId="{6564836D-8958-44FD-8F2C-7AD36A73CF63}" type="presParOf" srcId="{990592A0-E8B8-4F04-ACD3-4BA51F7E0C5A}" destId="{251FD775-C4B0-4479-8F82-1BCD39BC2467}" srcOrd="1" destOrd="0" presId="urn:microsoft.com/office/officeart/2005/8/layout/vList2"/>
  </dgm:cxnLst>
  <dgm:bg>
    <a:solidFill>
      <a:schemeClr val="bg2">
        <a:lumMod val="95000"/>
      </a:schemeClr>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D40356-4C97-4537-AF42-2797925D560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E9BDB0F-125F-4983-A8B5-B7C4E9869B28}">
      <dgm:prSet/>
      <dgm:spPr/>
      <dgm:t>
        <a:bodyPr/>
        <a:lstStyle/>
        <a:p>
          <a:pPr>
            <a:lnSpc>
              <a:spcPct val="100000"/>
            </a:lnSpc>
            <a:defRPr cap="all"/>
          </a:pPr>
          <a:r>
            <a:rPr lang="es-ES" dirty="0"/>
            <a:t>Estar presente</a:t>
          </a:r>
        </a:p>
      </dgm:t>
    </dgm:pt>
    <dgm:pt modelId="{5D6CF979-E183-44D2-81D2-EE274A212580}" type="parTrans" cxnId="{BBD1DAE2-5CDC-448B-BCA0-F6C2453F08D2}">
      <dgm:prSet/>
      <dgm:spPr/>
      <dgm:t>
        <a:bodyPr/>
        <a:lstStyle/>
        <a:p>
          <a:endParaRPr lang="en-US"/>
        </a:p>
      </dgm:t>
    </dgm:pt>
    <dgm:pt modelId="{0E7D7BE3-8096-4C28-A5BD-EFC33C8E045C}" type="sibTrans" cxnId="{BBD1DAE2-5CDC-448B-BCA0-F6C2453F08D2}">
      <dgm:prSet/>
      <dgm:spPr/>
      <dgm:t>
        <a:bodyPr/>
        <a:lstStyle/>
        <a:p>
          <a:endParaRPr lang="en-US"/>
        </a:p>
      </dgm:t>
    </dgm:pt>
    <dgm:pt modelId="{F43D0122-E490-440B-991F-E4D4B9A9E65A}">
      <dgm:prSet/>
      <dgm:spPr/>
      <dgm:t>
        <a:bodyPr/>
        <a:lstStyle/>
        <a:p>
          <a:pPr>
            <a:lnSpc>
              <a:spcPct val="100000"/>
            </a:lnSpc>
            <a:defRPr cap="all"/>
          </a:pPr>
          <a:r>
            <a:rPr lang="es-ES" dirty="0">
              <a:latin typeface="Arial"/>
            </a:rPr>
            <a:t>Prestar atención </a:t>
          </a:r>
        </a:p>
        <a:p>
          <a:pPr>
            <a:lnSpc>
              <a:spcPct val="100000"/>
            </a:lnSpc>
            <a:defRPr cap="all"/>
          </a:pPr>
          <a:r>
            <a:rPr lang="es-ES" dirty="0">
              <a:latin typeface="Arial"/>
            </a:rPr>
            <a:t>al significado</a:t>
          </a:r>
        </a:p>
      </dgm:t>
    </dgm:pt>
    <dgm:pt modelId="{9D218C9B-2A36-4CE7-9DF3-A4040F66FC5E}" type="parTrans" cxnId="{04A4D215-FB39-4DEE-8A5A-EE130534350E}">
      <dgm:prSet/>
      <dgm:spPr/>
      <dgm:t>
        <a:bodyPr/>
        <a:lstStyle/>
        <a:p>
          <a:endParaRPr lang="en-US"/>
        </a:p>
      </dgm:t>
    </dgm:pt>
    <dgm:pt modelId="{BD19D55F-1B5A-4B38-9AE6-A167479D190C}" type="sibTrans" cxnId="{04A4D215-FB39-4DEE-8A5A-EE130534350E}">
      <dgm:prSet/>
      <dgm:spPr/>
      <dgm:t>
        <a:bodyPr/>
        <a:lstStyle/>
        <a:p>
          <a:endParaRPr lang="en-US"/>
        </a:p>
      </dgm:t>
    </dgm:pt>
    <dgm:pt modelId="{708843CC-7E65-49D4-AA49-538BDA36FC59}">
      <dgm:prSet/>
      <dgm:spPr/>
      <dgm:t>
        <a:bodyPr/>
        <a:lstStyle/>
        <a:p>
          <a:pPr>
            <a:lnSpc>
              <a:spcPct val="100000"/>
            </a:lnSpc>
            <a:defRPr cap="all"/>
          </a:pPr>
          <a:r>
            <a:rPr lang="es-ES" dirty="0"/>
            <a:t>Reflejar </a:t>
          </a:r>
        </a:p>
        <a:p>
          <a:pPr>
            <a:lnSpc>
              <a:spcPct val="100000"/>
            </a:lnSpc>
            <a:defRPr cap="all"/>
          </a:pPr>
          <a:r>
            <a:rPr lang="es-ES" dirty="0"/>
            <a:t>lo que oye</a:t>
          </a:r>
        </a:p>
      </dgm:t>
    </dgm:pt>
    <dgm:pt modelId="{B571BAE3-1247-497A-B1D6-0E0265F7707F}" type="parTrans" cxnId="{A0FD60FD-178B-4EEA-894F-D5643ACE76C6}">
      <dgm:prSet/>
      <dgm:spPr/>
      <dgm:t>
        <a:bodyPr/>
        <a:lstStyle/>
        <a:p>
          <a:endParaRPr lang="en-US"/>
        </a:p>
      </dgm:t>
    </dgm:pt>
    <dgm:pt modelId="{B310C566-7A9B-4BA0-AA11-3A8DADD66692}" type="sibTrans" cxnId="{A0FD60FD-178B-4EEA-894F-D5643ACE76C6}">
      <dgm:prSet/>
      <dgm:spPr/>
      <dgm:t>
        <a:bodyPr/>
        <a:lstStyle/>
        <a:p>
          <a:endParaRPr lang="en-US"/>
        </a:p>
      </dgm:t>
    </dgm:pt>
    <dgm:pt modelId="{17CA6FAB-A7FB-4A43-B94D-E8476387E028}" type="pres">
      <dgm:prSet presAssocID="{47D40356-4C97-4537-AF42-2797925D5609}" presName="root" presStyleCnt="0">
        <dgm:presLayoutVars>
          <dgm:dir/>
          <dgm:resizeHandles val="exact"/>
        </dgm:presLayoutVars>
      </dgm:prSet>
      <dgm:spPr/>
    </dgm:pt>
    <dgm:pt modelId="{337D6A2D-0EA2-4865-99B8-88665745BB57}" type="pres">
      <dgm:prSet presAssocID="{3E9BDB0F-125F-4983-A8B5-B7C4E9869B28}" presName="compNode" presStyleCnt="0"/>
      <dgm:spPr/>
    </dgm:pt>
    <dgm:pt modelId="{2D873417-C79F-4EE9-B19F-5CA422DCF384}" type="pres">
      <dgm:prSet presAssocID="{3E9BDB0F-125F-4983-A8B5-B7C4E9869B28}" presName="iconBgRect" presStyleLbl="bgShp" presStyleIdx="0" presStyleCnt="3"/>
      <dgm:spPr/>
    </dgm:pt>
    <dgm:pt modelId="{89487382-3B9E-41AC-B36E-3960A77545E3}" type="pres">
      <dgm:prSet presAssocID="{3E9BDB0F-125F-4983-A8B5-B7C4E9869B28}"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
        </a:ext>
      </dgm:extLst>
    </dgm:pt>
    <dgm:pt modelId="{522BA669-C62F-4CBB-82F9-421DF3CCB199}" type="pres">
      <dgm:prSet presAssocID="{3E9BDB0F-125F-4983-A8B5-B7C4E9869B28}" presName="spaceRect" presStyleCnt="0"/>
      <dgm:spPr/>
    </dgm:pt>
    <dgm:pt modelId="{834ABC99-3DCA-4C56-8D98-E9AD29FFE5A6}" type="pres">
      <dgm:prSet presAssocID="{3E9BDB0F-125F-4983-A8B5-B7C4E9869B28}" presName="textRect" presStyleLbl="revTx" presStyleIdx="0" presStyleCnt="3">
        <dgm:presLayoutVars>
          <dgm:chMax val="1"/>
          <dgm:chPref val="1"/>
        </dgm:presLayoutVars>
      </dgm:prSet>
      <dgm:spPr/>
    </dgm:pt>
    <dgm:pt modelId="{21F39C06-2DBE-4EEF-8518-2B97FE8F26B5}" type="pres">
      <dgm:prSet presAssocID="{0E7D7BE3-8096-4C28-A5BD-EFC33C8E045C}" presName="sibTrans" presStyleCnt="0"/>
      <dgm:spPr/>
    </dgm:pt>
    <dgm:pt modelId="{EA46B164-07B2-4DA1-AE60-8C8C1F6BB47C}" type="pres">
      <dgm:prSet presAssocID="{F43D0122-E490-440B-991F-E4D4B9A9E65A}" presName="compNode" presStyleCnt="0"/>
      <dgm:spPr/>
    </dgm:pt>
    <dgm:pt modelId="{B7562C06-7F04-4373-B909-E3DB3C61811D}" type="pres">
      <dgm:prSet presAssocID="{F43D0122-E490-440B-991F-E4D4B9A9E65A}" presName="iconBgRect" presStyleLbl="bgShp" presStyleIdx="1" presStyleCnt="3"/>
      <dgm:spPr/>
    </dgm:pt>
    <dgm:pt modelId="{22BC9E61-46AB-4C1A-8900-429F763B814D}" type="pres">
      <dgm:prSet presAssocID="{F43D0122-E490-440B-991F-E4D4B9A9E65A}"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phones"/>
        </a:ext>
      </dgm:extLst>
    </dgm:pt>
    <dgm:pt modelId="{8E3AB60C-F151-43EB-A3C3-BDB402242216}" type="pres">
      <dgm:prSet presAssocID="{F43D0122-E490-440B-991F-E4D4B9A9E65A}" presName="spaceRect" presStyleCnt="0"/>
      <dgm:spPr/>
    </dgm:pt>
    <dgm:pt modelId="{578B0611-4954-4258-9274-D4730A50F3C3}" type="pres">
      <dgm:prSet presAssocID="{F43D0122-E490-440B-991F-E4D4B9A9E65A}" presName="textRect" presStyleLbl="revTx" presStyleIdx="1" presStyleCnt="3">
        <dgm:presLayoutVars>
          <dgm:chMax val="1"/>
          <dgm:chPref val="1"/>
        </dgm:presLayoutVars>
      </dgm:prSet>
      <dgm:spPr/>
    </dgm:pt>
    <dgm:pt modelId="{C4611452-2527-4E2E-8305-9B1A493B8FD9}" type="pres">
      <dgm:prSet presAssocID="{BD19D55F-1B5A-4B38-9AE6-A167479D190C}" presName="sibTrans" presStyleCnt="0"/>
      <dgm:spPr/>
    </dgm:pt>
    <dgm:pt modelId="{257CA255-62B9-40F4-A900-B22620D0411C}" type="pres">
      <dgm:prSet presAssocID="{708843CC-7E65-49D4-AA49-538BDA36FC59}" presName="compNode" presStyleCnt="0"/>
      <dgm:spPr/>
    </dgm:pt>
    <dgm:pt modelId="{873C4E25-4344-473C-9D56-98D16007973F}" type="pres">
      <dgm:prSet presAssocID="{708843CC-7E65-49D4-AA49-538BDA36FC59}" presName="iconBgRect" presStyleLbl="bgShp" presStyleIdx="2" presStyleCnt="3"/>
      <dgm:spPr/>
    </dgm:pt>
    <dgm:pt modelId="{96D23423-1723-480A-ACEC-A25A58BF57C8}" type="pres">
      <dgm:prSet presAssocID="{708843CC-7E65-49D4-AA49-538BDA36FC59}"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C9B2B0CA-8914-426B-8DEE-3897D2B7BDB0}" type="pres">
      <dgm:prSet presAssocID="{708843CC-7E65-49D4-AA49-538BDA36FC59}" presName="spaceRect" presStyleCnt="0"/>
      <dgm:spPr/>
    </dgm:pt>
    <dgm:pt modelId="{CEB60CC2-3E0D-4B81-8344-012F855F3F2B}" type="pres">
      <dgm:prSet presAssocID="{708843CC-7E65-49D4-AA49-538BDA36FC59}" presName="textRect" presStyleLbl="revTx" presStyleIdx="2" presStyleCnt="3">
        <dgm:presLayoutVars>
          <dgm:chMax val="1"/>
          <dgm:chPref val="1"/>
        </dgm:presLayoutVars>
      </dgm:prSet>
      <dgm:spPr/>
    </dgm:pt>
  </dgm:ptLst>
  <dgm:cxnLst>
    <dgm:cxn modelId="{04A4D215-FB39-4DEE-8A5A-EE130534350E}" srcId="{47D40356-4C97-4537-AF42-2797925D5609}" destId="{F43D0122-E490-440B-991F-E4D4B9A9E65A}" srcOrd="1" destOrd="0" parTransId="{9D218C9B-2A36-4CE7-9DF3-A4040F66FC5E}" sibTransId="{BD19D55F-1B5A-4B38-9AE6-A167479D190C}"/>
    <dgm:cxn modelId="{A4355A2E-1016-4B3B-A69A-40E7A8ABE925}" type="presOf" srcId="{47D40356-4C97-4537-AF42-2797925D5609}" destId="{17CA6FAB-A7FB-4A43-B94D-E8476387E028}" srcOrd="0" destOrd="0" presId="urn:microsoft.com/office/officeart/2018/5/layout/IconCircleLabelList"/>
    <dgm:cxn modelId="{9090113F-C7F6-4149-B758-6D47022C8671}" type="presOf" srcId="{F43D0122-E490-440B-991F-E4D4B9A9E65A}" destId="{578B0611-4954-4258-9274-D4730A50F3C3}" srcOrd="0" destOrd="0" presId="urn:microsoft.com/office/officeart/2018/5/layout/IconCircleLabelList"/>
    <dgm:cxn modelId="{7D949E7F-A143-414C-803D-732AE116301F}" type="presOf" srcId="{3E9BDB0F-125F-4983-A8B5-B7C4E9869B28}" destId="{834ABC99-3DCA-4C56-8D98-E9AD29FFE5A6}" srcOrd="0" destOrd="0" presId="urn:microsoft.com/office/officeart/2018/5/layout/IconCircleLabelList"/>
    <dgm:cxn modelId="{73C05ACD-0943-446F-8289-B532B13D029A}" type="presOf" srcId="{708843CC-7E65-49D4-AA49-538BDA36FC59}" destId="{CEB60CC2-3E0D-4B81-8344-012F855F3F2B}" srcOrd="0" destOrd="0" presId="urn:microsoft.com/office/officeart/2018/5/layout/IconCircleLabelList"/>
    <dgm:cxn modelId="{BBD1DAE2-5CDC-448B-BCA0-F6C2453F08D2}" srcId="{47D40356-4C97-4537-AF42-2797925D5609}" destId="{3E9BDB0F-125F-4983-A8B5-B7C4E9869B28}" srcOrd="0" destOrd="0" parTransId="{5D6CF979-E183-44D2-81D2-EE274A212580}" sibTransId="{0E7D7BE3-8096-4C28-A5BD-EFC33C8E045C}"/>
    <dgm:cxn modelId="{A0FD60FD-178B-4EEA-894F-D5643ACE76C6}" srcId="{47D40356-4C97-4537-AF42-2797925D5609}" destId="{708843CC-7E65-49D4-AA49-538BDA36FC59}" srcOrd="2" destOrd="0" parTransId="{B571BAE3-1247-497A-B1D6-0E0265F7707F}" sibTransId="{B310C566-7A9B-4BA0-AA11-3A8DADD66692}"/>
    <dgm:cxn modelId="{E92086D7-8A66-4B0C-A653-169E2EFEE8E4}" type="presParOf" srcId="{17CA6FAB-A7FB-4A43-B94D-E8476387E028}" destId="{337D6A2D-0EA2-4865-99B8-88665745BB57}" srcOrd="0" destOrd="0" presId="urn:microsoft.com/office/officeart/2018/5/layout/IconCircleLabelList"/>
    <dgm:cxn modelId="{83BDCA36-AB17-45E2-ADFE-24DA3E81126A}" type="presParOf" srcId="{337D6A2D-0EA2-4865-99B8-88665745BB57}" destId="{2D873417-C79F-4EE9-B19F-5CA422DCF384}" srcOrd="0" destOrd="0" presId="urn:microsoft.com/office/officeart/2018/5/layout/IconCircleLabelList"/>
    <dgm:cxn modelId="{0A3F57C1-EBB7-4609-BD7B-BF5D50E0AFF0}" type="presParOf" srcId="{337D6A2D-0EA2-4865-99B8-88665745BB57}" destId="{89487382-3B9E-41AC-B36E-3960A77545E3}" srcOrd="1" destOrd="0" presId="urn:microsoft.com/office/officeart/2018/5/layout/IconCircleLabelList"/>
    <dgm:cxn modelId="{DF0A77DC-5239-4F99-AB80-2649CE9F2230}" type="presParOf" srcId="{337D6A2D-0EA2-4865-99B8-88665745BB57}" destId="{522BA669-C62F-4CBB-82F9-421DF3CCB199}" srcOrd="2" destOrd="0" presId="urn:microsoft.com/office/officeart/2018/5/layout/IconCircleLabelList"/>
    <dgm:cxn modelId="{5DC5C48B-A895-45AD-AABF-8F85B4411402}" type="presParOf" srcId="{337D6A2D-0EA2-4865-99B8-88665745BB57}" destId="{834ABC99-3DCA-4C56-8D98-E9AD29FFE5A6}" srcOrd="3" destOrd="0" presId="urn:microsoft.com/office/officeart/2018/5/layout/IconCircleLabelList"/>
    <dgm:cxn modelId="{E333DB22-E2CB-42DF-942D-1023C263DC0F}" type="presParOf" srcId="{17CA6FAB-A7FB-4A43-B94D-E8476387E028}" destId="{21F39C06-2DBE-4EEF-8518-2B97FE8F26B5}" srcOrd="1" destOrd="0" presId="urn:microsoft.com/office/officeart/2018/5/layout/IconCircleLabelList"/>
    <dgm:cxn modelId="{6B9DCA5B-55F1-400C-94FB-F6670BA70982}" type="presParOf" srcId="{17CA6FAB-A7FB-4A43-B94D-E8476387E028}" destId="{EA46B164-07B2-4DA1-AE60-8C8C1F6BB47C}" srcOrd="2" destOrd="0" presId="urn:microsoft.com/office/officeart/2018/5/layout/IconCircleLabelList"/>
    <dgm:cxn modelId="{8B5431B3-62A8-465B-B64E-6DA39A76E0A1}" type="presParOf" srcId="{EA46B164-07B2-4DA1-AE60-8C8C1F6BB47C}" destId="{B7562C06-7F04-4373-B909-E3DB3C61811D}" srcOrd="0" destOrd="0" presId="urn:microsoft.com/office/officeart/2018/5/layout/IconCircleLabelList"/>
    <dgm:cxn modelId="{CE22BA3B-651A-487A-A41F-048C7E39122D}" type="presParOf" srcId="{EA46B164-07B2-4DA1-AE60-8C8C1F6BB47C}" destId="{22BC9E61-46AB-4C1A-8900-429F763B814D}" srcOrd="1" destOrd="0" presId="urn:microsoft.com/office/officeart/2018/5/layout/IconCircleLabelList"/>
    <dgm:cxn modelId="{6D3AAFE4-FC5B-4972-9400-67E1DFFBC2EB}" type="presParOf" srcId="{EA46B164-07B2-4DA1-AE60-8C8C1F6BB47C}" destId="{8E3AB60C-F151-43EB-A3C3-BDB402242216}" srcOrd="2" destOrd="0" presId="urn:microsoft.com/office/officeart/2018/5/layout/IconCircleLabelList"/>
    <dgm:cxn modelId="{B38BF85D-27C2-47EF-BD42-2CFB1E200ABA}" type="presParOf" srcId="{EA46B164-07B2-4DA1-AE60-8C8C1F6BB47C}" destId="{578B0611-4954-4258-9274-D4730A50F3C3}" srcOrd="3" destOrd="0" presId="urn:microsoft.com/office/officeart/2018/5/layout/IconCircleLabelList"/>
    <dgm:cxn modelId="{2F9D5774-25F9-4AC5-8F68-F6FE4022B367}" type="presParOf" srcId="{17CA6FAB-A7FB-4A43-B94D-E8476387E028}" destId="{C4611452-2527-4E2E-8305-9B1A493B8FD9}" srcOrd="3" destOrd="0" presId="urn:microsoft.com/office/officeart/2018/5/layout/IconCircleLabelList"/>
    <dgm:cxn modelId="{F6116B61-7576-4E7D-B444-83FA7F7D8C12}" type="presParOf" srcId="{17CA6FAB-A7FB-4A43-B94D-E8476387E028}" destId="{257CA255-62B9-40F4-A900-B22620D0411C}" srcOrd="4" destOrd="0" presId="urn:microsoft.com/office/officeart/2018/5/layout/IconCircleLabelList"/>
    <dgm:cxn modelId="{CA4B25AF-1136-41E0-86CF-FE896D10267F}" type="presParOf" srcId="{257CA255-62B9-40F4-A900-B22620D0411C}" destId="{873C4E25-4344-473C-9D56-98D16007973F}" srcOrd="0" destOrd="0" presId="urn:microsoft.com/office/officeart/2018/5/layout/IconCircleLabelList"/>
    <dgm:cxn modelId="{FF6AC7CF-CB0D-44D0-9BD2-686BCEC5EBDE}" type="presParOf" srcId="{257CA255-62B9-40F4-A900-B22620D0411C}" destId="{96D23423-1723-480A-ACEC-A25A58BF57C8}" srcOrd="1" destOrd="0" presId="urn:microsoft.com/office/officeart/2018/5/layout/IconCircleLabelList"/>
    <dgm:cxn modelId="{F07ADD0E-CE2F-4E7C-89EA-A56EF67ACB5C}" type="presParOf" srcId="{257CA255-62B9-40F4-A900-B22620D0411C}" destId="{C9B2B0CA-8914-426B-8DEE-3897D2B7BDB0}" srcOrd="2" destOrd="0" presId="urn:microsoft.com/office/officeart/2018/5/layout/IconCircleLabelList"/>
    <dgm:cxn modelId="{D6E8933F-4BB3-4976-A05B-E6E2002E6F7D}" type="presParOf" srcId="{257CA255-62B9-40F4-A900-B22620D0411C}" destId="{CEB60CC2-3E0D-4B81-8344-012F855F3F2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002968-9588-4752-9BAA-17009C654FA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A42A82B-44FE-4BAF-A8E9-1A69FF8AC671}">
      <dgm:prSet custT="1"/>
      <dgm:spPr/>
      <dgm:t>
        <a:bodyPr/>
        <a:lstStyle/>
        <a:p>
          <a:pPr>
            <a:lnSpc>
              <a:spcPct val="100000"/>
            </a:lnSpc>
          </a:pPr>
          <a:r>
            <a:rPr lang="es-ES" sz="2400" dirty="0">
              <a:solidFill>
                <a:schemeClr val="tx1">
                  <a:lumMod val="50000"/>
                </a:schemeClr>
              </a:solidFill>
            </a:rPr>
            <a:t>Determine qué cronograma necesita.</a:t>
          </a:r>
        </a:p>
      </dgm:t>
    </dgm:pt>
    <dgm:pt modelId="{6F938475-D126-4B32-9443-6466ABCB6F5F}" type="parTrans" cxnId="{464A8405-AC81-437D-8438-C9CB50071D72}">
      <dgm:prSet/>
      <dgm:spPr/>
      <dgm:t>
        <a:bodyPr/>
        <a:lstStyle/>
        <a:p>
          <a:endParaRPr lang="en-US"/>
        </a:p>
      </dgm:t>
    </dgm:pt>
    <dgm:pt modelId="{88177E68-0EEA-4D26-A119-A38185632A74}" type="sibTrans" cxnId="{464A8405-AC81-437D-8438-C9CB50071D72}">
      <dgm:prSet/>
      <dgm:spPr/>
      <dgm:t>
        <a:bodyPr/>
        <a:lstStyle/>
        <a:p>
          <a:endParaRPr lang="en-US"/>
        </a:p>
      </dgm:t>
    </dgm:pt>
    <dgm:pt modelId="{B090DC82-CD48-497A-A019-768DF9892735}">
      <dgm:prSet custT="1"/>
      <dgm:spPr/>
      <dgm:t>
        <a:bodyPr/>
        <a:lstStyle/>
        <a:p>
          <a:pPr>
            <a:lnSpc>
              <a:spcPct val="100000"/>
            </a:lnSpc>
          </a:pPr>
          <a:r>
            <a:rPr lang="es-ES" sz="2400" dirty="0">
              <a:solidFill>
                <a:schemeClr val="tx1">
                  <a:lumMod val="50000"/>
                </a:schemeClr>
              </a:solidFill>
            </a:rPr>
            <a:t>Distintos canales de comunicación requieren preparación diferente.</a:t>
          </a:r>
        </a:p>
      </dgm:t>
    </dgm:pt>
    <dgm:pt modelId="{6890066B-7C2E-4D9A-880C-CA33421A1DD6}" type="parTrans" cxnId="{E607023E-CCC5-42E2-97AA-4B938893B0BC}">
      <dgm:prSet/>
      <dgm:spPr/>
      <dgm:t>
        <a:bodyPr/>
        <a:lstStyle/>
        <a:p>
          <a:endParaRPr lang="en-US"/>
        </a:p>
      </dgm:t>
    </dgm:pt>
    <dgm:pt modelId="{1FF9651E-599F-4C19-A799-A35B1975D80B}" type="sibTrans" cxnId="{E607023E-CCC5-42E2-97AA-4B938893B0BC}">
      <dgm:prSet/>
      <dgm:spPr/>
      <dgm:t>
        <a:bodyPr/>
        <a:lstStyle/>
        <a:p>
          <a:endParaRPr lang="en-US"/>
        </a:p>
      </dgm:t>
    </dgm:pt>
    <dgm:pt modelId="{B91B849D-25AA-461C-8FC6-5834A90D647F}">
      <dgm:prSet custT="1"/>
      <dgm:spPr/>
      <dgm:t>
        <a:bodyPr/>
        <a:lstStyle/>
        <a:p>
          <a:pPr>
            <a:lnSpc>
              <a:spcPct val="100000"/>
            </a:lnSpc>
          </a:pPr>
          <a:r>
            <a:rPr lang="es-ES" sz="2400" dirty="0">
              <a:solidFill>
                <a:schemeClr val="tx1">
                  <a:lumMod val="50000"/>
                </a:schemeClr>
              </a:solidFill>
            </a:rPr>
            <a:t>¿Dónde se reunirán?</a:t>
          </a:r>
        </a:p>
      </dgm:t>
    </dgm:pt>
    <dgm:pt modelId="{B3E97EBD-C3F1-491B-95BD-643FA4E6AC81}" type="parTrans" cxnId="{4A3E9B48-4248-4215-AFED-F98E922B14BA}">
      <dgm:prSet/>
      <dgm:spPr/>
      <dgm:t>
        <a:bodyPr/>
        <a:lstStyle/>
        <a:p>
          <a:endParaRPr lang="en-US"/>
        </a:p>
      </dgm:t>
    </dgm:pt>
    <dgm:pt modelId="{753B868B-03BE-46BD-9251-A5509DC34149}" type="sibTrans" cxnId="{4A3E9B48-4248-4215-AFED-F98E922B14BA}">
      <dgm:prSet/>
      <dgm:spPr/>
      <dgm:t>
        <a:bodyPr/>
        <a:lstStyle/>
        <a:p>
          <a:endParaRPr lang="en-US"/>
        </a:p>
      </dgm:t>
    </dgm:pt>
    <dgm:pt modelId="{7E3B71E1-C004-4469-B714-CB71F693B663}" type="pres">
      <dgm:prSet presAssocID="{6B002968-9588-4752-9BAA-17009C654FA5}" presName="root" presStyleCnt="0">
        <dgm:presLayoutVars>
          <dgm:dir/>
          <dgm:resizeHandles val="exact"/>
        </dgm:presLayoutVars>
      </dgm:prSet>
      <dgm:spPr/>
    </dgm:pt>
    <dgm:pt modelId="{CB9407E1-CF5F-4E3B-B2DD-74DA6FB6D828}" type="pres">
      <dgm:prSet presAssocID="{B91B849D-25AA-461C-8FC6-5834A90D647F}" presName="compNode" presStyleCnt="0"/>
      <dgm:spPr/>
    </dgm:pt>
    <dgm:pt modelId="{E41F3235-E418-4143-98E0-BA16612A5994}" type="pres">
      <dgm:prSet presAssocID="{B91B849D-25AA-461C-8FC6-5834A90D647F}" presName="bgRect" presStyleLbl="bgShp" presStyleIdx="0" presStyleCnt="3"/>
      <dgm:spPr/>
    </dgm:pt>
    <dgm:pt modelId="{ED2DFC99-0E90-44FC-9F9A-AEC0B62BF638}" type="pres">
      <dgm:prSet presAssocID="{B91B849D-25AA-461C-8FC6-5834A90D64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reasure Map with solid fill"/>
        </a:ext>
      </dgm:extLst>
    </dgm:pt>
    <dgm:pt modelId="{92AAA50B-38B2-48E5-8CA8-C6CA513C4ABD}" type="pres">
      <dgm:prSet presAssocID="{B91B849D-25AA-461C-8FC6-5834A90D647F}" presName="spaceRect" presStyleCnt="0"/>
      <dgm:spPr/>
    </dgm:pt>
    <dgm:pt modelId="{1E15134B-0414-4986-B0C5-F9E8C4EC4FB1}" type="pres">
      <dgm:prSet presAssocID="{B91B849D-25AA-461C-8FC6-5834A90D647F}" presName="parTx" presStyleLbl="revTx" presStyleIdx="0" presStyleCnt="3">
        <dgm:presLayoutVars>
          <dgm:chMax val="0"/>
          <dgm:chPref val="0"/>
        </dgm:presLayoutVars>
      </dgm:prSet>
      <dgm:spPr/>
    </dgm:pt>
    <dgm:pt modelId="{69B90AA6-6F85-4C34-A711-9513866E3788}" type="pres">
      <dgm:prSet presAssocID="{753B868B-03BE-46BD-9251-A5509DC34149}" presName="sibTrans" presStyleCnt="0"/>
      <dgm:spPr/>
    </dgm:pt>
    <dgm:pt modelId="{25B24483-CC05-47F0-8DE3-29B0DC5C6343}" type="pres">
      <dgm:prSet presAssocID="{EA42A82B-44FE-4BAF-A8E9-1A69FF8AC671}" presName="compNode" presStyleCnt="0"/>
      <dgm:spPr/>
    </dgm:pt>
    <dgm:pt modelId="{F2906D2D-0A1E-40BA-A745-C43A44CE2E82}" type="pres">
      <dgm:prSet presAssocID="{EA42A82B-44FE-4BAF-A8E9-1A69FF8AC671}" presName="bgRect" presStyleLbl="bgShp" presStyleIdx="1" presStyleCnt="3"/>
      <dgm:spPr/>
    </dgm:pt>
    <dgm:pt modelId="{F356A129-1397-4818-9C2D-1CA7839772DF}" type="pres">
      <dgm:prSet presAssocID="{EA42A82B-44FE-4BAF-A8E9-1A69FF8AC671}"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aily calendar with solid fill"/>
        </a:ext>
      </dgm:extLst>
    </dgm:pt>
    <dgm:pt modelId="{25FEB04C-6E46-4479-889F-BCADC2321963}" type="pres">
      <dgm:prSet presAssocID="{EA42A82B-44FE-4BAF-A8E9-1A69FF8AC671}" presName="spaceRect" presStyleCnt="0"/>
      <dgm:spPr/>
    </dgm:pt>
    <dgm:pt modelId="{051DC6BB-ECDD-42F8-8A40-80DE879F40DF}" type="pres">
      <dgm:prSet presAssocID="{EA42A82B-44FE-4BAF-A8E9-1A69FF8AC671}" presName="parTx" presStyleLbl="revTx" presStyleIdx="1" presStyleCnt="3">
        <dgm:presLayoutVars>
          <dgm:chMax val="0"/>
          <dgm:chPref val="0"/>
        </dgm:presLayoutVars>
      </dgm:prSet>
      <dgm:spPr/>
    </dgm:pt>
    <dgm:pt modelId="{3409048D-85FF-4E71-878D-B6F748E2E241}" type="pres">
      <dgm:prSet presAssocID="{88177E68-0EEA-4D26-A119-A38185632A74}" presName="sibTrans" presStyleCnt="0"/>
      <dgm:spPr/>
    </dgm:pt>
    <dgm:pt modelId="{86A5A8C7-9A77-4B36-A4EF-45585E1830D7}" type="pres">
      <dgm:prSet presAssocID="{B090DC82-CD48-497A-A019-768DF9892735}" presName="compNode" presStyleCnt="0"/>
      <dgm:spPr/>
    </dgm:pt>
    <dgm:pt modelId="{BF87FEFF-40BA-43A7-80F1-90542F62AC48}" type="pres">
      <dgm:prSet presAssocID="{B090DC82-CD48-497A-A019-768DF9892735}" presName="bgRect" presStyleLbl="bgShp" presStyleIdx="2" presStyleCnt="3"/>
      <dgm:spPr/>
    </dgm:pt>
    <dgm:pt modelId="{E412D59C-2D8F-4480-985C-5E37EF7279D0}" type="pres">
      <dgm:prSet presAssocID="{B090DC82-CD48-497A-A019-768DF989273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envelope with solid fill"/>
        </a:ext>
      </dgm:extLst>
    </dgm:pt>
    <dgm:pt modelId="{EAE438CD-9167-4EDB-AE74-96E328660ED6}" type="pres">
      <dgm:prSet presAssocID="{B090DC82-CD48-497A-A019-768DF9892735}" presName="spaceRect" presStyleCnt="0"/>
      <dgm:spPr/>
    </dgm:pt>
    <dgm:pt modelId="{94E8DC0D-6AAA-44B5-A9CE-5401C1FF2E2C}" type="pres">
      <dgm:prSet presAssocID="{B090DC82-CD48-497A-A019-768DF9892735}" presName="parTx" presStyleLbl="revTx" presStyleIdx="2" presStyleCnt="3">
        <dgm:presLayoutVars>
          <dgm:chMax val="0"/>
          <dgm:chPref val="0"/>
        </dgm:presLayoutVars>
      </dgm:prSet>
      <dgm:spPr/>
    </dgm:pt>
  </dgm:ptLst>
  <dgm:cxnLst>
    <dgm:cxn modelId="{464A8405-AC81-437D-8438-C9CB50071D72}" srcId="{6B002968-9588-4752-9BAA-17009C654FA5}" destId="{EA42A82B-44FE-4BAF-A8E9-1A69FF8AC671}" srcOrd="1" destOrd="0" parTransId="{6F938475-D126-4B32-9443-6466ABCB6F5F}" sibTransId="{88177E68-0EEA-4D26-A119-A38185632A74}"/>
    <dgm:cxn modelId="{8A7A2522-DCFC-4E0B-A06B-E7A3DBCFD822}" type="presOf" srcId="{B090DC82-CD48-497A-A019-768DF9892735}" destId="{94E8DC0D-6AAA-44B5-A9CE-5401C1FF2E2C}" srcOrd="0" destOrd="0" presId="urn:microsoft.com/office/officeart/2018/2/layout/IconVerticalSolidList"/>
    <dgm:cxn modelId="{0987833D-2BF9-4FC3-B041-18F1E8F4DF9C}" type="presOf" srcId="{EA42A82B-44FE-4BAF-A8E9-1A69FF8AC671}" destId="{051DC6BB-ECDD-42F8-8A40-80DE879F40DF}" srcOrd="0" destOrd="0" presId="urn:microsoft.com/office/officeart/2018/2/layout/IconVerticalSolidList"/>
    <dgm:cxn modelId="{E607023E-CCC5-42E2-97AA-4B938893B0BC}" srcId="{6B002968-9588-4752-9BAA-17009C654FA5}" destId="{B090DC82-CD48-497A-A019-768DF9892735}" srcOrd="2" destOrd="0" parTransId="{6890066B-7C2E-4D9A-880C-CA33421A1DD6}" sibTransId="{1FF9651E-599F-4C19-A799-A35B1975D80B}"/>
    <dgm:cxn modelId="{4A3E9B48-4248-4215-AFED-F98E922B14BA}" srcId="{6B002968-9588-4752-9BAA-17009C654FA5}" destId="{B91B849D-25AA-461C-8FC6-5834A90D647F}" srcOrd="0" destOrd="0" parTransId="{B3E97EBD-C3F1-491B-95BD-643FA4E6AC81}" sibTransId="{753B868B-03BE-46BD-9251-A5509DC34149}"/>
    <dgm:cxn modelId="{2CBAD2A6-0FC4-4B02-8B2E-8160223CDBE5}" type="presOf" srcId="{6B002968-9588-4752-9BAA-17009C654FA5}" destId="{7E3B71E1-C004-4469-B714-CB71F693B663}" srcOrd="0" destOrd="0" presId="urn:microsoft.com/office/officeart/2018/2/layout/IconVerticalSolidList"/>
    <dgm:cxn modelId="{40D09BE1-B6FA-4364-B9EA-175F4C158C92}" type="presOf" srcId="{B91B849D-25AA-461C-8FC6-5834A90D647F}" destId="{1E15134B-0414-4986-B0C5-F9E8C4EC4FB1}" srcOrd="0" destOrd="0" presId="urn:microsoft.com/office/officeart/2018/2/layout/IconVerticalSolidList"/>
    <dgm:cxn modelId="{B2F551AC-224B-4E72-81FF-863A416B62D5}" type="presParOf" srcId="{7E3B71E1-C004-4469-B714-CB71F693B663}" destId="{CB9407E1-CF5F-4E3B-B2DD-74DA6FB6D828}" srcOrd="0" destOrd="0" presId="urn:microsoft.com/office/officeart/2018/2/layout/IconVerticalSolidList"/>
    <dgm:cxn modelId="{875C053B-8661-4E21-87B9-1C7304D196FD}" type="presParOf" srcId="{CB9407E1-CF5F-4E3B-B2DD-74DA6FB6D828}" destId="{E41F3235-E418-4143-98E0-BA16612A5994}" srcOrd="0" destOrd="0" presId="urn:microsoft.com/office/officeart/2018/2/layout/IconVerticalSolidList"/>
    <dgm:cxn modelId="{66406A10-3214-4C12-9E26-812EC9FEB674}" type="presParOf" srcId="{CB9407E1-CF5F-4E3B-B2DD-74DA6FB6D828}" destId="{ED2DFC99-0E90-44FC-9F9A-AEC0B62BF638}" srcOrd="1" destOrd="0" presId="urn:microsoft.com/office/officeart/2018/2/layout/IconVerticalSolidList"/>
    <dgm:cxn modelId="{84297826-40F4-4F79-B42D-D7BF6AA07DB5}" type="presParOf" srcId="{CB9407E1-CF5F-4E3B-B2DD-74DA6FB6D828}" destId="{92AAA50B-38B2-48E5-8CA8-C6CA513C4ABD}" srcOrd="2" destOrd="0" presId="urn:microsoft.com/office/officeart/2018/2/layout/IconVerticalSolidList"/>
    <dgm:cxn modelId="{96B43BF6-B8EF-45DE-BDD2-F924ED0AC274}" type="presParOf" srcId="{CB9407E1-CF5F-4E3B-B2DD-74DA6FB6D828}" destId="{1E15134B-0414-4986-B0C5-F9E8C4EC4FB1}" srcOrd="3" destOrd="0" presId="urn:microsoft.com/office/officeart/2018/2/layout/IconVerticalSolidList"/>
    <dgm:cxn modelId="{36051E54-27A5-45EB-B798-01DC59D393C8}" type="presParOf" srcId="{7E3B71E1-C004-4469-B714-CB71F693B663}" destId="{69B90AA6-6F85-4C34-A711-9513866E3788}" srcOrd="1" destOrd="0" presId="urn:microsoft.com/office/officeart/2018/2/layout/IconVerticalSolidList"/>
    <dgm:cxn modelId="{D3357937-9948-48CD-96C8-49C63F7EEBD4}" type="presParOf" srcId="{7E3B71E1-C004-4469-B714-CB71F693B663}" destId="{25B24483-CC05-47F0-8DE3-29B0DC5C6343}" srcOrd="2" destOrd="0" presId="urn:microsoft.com/office/officeart/2018/2/layout/IconVerticalSolidList"/>
    <dgm:cxn modelId="{7F5ED60A-98E3-4D7B-8455-4BB42715A1F2}" type="presParOf" srcId="{25B24483-CC05-47F0-8DE3-29B0DC5C6343}" destId="{F2906D2D-0A1E-40BA-A745-C43A44CE2E82}" srcOrd="0" destOrd="0" presId="urn:microsoft.com/office/officeart/2018/2/layout/IconVerticalSolidList"/>
    <dgm:cxn modelId="{EAC2D76F-D3E5-457A-8CB4-290801023E4D}" type="presParOf" srcId="{25B24483-CC05-47F0-8DE3-29B0DC5C6343}" destId="{F356A129-1397-4818-9C2D-1CA7839772DF}" srcOrd="1" destOrd="0" presId="urn:microsoft.com/office/officeart/2018/2/layout/IconVerticalSolidList"/>
    <dgm:cxn modelId="{44E97129-5464-458F-BF8F-7E8C39700DA5}" type="presParOf" srcId="{25B24483-CC05-47F0-8DE3-29B0DC5C6343}" destId="{25FEB04C-6E46-4479-889F-BCADC2321963}" srcOrd="2" destOrd="0" presId="urn:microsoft.com/office/officeart/2018/2/layout/IconVerticalSolidList"/>
    <dgm:cxn modelId="{EE324D15-8006-4E9A-B13C-924604715C48}" type="presParOf" srcId="{25B24483-CC05-47F0-8DE3-29B0DC5C6343}" destId="{051DC6BB-ECDD-42F8-8A40-80DE879F40DF}" srcOrd="3" destOrd="0" presId="urn:microsoft.com/office/officeart/2018/2/layout/IconVerticalSolidList"/>
    <dgm:cxn modelId="{FF3C963C-FD09-43ED-81A5-7A9E464FA166}" type="presParOf" srcId="{7E3B71E1-C004-4469-B714-CB71F693B663}" destId="{3409048D-85FF-4E71-878D-B6F748E2E241}" srcOrd="3" destOrd="0" presId="urn:microsoft.com/office/officeart/2018/2/layout/IconVerticalSolidList"/>
    <dgm:cxn modelId="{F8E8B1D5-AAE8-4D67-AFC0-D68806E06B0C}" type="presParOf" srcId="{7E3B71E1-C004-4469-B714-CB71F693B663}" destId="{86A5A8C7-9A77-4B36-A4EF-45585E1830D7}" srcOrd="4" destOrd="0" presId="urn:microsoft.com/office/officeart/2018/2/layout/IconVerticalSolidList"/>
    <dgm:cxn modelId="{10B17553-4FD6-453B-81C8-1BB493CB864D}" type="presParOf" srcId="{86A5A8C7-9A77-4B36-A4EF-45585E1830D7}" destId="{BF87FEFF-40BA-43A7-80F1-90542F62AC48}" srcOrd="0" destOrd="0" presId="urn:microsoft.com/office/officeart/2018/2/layout/IconVerticalSolidList"/>
    <dgm:cxn modelId="{A5F38296-6C4E-49C7-9E76-A3429FA85D33}" type="presParOf" srcId="{86A5A8C7-9A77-4B36-A4EF-45585E1830D7}" destId="{E412D59C-2D8F-4480-985C-5E37EF7279D0}" srcOrd="1" destOrd="0" presId="urn:microsoft.com/office/officeart/2018/2/layout/IconVerticalSolidList"/>
    <dgm:cxn modelId="{47705ED0-DAFD-459B-847F-708EE0899BB1}" type="presParOf" srcId="{86A5A8C7-9A77-4B36-A4EF-45585E1830D7}" destId="{EAE438CD-9167-4EDB-AE74-96E328660ED6}" srcOrd="2" destOrd="0" presId="urn:microsoft.com/office/officeart/2018/2/layout/IconVerticalSolidList"/>
    <dgm:cxn modelId="{DF92E8DF-F79C-4FC7-B38D-61F70D5AF7BC}" type="presParOf" srcId="{86A5A8C7-9A77-4B36-A4EF-45585E1830D7}" destId="{94E8DC0D-6AAA-44B5-A9CE-5401C1FF2E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363063-D23B-4CE9-BE24-B9318FF7BD3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69CE49C-7C46-425A-A1BC-871E9F0580BA}">
      <dgm:prSet/>
      <dgm:spPr/>
      <dgm:t>
        <a:bodyPr/>
        <a:lstStyle/>
        <a:p>
          <a:r>
            <a:rPr lang="es-ES" dirty="0">
              <a:solidFill>
                <a:schemeClr val="bg2"/>
              </a:solidFill>
            </a:rPr>
            <a:t>Enfocarse</a:t>
          </a:r>
        </a:p>
      </dgm:t>
    </dgm:pt>
    <dgm:pt modelId="{74AC0968-C6AD-4334-9BF8-9259835F1B88}" type="parTrans" cxnId="{C0B3D72E-4C98-4D93-9E4C-25B5964691FF}">
      <dgm:prSet/>
      <dgm:spPr/>
      <dgm:t>
        <a:bodyPr/>
        <a:lstStyle/>
        <a:p>
          <a:endParaRPr lang="en-US"/>
        </a:p>
      </dgm:t>
    </dgm:pt>
    <dgm:pt modelId="{8365A17B-8DB3-459E-AAB2-CC37F6CDA374}" type="sibTrans" cxnId="{C0B3D72E-4C98-4D93-9E4C-25B5964691FF}">
      <dgm:prSet/>
      <dgm:spPr/>
      <dgm:t>
        <a:bodyPr/>
        <a:lstStyle/>
        <a:p>
          <a:endParaRPr lang="en-US"/>
        </a:p>
      </dgm:t>
    </dgm:pt>
    <dgm:pt modelId="{A6A6D031-4A31-4AEA-BC3F-471D0F68CB66}">
      <dgm:prSet/>
      <dgm:spPr/>
      <dgm:t>
        <a:bodyPr/>
        <a:lstStyle/>
        <a:p>
          <a:pPr indent="0" algn="l">
            <a:buFontTx/>
            <a:buNone/>
          </a:pPr>
          <a:r>
            <a:rPr lang="es-ES" dirty="0">
              <a:solidFill>
                <a:srgbClr val="004B24"/>
              </a:solidFill>
            </a:rPr>
            <a:t>Atención de la audiencia</a:t>
          </a:r>
        </a:p>
      </dgm:t>
    </dgm:pt>
    <dgm:pt modelId="{6C142991-B6F2-453B-8380-983C28586B7B}" type="parTrans" cxnId="{9D44644D-8A96-4072-B0FB-4D051F2F2DED}">
      <dgm:prSet/>
      <dgm:spPr/>
      <dgm:t>
        <a:bodyPr/>
        <a:lstStyle/>
        <a:p>
          <a:endParaRPr lang="en-US"/>
        </a:p>
      </dgm:t>
    </dgm:pt>
    <dgm:pt modelId="{D2E6CE06-7474-4F98-A7A5-9ECBC233201F}" type="sibTrans" cxnId="{9D44644D-8A96-4072-B0FB-4D051F2F2DED}">
      <dgm:prSet/>
      <dgm:spPr/>
      <dgm:t>
        <a:bodyPr/>
        <a:lstStyle/>
        <a:p>
          <a:endParaRPr lang="en-US"/>
        </a:p>
      </dgm:t>
    </dgm:pt>
    <dgm:pt modelId="{03E9577D-2C87-4D0F-84F8-5161C20682F4}">
      <dgm:prSet/>
      <dgm:spPr/>
      <dgm:t>
        <a:bodyPr/>
        <a:lstStyle/>
        <a:p>
          <a:r>
            <a:rPr lang="es-ES" dirty="0">
              <a:solidFill>
                <a:schemeClr val="bg2"/>
              </a:solidFill>
            </a:rPr>
            <a:t>Inspirar</a:t>
          </a:r>
        </a:p>
      </dgm:t>
    </dgm:pt>
    <dgm:pt modelId="{996D51E4-7F91-49CB-B177-459FF049200D}" type="parTrans" cxnId="{C2B8E19E-CE6D-45EA-95E3-D2DCD289FA08}">
      <dgm:prSet/>
      <dgm:spPr/>
      <dgm:t>
        <a:bodyPr/>
        <a:lstStyle/>
        <a:p>
          <a:endParaRPr lang="en-US"/>
        </a:p>
      </dgm:t>
    </dgm:pt>
    <dgm:pt modelId="{1F1E4C06-9422-42F0-8594-05DA2BF4F2F4}" type="sibTrans" cxnId="{C2B8E19E-CE6D-45EA-95E3-D2DCD289FA08}">
      <dgm:prSet/>
      <dgm:spPr/>
      <dgm:t>
        <a:bodyPr/>
        <a:lstStyle/>
        <a:p>
          <a:endParaRPr lang="en-US"/>
        </a:p>
      </dgm:t>
    </dgm:pt>
    <dgm:pt modelId="{818B646A-9A07-43C0-9EC2-C56E788E8473}">
      <dgm:prSet/>
      <dgm:spPr/>
      <dgm:t>
        <a:bodyPr/>
        <a:lstStyle/>
        <a:p>
          <a:pPr indent="0" algn="l">
            <a:buFontTx/>
            <a:buNone/>
          </a:pPr>
          <a:r>
            <a:rPr lang="es-ES" dirty="0">
              <a:solidFill>
                <a:srgbClr val="004B24"/>
              </a:solidFill>
            </a:rPr>
            <a:t>Acciones en pos de los </a:t>
          </a:r>
          <a:r>
            <a:rPr lang="es-ES" baseline="0" dirty="0">
              <a:solidFill>
                <a:srgbClr val="004B24"/>
              </a:solidFill>
            </a:rPr>
            <a:t>objetivos</a:t>
          </a:r>
        </a:p>
      </dgm:t>
    </dgm:pt>
    <dgm:pt modelId="{FC458408-4FD6-430F-999A-A7760001DD95}" type="parTrans" cxnId="{25B5CD49-7C98-441A-880F-A79848A1B5AB}">
      <dgm:prSet/>
      <dgm:spPr/>
      <dgm:t>
        <a:bodyPr/>
        <a:lstStyle/>
        <a:p>
          <a:endParaRPr lang="en-US"/>
        </a:p>
      </dgm:t>
    </dgm:pt>
    <dgm:pt modelId="{C86B5471-FA53-4DFE-8E24-B559FC921BC5}" type="sibTrans" cxnId="{25B5CD49-7C98-441A-880F-A79848A1B5AB}">
      <dgm:prSet/>
      <dgm:spPr/>
      <dgm:t>
        <a:bodyPr/>
        <a:lstStyle/>
        <a:p>
          <a:endParaRPr lang="en-US"/>
        </a:p>
      </dgm:t>
    </dgm:pt>
    <dgm:pt modelId="{32680C49-3659-4C75-A8DD-B7DFEBC44B10}" type="pres">
      <dgm:prSet presAssocID="{A8363063-D23B-4CE9-BE24-B9318FF7BD3D}" presName="Name0" presStyleCnt="0">
        <dgm:presLayoutVars>
          <dgm:dir/>
          <dgm:animLvl val="lvl"/>
          <dgm:resizeHandles val="exact"/>
        </dgm:presLayoutVars>
      </dgm:prSet>
      <dgm:spPr/>
    </dgm:pt>
    <dgm:pt modelId="{690BBE89-80DB-4F8C-9860-917F1477A18D}" type="pres">
      <dgm:prSet presAssocID="{669CE49C-7C46-425A-A1BC-871E9F0580BA}" presName="composite" presStyleCnt="0"/>
      <dgm:spPr/>
    </dgm:pt>
    <dgm:pt modelId="{17F5DC71-BBB1-40C9-BEC8-20EE93679779}" type="pres">
      <dgm:prSet presAssocID="{669CE49C-7C46-425A-A1BC-871E9F0580BA}" presName="parTx" presStyleLbl="alignNode1" presStyleIdx="0" presStyleCnt="2">
        <dgm:presLayoutVars>
          <dgm:chMax val="0"/>
          <dgm:chPref val="0"/>
          <dgm:bulletEnabled val="1"/>
        </dgm:presLayoutVars>
      </dgm:prSet>
      <dgm:spPr/>
    </dgm:pt>
    <dgm:pt modelId="{C3677F42-B47A-45D1-9C89-982B84DFDA20}" type="pres">
      <dgm:prSet presAssocID="{669CE49C-7C46-425A-A1BC-871E9F0580BA}" presName="desTx" presStyleLbl="alignAccFollowNode1" presStyleIdx="0" presStyleCnt="2">
        <dgm:presLayoutVars>
          <dgm:bulletEnabled val="1"/>
        </dgm:presLayoutVars>
      </dgm:prSet>
      <dgm:spPr/>
    </dgm:pt>
    <dgm:pt modelId="{844DF93D-EC25-4926-808E-C7E7B9DD7529}" type="pres">
      <dgm:prSet presAssocID="{8365A17B-8DB3-459E-AAB2-CC37F6CDA374}" presName="space" presStyleCnt="0"/>
      <dgm:spPr/>
    </dgm:pt>
    <dgm:pt modelId="{A057C63A-FDEB-4716-9C68-1488B537AB83}" type="pres">
      <dgm:prSet presAssocID="{03E9577D-2C87-4D0F-84F8-5161C20682F4}" presName="composite" presStyleCnt="0"/>
      <dgm:spPr/>
    </dgm:pt>
    <dgm:pt modelId="{95122098-4075-4D0D-A770-843D51397897}" type="pres">
      <dgm:prSet presAssocID="{03E9577D-2C87-4D0F-84F8-5161C20682F4}" presName="parTx" presStyleLbl="alignNode1" presStyleIdx="1" presStyleCnt="2">
        <dgm:presLayoutVars>
          <dgm:chMax val="0"/>
          <dgm:chPref val="0"/>
          <dgm:bulletEnabled val="1"/>
        </dgm:presLayoutVars>
      </dgm:prSet>
      <dgm:spPr/>
    </dgm:pt>
    <dgm:pt modelId="{BF024F19-8FFB-4B82-B23C-F260709F8EC2}" type="pres">
      <dgm:prSet presAssocID="{03E9577D-2C87-4D0F-84F8-5161C20682F4}" presName="desTx" presStyleLbl="alignAccFollowNode1" presStyleIdx="1" presStyleCnt="2">
        <dgm:presLayoutVars>
          <dgm:bulletEnabled val="1"/>
        </dgm:presLayoutVars>
      </dgm:prSet>
      <dgm:spPr/>
    </dgm:pt>
  </dgm:ptLst>
  <dgm:cxnLst>
    <dgm:cxn modelId="{1456222C-CD7E-43F4-A0C5-30991311896C}" type="presOf" srcId="{818B646A-9A07-43C0-9EC2-C56E788E8473}" destId="{BF024F19-8FFB-4B82-B23C-F260709F8EC2}" srcOrd="0" destOrd="0" presId="urn:microsoft.com/office/officeart/2005/8/layout/hList1"/>
    <dgm:cxn modelId="{C0B3D72E-4C98-4D93-9E4C-25B5964691FF}" srcId="{A8363063-D23B-4CE9-BE24-B9318FF7BD3D}" destId="{669CE49C-7C46-425A-A1BC-871E9F0580BA}" srcOrd="0" destOrd="0" parTransId="{74AC0968-C6AD-4334-9BF8-9259835F1B88}" sibTransId="{8365A17B-8DB3-459E-AAB2-CC37F6CDA374}"/>
    <dgm:cxn modelId="{92667A39-2B46-4DEB-BB76-D92F843B390D}" type="presOf" srcId="{A6A6D031-4A31-4AEA-BC3F-471D0F68CB66}" destId="{C3677F42-B47A-45D1-9C89-982B84DFDA20}" srcOrd="0" destOrd="0" presId="urn:microsoft.com/office/officeart/2005/8/layout/hList1"/>
    <dgm:cxn modelId="{62DDAE5B-4DB7-461E-95E6-C948E693429C}" type="presOf" srcId="{A8363063-D23B-4CE9-BE24-B9318FF7BD3D}" destId="{32680C49-3659-4C75-A8DD-B7DFEBC44B10}" srcOrd="0" destOrd="0" presId="urn:microsoft.com/office/officeart/2005/8/layout/hList1"/>
    <dgm:cxn modelId="{25B5CD49-7C98-441A-880F-A79848A1B5AB}" srcId="{03E9577D-2C87-4D0F-84F8-5161C20682F4}" destId="{818B646A-9A07-43C0-9EC2-C56E788E8473}" srcOrd="0" destOrd="0" parTransId="{FC458408-4FD6-430F-999A-A7760001DD95}" sibTransId="{C86B5471-FA53-4DFE-8E24-B559FC921BC5}"/>
    <dgm:cxn modelId="{9D44644D-8A96-4072-B0FB-4D051F2F2DED}" srcId="{669CE49C-7C46-425A-A1BC-871E9F0580BA}" destId="{A6A6D031-4A31-4AEA-BC3F-471D0F68CB66}" srcOrd="0" destOrd="0" parTransId="{6C142991-B6F2-453B-8380-983C28586B7B}" sibTransId="{D2E6CE06-7474-4F98-A7A5-9ECBC233201F}"/>
    <dgm:cxn modelId="{9A618C89-8413-4B22-86AB-C960136CFF07}" type="presOf" srcId="{03E9577D-2C87-4D0F-84F8-5161C20682F4}" destId="{95122098-4075-4D0D-A770-843D51397897}" srcOrd="0" destOrd="0" presId="urn:microsoft.com/office/officeart/2005/8/layout/hList1"/>
    <dgm:cxn modelId="{C2B8E19E-CE6D-45EA-95E3-D2DCD289FA08}" srcId="{A8363063-D23B-4CE9-BE24-B9318FF7BD3D}" destId="{03E9577D-2C87-4D0F-84F8-5161C20682F4}" srcOrd="1" destOrd="0" parTransId="{996D51E4-7F91-49CB-B177-459FF049200D}" sibTransId="{1F1E4C06-9422-42F0-8594-05DA2BF4F2F4}"/>
    <dgm:cxn modelId="{CEC53BF1-C5B8-403E-897A-698FEC5303D7}" type="presOf" srcId="{669CE49C-7C46-425A-A1BC-871E9F0580BA}" destId="{17F5DC71-BBB1-40C9-BEC8-20EE93679779}" srcOrd="0" destOrd="0" presId="urn:microsoft.com/office/officeart/2005/8/layout/hList1"/>
    <dgm:cxn modelId="{424F6482-DFBD-45C0-BB73-626D976DC17C}" type="presParOf" srcId="{32680C49-3659-4C75-A8DD-B7DFEBC44B10}" destId="{690BBE89-80DB-4F8C-9860-917F1477A18D}" srcOrd="0" destOrd="0" presId="urn:microsoft.com/office/officeart/2005/8/layout/hList1"/>
    <dgm:cxn modelId="{C70577CD-54B5-464F-9E94-C4C087D74705}" type="presParOf" srcId="{690BBE89-80DB-4F8C-9860-917F1477A18D}" destId="{17F5DC71-BBB1-40C9-BEC8-20EE93679779}" srcOrd="0" destOrd="0" presId="urn:microsoft.com/office/officeart/2005/8/layout/hList1"/>
    <dgm:cxn modelId="{CBE5E64D-4764-4B47-A725-C476A565F532}" type="presParOf" srcId="{690BBE89-80DB-4F8C-9860-917F1477A18D}" destId="{C3677F42-B47A-45D1-9C89-982B84DFDA20}" srcOrd="1" destOrd="0" presId="urn:microsoft.com/office/officeart/2005/8/layout/hList1"/>
    <dgm:cxn modelId="{FD2A8FBC-5C56-423E-A4EC-790F62EDE147}" type="presParOf" srcId="{32680C49-3659-4C75-A8DD-B7DFEBC44B10}" destId="{844DF93D-EC25-4926-808E-C7E7B9DD7529}" srcOrd="1" destOrd="0" presId="urn:microsoft.com/office/officeart/2005/8/layout/hList1"/>
    <dgm:cxn modelId="{BE2445FB-AE04-48C2-8D2C-4535D623A005}" type="presParOf" srcId="{32680C49-3659-4C75-A8DD-B7DFEBC44B10}" destId="{A057C63A-FDEB-4716-9C68-1488B537AB83}" srcOrd="2" destOrd="0" presId="urn:microsoft.com/office/officeart/2005/8/layout/hList1"/>
    <dgm:cxn modelId="{51909400-C4B6-4CE5-9022-0DA3391185D3}" type="presParOf" srcId="{A057C63A-FDEB-4716-9C68-1488B537AB83}" destId="{95122098-4075-4D0D-A770-843D51397897}" srcOrd="0" destOrd="0" presId="urn:microsoft.com/office/officeart/2005/8/layout/hList1"/>
    <dgm:cxn modelId="{3CEB7EE3-8A92-4522-9987-1AE4F2D1C12C}" type="presParOf" srcId="{A057C63A-FDEB-4716-9C68-1488B537AB83}" destId="{BF024F19-8FFB-4B82-B23C-F260709F8EC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09A056-E48B-492C-A84B-9E7A0906407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81CE390-09E2-4ABD-9855-F9ABD7CF6F88}">
      <dgm:prSet/>
      <dgm:spPr/>
      <dgm:t>
        <a:bodyPr/>
        <a:lstStyle/>
        <a:p>
          <a:r>
            <a:rPr lang="es-ES" dirty="0"/>
            <a:t>Quién es usted</a:t>
          </a:r>
        </a:p>
      </dgm:t>
    </dgm:pt>
    <dgm:pt modelId="{122B2662-32B1-4AC3-BAE1-9E014455F5D9}" type="parTrans" cxnId="{881F6352-1666-4850-9892-F034B4DF2AC2}">
      <dgm:prSet/>
      <dgm:spPr/>
      <dgm:t>
        <a:bodyPr/>
        <a:lstStyle/>
        <a:p>
          <a:endParaRPr lang="en-US"/>
        </a:p>
      </dgm:t>
    </dgm:pt>
    <dgm:pt modelId="{5A86F6A3-A189-4B62-8A5F-077F768363D3}" type="sibTrans" cxnId="{881F6352-1666-4850-9892-F034B4DF2AC2}">
      <dgm:prSet/>
      <dgm:spPr/>
      <dgm:t>
        <a:bodyPr/>
        <a:lstStyle/>
        <a:p>
          <a:endParaRPr lang="en-US"/>
        </a:p>
      </dgm:t>
    </dgm:pt>
    <dgm:pt modelId="{4F013E16-80C9-4E21-9837-DF32F92C4E7F}">
      <dgm:prSet/>
      <dgm:spPr/>
      <dgm:t>
        <a:bodyPr/>
        <a:lstStyle/>
        <a:p>
          <a:r>
            <a:rPr lang="es-ES" dirty="0"/>
            <a:t>Lo que aporta</a:t>
          </a:r>
        </a:p>
      </dgm:t>
    </dgm:pt>
    <dgm:pt modelId="{E7CA6797-85C7-4283-AEA7-7289DBDFDBE2}" type="parTrans" cxnId="{023F0EED-4AC3-4EB7-8915-713F35FAF5A0}">
      <dgm:prSet/>
      <dgm:spPr/>
      <dgm:t>
        <a:bodyPr/>
        <a:lstStyle/>
        <a:p>
          <a:endParaRPr lang="en-US"/>
        </a:p>
      </dgm:t>
    </dgm:pt>
    <dgm:pt modelId="{CE0A17F8-486A-4C2F-9BFF-245CDDC55971}" type="sibTrans" cxnId="{023F0EED-4AC3-4EB7-8915-713F35FAF5A0}">
      <dgm:prSet/>
      <dgm:spPr/>
      <dgm:t>
        <a:bodyPr/>
        <a:lstStyle/>
        <a:p>
          <a:endParaRPr lang="en-US"/>
        </a:p>
      </dgm:t>
    </dgm:pt>
    <dgm:pt modelId="{3462EE1C-2381-4FFB-B249-316FE8ED9A31}">
      <dgm:prSet/>
      <dgm:spPr/>
      <dgm:t>
        <a:bodyPr/>
        <a:lstStyle/>
        <a:p>
          <a:r>
            <a:rPr lang="es-ES" dirty="0"/>
            <a:t>Lo que desea</a:t>
          </a:r>
        </a:p>
      </dgm:t>
    </dgm:pt>
    <dgm:pt modelId="{743B00AC-C845-4479-A577-88C8A9400063}" type="parTrans" cxnId="{D17D7DE2-7083-4A9A-90C1-33D21D743DF4}">
      <dgm:prSet/>
      <dgm:spPr/>
      <dgm:t>
        <a:bodyPr/>
        <a:lstStyle/>
        <a:p>
          <a:endParaRPr lang="en-US"/>
        </a:p>
      </dgm:t>
    </dgm:pt>
    <dgm:pt modelId="{2E036068-22D8-442B-8BD3-62B84AB5F501}" type="sibTrans" cxnId="{D17D7DE2-7083-4A9A-90C1-33D21D743DF4}">
      <dgm:prSet/>
      <dgm:spPr/>
      <dgm:t>
        <a:bodyPr/>
        <a:lstStyle/>
        <a:p>
          <a:endParaRPr lang="en-US"/>
        </a:p>
      </dgm:t>
    </dgm:pt>
    <dgm:pt modelId="{0313576D-0BCD-41B5-93CA-65081E1C04B1}">
      <dgm:prSet/>
      <dgm:spPr/>
      <dgm:t>
        <a:bodyPr/>
        <a:lstStyle/>
        <a:p>
          <a:r>
            <a:rPr lang="es-ES" dirty="0"/>
            <a:t>Lo que necesita</a:t>
          </a:r>
        </a:p>
      </dgm:t>
    </dgm:pt>
    <dgm:pt modelId="{50A438CD-711B-4E38-9513-D84B995F7E8E}" type="parTrans" cxnId="{35E18B0F-BCE2-4AE3-9477-E2FEB5FC144F}">
      <dgm:prSet/>
      <dgm:spPr/>
      <dgm:t>
        <a:bodyPr/>
        <a:lstStyle/>
        <a:p>
          <a:endParaRPr lang="en-US"/>
        </a:p>
      </dgm:t>
    </dgm:pt>
    <dgm:pt modelId="{BE080407-0320-4ACF-B1DA-8F7823A2FE89}" type="sibTrans" cxnId="{35E18B0F-BCE2-4AE3-9477-E2FEB5FC144F}">
      <dgm:prSet/>
      <dgm:spPr/>
      <dgm:t>
        <a:bodyPr/>
        <a:lstStyle/>
        <a:p>
          <a:endParaRPr lang="en-US"/>
        </a:p>
      </dgm:t>
    </dgm:pt>
    <dgm:pt modelId="{71091F13-C6A5-4817-AD52-E88D1DF365BB}">
      <dgm:prSet/>
      <dgm:spPr/>
      <dgm:t>
        <a:bodyPr/>
        <a:lstStyle/>
        <a:p>
          <a:r>
            <a:rPr lang="es-ES" dirty="0"/>
            <a:t>Su resultado ideal</a:t>
          </a:r>
        </a:p>
      </dgm:t>
    </dgm:pt>
    <dgm:pt modelId="{0B6B3B7E-33D8-4688-8712-27D0D4147E81}" type="parTrans" cxnId="{6C5764D8-AC49-4D2E-BE44-C02A569969BD}">
      <dgm:prSet/>
      <dgm:spPr/>
      <dgm:t>
        <a:bodyPr/>
        <a:lstStyle/>
        <a:p>
          <a:endParaRPr lang="en-US"/>
        </a:p>
      </dgm:t>
    </dgm:pt>
    <dgm:pt modelId="{4AF0F540-864C-4982-A581-C779FACB1CB5}" type="sibTrans" cxnId="{6C5764D8-AC49-4D2E-BE44-C02A569969BD}">
      <dgm:prSet/>
      <dgm:spPr/>
      <dgm:t>
        <a:bodyPr/>
        <a:lstStyle/>
        <a:p>
          <a:endParaRPr lang="en-US"/>
        </a:p>
      </dgm:t>
    </dgm:pt>
    <dgm:pt modelId="{7ADF5403-E4DA-4B1C-AA42-37042482DFF9}" type="pres">
      <dgm:prSet presAssocID="{D209A056-E48B-492C-A84B-9E7A0906407B}" presName="linear" presStyleCnt="0">
        <dgm:presLayoutVars>
          <dgm:dir/>
          <dgm:animLvl val="lvl"/>
          <dgm:resizeHandles val="exact"/>
        </dgm:presLayoutVars>
      </dgm:prSet>
      <dgm:spPr/>
    </dgm:pt>
    <dgm:pt modelId="{E7410DAB-A119-4E5B-9B5B-5B5CB8ADE49E}" type="pres">
      <dgm:prSet presAssocID="{E81CE390-09E2-4ABD-9855-F9ABD7CF6F88}" presName="parentLin" presStyleCnt="0"/>
      <dgm:spPr/>
    </dgm:pt>
    <dgm:pt modelId="{A9099B5A-4342-4A1B-90F4-057575661819}" type="pres">
      <dgm:prSet presAssocID="{E81CE390-09E2-4ABD-9855-F9ABD7CF6F88}" presName="parentLeftMargin" presStyleLbl="node1" presStyleIdx="0" presStyleCnt="5"/>
      <dgm:spPr/>
    </dgm:pt>
    <dgm:pt modelId="{53B385E1-F66A-4F35-BF6A-A2622C422FB4}" type="pres">
      <dgm:prSet presAssocID="{E81CE390-09E2-4ABD-9855-F9ABD7CF6F88}" presName="parentText" presStyleLbl="node1" presStyleIdx="0" presStyleCnt="5">
        <dgm:presLayoutVars>
          <dgm:chMax val="0"/>
          <dgm:bulletEnabled val="1"/>
        </dgm:presLayoutVars>
      </dgm:prSet>
      <dgm:spPr/>
    </dgm:pt>
    <dgm:pt modelId="{69898D26-6492-4384-9CE9-AF3BC00A30EE}" type="pres">
      <dgm:prSet presAssocID="{E81CE390-09E2-4ABD-9855-F9ABD7CF6F88}" presName="negativeSpace" presStyleCnt="0"/>
      <dgm:spPr/>
    </dgm:pt>
    <dgm:pt modelId="{3DFAB12A-5EB5-4C17-AAC1-B130DF02A344}" type="pres">
      <dgm:prSet presAssocID="{E81CE390-09E2-4ABD-9855-F9ABD7CF6F88}" presName="childText" presStyleLbl="conFgAcc1" presStyleIdx="0" presStyleCnt="5">
        <dgm:presLayoutVars>
          <dgm:bulletEnabled val="1"/>
        </dgm:presLayoutVars>
      </dgm:prSet>
      <dgm:spPr/>
    </dgm:pt>
    <dgm:pt modelId="{B4C41903-24FF-4D7E-B15F-AB4D9184F303}" type="pres">
      <dgm:prSet presAssocID="{5A86F6A3-A189-4B62-8A5F-077F768363D3}" presName="spaceBetweenRectangles" presStyleCnt="0"/>
      <dgm:spPr/>
    </dgm:pt>
    <dgm:pt modelId="{C9085F02-52E3-416C-A543-D9494A38BE2A}" type="pres">
      <dgm:prSet presAssocID="{4F013E16-80C9-4E21-9837-DF32F92C4E7F}" presName="parentLin" presStyleCnt="0"/>
      <dgm:spPr/>
    </dgm:pt>
    <dgm:pt modelId="{0D7162E7-D8C6-4DBA-A718-BC26D652082D}" type="pres">
      <dgm:prSet presAssocID="{4F013E16-80C9-4E21-9837-DF32F92C4E7F}" presName="parentLeftMargin" presStyleLbl="node1" presStyleIdx="0" presStyleCnt="5"/>
      <dgm:spPr/>
    </dgm:pt>
    <dgm:pt modelId="{0FF857E8-B54B-4340-A829-9742A2A8899B}" type="pres">
      <dgm:prSet presAssocID="{4F013E16-80C9-4E21-9837-DF32F92C4E7F}" presName="parentText" presStyleLbl="node1" presStyleIdx="1" presStyleCnt="5">
        <dgm:presLayoutVars>
          <dgm:chMax val="0"/>
          <dgm:bulletEnabled val="1"/>
        </dgm:presLayoutVars>
      </dgm:prSet>
      <dgm:spPr/>
    </dgm:pt>
    <dgm:pt modelId="{64DF1A7E-159F-41FE-A5FF-89CEC6843E4A}" type="pres">
      <dgm:prSet presAssocID="{4F013E16-80C9-4E21-9837-DF32F92C4E7F}" presName="negativeSpace" presStyleCnt="0"/>
      <dgm:spPr/>
    </dgm:pt>
    <dgm:pt modelId="{412C30A3-BFC3-4A5D-B140-468C540290A1}" type="pres">
      <dgm:prSet presAssocID="{4F013E16-80C9-4E21-9837-DF32F92C4E7F}" presName="childText" presStyleLbl="conFgAcc1" presStyleIdx="1" presStyleCnt="5">
        <dgm:presLayoutVars>
          <dgm:bulletEnabled val="1"/>
        </dgm:presLayoutVars>
      </dgm:prSet>
      <dgm:spPr/>
    </dgm:pt>
    <dgm:pt modelId="{5A7A11D8-B1C1-46E5-A79C-26B4A499FD69}" type="pres">
      <dgm:prSet presAssocID="{CE0A17F8-486A-4C2F-9BFF-245CDDC55971}" presName="spaceBetweenRectangles" presStyleCnt="0"/>
      <dgm:spPr/>
    </dgm:pt>
    <dgm:pt modelId="{BABF13DF-5887-47A1-AB3B-D5799AEA2CB4}" type="pres">
      <dgm:prSet presAssocID="{3462EE1C-2381-4FFB-B249-316FE8ED9A31}" presName="parentLin" presStyleCnt="0"/>
      <dgm:spPr/>
    </dgm:pt>
    <dgm:pt modelId="{E4530F2B-F3B3-4E1B-B9AE-FA2E8283113E}" type="pres">
      <dgm:prSet presAssocID="{3462EE1C-2381-4FFB-B249-316FE8ED9A31}" presName="parentLeftMargin" presStyleLbl="node1" presStyleIdx="1" presStyleCnt="5"/>
      <dgm:spPr/>
    </dgm:pt>
    <dgm:pt modelId="{50812D71-D084-4652-8B56-AA1300EC9020}" type="pres">
      <dgm:prSet presAssocID="{3462EE1C-2381-4FFB-B249-316FE8ED9A31}" presName="parentText" presStyleLbl="node1" presStyleIdx="2" presStyleCnt="5">
        <dgm:presLayoutVars>
          <dgm:chMax val="0"/>
          <dgm:bulletEnabled val="1"/>
        </dgm:presLayoutVars>
      </dgm:prSet>
      <dgm:spPr/>
    </dgm:pt>
    <dgm:pt modelId="{B3C49AE1-A7DF-44D2-B3C3-657489ED892A}" type="pres">
      <dgm:prSet presAssocID="{3462EE1C-2381-4FFB-B249-316FE8ED9A31}" presName="negativeSpace" presStyleCnt="0"/>
      <dgm:spPr/>
    </dgm:pt>
    <dgm:pt modelId="{B031C2A0-8295-485B-9B8C-D222E25EE906}" type="pres">
      <dgm:prSet presAssocID="{3462EE1C-2381-4FFB-B249-316FE8ED9A31}" presName="childText" presStyleLbl="conFgAcc1" presStyleIdx="2" presStyleCnt="5">
        <dgm:presLayoutVars>
          <dgm:bulletEnabled val="1"/>
        </dgm:presLayoutVars>
      </dgm:prSet>
      <dgm:spPr/>
    </dgm:pt>
    <dgm:pt modelId="{E984B3CC-18AF-4E8A-80B1-F31E98F15999}" type="pres">
      <dgm:prSet presAssocID="{2E036068-22D8-442B-8BD3-62B84AB5F501}" presName="spaceBetweenRectangles" presStyleCnt="0"/>
      <dgm:spPr/>
    </dgm:pt>
    <dgm:pt modelId="{375DABE3-CFE1-44E3-A35E-85E30230B029}" type="pres">
      <dgm:prSet presAssocID="{71091F13-C6A5-4817-AD52-E88D1DF365BB}" presName="parentLin" presStyleCnt="0"/>
      <dgm:spPr/>
    </dgm:pt>
    <dgm:pt modelId="{F12FF3BA-E250-476F-B750-782636766DDA}" type="pres">
      <dgm:prSet presAssocID="{71091F13-C6A5-4817-AD52-E88D1DF365BB}" presName="parentLeftMargin" presStyleLbl="node1" presStyleIdx="2" presStyleCnt="5"/>
      <dgm:spPr/>
    </dgm:pt>
    <dgm:pt modelId="{1111B3FE-224E-41B6-B198-78C674F9D626}" type="pres">
      <dgm:prSet presAssocID="{71091F13-C6A5-4817-AD52-E88D1DF365BB}" presName="parentText" presStyleLbl="node1" presStyleIdx="3" presStyleCnt="5">
        <dgm:presLayoutVars>
          <dgm:chMax val="0"/>
          <dgm:bulletEnabled val="1"/>
        </dgm:presLayoutVars>
      </dgm:prSet>
      <dgm:spPr/>
    </dgm:pt>
    <dgm:pt modelId="{4DBAA016-33EC-460C-84A1-3D0B7B8903C4}" type="pres">
      <dgm:prSet presAssocID="{71091F13-C6A5-4817-AD52-E88D1DF365BB}" presName="negativeSpace" presStyleCnt="0"/>
      <dgm:spPr/>
    </dgm:pt>
    <dgm:pt modelId="{F5603EEA-55D1-404F-AB1A-6D2E5DA4B01A}" type="pres">
      <dgm:prSet presAssocID="{71091F13-C6A5-4817-AD52-E88D1DF365BB}" presName="childText" presStyleLbl="conFgAcc1" presStyleIdx="3" presStyleCnt="5">
        <dgm:presLayoutVars>
          <dgm:bulletEnabled val="1"/>
        </dgm:presLayoutVars>
      </dgm:prSet>
      <dgm:spPr/>
    </dgm:pt>
    <dgm:pt modelId="{0F64348A-FCB1-4129-A9B8-81CAE3CEFD86}" type="pres">
      <dgm:prSet presAssocID="{4AF0F540-864C-4982-A581-C779FACB1CB5}" presName="spaceBetweenRectangles" presStyleCnt="0"/>
      <dgm:spPr/>
    </dgm:pt>
    <dgm:pt modelId="{EA09607C-CB92-4C77-8B11-2FA6E619693F}" type="pres">
      <dgm:prSet presAssocID="{0313576D-0BCD-41B5-93CA-65081E1C04B1}" presName="parentLin" presStyleCnt="0"/>
      <dgm:spPr/>
    </dgm:pt>
    <dgm:pt modelId="{51BED793-F393-4087-A78B-62F28600DAEA}" type="pres">
      <dgm:prSet presAssocID="{0313576D-0BCD-41B5-93CA-65081E1C04B1}" presName="parentLeftMargin" presStyleLbl="node1" presStyleIdx="3" presStyleCnt="5"/>
      <dgm:spPr/>
    </dgm:pt>
    <dgm:pt modelId="{6CD97260-2AE5-4DBA-9EB4-4B8CE2004960}" type="pres">
      <dgm:prSet presAssocID="{0313576D-0BCD-41B5-93CA-65081E1C04B1}" presName="parentText" presStyleLbl="node1" presStyleIdx="4" presStyleCnt="5">
        <dgm:presLayoutVars>
          <dgm:chMax val="0"/>
          <dgm:bulletEnabled val="1"/>
        </dgm:presLayoutVars>
      </dgm:prSet>
      <dgm:spPr/>
    </dgm:pt>
    <dgm:pt modelId="{A4B6501C-D239-4126-9F1F-7E7EBD4EF8F2}" type="pres">
      <dgm:prSet presAssocID="{0313576D-0BCD-41B5-93CA-65081E1C04B1}" presName="negativeSpace" presStyleCnt="0"/>
      <dgm:spPr/>
    </dgm:pt>
    <dgm:pt modelId="{CEC8DC70-E789-4421-AB10-00492AC0601A}" type="pres">
      <dgm:prSet presAssocID="{0313576D-0BCD-41B5-93CA-65081E1C04B1}" presName="childText" presStyleLbl="conFgAcc1" presStyleIdx="4" presStyleCnt="5">
        <dgm:presLayoutVars>
          <dgm:bulletEnabled val="1"/>
        </dgm:presLayoutVars>
      </dgm:prSet>
      <dgm:spPr/>
    </dgm:pt>
  </dgm:ptLst>
  <dgm:cxnLst>
    <dgm:cxn modelId="{35E18B0F-BCE2-4AE3-9477-E2FEB5FC144F}" srcId="{D209A056-E48B-492C-A84B-9E7A0906407B}" destId="{0313576D-0BCD-41B5-93CA-65081E1C04B1}" srcOrd="4" destOrd="0" parTransId="{50A438CD-711B-4E38-9513-D84B995F7E8E}" sibTransId="{BE080407-0320-4ACF-B1DA-8F7823A2FE89}"/>
    <dgm:cxn modelId="{55EA0512-05FD-4FEF-9B3D-5A8FEF0CBBE2}" type="presOf" srcId="{D209A056-E48B-492C-A84B-9E7A0906407B}" destId="{7ADF5403-E4DA-4B1C-AA42-37042482DFF9}" srcOrd="0" destOrd="0" presId="urn:microsoft.com/office/officeart/2005/8/layout/list1"/>
    <dgm:cxn modelId="{2746862E-824E-45A0-9B41-072BC6DF6451}" type="presOf" srcId="{0313576D-0BCD-41B5-93CA-65081E1C04B1}" destId="{6CD97260-2AE5-4DBA-9EB4-4B8CE2004960}" srcOrd="1" destOrd="0" presId="urn:microsoft.com/office/officeart/2005/8/layout/list1"/>
    <dgm:cxn modelId="{6341A25F-6119-45A3-BDB7-0C60E9304E32}" type="presOf" srcId="{4F013E16-80C9-4E21-9837-DF32F92C4E7F}" destId="{0FF857E8-B54B-4340-A829-9742A2A8899B}" srcOrd="1" destOrd="0" presId="urn:microsoft.com/office/officeart/2005/8/layout/list1"/>
    <dgm:cxn modelId="{3F608B70-1E18-48C2-8BDC-F3121F936FDB}" type="presOf" srcId="{E81CE390-09E2-4ABD-9855-F9ABD7CF6F88}" destId="{A9099B5A-4342-4A1B-90F4-057575661819}" srcOrd="0" destOrd="0" presId="urn:microsoft.com/office/officeart/2005/8/layout/list1"/>
    <dgm:cxn modelId="{881F6352-1666-4850-9892-F034B4DF2AC2}" srcId="{D209A056-E48B-492C-A84B-9E7A0906407B}" destId="{E81CE390-09E2-4ABD-9855-F9ABD7CF6F88}" srcOrd="0" destOrd="0" parTransId="{122B2662-32B1-4AC3-BAE1-9E014455F5D9}" sibTransId="{5A86F6A3-A189-4B62-8A5F-077F768363D3}"/>
    <dgm:cxn modelId="{D924DC75-0D18-482C-A478-D95F03715643}" type="presOf" srcId="{4F013E16-80C9-4E21-9837-DF32F92C4E7F}" destId="{0D7162E7-D8C6-4DBA-A718-BC26D652082D}" srcOrd="0" destOrd="0" presId="urn:microsoft.com/office/officeart/2005/8/layout/list1"/>
    <dgm:cxn modelId="{BCC22F7B-C30A-426B-A718-BBF5580AA980}" type="presOf" srcId="{3462EE1C-2381-4FFB-B249-316FE8ED9A31}" destId="{E4530F2B-F3B3-4E1B-B9AE-FA2E8283113E}" srcOrd="0" destOrd="0" presId="urn:microsoft.com/office/officeart/2005/8/layout/list1"/>
    <dgm:cxn modelId="{1AF5DA84-A5EA-466B-A362-8C4D5BF3DD29}" type="presOf" srcId="{E81CE390-09E2-4ABD-9855-F9ABD7CF6F88}" destId="{53B385E1-F66A-4F35-BF6A-A2622C422FB4}" srcOrd="1" destOrd="0" presId="urn:microsoft.com/office/officeart/2005/8/layout/list1"/>
    <dgm:cxn modelId="{B10FF396-FF72-4505-84E2-1A3CC01166EC}" type="presOf" srcId="{0313576D-0BCD-41B5-93CA-65081E1C04B1}" destId="{51BED793-F393-4087-A78B-62F28600DAEA}" srcOrd="0" destOrd="0" presId="urn:microsoft.com/office/officeart/2005/8/layout/list1"/>
    <dgm:cxn modelId="{9F074CAA-E1C9-4CCD-BE30-A443BF04F15C}" type="presOf" srcId="{3462EE1C-2381-4FFB-B249-316FE8ED9A31}" destId="{50812D71-D084-4652-8B56-AA1300EC9020}" srcOrd="1" destOrd="0" presId="urn:microsoft.com/office/officeart/2005/8/layout/list1"/>
    <dgm:cxn modelId="{6C5764D8-AC49-4D2E-BE44-C02A569969BD}" srcId="{D209A056-E48B-492C-A84B-9E7A0906407B}" destId="{71091F13-C6A5-4817-AD52-E88D1DF365BB}" srcOrd="3" destOrd="0" parTransId="{0B6B3B7E-33D8-4688-8712-27D0D4147E81}" sibTransId="{4AF0F540-864C-4982-A581-C779FACB1CB5}"/>
    <dgm:cxn modelId="{639CE5E0-BA5E-483B-9438-B0138220490A}" type="presOf" srcId="{71091F13-C6A5-4817-AD52-E88D1DF365BB}" destId="{F12FF3BA-E250-476F-B750-782636766DDA}" srcOrd="0" destOrd="0" presId="urn:microsoft.com/office/officeart/2005/8/layout/list1"/>
    <dgm:cxn modelId="{D17D7DE2-7083-4A9A-90C1-33D21D743DF4}" srcId="{D209A056-E48B-492C-A84B-9E7A0906407B}" destId="{3462EE1C-2381-4FFB-B249-316FE8ED9A31}" srcOrd="2" destOrd="0" parTransId="{743B00AC-C845-4479-A577-88C8A9400063}" sibTransId="{2E036068-22D8-442B-8BD3-62B84AB5F501}"/>
    <dgm:cxn modelId="{023F0EED-4AC3-4EB7-8915-713F35FAF5A0}" srcId="{D209A056-E48B-492C-A84B-9E7A0906407B}" destId="{4F013E16-80C9-4E21-9837-DF32F92C4E7F}" srcOrd="1" destOrd="0" parTransId="{E7CA6797-85C7-4283-AEA7-7289DBDFDBE2}" sibTransId="{CE0A17F8-486A-4C2F-9BFF-245CDDC55971}"/>
    <dgm:cxn modelId="{098774F1-CABF-4FA3-8E59-F67120D6379A}" type="presOf" srcId="{71091F13-C6A5-4817-AD52-E88D1DF365BB}" destId="{1111B3FE-224E-41B6-B198-78C674F9D626}" srcOrd="1" destOrd="0" presId="urn:microsoft.com/office/officeart/2005/8/layout/list1"/>
    <dgm:cxn modelId="{B7F3134A-7006-4CA4-8805-C5E387E61191}" type="presParOf" srcId="{7ADF5403-E4DA-4B1C-AA42-37042482DFF9}" destId="{E7410DAB-A119-4E5B-9B5B-5B5CB8ADE49E}" srcOrd="0" destOrd="0" presId="urn:microsoft.com/office/officeart/2005/8/layout/list1"/>
    <dgm:cxn modelId="{B183773A-2F08-48A2-98C6-6758FAD149B6}" type="presParOf" srcId="{E7410DAB-A119-4E5B-9B5B-5B5CB8ADE49E}" destId="{A9099B5A-4342-4A1B-90F4-057575661819}" srcOrd="0" destOrd="0" presId="urn:microsoft.com/office/officeart/2005/8/layout/list1"/>
    <dgm:cxn modelId="{30893955-9DE2-4D0C-85A1-D1B5559282AD}" type="presParOf" srcId="{E7410DAB-A119-4E5B-9B5B-5B5CB8ADE49E}" destId="{53B385E1-F66A-4F35-BF6A-A2622C422FB4}" srcOrd="1" destOrd="0" presId="urn:microsoft.com/office/officeart/2005/8/layout/list1"/>
    <dgm:cxn modelId="{0A31A9CA-19E8-495F-B3EB-6844196E13E0}" type="presParOf" srcId="{7ADF5403-E4DA-4B1C-AA42-37042482DFF9}" destId="{69898D26-6492-4384-9CE9-AF3BC00A30EE}" srcOrd="1" destOrd="0" presId="urn:microsoft.com/office/officeart/2005/8/layout/list1"/>
    <dgm:cxn modelId="{6F5FCD35-526E-4D03-9069-A0B965D077B4}" type="presParOf" srcId="{7ADF5403-E4DA-4B1C-AA42-37042482DFF9}" destId="{3DFAB12A-5EB5-4C17-AAC1-B130DF02A344}" srcOrd="2" destOrd="0" presId="urn:microsoft.com/office/officeart/2005/8/layout/list1"/>
    <dgm:cxn modelId="{2B862A38-33DF-43B9-BAF2-0721AB1F3906}" type="presParOf" srcId="{7ADF5403-E4DA-4B1C-AA42-37042482DFF9}" destId="{B4C41903-24FF-4D7E-B15F-AB4D9184F303}" srcOrd="3" destOrd="0" presId="urn:microsoft.com/office/officeart/2005/8/layout/list1"/>
    <dgm:cxn modelId="{48A6D075-B947-4CF7-80A5-D3C96915AA94}" type="presParOf" srcId="{7ADF5403-E4DA-4B1C-AA42-37042482DFF9}" destId="{C9085F02-52E3-416C-A543-D9494A38BE2A}" srcOrd="4" destOrd="0" presId="urn:microsoft.com/office/officeart/2005/8/layout/list1"/>
    <dgm:cxn modelId="{62648CCC-3709-479A-9BF2-684EBDD77525}" type="presParOf" srcId="{C9085F02-52E3-416C-A543-D9494A38BE2A}" destId="{0D7162E7-D8C6-4DBA-A718-BC26D652082D}" srcOrd="0" destOrd="0" presId="urn:microsoft.com/office/officeart/2005/8/layout/list1"/>
    <dgm:cxn modelId="{15C44135-5D1F-4054-8C29-5C4E46C4E62C}" type="presParOf" srcId="{C9085F02-52E3-416C-A543-D9494A38BE2A}" destId="{0FF857E8-B54B-4340-A829-9742A2A8899B}" srcOrd="1" destOrd="0" presId="urn:microsoft.com/office/officeart/2005/8/layout/list1"/>
    <dgm:cxn modelId="{2DBE4318-8890-4EC5-8EEA-766B6358BCDA}" type="presParOf" srcId="{7ADF5403-E4DA-4B1C-AA42-37042482DFF9}" destId="{64DF1A7E-159F-41FE-A5FF-89CEC6843E4A}" srcOrd="5" destOrd="0" presId="urn:microsoft.com/office/officeart/2005/8/layout/list1"/>
    <dgm:cxn modelId="{017D7764-995B-4907-ADE2-27AF7F258A6A}" type="presParOf" srcId="{7ADF5403-E4DA-4B1C-AA42-37042482DFF9}" destId="{412C30A3-BFC3-4A5D-B140-468C540290A1}" srcOrd="6" destOrd="0" presId="urn:microsoft.com/office/officeart/2005/8/layout/list1"/>
    <dgm:cxn modelId="{3FC5390C-A4C2-4ABF-9E82-CCFB656C71A0}" type="presParOf" srcId="{7ADF5403-E4DA-4B1C-AA42-37042482DFF9}" destId="{5A7A11D8-B1C1-46E5-A79C-26B4A499FD69}" srcOrd="7" destOrd="0" presId="urn:microsoft.com/office/officeart/2005/8/layout/list1"/>
    <dgm:cxn modelId="{103F63B8-448D-4EBA-B7DD-1B885874F8B6}" type="presParOf" srcId="{7ADF5403-E4DA-4B1C-AA42-37042482DFF9}" destId="{BABF13DF-5887-47A1-AB3B-D5799AEA2CB4}" srcOrd="8" destOrd="0" presId="urn:microsoft.com/office/officeart/2005/8/layout/list1"/>
    <dgm:cxn modelId="{526D4DF1-CFDD-4692-8772-DDE4C4CEF590}" type="presParOf" srcId="{BABF13DF-5887-47A1-AB3B-D5799AEA2CB4}" destId="{E4530F2B-F3B3-4E1B-B9AE-FA2E8283113E}" srcOrd="0" destOrd="0" presId="urn:microsoft.com/office/officeart/2005/8/layout/list1"/>
    <dgm:cxn modelId="{FD1ED3F8-4A2A-4533-98FA-C69E206512AB}" type="presParOf" srcId="{BABF13DF-5887-47A1-AB3B-D5799AEA2CB4}" destId="{50812D71-D084-4652-8B56-AA1300EC9020}" srcOrd="1" destOrd="0" presId="urn:microsoft.com/office/officeart/2005/8/layout/list1"/>
    <dgm:cxn modelId="{B9D8987E-5CFB-4D2F-8E18-8AE743342DEE}" type="presParOf" srcId="{7ADF5403-E4DA-4B1C-AA42-37042482DFF9}" destId="{B3C49AE1-A7DF-44D2-B3C3-657489ED892A}" srcOrd="9" destOrd="0" presId="urn:microsoft.com/office/officeart/2005/8/layout/list1"/>
    <dgm:cxn modelId="{EA21FC96-4F19-4D54-9A61-C7EBEA998C79}" type="presParOf" srcId="{7ADF5403-E4DA-4B1C-AA42-37042482DFF9}" destId="{B031C2A0-8295-485B-9B8C-D222E25EE906}" srcOrd="10" destOrd="0" presId="urn:microsoft.com/office/officeart/2005/8/layout/list1"/>
    <dgm:cxn modelId="{93842873-6F4F-4EFB-ACFF-96C3F0B3A4C5}" type="presParOf" srcId="{7ADF5403-E4DA-4B1C-AA42-37042482DFF9}" destId="{E984B3CC-18AF-4E8A-80B1-F31E98F15999}" srcOrd="11" destOrd="0" presId="urn:microsoft.com/office/officeart/2005/8/layout/list1"/>
    <dgm:cxn modelId="{DA0FEE82-2759-43FF-B267-EA9FE4ED5E83}" type="presParOf" srcId="{7ADF5403-E4DA-4B1C-AA42-37042482DFF9}" destId="{375DABE3-CFE1-44E3-A35E-85E30230B029}" srcOrd="12" destOrd="0" presId="urn:microsoft.com/office/officeart/2005/8/layout/list1"/>
    <dgm:cxn modelId="{6277E684-0620-43FC-99C3-66E0E13D8303}" type="presParOf" srcId="{375DABE3-CFE1-44E3-A35E-85E30230B029}" destId="{F12FF3BA-E250-476F-B750-782636766DDA}" srcOrd="0" destOrd="0" presId="urn:microsoft.com/office/officeart/2005/8/layout/list1"/>
    <dgm:cxn modelId="{9DC38A22-F13B-4313-BEB8-DC07E53D0F61}" type="presParOf" srcId="{375DABE3-CFE1-44E3-A35E-85E30230B029}" destId="{1111B3FE-224E-41B6-B198-78C674F9D626}" srcOrd="1" destOrd="0" presId="urn:microsoft.com/office/officeart/2005/8/layout/list1"/>
    <dgm:cxn modelId="{CF5DBFF2-0DDC-4E11-B077-35C5C96BE5FC}" type="presParOf" srcId="{7ADF5403-E4DA-4B1C-AA42-37042482DFF9}" destId="{4DBAA016-33EC-460C-84A1-3D0B7B8903C4}" srcOrd="13" destOrd="0" presId="urn:microsoft.com/office/officeart/2005/8/layout/list1"/>
    <dgm:cxn modelId="{9BC2CB9E-EA7D-48C6-83A7-12BFD478A124}" type="presParOf" srcId="{7ADF5403-E4DA-4B1C-AA42-37042482DFF9}" destId="{F5603EEA-55D1-404F-AB1A-6D2E5DA4B01A}" srcOrd="14" destOrd="0" presId="urn:microsoft.com/office/officeart/2005/8/layout/list1"/>
    <dgm:cxn modelId="{4FDF5326-EBE6-47A9-B5DE-B54D3DBEA980}" type="presParOf" srcId="{7ADF5403-E4DA-4B1C-AA42-37042482DFF9}" destId="{0F64348A-FCB1-4129-A9B8-81CAE3CEFD86}" srcOrd="15" destOrd="0" presId="urn:microsoft.com/office/officeart/2005/8/layout/list1"/>
    <dgm:cxn modelId="{42241C55-634E-44F9-BB90-681D0C602341}" type="presParOf" srcId="{7ADF5403-E4DA-4B1C-AA42-37042482DFF9}" destId="{EA09607C-CB92-4C77-8B11-2FA6E619693F}" srcOrd="16" destOrd="0" presId="urn:microsoft.com/office/officeart/2005/8/layout/list1"/>
    <dgm:cxn modelId="{EFC676A0-A030-45F5-BBAF-B64AD9ECE875}" type="presParOf" srcId="{EA09607C-CB92-4C77-8B11-2FA6E619693F}" destId="{51BED793-F393-4087-A78B-62F28600DAEA}" srcOrd="0" destOrd="0" presId="urn:microsoft.com/office/officeart/2005/8/layout/list1"/>
    <dgm:cxn modelId="{66080D4B-9CE1-4D9D-8513-2E7817FA6656}" type="presParOf" srcId="{EA09607C-CB92-4C77-8B11-2FA6E619693F}" destId="{6CD97260-2AE5-4DBA-9EB4-4B8CE2004960}" srcOrd="1" destOrd="0" presId="urn:microsoft.com/office/officeart/2005/8/layout/list1"/>
    <dgm:cxn modelId="{EAEAFBA7-3867-47F5-8F74-19E825B805A6}" type="presParOf" srcId="{7ADF5403-E4DA-4B1C-AA42-37042482DFF9}" destId="{A4B6501C-D239-4126-9F1F-7E7EBD4EF8F2}" srcOrd="17" destOrd="0" presId="urn:microsoft.com/office/officeart/2005/8/layout/list1"/>
    <dgm:cxn modelId="{C399F7F9-C3BB-4D39-8A16-C02867898AE4}" type="presParOf" srcId="{7ADF5403-E4DA-4B1C-AA42-37042482DFF9}" destId="{CEC8DC70-E789-4421-AB10-00492AC060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AB12A-5EB5-4C17-AAC1-B130DF02A344}">
      <dsp:nvSpPr>
        <dsp:cNvPr id="0" name=""/>
        <dsp:cNvSpPr/>
      </dsp:nvSpPr>
      <dsp:spPr>
        <a:xfrm>
          <a:off x="0" y="28475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385E1-F66A-4F35-BF6A-A2622C422FB4}">
      <dsp:nvSpPr>
        <dsp:cNvPr id="0" name=""/>
        <dsp:cNvSpPr/>
      </dsp:nvSpPr>
      <dsp:spPr>
        <a:xfrm>
          <a:off x="227438" y="1907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Quién es usted</a:t>
          </a:r>
        </a:p>
      </dsp:txBody>
      <dsp:txXfrm>
        <a:off x="253377" y="45018"/>
        <a:ext cx="3132265" cy="479482"/>
      </dsp:txXfrm>
    </dsp:sp>
    <dsp:sp modelId="{412C30A3-BFC3-4A5D-B140-468C540290A1}">
      <dsp:nvSpPr>
        <dsp:cNvPr id="0" name=""/>
        <dsp:cNvSpPr/>
      </dsp:nvSpPr>
      <dsp:spPr>
        <a:xfrm>
          <a:off x="0" y="110123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F857E8-B54B-4340-A829-9742A2A8899B}">
      <dsp:nvSpPr>
        <dsp:cNvPr id="0" name=""/>
        <dsp:cNvSpPr/>
      </dsp:nvSpPr>
      <dsp:spPr>
        <a:xfrm>
          <a:off x="227438" y="83555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Lo que aporta</a:t>
          </a:r>
        </a:p>
      </dsp:txBody>
      <dsp:txXfrm>
        <a:off x="253377" y="861498"/>
        <a:ext cx="3132265" cy="479482"/>
      </dsp:txXfrm>
    </dsp:sp>
    <dsp:sp modelId="{B031C2A0-8295-485B-9B8C-D222E25EE906}">
      <dsp:nvSpPr>
        <dsp:cNvPr id="0" name=""/>
        <dsp:cNvSpPr/>
      </dsp:nvSpPr>
      <dsp:spPr>
        <a:xfrm>
          <a:off x="0" y="191772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12D71-D084-4652-8B56-AA1300EC9020}">
      <dsp:nvSpPr>
        <dsp:cNvPr id="0" name=""/>
        <dsp:cNvSpPr/>
      </dsp:nvSpPr>
      <dsp:spPr>
        <a:xfrm>
          <a:off x="227438" y="165204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Lo que desea</a:t>
          </a:r>
        </a:p>
      </dsp:txBody>
      <dsp:txXfrm>
        <a:off x="253377" y="1677979"/>
        <a:ext cx="3132265" cy="479482"/>
      </dsp:txXfrm>
    </dsp:sp>
    <dsp:sp modelId="{F5603EEA-55D1-404F-AB1A-6D2E5DA4B01A}">
      <dsp:nvSpPr>
        <dsp:cNvPr id="0" name=""/>
        <dsp:cNvSpPr/>
      </dsp:nvSpPr>
      <dsp:spPr>
        <a:xfrm>
          <a:off x="0" y="273420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B3FE-224E-41B6-B198-78C674F9D626}">
      <dsp:nvSpPr>
        <dsp:cNvPr id="0" name=""/>
        <dsp:cNvSpPr/>
      </dsp:nvSpPr>
      <dsp:spPr>
        <a:xfrm>
          <a:off x="227438" y="246851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Su resultado ideal</a:t>
          </a:r>
        </a:p>
      </dsp:txBody>
      <dsp:txXfrm>
        <a:off x="253377" y="2494458"/>
        <a:ext cx="3132265" cy="479482"/>
      </dsp:txXfrm>
    </dsp:sp>
    <dsp:sp modelId="{CEC8DC70-E789-4421-AB10-00492AC0601A}">
      <dsp:nvSpPr>
        <dsp:cNvPr id="0" name=""/>
        <dsp:cNvSpPr/>
      </dsp:nvSpPr>
      <dsp:spPr>
        <a:xfrm>
          <a:off x="0" y="355068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D97260-2AE5-4DBA-9EB4-4B8CE2004960}">
      <dsp:nvSpPr>
        <dsp:cNvPr id="0" name=""/>
        <dsp:cNvSpPr/>
      </dsp:nvSpPr>
      <dsp:spPr>
        <a:xfrm>
          <a:off x="227438" y="328500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Lo que necesita</a:t>
          </a:r>
        </a:p>
      </dsp:txBody>
      <dsp:txXfrm>
        <a:off x="253377" y="3310939"/>
        <a:ext cx="3132265"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96B9C-7EA0-4F71-AD66-9A1A65B65942}">
      <dsp:nvSpPr>
        <dsp:cNvPr id="0" name=""/>
        <dsp:cNvSpPr/>
      </dsp:nvSpPr>
      <dsp:spPr>
        <a:xfrm>
          <a:off x="0" y="0"/>
          <a:ext cx="7492588" cy="676412"/>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b="0" kern="1200" dirty="0"/>
            <a:t>El uso de palabras, escritas o habladas</a:t>
          </a:r>
        </a:p>
      </dsp:txBody>
      <dsp:txXfrm>
        <a:off x="33020" y="33020"/>
        <a:ext cx="7426548" cy="610372"/>
      </dsp:txXfrm>
    </dsp:sp>
    <dsp:sp modelId="{251FD775-C4B0-4479-8F82-1BCD39BC2467}">
      <dsp:nvSpPr>
        <dsp:cNvPr id="0" name=""/>
        <dsp:cNvSpPr/>
      </dsp:nvSpPr>
      <dsp:spPr>
        <a:xfrm>
          <a:off x="0" y="793410"/>
          <a:ext cx="7492588" cy="357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890" tIns="43180" rIns="241808" bIns="43180" numCol="1" spcCol="1270" anchor="ctr" anchorCtr="0">
          <a:noAutofit/>
        </a:bodyPr>
        <a:lstStyle/>
        <a:p>
          <a:pPr marL="285750" lvl="1" indent="-285750" algn="l" defTabSz="1511300">
            <a:lnSpc>
              <a:spcPct val="90000"/>
            </a:lnSpc>
            <a:spcBef>
              <a:spcPct val="0"/>
            </a:spcBef>
            <a:spcAft>
              <a:spcPct val="20000"/>
            </a:spcAft>
            <a:buChar char="•"/>
          </a:pPr>
          <a:r>
            <a:rPr lang="es-ES" sz="3400" kern="1200" dirty="0">
              <a:solidFill>
                <a:schemeClr val="tx1">
                  <a:lumMod val="75000"/>
                </a:schemeClr>
              </a:solidFill>
            </a:rPr>
            <a:t>Conversaciones informales</a:t>
          </a:r>
        </a:p>
        <a:p>
          <a:pPr marL="285750" lvl="1" indent="-285750" algn="l" defTabSz="1511300">
            <a:lnSpc>
              <a:spcPct val="90000"/>
            </a:lnSpc>
            <a:spcBef>
              <a:spcPct val="0"/>
            </a:spcBef>
            <a:spcAft>
              <a:spcPct val="20000"/>
            </a:spcAft>
            <a:buChar char="•"/>
          </a:pPr>
          <a:r>
            <a:rPr lang="es-ES" sz="3400" kern="1200" dirty="0">
              <a:solidFill>
                <a:schemeClr val="tx1">
                  <a:lumMod val="75000"/>
                </a:schemeClr>
              </a:solidFill>
            </a:rPr>
            <a:t>Conversaciones formales</a:t>
          </a:r>
        </a:p>
        <a:p>
          <a:pPr marL="285750" lvl="1" indent="-285750" algn="l" defTabSz="1511300">
            <a:lnSpc>
              <a:spcPct val="90000"/>
            </a:lnSpc>
            <a:spcBef>
              <a:spcPct val="0"/>
            </a:spcBef>
            <a:spcAft>
              <a:spcPct val="20000"/>
            </a:spcAft>
            <a:buChar char="•"/>
          </a:pPr>
          <a:r>
            <a:rPr lang="es-ES" sz="3400" kern="1200" dirty="0">
              <a:solidFill>
                <a:schemeClr val="tx1">
                  <a:lumMod val="75000"/>
                </a:schemeClr>
              </a:solidFill>
            </a:rPr>
            <a:t>Redacción formal (plan de negocios)</a:t>
          </a:r>
        </a:p>
        <a:p>
          <a:pPr marL="285750" lvl="1" indent="-285750" algn="l" defTabSz="1511300">
            <a:lnSpc>
              <a:spcPct val="90000"/>
            </a:lnSpc>
            <a:spcBef>
              <a:spcPct val="0"/>
            </a:spcBef>
            <a:spcAft>
              <a:spcPct val="20000"/>
            </a:spcAft>
            <a:buChar char="•"/>
          </a:pPr>
          <a:r>
            <a:rPr lang="es-ES" sz="3400" kern="1200" dirty="0">
              <a:solidFill>
                <a:schemeClr val="tx1">
                  <a:lumMod val="75000"/>
                </a:schemeClr>
              </a:solidFill>
            </a:rPr>
            <a:t>Redacción informal (redes sociales, cartas de agradecimiento)</a:t>
          </a:r>
        </a:p>
      </dsp:txBody>
      <dsp:txXfrm>
        <a:off x="0" y="793410"/>
        <a:ext cx="7492588" cy="3576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73417-C79F-4EE9-B19F-5CA422DCF384}">
      <dsp:nvSpPr>
        <dsp:cNvPr id="0" name=""/>
        <dsp:cNvSpPr/>
      </dsp:nvSpPr>
      <dsp:spPr>
        <a:xfrm>
          <a:off x="477999"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87382-3B9E-41AC-B36E-3960A77545E3}">
      <dsp:nvSpPr>
        <dsp:cNvPr id="0" name=""/>
        <dsp:cNvSpPr/>
      </dsp:nvSpPr>
      <dsp:spPr>
        <a:xfrm>
          <a:off x="777811" y="1028992"/>
          <a:ext cx="807187" cy="8071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4ABC99-3DCA-4C56-8D98-E9AD29FFE5A6}">
      <dsp:nvSpPr>
        <dsp:cNvPr id="0" name=""/>
        <dsp:cNvSpPr/>
      </dsp:nvSpPr>
      <dsp:spPr>
        <a:xfrm>
          <a:off x="28280"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ES" sz="1800" kern="1200" dirty="0"/>
            <a:t>Estar presente</a:t>
          </a:r>
        </a:p>
      </dsp:txBody>
      <dsp:txXfrm>
        <a:off x="28280" y="2574180"/>
        <a:ext cx="2306250" cy="720000"/>
      </dsp:txXfrm>
    </dsp:sp>
    <dsp:sp modelId="{B7562C06-7F04-4373-B909-E3DB3C61811D}">
      <dsp:nvSpPr>
        <dsp:cNvPr id="0" name=""/>
        <dsp:cNvSpPr/>
      </dsp:nvSpPr>
      <dsp:spPr>
        <a:xfrm>
          <a:off x="3187843"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C9E61-46AB-4C1A-8900-429F763B814D}">
      <dsp:nvSpPr>
        <dsp:cNvPr id="0" name=""/>
        <dsp:cNvSpPr/>
      </dsp:nvSpPr>
      <dsp:spPr>
        <a:xfrm>
          <a:off x="3487655" y="1028992"/>
          <a:ext cx="807187" cy="8071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B0611-4954-4258-9274-D4730A50F3C3}">
      <dsp:nvSpPr>
        <dsp:cNvPr id="0" name=""/>
        <dsp:cNvSpPr/>
      </dsp:nvSpPr>
      <dsp:spPr>
        <a:xfrm>
          <a:off x="2738124"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ES" sz="1800" kern="1200" dirty="0">
              <a:latin typeface="Arial"/>
            </a:rPr>
            <a:t>Prestar atención </a:t>
          </a:r>
        </a:p>
        <a:p>
          <a:pPr marL="0" lvl="0" indent="0" algn="ctr" defTabSz="800100">
            <a:lnSpc>
              <a:spcPct val="100000"/>
            </a:lnSpc>
            <a:spcBef>
              <a:spcPct val="0"/>
            </a:spcBef>
            <a:spcAft>
              <a:spcPct val="35000"/>
            </a:spcAft>
            <a:buNone/>
            <a:defRPr cap="all"/>
          </a:pPr>
          <a:r>
            <a:rPr lang="es-ES" sz="1800" kern="1200" dirty="0">
              <a:latin typeface="Arial"/>
            </a:rPr>
            <a:t>al significado</a:t>
          </a:r>
        </a:p>
      </dsp:txBody>
      <dsp:txXfrm>
        <a:off x="2738124" y="2574180"/>
        <a:ext cx="2306250" cy="720000"/>
      </dsp:txXfrm>
    </dsp:sp>
    <dsp:sp modelId="{873C4E25-4344-473C-9D56-98D16007973F}">
      <dsp:nvSpPr>
        <dsp:cNvPr id="0" name=""/>
        <dsp:cNvSpPr/>
      </dsp:nvSpPr>
      <dsp:spPr>
        <a:xfrm>
          <a:off x="5897687"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23423-1723-480A-ACEC-A25A58BF57C8}">
      <dsp:nvSpPr>
        <dsp:cNvPr id="0" name=""/>
        <dsp:cNvSpPr/>
      </dsp:nvSpPr>
      <dsp:spPr>
        <a:xfrm>
          <a:off x="6197499" y="1028992"/>
          <a:ext cx="807187" cy="80718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B60CC2-3E0D-4B81-8344-012F855F3F2B}">
      <dsp:nvSpPr>
        <dsp:cNvPr id="0" name=""/>
        <dsp:cNvSpPr/>
      </dsp:nvSpPr>
      <dsp:spPr>
        <a:xfrm>
          <a:off x="5447968"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ES" sz="1800" kern="1200" dirty="0"/>
            <a:t>Reflejar </a:t>
          </a:r>
        </a:p>
        <a:p>
          <a:pPr marL="0" lvl="0" indent="0" algn="ctr" defTabSz="800100">
            <a:lnSpc>
              <a:spcPct val="100000"/>
            </a:lnSpc>
            <a:spcBef>
              <a:spcPct val="0"/>
            </a:spcBef>
            <a:spcAft>
              <a:spcPct val="35000"/>
            </a:spcAft>
            <a:buNone/>
            <a:defRPr cap="all"/>
          </a:pPr>
          <a:r>
            <a:rPr lang="es-ES" sz="1800" kern="1200" dirty="0"/>
            <a:t>lo que oye</a:t>
          </a:r>
        </a:p>
      </dsp:txBody>
      <dsp:txXfrm>
        <a:off x="5447968" y="2574180"/>
        <a:ext cx="23062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F3235-E418-4143-98E0-BA16612A5994}">
      <dsp:nvSpPr>
        <dsp:cNvPr id="0" name=""/>
        <dsp:cNvSpPr/>
      </dsp:nvSpPr>
      <dsp:spPr>
        <a:xfrm>
          <a:off x="0" y="426"/>
          <a:ext cx="7962900" cy="997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2DFC99-0E90-44FC-9F9A-AEC0B62BF638}">
      <dsp:nvSpPr>
        <dsp:cNvPr id="0" name=""/>
        <dsp:cNvSpPr/>
      </dsp:nvSpPr>
      <dsp:spPr>
        <a:xfrm>
          <a:off x="301712" y="224840"/>
          <a:ext cx="548567" cy="54856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15134B-0414-4986-B0C5-F9E8C4EC4FB1}">
      <dsp:nvSpPr>
        <dsp:cNvPr id="0" name=""/>
        <dsp:cNvSpPr/>
      </dsp:nvSpPr>
      <dsp:spPr>
        <a:xfrm>
          <a:off x="1151991" y="426"/>
          <a:ext cx="6810908" cy="99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58" tIns="105558" rIns="105558" bIns="105558" numCol="1" spcCol="1270" anchor="ctr" anchorCtr="0">
          <a:noAutofit/>
        </a:bodyPr>
        <a:lstStyle/>
        <a:p>
          <a:pPr marL="0" lvl="0" indent="0" algn="l" defTabSz="1066800">
            <a:lnSpc>
              <a:spcPct val="100000"/>
            </a:lnSpc>
            <a:spcBef>
              <a:spcPct val="0"/>
            </a:spcBef>
            <a:spcAft>
              <a:spcPct val="35000"/>
            </a:spcAft>
            <a:buNone/>
          </a:pPr>
          <a:r>
            <a:rPr lang="es-ES" sz="2400" kern="1200" dirty="0">
              <a:solidFill>
                <a:schemeClr val="tx1">
                  <a:lumMod val="50000"/>
                </a:schemeClr>
              </a:solidFill>
            </a:rPr>
            <a:t>¿Dónde se reunirán?</a:t>
          </a:r>
        </a:p>
      </dsp:txBody>
      <dsp:txXfrm>
        <a:off x="1151991" y="426"/>
        <a:ext cx="6810908" cy="997395"/>
      </dsp:txXfrm>
    </dsp:sp>
    <dsp:sp modelId="{F2906D2D-0A1E-40BA-A745-C43A44CE2E82}">
      <dsp:nvSpPr>
        <dsp:cNvPr id="0" name=""/>
        <dsp:cNvSpPr/>
      </dsp:nvSpPr>
      <dsp:spPr>
        <a:xfrm>
          <a:off x="0" y="1247170"/>
          <a:ext cx="7962900" cy="997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6A129-1397-4818-9C2D-1CA7839772DF}">
      <dsp:nvSpPr>
        <dsp:cNvPr id="0" name=""/>
        <dsp:cNvSpPr/>
      </dsp:nvSpPr>
      <dsp:spPr>
        <a:xfrm>
          <a:off x="301712" y="1471584"/>
          <a:ext cx="548567" cy="54856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1DC6BB-ECDD-42F8-8A40-80DE879F40DF}">
      <dsp:nvSpPr>
        <dsp:cNvPr id="0" name=""/>
        <dsp:cNvSpPr/>
      </dsp:nvSpPr>
      <dsp:spPr>
        <a:xfrm>
          <a:off x="1151991" y="1247170"/>
          <a:ext cx="6810908" cy="99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58" tIns="105558" rIns="105558" bIns="105558" numCol="1" spcCol="1270" anchor="ctr" anchorCtr="0">
          <a:noAutofit/>
        </a:bodyPr>
        <a:lstStyle/>
        <a:p>
          <a:pPr marL="0" lvl="0" indent="0" algn="l" defTabSz="1066800">
            <a:lnSpc>
              <a:spcPct val="100000"/>
            </a:lnSpc>
            <a:spcBef>
              <a:spcPct val="0"/>
            </a:spcBef>
            <a:spcAft>
              <a:spcPct val="35000"/>
            </a:spcAft>
            <a:buNone/>
          </a:pPr>
          <a:r>
            <a:rPr lang="es-ES" sz="2400" kern="1200" dirty="0">
              <a:solidFill>
                <a:schemeClr val="tx1">
                  <a:lumMod val="50000"/>
                </a:schemeClr>
              </a:solidFill>
            </a:rPr>
            <a:t>Determine qué cronograma necesita.</a:t>
          </a:r>
        </a:p>
      </dsp:txBody>
      <dsp:txXfrm>
        <a:off x="1151991" y="1247170"/>
        <a:ext cx="6810908" cy="997395"/>
      </dsp:txXfrm>
    </dsp:sp>
    <dsp:sp modelId="{BF87FEFF-40BA-43A7-80F1-90542F62AC48}">
      <dsp:nvSpPr>
        <dsp:cNvPr id="0" name=""/>
        <dsp:cNvSpPr/>
      </dsp:nvSpPr>
      <dsp:spPr>
        <a:xfrm>
          <a:off x="0" y="2493914"/>
          <a:ext cx="7962900" cy="9973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2D59C-2D8F-4480-985C-5E37EF7279D0}">
      <dsp:nvSpPr>
        <dsp:cNvPr id="0" name=""/>
        <dsp:cNvSpPr/>
      </dsp:nvSpPr>
      <dsp:spPr>
        <a:xfrm>
          <a:off x="301712" y="2718328"/>
          <a:ext cx="548567" cy="54856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E8DC0D-6AAA-44B5-A9CE-5401C1FF2E2C}">
      <dsp:nvSpPr>
        <dsp:cNvPr id="0" name=""/>
        <dsp:cNvSpPr/>
      </dsp:nvSpPr>
      <dsp:spPr>
        <a:xfrm>
          <a:off x="1151991" y="2493914"/>
          <a:ext cx="6810908" cy="99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58" tIns="105558" rIns="105558" bIns="105558" numCol="1" spcCol="1270" anchor="ctr" anchorCtr="0">
          <a:noAutofit/>
        </a:bodyPr>
        <a:lstStyle/>
        <a:p>
          <a:pPr marL="0" lvl="0" indent="0" algn="l" defTabSz="1066800">
            <a:lnSpc>
              <a:spcPct val="100000"/>
            </a:lnSpc>
            <a:spcBef>
              <a:spcPct val="0"/>
            </a:spcBef>
            <a:spcAft>
              <a:spcPct val="35000"/>
            </a:spcAft>
            <a:buNone/>
          </a:pPr>
          <a:r>
            <a:rPr lang="es-ES" sz="2400" kern="1200" dirty="0">
              <a:solidFill>
                <a:schemeClr val="tx1">
                  <a:lumMod val="50000"/>
                </a:schemeClr>
              </a:solidFill>
            </a:rPr>
            <a:t>Distintos canales de comunicación requieren preparación diferente.</a:t>
          </a:r>
        </a:p>
      </dsp:txBody>
      <dsp:txXfrm>
        <a:off x="1151991" y="2493914"/>
        <a:ext cx="6810908" cy="9973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5DC71-BBB1-40C9-BEC8-20EE93679779}">
      <dsp:nvSpPr>
        <dsp:cNvPr id="0" name=""/>
        <dsp:cNvSpPr/>
      </dsp:nvSpPr>
      <dsp:spPr>
        <a:xfrm>
          <a:off x="30" y="16232"/>
          <a:ext cx="2884177" cy="95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ES" sz="3300" kern="1200" dirty="0">
              <a:solidFill>
                <a:schemeClr val="bg2"/>
              </a:solidFill>
            </a:rPr>
            <a:t>Enfocarse</a:t>
          </a:r>
        </a:p>
      </dsp:txBody>
      <dsp:txXfrm>
        <a:off x="30" y="16232"/>
        <a:ext cx="2884177" cy="950400"/>
      </dsp:txXfrm>
    </dsp:sp>
    <dsp:sp modelId="{C3677F42-B47A-45D1-9C89-982B84DFDA20}">
      <dsp:nvSpPr>
        <dsp:cNvPr id="0" name=""/>
        <dsp:cNvSpPr/>
      </dsp:nvSpPr>
      <dsp:spPr>
        <a:xfrm>
          <a:off x="30" y="966632"/>
          <a:ext cx="2884177" cy="22080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0" algn="l" defTabSz="1466850">
            <a:lnSpc>
              <a:spcPct val="90000"/>
            </a:lnSpc>
            <a:spcBef>
              <a:spcPct val="0"/>
            </a:spcBef>
            <a:spcAft>
              <a:spcPct val="15000"/>
            </a:spcAft>
            <a:buFontTx/>
            <a:buNone/>
          </a:pPr>
          <a:r>
            <a:rPr lang="es-ES" sz="3300" kern="1200" dirty="0">
              <a:solidFill>
                <a:srgbClr val="004B24"/>
              </a:solidFill>
            </a:rPr>
            <a:t>Atención de la audiencia</a:t>
          </a:r>
        </a:p>
      </dsp:txBody>
      <dsp:txXfrm>
        <a:off x="30" y="966632"/>
        <a:ext cx="2884177" cy="2208009"/>
      </dsp:txXfrm>
    </dsp:sp>
    <dsp:sp modelId="{95122098-4075-4D0D-A770-843D51397897}">
      <dsp:nvSpPr>
        <dsp:cNvPr id="0" name=""/>
        <dsp:cNvSpPr/>
      </dsp:nvSpPr>
      <dsp:spPr>
        <a:xfrm>
          <a:off x="3287992" y="16232"/>
          <a:ext cx="2884177" cy="95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s-ES" sz="3300" kern="1200" dirty="0">
              <a:solidFill>
                <a:schemeClr val="bg2"/>
              </a:solidFill>
            </a:rPr>
            <a:t>Inspirar</a:t>
          </a:r>
        </a:p>
      </dsp:txBody>
      <dsp:txXfrm>
        <a:off x="3287992" y="16232"/>
        <a:ext cx="2884177" cy="950400"/>
      </dsp:txXfrm>
    </dsp:sp>
    <dsp:sp modelId="{BF024F19-8FFB-4B82-B23C-F260709F8EC2}">
      <dsp:nvSpPr>
        <dsp:cNvPr id="0" name=""/>
        <dsp:cNvSpPr/>
      </dsp:nvSpPr>
      <dsp:spPr>
        <a:xfrm>
          <a:off x="3287992" y="966632"/>
          <a:ext cx="2884177" cy="220800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0" algn="l" defTabSz="1466850">
            <a:lnSpc>
              <a:spcPct val="90000"/>
            </a:lnSpc>
            <a:spcBef>
              <a:spcPct val="0"/>
            </a:spcBef>
            <a:spcAft>
              <a:spcPct val="15000"/>
            </a:spcAft>
            <a:buFontTx/>
            <a:buNone/>
          </a:pPr>
          <a:r>
            <a:rPr lang="es-ES" sz="3300" kern="1200" dirty="0">
              <a:solidFill>
                <a:srgbClr val="004B24"/>
              </a:solidFill>
            </a:rPr>
            <a:t>Acciones en pos de los </a:t>
          </a:r>
          <a:r>
            <a:rPr lang="es-ES" sz="3300" kern="1200" baseline="0" dirty="0">
              <a:solidFill>
                <a:srgbClr val="004B24"/>
              </a:solidFill>
            </a:rPr>
            <a:t>objetivos</a:t>
          </a:r>
        </a:p>
      </dsp:txBody>
      <dsp:txXfrm>
        <a:off x="3287992" y="966632"/>
        <a:ext cx="2884177" cy="22080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AB12A-5EB5-4C17-AAC1-B130DF02A344}">
      <dsp:nvSpPr>
        <dsp:cNvPr id="0" name=""/>
        <dsp:cNvSpPr/>
      </dsp:nvSpPr>
      <dsp:spPr>
        <a:xfrm>
          <a:off x="0" y="28475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385E1-F66A-4F35-BF6A-A2622C422FB4}">
      <dsp:nvSpPr>
        <dsp:cNvPr id="0" name=""/>
        <dsp:cNvSpPr/>
      </dsp:nvSpPr>
      <dsp:spPr>
        <a:xfrm>
          <a:off x="227438" y="1907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Quién es usted</a:t>
          </a:r>
        </a:p>
      </dsp:txBody>
      <dsp:txXfrm>
        <a:off x="253377" y="45018"/>
        <a:ext cx="3132265" cy="479482"/>
      </dsp:txXfrm>
    </dsp:sp>
    <dsp:sp modelId="{412C30A3-BFC3-4A5D-B140-468C540290A1}">
      <dsp:nvSpPr>
        <dsp:cNvPr id="0" name=""/>
        <dsp:cNvSpPr/>
      </dsp:nvSpPr>
      <dsp:spPr>
        <a:xfrm>
          <a:off x="0" y="1101239"/>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F857E8-B54B-4340-A829-9742A2A8899B}">
      <dsp:nvSpPr>
        <dsp:cNvPr id="0" name=""/>
        <dsp:cNvSpPr/>
      </dsp:nvSpPr>
      <dsp:spPr>
        <a:xfrm>
          <a:off x="227438" y="83555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Lo que aporta</a:t>
          </a:r>
        </a:p>
      </dsp:txBody>
      <dsp:txXfrm>
        <a:off x="253377" y="861498"/>
        <a:ext cx="3132265" cy="479482"/>
      </dsp:txXfrm>
    </dsp:sp>
    <dsp:sp modelId="{B031C2A0-8295-485B-9B8C-D222E25EE906}">
      <dsp:nvSpPr>
        <dsp:cNvPr id="0" name=""/>
        <dsp:cNvSpPr/>
      </dsp:nvSpPr>
      <dsp:spPr>
        <a:xfrm>
          <a:off x="0" y="191772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812D71-D084-4652-8B56-AA1300EC9020}">
      <dsp:nvSpPr>
        <dsp:cNvPr id="0" name=""/>
        <dsp:cNvSpPr/>
      </dsp:nvSpPr>
      <dsp:spPr>
        <a:xfrm>
          <a:off x="227438" y="165204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Lo que desea</a:t>
          </a:r>
        </a:p>
      </dsp:txBody>
      <dsp:txXfrm>
        <a:off x="253377" y="1677979"/>
        <a:ext cx="3132265" cy="479482"/>
      </dsp:txXfrm>
    </dsp:sp>
    <dsp:sp modelId="{F5603EEA-55D1-404F-AB1A-6D2E5DA4B01A}">
      <dsp:nvSpPr>
        <dsp:cNvPr id="0" name=""/>
        <dsp:cNvSpPr/>
      </dsp:nvSpPr>
      <dsp:spPr>
        <a:xfrm>
          <a:off x="0" y="273420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B3FE-224E-41B6-B198-78C674F9D626}">
      <dsp:nvSpPr>
        <dsp:cNvPr id="0" name=""/>
        <dsp:cNvSpPr/>
      </dsp:nvSpPr>
      <dsp:spPr>
        <a:xfrm>
          <a:off x="227438" y="2468519"/>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Su resultado ideal</a:t>
          </a:r>
        </a:p>
      </dsp:txBody>
      <dsp:txXfrm>
        <a:off x="253377" y="2494458"/>
        <a:ext cx="3132265" cy="479482"/>
      </dsp:txXfrm>
    </dsp:sp>
    <dsp:sp modelId="{CEC8DC70-E789-4421-AB10-00492AC0601A}">
      <dsp:nvSpPr>
        <dsp:cNvPr id="0" name=""/>
        <dsp:cNvSpPr/>
      </dsp:nvSpPr>
      <dsp:spPr>
        <a:xfrm>
          <a:off x="0" y="3550680"/>
          <a:ext cx="4548777" cy="453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D97260-2AE5-4DBA-9EB4-4B8CE2004960}">
      <dsp:nvSpPr>
        <dsp:cNvPr id="0" name=""/>
        <dsp:cNvSpPr/>
      </dsp:nvSpPr>
      <dsp:spPr>
        <a:xfrm>
          <a:off x="227438" y="3285000"/>
          <a:ext cx="3184143" cy="5313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353" tIns="0" rIns="120353" bIns="0" numCol="1" spcCol="1270" anchor="ctr" anchorCtr="0">
          <a:noAutofit/>
        </a:bodyPr>
        <a:lstStyle/>
        <a:p>
          <a:pPr marL="0" lvl="0" indent="0" algn="l" defTabSz="800100">
            <a:lnSpc>
              <a:spcPct val="90000"/>
            </a:lnSpc>
            <a:spcBef>
              <a:spcPct val="0"/>
            </a:spcBef>
            <a:spcAft>
              <a:spcPct val="35000"/>
            </a:spcAft>
            <a:buNone/>
          </a:pPr>
          <a:r>
            <a:rPr lang="es-ES" sz="1800" kern="1200" dirty="0"/>
            <a:t>Lo que necesita</a:t>
          </a:r>
        </a:p>
      </dsp:txBody>
      <dsp:txXfrm>
        <a:off x="253377" y="3310939"/>
        <a:ext cx="3132265"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82825" y="347663"/>
            <a:ext cx="2749550" cy="2062162"/>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2695418"/>
            <a:ext cx="5852160" cy="6424055"/>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33232BA-6C0C-4670-90D1-18704CB5AC04}" type="slidenum">
              <a:rPr lang="en-US" smtClean="0"/>
              <a:t>‹#›</a:t>
            </a:fld>
            <a:endParaRPr lang="en-US" dirty="0"/>
          </a:p>
        </p:txBody>
      </p:sp>
    </p:spTree>
    <p:extLst>
      <p:ext uri="{BB962C8B-B14F-4D97-AF65-F5344CB8AC3E}">
        <p14:creationId xmlns:p14="http://schemas.microsoft.com/office/powerpoint/2010/main" val="401024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módulo es el cuarto de cinco módulos (o talleres) consecutivos del </a:t>
            </a:r>
            <a:r>
              <a:rPr lang="es-ES" i="1" dirty="0"/>
              <a:t>Plan de Estudios de Transición de Tierras a una Nueva Generación</a:t>
            </a:r>
            <a:r>
              <a:rPr lang="es-ES" dirty="0"/>
              <a:t>, diseñado para ayudar a los participantes a adquirir los conocimientos básicos necesarios para participar en un proceso de transferencia de una explotación agrícola, ganadera o de tierras. </a:t>
            </a:r>
          </a:p>
          <a:p>
            <a:endParaRPr lang="en-US" dirty="0"/>
          </a:p>
          <a:p>
            <a:pPr lvl="0"/>
            <a:r>
              <a:rPr lang="es-ES" dirty="0"/>
              <a:t>Este módulo prepara a los participantes para comunicar sus valores, sus visiones y sus objetivos para la situación de transferencia de su explotación a una audiencia específica. Los participantes utilizarán una comunicación verbal y no verbal eficaz para contar su historia.</a:t>
            </a:r>
          </a:p>
          <a:p>
            <a:pPr lvl="0"/>
            <a:endParaRPr lang="en-US" dirty="0">
              <a:cs typeface="Calibri"/>
            </a:endParaRPr>
          </a:p>
          <a:p>
            <a:r>
              <a:rPr lang="es-ES" dirty="0"/>
              <a:t>Los objetivos del aprendizaje incluyen:</a:t>
            </a:r>
          </a:p>
          <a:p>
            <a:pPr marL="342900" marR="0" lvl="0" indent="-342900">
              <a:lnSpc>
                <a:spcPct val="107000"/>
              </a:lnSpc>
              <a:spcBef>
                <a:spcPts val="0"/>
              </a:spcBef>
              <a:spcAft>
                <a:spcPts val="600"/>
              </a:spcAft>
              <a:buFont typeface="+mj-lt"/>
              <a:buAutoNum type="arabicPeriod"/>
            </a:pPr>
            <a:r>
              <a:rPr lang="es-ES" dirty="0">
                <a:ea typeface="Calibri" panose="020F0502020204030204" pitchFamily="34" charset="0"/>
                <a:cs typeface="Times New Roman" panose="02020603050405020304" pitchFamily="18" charset="0"/>
              </a:rPr>
              <a:t>Aprender a utilizar sus valores, sus visiones y sus objetivos para contar una historia.</a:t>
            </a:r>
          </a:p>
          <a:p>
            <a:pPr marL="342900" marR="0" lvl="0" indent="-342900">
              <a:lnSpc>
                <a:spcPct val="107000"/>
              </a:lnSpc>
              <a:spcBef>
                <a:spcPts val="0"/>
              </a:spcBef>
              <a:spcAft>
                <a:spcPts val="0"/>
              </a:spcAft>
              <a:buFont typeface="+mj-lt"/>
              <a:buAutoNum type="arabicPeriod"/>
            </a:pPr>
            <a:r>
              <a:rPr lang="es-ES" dirty="0">
                <a:ea typeface="Calibri" panose="020F0502020204030204" pitchFamily="34" charset="0"/>
                <a:cs typeface="Times New Roman" panose="02020603050405020304" pitchFamily="18" charset="0"/>
              </a:rPr>
              <a:t>Discutir sobre la comunicación eficaz para las diferentes audiencias.</a:t>
            </a:r>
          </a:p>
          <a:p>
            <a:pPr marL="342900" marR="0" lvl="0" indent="-342900">
              <a:lnSpc>
                <a:spcPct val="107000"/>
              </a:lnSpc>
              <a:spcBef>
                <a:spcPts val="0"/>
              </a:spcBef>
              <a:spcAft>
                <a:spcPts val="0"/>
              </a:spcAft>
              <a:buFont typeface="+mj-lt"/>
              <a:buAutoNum type="arabicPeriod"/>
            </a:pPr>
            <a:r>
              <a:rPr lang="es-ES" dirty="0">
                <a:ea typeface="Calibri" panose="020F0502020204030204" pitchFamily="34" charset="0"/>
                <a:cs typeface="Times New Roman" panose="02020603050405020304" pitchFamily="18" charset="0"/>
              </a:rPr>
              <a:t>Identificar a quién le van a contar su historia y por qué.</a:t>
            </a:r>
          </a:p>
          <a:p>
            <a:pPr marL="342900" marR="0" lvl="0" indent="-342900">
              <a:lnSpc>
                <a:spcPct val="107000"/>
              </a:lnSpc>
              <a:spcBef>
                <a:spcPts val="0"/>
              </a:spcBef>
              <a:spcAft>
                <a:spcPts val="0"/>
              </a:spcAft>
              <a:buFont typeface="+mj-lt"/>
              <a:buAutoNum type="arabicPeriod"/>
            </a:pPr>
            <a:r>
              <a:rPr lang="es-ES" dirty="0">
                <a:ea typeface="Calibri" panose="020F0502020204030204" pitchFamily="34" charset="0"/>
                <a:cs typeface="Times New Roman" panose="02020603050405020304" pitchFamily="18" charset="0"/>
              </a:rPr>
              <a:t>Describir cómo y dónde compartirán su historia.</a:t>
            </a:r>
          </a:p>
          <a:p>
            <a:pPr marL="342900" marR="0" lvl="0" indent="-342900">
              <a:lnSpc>
                <a:spcPct val="107000"/>
              </a:lnSpc>
              <a:spcBef>
                <a:spcPts val="0"/>
              </a:spcBef>
              <a:spcAft>
                <a:spcPts val="0"/>
              </a:spcAft>
              <a:buFont typeface="+mj-lt"/>
              <a:buAutoNum type="arabicPeriod"/>
            </a:pPr>
            <a:r>
              <a:rPr lang="es-ES" dirty="0">
                <a:ea typeface="Calibri" panose="020F0502020204030204" pitchFamily="34" charset="0"/>
                <a:cs typeface="Times New Roman" panose="02020603050405020304" pitchFamily="18" charset="0"/>
              </a:rPr>
              <a:t>Adaptar su historia a diferentes audiencias. </a:t>
            </a:r>
          </a:p>
          <a:p>
            <a:endParaRPr lang="en-US" dirty="0">
              <a:cs typeface="Calibri" panose="020F0502020204030204"/>
            </a:endParaRPr>
          </a:p>
          <a:p>
            <a:r>
              <a:rPr lang="es-ES" u="sng" dirty="0"/>
              <a:t>Instrucciones para el(la) capacitador(a):</a:t>
            </a:r>
          </a:p>
          <a:p>
            <a:r>
              <a:rPr lang="es-ES" dirty="0"/>
              <a:t>Revisar el </a:t>
            </a:r>
            <a:r>
              <a:rPr lang="es-ES" i="1" dirty="0"/>
              <a:t>Plan de Enseñanza</a:t>
            </a:r>
            <a:r>
              <a:rPr lang="es-ES" dirty="0"/>
              <a:t> del Módulo 4</a:t>
            </a:r>
          </a:p>
        </p:txBody>
      </p:sp>
      <p:sp>
        <p:nvSpPr>
          <p:cNvPr id="4" name="Slide Number Placeholder 3"/>
          <p:cNvSpPr>
            <a:spLocks noGrp="1"/>
          </p:cNvSpPr>
          <p:nvPr>
            <p:ph type="sldNum" sz="quarter" idx="10"/>
          </p:nvPr>
        </p:nvSpPr>
        <p:spPr/>
        <p:txBody>
          <a:bodyPr/>
          <a:lstStyle/>
          <a:p>
            <a:fld id="{EA0F5106-8081-4300-8CB6-2A1968422EF5}" type="slidenum">
              <a:rPr lang="en-US"/>
              <a:pPr/>
              <a:t>1</a:t>
            </a:fld>
            <a:endParaRPr lang="en-US" dirty="0"/>
          </a:p>
        </p:txBody>
      </p:sp>
      <p:sp>
        <p:nvSpPr>
          <p:cNvPr id="7" name="Slide Image Placeholder 6">
            <a:extLst>
              <a:ext uri="{FF2B5EF4-FFF2-40B4-BE49-F238E27FC236}">
                <a16:creationId xmlns:a16="http://schemas.microsoft.com/office/drawing/2014/main" id="{EFA06188-FC78-011D-3684-5291C2709290}"/>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0613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i="1" dirty="0">
                <a:solidFill>
                  <a:schemeClr val="accent2">
                    <a:lumMod val="50000"/>
                  </a:schemeClr>
                </a:solidFill>
              </a:rPr>
              <a:t>"Una historia comunica miedo, esperanza y ansiedad; y ya que podemos sentirla, recibimos la moraleja, no sólo como un concepto, sino como una enseñanza de nuestros corazones. Ése es el poder de la historia". Marshall </a:t>
            </a:r>
            <a:r>
              <a:rPr lang="es-ES" i="1" dirty="0" err="1">
                <a:solidFill>
                  <a:schemeClr val="accent2">
                    <a:lumMod val="50000"/>
                  </a:schemeClr>
                </a:solidFill>
              </a:rPr>
              <a:t>Ganz</a:t>
            </a:r>
            <a:r>
              <a:rPr lang="es-ES" i="1" dirty="0">
                <a:solidFill>
                  <a:schemeClr val="accent2">
                    <a:lumMod val="50000"/>
                  </a:schemeClr>
                </a:solidFill>
              </a:rPr>
              <a:t> </a:t>
            </a:r>
            <a:endParaRPr lang="en-US" dirty="0"/>
          </a:p>
          <a:p>
            <a:endParaRPr lang="en-US" dirty="0"/>
          </a:p>
          <a:p>
            <a:r>
              <a:rPr lang="es-ES" dirty="0"/>
              <a:t>¿Por qué es importante contar su historia? ¿Cómo se relaciona esto con los objetivos de sus explotaciones agrícolas/ganaderas? </a:t>
            </a:r>
          </a:p>
          <a:p>
            <a:pPr defTabSz="948507">
              <a:defRPr/>
            </a:pPr>
            <a:r>
              <a:rPr lang="es-ES" dirty="0"/>
              <a:t>(Ofrezca la opción de debate en grupo aquí).</a:t>
            </a:r>
          </a:p>
          <a:p>
            <a:endParaRPr lang="en-US" sz="1000" b="1" i="1" dirty="0">
              <a:solidFill>
                <a:schemeClr val="accent2">
                  <a:lumMod val="50000"/>
                </a:schemeClr>
              </a:solidFill>
            </a:endParaRPr>
          </a:p>
          <a:p>
            <a:r>
              <a:rPr lang="es-ES" dirty="0">
                <a:latin typeface="Segoe UI" panose="020B0502040204020203" pitchFamily="34" charset="0"/>
              </a:rPr>
              <a:t>El proceso de narración de historias puede conducir a una claridad y una sincronización notables. Cuando dos o más partes se reúnen para trabajar en la transferencia de una explotación agrícola o ganadera, es importante que puedan encontrar puntos en común, crear empatía y comprender la visión, los valores, los objetivos, los deseos y las necesidades de la otra parte. </a:t>
            </a:r>
          </a:p>
          <a:p>
            <a:endParaRPr lang="en-US" dirty="0"/>
          </a:p>
          <a:p>
            <a:r>
              <a:rPr lang="es-ES" dirty="0"/>
              <a:t>Si no está acostumbrado(a) a promocionarse, le tomará algo de práctica. </a:t>
            </a:r>
          </a:p>
          <a:p>
            <a:r>
              <a:rPr lang="es-ES" dirty="0"/>
              <a:t>El primer paso es reunir los elementos centrales de su historia:</a:t>
            </a:r>
          </a:p>
          <a:p>
            <a:endParaRPr lang="en-US" b="1" dirty="0"/>
          </a:p>
          <a:p>
            <a:r>
              <a:rPr lang="es-ES" b="1" dirty="0"/>
              <a:t>Quién es usted: </a:t>
            </a:r>
            <a:r>
              <a:rPr lang="es-ES" dirty="0"/>
              <a:t> No sólo su nombre y lo que hace, sino cuáles son sus valores y de dónde viene. (Consulte la </a:t>
            </a:r>
            <a:r>
              <a:rPr lang="es-ES" i="1" dirty="0"/>
              <a:t>Hoja Informativa Sobre Valores </a:t>
            </a:r>
            <a:r>
              <a:rPr lang="es-ES" dirty="0"/>
              <a:t>y la </a:t>
            </a:r>
            <a:r>
              <a:rPr lang="es-ES" i="1" dirty="0"/>
              <a:t> Hoja de Trabajo Sobre Visión, Valores y Objetivos</a:t>
            </a:r>
            <a:r>
              <a:rPr lang="es-ES" dirty="0"/>
              <a:t> del Módulo 1)</a:t>
            </a:r>
          </a:p>
          <a:p>
            <a:r>
              <a:rPr lang="es-ES" b="1" dirty="0"/>
              <a:t>Qué aporta:</a:t>
            </a:r>
            <a:r>
              <a:rPr lang="es-ES" dirty="0"/>
              <a:t> ¿Qué aporta usted a la historia? ¿Cuáles son sus activos?  Los activos no son necesariamente financieros. Considere sus habilidades y contactos como un activo que aporta. Consulte el </a:t>
            </a:r>
            <a:r>
              <a:rPr lang="es-ES" i="1" dirty="0"/>
              <a:t>Inventario de Activos</a:t>
            </a:r>
            <a:r>
              <a:rPr lang="es-ES" dirty="0"/>
              <a:t> en el Módulo 1)</a:t>
            </a:r>
          </a:p>
          <a:p>
            <a:r>
              <a:rPr lang="es-ES" b="1" dirty="0"/>
              <a:t>Lo que desea: </a:t>
            </a:r>
            <a:r>
              <a:rPr lang="es-ES" dirty="0"/>
              <a:t> ¿Cuáles son sus objetivos?  (Consulte la </a:t>
            </a:r>
            <a:r>
              <a:rPr lang="es-ES" i="1" dirty="0"/>
              <a:t>Hoja de Trabajo de Objetivos SMART</a:t>
            </a:r>
            <a:r>
              <a:rPr lang="es-ES" dirty="0"/>
              <a:t> del Módulo 1)</a:t>
            </a:r>
          </a:p>
          <a:p>
            <a:pPr defTabSz="948507">
              <a:defRPr/>
            </a:pPr>
            <a:r>
              <a:rPr lang="es-ES" b="1" dirty="0"/>
              <a:t>¿Cuál sería su resultado ideal?: </a:t>
            </a:r>
            <a:r>
              <a:rPr lang="es-ES" b="0" dirty="0"/>
              <a:t>¿Cuál es su visión de su explotación agrícola o ganadera? </a:t>
            </a:r>
          </a:p>
          <a:p>
            <a:r>
              <a:rPr lang="es-ES" b="1" dirty="0"/>
              <a:t>Lo que necesita:</a:t>
            </a:r>
            <a:r>
              <a:rPr lang="es-ES" dirty="0"/>
              <a:t> La necesidad puede depender de a quién se presente usted. Al final querrá pensar en lo que necesita de alguien a quien se dirija directamente. (Consulte la </a:t>
            </a:r>
            <a:r>
              <a:rPr lang="es-ES" i="1" dirty="0"/>
              <a:t>Hoja de Trabajo de Evaluación de Necesidades</a:t>
            </a:r>
            <a:r>
              <a:rPr lang="es-ES" dirty="0"/>
              <a:t> en el Módulo 1). También puede expresar algunos de los retos a los que se enfrenta para conseguir lo que desea, dependiendo de la audiencia. </a:t>
            </a:r>
          </a:p>
          <a:p>
            <a:pPr lvl="0"/>
            <a:endParaRPr lang="en-US" dirty="0"/>
          </a:p>
          <a:p>
            <a:pPr lvl="0"/>
            <a:endParaRPr lang="en-US" dirty="0"/>
          </a:p>
          <a:p>
            <a:pPr lvl="0"/>
            <a:r>
              <a:rPr lang="es-ES" dirty="0"/>
              <a:t>La autenticidad es importante; usted tiene estas herramientas para orientarse: Sea usted mismo(a) y haga suya su historia.</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10</a:t>
            </a:fld>
            <a:endParaRPr lang="en-US" dirty="0"/>
          </a:p>
        </p:txBody>
      </p:sp>
      <p:sp>
        <p:nvSpPr>
          <p:cNvPr id="7" name="Slide Image Placeholder 6">
            <a:extLst>
              <a:ext uri="{FF2B5EF4-FFF2-40B4-BE49-F238E27FC236}">
                <a16:creationId xmlns:a16="http://schemas.microsoft.com/office/drawing/2014/main" id="{3A4AF8DB-EE47-192A-FB80-B53D016260CC}"/>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41397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s-ES" u="sng" dirty="0"/>
              <a:t>Instrucciones para el(la) capacitador(a):</a:t>
            </a:r>
          </a:p>
          <a:p>
            <a:r>
              <a:rPr lang="es-ES" u="none" dirty="0"/>
              <a:t>Dé tiempo a los participantes para que elaboren su carta utilizando la </a:t>
            </a:r>
            <a:r>
              <a:rPr lang="es-ES" b="0" i="1" u="none" dirty="0"/>
              <a:t>Hoja de Trabajo de la Carta a las Tierras.</a:t>
            </a:r>
          </a:p>
          <a:p>
            <a:r>
              <a:rPr lang="es-ES" u="none" dirty="0"/>
              <a:t>Dependiendo de quiénes sean sus participantes, dedique entre 10 y 15 minutos a esta actividad. </a:t>
            </a:r>
          </a:p>
          <a:p>
            <a:r>
              <a:rPr lang="es-ES" b="1" u="none" dirty="0"/>
              <a:t>En el caso de los aprendices de inglés o de alfabetización limitada</a:t>
            </a:r>
            <a:r>
              <a:rPr lang="es-ES" u="none" dirty="0"/>
              <a:t>, usted puede adaptar esta actividad para que sea una entrevista en la que una persona hace a la otra las preguntas de la hoja de trabajo. La gente puede preguntar y responder en su idioma preferido y, si se sienten cómodos, usted puede grabarles discutiendo para que tengan constancia de su trabajo. </a:t>
            </a:r>
          </a:p>
          <a:p>
            <a:endParaRPr lang="en-US" u="none" dirty="0"/>
          </a:p>
          <a:p>
            <a:r>
              <a:rPr lang="es-ES" u="none" dirty="0"/>
              <a:t>______________</a:t>
            </a:r>
          </a:p>
          <a:p>
            <a:endParaRPr lang="en-US" u="none" dirty="0"/>
          </a:p>
          <a:p>
            <a:r>
              <a:rPr lang="es-ES" u="none" dirty="0"/>
              <a:t>El objetivo de esta actividad es empezar a crear y expresar su historia escribiendo una carta.  En esta actividad, usted puede expresar lo que quiera sobre su historia. Piense en ello más como una </a:t>
            </a:r>
            <a:r>
              <a:rPr lang="es-ES" dirty="0"/>
              <a:t>tormenta </a:t>
            </a:r>
            <a:r>
              <a:rPr lang="es-ES" u="none" dirty="0"/>
              <a:t>de ideas. Más adelante, trabajaremos en la adaptación de su historia a una audiencia más específica. Después de escribir la carta, practique su lectura en voz alta a un(a) compañero(a). </a:t>
            </a:r>
          </a:p>
          <a:p>
            <a:endParaRPr lang="en-US" u="none" dirty="0"/>
          </a:p>
          <a:p>
            <a:endParaRPr lang="en-US" u="none" dirty="0"/>
          </a:p>
        </p:txBody>
      </p:sp>
      <p:sp>
        <p:nvSpPr>
          <p:cNvPr id="4" name="Slide Number Placeholder 3"/>
          <p:cNvSpPr>
            <a:spLocks noGrp="1"/>
          </p:cNvSpPr>
          <p:nvPr>
            <p:ph type="sldNum" sz="quarter" idx="5"/>
          </p:nvPr>
        </p:nvSpPr>
        <p:spPr/>
        <p:txBody>
          <a:bodyPr/>
          <a:lstStyle/>
          <a:p>
            <a:fld id="{F33232BA-6C0C-4670-90D1-18704CB5AC04}" type="slidenum">
              <a:rPr lang="en-US" smtClean="0"/>
              <a:t>11</a:t>
            </a:fld>
            <a:endParaRPr lang="en-US" dirty="0"/>
          </a:p>
        </p:txBody>
      </p:sp>
    </p:spTree>
    <p:extLst>
      <p:ext uri="{BB962C8B-B14F-4D97-AF65-F5344CB8AC3E}">
        <p14:creationId xmlns:p14="http://schemas.microsoft.com/office/powerpoint/2010/main" val="366943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s-ES" u="sng" dirty="0"/>
              <a:t>Instrucciones para el(la) capacitador(a):</a:t>
            </a:r>
          </a:p>
          <a:p>
            <a:r>
              <a:rPr lang="es-ES" b="0" i="0" u="none" dirty="0"/>
              <a:t>El objetivo de esta actividad es ayudar a los participantes a practicar la lectura de sus cartas (o a contar sus historias en voz alta) a los compañeros de la clase. La idea es que puedan </a:t>
            </a:r>
            <a:r>
              <a:rPr lang="es-ES" dirty="0"/>
              <a:t>leerla por lo </a:t>
            </a:r>
            <a:r>
              <a:rPr lang="es-ES" b="0" i="0" u="none" dirty="0"/>
              <a:t>menos dos veces. Dependiendo del tamaño de la clase y de su audiencia, es posible que puedan leer varias veces. </a:t>
            </a:r>
          </a:p>
          <a:p>
            <a:endParaRPr lang="en-US" u="sng" dirty="0"/>
          </a:p>
          <a:p>
            <a:endParaRPr lang="en-US" u="sng" dirty="0"/>
          </a:p>
          <a:p>
            <a:r>
              <a:rPr lang="es-ES" u="sng" dirty="0"/>
              <a:t>Instrucciones para la actividad: </a:t>
            </a:r>
          </a:p>
          <a:p>
            <a:pPr marL="177845" indent="-177845">
              <a:buFontTx/>
              <a:buChar char="-"/>
            </a:pPr>
            <a:r>
              <a:rPr lang="es-ES" dirty="0"/>
              <a:t>Pida que </a:t>
            </a:r>
            <a:r>
              <a:rPr lang="es-ES" b="0" u="none" dirty="0"/>
              <a:t>formen dos filas, una frente a la otra</a:t>
            </a:r>
            <a:r>
              <a:rPr lang="es-ES" dirty="0"/>
              <a:t>, </a:t>
            </a:r>
            <a:r>
              <a:rPr lang="es-ES" b="0" i="1" u="none" dirty="0"/>
              <a:t>O </a:t>
            </a:r>
            <a:r>
              <a:rPr lang="es-ES" dirty="0"/>
              <a:t>para </a:t>
            </a:r>
            <a:r>
              <a:rPr lang="es-ES" b="0" i="0" u="none" dirty="0"/>
              <a:t>el taller virtual, planifique salas de reunión aleatorias por parejas. </a:t>
            </a:r>
          </a:p>
          <a:p>
            <a:pPr marL="177845" indent="-177845">
              <a:buFontTx/>
              <a:buChar char="-"/>
            </a:pPr>
            <a:r>
              <a:rPr lang="es-ES" b="0" i="0" u="none" dirty="0"/>
              <a:t>Decida quién lee primero y, a continuación, que lean por turnos sus cartas/historias. </a:t>
            </a:r>
          </a:p>
          <a:p>
            <a:pPr marL="177845" indent="-177845">
              <a:buFontTx/>
              <a:buChar char="-"/>
            </a:pPr>
            <a:r>
              <a:rPr lang="es-ES" b="0" i="0" u="none" dirty="0"/>
              <a:t>Una vez que ambas </a:t>
            </a:r>
            <a:r>
              <a:rPr lang="es-ES" dirty="0"/>
              <a:t>personas </a:t>
            </a:r>
            <a:r>
              <a:rPr lang="es-ES" b="0" i="0" u="none" dirty="0"/>
              <a:t>hayan leído sus historias, </a:t>
            </a:r>
            <a:r>
              <a:rPr lang="es-ES" dirty="0"/>
              <a:t>pídales </a:t>
            </a:r>
            <a:r>
              <a:rPr lang="es-ES" b="0" i="0" u="none" dirty="0"/>
              <a:t>que se cambien de </a:t>
            </a:r>
            <a:r>
              <a:rPr lang="es-ES" dirty="0"/>
              <a:t>fila </a:t>
            </a:r>
            <a:r>
              <a:rPr lang="es-ES" b="0" i="0" u="none" dirty="0"/>
              <a:t>para que los participantes se </a:t>
            </a:r>
            <a:r>
              <a:rPr lang="es-ES" dirty="0"/>
              <a:t>emparejen con otras personas </a:t>
            </a:r>
            <a:r>
              <a:rPr lang="es-ES" b="0" i="0" u="none" dirty="0"/>
              <a:t>y repitan </a:t>
            </a:r>
            <a:r>
              <a:rPr lang="es-ES" dirty="0"/>
              <a:t>la lectura de sus cartas</a:t>
            </a:r>
            <a:r>
              <a:rPr lang="es-ES" b="0" i="0" u="none" dirty="0"/>
              <a:t>. </a:t>
            </a:r>
          </a:p>
          <a:p>
            <a:pPr marL="177845" indent="-177845">
              <a:buFontTx/>
              <a:buChar char="-"/>
            </a:pPr>
            <a:endParaRPr lang="en-US" b="0" u="none" dirty="0"/>
          </a:p>
        </p:txBody>
      </p:sp>
      <p:sp>
        <p:nvSpPr>
          <p:cNvPr id="4" name="Slide Number Placeholder 3"/>
          <p:cNvSpPr>
            <a:spLocks noGrp="1"/>
          </p:cNvSpPr>
          <p:nvPr>
            <p:ph type="sldNum" sz="quarter" idx="5"/>
          </p:nvPr>
        </p:nvSpPr>
        <p:spPr/>
        <p:txBody>
          <a:bodyPr/>
          <a:lstStyle/>
          <a:p>
            <a:fld id="{F33232BA-6C0C-4670-90D1-18704CB5AC04}" type="slidenum">
              <a:rPr lang="en-US" smtClean="0"/>
              <a:t>12</a:t>
            </a:fld>
            <a:endParaRPr lang="en-US" dirty="0"/>
          </a:p>
        </p:txBody>
      </p:sp>
    </p:spTree>
    <p:extLst>
      <p:ext uri="{BB962C8B-B14F-4D97-AF65-F5344CB8AC3E}">
        <p14:creationId xmlns:p14="http://schemas.microsoft.com/office/powerpoint/2010/main" val="1431960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pPr defTabSz="948507">
              <a:defRPr/>
            </a:pPr>
            <a:r>
              <a:rPr lang="es-ES" u="sng" dirty="0"/>
              <a:t>Instrucciones para el(la) capacitador(a): </a:t>
            </a:r>
          </a:p>
          <a:p>
            <a:pPr defTabSz="948507">
              <a:defRPr/>
            </a:pPr>
            <a:endParaRPr lang="en-US" u="sng" dirty="0">
              <a:cs typeface="Calibri"/>
            </a:endParaRPr>
          </a:p>
          <a:p>
            <a:pPr defTabSz="948507">
              <a:defRPr/>
            </a:pPr>
            <a:r>
              <a:rPr lang="es-ES" u="none" dirty="0">
                <a:cs typeface="Calibri"/>
              </a:rPr>
              <a:t>Este es un buen momento para dar a los participantes un breve descanso. Decida cuánto tiempo debe durar la pausa y dé a los participantes ese tiempo para </a:t>
            </a:r>
            <a:r>
              <a:rPr lang="es-ES" dirty="0">
                <a:cs typeface="Calibri"/>
              </a:rPr>
              <a:t>tomar un descanso fuera de la sala</a:t>
            </a:r>
            <a:r>
              <a:rPr lang="es-ES" u="none" dirty="0">
                <a:cs typeface="Calibri"/>
              </a:rPr>
              <a:t>.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t>13</a:t>
            </a:fld>
            <a:endParaRPr lang="en-US" dirty="0"/>
          </a:p>
        </p:txBody>
      </p:sp>
    </p:spTree>
    <p:extLst>
      <p:ext uri="{BB962C8B-B14F-4D97-AF65-F5344CB8AC3E}">
        <p14:creationId xmlns:p14="http://schemas.microsoft.com/office/powerpoint/2010/main" val="2584479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La comunicación eficaz varía en función de a quién se dirija. Diferentes personas, situaciones y culturas presentan diversos factores que determinarán la forma más eficaz de comunicarse. Revisaremos algunos aspectos básicos de la comunicación y reflexionaremos sobre los distintos escenarios en los que usted podría encontrarse durante un proceso de transferencia. Luego trabajaremos para pensar en cómo usted puede refinar su historia en función de a quién usted se dirija. </a:t>
            </a:r>
          </a:p>
          <a:p>
            <a:endParaRPr lang="en-US" dirty="0">
              <a:cs typeface="Calibri"/>
            </a:endParaRPr>
          </a:p>
          <a:p>
            <a:r>
              <a:rPr lang="es-ES" u="sng" dirty="0">
                <a:cs typeface="Calibri"/>
              </a:rPr>
              <a:t>Instrucciones para el(la) capacitador(a): </a:t>
            </a:r>
          </a:p>
          <a:p>
            <a:r>
              <a:rPr lang="es-ES" u="none" dirty="0">
                <a:cs typeface="Calibri"/>
              </a:rPr>
              <a:t>Dé ejemplos de cómo la comunicación eficaz puede ser diferente en distintos escenarios. </a:t>
            </a:r>
          </a:p>
          <a:p>
            <a:r>
              <a:rPr lang="es-ES" u="none" dirty="0">
                <a:cs typeface="Calibri"/>
              </a:rPr>
              <a:t>También puede pedir la opinión de la audiencia. </a:t>
            </a:r>
          </a:p>
          <a:p>
            <a:endParaRPr lang="en-US" u="none" dirty="0">
              <a:cs typeface="Calibri"/>
            </a:endParaRPr>
          </a:p>
          <a:p>
            <a:r>
              <a:rPr lang="es-ES" u="none" dirty="0">
                <a:cs typeface="Calibri"/>
              </a:rPr>
              <a:t>Los diferentes escenarios pueden incluir: </a:t>
            </a:r>
          </a:p>
          <a:p>
            <a:pPr marL="177845" indent="-177845">
              <a:buFontTx/>
              <a:buChar char="-"/>
            </a:pPr>
            <a:r>
              <a:rPr lang="es-ES" u="none" dirty="0">
                <a:cs typeface="Calibri"/>
              </a:rPr>
              <a:t>Una conversación con un(a) prestamista o inversor(a)</a:t>
            </a:r>
          </a:p>
          <a:p>
            <a:pPr marL="177845" indent="-177845">
              <a:buFontTx/>
              <a:buChar char="-"/>
            </a:pPr>
            <a:r>
              <a:rPr lang="es-ES" u="none" dirty="0">
                <a:cs typeface="Calibri"/>
              </a:rPr>
              <a:t>Una conversación con un(a) agricultor(a) o ganadero(a) que cuidó las tierras que heredó</a:t>
            </a:r>
          </a:p>
          <a:p>
            <a:pPr marL="177845" indent="-177845">
              <a:buFontTx/>
              <a:buChar char="-"/>
            </a:pPr>
            <a:r>
              <a:rPr lang="es-ES" u="none" dirty="0">
                <a:cs typeface="Calibri"/>
              </a:rPr>
              <a:t>Una conversación con un(a) propietario(a) no </a:t>
            </a:r>
            <a:r>
              <a:rPr lang="es-ES" dirty="0">
                <a:cs typeface="Calibri"/>
              </a:rPr>
              <a:t>operativo(a)</a:t>
            </a:r>
            <a:endParaRPr lang="es-ES" u="none" dirty="0">
              <a:cs typeface="Calibri"/>
            </a:endParaRPr>
          </a:p>
          <a:p>
            <a:pPr marL="177845" indent="-177845">
              <a:buFontTx/>
              <a:buChar char="-"/>
            </a:pPr>
            <a:r>
              <a:rPr lang="es-ES" u="none" dirty="0">
                <a:cs typeface="Calibri"/>
              </a:rPr>
              <a:t>Una conversación con un(a) solicitante de tierras. </a:t>
            </a:r>
          </a:p>
        </p:txBody>
      </p:sp>
      <p:sp>
        <p:nvSpPr>
          <p:cNvPr id="4" name="Slide Number Placeholder 3"/>
          <p:cNvSpPr>
            <a:spLocks noGrp="1"/>
          </p:cNvSpPr>
          <p:nvPr>
            <p:ph type="sldNum" sz="quarter" idx="5"/>
          </p:nvPr>
        </p:nvSpPr>
        <p:spPr/>
        <p:txBody>
          <a:bodyPr/>
          <a:lstStyle/>
          <a:p>
            <a:fld id="{40E1B273-56CD-47AF-87D4-4F76D83E5209}" type="slidenum">
              <a:rPr lang="en-US"/>
              <a:pPr/>
              <a:t>14</a:t>
            </a:fld>
            <a:endParaRPr lang="en-US" dirty="0"/>
          </a:p>
        </p:txBody>
      </p:sp>
      <p:sp>
        <p:nvSpPr>
          <p:cNvPr id="7" name="Slide Image Placeholder 6">
            <a:extLst>
              <a:ext uri="{FF2B5EF4-FFF2-40B4-BE49-F238E27FC236}">
                <a16:creationId xmlns:a16="http://schemas.microsoft.com/office/drawing/2014/main" id="{8DC1E1E0-E8EB-89D1-BC7E-30BDF0529B00}"/>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4395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¿Qué es la comunicación y por qué hablamos de este tema?</a:t>
            </a:r>
          </a:p>
          <a:p>
            <a:r>
              <a:rPr lang="es-ES" dirty="0"/>
              <a:t>La comunicación es el proceso de intercambio de información. Involucra a la persona que se expresa, al mensaje o la información que desea compartir y a las personas que escuchan y reciben su mensaje. </a:t>
            </a:r>
          </a:p>
          <a:p>
            <a:endParaRPr lang="en-US" dirty="0"/>
          </a:p>
          <a:p>
            <a:r>
              <a:rPr lang="es-ES" dirty="0"/>
              <a:t>El acto de compartir información es expresar, el acto de recibir la información es escuchar. El mensaje es la información y el significado de lo que se dice. En una conversación sana, cada persona desempeña ambos papeles.</a:t>
            </a:r>
          </a:p>
          <a:p>
            <a:endParaRPr lang="en-US" dirty="0"/>
          </a:p>
          <a:p>
            <a:r>
              <a:rPr lang="es-ES" dirty="0"/>
              <a:t>Esto puede parecer sencillo, pero en realidad es bastante complejo porque la comunicación se ve afectada por muchas cosas: Los sentimientos, la cultura, el poder, las preferencias generacionales, así como los canales a través de los cuales se comparte el mensaje, por ejemplo, en la palabra hablada, en los gestos utilizados, por correo electrónico o a través de un mensaje, e incluso en la mesa de la cocina. </a:t>
            </a:r>
          </a:p>
          <a:p>
            <a:endParaRPr lang="en-US" dirty="0">
              <a:cs typeface="Calibri" panose="020F0502020204030204"/>
            </a:endParaRPr>
          </a:p>
          <a:p>
            <a:r>
              <a:rPr lang="es-ES" dirty="0"/>
              <a:t>Las habilidades de comunicación</a:t>
            </a:r>
            <a:r>
              <a:rPr lang="es-ES" baseline="0" dirty="0"/>
              <a:t> </a:t>
            </a:r>
            <a:r>
              <a:rPr lang="es-ES" dirty="0"/>
              <a:t>eficaces tardan tiempo en desarrollarse. Perfeccionar las habilidades que aprendan hoy requerirá práctica durante el resto de sus vidas. Y aunque algunas conversaciones son difíciles, todo el mundo puede mejorar su forma de comunicarse para mejorar la comprensión y lograr resultados positivos. </a:t>
            </a:r>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15</a:t>
            </a:fld>
            <a:endParaRPr lang="en-US" dirty="0"/>
          </a:p>
        </p:txBody>
      </p:sp>
      <p:sp>
        <p:nvSpPr>
          <p:cNvPr id="7" name="Slide Image Placeholder 6">
            <a:extLst>
              <a:ext uri="{FF2B5EF4-FFF2-40B4-BE49-F238E27FC236}">
                <a16:creationId xmlns:a16="http://schemas.microsoft.com/office/drawing/2014/main" id="{93F39B10-C394-5F2B-B4F1-0E5DD42BAC46}"/>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219104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Nos expresamos de dos formas principales: A través de la comunicación verbal y de la comunicación no verbal.</a:t>
            </a:r>
          </a:p>
          <a:p>
            <a:endParaRPr lang="en-US" dirty="0"/>
          </a:p>
          <a:p>
            <a:r>
              <a:rPr lang="es-ES" dirty="0"/>
              <a:t>La primera, la comunicación verbal, es el uso de las palabras para expresar mensajes y significados. La comunicación verbal incluye la palabra hablada y la escrita. En el contexto de este taller, la comunicación verbal sería compartir su historia con una audiencia. Hoy ya practicamos tanto la redacción como la expresión oral. En una transferencia de explotación agrícola o ganadera, es probable que practique todas estas formas de comunicación verbal. </a:t>
            </a:r>
          </a:p>
          <a:p>
            <a:endParaRPr lang="en-US" dirty="0"/>
          </a:p>
          <a:p>
            <a:r>
              <a:rPr lang="es-ES" dirty="0"/>
              <a:t>Adaptamos la comunicación tanto a situaciones formales como informales. Por ejemplo, utilizamos la comunicación verbal formalmente en reuniones, como al hablar con un prestamista, un funcionario electo o un periodista; e informalmente, en conversaciones personales con nuestros familiares y amigos. </a:t>
            </a:r>
          </a:p>
          <a:p>
            <a:endParaRPr lang="en-US" dirty="0"/>
          </a:p>
          <a:p>
            <a:r>
              <a:rPr lang="es-ES" dirty="0"/>
              <a:t>La utilizamos formalmente cuando escribimos cartas, planes y acuerdos comerciales. Y la utilizamos de manera informal, incluso de manera casual, en mensajes de texto y en mensajes a través de las redes sociales. </a:t>
            </a:r>
          </a:p>
          <a:p>
            <a:endParaRPr lang="en-US" dirty="0">
              <a:cs typeface="Calibri"/>
            </a:endParaRPr>
          </a:p>
          <a:p>
            <a:r>
              <a:rPr lang="es-ES" dirty="0"/>
              <a:t>Saber cuándo utilizar los distintos tipos de comunicación dependerá de a quién nos dirigimos; más adelante hablaremos acerca de esto .</a:t>
            </a:r>
          </a:p>
          <a:p>
            <a:endParaRPr lang="en-US" dirty="0"/>
          </a:p>
          <a:p>
            <a:r>
              <a:rPr lang="es-ES" u="sng" dirty="0">
                <a:cs typeface="Calibri"/>
              </a:rPr>
              <a:t>Instrucciones para el(la) capacitador(a):</a:t>
            </a:r>
          </a:p>
          <a:p>
            <a:r>
              <a:rPr lang="es-ES" dirty="0"/>
              <a:t>Reflexión en grupo opcional: ¿Alguien desea compartir los distintos tipos de comunicación verbal que tiene o que espera tener con las personas involucradas en su transferencia? </a:t>
            </a:r>
          </a:p>
          <a:p>
            <a:endParaRPr lang="en-US" dirty="0">
              <a:cs typeface="Calibri"/>
            </a:endParaRPr>
          </a:p>
          <a:p>
            <a:pPr marL="177845" indent="-177845">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16</a:t>
            </a:fld>
            <a:endParaRPr lang="en-US" dirty="0"/>
          </a:p>
        </p:txBody>
      </p:sp>
      <p:sp>
        <p:nvSpPr>
          <p:cNvPr id="7" name="Slide Image Placeholder 6">
            <a:extLst>
              <a:ext uri="{FF2B5EF4-FFF2-40B4-BE49-F238E27FC236}">
                <a16:creationId xmlns:a16="http://schemas.microsoft.com/office/drawing/2014/main" id="{87B68671-969A-D82A-8654-AD8F869185BD}"/>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496401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a:extLst>
              <a:ext uri="{FF2B5EF4-FFF2-40B4-BE49-F238E27FC236}">
                <a16:creationId xmlns:a16="http://schemas.microsoft.com/office/drawing/2014/main" id="{66FB2884-3CB1-5704-3EBB-1A3E20D6A109}"/>
              </a:ext>
            </a:extLst>
          </p:cNvPr>
          <p:cNvSpPr>
            <a:spLocks noGrp="1" noRot="1" noChangeAspect="1"/>
          </p:cNvSpPr>
          <p:nvPr>
            <p:ph type="sldImg"/>
          </p:nvPr>
        </p:nvSpPr>
        <p:spPr>
          <a:xfrm>
            <a:off x="474663" y="149225"/>
            <a:ext cx="2414587" cy="1811338"/>
          </a:xfrm>
        </p:spPr>
      </p:sp>
      <p:sp>
        <p:nvSpPr>
          <p:cNvPr id="3" name="Notes Placeholder 2"/>
          <p:cNvSpPr>
            <a:spLocks noGrp="1"/>
          </p:cNvSpPr>
          <p:nvPr>
            <p:ph type="body" idx="1"/>
          </p:nvPr>
        </p:nvSpPr>
        <p:spPr>
          <a:xfrm>
            <a:off x="217813" y="2357204"/>
            <a:ext cx="7017028" cy="7209097"/>
          </a:xfrm>
        </p:spPr>
        <p:txBody>
          <a:bodyPr/>
          <a:lstStyle/>
          <a:p>
            <a:endParaRPr lang="en-US" sz="1100" dirty="0"/>
          </a:p>
          <a:p>
            <a:r>
              <a:rPr lang="es-ES" sz="1100" b="1" dirty="0"/>
              <a:t>Piense en su audiencia y elija el canal ideal</a:t>
            </a:r>
            <a:r>
              <a:rPr lang="es-ES" sz="1100" dirty="0"/>
              <a:t>: Es importante pensar en  su audiencia. ¿Cuál es el medio de comunicación preferido de su audiencia? ¿Es adecuado para el mensaje que desea transmitirles? La forma de escribir un texto o de hablar casualmente es muy distinta de la de una carta y aún más de la de un comunicado de prensa, una presentación formal o un plan de negocio agrícola o ganadero.  ¿El mensaje es sencillo o se trata de una conversación difícil?</a:t>
            </a:r>
          </a:p>
          <a:p>
            <a:endParaRPr lang="en-US" sz="1100" dirty="0"/>
          </a:p>
          <a:p>
            <a:r>
              <a:rPr lang="es-ES" sz="1100" i="1" dirty="0"/>
              <a:t>¿Qué son los canales? </a:t>
            </a:r>
            <a:r>
              <a:rPr lang="es-ES" sz="1100" dirty="0"/>
              <a:t>Son diferentes formas de comunicarnos: mensajes de texto, correo electrónico, cartas, redes sociales, llamadas telefónicas, conversaciones en la mesa de la cocina. Es especialmente importante que elija el canal ideal para quien se dirige y sobre lo que habla. El canal que elija debe reflejar a quién escribe o con quién</a:t>
            </a:r>
            <a:r>
              <a:rPr lang="es-ES" sz="1100" b="1" dirty="0"/>
              <a:t> </a:t>
            </a:r>
            <a:r>
              <a:rPr lang="es-ES" sz="1100" dirty="0"/>
              <a:t>habla, por qué y qué comunica. Puede que algunas conversaciones sólo necesiten iniciarse con un  escrito, pero en realidad son una petición de algo en persona. </a:t>
            </a:r>
          </a:p>
          <a:p>
            <a:endParaRPr lang="en-US" sz="1100" dirty="0"/>
          </a:p>
          <a:p>
            <a:r>
              <a:rPr lang="es-ES" sz="1100" b="1" dirty="0"/>
              <a:t>Sepa lo que desea decir: </a:t>
            </a:r>
            <a:r>
              <a:rPr lang="es-ES" sz="1100" dirty="0"/>
              <a:t>Planifique lo que desea decir antes de empezar a redactar o verbalizar sus valores, su visión y sus objetivos. Para una redacción más formal, es buena idea empezar con un esquema que incluya frases temáticas para los puntos principales que quiera exponer. Tanto si se trata de una sesión individual como de una presentación más formal, empiece con una lista con la información clave que debe transmitir. </a:t>
            </a:r>
          </a:p>
          <a:p>
            <a:endParaRPr lang="en-US" sz="1100" dirty="0"/>
          </a:p>
          <a:p>
            <a:r>
              <a:rPr lang="es-ES" sz="1100" b="1" dirty="0"/>
              <a:t>Utilice un lenguaje sencillo y claro</a:t>
            </a:r>
            <a:r>
              <a:rPr lang="es-ES" sz="1100" dirty="0"/>
              <a:t>:  Utilice un lenguaje sencillo y concreto, y evite usar la jerga. Siempre que sea posible, utilice palabras cortas y conocidas. Simplificar el lenguaje y ser claro le ayudará a contar una historia convincente. Siempre que pueda, intente utilizar un lenguaje activo. El lenguaje activo le sitúa a usted (el sujeto) delante de la acción (el verbo). Por ejemplo: el lenguaje pasivo diría: "El maíz fue cosechado por mí". El lenguaje activo diría: "Yo coseché el maíz" o "Yo estoy cosechando el maíz". </a:t>
            </a:r>
          </a:p>
          <a:p>
            <a:pPr lvl="0"/>
            <a:endParaRPr lang="en-US" sz="1100" dirty="0"/>
          </a:p>
          <a:p>
            <a:pPr lvl="0"/>
            <a:r>
              <a:rPr lang="es-ES" sz="1100" b="1" dirty="0"/>
              <a:t>Corrija o practique y edite</a:t>
            </a:r>
            <a:r>
              <a:rPr lang="es-ES" sz="1100" dirty="0"/>
              <a:t>: La buena redacción es el resultado de una buena edición y revisión. Por muy hábil que usted sea, edite y revise su trabajo para obtener un lenguaje sencillo, usar verbos activos, tener legibilidad y detectar errores. Compruebe si hay errores ortográficos o gramaticales y no confíe en el corrector ortográfico. Vuelva a leer lo que escribió para asegurarse, antes de enviarlo o compartirlo, de que transmite con claridad y eficacia lo que pretende decir. Con la redacción tiene la oportunidad de asegurarse de que lo que escribe sea fácil de leer. Una vez más, esto depende del canal: La forma de dar formato a un escrito para una página web es diferente a la de un correo electrónico, un informe o un plan. Pero, en general, deje espacios en blanco, elija tipos de letra sencillos y lo bastante grandes para que sean fáciles de leer.</a:t>
            </a:r>
          </a:p>
          <a:p>
            <a:endParaRPr lang="en-US" sz="1100" dirty="0"/>
          </a:p>
          <a:p>
            <a:r>
              <a:rPr lang="es-ES" sz="1100" dirty="0"/>
              <a:t>Si va a compartir la información verbalmente, ¡practique, practique y practique! Siga sus temas de conversación y preste atención a cómo cuenta usted su historia. ¿Hay ciertas palabras o frases que le hacen tropezar? Modifíquelas. Si tiene que mantener una conversación más formal, lleve la cuenta del tiempo y revise sus puntos de conversación si le está tomando muy poco tiempo o demasiado tiempo. </a:t>
            </a:r>
          </a:p>
          <a:p>
            <a:endParaRPr lang="en-US" sz="1100" dirty="0"/>
          </a:p>
          <a:p>
            <a:r>
              <a:rPr lang="es-ES" sz="1100" b="1" dirty="0"/>
              <a:t>Acuérdese: Siempre puede optar por compartir o eliminar.</a:t>
            </a:r>
            <a:r>
              <a:rPr lang="es-ES" sz="1100" dirty="0"/>
              <a:t> El tiempo utilizado es importante al compartir las ideas por escrito. También es posible que usted simplemente quiera escribir para procesar una experiencia difícil.  Siempre puede escribir para desahogarse y luego no enviar nada. Puede hacerlo para recordar sus sentimientos más tarde o borrar lo que escribió. Recuerde que las palabras escritas pueden ser perjudiciales si se envían cuando alguien está disgustado.  Expresar las frustraciones por escrito puede ser el punto de partida para editarlas una vez que las emociones se hayan calmado. Redactar puede ser un eficaz aliviador del estrés y permitirle a usted decir cosas que quizá necesite más tiempo para procesar. Si decide enviar lo que escribió, haga una pausa, piense, elija bien el canal y el momento adecuados, utilice un lenguaje sencillo y edítelo. Este proceso también puede ser útil antes de una conversación difícil. </a:t>
            </a:r>
          </a:p>
        </p:txBody>
      </p:sp>
      <p:sp>
        <p:nvSpPr>
          <p:cNvPr id="4" name="Slide Number Placeholder 3"/>
          <p:cNvSpPr>
            <a:spLocks noGrp="1"/>
          </p:cNvSpPr>
          <p:nvPr>
            <p:ph type="sldNum" sz="quarter" idx="5"/>
          </p:nvPr>
        </p:nvSpPr>
        <p:spPr/>
        <p:txBody>
          <a:bodyPr/>
          <a:lstStyle/>
          <a:p>
            <a:fld id="{66CC627B-5378-4ED6-A4E9-20C60AB2BC87}" type="slidenum">
              <a:rPr lang="en-US"/>
              <a:pPr/>
              <a:t>17</a:t>
            </a:fld>
            <a:endParaRPr lang="en-US" dirty="0"/>
          </a:p>
        </p:txBody>
      </p:sp>
      <p:sp>
        <p:nvSpPr>
          <p:cNvPr id="5" name="TextBox 4">
            <a:extLst>
              <a:ext uri="{FF2B5EF4-FFF2-40B4-BE49-F238E27FC236}">
                <a16:creationId xmlns:a16="http://schemas.microsoft.com/office/drawing/2014/main" id="{93B54CA4-FD3F-1711-C247-503852C7DEF7}"/>
              </a:ext>
            </a:extLst>
          </p:cNvPr>
          <p:cNvSpPr txBox="1"/>
          <p:nvPr/>
        </p:nvSpPr>
        <p:spPr>
          <a:xfrm>
            <a:off x="3171614" y="295119"/>
            <a:ext cx="3905047" cy="2634933"/>
          </a:xfrm>
          <a:prstGeom prst="rect">
            <a:avLst/>
          </a:prstGeom>
          <a:noFill/>
        </p:spPr>
        <p:txBody>
          <a:bodyPr wrap="square" lIns="94851" tIns="47425" rIns="94851" bIns="47425" rtlCol="0">
            <a:spAutoFit/>
          </a:bodyPr>
          <a:lstStyle/>
          <a:p>
            <a:r>
              <a:rPr lang="es-ES" sz="1100" dirty="0"/>
              <a:t>Ya sea por escrito o de forma oral, la comunicación verbal para avanzar en los transferencias de una explotación agrícola o ganadera puede adoptar muchas formas y ambas requieren tiempo de preparación.</a:t>
            </a:r>
          </a:p>
          <a:p>
            <a:endParaRPr lang="en-US" sz="1100" dirty="0"/>
          </a:p>
          <a:p>
            <a:r>
              <a:rPr lang="es-ES" sz="1100" dirty="0"/>
              <a:t>Desde los planes de negocio hasta los correos electrónicos y las redes sociales, </a:t>
            </a:r>
            <a:r>
              <a:rPr lang="es-ES" sz="1100" i="1" dirty="0"/>
              <a:t>la expresión escrita </a:t>
            </a:r>
            <a:r>
              <a:rPr lang="es-ES" sz="1100" dirty="0"/>
              <a:t>le da la oportunidad de detenerse a pensar y editar lo que desea decir, así como de procesar lo que recibe. </a:t>
            </a:r>
          </a:p>
          <a:p>
            <a:r>
              <a:rPr lang="es-ES" sz="1100" dirty="0"/>
              <a:t>Aunque la comunicación verbal suele producirse en más "tiempo real", las mismas habilidades pueden aplicarse para abordar una conversación si se está preparado para presentar, escuchar y procesar.  </a:t>
            </a:r>
          </a:p>
          <a:p>
            <a:endParaRPr lang="es-ES" sz="1100" dirty="0"/>
          </a:p>
          <a:p>
            <a:endParaRPr lang="en-US" sz="1100" dirty="0"/>
          </a:p>
        </p:txBody>
      </p:sp>
    </p:spTree>
    <p:extLst>
      <p:ext uri="{BB962C8B-B14F-4D97-AF65-F5344CB8AC3E}">
        <p14:creationId xmlns:p14="http://schemas.microsoft.com/office/powerpoint/2010/main" val="3509977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48507">
              <a:defRPr/>
            </a:pPr>
            <a:r>
              <a:rPr lang="es-ES" dirty="0"/>
              <a:t>La segunda forma de comunicarnos es a través de la comunicación no verbal. Esto es lo que no se dice en una situación y a veces puede ser más indicativo de cómo va una conversación. </a:t>
            </a:r>
            <a:r>
              <a:rPr lang="es-ES" i="0" u="none" dirty="0"/>
              <a:t>Es importante tanto lo que expresa como lo que recibe de los demás. </a:t>
            </a:r>
            <a:r>
              <a:rPr lang="es-ES" dirty="0"/>
              <a:t>Tomar conciencia de su propio lenguaje corporal le ayudará a ser un comunicador más eficaz</a:t>
            </a:r>
            <a:r>
              <a:rPr lang="es-ES" baseline="0" dirty="0"/>
              <a:t> y</a:t>
            </a:r>
            <a:r>
              <a:rPr lang="es-ES" dirty="0"/>
              <a:t> aprender a leer el lenguaje corporal de los demás le ayudará a responder con eficacia.</a:t>
            </a:r>
          </a:p>
          <a:p>
            <a:pPr defTabSz="948507">
              <a:defRPr/>
            </a:pPr>
            <a:endParaRPr lang="en-US" u="sng" dirty="0"/>
          </a:p>
          <a:p>
            <a:pPr defTabSz="948507">
              <a:defRPr/>
            </a:pPr>
            <a:r>
              <a:rPr lang="es-ES" u="none" dirty="0"/>
              <a:t>Es importante recordar que </a:t>
            </a:r>
            <a:r>
              <a:rPr lang="es-ES" b="0" dirty="0"/>
              <a:t>la Comunicación No Verbal es muy diferente según la cultura y el sexo.  Ninguna es correcta o incorrecta, pero pueden malinterpretarse fácilmente, sobre todo cuando las personas proceden de lugares muy diferentes. </a:t>
            </a:r>
          </a:p>
          <a:p>
            <a:pPr defTabSz="948507">
              <a:defRPr/>
            </a:pPr>
            <a:endParaRPr lang="en-US" b="0" u="sng" dirty="0"/>
          </a:p>
          <a:p>
            <a:pPr defTabSz="948507">
              <a:defRPr/>
            </a:pPr>
            <a:r>
              <a:rPr lang="es-ES" b="0" dirty="0"/>
              <a:t>Probablemente todos los agricultores y ganaderos sean expertos en comunicación no verbal, ya sea intencionada o no. Piense en el ritmo y las actividades de la agricultura. A menudo son silenciosos. La gente suele trabajar codo </a:t>
            </a:r>
            <a:r>
              <a:rPr lang="es-ES" dirty="0"/>
              <a:t>a </a:t>
            </a:r>
            <a:r>
              <a:rPr lang="es-ES" b="0" dirty="0"/>
              <a:t>codo o con </a:t>
            </a:r>
            <a:r>
              <a:rPr lang="es-ES" dirty="0"/>
              <a:t>los </a:t>
            </a:r>
            <a:r>
              <a:rPr lang="es-ES" b="0" dirty="0"/>
              <a:t>animales sin hablar mucho.  En las explotaciones agrícolas y ganaderas se aprende mucho mirando y observando sin usar palabras.  </a:t>
            </a:r>
          </a:p>
          <a:p>
            <a:endParaRPr lang="en-US" dirty="0"/>
          </a:p>
          <a:p>
            <a:pPr defTabSz="948507">
              <a:defRPr/>
            </a:pPr>
            <a:endParaRPr lang="en-US" b="0" u="sng" dirty="0"/>
          </a:p>
          <a:p>
            <a:pPr defTabSz="948507">
              <a:defRPr/>
            </a:pPr>
            <a:r>
              <a:rPr lang="es-ES" b="0" u="sng" dirty="0"/>
              <a:t>Instrucciones para el(la) capacitador(a): </a:t>
            </a:r>
          </a:p>
          <a:p>
            <a:pPr defTabSz="948507">
              <a:defRPr/>
            </a:pPr>
            <a:r>
              <a:rPr lang="es-ES" b="0" dirty="0"/>
              <a:t>Considere la posibilidad de guardar un momento de silencio en algún momento de la discusión sobre la comunicación no verbal. </a:t>
            </a:r>
          </a:p>
          <a:p>
            <a:pPr defTabSz="948507">
              <a:defRPr/>
            </a:pPr>
            <a:endParaRPr lang="en-US" b="1" i="0" u="none" dirty="0"/>
          </a:p>
          <a:p>
            <a:pPr defTabSz="948507">
              <a:defRPr/>
            </a:pPr>
            <a:r>
              <a:rPr lang="es-ES" b="1" i="0" u="none" dirty="0"/>
              <a:t>Reflexión en grupo opcional</a:t>
            </a:r>
            <a:r>
              <a:rPr lang="es-ES" b="0" i="0" u="none" dirty="0"/>
              <a:t>: ¿Qué tipo de comunicación no verbal se produce en una explotación agrícola? ¿Qué tipos de comunicación no verbal espera encontrar en la transferencia de una explotación agrícola o ganadera? </a:t>
            </a:r>
          </a:p>
          <a:p>
            <a:pPr defTabSz="948507">
              <a:defRPr/>
            </a:pPr>
            <a:endParaRPr lang="en-US" b="0" i="0" u="none" dirty="0"/>
          </a:p>
          <a:p>
            <a:pPr defTabSz="948507">
              <a:defRPr/>
            </a:pPr>
            <a:r>
              <a:rPr lang="es-ES" b="0" i="0" u="none" dirty="0"/>
              <a:t>Ejemplos: Inclinarse hacia </a:t>
            </a:r>
            <a:r>
              <a:rPr lang="es-ES" dirty="0"/>
              <a:t>la </a:t>
            </a:r>
            <a:r>
              <a:rPr lang="es-ES" b="0" i="0" u="none" dirty="0"/>
              <a:t>conversación o alejarse de ella. Brazos cruzados. Diferentes expresiones faciales. </a:t>
            </a:r>
          </a:p>
          <a:p>
            <a:pPr defTabSz="948507">
              <a:defRPr/>
            </a:pPr>
            <a:endParaRPr lang="en-US" b="0" dirty="0"/>
          </a:p>
          <a:p>
            <a:pPr defTabSz="948507">
              <a:defRPr/>
            </a:pPr>
            <a:endParaRPr lang="en-US" b="0" dirty="0"/>
          </a:p>
          <a:p>
            <a:pPr defTabSz="948507">
              <a:defRPr/>
            </a:pPr>
            <a:endParaRPr lang="en-US" b="0" dirty="0"/>
          </a:p>
          <a:p>
            <a:pPr defTabSz="948507">
              <a:defRPr/>
            </a:pPr>
            <a:endParaRPr lang="en-US"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66CC627B-5378-4ED6-A4E9-20C60AB2BC87}" type="slidenum">
              <a:rPr lang="en-US"/>
              <a:pPr/>
              <a:t>18</a:t>
            </a:fld>
            <a:endParaRPr lang="en-US" dirty="0"/>
          </a:p>
        </p:txBody>
      </p:sp>
      <p:sp>
        <p:nvSpPr>
          <p:cNvPr id="7" name="Slide Image Placeholder 6">
            <a:extLst>
              <a:ext uri="{FF2B5EF4-FFF2-40B4-BE49-F238E27FC236}">
                <a16:creationId xmlns:a16="http://schemas.microsoft.com/office/drawing/2014/main" id="{911F769B-3139-0F61-AB77-6D2C59D3AF09}"/>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919599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98174" y="2274054"/>
            <a:ext cx="6718852" cy="7327146"/>
          </a:xfrm>
        </p:spPr>
        <p:txBody>
          <a:bodyPr/>
          <a:lstStyle/>
          <a:p>
            <a:r>
              <a:rPr lang="es-ES" dirty="0"/>
              <a:t>¿Qué papel desempeña el lenguaje corporal o la comunicación no verbal? Estas son algunas ideas que debe tener en cuenta cuando se prepare para compartir su historia. </a:t>
            </a:r>
          </a:p>
          <a:p>
            <a:endParaRPr lang="en-US" dirty="0"/>
          </a:p>
          <a:p>
            <a:r>
              <a:rPr lang="es-ES" b="1" dirty="0"/>
              <a:t>Conozca a su audiencia</a:t>
            </a:r>
            <a:r>
              <a:rPr lang="es-ES" dirty="0"/>
              <a:t>. Los matices del lenguaje corporal afectan de distinta manera a las personas, culturas y generaciones diferentes. Lo que usted sabe de los demás y lo que ellos saben de usted influye en cómo los demás interpretan su lenguaje corporal y cómo usted interpreta el</a:t>
            </a:r>
            <a:r>
              <a:rPr lang="es-ES" baseline="0" dirty="0"/>
              <a:t> de ellos</a:t>
            </a:r>
            <a:r>
              <a:rPr lang="es-ES" dirty="0"/>
              <a:t>. En una transferencia de explotación agrícola o ganadera puede que necesite hablar con un contador. Puede que necesite hablar con la familia o con un fondo de tierras. Preste atención a quiénes son y cómo le responden desde el primer saludo. Si no sabe lo que les tranquiliza, haga de espejo/imítelos. </a:t>
            </a:r>
          </a:p>
          <a:p>
            <a:endParaRPr lang="en-US" dirty="0"/>
          </a:p>
          <a:p>
            <a:r>
              <a:rPr lang="es-ES" b="1" dirty="0"/>
              <a:t>Preste atención al lenguaje corporal</a:t>
            </a:r>
            <a:r>
              <a:rPr lang="es-ES" dirty="0"/>
              <a:t>. Para observar su propio lenguaje corporal, piense en lo que usted está diciendo a través del movimiento. Esto puede ser inconsciente. ¿Suele asentir o mover la cabeza para indicar que está escuchando? ¿Gesticula con las manos mientras habla? ¿Cómo entra a un sitio? ¿Se inclina hacia adelante o tiende a inclinarse hacia atrás en una conversación? Puede observar a los demás para hacerse una idea de cómo se sienten en la situación. ¿Qué le dice el movimiento corporal de la otra persona? ¿La persona se inclina hacia usted o se aleja de usted cuando habla? ¿Se sienta erguida o se encorva? </a:t>
            </a:r>
          </a:p>
          <a:p>
            <a:endParaRPr lang="en-US" dirty="0"/>
          </a:p>
          <a:p>
            <a:r>
              <a:rPr lang="es-ES" b="1" dirty="0"/>
              <a:t>Elija cuándo establecer contacto visual</a:t>
            </a:r>
            <a:r>
              <a:rPr lang="es-ES" dirty="0"/>
              <a:t>. El contacto visual es delicado porque significa cosas distintas en cada cultura y puede verse afectado por la edad y el sexo. También significa cosas distintas en conversaciones diferentes. En general, es un signo de confianza, honradez y respeto. Por ejemplo, mantener el contacto visual en una conversación con un banquero, será visto positivamente. Si en una conversación hay más conflicto o emociones cargadas, un contacto visual excesivo puede considerarse amenazador o incomodar a la gente. Las investigaciones han demostrado que el contacto visual crea vínculos y empatía entre las personas al activar el sistema límbico de espejos de nuestro cerebro. Es bueno saber cuándo usarlo y cuándo mirar hacia otro lado. Establecer contacto visual no siempre es fácil. Puede resultar incómodo, sobre todo si usted no conoce bien a la otra persona.  Si le incomoda, practique con alguien que conozca. </a:t>
            </a:r>
          </a:p>
          <a:p>
            <a:endParaRPr lang="en-US" dirty="0"/>
          </a:p>
          <a:p>
            <a:r>
              <a:rPr lang="es-ES" b="1" dirty="0"/>
              <a:t>Tomar conciencia de las expresiones faciales</a:t>
            </a:r>
            <a:r>
              <a:rPr lang="es-ES" dirty="0"/>
              <a:t>. A menudo se piensa que las expresiones faciales son universalmente comprensibles. Aunque eso no sea del todo cierto, la mayoría de las culturas comparten algunas expresiones faciales básicas, como la sorpresa y la felicidad, la ira y el miedo. Los bebés aprenden a leer las caras antes que el lenguaje hablado, por lo que entenderlas está muy arraigado en nosotros. A menudo nuestros rostros pueden expresar lo que nuestras palabras no pueden. Observar las expresiones faciales de los demás le ayudará a entender cómo se sienten. Al mismo tiempo, esté consciente de lo que su propio rostro puede estar expresando. </a:t>
            </a:r>
            <a:endParaRPr lang="en-US" dirty="0"/>
          </a:p>
          <a:p>
            <a:endParaRPr lang="en-US" dirty="0"/>
          </a:p>
          <a:p>
            <a:r>
              <a:rPr lang="es-ES" sz="1100" dirty="0"/>
              <a:t>¿Cómo sabemos que la persona está captando lo que queremos que nos capte? ¿A través de su lenguaje corporal? A través de sus preguntas/respuestas. </a:t>
            </a:r>
          </a:p>
          <a:p>
            <a:endParaRPr lang="en-US" sz="1100" dirty="0"/>
          </a:p>
          <a:p>
            <a:r>
              <a:rPr lang="es-ES" sz="1100" dirty="0"/>
              <a:t>¿Cómo sabemos cuándo una persona está abierta y es receptiva a nuestras ideas? </a:t>
            </a:r>
          </a:p>
          <a:p>
            <a:endParaRPr lang="es-ES" sz="1100" b="1" i="1" dirty="0"/>
          </a:p>
          <a:p>
            <a:r>
              <a:rPr lang="es-ES" sz="1100" b="1" i="1" dirty="0"/>
              <a:t>DÉ EJEMPLOS DE participación y de falta de participación. </a:t>
            </a:r>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19</a:t>
            </a:fld>
            <a:endParaRPr lang="en-US" dirty="0"/>
          </a:p>
        </p:txBody>
      </p:sp>
      <p:sp>
        <p:nvSpPr>
          <p:cNvPr id="10" name="Slide Image Placeholder 9">
            <a:extLst>
              <a:ext uri="{FF2B5EF4-FFF2-40B4-BE49-F238E27FC236}">
                <a16:creationId xmlns:a16="http://schemas.microsoft.com/office/drawing/2014/main" id="{36AA2A60-7607-1EC9-79E9-A6DC81D99C2F}"/>
              </a:ext>
            </a:extLst>
          </p:cNvPr>
          <p:cNvSpPr>
            <a:spLocks noGrp="1" noRot="1" noChangeAspect="1"/>
          </p:cNvSpPr>
          <p:nvPr>
            <p:ph type="sldImg"/>
          </p:nvPr>
        </p:nvSpPr>
        <p:spPr>
          <a:xfrm>
            <a:off x="2282825" y="209550"/>
            <a:ext cx="2749550" cy="2062163"/>
          </a:xfrm>
        </p:spPr>
      </p:sp>
    </p:spTree>
    <p:extLst>
      <p:ext uri="{BB962C8B-B14F-4D97-AF65-F5344CB8AC3E}">
        <p14:creationId xmlns:p14="http://schemas.microsoft.com/office/powerpoint/2010/main" val="41669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Bienvenidos a este taller. Este es el cuarto de cinco módulos o talleres que American Farmland Trust creó para ayudarle a prepararse para formar parte de un proceso de transferencia de una explotación agrícola o ganadera.  </a:t>
            </a:r>
          </a:p>
          <a:p>
            <a:endParaRPr lang="en-US" dirty="0"/>
          </a:p>
          <a:p>
            <a:r>
              <a:rPr lang="es-ES" dirty="0"/>
              <a:t>Dado que las transferencias de tierras se producen cada vez más entre personas no emparentadas, intentamos que nuestra capacitación sea lo más inclusiva posible: para los que proceden de familias de agricultores y para los que no, para los productores más jóvenes o principiantes, así como para los propietarios de tierras que buscan a alguien que se haga cargo de la administración de sus tierras, de su explotación o de ambas cosas. </a:t>
            </a:r>
          </a:p>
          <a:p>
            <a:endParaRPr lang="en-US" dirty="0"/>
          </a:p>
          <a:p>
            <a:r>
              <a:rPr lang="es-ES" dirty="0"/>
              <a:t>Fue diseñado especialmente para las personas que tienen tierras,</a:t>
            </a:r>
            <a:r>
              <a:rPr lang="es-ES" baseline="0" dirty="0"/>
              <a:t> </a:t>
            </a:r>
            <a:r>
              <a:rPr lang="es-ES" dirty="0"/>
              <a:t>negocios agrícolas o ganaderos en mente y que, al menos, ya comenzaron a hablar con alguien sobre su transferencia: desde agricultores y ganaderos jóvenes y principiantes hasta propietarios de tierras que puedan estar jubilándose o planificando sus herencias o que quieran poner tierras a disposición de una nueva generación. </a:t>
            </a:r>
          </a:p>
          <a:p>
            <a:endParaRPr lang="en-US" u="sng" dirty="0"/>
          </a:p>
          <a:p>
            <a:r>
              <a:rPr lang="es-ES" u="sng" dirty="0"/>
              <a:t>Instrucciones para el(la) capacitador(a):</a:t>
            </a:r>
          </a:p>
          <a:p>
            <a:r>
              <a:rPr lang="es-ES" dirty="0"/>
              <a:t>Pida a los ponentes y capacitadores que se presenten</a:t>
            </a:r>
          </a:p>
          <a:p>
            <a:endParaRPr lang="en-US" dirty="0"/>
          </a:p>
          <a:p>
            <a:r>
              <a:rPr lang="es-ES" dirty="0"/>
              <a:t>Revise el orden del día del taller</a:t>
            </a:r>
          </a:p>
          <a:p>
            <a:endParaRPr lang="en-US" dirty="0"/>
          </a:p>
          <a:p>
            <a:r>
              <a:rPr lang="es-ES" dirty="0"/>
              <a:t>Pida a los participantes que se presenten</a:t>
            </a:r>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a:pPr/>
              <a:t>2</a:t>
            </a:fld>
            <a:endParaRPr lang="en-US" dirty="0"/>
          </a:p>
        </p:txBody>
      </p:sp>
      <p:sp>
        <p:nvSpPr>
          <p:cNvPr id="7" name="Slide Image Placeholder 6">
            <a:extLst>
              <a:ext uri="{FF2B5EF4-FFF2-40B4-BE49-F238E27FC236}">
                <a16:creationId xmlns:a16="http://schemas.microsoft.com/office/drawing/2014/main" id="{20A3B9CD-F953-2471-83E3-FD4F8CFDCA9B}"/>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63450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Escuchar es la parte más poderosa de la comunicación. </a:t>
            </a:r>
          </a:p>
          <a:p>
            <a:endParaRPr lang="en-US" dirty="0"/>
          </a:p>
          <a:p>
            <a:r>
              <a:rPr lang="es-ES" dirty="0"/>
              <a:t>Tenemos 2 orejas y 1 boca. </a:t>
            </a:r>
            <a:r>
              <a:rPr lang="es-ES" dirty="0">
                <a:sym typeface="Wingdings" panose="05000000000000000000" pitchFamily="2" charset="2"/>
              </a:rPr>
              <a:t></a:t>
            </a:r>
            <a:r>
              <a:rPr lang="es-ES" dirty="0"/>
              <a:t> </a:t>
            </a:r>
          </a:p>
          <a:p>
            <a:endParaRPr lang="en-US" dirty="0"/>
          </a:p>
          <a:p>
            <a:r>
              <a:rPr lang="es-ES" dirty="0"/>
              <a:t>Escuchar es el acto de recibir información y una de las habilidades más importantes que se pueden tener. Nos da información y nos ayuda a entender lo que es importante para la otra persona. También le ayuda a prepararse para compartir su historia, entablar negociaciones y puede contribuir a evitar conflictos y malentendidos. </a:t>
            </a:r>
          </a:p>
          <a:p>
            <a:endParaRPr lang="en-US" dirty="0"/>
          </a:p>
          <a:p>
            <a:r>
              <a:rPr lang="es-ES" dirty="0"/>
              <a:t>Escuchar bien implica tres cosas:</a:t>
            </a:r>
          </a:p>
          <a:p>
            <a:endParaRPr lang="en-US" dirty="0"/>
          </a:p>
          <a:p>
            <a:r>
              <a:rPr lang="es-ES" b="1" dirty="0"/>
              <a:t>Estar presente:</a:t>
            </a:r>
            <a:r>
              <a:rPr lang="es-ES" dirty="0"/>
              <a:t> Prestar atención a lo que la otra persona desea decir requiere concentración y ser intencionales. Para estar presente, acalle sus propios pensamientos. No empiece a preparar una respuesta hasta que la otra persona haya terminado de hablar. Mientras escucha sus palabras, fíjese también en el ritmo y los tonos que emplea y en su lenguaje corporal. Puede indicarle a la persona que la está escuchando mirándola, asintiendo con la cabeza, manteniendo un lenguaje corporal abierto. </a:t>
            </a:r>
          </a:p>
          <a:p>
            <a:endParaRPr lang="en-US" dirty="0"/>
          </a:p>
          <a:p>
            <a:r>
              <a:rPr lang="es-ES" b="1" dirty="0"/>
              <a:t>Escuchar o prestar atención para comprender el significado</a:t>
            </a:r>
            <a:r>
              <a:rPr lang="es-ES" dirty="0"/>
              <a:t>: También es importante escuchar lo que hay detrás de las palabras, lo que la persona realmente desea decir. Preste atención a lo que la persona valora, lo que necesita y cómo se siente. En una situación de transferencia de una explotación agrícola o ganadera, prestar atención al significado puede requerir muchas conversaciones y tomar varios años.  </a:t>
            </a:r>
          </a:p>
          <a:p>
            <a:endParaRPr lang="en-US" dirty="0"/>
          </a:p>
          <a:p>
            <a:r>
              <a:rPr lang="es-ES" b="1" dirty="0"/>
              <a:t>Reflejar lo que oye:</a:t>
            </a:r>
            <a:r>
              <a:rPr lang="es-ES" dirty="0"/>
              <a:t> Por último, refleje y clarifique lo que oye. Puede resumir lo que oyó, diciendo cosas como "parece que lo que dices es....", "lo que te oigo decir es..." o "me gusta tu idea </a:t>
            </a:r>
            <a:r>
              <a:rPr lang="es-ES"/>
              <a:t>de...“. Pídale </a:t>
            </a:r>
            <a:r>
              <a:rPr lang="es-ES" dirty="0"/>
              <a:t>a la persona que le clarifique</a:t>
            </a:r>
            <a:r>
              <a:rPr lang="es-ES" baseline="0" dirty="0"/>
              <a:t> </a:t>
            </a:r>
            <a:r>
              <a:rPr lang="es-ES" dirty="0"/>
              <a:t>cualquier cosa que no haya entendido bien. El truco es no añadir su propia experiencia ni su propio juicio sobre la situación de la persona , sino escuchar su experiencia. </a:t>
            </a:r>
          </a:p>
        </p:txBody>
      </p:sp>
      <p:sp>
        <p:nvSpPr>
          <p:cNvPr id="4" name="Slide Number Placeholder 3"/>
          <p:cNvSpPr>
            <a:spLocks noGrp="1"/>
          </p:cNvSpPr>
          <p:nvPr>
            <p:ph type="sldNum" sz="quarter" idx="5"/>
          </p:nvPr>
        </p:nvSpPr>
        <p:spPr/>
        <p:txBody>
          <a:bodyPr/>
          <a:lstStyle/>
          <a:p>
            <a:fld id="{66CC627B-5378-4ED6-A4E9-20C60AB2BC87}" type="slidenum">
              <a:rPr lang="en-US"/>
              <a:pPr/>
              <a:t>20</a:t>
            </a:fld>
            <a:endParaRPr lang="en-US" dirty="0"/>
          </a:p>
        </p:txBody>
      </p:sp>
      <p:sp>
        <p:nvSpPr>
          <p:cNvPr id="7" name="Slide Image Placeholder 6">
            <a:extLst>
              <a:ext uri="{FF2B5EF4-FFF2-40B4-BE49-F238E27FC236}">
                <a16:creationId xmlns:a16="http://schemas.microsoft.com/office/drawing/2014/main" id="{F12426DF-D47C-AE75-57DD-CDD6581DB7AE}"/>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10374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s-ES" u="sng" dirty="0"/>
              <a:t>Actividad práctica</a:t>
            </a:r>
          </a:p>
          <a:p>
            <a:endParaRPr lang="en-US" u="sng" dirty="0"/>
          </a:p>
          <a:p>
            <a:r>
              <a:rPr lang="es-ES" u="sng" dirty="0"/>
              <a:t>Instrucciones para el(la) capacitador(a): </a:t>
            </a:r>
          </a:p>
          <a:p>
            <a:r>
              <a:rPr lang="es-ES" i="1" dirty="0"/>
              <a:t>Anime a los participantes a reflexionar sobre lo que</a:t>
            </a:r>
            <a:r>
              <a:rPr lang="es-ES" i="1" baseline="0" dirty="0"/>
              <a:t> </a:t>
            </a:r>
            <a:r>
              <a:rPr lang="es-ES" i="1" dirty="0"/>
              <a:t>es una comunicación eficaz para ellos y qué es eficaz para sus audiencias.  Pídales que den ejemplos concretos de comunicación verbal y no verbal. </a:t>
            </a:r>
          </a:p>
          <a:p>
            <a:endParaRPr lang="en-US" i="1" dirty="0"/>
          </a:p>
          <a:p>
            <a:r>
              <a:rPr lang="es-ES" i="1" dirty="0"/>
              <a:t>El objetivo es dar a las personas la oportunidad de aceptar el hecho de que todos nos comunicamos de forma diferente y </a:t>
            </a:r>
            <a:r>
              <a:rPr lang="es-ES" b="1" i="1" dirty="0"/>
              <a:t>respetar</a:t>
            </a:r>
            <a:r>
              <a:rPr lang="es-ES" i="1" dirty="0"/>
              <a:t> el hecho de que la gente aborda la comunicación de maneras diferentes. Anímelas a encontrar puntos en común, incluso cuando las definiciones de la comunicación puedan ser diferentes. </a:t>
            </a:r>
          </a:p>
          <a:p>
            <a:endParaRPr lang="en-US" i="1" dirty="0"/>
          </a:p>
          <a:p>
            <a:r>
              <a:rPr lang="es-ES" i="1" dirty="0"/>
              <a:t>Reconozca que este proceso puede resultar frustrante para las personas de color, las mujeres, las personas con discapacidades, las personas que empiezan en la agricultura con poca experiencia y que tradicionalmente quedaron al margen de la propiedad de las tierras y de las oportunidades de capital. También puede ser frustrante para las personas que simplemente se comunican de forma diferente.  La comunicación "eficaz" puede ser algo en lo que la gente se frustra y renuncia a perseguir su visión o a continuar una negociación. Deje espacio para expresar esas frustraciones si llegan a producirse y vuelva a centrarse en la importancia de las historias auténticas de los participantes y de encontrar puntos en común en la comunicación. La agricultura y la ganadería, así como el amor por ellas, pueden ser una buena manera de encontrar puntos en común y crear empatía. </a:t>
            </a:r>
          </a:p>
          <a:p>
            <a:endParaRPr lang="en-US" dirty="0"/>
          </a:p>
          <a:p>
            <a:r>
              <a:rPr lang="es-ES" b="1" dirty="0"/>
              <a:t>Puntos rápidos para el debate : </a:t>
            </a:r>
          </a:p>
          <a:p>
            <a:r>
              <a:rPr lang="es-ES" dirty="0"/>
              <a:t>Utilice preguntas tales como: </a:t>
            </a:r>
          </a:p>
          <a:p>
            <a:pPr marL="177845" indent="-177845">
              <a:buFontTx/>
              <a:buChar char="-"/>
            </a:pPr>
            <a:r>
              <a:rPr lang="es-ES" dirty="0"/>
              <a:t>¿De qué manera recibe mejor usted la información? </a:t>
            </a:r>
          </a:p>
          <a:p>
            <a:pPr marL="177845" indent="-177845">
              <a:buFontTx/>
              <a:buChar char="-"/>
            </a:pPr>
            <a:r>
              <a:rPr lang="es-ES" dirty="0"/>
              <a:t>¿Cómo le comunican algo bien las demás personas? </a:t>
            </a:r>
          </a:p>
          <a:p>
            <a:pPr marL="177845" indent="-177845">
              <a:buFontTx/>
              <a:buChar char="-"/>
            </a:pPr>
            <a:r>
              <a:rPr lang="es-ES" dirty="0"/>
              <a:t>¿Cómo se comunica mejor usted con los demás? </a:t>
            </a:r>
          </a:p>
          <a:p>
            <a:pPr marL="177845" indent="-177845">
              <a:buFontTx/>
              <a:buChar char="-"/>
            </a:pPr>
            <a:r>
              <a:rPr lang="es-ES" dirty="0"/>
              <a:t>En función de sus propias habilidades comunicativas, ¿cómo podría brindarle alguien apoyo a usted?</a:t>
            </a:r>
          </a:p>
          <a:p>
            <a:endParaRPr lang="en-US" dirty="0"/>
          </a:p>
          <a:p>
            <a:r>
              <a:rPr lang="es-ES" dirty="0"/>
              <a:t>Y ahora piense en quiénes podrían ser sus destinatarios</a:t>
            </a:r>
          </a:p>
          <a:p>
            <a:pPr marL="177845" indent="-177845">
              <a:buFontTx/>
              <a:buChar char="-"/>
            </a:pPr>
            <a:r>
              <a:rPr lang="es-ES" dirty="0"/>
              <a:t>¿Cómo podrían recibir información? </a:t>
            </a:r>
          </a:p>
          <a:p>
            <a:pPr marL="177845" indent="-177845">
              <a:buFontTx/>
              <a:buChar char="-"/>
            </a:pPr>
            <a:r>
              <a:rPr lang="es-ES" dirty="0"/>
              <a:t>¿Qué podrían considerar eficaz?</a:t>
            </a:r>
          </a:p>
          <a:p>
            <a:pPr marL="177845" indent="-177845">
              <a:buFontTx/>
              <a:buChar char="-"/>
            </a:pPr>
            <a:r>
              <a:rPr lang="es-ES" dirty="0"/>
              <a:t>¿Cuál sería la mejor manera de comunicarse?</a:t>
            </a:r>
          </a:p>
          <a:p>
            <a:pPr marL="177845" indent="-177845">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t>21</a:t>
            </a:fld>
            <a:endParaRPr lang="en-US" dirty="0"/>
          </a:p>
        </p:txBody>
      </p:sp>
    </p:spTree>
    <p:extLst>
      <p:ext uri="{BB962C8B-B14F-4D97-AF65-F5344CB8AC3E}">
        <p14:creationId xmlns:p14="http://schemas.microsoft.com/office/powerpoint/2010/main" val="439786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En los módulos 2 y 3, hablamos de las personas que tienen un interés o una participación en la situación de transferencia de su explotación, así como del equipo de apoyo que usted creará para ayudarle a hacer realidad su visión. Sus puntos de vista, sus situaciones actuales y sus relaciones con usted son diferentes y es importante que usted entienda a quién le está contando su historia mientras se prepara para hacerlo.</a:t>
            </a:r>
          </a:p>
          <a:p>
            <a:endParaRPr lang="en-US" dirty="0"/>
          </a:p>
          <a:p>
            <a:endParaRPr lang="en-US" dirty="0"/>
          </a:p>
          <a:p>
            <a:pPr defTabSz="948507">
              <a:defRPr/>
            </a:pPr>
            <a:r>
              <a:rPr lang="es-ES" u="sng" dirty="0">
                <a:cs typeface="Calibri"/>
              </a:rPr>
              <a:t>Instrucciones para el(la) capacitador(a): </a:t>
            </a:r>
          </a:p>
          <a:p>
            <a:r>
              <a:rPr lang="es-ES" dirty="0"/>
              <a:t>En esta Parte 3, los participantes pueden seguir con su </a:t>
            </a:r>
            <a:r>
              <a:rPr lang="es-ES" i="1" dirty="0"/>
              <a:t>Hoja de trabajo de Prepararse Para Contar Su Historia. </a:t>
            </a:r>
          </a:p>
          <a:p>
            <a:r>
              <a:rPr lang="es-ES" i="0" dirty="0"/>
              <a:t>En cualquier momento, en esta sección puede pedir la opinión de la audiencia sobre sus audiencias respectivas: quién, por qué, qué, dónde, cuándo y cómo. </a:t>
            </a:r>
          </a:p>
        </p:txBody>
      </p:sp>
      <p:sp>
        <p:nvSpPr>
          <p:cNvPr id="4" name="Slide Number Placeholder 3"/>
          <p:cNvSpPr>
            <a:spLocks noGrp="1"/>
          </p:cNvSpPr>
          <p:nvPr>
            <p:ph type="sldNum" sz="quarter" idx="5"/>
          </p:nvPr>
        </p:nvSpPr>
        <p:spPr/>
        <p:txBody>
          <a:bodyPr/>
          <a:lstStyle/>
          <a:p>
            <a:fld id="{20F99AC1-5AA4-49A2-8A31-29032D8E4CBF}" type="slidenum">
              <a:rPr lang="en-US"/>
              <a:pPr/>
              <a:t>22</a:t>
            </a:fld>
            <a:endParaRPr lang="en-US" dirty="0"/>
          </a:p>
        </p:txBody>
      </p:sp>
      <p:sp>
        <p:nvSpPr>
          <p:cNvPr id="7" name="Slide Image Placeholder 6">
            <a:extLst>
              <a:ext uri="{FF2B5EF4-FFF2-40B4-BE49-F238E27FC236}">
                <a16:creationId xmlns:a16="http://schemas.microsoft.com/office/drawing/2014/main" id="{18497383-5314-5EF8-679D-404510925E19}"/>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694538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Sus relaciones clave son las personas que tienen un mayor interés (o cuota de inversión) en la transferencia de su explotación agrícola o ganadera. Entre ellos podrían figurar el(la) propietario(a) o propietarios de los bienes objeto de la transferencia, el(la) productor(a) o productores entrantes que los adquirirán y otras personas afectadas por la situación: Familiares, empleados, proveedores e incluso vecinos o miembros de la comunidad. </a:t>
            </a:r>
          </a:p>
          <a:p>
            <a:endParaRPr lang="en-US" dirty="0"/>
          </a:p>
          <a:p>
            <a:r>
              <a:rPr lang="es-ES" dirty="0"/>
              <a:t>Los miembros de su equipo son las personas que pueden asesorarle y ayudarle a alcanzar sus objetivos, como un</a:t>
            </a:r>
            <a:r>
              <a:rPr lang="es-ES" dirty="0">
                <a:solidFill>
                  <a:srgbClr val="548A3A"/>
                </a:solidFill>
                <a:latin typeface="Arial"/>
              </a:rPr>
              <a:t>(a)</a:t>
            </a:r>
            <a:r>
              <a:rPr lang="es-ES" dirty="0"/>
              <a:t> contador(a) o un</a:t>
            </a:r>
            <a:r>
              <a:rPr lang="es-ES" dirty="0">
                <a:solidFill>
                  <a:srgbClr val="548A3A"/>
                </a:solidFill>
                <a:latin typeface="Arial"/>
              </a:rPr>
              <a:t>(a)</a:t>
            </a:r>
            <a:r>
              <a:rPr lang="es-ES" dirty="0"/>
              <a:t> abogado</a:t>
            </a:r>
            <a:r>
              <a:rPr lang="es-ES" dirty="0">
                <a:solidFill>
                  <a:srgbClr val="548A3A"/>
                </a:solidFill>
                <a:latin typeface="Arial"/>
              </a:rPr>
              <a:t>(a)</a:t>
            </a:r>
            <a:r>
              <a:rPr lang="es-ES" dirty="0"/>
              <a:t>. Es posible que haya empezado a utilizar la </a:t>
            </a:r>
            <a:r>
              <a:rPr lang="es-ES" i="1" dirty="0"/>
              <a:t>Hoja de Trabajo de Formar Su Equipo</a:t>
            </a:r>
            <a:r>
              <a:rPr lang="es-ES" dirty="0"/>
              <a:t> del Módulo 2. </a:t>
            </a:r>
          </a:p>
          <a:p>
            <a:endParaRPr lang="en-US" dirty="0"/>
          </a:p>
          <a:p>
            <a:r>
              <a:rPr lang="es-ES" dirty="0"/>
              <a:t>Es importante comprender con quién se dispone a compartir su historia y por qué es una audiencia clave con la que hay que comunicarse. A quien usted se vaya a dirigir determinará cómo y qué debe preparar. Puede que tenga que presentar su visión </a:t>
            </a:r>
            <a:r>
              <a:rPr lang="es-ES"/>
              <a:t>a un(a) </a:t>
            </a:r>
            <a:r>
              <a:rPr lang="es-ES" dirty="0"/>
              <a:t>prestamista o a una organización propietaria de tierras. O puede que necesite hablar de su visión y sus objetivos con su familia o </a:t>
            </a:r>
            <a:r>
              <a:rPr lang="es-ES"/>
              <a:t>con algún(a) propietario(a) </a:t>
            </a:r>
            <a:r>
              <a:rPr lang="es-ES" dirty="0"/>
              <a:t>de la comunidad. Si es usted propietario(a) de tierras, puede que necesite compartir su visión con una organización, un(a) prestamista o con un(a) productor(a) entrante que podría o no estar relacionado(a) con usted.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23</a:t>
            </a:fld>
            <a:endParaRPr lang="en-US" dirty="0"/>
          </a:p>
        </p:txBody>
      </p:sp>
      <p:sp>
        <p:nvSpPr>
          <p:cNvPr id="7" name="Slide Image Placeholder 6">
            <a:extLst>
              <a:ext uri="{FF2B5EF4-FFF2-40B4-BE49-F238E27FC236}">
                <a16:creationId xmlns:a16="http://schemas.microsoft.com/office/drawing/2014/main" id="{737C3AFE-6B9B-E229-35F7-C9831335EB04}"/>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944998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La forma de adaptar sus visiones, valores y objetivos depende de su audiencia. </a:t>
            </a:r>
          </a:p>
          <a:p>
            <a:pPr marL="266768" indent="-266768">
              <a:spcBef>
                <a:spcPct val="20000"/>
              </a:spcBef>
            </a:pPr>
            <a:r>
              <a:rPr lang="es-ES" dirty="0"/>
              <a:t>¿Qué necesita saber sobre su audiencia?</a:t>
            </a:r>
          </a:p>
          <a:p>
            <a:pPr marL="266768" indent="-266768">
              <a:spcBef>
                <a:spcPct val="20000"/>
              </a:spcBef>
            </a:pPr>
            <a:r>
              <a:rPr lang="es-ES" dirty="0"/>
              <a:t>¿Qué desean o necesitan?</a:t>
            </a:r>
          </a:p>
          <a:p>
            <a:pPr marL="266768" indent="-266768">
              <a:spcBef>
                <a:spcPct val="20000"/>
              </a:spcBef>
            </a:pPr>
            <a:r>
              <a:rPr lang="es-ES" dirty="0"/>
              <a:t>¿Cuáles son sus puntos de vista generacionales y culturales?</a:t>
            </a:r>
          </a:p>
          <a:p>
            <a:pPr marL="266768" indent="-266768">
              <a:spcBef>
                <a:spcPct val="20000"/>
              </a:spcBef>
            </a:pPr>
            <a:endParaRPr lang="en-US" dirty="0">
              <a:cs typeface="Calibri"/>
            </a:endParaRPr>
          </a:p>
          <a:p>
            <a:pPr marL="266768" indent="-266768">
              <a:spcBef>
                <a:spcPct val="20000"/>
              </a:spcBef>
            </a:pPr>
            <a:endParaRPr lang="en-US" u="sng"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24</a:t>
            </a:fld>
            <a:endParaRPr lang="en-US" dirty="0"/>
          </a:p>
        </p:txBody>
      </p:sp>
      <p:sp>
        <p:nvSpPr>
          <p:cNvPr id="7" name="Slide Image Placeholder 6">
            <a:extLst>
              <a:ext uri="{FF2B5EF4-FFF2-40B4-BE49-F238E27FC236}">
                <a16:creationId xmlns:a16="http://schemas.microsoft.com/office/drawing/2014/main" id="{70259324-A25D-BD54-4D4F-D9B5E0A1A2CC}"/>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91015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Una vez que haya delimitado a su audiencia y lo que sabe de sus conocimientos e intereses, tendrá que determinar dónde, cuándo y cómo piensa comunicarse con ellos. </a:t>
            </a:r>
          </a:p>
          <a:p>
            <a:endParaRPr lang="en-US" dirty="0"/>
          </a:p>
          <a:p>
            <a:r>
              <a:rPr lang="es-ES" dirty="0"/>
              <a:t>A medida que vaya perfeccionando la forma de llegarle eficazmente a su audiencia, tenga en cuenta los plazos concretos que debe cumplir. Por ejemplo, si espera haber completado una transición para el inicio de la siguiente temporada de cultivo, puede tener una necesidad diferente en agosto que en febrero. </a:t>
            </a:r>
          </a:p>
          <a:p>
            <a:endParaRPr lang="en-US" dirty="0"/>
          </a:p>
          <a:p>
            <a:r>
              <a:rPr lang="es-ES" dirty="0"/>
              <a:t>En función de las preferencias de la audiencia, y para asegurarse de que avanza hacia sus objetivos en el plazo necesario, puede que tenga que prepararse para utilizar distintos tipos de canales de comunicación, tales como páginas web, planes de negocio, cartas formales, llamadas telefónicas o reuniones en persona. </a:t>
            </a:r>
          </a:p>
          <a:p>
            <a:endParaRPr lang="en-US" dirty="0"/>
          </a:p>
          <a:p>
            <a:r>
              <a:rPr lang="es-ES" dirty="0"/>
              <a:t>Trabajaremos más sobre esto en el próximo taller.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25</a:t>
            </a:fld>
            <a:endParaRPr lang="en-US" dirty="0"/>
          </a:p>
        </p:txBody>
      </p:sp>
      <p:sp>
        <p:nvSpPr>
          <p:cNvPr id="7" name="Slide Image Placeholder 6">
            <a:extLst>
              <a:ext uri="{FF2B5EF4-FFF2-40B4-BE49-F238E27FC236}">
                <a16:creationId xmlns:a16="http://schemas.microsoft.com/office/drawing/2014/main" id="{5DFCA7AA-7839-F0F3-8456-4B28D6F4C4BE}"/>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198601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p:txBody>
          <a:bodyPr/>
          <a:lstStyle/>
          <a:p>
            <a:r>
              <a:rPr lang="es-ES" u="sng" dirty="0"/>
              <a:t>Instrucciones para el(la) capacitador(a):</a:t>
            </a:r>
          </a:p>
          <a:p>
            <a:r>
              <a:rPr lang="es-ES" b="0" u="none" dirty="0"/>
              <a:t>Dé tiempo a los participantes para que llenen la página 1 de la </a:t>
            </a:r>
            <a:r>
              <a:rPr lang="es-ES" b="0" i="1" u="none" dirty="0"/>
              <a:t>Hoja de Trabajo </a:t>
            </a:r>
            <a:r>
              <a:rPr lang="es-ES" i="1" dirty="0"/>
              <a:t>de </a:t>
            </a:r>
            <a:r>
              <a:rPr lang="es-ES" b="0" i="1" u="none" dirty="0"/>
              <a:t>Prepararse Para Contar Su Historia. </a:t>
            </a:r>
            <a:r>
              <a:rPr lang="es-ES" b="0" i="0" u="none" dirty="0"/>
              <a:t>El objetivo de esta sección es </a:t>
            </a:r>
            <a:r>
              <a:rPr lang="es-ES" dirty="0"/>
              <a:t>ayudarlos </a:t>
            </a:r>
            <a:r>
              <a:rPr lang="es-ES" b="0" i="0" u="none" dirty="0"/>
              <a:t>a identificar las audiencias con las que pueden necesitar conversar, lo que pueden saber sobre ellas y las formas de comunicarse con ellas. </a:t>
            </a:r>
          </a:p>
          <a:p>
            <a:endParaRPr lang="en-US" u="sng" dirty="0"/>
          </a:p>
          <a:p>
            <a:r>
              <a:rPr lang="es-ES" u="none" dirty="0"/>
              <a:t>Si hay tiempo, puede abrirse </a:t>
            </a:r>
            <a:r>
              <a:rPr lang="es-ES" dirty="0"/>
              <a:t>al debate </a:t>
            </a:r>
            <a:r>
              <a:rPr lang="es-ES" u="none" dirty="0"/>
              <a:t>y a </a:t>
            </a:r>
            <a:r>
              <a:rPr lang="es-ES" dirty="0"/>
              <a:t>compartir </a:t>
            </a:r>
            <a:r>
              <a:rPr lang="es-ES" u="none" dirty="0"/>
              <a:t>las ideas </a:t>
            </a:r>
            <a:r>
              <a:rPr lang="es-ES" dirty="0"/>
              <a:t>en </a:t>
            </a:r>
            <a:r>
              <a:rPr lang="es-ES" u="none" dirty="0"/>
              <a:t>grupo. </a:t>
            </a:r>
          </a:p>
          <a:p>
            <a:endParaRPr lang="en-US" u="none" dirty="0"/>
          </a:p>
          <a:p>
            <a:r>
              <a:rPr lang="es-ES" u="none" dirty="0"/>
              <a:t>La tabla de la página 1 puede resultar abrumadora para los aprendices de inglés o para quienes tengan un nivel de alfabetización limitado. Puede </a:t>
            </a:r>
            <a:r>
              <a:rPr lang="es-ES" dirty="0"/>
              <a:t>adaptarla </a:t>
            </a:r>
            <a:r>
              <a:rPr lang="es-ES" u="none" dirty="0"/>
              <a:t>para que sea una actividad de discusión y de juego de </a:t>
            </a:r>
            <a:r>
              <a:rPr lang="es-ES" dirty="0"/>
              <a:t>roles</a:t>
            </a:r>
            <a:r>
              <a:rPr lang="es-ES" u="none" dirty="0"/>
              <a:t>. Puede dar ejemplos de los tipos de "Quién" podría estar involucrado. Discuta el "por qué", la "personalidad" y los "valores" y luego asigne a dos estudiantes que mantengan una conversación </a:t>
            </a:r>
            <a:r>
              <a:rPr lang="es-ES" dirty="0"/>
              <a:t>interpretando </a:t>
            </a:r>
            <a:r>
              <a:rPr lang="es-ES" u="none" dirty="0"/>
              <a:t>los distintos </a:t>
            </a:r>
            <a:r>
              <a:rPr lang="es-ES" dirty="0"/>
              <a:t>roles</a:t>
            </a:r>
            <a:r>
              <a:rPr lang="es-ES" u="none" dirty="0"/>
              <a:t>. </a:t>
            </a:r>
          </a:p>
          <a:p>
            <a:endParaRPr lang="en-US" u="sng" dirty="0"/>
          </a:p>
        </p:txBody>
      </p:sp>
      <p:sp>
        <p:nvSpPr>
          <p:cNvPr id="4" name="Slide Number Placeholder 3"/>
          <p:cNvSpPr>
            <a:spLocks noGrp="1"/>
          </p:cNvSpPr>
          <p:nvPr>
            <p:ph type="sldNum" sz="quarter" idx="5"/>
          </p:nvPr>
        </p:nvSpPr>
        <p:spPr/>
        <p:txBody>
          <a:bodyPr/>
          <a:lstStyle/>
          <a:p>
            <a:fld id="{F33232BA-6C0C-4670-90D1-18704CB5AC04}" type="slidenum">
              <a:rPr lang="en-US" smtClean="0"/>
              <a:t>26</a:t>
            </a:fld>
            <a:endParaRPr lang="en-US" dirty="0"/>
          </a:p>
        </p:txBody>
      </p:sp>
    </p:spTree>
    <p:extLst>
      <p:ext uri="{BB962C8B-B14F-4D97-AF65-F5344CB8AC3E}">
        <p14:creationId xmlns:p14="http://schemas.microsoft.com/office/powerpoint/2010/main" val="2068730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que clarificó quién necesita entender sus valores, sus visiones y sus objetivos, junto con las consideraciones sobre cómo prepararse, es el momento de considerar y practicar cómo adaptar y refinar su historia en función de la(s) audiencia(s) específica(s) a la(s) que intenta llegar. </a:t>
            </a:r>
          </a:p>
        </p:txBody>
      </p:sp>
      <p:sp>
        <p:nvSpPr>
          <p:cNvPr id="4" name="Slide Number Placeholder 3"/>
          <p:cNvSpPr>
            <a:spLocks noGrp="1"/>
          </p:cNvSpPr>
          <p:nvPr>
            <p:ph type="sldNum" sz="quarter" idx="5"/>
          </p:nvPr>
        </p:nvSpPr>
        <p:spPr/>
        <p:txBody>
          <a:bodyPr/>
          <a:lstStyle/>
          <a:p>
            <a:fld id="{20F99AC1-5AA4-49A2-8A31-29032D8E4CBF}" type="slidenum">
              <a:rPr lang="en-US"/>
              <a:pPr/>
              <a:t>27</a:t>
            </a:fld>
            <a:endParaRPr lang="en-US" dirty="0"/>
          </a:p>
        </p:txBody>
      </p:sp>
      <p:sp>
        <p:nvSpPr>
          <p:cNvPr id="7" name="Slide Image Placeholder 6">
            <a:extLst>
              <a:ext uri="{FF2B5EF4-FFF2-40B4-BE49-F238E27FC236}">
                <a16:creationId xmlns:a16="http://schemas.microsoft.com/office/drawing/2014/main" id="{7394FC36-D0EA-1165-F9E1-3D442126DDE1}"/>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918550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En la </a:t>
            </a:r>
            <a:r>
              <a:rPr lang="es-ES" i="1" dirty="0"/>
              <a:t>Hoja de Trabajo Prepararse Para Contar Su Historia </a:t>
            </a:r>
            <a:r>
              <a:rPr lang="es-ES" dirty="0"/>
              <a:t>usted reflexionó sobre:  ¿Cuáles son sus audiencias? ¿Quién necesita oír su historia? Y ¿qué sabe de ellos? </a:t>
            </a:r>
          </a:p>
          <a:p>
            <a:endParaRPr lang="en-US" dirty="0">
              <a:cs typeface="Calibri"/>
            </a:endParaRPr>
          </a:p>
          <a:p>
            <a:r>
              <a:rPr lang="es-ES" dirty="0"/>
              <a:t>Ya sea que se dirija a una entidad bancaria, un miembro de la comunidad o un familiar es importante poder compartir sus valores, visiones, objetivos y su historia de una manera que resuene con su audiencia, manteniéndose fiel a quién es usted. </a:t>
            </a:r>
          </a:p>
          <a:p>
            <a:endParaRPr lang="en-US" dirty="0">
              <a:cs typeface="Calibri" panose="020F0502020204030204"/>
            </a:endParaRPr>
          </a:p>
          <a:p>
            <a:r>
              <a:rPr lang="es-ES" dirty="0"/>
              <a:t>Dependiendo de su audiencia y del tipo de presentación que haga, puede disponer de un minuto o menos o tener tiempo de sobra para presentar el cuadro completo. Los elementos de la historia en los que se centre o la forma de transmitirla pueden cambiar en función de la audiencia a la que se dirige, pero también de las acciones que usted desea que lleven a cabo. </a:t>
            </a:r>
          </a:p>
          <a:p>
            <a:endParaRPr lang="en-US" dirty="0"/>
          </a:p>
          <a:p>
            <a:r>
              <a:rPr lang="es-ES" dirty="0"/>
              <a:t>Adaptar la forma de contar su historia no cambia sus valores, visiones y objetivos para una audiencia, sino que </a:t>
            </a:r>
            <a:r>
              <a:rPr lang="es-ES" b="1" dirty="0"/>
              <a:t>centra </a:t>
            </a:r>
            <a:r>
              <a:rPr lang="es-ES" dirty="0"/>
              <a:t>su atención en los elementos más importantes para el papel que desempeñarán en el proceso de transferencia de su explotación agrícola o ganadera. </a:t>
            </a:r>
          </a:p>
          <a:p>
            <a:endParaRPr lang="en-US" dirty="0"/>
          </a:p>
          <a:p>
            <a:r>
              <a:rPr lang="es-ES" dirty="0"/>
              <a:t>Dependiendo de con quién esté hablando, también puede llevar un plan de negocios o una imagen para centrar su atención, especialmente si una acción depende del tiempo. Esto puede ayudar a dar vida a su visión y contar su historia de forma convincente.  (Recuerde la actividad con imágenes que utilizamos al principio de este taller). </a:t>
            </a:r>
          </a:p>
          <a:p>
            <a:endParaRPr lang="en-US" dirty="0"/>
          </a:p>
          <a:p>
            <a:r>
              <a:rPr lang="es-ES" dirty="0"/>
              <a:t>Cuando piense en adaptar su historia, piense en qué puede </a:t>
            </a:r>
            <a:r>
              <a:rPr lang="es-ES" b="1" dirty="0"/>
              <a:t>inspirar </a:t>
            </a:r>
            <a:r>
              <a:rPr lang="es-ES" b="0" dirty="0"/>
              <a:t>a esa persona o personas concretas para que le presten el apoyo que le gustaría recibir de ellas. </a:t>
            </a:r>
          </a:p>
          <a:p>
            <a:endParaRPr lang="en-US" dirty="0"/>
          </a:p>
          <a:p>
            <a:r>
              <a:rPr lang="es-ES" u="sng" dirty="0">
                <a:cs typeface="Calibri"/>
              </a:rPr>
              <a:t>Instrucciones para el(la) capacitador(a):</a:t>
            </a:r>
          </a:p>
          <a:p>
            <a:r>
              <a:rPr lang="es-ES" dirty="0"/>
              <a:t>Opcional: Proporcionar un ejemplo: se adaptará y perfeccionará si habla con un prestamista o con un familiar, con un vecino o con un desconocido.</a:t>
            </a:r>
          </a:p>
          <a:p>
            <a:endParaRPr lang="en-US" i="1" dirty="0"/>
          </a:p>
          <a:p>
            <a:r>
              <a:rPr lang="es-ES" i="1" dirty="0"/>
              <a:t>Especialmente para las personas de color, las mujeres y todas las personas que han sido excluidas de las tierras y de las oportunidades de capital, ser ellas mismas puede ser delicado si han sufrido discriminación.  En función de su audiencia, considere cómo reconocerla y cómo dejar espacio para verbalizar estos retos.</a:t>
            </a:r>
          </a:p>
        </p:txBody>
      </p:sp>
      <p:sp>
        <p:nvSpPr>
          <p:cNvPr id="4" name="Slide Number Placeholder 3"/>
          <p:cNvSpPr>
            <a:spLocks noGrp="1"/>
          </p:cNvSpPr>
          <p:nvPr>
            <p:ph type="sldNum" sz="quarter" idx="5"/>
          </p:nvPr>
        </p:nvSpPr>
        <p:spPr/>
        <p:txBody>
          <a:bodyPr/>
          <a:lstStyle/>
          <a:p>
            <a:fld id="{F33232BA-6C0C-4670-90D1-18704CB5AC04}" type="slidenum">
              <a:rPr lang="en-US" smtClean="0"/>
              <a:pPr/>
              <a:t>28</a:t>
            </a:fld>
            <a:endParaRPr lang="en-US" dirty="0"/>
          </a:p>
        </p:txBody>
      </p:sp>
      <p:sp>
        <p:nvSpPr>
          <p:cNvPr id="7" name="Slide Image Placeholder 6">
            <a:extLst>
              <a:ext uri="{FF2B5EF4-FFF2-40B4-BE49-F238E27FC236}">
                <a16:creationId xmlns:a16="http://schemas.microsoft.com/office/drawing/2014/main" id="{A124D2FC-4677-DB32-2ABD-EF04E0C9AA86}"/>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569290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55600" y="2272415"/>
            <a:ext cx="6604000" cy="7328785"/>
          </a:xfrm>
        </p:spPr>
        <p:txBody>
          <a:bodyPr/>
          <a:lstStyle/>
          <a:p>
            <a:r>
              <a:rPr lang="es-ES" sz="1100" u="sng" dirty="0"/>
              <a:t>Instrucciones para el(la) capacitador(a)</a:t>
            </a:r>
          </a:p>
          <a:p>
            <a:r>
              <a:rPr lang="es-ES" sz="1100" i="1" dirty="0"/>
              <a:t>Especialmente para las personas de color, las mujeres y todas las personas que han sido excluidas de las tierras y de las oportunidades de capital, ser ellas mismas puede ser delicado si han sufrido discriminación.  En función de su audiencia, considere cómo reconocerla y cómo dejar espacio para verbalizar estos retos.</a:t>
            </a:r>
          </a:p>
          <a:p>
            <a:r>
              <a:rPr lang="es-ES" sz="1100" dirty="0"/>
              <a:t>______________</a:t>
            </a:r>
          </a:p>
          <a:p>
            <a:pPr defTabSz="948507">
              <a:defRPr/>
            </a:pPr>
            <a:endParaRPr lang="en-US" sz="1100" dirty="0"/>
          </a:p>
          <a:p>
            <a:pPr defTabSz="948507">
              <a:defRPr/>
            </a:pPr>
            <a:r>
              <a:rPr lang="es-ES" sz="1100" dirty="0"/>
              <a:t>Para inspirar a su audiencia a pasar a la acción, deberá poner en práctica las habilidades de comunicación eficaz de las que hablamos antes. </a:t>
            </a:r>
          </a:p>
          <a:p>
            <a:pPr marL="177845" indent="-177845" defTabSz="948507">
              <a:buFontTx/>
              <a:buChar char="-"/>
              <a:defRPr/>
            </a:pPr>
            <a:r>
              <a:rPr lang="es-ES" sz="1100" dirty="0"/>
              <a:t>Buenas aptitudes verbales: Elegir el canal ideal, utilizar un lenguaje sencillo, saber lo que desea decir y corregir o practicar. </a:t>
            </a:r>
          </a:p>
          <a:p>
            <a:pPr marL="177845" indent="-177845" defTabSz="948507">
              <a:buFontTx/>
              <a:buChar char="-"/>
              <a:defRPr/>
            </a:pPr>
            <a:r>
              <a:rPr lang="es-ES" sz="1100" dirty="0"/>
              <a:t>Y buenas habilidades no verbales: Conocer a la audiencia, estar consciente del lenguaje corporal, las expresiones faciales y el contacto visual. </a:t>
            </a:r>
          </a:p>
          <a:p>
            <a:pPr defTabSz="948507">
              <a:defRPr/>
            </a:pPr>
            <a:endParaRPr lang="en-US" sz="1100" dirty="0"/>
          </a:p>
          <a:p>
            <a:pPr defTabSz="948507">
              <a:defRPr/>
            </a:pPr>
            <a:r>
              <a:rPr lang="es-ES" sz="1100" dirty="0"/>
              <a:t>Esos conocimientos básicos le ayudarán. Pero para inspirar a pasar a la acción también debe ser convincente para su audiencia específica. Para alcanzar sus objetivos, adaptará su historia y la presentará de forma que no sólo aporte, sino que también inspire. </a:t>
            </a:r>
          </a:p>
          <a:p>
            <a:pPr defTabSz="948507">
              <a:defRPr/>
            </a:pPr>
            <a:endParaRPr lang="en-US" sz="1100" dirty="0"/>
          </a:p>
          <a:p>
            <a:r>
              <a:rPr lang="es-ES" sz="1100" dirty="0"/>
              <a:t>En la transferencia de tierras, usted desea comunicar para convencer a su audiencia de que apoye sus objetivos y emprenda acciones en consonancia con sus valores y su visión. </a:t>
            </a:r>
          </a:p>
          <a:p>
            <a:endParaRPr lang="en-US" sz="1100" dirty="0">
              <a:cs typeface="Calibri" panose="020F0502020204030204"/>
            </a:endParaRPr>
          </a:p>
          <a:p>
            <a:pPr lvl="0"/>
            <a:r>
              <a:rPr lang="es-ES" sz="1100" b="1" dirty="0"/>
              <a:t>ENTENDER: </a:t>
            </a:r>
            <a:r>
              <a:rPr lang="es-ES" sz="1100" dirty="0"/>
              <a:t>Como aprendimos antes, hay que empezar por entender: ¿Quién es su audiencia y por qué usted se le dirige? ¿Qué desea usted de ellos? ¿Qué es lo que ellos desean? ¿Cómo satisfarán las ideas de usted las necesidades de ellos? </a:t>
            </a:r>
          </a:p>
          <a:p>
            <a:endParaRPr lang="en-US" sz="1100" dirty="0"/>
          </a:p>
          <a:p>
            <a:pPr defTabSz="948507">
              <a:defRPr/>
            </a:pPr>
            <a:r>
              <a:rPr lang="es-ES" sz="1100" b="1" dirty="0"/>
              <a:t>EXPRESAR: </a:t>
            </a:r>
            <a:r>
              <a:rPr lang="es-ES" sz="1100" dirty="0"/>
              <a:t>Ser nosotros mismos es fundamental. Ésta puede ser una de las partes más difíciles, dependiendo de su comodidad y de la dinámica de la situación. Es útil empezar con una historia personal que ilustre lo que usted desea que su audiencia capte de la conversación. Cuanta más pasión muestre, más posibilidades tendrá de captar su atención. También puede ser beneficioso el uso de imágenes visuales, ya que despiertan la empatía de un modo que las palabras o los datos y las cifras no consiguen.  Cuando presente sus ideas, recuerde que debemos ser sinceros y positivos. El entusiasmo y la claridad le harán bien.  Sea como sea que adapte su historia, usted debe expresar sus ideas de forma clara y sencilla. La sencillez ayudará a su audiencia a entenderle a usted y lo que usted desea que ellos hagan. Por tanto, mantenga las cosas sencillas y explíquelas con claridad. </a:t>
            </a:r>
          </a:p>
          <a:p>
            <a:endParaRPr lang="en-US" sz="1100" dirty="0"/>
          </a:p>
          <a:p>
            <a:r>
              <a:rPr lang="es-ES" sz="1100" b="1" dirty="0"/>
              <a:t>PRESTAR ATENCIÓN: </a:t>
            </a:r>
            <a:r>
              <a:rPr lang="es-ES" sz="1100" dirty="0"/>
              <a:t>La comunicación depende en gran medida de lo que se oye. Escuche para que su comunicación sea receptiva. Preste atención a lo que dicen, tanto sus palabras como su lenguaje corporal. </a:t>
            </a:r>
          </a:p>
          <a:p>
            <a:endParaRPr lang="en-US" sz="1100" dirty="0"/>
          </a:p>
          <a:p>
            <a:r>
              <a:rPr lang="es-ES" sz="1100" dirty="0"/>
              <a:t>La comunicación no es una vía de un solo sentido, es un diálogo.  Aunque es importante preparar lo que se desea decir, también lo es prestar atención a la audiencia y estar preparados para recibir comentarios y preguntas. </a:t>
            </a:r>
          </a:p>
          <a:p>
            <a:endParaRPr lang="en-US" sz="1100" dirty="0"/>
          </a:p>
          <a:p>
            <a:endParaRPr lang="en-US" sz="1100" dirty="0"/>
          </a:p>
          <a:p>
            <a:endParaRPr lang="en-US" sz="1100" dirty="0"/>
          </a:p>
          <a:p>
            <a:pPr lvl="0"/>
            <a:endParaRPr lang="en-US" sz="1100" dirty="0"/>
          </a:p>
        </p:txBody>
      </p:sp>
      <p:sp>
        <p:nvSpPr>
          <p:cNvPr id="4" name="Slide Number Placeholder 3"/>
          <p:cNvSpPr>
            <a:spLocks noGrp="1"/>
          </p:cNvSpPr>
          <p:nvPr>
            <p:ph type="sldNum" sz="quarter" idx="5"/>
          </p:nvPr>
        </p:nvSpPr>
        <p:spPr/>
        <p:txBody>
          <a:bodyPr/>
          <a:lstStyle/>
          <a:p>
            <a:fld id="{F33232BA-6C0C-4670-90D1-18704CB5AC04}" type="slidenum">
              <a:rPr lang="en-US"/>
              <a:pPr/>
              <a:t>29</a:t>
            </a:fld>
            <a:endParaRPr lang="en-US" dirty="0"/>
          </a:p>
        </p:txBody>
      </p:sp>
      <p:sp>
        <p:nvSpPr>
          <p:cNvPr id="7" name="Slide Image Placeholder 6">
            <a:extLst>
              <a:ext uri="{FF2B5EF4-FFF2-40B4-BE49-F238E27FC236}">
                <a16:creationId xmlns:a16="http://schemas.microsoft.com/office/drawing/2014/main" id="{363F27BB-6B8C-C578-0C4E-8DE5148B40C6}"/>
              </a:ext>
            </a:extLst>
          </p:cNvPr>
          <p:cNvSpPr>
            <a:spLocks noGrp="1" noRot="1" noChangeAspect="1"/>
          </p:cNvSpPr>
          <p:nvPr>
            <p:ph type="sldImg"/>
          </p:nvPr>
        </p:nvSpPr>
        <p:spPr>
          <a:xfrm>
            <a:off x="2282825" y="209550"/>
            <a:ext cx="2749550" cy="2062163"/>
          </a:xfrm>
        </p:spPr>
      </p:sp>
    </p:spTree>
    <p:extLst>
      <p:ext uri="{BB962C8B-B14F-4D97-AF65-F5344CB8AC3E}">
        <p14:creationId xmlns:p14="http://schemas.microsoft.com/office/powerpoint/2010/main" val="32037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plan de estudios fue creado por American Farmland Trust con mucha ayuda de un equipo educativo nacional de asesores y un grupo de expertos en la materia. </a:t>
            </a:r>
          </a:p>
          <a:p>
            <a:endParaRPr lang="en-US" dirty="0"/>
          </a:p>
          <a:p>
            <a:r>
              <a:rPr lang="es-ES" dirty="0"/>
              <a:t>Ha sido posible gracias a una subvención del Premio del Programa de Desarrollo de Agricultores y Ganaderos Principiantes del USDA #2020 - 49400 - 3325 con el apoyo adicional de Farm Credit y los miembros de la AFT (</a:t>
            </a:r>
            <a:r>
              <a:rPr lang="es-ES" i="1" dirty="0"/>
              <a:t>Advanced Food Technology</a:t>
            </a:r>
            <a:r>
              <a:rPr lang="es-ES" dirty="0"/>
              <a:t>).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948507">
              <a:defRPr/>
            </a:pPr>
            <a:fld id="{20F99AC1-5AA4-49A2-8A31-29032D8E4CBF}" type="slidenum">
              <a:rPr lang="en-US">
                <a:solidFill>
                  <a:prstClr val="black"/>
                </a:solidFill>
                <a:latin typeface="Calibri" panose="020F0502020204030204"/>
              </a:rPr>
              <a:pPr defTabSz="948507">
                <a:defRPr/>
              </a:pPr>
              <a:t>3</a:t>
            </a:fld>
            <a:endParaRPr lang="en-US" dirty="0">
              <a:solidFill>
                <a:prstClr val="black"/>
              </a:solidFill>
              <a:latin typeface="Calibri" panose="020F0502020204030204"/>
            </a:endParaRPr>
          </a:p>
        </p:txBody>
      </p:sp>
      <p:sp>
        <p:nvSpPr>
          <p:cNvPr id="7" name="Slide Image Placeholder 6">
            <a:extLst>
              <a:ext uri="{FF2B5EF4-FFF2-40B4-BE49-F238E27FC236}">
                <a16:creationId xmlns:a16="http://schemas.microsoft.com/office/drawing/2014/main" id="{ECEF0ED9-9DDE-F553-09BB-3CDC6FA05FBD}"/>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92648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Vamos a pasar a practicar el perfeccionamiento de su historia para una audiencia específica. A modo de recordatorio, estos son los elementos clave de su historia. Practicamos el trabajo a través de estos en su carta a los simpatizantes. Puede remitirse a lo que ya creó aquí, pero esta vez usted esbozará lo que le gustaría decir a una persona o personas específicas.  Ya identificó varias audiencias, así que ahora deberá elegir cuál de ellas.</a:t>
            </a:r>
          </a:p>
        </p:txBody>
      </p:sp>
      <p:sp>
        <p:nvSpPr>
          <p:cNvPr id="4" name="Slide Number Placeholder 3"/>
          <p:cNvSpPr>
            <a:spLocks noGrp="1"/>
          </p:cNvSpPr>
          <p:nvPr>
            <p:ph type="sldNum" sz="quarter" idx="5"/>
          </p:nvPr>
        </p:nvSpPr>
        <p:spPr/>
        <p:txBody>
          <a:bodyPr/>
          <a:lstStyle/>
          <a:p>
            <a:fld id="{F33232BA-6C0C-4670-90D1-18704CB5AC04}" type="slidenum">
              <a:rPr lang="en-US"/>
              <a:pPr/>
              <a:t>30</a:t>
            </a:fld>
            <a:endParaRPr lang="en-US" dirty="0"/>
          </a:p>
        </p:txBody>
      </p:sp>
      <p:sp>
        <p:nvSpPr>
          <p:cNvPr id="7" name="Slide Image Placeholder 6">
            <a:extLst>
              <a:ext uri="{FF2B5EF4-FFF2-40B4-BE49-F238E27FC236}">
                <a16:creationId xmlns:a16="http://schemas.microsoft.com/office/drawing/2014/main" id="{3A4AF8DB-EE47-192A-FB80-B53D016260CC}"/>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640914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cs typeface="Calibri"/>
              </a:rPr>
              <a:t>Actividad de Aplicación</a:t>
            </a:r>
          </a:p>
          <a:p>
            <a:endParaRPr lang="en-US" u="sng" dirty="0"/>
          </a:p>
          <a:p>
            <a:r>
              <a:rPr lang="es-ES" u="sng" dirty="0"/>
              <a:t>Instrucciones para el(la) capacitador(a):</a:t>
            </a:r>
          </a:p>
          <a:p>
            <a:r>
              <a:rPr lang="es-ES" dirty="0"/>
              <a:t>Esta actividad debería durar entre 30 y 45 minutos; dependiendo de la audiencia a la que se dirija, puede dedicarle más o menos tiempo. </a:t>
            </a:r>
          </a:p>
          <a:p>
            <a:endParaRPr lang="en-US" dirty="0"/>
          </a:p>
          <a:p>
            <a:r>
              <a:rPr lang="es-ES" dirty="0"/>
              <a:t>______</a:t>
            </a:r>
          </a:p>
          <a:p>
            <a:endParaRPr lang="en-US" dirty="0"/>
          </a:p>
          <a:p>
            <a:r>
              <a:rPr lang="es-ES" dirty="0"/>
              <a:t>Ahora que ya hemos creado nuestras historias, tenido en cuenta la comunicación eficaz para las diferentes audiencias y conversado sobre las estrategias de comunicación convincentes, usted va a adaptar su historia a una audiencia específica con la que necesite mantener una conversación.... </a:t>
            </a:r>
          </a:p>
          <a:p>
            <a:endParaRPr lang="en-US" dirty="0">
              <a:highlight>
                <a:srgbClr val="FFFFFF"/>
              </a:highlight>
            </a:endParaRPr>
          </a:p>
          <a:p>
            <a:r>
              <a:rPr lang="es-ES" b="0" u="none" dirty="0">
                <a:highlight>
                  <a:srgbClr val="FFFFFF"/>
                </a:highlight>
              </a:rPr>
              <a:t>En primer lugar, complete la </a:t>
            </a:r>
            <a:r>
              <a:rPr lang="es-ES" b="0" i="1" u="none" dirty="0">
                <a:highlight>
                  <a:srgbClr val="FFFFFF"/>
                </a:highlight>
              </a:rPr>
              <a:t>Hoja de Trabajo de Adaptar Su Historia</a:t>
            </a:r>
          </a:p>
          <a:p>
            <a:r>
              <a:rPr lang="es-ES" b="0" i="0" u="none" dirty="0">
                <a:highlight>
                  <a:srgbClr val="FFFFFF"/>
                </a:highlight>
                <a:cs typeface="Calibri"/>
              </a:rPr>
              <a:t>Consulte la primera página de la </a:t>
            </a:r>
            <a:r>
              <a:rPr lang="es-ES" b="0" i="1" u="none" dirty="0">
                <a:highlight>
                  <a:srgbClr val="FFFFFF"/>
                </a:highlight>
                <a:cs typeface="Calibri"/>
              </a:rPr>
              <a:t>Hoja de Trabajo de Prepararse Para Contar Su Historia</a:t>
            </a:r>
          </a:p>
          <a:p>
            <a:pPr lvl="0"/>
            <a:endParaRPr lang="en-US" dirty="0"/>
          </a:p>
          <a:p>
            <a:pPr lvl="0"/>
            <a:r>
              <a:rPr lang="es-ES" dirty="0"/>
              <a:t>Luego volveremos a practicar con un(a) compañero(a).</a:t>
            </a:r>
          </a:p>
          <a:p>
            <a:pPr lvl="0"/>
            <a:endParaRPr lang="en-US" dirty="0"/>
          </a:p>
          <a:p>
            <a:pPr marL="237127" indent="-237127">
              <a:buFont typeface="+mj-lt"/>
              <a:buAutoNum type="arabicPeriod"/>
            </a:pPr>
            <a:r>
              <a:rPr lang="es-ES" dirty="0"/>
              <a:t>Emparéjese con alguien de la clase.</a:t>
            </a:r>
          </a:p>
          <a:p>
            <a:pPr marL="237127" indent="-237127">
              <a:buFont typeface="+mj-lt"/>
              <a:buAutoNum type="arabicPeriod"/>
            </a:pPr>
            <a:r>
              <a:rPr lang="es-ES" dirty="0"/>
              <a:t>En la primera página de la hoja de trabajo, describa su audiencia imaginaria y el escenario en el que se encontraría si se dirigiera a ella. </a:t>
            </a:r>
          </a:p>
          <a:p>
            <a:pPr marL="237127" indent="-237127">
              <a:buFont typeface="+mj-lt"/>
              <a:buAutoNum type="arabicPeriod"/>
            </a:pPr>
            <a:r>
              <a:rPr lang="es-ES" dirty="0"/>
              <a:t>Utilice la descripción que usted creó para presentar su historia a su compañero(a) durante unos 3 minutos. </a:t>
            </a:r>
          </a:p>
          <a:p>
            <a:pPr lvl="1"/>
            <a:r>
              <a:rPr lang="es-ES" dirty="0"/>
              <a:t>Oyentes: Utilicen la </a:t>
            </a:r>
            <a:r>
              <a:rPr lang="es-ES" i="1" dirty="0"/>
              <a:t>Lista de Verificación de Habilidades de Comunicación</a:t>
            </a:r>
            <a:r>
              <a:rPr lang="es-ES" dirty="0"/>
              <a:t> que aparece en el reverso de la hoja de trabajo para recordar las habilidades de las que hablamos hoy. </a:t>
            </a:r>
          </a:p>
          <a:p>
            <a:pPr marL="237127" indent="-237127">
              <a:buFont typeface="+mj-lt"/>
              <a:buAutoNum type="arabicPeriod"/>
            </a:pPr>
            <a:r>
              <a:rPr lang="es-ES" dirty="0"/>
              <a:t>Inviertan los papeles</a:t>
            </a:r>
            <a:r>
              <a:rPr lang="es-ES" baseline="0" dirty="0"/>
              <a:t> </a:t>
            </a:r>
            <a:r>
              <a:rPr lang="es-ES" dirty="0"/>
              <a:t>y repitan.</a:t>
            </a:r>
          </a:p>
          <a:p>
            <a:pPr marL="237127" indent="-237127">
              <a:buFont typeface="+mj-lt"/>
              <a:buAutoNum type="arabicPeriod"/>
            </a:pPr>
            <a:r>
              <a:rPr lang="es-ES" dirty="0"/>
              <a:t>Una vez que ambas personas hayan terminado, reflexionen sobre las estrategias que cada compañero(a) utilizó bien y cuáles podrían mejorar, si las hubiera.  Utilicen la </a:t>
            </a:r>
            <a:r>
              <a:rPr lang="es-ES" i="1" dirty="0"/>
              <a:t>Lista de Verificación de Habilidades de Comunicación</a:t>
            </a:r>
            <a:r>
              <a:rPr lang="es-ES" dirty="0"/>
              <a:t> para tomar notas. </a:t>
            </a:r>
          </a:p>
        </p:txBody>
      </p:sp>
      <p:sp>
        <p:nvSpPr>
          <p:cNvPr id="4" name="Slide Number Placeholder 3"/>
          <p:cNvSpPr>
            <a:spLocks noGrp="1"/>
          </p:cNvSpPr>
          <p:nvPr>
            <p:ph type="sldNum" sz="quarter" idx="5"/>
          </p:nvPr>
        </p:nvSpPr>
        <p:spPr/>
        <p:txBody>
          <a:bodyPr/>
          <a:lstStyle/>
          <a:p>
            <a:fld id="{40E1B273-56CD-47AF-87D4-4F76D83E5209}" type="slidenum">
              <a:rPr lang="en-US"/>
              <a:pPr/>
              <a:t>31</a:t>
            </a:fld>
            <a:endParaRPr lang="en-US" dirty="0"/>
          </a:p>
        </p:txBody>
      </p:sp>
      <p:sp>
        <p:nvSpPr>
          <p:cNvPr id="7" name="Slide Image Placeholder 6">
            <a:extLst>
              <a:ext uri="{FF2B5EF4-FFF2-40B4-BE49-F238E27FC236}">
                <a16:creationId xmlns:a16="http://schemas.microsoft.com/office/drawing/2014/main" id="{8D99F7AE-BCF1-D7BF-D460-10A2950BC1A7}"/>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563515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33232BA-6C0C-4670-90D1-18704CB5AC04}" type="slidenum">
              <a:rPr lang="en-US"/>
              <a:pPr/>
              <a:t>32</a:t>
            </a:fld>
            <a:endParaRPr lang="en-US" dirty="0"/>
          </a:p>
        </p:txBody>
      </p:sp>
      <p:sp>
        <p:nvSpPr>
          <p:cNvPr id="6" name="Slide Image Placeholder 5">
            <a:extLst>
              <a:ext uri="{FF2B5EF4-FFF2-40B4-BE49-F238E27FC236}">
                <a16:creationId xmlns:a16="http://schemas.microsoft.com/office/drawing/2014/main" id="{63918672-BC57-B459-75C3-C38D15D00073}"/>
              </a:ext>
            </a:extLst>
          </p:cNvPr>
          <p:cNvSpPr>
            <a:spLocks noGrp="1" noRot="1" noChangeAspect="1"/>
          </p:cNvSpPr>
          <p:nvPr>
            <p:ph type="sldImg"/>
          </p:nvPr>
        </p:nvSpPr>
        <p:spPr>
          <a:xfrm>
            <a:off x="2282825" y="347663"/>
            <a:ext cx="2749550" cy="2062162"/>
          </a:xfrm>
        </p:spPr>
      </p:sp>
      <p:sp>
        <p:nvSpPr>
          <p:cNvPr id="7" name="Notes Placeholder 6">
            <a:extLst>
              <a:ext uri="{FF2B5EF4-FFF2-40B4-BE49-F238E27FC236}">
                <a16:creationId xmlns:a16="http://schemas.microsoft.com/office/drawing/2014/main" id="{D36C91AD-17A2-9D38-86A1-F1BABBB96D7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653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6145F6E3-A983-4E35-88C2-65DC0F2E4105}" type="slidenum">
              <a:rPr lang="en-US"/>
              <a:pPr/>
              <a:t>33</a:t>
            </a:fld>
            <a:endParaRPr lang="en-US" dirty="0"/>
          </a:p>
        </p:txBody>
      </p:sp>
      <p:sp>
        <p:nvSpPr>
          <p:cNvPr id="6" name="Slide Image Placeholder 5">
            <a:extLst>
              <a:ext uri="{FF2B5EF4-FFF2-40B4-BE49-F238E27FC236}">
                <a16:creationId xmlns:a16="http://schemas.microsoft.com/office/drawing/2014/main" id="{911377C5-1FF5-7231-51F2-64CC9A20347E}"/>
              </a:ext>
            </a:extLst>
          </p:cNvPr>
          <p:cNvSpPr>
            <a:spLocks noGrp="1" noRot="1" noChangeAspect="1"/>
          </p:cNvSpPr>
          <p:nvPr>
            <p:ph type="sldImg"/>
          </p:nvPr>
        </p:nvSpPr>
        <p:spPr>
          <a:xfrm>
            <a:off x="2282825" y="347663"/>
            <a:ext cx="2749550" cy="2062162"/>
          </a:xfrm>
        </p:spPr>
      </p:sp>
      <p:sp>
        <p:nvSpPr>
          <p:cNvPr id="7" name="Notes Placeholder 6">
            <a:extLst>
              <a:ext uri="{FF2B5EF4-FFF2-40B4-BE49-F238E27FC236}">
                <a16:creationId xmlns:a16="http://schemas.microsoft.com/office/drawing/2014/main" id="{23ACCE03-E5B9-D0C6-496F-E2DA6F69E4DF}"/>
              </a:ext>
            </a:extLst>
          </p:cNvPr>
          <p:cNvSpPr>
            <a:spLocks noGrp="1"/>
          </p:cNvSpPr>
          <p:nvPr>
            <p:ph type="body" idx="1"/>
          </p:nvPr>
        </p:nvSpPr>
        <p:spPr/>
        <p:txBody>
          <a:bodyPr/>
          <a:lstStyle/>
          <a:p>
            <a:r>
              <a:rPr lang="es-ES" dirty="0"/>
              <a:t>Este módulo le preparó a usted para crear y contar su historia. ¡Estas habilidades requieren tiempo! Vuelva una y otra vez a las hojas de trabajo y a las actividades del módulo para seguir practicando la narración y la apropiación de su historia. Puede que quiera practicar contando su historia a diferentes audiencias. </a:t>
            </a:r>
          </a:p>
          <a:p>
            <a:endParaRPr lang="en-US" dirty="0"/>
          </a:p>
          <a:p>
            <a:r>
              <a:rPr lang="es-ES" dirty="0"/>
              <a:t>Ideas de tarea para la casa: </a:t>
            </a:r>
          </a:p>
          <a:p>
            <a:endParaRPr lang="en-US" dirty="0">
              <a:cs typeface="Calibri"/>
            </a:endParaRPr>
          </a:p>
          <a:p>
            <a:pPr marL="177845" indent="-177845">
              <a:spcBef>
                <a:spcPct val="20000"/>
              </a:spcBef>
              <a:buFont typeface="Arial"/>
              <a:buChar char="•"/>
            </a:pPr>
            <a:r>
              <a:rPr lang="es-ES" dirty="0"/>
              <a:t>Practique contar su historia con un(a) amigo(a) o grabe un video y obsérvese.</a:t>
            </a:r>
          </a:p>
          <a:p>
            <a:pPr marL="177845" indent="-177845">
              <a:spcBef>
                <a:spcPct val="20000"/>
              </a:spcBef>
              <a:buFont typeface="Arial"/>
              <a:buChar char="•"/>
            </a:pPr>
            <a:r>
              <a:rPr lang="es-ES" dirty="0"/>
              <a:t>Perfeccione su declaración de visión y sus puntos de conversación.</a:t>
            </a:r>
          </a:p>
          <a:p>
            <a:pPr marL="177845" indent="-177845">
              <a:spcBef>
                <a:spcPct val="20000"/>
              </a:spcBef>
              <a:buFont typeface="Arial"/>
              <a:buChar char="•"/>
            </a:pPr>
            <a:r>
              <a:rPr lang="es-ES" dirty="0"/>
              <a:t>Complete el cronograma </a:t>
            </a:r>
            <a:r>
              <a:rPr lang="es-ES" i="0" dirty="0"/>
              <a:t>que aparece al final </a:t>
            </a:r>
            <a:r>
              <a:rPr lang="es-ES" dirty="0"/>
              <a:t>de la </a:t>
            </a:r>
            <a:r>
              <a:rPr lang="es-ES" i="1" dirty="0"/>
              <a:t>Hoja de Trabajo</a:t>
            </a:r>
            <a:r>
              <a:rPr lang="es-ES" i="1" baseline="0" dirty="0"/>
              <a:t> de </a:t>
            </a:r>
            <a:r>
              <a:rPr lang="es-ES" i="1" dirty="0"/>
              <a:t>Prepararse Para Contar Su Historia.</a:t>
            </a:r>
            <a:endParaRPr lang="es-ES" dirty="0"/>
          </a:p>
          <a:p>
            <a:pPr marL="177845" indent="-177845">
              <a:spcBef>
                <a:spcPct val="20000"/>
              </a:spcBef>
              <a:buFont typeface="Arial"/>
              <a:buChar char="•"/>
            </a:pPr>
            <a:endParaRPr lang="en-US" dirty="0">
              <a:cs typeface="Calibri"/>
            </a:endParaRPr>
          </a:p>
          <a:p>
            <a:endParaRPr lang="en-US" dirty="0"/>
          </a:p>
          <a:p>
            <a:pPr marL="177845" indent="-177845">
              <a:spcBef>
                <a:spcPct val="20000"/>
              </a:spcBef>
              <a:buFont typeface="Arial"/>
              <a:buChar char="•"/>
            </a:pPr>
            <a:endParaRPr lang="en-US" dirty="0">
              <a:cs typeface="Calibri"/>
            </a:endParaRPr>
          </a:p>
        </p:txBody>
      </p:sp>
    </p:spTree>
    <p:extLst>
      <p:ext uri="{BB962C8B-B14F-4D97-AF65-F5344CB8AC3E}">
        <p14:creationId xmlns:p14="http://schemas.microsoft.com/office/powerpoint/2010/main" val="2614917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dirty="0"/>
              <a:t>El proceso de transferencia puede llevar tiempo, a veces años. Tenga paciencia y siga perfeccionando su historia a medida que avanza. </a:t>
            </a:r>
          </a:p>
          <a:p>
            <a:pPr lvl="0"/>
            <a:endParaRPr lang="en-US" dirty="0"/>
          </a:p>
          <a:p>
            <a:pPr lvl="0"/>
            <a:r>
              <a:rPr lang="es-ES" dirty="0"/>
              <a:t>A modo de recordatorio, he aquí una serie de pasos en el proceso de transferencia de una explotación agrícola o ganadera. Lo dividimos en 10 pasos. Es probable que siga la mayoría de ellos, si no todos, pero no es un proceso lineal, por lo que, si bien tiene sentido seguir cierto orden, es probable que descubra que avanza y retrocede varias veces antes de terminar.</a:t>
            </a:r>
          </a:p>
          <a:p>
            <a:pPr lvl="0"/>
            <a:endParaRPr lang="en-US" dirty="0"/>
          </a:p>
          <a:p>
            <a:pPr lvl="0"/>
            <a:r>
              <a:rPr lang="es-ES" dirty="0"/>
              <a:t>Su historia forma parte importante de este proceso. Puede ser un buen lugar al que puede volver si se siente frustrado(a) por el ritmo o las incógnitas del proceso. Reconectar con la razón por la que usted hace lo que hace puede ser una buena motivación para seguir persiguiendo su visión. </a:t>
            </a:r>
          </a:p>
          <a:p>
            <a:pPr lvl="0"/>
            <a:endParaRPr lang="en-US" dirty="0"/>
          </a:p>
          <a:p>
            <a:pPr lvl="0"/>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34</a:t>
            </a:fld>
            <a:endParaRPr lang="en-US" noProof="0" dirty="0"/>
          </a:p>
        </p:txBody>
      </p:sp>
      <p:sp>
        <p:nvSpPr>
          <p:cNvPr id="6" name="Slide Image Placeholder 5">
            <a:extLst>
              <a:ext uri="{FF2B5EF4-FFF2-40B4-BE49-F238E27FC236}">
                <a16:creationId xmlns:a16="http://schemas.microsoft.com/office/drawing/2014/main" id="{83DC1C82-4658-A78E-3F30-376193E11E9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4589200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t>Instrucciones para el(la) capacitador(a):</a:t>
            </a:r>
          </a:p>
          <a:p>
            <a:r>
              <a:rPr lang="es-ES" dirty="0"/>
              <a:t>Añada sus propias notas finales. </a:t>
            </a:r>
          </a:p>
          <a:p>
            <a:r>
              <a:rPr lang="es-ES" dirty="0"/>
              <a:t>Considere la posibilidad de organizar una reunión informal al final del taller para que los asistentes puedan socializar.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a:pPr/>
              <a:t>35</a:t>
            </a:fld>
            <a:endParaRPr lang="en-US" dirty="0"/>
          </a:p>
        </p:txBody>
      </p:sp>
      <p:sp>
        <p:nvSpPr>
          <p:cNvPr id="7" name="Slide Image Placeholder 6">
            <a:extLst>
              <a:ext uri="{FF2B5EF4-FFF2-40B4-BE49-F238E27FC236}">
                <a16:creationId xmlns:a16="http://schemas.microsoft.com/office/drawing/2014/main" id="{1CAB79C7-904C-8E4C-89F6-0A40191A465A}"/>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58559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19" y="2695420"/>
            <a:ext cx="5852160" cy="6424055"/>
          </a:xfrm>
        </p:spPr>
        <p:txBody>
          <a:bodyPr/>
          <a:lstStyle/>
          <a:p>
            <a:r>
              <a:rPr lang="es-ES" u="sng" dirty="0"/>
              <a:t>Instrucciones para el(la) capacitador(a):</a:t>
            </a:r>
          </a:p>
          <a:p>
            <a:endParaRPr lang="en-US" u="sng" dirty="0">
              <a:cs typeface="Calibri"/>
            </a:endParaRPr>
          </a:p>
          <a:p>
            <a:r>
              <a:rPr lang="es-ES" u="none" dirty="0">
                <a:cs typeface="Calibri"/>
              </a:rPr>
              <a:t>El objetivo de esta actividad </a:t>
            </a:r>
            <a:r>
              <a:rPr lang="es-ES" dirty="0">
                <a:cs typeface="Calibri"/>
              </a:rPr>
              <a:t>de presentación </a:t>
            </a:r>
            <a:r>
              <a:rPr lang="es-ES" u="none" dirty="0">
                <a:cs typeface="Calibri"/>
              </a:rPr>
              <a:t>es establecer un tono divertido y alegre para el taller. Este taller puede evocar diferentes emociones, pero queremos empezar por que la gente se sienta cómoda en el espacio y con el grupo. Puede adaptar </a:t>
            </a:r>
            <a:r>
              <a:rPr lang="es-ES" dirty="0">
                <a:cs typeface="Calibri"/>
              </a:rPr>
              <a:t>a su audiencia </a:t>
            </a:r>
            <a:r>
              <a:rPr lang="es-ES" u="none" dirty="0">
                <a:cs typeface="Calibri"/>
              </a:rPr>
              <a:t>la actividad que le proponemos, pero tenga en cuenta estas ideas básicas: </a:t>
            </a:r>
          </a:p>
          <a:p>
            <a:pPr marL="652099" lvl="1" indent="-177845">
              <a:buFontTx/>
              <a:buChar char="-"/>
            </a:pPr>
            <a:r>
              <a:rPr lang="es-ES" u="none" dirty="0">
                <a:cs typeface="Calibri"/>
              </a:rPr>
              <a:t>La actividad debe servir para que los participantes se sientan cómodos compartiendo una idea y practiquen la expresión verbal ante el grupo. </a:t>
            </a:r>
          </a:p>
          <a:p>
            <a:pPr marL="652099" lvl="1" indent="-177845">
              <a:buFontTx/>
              <a:buChar char="-"/>
            </a:pPr>
            <a:r>
              <a:rPr lang="es-ES" u="none" dirty="0">
                <a:cs typeface="Calibri"/>
              </a:rPr>
              <a:t>La actividad debe ser divertida porque les ayudará a explorar los límites de sus zonas de confort, algo que necesitarán hacer para vender sus historias e ideas. </a:t>
            </a:r>
          </a:p>
          <a:p>
            <a:pPr marL="652099" lvl="1" indent="-177845">
              <a:buFontTx/>
              <a:buChar char="-"/>
            </a:pPr>
            <a:r>
              <a:rPr lang="es-ES" u="none" dirty="0">
                <a:cs typeface="Calibri"/>
              </a:rPr>
              <a:t>La actividad debe servir para que los participantes se conozcan entre sí y marcar la pauta para eliminar las barreras de comunicación allí donde puedan existir. </a:t>
            </a:r>
          </a:p>
          <a:p>
            <a:pPr marL="177845" indent="-177845">
              <a:buFontTx/>
              <a:buChar char="-"/>
            </a:pPr>
            <a:endParaRPr lang="en-US" u="none" dirty="0">
              <a:cs typeface="Calibri"/>
            </a:endParaRPr>
          </a:p>
          <a:p>
            <a:pPr lvl="0"/>
            <a:r>
              <a:rPr lang="es-ES" b="1" i="0" u="none" dirty="0"/>
              <a:t>Como preparación para el taller, utilice</a:t>
            </a:r>
            <a:r>
              <a:rPr lang="es-ES" b="1" i="0" u="none" baseline="0" dirty="0"/>
              <a:t> </a:t>
            </a:r>
            <a:r>
              <a:rPr lang="es-ES" b="1" i="0" u="none" dirty="0"/>
              <a:t>nuestra sugerencia:</a:t>
            </a:r>
          </a:p>
          <a:p>
            <a:pPr marL="652099" lvl="1" indent="-177845">
              <a:buFontTx/>
              <a:buChar char="-"/>
            </a:pPr>
            <a:r>
              <a:rPr lang="es-ES" b="0" i="0" u="none" dirty="0"/>
              <a:t>Seleccione</a:t>
            </a:r>
            <a:r>
              <a:rPr lang="es-ES" i="0" u="none" dirty="0"/>
              <a:t> y traiga un objeto al azar para pasarlo alrededor del círculo de </a:t>
            </a:r>
            <a:r>
              <a:rPr lang="es-ES" dirty="0">
                <a:cs typeface="Calibri"/>
              </a:rPr>
              <a:t>presentación</a:t>
            </a:r>
            <a:r>
              <a:rPr lang="es-ES" i="0" u="none" dirty="0"/>
              <a:t>. </a:t>
            </a:r>
          </a:p>
          <a:p>
            <a:pPr marL="1126352" lvl="2" indent="-177845">
              <a:buFontTx/>
              <a:buChar char="-"/>
            </a:pPr>
            <a:r>
              <a:rPr lang="es-ES" i="0" u="none" dirty="0"/>
              <a:t>Por ejemplo, una roca, una concha marina, algo agrícola, objetos cotidianos o un objeto cuya utilidad desconozca la gente. </a:t>
            </a:r>
          </a:p>
          <a:p>
            <a:pPr marL="652099" lvl="1" indent="-177845">
              <a:buFontTx/>
              <a:buChar char="-"/>
            </a:pPr>
            <a:r>
              <a:rPr lang="es-ES" i="0" u="none" dirty="0"/>
              <a:t>Decida qué indicaciones utilizará para las introducciones y añádalas a la diapositiva. </a:t>
            </a:r>
          </a:p>
          <a:p>
            <a:pPr marL="652099" lvl="1" indent="-177845">
              <a:buFontTx/>
              <a:buChar char="-"/>
            </a:pPr>
            <a:r>
              <a:rPr lang="es-ES" i="0" u="none" dirty="0"/>
              <a:t>Prepare cómo describirá y dará un ejemplo de "venta" del objeto aleatorio. </a:t>
            </a:r>
          </a:p>
          <a:p>
            <a:pPr marL="1126352" lvl="2" indent="-177845">
              <a:buFontTx/>
              <a:buChar char="-"/>
            </a:pPr>
            <a:r>
              <a:rPr lang="es-ES" i="1" u="none" dirty="0"/>
              <a:t>Por ejemplo: </a:t>
            </a:r>
            <a:r>
              <a:rPr lang="es-ES" i="0" u="none" dirty="0"/>
              <a:t>Con una concha marina</a:t>
            </a:r>
            <a:r>
              <a:rPr lang="es-ES" dirty="0"/>
              <a:t>: </a:t>
            </a:r>
            <a:r>
              <a:rPr lang="es-ES" i="0" u="none" dirty="0"/>
              <a:t>Soy Lou, utilizo </a:t>
            </a:r>
            <a:r>
              <a:rPr lang="es-ES" dirty="0"/>
              <a:t>el pronombre de “ellos", </a:t>
            </a:r>
            <a:r>
              <a:rPr lang="es-ES" i="0" u="none" dirty="0"/>
              <a:t>soy de Oklahoma y esto es una concha marina. Pero no es una concha marina normal. Si </a:t>
            </a:r>
            <a:r>
              <a:rPr lang="es-ES" dirty="0"/>
              <a:t>guardas </a:t>
            </a:r>
            <a:r>
              <a:rPr lang="es-ES" i="0" u="none" dirty="0"/>
              <a:t>esta </a:t>
            </a:r>
            <a:r>
              <a:rPr lang="es-ES" dirty="0"/>
              <a:t>concha marina </a:t>
            </a:r>
            <a:r>
              <a:rPr lang="es-ES" i="0" u="none" dirty="0"/>
              <a:t>en el bolsillo mientras </a:t>
            </a:r>
            <a:r>
              <a:rPr lang="es-ES" dirty="0"/>
              <a:t>trabajas</a:t>
            </a:r>
            <a:r>
              <a:rPr lang="es-ES" i="0" u="none" dirty="0"/>
              <a:t>, seguro que </a:t>
            </a:r>
            <a:r>
              <a:rPr lang="es-ES" dirty="0"/>
              <a:t>tendrás </a:t>
            </a:r>
            <a:r>
              <a:rPr lang="es-ES" i="0" u="none" dirty="0"/>
              <a:t>cosechas </a:t>
            </a:r>
            <a:r>
              <a:rPr lang="es-ES" dirty="0"/>
              <a:t>saludables </a:t>
            </a:r>
            <a:r>
              <a:rPr lang="es-ES" i="0" u="none" dirty="0"/>
              <a:t>todo el año. </a:t>
            </a:r>
          </a:p>
          <a:p>
            <a:pPr marL="652099" lvl="1" indent="-177845">
              <a:buFontTx/>
              <a:buChar char="-"/>
            </a:pPr>
            <a:endParaRPr lang="en-US" i="0" u="none" dirty="0"/>
          </a:p>
          <a:p>
            <a:pPr lvl="0"/>
            <a:endParaRPr lang="en-US" u="sng" dirty="0"/>
          </a:p>
          <a:p>
            <a:pPr lvl="0"/>
            <a:r>
              <a:rPr lang="es-ES" u="sng" dirty="0"/>
              <a:t>Actividad de Presentación Sugerida</a:t>
            </a:r>
          </a:p>
          <a:p>
            <a:endParaRPr lang="en-US" u="sng" dirty="0">
              <a:cs typeface="Calibri"/>
            </a:endParaRPr>
          </a:p>
          <a:p>
            <a:pPr marL="171450" indent="-171450">
              <a:buFontTx/>
              <a:buChar char="-"/>
            </a:pPr>
            <a:r>
              <a:rPr lang="es-ES" dirty="0">
                <a:cs typeface="Calibri"/>
              </a:rPr>
              <a:t>Pida </a:t>
            </a:r>
            <a:r>
              <a:rPr lang="es-ES" u="none" dirty="0">
                <a:cs typeface="Calibri"/>
              </a:rPr>
              <a:t>al grupo </a:t>
            </a:r>
            <a:r>
              <a:rPr lang="es-ES" dirty="0">
                <a:cs typeface="Calibri"/>
              </a:rPr>
              <a:t>que formen un </a:t>
            </a:r>
            <a:r>
              <a:rPr lang="es-ES" u="none" dirty="0">
                <a:cs typeface="Calibri"/>
              </a:rPr>
              <a:t>círculo. </a:t>
            </a:r>
            <a:endParaRPr lang="es-ES" dirty="0">
              <a:cs typeface="Calibri"/>
            </a:endParaRPr>
          </a:p>
          <a:p>
            <a:pPr marL="177845" indent="-177845">
              <a:buFontTx/>
              <a:buChar char="-"/>
            </a:pPr>
            <a:r>
              <a:rPr lang="es-ES" u="none" dirty="0">
                <a:cs typeface="Calibri"/>
              </a:rPr>
              <a:t>Si es posible, pida a los participantes que se pongan de pie y miren al grupo mientras se presentan. </a:t>
            </a:r>
          </a:p>
          <a:p>
            <a:pPr marL="177845" indent="-177845">
              <a:buFontTx/>
              <a:buChar char="-"/>
            </a:pPr>
            <a:r>
              <a:rPr lang="es-ES" u="none" dirty="0">
                <a:cs typeface="Calibri"/>
              </a:rPr>
              <a:t>Los participantes pasarán el objeto aleatorio mientras se presentan. </a:t>
            </a:r>
          </a:p>
          <a:p>
            <a:pPr marL="177845" indent="-177845">
              <a:buFontTx/>
              <a:buChar char="-"/>
            </a:pPr>
            <a:r>
              <a:rPr lang="es-ES" dirty="0">
                <a:cs typeface="Calibri"/>
              </a:rPr>
              <a:t>Anímelos </a:t>
            </a:r>
            <a:r>
              <a:rPr lang="es-ES" u="none" dirty="0">
                <a:cs typeface="Calibri"/>
              </a:rPr>
              <a:t>a seguir las indicaciones de la diapositiva.  </a:t>
            </a:r>
          </a:p>
          <a:p>
            <a:pPr marL="177845" indent="-177845">
              <a:buFontTx/>
              <a:buChar char="-"/>
            </a:pPr>
            <a:endParaRPr lang="en-US" u="none" dirty="0">
              <a:cs typeface="Calibri"/>
            </a:endParaRPr>
          </a:p>
          <a:p>
            <a:endParaRPr lang="en-US" u="sng" dirty="0">
              <a:cs typeface="Calibri"/>
            </a:endParaRPr>
          </a:p>
          <a:p>
            <a:endParaRPr lang="en-US" u="none"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4</a:t>
            </a:fld>
            <a:endParaRPr lang="en-US" dirty="0"/>
          </a:p>
        </p:txBody>
      </p:sp>
      <p:sp>
        <p:nvSpPr>
          <p:cNvPr id="7" name="Slide Image Placeholder 6">
            <a:extLst>
              <a:ext uri="{FF2B5EF4-FFF2-40B4-BE49-F238E27FC236}">
                <a16:creationId xmlns:a16="http://schemas.microsoft.com/office/drawing/2014/main" id="{350EF6BE-29D4-4054-D832-9C25F7E2BA7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421203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s-ES" dirty="0"/>
              <a:t>El proceso de transferencia de una explotación agrícola o ganadera consta de una serie de pasos. Lo dividimos en 10 pasos. Es probable que siga la mayoría de ellos, si no todos, pero no es un proceso lineal, por lo que, si bien tiene sentido seguir cierto orden, es probable que descubra que avanza y retrocede varias veces antes de terminar.</a:t>
            </a:r>
          </a:p>
          <a:p>
            <a:endParaRPr lang="en-US" dirty="0"/>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5</a:t>
            </a:fld>
            <a:endParaRPr lang="en-US" noProof="0" dirty="0"/>
          </a:p>
        </p:txBody>
      </p:sp>
      <p:sp>
        <p:nvSpPr>
          <p:cNvPr id="6" name="Slide Image Placeholder 5">
            <a:extLst>
              <a:ext uri="{FF2B5EF4-FFF2-40B4-BE49-F238E27FC236}">
                <a16:creationId xmlns:a16="http://schemas.microsoft.com/office/drawing/2014/main" id="{C2C6F886-BB54-E8F8-BED9-C4E153243250}"/>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90193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Hoy vamos a hablar de estrategias que apoyan las habilidades de comunicación eficaz para prepararle a usted para presentar su visión, sus valores y sus objetivos a diferentes audiencias. </a:t>
            </a:r>
          </a:p>
          <a:p>
            <a:r>
              <a:rPr lang="es-ES" dirty="0"/>
              <a:t>Usted descubrirá formas de crear y contar su historia única. </a:t>
            </a:r>
          </a:p>
          <a:p>
            <a:endParaRPr lang="en-US" b="1" dirty="0"/>
          </a:p>
          <a:p>
            <a:r>
              <a:rPr lang="es-ES" b="0" dirty="0"/>
              <a:t>Nosotros: </a:t>
            </a:r>
          </a:p>
          <a:p>
            <a:r>
              <a:rPr lang="es-ES" b="1" dirty="0"/>
              <a:t>Examinaremos formas de utilizar sus valores, su visión y sus objetivos para contar una historia. </a:t>
            </a:r>
            <a:r>
              <a:rPr lang="es-ES" dirty="0"/>
              <a:t>Queremos apoyar sus objetivos y ayudar a crear conversaciones y relaciones constructivas para que la transferencia de su explotación agrícola o ganadera siga adelante.</a:t>
            </a:r>
          </a:p>
          <a:p>
            <a:endParaRPr lang="en-US" b="1" dirty="0"/>
          </a:p>
          <a:p>
            <a:r>
              <a:rPr lang="es-ES" b="1" dirty="0"/>
              <a:t>Identificaremos a quiénes se está dirigiendo y por qué.</a:t>
            </a:r>
            <a:r>
              <a:rPr lang="es-ES" dirty="0"/>
              <a:t> Con qué relaciones clave está compartiendo su historia y por qué está llevando a cabo esta conversación. </a:t>
            </a:r>
          </a:p>
          <a:p>
            <a:endParaRPr lang="en-US" b="1" dirty="0"/>
          </a:p>
          <a:p>
            <a:r>
              <a:rPr lang="es-ES" b="1" dirty="0"/>
              <a:t>Esbozaremos cómo y dónde compartirá su historia.</a:t>
            </a:r>
            <a:r>
              <a:rPr lang="es-ES" dirty="0"/>
              <a:t> Cómo y dónde mantener conversaciones puede contribuir sobre cómo contará su historia. Pensaremos en distintos escenarios para ayudarle a planificar. </a:t>
            </a:r>
          </a:p>
          <a:p>
            <a:pPr defTabSz="948507">
              <a:defRPr/>
            </a:pPr>
            <a:endParaRPr lang="en-US" b="1" dirty="0"/>
          </a:p>
          <a:p>
            <a:pPr defTabSz="948507">
              <a:defRPr/>
            </a:pPr>
            <a:r>
              <a:rPr lang="es-ES" b="1" dirty="0"/>
              <a:t>Practicaremos habilidades de comunicación eficaces</a:t>
            </a:r>
            <a:r>
              <a:rPr lang="es-ES" dirty="0"/>
              <a:t> </a:t>
            </a:r>
            <a:r>
              <a:rPr lang="es-ES" b="1" dirty="0"/>
              <a:t>en función de con quién esté hablando.</a:t>
            </a:r>
            <a:r>
              <a:rPr lang="es-ES" dirty="0"/>
              <a:t> </a:t>
            </a:r>
            <a:br>
              <a:rPr lang="es-ES" dirty="0"/>
            </a:br>
            <a:r>
              <a:rPr lang="es-ES" dirty="0"/>
              <a:t>¿Cómo transmitirá sus valores, sus visiones y sus objetivos de forma convincente a la persona o personas con las que se reúna? </a:t>
            </a:r>
          </a:p>
          <a:p>
            <a:pPr defTabSz="948507">
              <a:defRPr/>
            </a:pPr>
            <a:endParaRPr lang="en-US" b="1" dirty="0"/>
          </a:p>
          <a:p>
            <a:pPr defTabSz="948507">
              <a:defRPr/>
            </a:pPr>
            <a:r>
              <a:rPr lang="es-ES" b="1" dirty="0"/>
              <a:t>Adaptaremos sus declaraciones de valores, visión y objetivos a las distintas audiencias</a:t>
            </a:r>
            <a:r>
              <a:rPr lang="es-ES" dirty="0"/>
              <a:t>. Cada persona responde de forma diferente, por lo que deberá ser capaz de adaptar su historia en función de a quién se dirija.  </a:t>
            </a:r>
          </a:p>
          <a:p>
            <a:endParaRPr lang="en-US" dirty="0"/>
          </a:p>
          <a:p>
            <a:endParaRPr lang="en-US" dirty="0"/>
          </a:p>
          <a:p>
            <a:endParaRPr lang="en-US" dirty="0"/>
          </a:p>
          <a:p>
            <a:endParaRPr lang="en-US" dirty="0"/>
          </a:p>
          <a:p>
            <a:br>
              <a:rPr lang="es-ES" dirty="0"/>
            </a:br>
            <a:endParaRPr lang="es-ES" dirty="0"/>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6</a:t>
            </a:fld>
            <a:endParaRPr lang="en-US" dirty="0"/>
          </a:p>
        </p:txBody>
      </p:sp>
      <p:sp>
        <p:nvSpPr>
          <p:cNvPr id="7" name="Slide Image Placeholder 6">
            <a:extLst>
              <a:ext uri="{FF2B5EF4-FFF2-40B4-BE49-F238E27FC236}">
                <a16:creationId xmlns:a16="http://schemas.microsoft.com/office/drawing/2014/main" id="{90F275C6-00C9-32EA-D420-2C2D5C776DC4}"/>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415760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19" y="2695420"/>
            <a:ext cx="5852160" cy="6424055"/>
          </a:xfrm>
        </p:spPr>
        <p:txBody>
          <a:bodyPr/>
          <a:lstStyle/>
          <a:p>
            <a:pPr lvl="0"/>
            <a:r>
              <a:rPr lang="es-ES" u="sng" dirty="0"/>
              <a:t>Actividad de motivación</a:t>
            </a:r>
          </a:p>
          <a:p>
            <a:endParaRPr lang="en-US" dirty="0"/>
          </a:p>
          <a:p>
            <a:r>
              <a:rPr lang="es-ES" u="sng" dirty="0"/>
              <a:t>Instrucciones para el(la) capacitador(a):</a:t>
            </a:r>
          </a:p>
          <a:p>
            <a:r>
              <a:rPr lang="es-ES" dirty="0"/>
              <a:t>Pida a los participantes que traigan sus propias imágenes que les sean significativas y que representen por qué se dedican a la agricultura/ganadería/planificación de transferencias. También es buena idea tener a la mano algunas opciones por si alguien se olvida. Puede utilizar revistas, catálogos de semillas u otras imágenes. </a:t>
            </a:r>
          </a:p>
          <a:p>
            <a:endParaRPr lang="en-US" dirty="0"/>
          </a:p>
          <a:p>
            <a:r>
              <a:rPr lang="es-ES" dirty="0"/>
              <a:t>El objetivo de la actividad es que expresen sus visiones de su explotación agrícola o ganadera y por qué están en el taller. </a:t>
            </a:r>
          </a:p>
          <a:p>
            <a:r>
              <a:rPr lang="es-ES" dirty="0"/>
              <a:t>Utilice y haga referencia a la </a:t>
            </a:r>
            <a:r>
              <a:rPr lang="es-ES" i="1" dirty="0"/>
              <a:t>Hoja de Trabajo de Valores, Visión y Objetivos</a:t>
            </a:r>
            <a:r>
              <a:rPr lang="es-ES" dirty="0"/>
              <a:t> del Módulo 1, si procede.</a:t>
            </a:r>
          </a:p>
          <a:p>
            <a:endParaRPr lang="en-US" dirty="0"/>
          </a:p>
          <a:p>
            <a:r>
              <a:rPr lang="es-ES" dirty="0"/>
              <a:t>Deberá adaptar el tiempo a su audiencia, pero en general esta actividad debería ser más breve. </a:t>
            </a:r>
          </a:p>
          <a:p>
            <a:endParaRPr lang="en-US" dirty="0"/>
          </a:p>
          <a:p>
            <a:r>
              <a:rPr lang="es-ES" dirty="0"/>
              <a:t>Si los participantes ya elaboraron una declaración de visión de la explotación agrícola o ganadera (del Módulo 1), podrían leérsela a su compañero(a) y hablar de por qué están participando hoy. </a:t>
            </a:r>
          </a:p>
          <a:p>
            <a:endParaRPr lang="en-US" dirty="0"/>
          </a:p>
          <a:p>
            <a:r>
              <a:rPr lang="es-ES" dirty="0"/>
              <a:t>_______</a:t>
            </a:r>
          </a:p>
          <a:p>
            <a:endParaRPr lang="en-US" dirty="0"/>
          </a:p>
          <a:p>
            <a:r>
              <a:rPr lang="es-ES" dirty="0"/>
              <a:t>En este módulo, nos centraremos y practicaremos 2 Habilidades de comunicación clave que son específicamente importantes para las transferencias de explotaciones agrícolas/ganaderas.  Es importante escucharnos a nosotros mismos y escuchar a los demás, así como expresarnos con claridad y autenticidad. </a:t>
            </a:r>
          </a:p>
          <a:p>
            <a:endParaRPr lang="en-US" dirty="0"/>
          </a:p>
          <a:p>
            <a:r>
              <a:rPr lang="es-ES" dirty="0"/>
              <a:t>Empezaremos hoy con una actividad:</a:t>
            </a:r>
          </a:p>
          <a:p>
            <a:endParaRPr lang="en-US" dirty="0"/>
          </a:p>
          <a:p>
            <a:pPr marL="237127" indent="-237127">
              <a:buAutoNum type="arabicPeriod"/>
            </a:pPr>
            <a:r>
              <a:rPr lang="es-ES" dirty="0"/>
              <a:t>Divídanse en parejas o grupos de tres.</a:t>
            </a:r>
          </a:p>
          <a:p>
            <a:pPr marL="237127" indent="-237127">
              <a:buAutoNum type="arabicPeriod"/>
            </a:pPr>
            <a:r>
              <a:rPr lang="es-ES" dirty="0"/>
              <a:t>Cada persona explicará por qué eligió su foto y cómo esa foto representa sus objetivos y su visión general. </a:t>
            </a:r>
          </a:p>
          <a:p>
            <a:pPr marL="237127" indent="-237127">
              <a:buAutoNum type="arabicPeriod"/>
            </a:pPr>
            <a:r>
              <a:rPr lang="es-ES" dirty="0"/>
              <a:t>Luego de que la primera persona haya compartido su información , los oyentes le harán preguntas al respecto y la persona podrá practicar cómo clarificar sus objetivos. </a:t>
            </a:r>
          </a:p>
          <a:p>
            <a:pPr marL="237127" indent="-237127">
              <a:buAutoNum type="arabicPeriod"/>
            </a:pPr>
            <a:r>
              <a:rPr lang="es-ES" dirty="0"/>
              <a:t>Invertir los papeles y repetir.</a:t>
            </a:r>
          </a:p>
          <a:p>
            <a:endParaRPr lang="en-US" u="sng"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a:pPr/>
              <a:t>7</a:t>
            </a:fld>
            <a:endParaRPr lang="en-US" dirty="0"/>
          </a:p>
        </p:txBody>
      </p:sp>
      <p:sp>
        <p:nvSpPr>
          <p:cNvPr id="7" name="Slide Image Placeholder 6">
            <a:extLst>
              <a:ext uri="{FF2B5EF4-FFF2-40B4-BE49-F238E27FC236}">
                <a16:creationId xmlns:a16="http://schemas.microsoft.com/office/drawing/2014/main" id="{350EF6BE-29D4-4054-D832-9C25F7E2BA7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68101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Su historia es importante. Y para alcanzar sus objetivos, usted tendrá que compartir con los demás quién es, qué desea y qué necesita, de un modo que les resulte convincente. </a:t>
            </a:r>
          </a:p>
          <a:p>
            <a:endParaRPr lang="en-US" dirty="0"/>
          </a:p>
          <a:p>
            <a:r>
              <a:rPr lang="es-ES" dirty="0"/>
              <a:t>Para algunos, compartir su historia puede ser estimulante y emocionante; para otros, puede ser desalentador y angustioso. En todo caso, se necesita tiempo, una preparación cuidadosa y práctica a fin de presentar su visión, sus valores y sus objetivos de manera que le ayuden a alcanzar sus metas de transferencia de la explotación agrícola.</a:t>
            </a:r>
          </a:p>
          <a:p>
            <a:endParaRPr lang="en-US" dirty="0"/>
          </a:p>
          <a:p>
            <a:r>
              <a:rPr lang="es-ES" dirty="0"/>
              <a:t>Hoy veremos cómo crear una historia a partir de sus valores, su visión y sus objetivos, y cómo adaptarla en función de a quién usted se dirija.  Practicaremos escribir y contar su historia a los compañeros del taller.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8</a:t>
            </a:fld>
            <a:endParaRPr lang="en-US" dirty="0"/>
          </a:p>
        </p:txBody>
      </p:sp>
      <p:sp>
        <p:nvSpPr>
          <p:cNvPr id="7" name="Slide Image Placeholder 6">
            <a:extLst>
              <a:ext uri="{FF2B5EF4-FFF2-40B4-BE49-F238E27FC236}">
                <a16:creationId xmlns:a16="http://schemas.microsoft.com/office/drawing/2014/main" id="{89997AC3-E914-EDF0-A031-BCE08584A9D5}"/>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17516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t>Instrucciones para el(la) capacitador(a): </a:t>
            </a:r>
          </a:p>
          <a:p>
            <a:r>
              <a:rPr lang="es-ES" u="none" dirty="0"/>
              <a:t>Aquí puede elegir otra</a:t>
            </a:r>
            <a:r>
              <a:rPr lang="es-ES" u="none" baseline="0" dirty="0"/>
              <a:t> cita</a:t>
            </a:r>
            <a:r>
              <a:rPr lang="es-ES" u="none" dirty="0"/>
              <a:t>. Prepárese para preparar a su audiencia específica para contar</a:t>
            </a:r>
            <a:r>
              <a:rPr lang="es-ES" u="none" baseline="0" dirty="0"/>
              <a:t> historias.</a:t>
            </a:r>
            <a:endParaRPr lang="es-ES" u="none" dirty="0"/>
          </a:p>
          <a:p>
            <a:endParaRPr lang="en-US" u="none" dirty="0"/>
          </a:p>
          <a:p>
            <a:endParaRPr lang="en-US" u="none" dirty="0"/>
          </a:p>
          <a:p>
            <a:endParaRPr lang="en-US" sz="2300" dirty="0">
              <a:cs typeface="Arial"/>
            </a:endParaRPr>
          </a:p>
          <a:p>
            <a:endParaRPr lang="en-US" u="none" dirty="0"/>
          </a:p>
        </p:txBody>
      </p:sp>
      <p:sp>
        <p:nvSpPr>
          <p:cNvPr id="4" name="Slide Number Placeholder 3"/>
          <p:cNvSpPr>
            <a:spLocks noGrp="1"/>
          </p:cNvSpPr>
          <p:nvPr>
            <p:ph type="sldNum" sz="quarter" idx="5"/>
          </p:nvPr>
        </p:nvSpPr>
        <p:spPr/>
        <p:txBody>
          <a:bodyPr/>
          <a:lstStyle/>
          <a:p>
            <a:fld id="{20F99AC1-5AA4-49A2-8A31-29032D8E4CBF}" type="slidenum">
              <a:rPr lang="en-US"/>
              <a:pPr/>
              <a:t>9</a:t>
            </a:fld>
            <a:endParaRPr lang="en-US" dirty="0"/>
          </a:p>
        </p:txBody>
      </p:sp>
      <p:sp>
        <p:nvSpPr>
          <p:cNvPr id="7" name="Slide Image Placeholder 6">
            <a:extLst>
              <a:ext uri="{FF2B5EF4-FFF2-40B4-BE49-F238E27FC236}">
                <a16:creationId xmlns:a16="http://schemas.microsoft.com/office/drawing/2014/main" id="{18497383-5314-5EF8-679D-404510925E19}"/>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3452325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6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36AF8FE0-89D1-7A4A-FA5E-41D4B85228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3190DE48-29CA-F647-0D54-785A78EAD1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19137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FBF5F0D6-183F-1903-9AE8-7E2161BDA8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1E47A1A5-3FCC-F1D4-16A3-64730A07D4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130649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pattFill prst="pct40">
          <a:fgClr>
            <a:srgbClr val="FFFFFF"/>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rgbClr val="FFFFFF"/>
            </a:fgClr>
            <a:bgClr>
              <a:srgbClr val="FFFFFF"/>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823D0630-CEFB-C4A1-72D0-CAF110C45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C0DEDB39-6F7B-68F2-D686-724D2622E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23177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8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9"/>
            <a:ext cx="9144000" cy="3914775"/>
          </a:xfrm>
        </p:spPr>
        <p:txBody>
          <a:bodyPr/>
          <a:lstStyle>
            <a:lvl1pPr marL="0" indent="0">
              <a:buNone/>
              <a:defRPr/>
            </a:lvl1pPr>
          </a:lstStyle>
          <a:p>
            <a:endParaRPr lang="en-US" dirty="0"/>
          </a:p>
        </p:txBody>
      </p:sp>
      <p:pic>
        <p:nvPicPr>
          <p:cNvPr id="2" name="Picture 1" descr="A picture containing logo">
            <a:extLst>
              <a:ext uri="{FF2B5EF4-FFF2-40B4-BE49-F238E27FC236}">
                <a16:creationId xmlns:a16="http://schemas.microsoft.com/office/drawing/2014/main" id="{B56E6310-6A09-986D-68C2-6C67ADC994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D17DB627-EF15-34FC-48D2-A62866A6D5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162098F4-A8DE-2395-6180-A7ACEAE05F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2BDFBB7C-74C0-B6D0-9E29-2415CD5503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B98DB59A-E456-A292-A906-66534F90C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090256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31DE317D-DAA6-AD36-0B92-1599307C90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18992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B6C0C8AD-19F1-375A-47C1-49EB05E8FC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C7797815-EA85-25A2-1582-E661BEBBE2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291215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dirty="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717" r:id="rId2"/>
    <p:sldLayoutId id="2147483673" r:id="rId3"/>
    <p:sldLayoutId id="2147483674" r:id="rId4"/>
    <p:sldLayoutId id="2147483675" r:id="rId5"/>
    <p:sldLayoutId id="2147483946" r:id="rId6"/>
    <p:sldLayoutId id="2147483697" r:id="rId7"/>
    <p:sldLayoutId id="2147483652" r:id="rId8"/>
    <p:sldLayoutId id="2147483690" r:id="rId9"/>
    <p:sldLayoutId id="2147483904" r:id="rId10"/>
    <p:sldLayoutId id="2147483924" r:id="rId11"/>
    <p:sldLayoutId id="2147483927" r:id="rId12"/>
    <p:sldLayoutId id="2147483917" r:id="rId13"/>
    <p:sldLayoutId id="2147483854" r:id="rId14"/>
    <p:sldLayoutId id="2147484546" r:id="rId15"/>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35.svg"/><Relationship Id="rId5" Type="http://schemas.openxmlformats.org/officeDocument/2006/relationships/diagramQuickStyle" Target="../diagrams/quickStyle2.xml"/><Relationship Id="rId10" Type="http://schemas.openxmlformats.org/officeDocument/2006/relationships/image" Target="../media/image34.png"/><Relationship Id="rId4" Type="http://schemas.openxmlformats.org/officeDocument/2006/relationships/diagramLayout" Target="../diagrams/layout2.xml"/><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customXml" Target="../ink/ink2.xml"/><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34.xml"/><Relationship Id="rId16" Type="http://schemas.openxmlformats.org/officeDocument/2006/relationships/image" Target="../media/image18.svg"/><Relationship Id="rId20"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4.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3.png"/><Relationship Id="rId10" Type="http://schemas.openxmlformats.org/officeDocument/2006/relationships/image" Target="../media/image12.svg"/><Relationship Id="rId19"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2.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customXml" Target="../ink/ink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87B0459-1ED3-4BBC-AB2B-A81A492BA5D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 t="69" r="-1" b="13264"/>
          <a:stretch/>
        </p:blipFill>
        <p:spPr>
          <a:xfrm>
            <a:off x="129" y="2400300"/>
            <a:ext cx="9143871" cy="4457700"/>
          </a:xfrm>
          <a:noFill/>
        </p:spPr>
      </p:pic>
      <p:sp>
        <p:nvSpPr>
          <p:cNvPr id="2" name="Text Placeholder 1">
            <a:extLst>
              <a:ext uri="{FF2B5EF4-FFF2-40B4-BE49-F238E27FC236}">
                <a16:creationId xmlns:a16="http://schemas.microsoft.com/office/drawing/2014/main" id="{CB631567-66E3-486E-9DD2-910A1C96319F}"/>
              </a:ext>
            </a:extLst>
          </p:cNvPr>
          <p:cNvSpPr>
            <a:spLocks noGrp="1"/>
          </p:cNvSpPr>
          <p:nvPr>
            <p:ph type="body" sz="quarter" idx="11"/>
          </p:nvPr>
        </p:nvSpPr>
        <p:spPr>
          <a:xfrm>
            <a:off x="0" y="1925405"/>
            <a:ext cx="9144000" cy="1146969"/>
          </a:xfrm>
        </p:spPr>
        <p:txBody>
          <a:bodyPr anchor="ctr">
            <a:normAutofit/>
          </a:bodyPr>
          <a:lstStyle/>
          <a:p>
            <a:pPr>
              <a:spcAft>
                <a:spcPts val="450"/>
              </a:spcAft>
            </a:pPr>
            <a:r>
              <a:rPr lang="es-ES" b="1" dirty="0"/>
              <a:t> </a:t>
            </a:r>
            <a:r>
              <a:rPr lang="es-ES" sz="2400" dirty="0"/>
              <a:t>Transición de las Tierras a Una Nueva Generación</a:t>
            </a:r>
          </a:p>
          <a:p>
            <a:pPr>
              <a:spcAft>
                <a:spcPts val="450"/>
              </a:spcAft>
            </a:pPr>
            <a:r>
              <a:rPr lang="es-ES" dirty="0"/>
              <a:t>Prepararse para Contar Su Historia</a:t>
            </a:r>
          </a:p>
        </p:txBody>
      </p:sp>
    </p:spTree>
    <p:extLst>
      <p:ext uri="{BB962C8B-B14F-4D97-AF65-F5344CB8AC3E}">
        <p14:creationId xmlns:p14="http://schemas.microsoft.com/office/powerpoint/2010/main" val="166409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extBox 6">
            <a:extLst>
              <a:ext uri="{FF2B5EF4-FFF2-40B4-BE49-F238E27FC236}">
                <a16:creationId xmlns:a16="http://schemas.microsoft.com/office/drawing/2014/main" id="{F6CBF596-7BCE-410B-8D1B-EE26FCE0A7B3}"/>
              </a:ext>
            </a:extLst>
          </p:cNvPr>
          <p:cNvGraphicFramePr>
            <a:graphicFrameLocks noChangeAspect="1"/>
          </p:cNvGraphicFramePr>
          <p:nvPr>
            <p:extLst>
              <p:ext uri="{D42A27DB-BD31-4B8C-83A1-F6EECF244321}">
                <p14:modId xmlns:p14="http://schemas.microsoft.com/office/powerpoint/2010/main" val="3003828908"/>
              </p:ext>
            </p:extLst>
          </p:nvPr>
        </p:nvGraphicFramePr>
        <p:xfrm>
          <a:off x="599439" y="2070100"/>
          <a:ext cx="4548777"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41010AE-22F3-4F96-81DE-DCB3E975CEC8}"/>
              </a:ext>
            </a:extLst>
          </p:cNvPr>
          <p:cNvPicPr>
            <a:picLocks noChangeAspect="1"/>
          </p:cNvPicPr>
          <p:nvPr/>
        </p:nvPicPr>
        <p:blipFill>
          <a:blip r:embed="rId8"/>
          <a:stretch>
            <a:fillRect/>
          </a:stretch>
        </p:blipFill>
        <p:spPr>
          <a:xfrm>
            <a:off x="4901675" y="2997200"/>
            <a:ext cx="3886200" cy="2331720"/>
          </a:xfrm>
          <a:prstGeom prst="rect">
            <a:avLst/>
          </a:prstGeom>
        </p:spPr>
      </p:pic>
      <p:sp>
        <p:nvSpPr>
          <p:cNvPr id="4" name="Title 3">
            <a:extLst>
              <a:ext uri="{FF2B5EF4-FFF2-40B4-BE49-F238E27FC236}">
                <a16:creationId xmlns:a16="http://schemas.microsoft.com/office/drawing/2014/main" id="{BAD32CD3-A196-43A5-01A6-1C5FB0CD137A}"/>
              </a:ext>
            </a:extLst>
          </p:cNvPr>
          <p:cNvSpPr>
            <a:spLocks noGrp="1"/>
          </p:cNvSpPr>
          <p:nvPr>
            <p:ph type="title"/>
          </p:nvPr>
        </p:nvSpPr>
        <p:spPr>
          <a:solidFill>
            <a:srgbClr val="002060"/>
          </a:solidFill>
        </p:spPr>
        <p:txBody>
          <a:bodyPr/>
          <a:lstStyle/>
          <a:p>
            <a:pPr algn="ctr"/>
            <a:r>
              <a:rPr lang="es-ES" dirty="0">
                <a:solidFill>
                  <a:schemeClr val="bg2"/>
                </a:solidFill>
              </a:rPr>
              <a:t>Elementos Clave Para Crear Su Historia</a:t>
            </a:r>
          </a:p>
        </p:txBody>
      </p:sp>
    </p:spTree>
    <p:extLst>
      <p:ext uri="{BB962C8B-B14F-4D97-AF65-F5344CB8AC3E}">
        <p14:creationId xmlns:p14="http://schemas.microsoft.com/office/powerpoint/2010/main" val="607757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p:txBody>
          <a:bodyPr/>
          <a:lstStyle/>
          <a:p>
            <a:r>
              <a:rPr lang="es-ES" dirty="0"/>
              <a:t>Actividad práctica</a:t>
            </a:r>
            <a:br>
              <a:rPr lang="es-ES" dirty="0"/>
            </a:br>
            <a:endParaRPr lang="es-ES" dirty="0"/>
          </a:p>
        </p:txBody>
      </p:sp>
      <p:sp>
        <p:nvSpPr>
          <p:cNvPr id="6" name="Content Placeholder 5">
            <a:extLst>
              <a:ext uri="{FF2B5EF4-FFF2-40B4-BE49-F238E27FC236}">
                <a16:creationId xmlns:a16="http://schemas.microsoft.com/office/drawing/2014/main" id="{49CD97C7-97AF-FFFD-2B80-5443FB9F0964}"/>
              </a:ext>
            </a:extLst>
          </p:cNvPr>
          <p:cNvSpPr>
            <a:spLocks noGrp="1"/>
          </p:cNvSpPr>
          <p:nvPr>
            <p:ph idx="1"/>
          </p:nvPr>
        </p:nvSpPr>
        <p:spPr>
          <a:xfrm>
            <a:off x="457200" y="1950814"/>
            <a:ext cx="8229600" cy="4254819"/>
          </a:xfrm>
        </p:spPr>
        <p:txBody>
          <a:bodyPr/>
          <a:lstStyle/>
          <a:p>
            <a:pPr marL="0" indent="0">
              <a:buNone/>
            </a:pPr>
            <a:r>
              <a:rPr lang="es-ES" dirty="0"/>
              <a:t>Escriba una Carta para Compartir su Historia</a:t>
            </a:r>
          </a:p>
        </p:txBody>
      </p:sp>
      <p:pic>
        <p:nvPicPr>
          <p:cNvPr id="5" name="Graphic 4" descr="Scroll with solid fill">
            <a:extLst>
              <a:ext uri="{FF2B5EF4-FFF2-40B4-BE49-F238E27FC236}">
                <a16:creationId xmlns:a16="http://schemas.microsoft.com/office/drawing/2014/main" id="{FE2347BF-B5A8-E479-2712-C0AA394096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056" y="2529745"/>
            <a:ext cx="3675888" cy="3675888"/>
          </a:xfrm>
          <a:prstGeom prst="rect">
            <a:avLst/>
          </a:prstGeom>
        </p:spPr>
      </p:pic>
      <p:sp>
        <p:nvSpPr>
          <p:cNvPr id="3" name="Title 1">
            <a:extLst>
              <a:ext uri="{FF2B5EF4-FFF2-40B4-BE49-F238E27FC236}">
                <a16:creationId xmlns:a16="http://schemas.microsoft.com/office/drawing/2014/main" id="{F45C960E-C267-C84B-A5D1-79171445447B}"/>
              </a:ext>
            </a:extLst>
          </p:cNvPr>
          <p:cNvSpPr txBox="1">
            <a:spLocks/>
          </p:cNvSpPr>
          <p:nvPr/>
        </p:nvSpPr>
        <p:spPr>
          <a:xfrm>
            <a:off x="457200" y="820069"/>
            <a:ext cx="8229600" cy="560853"/>
          </a:xfrm>
          <a:prstGeom prst="rect">
            <a:avLst/>
          </a:prstGeom>
        </p:spPr>
        <p:txBody>
          <a:bodyPr vert="horz" lIns="0" tIns="0" rIns="0" bIns="0" rtlCol="0" anchor="ctr">
            <a:noAutofit/>
          </a:bodyPr>
          <a:lst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a:lstStyle>
          <a:p>
            <a:r>
              <a:rPr lang="es-ES" dirty="0">
                <a:latin typeface="Calibri"/>
                <a:ea typeface="Calibri" panose="020F0502020204030204" pitchFamily="34" charset="0"/>
                <a:cs typeface="Times New Roman"/>
              </a:rPr>
              <a:t>Explore las formas de contar su historia</a:t>
            </a:r>
          </a:p>
        </p:txBody>
      </p:sp>
    </p:spTree>
    <p:extLst>
      <p:ext uri="{BB962C8B-B14F-4D97-AF65-F5344CB8AC3E}">
        <p14:creationId xmlns:p14="http://schemas.microsoft.com/office/powerpoint/2010/main" val="423059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p:txBody>
          <a:bodyPr/>
          <a:lstStyle/>
          <a:p>
            <a:r>
              <a:rPr lang="es-ES" dirty="0"/>
              <a:t>Actividad práctica</a:t>
            </a:r>
            <a:br>
              <a:rPr lang="es-ES" dirty="0"/>
            </a:br>
            <a:endParaRPr lang="es-ES" dirty="0"/>
          </a:p>
        </p:txBody>
      </p:sp>
      <p:sp>
        <p:nvSpPr>
          <p:cNvPr id="6" name="Content Placeholder 5">
            <a:extLst>
              <a:ext uri="{FF2B5EF4-FFF2-40B4-BE49-F238E27FC236}">
                <a16:creationId xmlns:a16="http://schemas.microsoft.com/office/drawing/2014/main" id="{49CD97C7-97AF-FFFD-2B80-5443FB9F0964}"/>
              </a:ext>
            </a:extLst>
          </p:cNvPr>
          <p:cNvSpPr>
            <a:spLocks noGrp="1"/>
          </p:cNvSpPr>
          <p:nvPr>
            <p:ph idx="1"/>
          </p:nvPr>
        </p:nvSpPr>
        <p:spPr>
          <a:xfrm>
            <a:off x="624840" y="1417320"/>
            <a:ext cx="8061960" cy="4526280"/>
          </a:xfrm>
        </p:spPr>
        <p:txBody>
          <a:bodyPr>
            <a:normAutofit fontScale="92500"/>
          </a:bodyPr>
          <a:lstStyle/>
          <a:p>
            <a:pPr marL="0" indent="0">
              <a:buNone/>
            </a:pPr>
            <a:r>
              <a:rPr lang="es-ES" sz="3600" dirty="0"/>
              <a:t>Leer su carta a un(a) </a:t>
            </a:r>
          </a:p>
          <a:p>
            <a:pPr marL="0" indent="0">
              <a:buNone/>
            </a:pPr>
            <a:r>
              <a:rPr lang="es-ES" sz="3600" dirty="0"/>
              <a:t>compañero(a)</a:t>
            </a:r>
          </a:p>
          <a:p>
            <a:pPr marL="0" indent="0">
              <a:buNone/>
            </a:pPr>
            <a:endParaRPr lang="en-US" sz="3600" dirty="0"/>
          </a:p>
          <a:p>
            <a:r>
              <a:rPr lang="es-ES" sz="3200" dirty="0"/>
              <a:t>Formar dos filas, una frente a la otra</a:t>
            </a:r>
          </a:p>
          <a:p>
            <a:r>
              <a:rPr lang="es-ES" sz="3200" dirty="0"/>
              <a:t>Por parejas, tomar turnos para leer sus cartas</a:t>
            </a:r>
          </a:p>
          <a:p>
            <a:r>
              <a:rPr lang="es-ES" sz="3200" dirty="0"/>
              <a:t>Cambiarse de fila para cambiar de compañero(a)</a:t>
            </a:r>
          </a:p>
          <a:p>
            <a:r>
              <a:rPr lang="es-ES" sz="3200" dirty="0"/>
              <a:t>Repetir</a:t>
            </a:r>
          </a:p>
        </p:txBody>
      </p:sp>
      <p:pic>
        <p:nvPicPr>
          <p:cNvPr id="3" name="Graphic 2" descr="Scroll with solid fill">
            <a:extLst>
              <a:ext uri="{FF2B5EF4-FFF2-40B4-BE49-F238E27FC236}">
                <a16:creationId xmlns:a16="http://schemas.microsoft.com/office/drawing/2014/main" id="{B43EEE96-50A6-E5F8-527D-D38DCA82B2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9183" y="1417320"/>
            <a:ext cx="1371600" cy="1371600"/>
          </a:xfrm>
          <a:prstGeom prst="rect">
            <a:avLst/>
          </a:prstGeom>
        </p:spPr>
      </p:pic>
    </p:spTree>
    <p:extLst>
      <p:ext uri="{BB962C8B-B14F-4D97-AF65-F5344CB8AC3E}">
        <p14:creationId xmlns:p14="http://schemas.microsoft.com/office/powerpoint/2010/main" val="3248107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a:xfrm>
            <a:off x="457200" y="748937"/>
            <a:ext cx="8229600" cy="644435"/>
          </a:xfrm>
        </p:spPr>
        <p:txBody>
          <a:bodyPr/>
          <a:lstStyle/>
          <a:p>
            <a:pPr algn="ctr"/>
            <a:r>
              <a:rPr lang="es-ES" sz="5400" dirty="0">
                <a:solidFill>
                  <a:schemeClr val="bg2"/>
                </a:solidFill>
              </a:rPr>
              <a:t>Pausa</a:t>
            </a:r>
            <a:br>
              <a:rPr lang="es-ES" sz="5400" dirty="0">
                <a:solidFill>
                  <a:schemeClr val="bg2"/>
                </a:solidFill>
              </a:rPr>
            </a:br>
            <a:endParaRPr lang="es-ES" sz="5400" dirty="0">
              <a:solidFill>
                <a:schemeClr val="bg2"/>
              </a:solidFill>
            </a:endParaRPr>
          </a:p>
        </p:txBody>
      </p:sp>
    </p:spTree>
    <p:extLst>
      <p:ext uri="{BB962C8B-B14F-4D97-AF65-F5344CB8AC3E}">
        <p14:creationId xmlns:p14="http://schemas.microsoft.com/office/powerpoint/2010/main" val="3729511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D930C-9E30-B78A-DD9D-4206F933E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 t="-43675" r="-400" b="32117"/>
          <a:stretch/>
        </p:blipFill>
        <p:spPr>
          <a:xfrm>
            <a:off x="0" y="48987"/>
            <a:ext cx="9180576" cy="6809013"/>
          </a:xfrm>
          <a:prstGeom prst="rect">
            <a:avLst/>
          </a:prstGeom>
          <a:noFill/>
        </p:spPr>
      </p:pic>
      <p:sp>
        <p:nvSpPr>
          <p:cNvPr id="2" name="Text Placeholder 1">
            <a:extLst>
              <a:ext uri="{FF2B5EF4-FFF2-40B4-BE49-F238E27FC236}">
                <a16:creationId xmlns:a16="http://schemas.microsoft.com/office/drawing/2014/main" id="{5DE89E6D-798E-C63F-CB62-595F14EA8914}"/>
              </a:ext>
            </a:extLst>
          </p:cNvPr>
          <p:cNvSpPr>
            <a:spLocks noGrp="1"/>
          </p:cNvSpPr>
          <p:nvPr>
            <p:ph type="body" sz="quarter" idx="11"/>
          </p:nvPr>
        </p:nvSpPr>
        <p:spPr/>
        <p:txBody>
          <a:bodyPr anchor="ctr">
            <a:normAutofit/>
          </a:bodyPr>
          <a:lstStyle/>
          <a:p>
            <a:pPr algn="l">
              <a:spcAft>
                <a:spcPts val="450"/>
              </a:spcAft>
            </a:pPr>
            <a:r>
              <a:rPr lang="es-ES" dirty="0"/>
              <a:t>Parte 2: Practicar habilidades de comunicación eficaces para contar su historia.</a:t>
            </a:r>
          </a:p>
        </p:txBody>
      </p:sp>
    </p:spTree>
    <p:extLst>
      <p:ext uri="{BB962C8B-B14F-4D97-AF65-F5344CB8AC3E}">
        <p14:creationId xmlns:p14="http://schemas.microsoft.com/office/powerpoint/2010/main" val="283602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0210D4-CED5-4BB6-818C-2AA1FA00089B}"/>
              </a:ext>
            </a:extLst>
          </p:cNvPr>
          <p:cNvSpPr>
            <a:spLocks noGrp="1"/>
          </p:cNvSpPr>
          <p:nvPr>
            <p:ph type="title"/>
          </p:nvPr>
        </p:nvSpPr>
        <p:spPr>
          <a:xfrm>
            <a:off x="515170" y="498756"/>
            <a:ext cx="8338543" cy="959810"/>
          </a:xfrm>
          <a:solidFill>
            <a:schemeClr val="bg2"/>
          </a:solidFill>
          <a:effectLst>
            <a:softEdge rad="127000"/>
          </a:effectLst>
        </p:spPr>
        <p:txBody>
          <a:bodyPr anchor="ctr">
            <a:noAutofit/>
          </a:bodyPr>
          <a:lstStyle/>
          <a:p>
            <a:pPr defTabSz="685800">
              <a:lnSpc>
                <a:spcPct val="90000"/>
              </a:lnSpc>
              <a:spcBef>
                <a:spcPts val="0"/>
              </a:spcBef>
              <a:defRPr/>
            </a:pPr>
            <a:r>
              <a:rPr lang="es-ES" sz="2800" dirty="0"/>
              <a:t>La comunicación es un proceso de dar </a:t>
            </a:r>
            <a:r>
              <a:rPr lang="es-ES" sz="2800" i="1" dirty="0"/>
              <a:t>y</a:t>
            </a:r>
            <a:r>
              <a:rPr lang="es-ES" sz="2800" dirty="0"/>
              <a:t> recibir para compartir información y significado. </a:t>
            </a:r>
          </a:p>
        </p:txBody>
      </p:sp>
      <p:sp>
        <p:nvSpPr>
          <p:cNvPr id="6" name="Text Placeholder 5">
            <a:extLst>
              <a:ext uri="{FF2B5EF4-FFF2-40B4-BE49-F238E27FC236}">
                <a16:creationId xmlns:a16="http://schemas.microsoft.com/office/drawing/2014/main" id="{444F3987-9C8D-4274-9659-D74B00EDCA6D}"/>
              </a:ext>
            </a:extLst>
          </p:cNvPr>
          <p:cNvSpPr>
            <a:spLocks noGrp="1"/>
          </p:cNvSpPr>
          <p:nvPr>
            <p:ph idx="1"/>
          </p:nvPr>
        </p:nvSpPr>
        <p:spPr>
          <a:xfrm>
            <a:off x="2908301" y="2933353"/>
            <a:ext cx="3937000" cy="438581"/>
          </a:xfrm>
        </p:spPr>
        <p:txBody>
          <a:bodyPr>
            <a:normAutofit lnSpcReduction="10000"/>
          </a:bodyPr>
          <a:lstStyle/>
          <a:p>
            <a:pPr marL="300038" lvl="1" indent="0">
              <a:buNone/>
            </a:pPr>
            <a:r>
              <a:rPr lang="es-ES" sz="2400" dirty="0">
                <a:solidFill>
                  <a:schemeClr val="tx2"/>
                </a:solidFill>
              </a:rPr>
              <a:t>Expresamos un mensaje.</a:t>
            </a:r>
          </a:p>
        </p:txBody>
      </p:sp>
      <p:sp>
        <p:nvSpPr>
          <p:cNvPr id="14" name="TextBox 13">
            <a:extLst>
              <a:ext uri="{FF2B5EF4-FFF2-40B4-BE49-F238E27FC236}">
                <a16:creationId xmlns:a16="http://schemas.microsoft.com/office/drawing/2014/main" id="{0D16030C-4A3E-45D2-B2FB-4E480EACB02B}"/>
              </a:ext>
            </a:extLst>
          </p:cNvPr>
          <p:cNvSpPr txBox="1"/>
          <p:nvPr/>
        </p:nvSpPr>
        <p:spPr>
          <a:xfrm>
            <a:off x="1744441" y="3869897"/>
            <a:ext cx="6273792" cy="461665"/>
          </a:xfrm>
          <a:prstGeom prst="rect">
            <a:avLst/>
          </a:prstGeom>
          <a:noFill/>
        </p:spPr>
        <p:txBody>
          <a:bodyPr wrap="square">
            <a:spAutoFit/>
          </a:bodyPr>
          <a:lstStyle/>
          <a:p>
            <a:pPr marL="300038" lvl="1">
              <a:defRPr/>
            </a:pPr>
            <a:r>
              <a:rPr lang="es-ES" sz="2200" dirty="0">
                <a:solidFill>
                  <a:srgbClr val="DEDFE0">
                    <a:lumMod val="10000"/>
                  </a:srgbClr>
                </a:solidFill>
                <a:latin typeface="Arial"/>
              </a:rPr>
              <a:t>Escuchamos para aprender y responder</a:t>
            </a:r>
            <a:r>
              <a:rPr lang="es-ES" sz="2400" dirty="0">
                <a:solidFill>
                  <a:srgbClr val="DEDFE0">
                    <a:lumMod val="10000"/>
                  </a:srgbClr>
                </a:solidFill>
                <a:latin typeface="Arial"/>
              </a:rPr>
              <a:t>.</a:t>
            </a:r>
          </a:p>
        </p:txBody>
      </p:sp>
      <p:pic>
        <p:nvPicPr>
          <p:cNvPr id="11" name="Graphic 10" descr="Chat outline">
            <a:extLst>
              <a:ext uri="{FF2B5EF4-FFF2-40B4-BE49-F238E27FC236}">
                <a16:creationId xmlns:a16="http://schemas.microsoft.com/office/drawing/2014/main" id="{BF4A773C-D969-F601-58F6-B986AD1D31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9290" y="2593560"/>
            <a:ext cx="1064272" cy="1064272"/>
          </a:xfrm>
          <a:prstGeom prst="rect">
            <a:avLst/>
          </a:prstGeom>
        </p:spPr>
      </p:pic>
      <p:pic>
        <p:nvPicPr>
          <p:cNvPr id="15" name="Graphic 14" descr="Ear with solid fill">
            <a:extLst>
              <a:ext uri="{FF2B5EF4-FFF2-40B4-BE49-F238E27FC236}">
                <a16:creationId xmlns:a16="http://schemas.microsoft.com/office/drawing/2014/main" id="{AC41C626-1D61-3977-C1A2-80BC6E0ED8E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6791" y="3780410"/>
            <a:ext cx="685800" cy="685800"/>
          </a:xfrm>
          <a:prstGeom prst="rect">
            <a:avLst/>
          </a:prstGeom>
        </p:spPr>
      </p:pic>
      <p:sp>
        <p:nvSpPr>
          <p:cNvPr id="17" name="TextBox 16">
            <a:extLst>
              <a:ext uri="{FF2B5EF4-FFF2-40B4-BE49-F238E27FC236}">
                <a16:creationId xmlns:a16="http://schemas.microsoft.com/office/drawing/2014/main" id="{EE2A02DC-D75C-F791-82F1-7C05D71EBC81}"/>
              </a:ext>
            </a:extLst>
          </p:cNvPr>
          <p:cNvSpPr txBox="1"/>
          <p:nvPr/>
        </p:nvSpPr>
        <p:spPr>
          <a:xfrm>
            <a:off x="2362201" y="4676132"/>
            <a:ext cx="3633782" cy="830997"/>
          </a:xfrm>
          <a:prstGeom prst="rect">
            <a:avLst/>
          </a:prstGeom>
          <a:noFill/>
        </p:spPr>
        <p:txBody>
          <a:bodyPr wrap="square">
            <a:spAutoFit/>
          </a:bodyPr>
          <a:lstStyle/>
          <a:p>
            <a:pPr marL="300038" lvl="1" algn="ctr">
              <a:defRPr/>
            </a:pPr>
            <a:r>
              <a:rPr lang="es-ES" sz="2400" dirty="0">
                <a:solidFill>
                  <a:srgbClr val="DEDFE0">
                    <a:lumMod val="10000"/>
                  </a:srgbClr>
                </a:solidFill>
                <a:latin typeface="Arial"/>
              </a:rPr>
              <a:t>Repetir para </a:t>
            </a:r>
          </a:p>
          <a:p>
            <a:pPr marL="300038" lvl="1" algn="ctr">
              <a:defRPr/>
            </a:pPr>
            <a:r>
              <a:rPr lang="es-ES" sz="2400" b="1" dirty="0">
                <a:solidFill>
                  <a:srgbClr val="DEDFE0">
                    <a:lumMod val="10000"/>
                  </a:srgbClr>
                </a:solidFill>
                <a:latin typeface="Arial"/>
              </a:rPr>
              <a:t>entender y clarificar.</a:t>
            </a:r>
          </a:p>
        </p:txBody>
      </p:sp>
      <p:sp>
        <p:nvSpPr>
          <p:cNvPr id="18" name="Arrow: Curved Left 17">
            <a:extLst>
              <a:ext uri="{FF2B5EF4-FFF2-40B4-BE49-F238E27FC236}">
                <a16:creationId xmlns:a16="http://schemas.microsoft.com/office/drawing/2014/main" id="{9969918E-4B56-EE53-AB65-AB88D528642E}"/>
              </a:ext>
              <a:ext uri="{C183D7F6-B498-43B3-948B-1728B52AA6E4}">
                <adec:decorative xmlns:adec="http://schemas.microsoft.com/office/drawing/2017/decorative" val="1"/>
              </a:ext>
            </a:extLst>
          </p:cNvPr>
          <p:cNvSpPr/>
          <p:nvPr/>
        </p:nvSpPr>
        <p:spPr>
          <a:xfrm rot="16200000" flipH="1" flipV="1">
            <a:off x="3228184" y="1794283"/>
            <a:ext cx="2107014" cy="7082965"/>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548A3A"/>
              </a:solidFill>
              <a:latin typeface="Arial"/>
            </a:endParaRPr>
          </a:p>
        </p:txBody>
      </p:sp>
      <p:sp>
        <p:nvSpPr>
          <p:cNvPr id="2" name="Arrow: Curved Left 1">
            <a:extLst>
              <a:ext uri="{FF2B5EF4-FFF2-40B4-BE49-F238E27FC236}">
                <a16:creationId xmlns:a16="http://schemas.microsoft.com/office/drawing/2014/main" id="{41A12E45-AF9A-CFA8-B0AB-EDC040E7F9D0}"/>
              </a:ext>
            </a:extLst>
          </p:cNvPr>
          <p:cNvSpPr/>
          <p:nvPr/>
        </p:nvSpPr>
        <p:spPr>
          <a:xfrm rot="16200000">
            <a:off x="3518493" y="-823230"/>
            <a:ext cx="2107014" cy="7082966"/>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dirty="0">
              <a:solidFill>
                <a:srgbClr val="548A3A"/>
              </a:solidFill>
              <a:latin typeface="Arial"/>
            </a:endParaRPr>
          </a:p>
        </p:txBody>
      </p:sp>
    </p:spTree>
    <p:extLst>
      <p:ext uri="{BB962C8B-B14F-4D97-AF65-F5344CB8AC3E}">
        <p14:creationId xmlns:p14="http://schemas.microsoft.com/office/powerpoint/2010/main" val="43100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3E09-C753-4E9D-836A-E18F2F282B24}"/>
              </a:ext>
            </a:extLst>
          </p:cNvPr>
          <p:cNvSpPr>
            <a:spLocks noGrp="1"/>
          </p:cNvSpPr>
          <p:nvPr>
            <p:ph type="title"/>
          </p:nvPr>
        </p:nvSpPr>
        <p:spPr>
          <a:xfrm>
            <a:off x="457200" y="404272"/>
            <a:ext cx="8229600" cy="704506"/>
          </a:xfrm>
        </p:spPr>
        <p:txBody>
          <a:bodyPr anchor="ctr">
            <a:normAutofit/>
          </a:bodyPr>
          <a:lstStyle/>
          <a:p>
            <a:r>
              <a:rPr lang="es-ES" sz="3200" dirty="0">
                <a:solidFill>
                  <a:srgbClr val="002659"/>
                </a:solidFill>
              </a:rPr>
              <a:t>¿Qué es la Comunicación Verbal?</a:t>
            </a:r>
          </a:p>
        </p:txBody>
      </p:sp>
      <p:graphicFrame>
        <p:nvGraphicFramePr>
          <p:cNvPr id="7" name="Content Placeholder 2">
            <a:extLst>
              <a:ext uri="{FF2B5EF4-FFF2-40B4-BE49-F238E27FC236}">
                <a16:creationId xmlns:a16="http://schemas.microsoft.com/office/drawing/2014/main" id="{D990D04D-5B4D-46BC-B846-F2E4D3EFD58A}"/>
              </a:ext>
            </a:extLst>
          </p:cNvPr>
          <p:cNvGraphicFramePr>
            <a:graphicFrameLocks noGrp="1"/>
          </p:cNvGraphicFramePr>
          <p:nvPr>
            <p:ph idx="1"/>
            <p:extLst>
              <p:ext uri="{D42A27DB-BD31-4B8C-83A1-F6EECF244321}">
                <p14:modId xmlns:p14="http://schemas.microsoft.com/office/powerpoint/2010/main" val="2826340696"/>
              </p:ext>
            </p:extLst>
          </p:nvPr>
        </p:nvGraphicFramePr>
        <p:xfrm>
          <a:off x="825706" y="1513382"/>
          <a:ext cx="7492588" cy="4487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Pencil outline">
            <a:extLst>
              <a:ext uri="{FF2B5EF4-FFF2-40B4-BE49-F238E27FC236}">
                <a16:creationId xmlns:a16="http://schemas.microsoft.com/office/drawing/2014/main" id="{8C2086FB-CF07-3E44-0D79-4A19ADC9106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9254" y="404272"/>
            <a:ext cx="697546" cy="624959"/>
          </a:xfrm>
          <a:prstGeom prst="rect">
            <a:avLst/>
          </a:prstGeom>
        </p:spPr>
      </p:pic>
      <p:pic>
        <p:nvPicPr>
          <p:cNvPr id="6" name="Graphic 5" descr="Chat outline">
            <a:extLst>
              <a:ext uri="{FF2B5EF4-FFF2-40B4-BE49-F238E27FC236}">
                <a16:creationId xmlns:a16="http://schemas.microsoft.com/office/drawing/2014/main" id="{FE3F16A9-E87A-F96A-6D3A-328DDD60524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19103" y="342619"/>
            <a:ext cx="827812" cy="827812"/>
          </a:xfrm>
          <a:prstGeom prst="rect">
            <a:avLst/>
          </a:prstGeom>
        </p:spPr>
      </p:pic>
    </p:spTree>
    <p:extLst>
      <p:ext uri="{BB962C8B-B14F-4D97-AF65-F5344CB8AC3E}">
        <p14:creationId xmlns:p14="http://schemas.microsoft.com/office/powerpoint/2010/main" val="400612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p:nvPr>
        </p:nvSpPr>
        <p:spPr>
          <a:xfrm>
            <a:off x="266700" y="478297"/>
            <a:ext cx="8229600" cy="939341"/>
          </a:xfrm>
        </p:spPr>
        <p:txBody>
          <a:bodyPr>
            <a:noAutofit/>
          </a:bodyPr>
          <a:lstStyle/>
          <a:p>
            <a:r>
              <a:rPr lang="es-ES" sz="3200" dirty="0">
                <a:solidFill>
                  <a:srgbClr val="002659"/>
                </a:solidFill>
                <a:cs typeface="Arial"/>
              </a:rPr>
              <a:t>Habilidades de Comunicación Verbal </a:t>
            </a:r>
            <a:br>
              <a:rPr lang="es-ES" sz="3200" dirty="0">
                <a:solidFill>
                  <a:srgbClr val="002659"/>
                </a:solidFill>
                <a:cs typeface="Arial"/>
              </a:rPr>
            </a:br>
            <a:r>
              <a:rPr lang="es-ES" sz="3200" dirty="0">
                <a:solidFill>
                  <a:srgbClr val="002659"/>
                </a:solidFill>
                <a:cs typeface="Arial"/>
              </a:rPr>
              <a:t>para Compartir una Historia Convincente</a:t>
            </a:r>
          </a:p>
        </p:txBody>
      </p:sp>
      <p:grpSp>
        <p:nvGrpSpPr>
          <p:cNvPr id="6" name="Group 5">
            <a:extLst>
              <a:ext uri="{FF2B5EF4-FFF2-40B4-BE49-F238E27FC236}">
                <a16:creationId xmlns:a16="http://schemas.microsoft.com/office/drawing/2014/main" id="{79F91240-F590-D245-91D7-3B865AC8E707}"/>
              </a:ext>
            </a:extLst>
          </p:cNvPr>
          <p:cNvGrpSpPr/>
          <p:nvPr/>
        </p:nvGrpSpPr>
        <p:grpSpPr>
          <a:xfrm>
            <a:off x="2165321" y="1902553"/>
            <a:ext cx="2265779" cy="1812623"/>
            <a:chOff x="391156" y="126137"/>
            <a:chExt cx="1121129" cy="896903"/>
          </a:xfrm>
        </p:grpSpPr>
        <p:sp>
          <p:nvSpPr>
            <p:cNvPr id="7" name="Rectangle: Rounded Corners 6">
              <a:extLst>
                <a:ext uri="{FF2B5EF4-FFF2-40B4-BE49-F238E27FC236}">
                  <a16:creationId xmlns:a16="http://schemas.microsoft.com/office/drawing/2014/main" id="{584C8891-AB01-B38E-1333-63FAB1A0CCCF}"/>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1868E2AE-74A6-512D-3178-2243AA943D0A}"/>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spcBef>
                  <a:spcPct val="0"/>
                </a:spcBef>
                <a:spcAft>
                  <a:spcPct val="35000"/>
                </a:spcAft>
              </a:pPr>
              <a:r>
                <a:rPr lang="es-ES" sz="2400" dirty="0">
                  <a:solidFill>
                    <a:schemeClr val="bg2"/>
                  </a:solidFill>
                </a:rPr>
                <a:t>Elija el canal ideal.</a:t>
              </a:r>
            </a:p>
          </p:txBody>
        </p:sp>
      </p:grpSp>
      <p:grpSp>
        <p:nvGrpSpPr>
          <p:cNvPr id="12" name="Group 11">
            <a:extLst>
              <a:ext uri="{FF2B5EF4-FFF2-40B4-BE49-F238E27FC236}">
                <a16:creationId xmlns:a16="http://schemas.microsoft.com/office/drawing/2014/main" id="{072827D3-8714-50EB-9C02-CC4353F8EF67}"/>
              </a:ext>
            </a:extLst>
          </p:cNvPr>
          <p:cNvGrpSpPr/>
          <p:nvPr/>
        </p:nvGrpSpPr>
        <p:grpSpPr>
          <a:xfrm>
            <a:off x="4712902" y="1880405"/>
            <a:ext cx="2321145" cy="1856917"/>
            <a:chOff x="287107" y="4650464"/>
            <a:chExt cx="1270753" cy="1016603"/>
          </a:xfrm>
        </p:grpSpPr>
        <p:sp>
          <p:nvSpPr>
            <p:cNvPr id="16" name="Rectangle: Rounded Corners 15">
              <a:extLst>
                <a:ext uri="{FF2B5EF4-FFF2-40B4-BE49-F238E27FC236}">
                  <a16:creationId xmlns:a16="http://schemas.microsoft.com/office/drawing/2014/main" id="{9260EA29-12E9-71CE-BDD0-0B555B153934}"/>
                </a:ext>
              </a:extLst>
            </p:cNvPr>
            <p:cNvSpPr/>
            <p:nvPr/>
          </p:nvSpPr>
          <p:spPr>
            <a:xfrm>
              <a:off x="287107"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7" name="Rectangle: Rounded Corners 4">
              <a:extLst>
                <a:ext uri="{FF2B5EF4-FFF2-40B4-BE49-F238E27FC236}">
                  <a16:creationId xmlns:a16="http://schemas.microsoft.com/office/drawing/2014/main" id="{DC3672FD-00C8-2482-984F-7270F95D35C8}"/>
                </a:ext>
              </a:extLst>
            </p:cNvPr>
            <p:cNvSpPr txBox="1"/>
            <p:nvPr/>
          </p:nvSpPr>
          <p:spPr>
            <a:xfrm>
              <a:off x="316882"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spcBef>
                  <a:spcPct val="0"/>
                </a:spcBef>
                <a:spcAft>
                  <a:spcPct val="35000"/>
                </a:spcAft>
              </a:pPr>
              <a:r>
                <a:rPr lang="es-ES" sz="2400" dirty="0">
                  <a:solidFill>
                    <a:schemeClr val="bg2"/>
                  </a:solidFill>
                </a:rPr>
                <a:t>Utilice un lenguaje sencillo y claro.</a:t>
              </a:r>
            </a:p>
          </p:txBody>
        </p:sp>
      </p:grpSp>
      <p:grpSp>
        <p:nvGrpSpPr>
          <p:cNvPr id="13" name="Group 12">
            <a:extLst>
              <a:ext uri="{FF2B5EF4-FFF2-40B4-BE49-F238E27FC236}">
                <a16:creationId xmlns:a16="http://schemas.microsoft.com/office/drawing/2014/main" id="{548F9838-3FD0-4273-D385-06CCE2B14D79}"/>
              </a:ext>
            </a:extLst>
          </p:cNvPr>
          <p:cNvGrpSpPr/>
          <p:nvPr/>
        </p:nvGrpSpPr>
        <p:grpSpPr>
          <a:xfrm>
            <a:off x="2165321" y="3885297"/>
            <a:ext cx="2321145" cy="1856917"/>
            <a:chOff x="1226830" y="4650464"/>
            <a:chExt cx="1270753" cy="1016603"/>
          </a:xfrm>
        </p:grpSpPr>
        <p:sp>
          <p:nvSpPr>
            <p:cNvPr id="14" name="Rectangle: Rounded Corners 13">
              <a:extLst>
                <a:ext uri="{FF2B5EF4-FFF2-40B4-BE49-F238E27FC236}">
                  <a16:creationId xmlns:a16="http://schemas.microsoft.com/office/drawing/2014/main" id="{42F336B3-6C90-8160-F6E1-CB861C564E1C}"/>
                </a:ext>
              </a:extLst>
            </p:cNvPr>
            <p:cNvSpPr/>
            <p:nvPr/>
          </p:nvSpPr>
          <p:spPr>
            <a:xfrm>
              <a:off x="1226830"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5" name="Rectangle: Rounded Corners 6">
              <a:extLst>
                <a:ext uri="{FF2B5EF4-FFF2-40B4-BE49-F238E27FC236}">
                  <a16:creationId xmlns:a16="http://schemas.microsoft.com/office/drawing/2014/main" id="{DA55645B-1164-D46C-DB07-34DA657467CF}"/>
                </a:ext>
              </a:extLst>
            </p:cNvPr>
            <p:cNvSpPr txBox="1"/>
            <p:nvPr/>
          </p:nvSpPr>
          <p:spPr>
            <a:xfrm>
              <a:off x="1256605"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spcBef>
                  <a:spcPct val="0"/>
                </a:spcBef>
                <a:spcAft>
                  <a:spcPct val="35000"/>
                </a:spcAft>
              </a:pPr>
              <a:r>
                <a:rPr lang="es-ES" sz="2400" dirty="0">
                  <a:solidFill>
                    <a:schemeClr val="bg2"/>
                  </a:solidFill>
                </a:rPr>
                <a:t>Sepa lo que desea decir.</a:t>
              </a:r>
            </a:p>
          </p:txBody>
        </p:sp>
      </p:grpSp>
      <p:grpSp>
        <p:nvGrpSpPr>
          <p:cNvPr id="19" name="Group 18">
            <a:extLst>
              <a:ext uri="{FF2B5EF4-FFF2-40B4-BE49-F238E27FC236}">
                <a16:creationId xmlns:a16="http://schemas.microsoft.com/office/drawing/2014/main" id="{B3F305FE-CF0D-6E17-B70F-D299DD8D907F}"/>
              </a:ext>
            </a:extLst>
          </p:cNvPr>
          <p:cNvGrpSpPr/>
          <p:nvPr/>
        </p:nvGrpSpPr>
        <p:grpSpPr>
          <a:xfrm>
            <a:off x="4712902" y="3885297"/>
            <a:ext cx="2321145" cy="1856917"/>
            <a:chOff x="287107" y="4650464"/>
            <a:chExt cx="1270753" cy="1016603"/>
          </a:xfrm>
        </p:grpSpPr>
        <p:sp>
          <p:nvSpPr>
            <p:cNvPr id="20" name="Rectangle: Rounded Corners 19">
              <a:extLst>
                <a:ext uri="{FF2B5EF4-FFF2-40B4-BE49-F238E27FC236}">
                  <a16:creationId xmlns:a16="http://schemas.microsoft.com/office/drawing/2014/main" id="{8894C48C-B4F1-5C26-0DEA-CDCEE4FFAF60}"/>
                </a:ext>
              </a:extLst>
            </p:cNvPr>
            <p:cNvSpPr/>
            <p:nvPr/>
          </p:nvSpPr>
          <p:spPr>
            <a:xfrm>
              <a:off x="287107"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8A3FD7DF-72B3-F27D-FD21-0627187A5457}"/>
                </a:ext>
              </a:extLst>
            </p:cNvPr>
            <p:cNvSpPr txBox="1"/>
            <p:nvPr/>
          </p:nvSpPr>
          <p:spPr>
            <a:xfrm>
              <a:off x="316882"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spcBef>
                  <a:spcPct val="0"/>
                </a:spcBef>
                <a:spcAft>
                  <a:spcPct val="35000"/>
                </a:spcAft>
              </a:pPr>
              <a:r>
                <a:rPr lang="es-ES" sz="2400" dirty="0">
                  <a:solidFill>
                    <a:schemeClr val="bg2"/>
                  </a:solidFill>
                </a:rPr>
                <a:t>Corrija o practique y modifique.</a:t>
              </a:r>
            </a:p>
          </p:txBody>
        </p:sp>
      </p:grpSp>
      <p:pic>
        <p:nvPicPr>
          <p:cNvPr id="3" name="Graphic 2" descr="Chat outline">
            <a:extLst>
              <a:ext uri="{FF2B5EF4-FFF2-40B4-BE49-F238E27FC236}">
                <a16:creationId xmlns:a16="http://schemas.microsoft.com/office/drawing/2014/main" id="{475A2F5F-EC7F-58B2-51AB-C777297E2AD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19103" y="342619"/>
            <a:ext cx="827812" cy="827812"/>
          </a:xfrm>
          <a:prstGeom prst="rect">
            <a:avLst/>
          </a:prstGeom>
        </p:spPr>
      </p:pic>
      <p:pic>
        <p:nvPicPr>
          <p:cNvPr id="4" name="Graphic 3" descr="Pencil outline">
            <a:extLst>
              <a:ext uri="{FF2B5EF4-FFF2-40B4-BE49-F238E27FC236}">
                <a16:creationId xmlns:a16="http://schemas.microsoft.com/office/drawing/2014/main" id="{94AC4605-CF1F-4564-7615-6A6041C472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89254" y="404272"/>
            <a:ext cx="697546" cy="624959"/>
          </a:xfrm>
          <a:prstGeom prst="rect">
            <a:avLst/>
          </a:prstGeom>
        </p:spPr>
      </p:pic>
    </p:spTree>
    <p:extLst>
      <p:ext uri="{BB962C8B-B14F-4D97-AF65-F5344CB8AC3E}">
        <p14:creationId xmlns:p14="http://schemas.microsoft.com/office/powerpoint/2010/main" val="2314545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3E09-C753-4E9D-836A-E18F2F282B24}"/>
              </a:ext>
            </a:extLst>
          </p:cNvPr>
          <p:cNvSpPr>
            <a:spLocks noGrp="1"/>
          </p:cNvSpPr>
          <p:nvPr>
            <p:ph type="title"/>
          </p:nvPr>
        </p:nvSpPr>
        <p:spPr>
          <a:xfrm>
            <a:off x="457200" y="315637"/>
            <a:ext cx="8229600" cy="704506"/>
          </a:xfrm>
        </p:spPr>
        <p:txBody>
          <a:bodyPr anchor="ctr">
            <a:normAutofit/>
          </a:bodyPr>
          <a:lstStyle/>
          <a:p>
            <a:r>
              <a:rPr lang="es-ES" sz="3200" dirty="0">
                <a:solidFill>
                  <a:srgbClr val="002659"/>
                </a:solidFill>
              </a:rPr>
              <a:t>¿Qué es la Comunicación No Verbal?</a:t>
            </a:r>
          </a:p>
        </p:txBody>
      </p:sp>
      <p:grpSp>
        <p:nvGrpSpPr>
          <p:cNvPr id="8" name="Grupo 7"/>
          <p:cNvGrpSpPr/>
          <p:nvPr/>
        </p:nvGrpSpPr>
        <p:grpSpPr>
          <a:xfrm>
            <a:off x="379862" y="1643411"/>
            <a:ext cx="8059288" cy="3588156"/>
            <a:chOff x="760862" y="1643411"/>
            <a:chExt cx="7622275" cy="3588156"/>
          </a:xfrm>
        </p:grpSpPr>
        <p:sp>
          <p:nvSpPr>
            <p:cNvPr id="5" name="Forma libre 4"/>
            <p:cNvSpPr/>
            <p:nvPr/>
          </p:nvSpPr>
          <p:spPr>
            <a:xfrm>
              <a:off x="760862" y="1948211"/>
              <a:ext cx="7622275" cy="3283356"/>
            </a:xfrm>
            <a:custGeom>
              <a:avLst/>
              <a:gdLst>
                <a:gd name="connsiteX0" fmla="*/ 0 w 7622275"/>
                <a:gd name="connsiteY0" fmla="*/ 0 h 3283356"/>
                <a:gd name="connsiteX1" fmla="*/ 7622275 w 7622275"/>
                <a:gd name="connsiteY1" fmla="*/ 0 h 3283356"/>
                <a:gd name="connsiteX2" fmla="*/ 7622275 w 7622275"/>
                <a:gd name="connsiteY2" fmla="*/ 3283356 h 3283356"/>
                <a:gd name="connsiteX3" fmla="*/ 0 w 7622275"/>
                <a:gd name="connsiteY3" fmla="*/ 3283356 h 3283356"/>
                <a:gd name="connsiteX4" fmla="*/ 0 w 7622275"/>
                <a:gd name="connsiteY4" fmla="*/ 0 h 3283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2275" h="3283356">
                  <a:moveTo>
                    <a:pt x="0" y="0"/>
                  </a:moveTo>
                  <a:lnTo>
                    <a:pt x="7622275" y="0"/>
                  </a:lnTo>
                  <a:lnTo>
                    <a:pt x="7622275" y="3283356"/>
                  </a:lnTo>
                  <a:lnTo>
                    <a:pt x="0" y="3283356"/>
                  </a:lnTo>
                  <a:lnTo>
                    <a:pt x="0" y="0"/>
                  </a:lnTo>
                  <a:close/>
                </a:path>
              </a:pathLst>
            </a:custGeom>
          </p:spPr>
          <p:style>
            <a:lnRef idx="1">
              <a:schemeClr val="accent6"/>
            </a:lnRef>
            <a:fillRef idx="2">
              <a:schemeClr val="accent6"/>
            </a:fillRef>
            <a:effectRef idx="1">
              <a:schemeClr val="accent6"/>
            </a:effectRef>
            <a:fontRef idx="minor">
              <a:schemeClr val="dk1">
                <a:hueOff val="0"/>
                <a:satOff val="0"/>
                <a:lumOff val="0"/>
                <a:alphaOff val="0"/>
              </a:schemeClr>
            </a:fontRef>
          </p:style>
          <p:txBody>
            <a:bodyPr spcFirstLastPara="0" vert="horz" wrap="square" lIns="591573" tIns="149961" rIns="591573" bIns="256032" numCol="1" spcCol="1270" anchor="t" anchorCtr="0">
              <a:noAutofit/>
            </a:bodyPr>
            <a:lstStyle/>
            <a:p>
              <a:pPr marL="285750" lvl="1" indent="-285750" algn="l" defTabSz="1600200">
                <a:lnSpc>
                  <a:spcPct val="90000"/>
                </a:lnSpc>
                <a:spcBef>
                  <a:spcPct val="0"/>
                </a:spcBef>
                <a:spcAft>
                  <a:spcPct val="15000"/>
                </a:spcAft>
                <a:buClr>
                  <a:srgbClr val="669947"/>
                </a:buClr>
                <a:buFont typeface="Wingdings" panose="05000000000000000000" pitchFamily="2" charset="2"/>
                <a:buChar char="••"/>
              </a:pPr>
              <a:endParaRPr lang="es-ES" kern="1200" dirty="0">
                <a:solidFill>
                  <a:srgbClr val="004B24"/>
                </a:solidFill>
              </a:endParaRPr>
            </a:p>
            <a:p>
              <a:pPr marL="285750" lvl="1" indent="-285750" algn="l" defTabSz="1600200">
                <a:lnSpc>
                  <a:spcPct val="90000"/>
                </a:lnSpc>
                <a:spcBef>
                  <a:spcPct val="0"/>
                </a:spcBef>
                <a:spcAft>
                  <a:spcPct val="15000"/>
                </a:spcAft>
                <a:buClr>
                  <a:srgbClr val="669947"/>
                </a:buClr>
                <a:buFont typeface="Wingdings" panose="05000000000000000000" pitchFamily="2" charset="2"/>
                <a:buChar char="••"/>
              </a:pPr>
              <a:r>
                <a:rPr lang="es-ES" sz="3600" kern="1200" dirty="0">
                  <a:solidFill>
                    <a:srgbClr val="004B24"/>
                  </a:solidFill>
                </a:rPr>
                <a:t>Contacto visual y expresiones faciales.</a:t>
              </a:r>
            </a:p>
            <a:p>
              <a:pPr marL="285750" lvl="1" indent="-285750" algn="l" defTabSz="1600200">
                <a:lnSpc>
                  <a:spcPct val="90000"/>
                </a:lnSpc>
                <a:spcBef>
                  <a:spcPct val="0"/>
                </a:spcBef>
                <a:spcAft>
                  <a:spcPct val="15000"/>
                </a:spcAft>
                <a:buClr>
                  <a:srgbClr val="669947"/>
                </a:buClr>
                <a:buFont typeface="Wingdings" panose="05000000000000000000" pitchFamily="2" charset="2"/>
                <a:buChar char="••"/>
              </a:pPr>
              <a:r>
                <a:rPr lang="es-ES" sz="3600" kern="1200" dirty="0">
                  <a:solidFill>
                    <a:srgbClr val="004B24"/>
                  </a:solidFill>
                </a:rPr>
                <a:t>Saludos.</a:t>
              </a:r>
            </a:p>
            <a:p>
              <a:pPr marL="285750" lvl="1" indent="-285750" algn="l" defTabSz="1600200">
                <a:lnSpc>
                  <a:spcPct val="90000"/>
                </a:lnSpc>
                <a:spcBef>
                  <a:spcPct val="0"/>
                </a:spcBef>
                <a:spcAft>
                  <a:spcPct val="15000"/>
                </a:spcAft>
                <a:buClr>
                  <a:srgbClr val="669947"/>
                </a:buClr>
                <a:buFont typeface="Wingdings" panose="05000000000000000000" pitchFamily="2" charset="2"/>
                <a:buChar char="••"/>
              </a:pPr>
              <a:r>
                <a:rPr lang="es-ES" sz="3600" kern="1200" dirty="0">
                  <a:solidFill>
                    <a:srgbClr val="004B24"/>
                  </a:solidFill>
                </a:rPr>
                <a:t>Cómo entramos en un espacio.</a:t>
              </a:r>
            </a:p>
          </p:txBody>
        </p:sp>
        <p:sp>
          <p:nvSpPr>
            <p:cNvPr id="6" name="Forma libre 5"/>
            <p:cNvSpPr/>
            <p:nvPr/>
          </p:nvSpPr>
          <p:spPr>
            <a:xfrm>
              <a:off x="923050" y="1643411"/>
              <a:ext cx="7257529" cy="514244"/>
            </a:xfrm>
            <a:custGeom>
              <a:avLst/>
              <a:gdLst>
                <a:gd name="connsiteX0" fmla="*/ 0 w 7257529"/>
                <a:gd name="connsiteY0" fmla="*/ 85709 h 514244"/>
                <a:gd name="connsiteX1" fmla="*/ 85709 w 7257529"/>
                <a:gd name="connsiteY1" fmla="*/ 0 h 514244"/>
                <a:gd name="connsiteX2" fmla="*/ 7171820 w 7257529"/>
                <a:gd name="connsiteY2" fmla="*/ 0 h 514244"/>
                <a:gd name="connsiteX3" fmla="*/ 7257529 w 7257529"/>
                <a:gd name="connsiteY3" fmla="*/ 85709 h 514244"/>
                <a:gd name="connsiteX4" fmla="*/ 7257529 w 7257529"/>
                <a:gd name="connsiteY4" fmla="*/ 428535 h 514244"/>
                <a:gd name="connsiteX5" fmla="*/ 7171820 w 7257529"/>
                <a:gd name="connsiteY5" fmla="*/ 514244 h 514244"/>
                <a:gd name="connsiteX6" fmla="*/ 85709 w 7257529"/>
                <a:gd name="connsiteY6" fmla="*/ 514244 h 514244"/>
                <a:gd name="connsiteX7" fmla="*/ 0 w 7257529"/>
                <a:gd name="connsiteY7" fmla="*/ 428535 h 514244"/>
                <a:gd name="connsiteX8" fmla="*/ 0 w 7257529"/>
                <a:gd name="connsiteY8" fmla="*/ 85709 h 51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7529" h="514244">
                  <a:moveTo>
                    <a:pt x="0" y="85709"/>
                  </a:moveTo>
                  <a:cubicBezTo>
                    <a:pt x="0" y="38373"/>
                    <a:pt x="38373" y="0"/>
                    <a:pt x="85709" y="0"/>
                  </a:cubicBezTo>
                  <a:lnTo>
                    <a:pt x="7171820" y="0"/>
                  </a:lnTo>
                  <a:cubicBezTo>
                    <a:pt x="7219156" y="0"/>
                    <a:pt x="7257529" y="38373"/>
                    <a:pt x="7257529" y="85709"/>
                  </a:cubicBezTo>
                  <a:lnTo>
                    <a:pt x="7257529" y="428535"/>
                  </a:lnTo>
                  <a:cubicBezTo>
                    <a:pt x="7257529" y="475871"/>
                    <a:pt x="7219156" y="514244"/>
                    <a:pt x="7171820" y="514244"/>
                  </a:cubicBezTo>
                  <a:lnTo>
                    <a:pt x="85709" y="514244"/>
                  </a:lnTo>
                  <a:cubicBezTo>
                    <a:pt x="38373" y="514244"/>
                    <a:pt x="0" y="475871"/>
                    <a:pt x="0" y="428535"/>
                  </a:cubicBezTo>
                  <a:lnTo>
                    <a:pt x="0" y="8570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6776" tIns="25103" rIns="226776" bIns="25103" numCol="1" spcCol="1270" anchor="ctr" anchorCtr="0">
              <a:noAutofit/>
            </a:bodyPr>
            <a:lstStyle/>
            <a:p>
              <a:pPr lvl="0" algn="l" defTabSz="1422400">
                <a:lnSpc>
                  <a:spcPct val="90000"/>
                </a:lnSpc>
                <a:spcBef>
                  <a:spcPct val="0"/>
                </a:spcBef>
                <a:spcAft>
                  <a:spcPct val="35000"/>
                </a:spcAft>
              </a:pPr>
              <a:r>
                <a:rPr lang="es-ES" sz="3200" b="0" kern="1200" dirty="0"/>
                <a:t>El uso del lenguaje corporal</a:t>
              </a:r>
            </a:p>
          </p:txBody>
        </p:sp>
      </p:grpSp>
      <p:pic>
        <p:nvPicPr>
          <p:cNvPr id="4" name="Graphic 3" descr="Confused person outline">
            <a:extLst>
              <a:ext uri="{FF2B5EF4-FFF2-40B4-BE49-F238E27FC236}">
                <a16:creationId xmlns:a16="http://schemas.microsoft.com/office/drawing/2014/main" id="{9E8776A0-8B07-43B7-B132-9624BBA191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43900" y="291483"/>
            <a:ext cx="685800" cy="685800"/>
          </a:xfrm>
          <a:prstGeom prst="rect">
            <a:avLst/>
          </a:prstGeom>
        </p:spPr>
      </p:pic>
    </p:spTree>
    <p:extLst>
      <p:ext uri="{BB962C8B-B14F-4D97-AF65-F5344CB8AC3E}">
        <p14:creationId xmlns:p14="http://schemas.microsoft.com/office/powerpoint/2010/main" val="234789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738D8-C7EF-46C8-A7B9-17F4211388DB}"/>
              </a:ext>
            </a:extLst>
          </p:cNvPr>
          <p:cNvSpPr>
            <a:spLocks noGrp="1"/>
          </p:cNvSpPr>
          <p:nvPr>
            <p:ph type="title"/>
          </p:nvPr>
        </p:nvSpPr>
        <p:spPr/>
        <p:txBody>
          <a:bodyPr>
            <a:noAutofit/>
          </a:bodyPr>
          <a:lstStyle/>
          <a:p>
            <a:r>
              <a:rPr lang="es-ES" sz="3200" dirty="0">
                <a:solidFill>
                  <a:srgbClr val="002659"/>
                </a:solidFill>
                <a:cs typeface="Arial"/>
              </a:rPr>
              <a:t>Consejos para la Comunicación No verbal para Compartir una Historia Convincente</a:t>
            </a:r>
          </a:p>
        </p:txBody>
      </p:sp>
      <p:grpSp>
        <p:nvGrpSpPr>
          <p:cNvPr id="6" name="Group 5">
            <a:extLst>
              <a:ext uri="{FF2B5EF4-FFF2-40B4-BE49-F238E27FC236}">
                <a16:creationId xmlns:a16="http://schemas.microsoft.com/office/drawing/2014/main" id="{79F91240-F590-D245-91D7-3B865AC8E707}"/>
              </a:ext>
            </a:extLst>
          </p:cNvPr>
          <p:cNvGrpSpPr/>
          <p:nvPr/>
        </p:nvGrpSpPr>
        <p:grpSpPr>
          <a:xfrm>
            <a:off x="4327874" y="1962914"/>
            <a:ext cx="2265779" cy="1812623"/>
            <a:chOff x="391156" y="126137"/>
            <a:chExt cx="1121129" cy="896903"/>
          </a:xfrm>
        </p:grpSpPr>
        <p:sp>
          <p:nvSpPr>
            <p:cNvPr id="7" name="Rectangle: Rounded Corners 6">
              <a:extLst>
                <a:ext uri="{FF2B5EF4-FFF2-40B4-BE49-F238E27FC236}">
                  <a16:creationId xmlns:a16="http://schemas.microsoft.com/office/drawing/2014/main" id="{584C8891-AB01-B38E-1333-63FAB1A0CCCF}"/>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8" name="Rectangle: Rounded Corners 4">
              <a:extLst>
                <a:ext uri="{FF2B5EF4-FFF2-40B4-BE49-F238E27FC236}">
                  <a16:creationId xmlns:a16="http://schemas.microsoft.com/office/drawing/2014/main" id="{1868E2AE-74A6-512D-3178-2243AA943D0A}"/>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lnSpc>
                  <a:spcPct val="90000"/>
                </a:lnSpc>
                <a:spcBef>
                  <a:spcPct val="0"/>
                </a:spcBef>
                <a:spcAft>
                  <a:spcPct val="35000"/>
                </a:spcAft>
              </a:pPr>
              <a:r>
                <a:rPr lang="es-ES" sz="2400" dirty="0">
                  <a:solidFill>
                    <a:schemeClr val="bg2"/>
                  </a:solidFill>
                </a:rPr>
                <a:t>Preste atención al lenguaje corporal.</a:t>
              </a:r>
            </a:p>
          </p:txBody>
        </p:sp>
      </p:grpSp>
      <p:grpSp>
        <p:nvGrpSpPr>
          <p:cNvPr id="12" name="Group 11">
            <a:extLst>
              <a:ext uri="{FF2B5EF4-FFF2-40B4-BE49-F238E27FC236}">
                <a16:creationId xmlns:a16="http://schemas.microsoft.com/office/drawing/2014/main" id="{072827D3-8714-50EB-9C02-CC4353F8EF67}"/>
              </a:ext>
            </a:extLst>
          </p:cNvPr>
          <p:cNvGrpSpPr/>
          <p:nvPr/>
        </p:nvGrpSpPr>
        <p:grpSpPr>
          <a:xfrm>
            <a:off x="4380963" y="4044428"/>
            <a:ext cx="2321145" cy="1856917"/>
            <a:chOff x="287107" y="4650464"/>
            <a:chExt cx="1270753" cy="1016603"/>
          </a:xfrm>
        </p:grpSpPr>
        <p:sp>
          <p:nvSpPr>
            <p:cNvPr id="16" name="Rectangle: Rounded Corners 15">
              <a:extLst>
                <a:ext uri="{FF2B5EF4-FFF2-40B4-BE49-F238E27FC236}">
                  <a16:creationId xmlns:a16="http://schemas.microsoft.com/office/drawing/2014/main" id="{9260EA29-12E9-71CE-BDD0-0B555B153934}"/>
                </a:ext>
              </a:extLst>
            </p:cNvPr>
            <p:cNvSpPr/>
            <p:nvPr/>
          </p:nvSpPr>
          <p:spPr>
            <a:xfrm>
              <a:off x="287107" y="4650464"/>
              <a:ext cx="1270753" cy="10166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17" name="Rectangle: Rounded Corners 4">
              <a:extLst>
                <a:ext uri="{FF2B5EF4-FFF2-40B4-BE49-F238E27FC236}">
                  <a16:creationId xmlns:a16="http://schemas.microsoft.com/office/drawing/2014/main" id="{DC3672FD-00C8-2482-984F-7270F95D35C8}"/>
                </a:ext>
              </a:extLst>
            </p:cNvPr>
            <p:cNvSpPr txBox="1"/>
            <p:nvPr/>
          </p:nvSpPr>
          <p:spPr>
            <a:xfrm>
              <a:off x="316882" y="4680239"/>
              <a:ext cx="1211203" cy="9570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533400">
                <a:lnSpc>
                  <a:spcPct val="90000"/>
                </a:lnSpc>
                <a:spcBef>
                  <a:spcPct val="0"/>
                </a:spcBef>
                <a:spcAft>
                  <a:spcPct val="35000"/>
                </a:spcAft>
              </a:pPr>
              <a:r>
                <a:rPr lang="es-ES" sz="2400" dirty="0">
                  <a:solidFill>
                    <a:schemeClr val="bg2"/>
                  </a:solidFill>
                </a:rPr>
                <a:t>Tome conciencia de las expresiones faciales.</a:t>
              </a:r>
            </a:p>
          </p:txBody>
        </p:sp>
      </p:grpSp>
      <p:pic>
        <p:nvPicPr>
          <p:cNvPr id="3" name="Graphic 2" descr="Confused person outline">
            <a:extLst>
              <a:ext uri="{FF2B5EF4-FFF2-40B4-BE49-F238E27FC236}">
                <a16:creationId xmlns:a16="http://schemas.microsoft.com/office/drawing/2014/main" id="{8E00AAF2-67C9-EB5D-748C-029100D54E4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1393" y="605067"/>
            <a:ext cx="685800" cy="685800"/>
          </a:xfrm>
          <a:prstGeom prst="rect">
            <a:avLst/>
          </a:prstGeom>
        </p:spPr>
      </p:pic>
      <p:grpSp>
        <p:nvGrpSpPr>
          <p:cNvPr id="4" name="Group 3">
            <a:extLst>
              <a:ext uri="{FF2B5EF4-FFF2-40B4-BE49-F238E27FC236}">
                <a16:creationId xmlns:a16="http://schemas.microsoft.com/office/drawing/2014/main" id="{A212638E-254A-CED2-DE14-B0680E4AE409}"/>
              </a:ext>
            </a:extLst>
          </p:cNvPr>
          <p:cNvGrpSpPr/>
          <p:nvPr/>
        </p:nvGrpSpPr>
        <p:grpSpPr>
          <a:xfrm>
            <a:off x="1825365" y="4044428"/>
            <a:ext cx="2265779" cy="1812623"/>
            <a:chOff x="391156" y="126137"/>
            <a:chExt cx="1121129" cy="896903"/>
          </a:xfrm>
        </p:grpSpPr>
        <p:sp>
          <p:nvSpPr>
            <p:cNvPr id="5" name="Rectangle: Rounded Corners 4">
              <a:extLst>
                <a:ext uri="{FF2B5EF4-FFF2-40B4-BE49-F238E27FC236}">
                  <a16:creationId xmlns:a16="http://schemas.microsoft.com/office/drawing/2014/main" id="{794E879A-3067-34B8-02DB-9C1929550E1D}"/>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dirty="0"/>
            </a:p>
          </p:txBody>
        </p:sp>
        <p:sp>
          <p:nvSpPr>
            <p:cNvPr id="9" name="Rectangle: Rounded Corners 4">
              <a:extLst>
                <a:ext uri="{FF2B5EF4-FFF2-40B4-BE49-F238E27FC236}">
                  <a16:creationId xmlns:a16="http://schemas.microsoft.com/office/drawing/2014/main" id="{1E49916E-0826-E2DD-AA85-A9D1FC5A32E0}"/>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lnSpc>
                  <a:spcPct val="90000"/>
                </a:lnSpc>
                <a:spcBef>
                  <a:spcPct val="0"/>
                </a:spcBef>
                <a:spcAft>
                  <a:spcPct val="35000"/>
                </a:spcAft>
              </a:pPr>
              <a:r>
                <a:rPr lang="es-ES" sz="2400" dirty="0">
                  <a:solidFill>
                    <a:schemeClr val="bg2"/>
                  </a:solidFill>
                </a:rPr>
                <a:t>Decida cuándo hacer contacto visual y cuándo no.</a:t>
              </a:r>
            </a:p>
          </p:txBody>
        </p:sp>
      </p:grpSp>
      <p:grpSp>
        <p:nvGrpSpPr>
          <p:cNvPr id="10" name="Group 9">
            <a:extLst>
              <a:ext uri="{FF2B5EF4-FFF2-40B4-BE49-F238E27FC236}">
                <a16:creationId xmlns:a16="http://schemas.microsoft.com/office/drawing/2014/main" id="{3AD831F7-8BFD-2FCF-3CF4-8D018555F64A}"/>
              </a:ext>
            </a:extLst>
          </p:cNvPr>
          <p:cNvGrpSpPr/>
          <p:nvPr/>
        </p:nvGrpSpPr>
        <p:grpSpPr>
          <a:xfrm>
            <a:off x="1825364" y="1948522"/>
            <a:ext cx="2265779" cy="1812623"/>
            <a:chOff x="391156" y="126137"/>
            <a:chExt cx="1121129" cy="896903"/>
          </a:xfrm>
        </p:grpSpPr>
        <p:sp>
          <p:nvSpPr>
            <p:cNvPr id="11" name="Rectangle: Rounded Corners 10">
              <a:extLst>
                <a:ext uri="{FF2B5EF4-FFF2-40B4-BE49-F238E27FC236}">
                  <a16:creationId xmlns:a16="http://schemas.microsoft.com/office/drawing/2014/main" id="{2D63BA4A-3C64-C397-C67E-CCA0975D9CDD}"/>
                </a:ext>
              </a:extLst>
            </p:cNvPr>
            <p:cNvSpPr/>
            <p:nvPr/>
          </p:nvSpPr>
          <p:spPr>
            <a:xfrm>
              <a:off x="391156" y="126137"/>
              <a:ext cx="1121129" cy="896903"/>
            </a:xfrm>
            <a:prstGeom prst="roundRect">
              <a:avLst>
                <a:gd name="adj" fmla="val 10000"/>
              </a:avLst>
            </a:prstGeom>
            <a:solidFill>
              <a:schemeClr val="accent4">
                <a:lumMod val="60000"/>
                <a:lumOff val="4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8" name="Rectangle: Rounded Corners 4">
              <a:extLst>
                <a:ext uri="{FF2B5EF4-FFF2-40B4-BE49-F238E27FC236}">
                  <a16:creationId xmlns:a16="http://schemas.microsoft.com/office/drawing/2014/main" id="{0D9D636F-3619-8442-6BF2-71E59CB3B9BF}"/>
                </a:ext>
              </a:extLst>
            </p:cNvPr>
            <p:cNvSpPr txBox="1"/>
            <p:nvPr/>
          </p:nvSpPr>
          <p:spPr>
            <a:xfrm>
              <a:off x="417425" y="152406"/>
              <a:ext cx="1068591" cy="8443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3" tIns="20003" rIns="20003" bIns="20003" numCol="1" spcCol="1270" anchor="ctr" anchorCtr="0">
              <a:noAutofit/>
            </a:bodyPr>
            <a:lstStyle/>
            <a:p>
              <a:pPr algn="ctr" defTabSz="466725">
                <a:lnSpc>
                  <a:spcPct val="90000"/>
                </a:lnSpc>
                <a:spcBef>
                  <a:spcPct val="0"/>
                </a:spcBef>
                <a:spcAft>
                  <a:spcPct val="35000"/>
                </a:spcAft>
              </a:pPr>
              <a:r>
                <a:rPr lang="es-ES" sz="2400" dirty="0">
                  <a:solidFill>
                    <a:schemeClr val="bg2"/>
                  </a:solidFill>
                </a:rPr>
                <a:t>Conozca a su audiencia.</a:t>
              </a:r>
            </a:p>
          </p:txBody>
        </p:sp>
      </p:grpSp>
    </p:spTree>
    <p:extLst>
      <p:ext uri="{BB962C8B-B14F-4D97-AF65-F5344CB8AC3E}">
        <p14:creationId xmlns:p14="http://schemas.microsoft.com/office/powerpoint/2010/main" val="681374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240A-4674-EB83-3720-8A1D74BA16B7}"/>
              </a:ext>
            </a:extLst>
          </p:cNvPr>
          <p:cNvSpPr>
            <a:spLocks noGrp="1"/>
          </p:cNvSpPr>
          <p:nvPr>
            <p:ph type="title" idx="4294967295"/>
          </p:nvPr>
        </p:nvSpPr>
        <p:spPr>
          <a:xfrm>
            <a:off x="0" y="1435085"/>
            <a:ext cx="8983980" cy="704850"/>
          </a:xfrm>
        </p:spPr>
        <p:txBody>
          <a:bodyPr>
            <a:normAutofit/>
          </a:bodyPr>
          <a:lstStyle/>
          <a:p>
            <a:pPr algn="ctr"/>
            <a:r>
              <a:rPr lang="es-ES" sz="4500" b="1" dirty="0">
                <a:solidFill>
                  <a:srgbClr val="002659"/>
                </a:solidFill>
              </a:rPr>
              <a:t>Bienvenidos</a:t>
            </a:r>
          </a:p>
        </p:txBody>
      </p:sp>
      <p:sp>
        <p:nvSpPr>
          <p:cNvPr id="7" name="TextBox 6">
            <a:extLst>
              <a:ext uri="{FF2B5EF4-FFF2-40B4-BE49-F238E27FC236}">
                <a16:creationId xmlns:a16="http://schemas.microsoft.com/office/drawing/2014/main" id="{0CDC7B8C-1AFC-5186-2C10-23B200A7524E}"/>
              </a:ext>
            </a:extLst>
          </p:cNvPr>
          <p:cNvSpPr txBox="1"/>
          <p:nvPr/>
        </p:nvSpPr>
        <p:spPr>
          <a:xfrm>
            <a:off x="2055319" y="2661533"/>
            <a:ext cx="5258457" cy="2862322"/>
          </a:xfrm>
          <a:prstGeom prst="rect">
            <a:avLst/>
          </a:prstGeom>
          <a:noFill/>
          <a:ln>
            <a:solidFill>
              <a:srgbClr val="C00000"/>
            </a:solidFill>
          </a:ln>
        </p:spPr>
        <p:txBody>
          <a:bodyPr wrap="square" rtlCol="0">
            <a:spAutoFit/>
          </a:bodyPr>
          <a:lstStyle/>
          <a:p>
            <a:pPr defTabSz="514350">
              <a:lnSpc>
                <a:spcPct val="150000"/>
              </a:lnSpc>
              <a:defRPr/>
            </a:pPr>
            <a:r>
              <a:rPr lang="es-ES" sz="2000" b="1" dirty="0">
                <a:solidFill>
                  <a:srgbClr val="C00000"/>
                </a:solidFill>
                <a:latin typeface="Arial"/>
              </a:rPr>
              <a:t>** CAPACITADORES: </a:t>
            </a:r>
            <a:r>
              <a:rPr lang="es-ES" sz="2000" dirty="0">
                <a:solidFill>
                  <a:srgbClr val="C00000"/>
                </a:solidFill>
                <a:latin typeface="Arial"/>
              </a:rPr>
              <a:t>Esta diapositiva es opcional. Diséñenla con información, por ejemplo:  </a:t>
            </a:r>
          </a:p>
          <a:p>
            <a:pPr marL="450056" lvl="1" indent="-192881" defTabSz="514350">
              <a:lnSpc>
                <a:spcPct val="150000"/>
              </a:lnSpc>
              <a:buFont typeface="Arial" panose="020B0604020202020204" pitchFamily="34" charset="0"/>
              <a:buChar char="•"/>
              <a:defRPr/>
            </a:pPr>
            <a:r>
              <a:rPr lang="es-ES" sz="2000" dirty="0">
                <a:solidFill>
                  <a:srgbClr val="C00000"/>
                </a:solidFill>
                <a:latin typeface="Arial"/>
              </a:rPr>
              <a:t>nombres y fotos de los ponentes </a:t>
            </a:r>
          </a:p>
          <a:p>
            <a:pPr marL="450056" lvl="1" indent="-192881" defTabSz="514350">
              <a:lnSpc>
                <a:spcPct val="150000"/>
              </a:lnSpc>
              <a:buFont typeface="Arial" panose="020B0604020202020204" pitchFamily="34" charset="0"/>
              <a:buChar char="•"/>
              <a:defRPr/>
            </a:pPr>
            <a:r>
              <a:rPr lang="es-ES" sz="2000" dirty="0">
                <a:solidFill>
                  <a:srgbClr val="C00000"/>
                </a:solidFill>
                <a:latin typeface="Arial"/>
              </a:rPr>
              <a:t>su logotipo </a:t>
            </a:r>
          </a:p>
          <a:p>
            <a:pPr marL="450056" lvl="1" indent="-192881" defTabSz="514350">
              <a:lnSpc>
                <a:spcPct val="150000"/>
              </a:lnSpc>
              <a:buFont typeface="Arial" panose="020B0604020202020204" pitchFamily="34" charset="0"/>
              <a:buChar char="•"/>
              <a:defRPr/>
            </a:pPr>
            <a:r>
              <a:rPr lang="es-ES" sz="2000" dirty="0">
                <a:solidFill>
                  <a:srgbClr val="C00000"/>
                </a:solidFill>
                <a:latin typeface="Arial"/>
              </a:rPr>
              <a:t>logotipos de los copatrocinadores </a:t>
            </a:r>
          </a:p>
        </p:txBody>
      </p:sp>
    </p:spTree>
    <p:extLst>
      <p:ext uri="{BB962C8B-B14F-4D97-AF65-F5344CB8AC3E}">
        <p14:creationId xmlns:p14="http://schemas.microsoft.com/office/powerpoint/2010/main" val="198387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EF0A-51BB-4D54-BCAF-28F0AF37AA33}"/>
              </a:ext>
            </a:extLst>
          </p:cNvPr>
          <p:cNvSpPr>
            <a:spLocks noGrp="1"/>
          </p:cNvSpPr>
          <p:nvPr>
            <p:ph type="title"/>
          </p:nvPr>
        </p:nvSpPr>
        <p:spPr>
          <a:xfrm>
            <a:off x="457200" y="417912"/>
            <a:ext cx="8229600" cy="1400948"/>
          </a:xfrm>
        </p:spPr>
        <p:txBody>
          <a:bodyPr anchor="ctr">
            <a:normAutofit/>
          </a:bodyPr>
          <a:lstStyle/>
          <a:p>
            <a:r>
              <a:rPr lang="es-ES" sz="3200" dirty="0">
                <a:solidFill>
                  <a:srgbClr val="002659"/>
                </a:solidFill>
              </a:rPr>
              <a:t>Escuchar es la parte más poderosa de una comunicación eficaz.</a:t>
            </a:r>
          </a:p>
        </p:txBody>
      </p:sp>
      <p:graphicFrame>
        <p:nvGraphicFramePr>
          <p:cNvPr id="11" name="Content Placeholder 4">
            <a:extLst>
              <a:ext uri="{FF2B5EF4-FFF2-40B4-BE49-F238E27FC236}">
                <a16:creationId xmlns:a16="http://schemas.microsoft.com/office/drawing/2014/main" id="{D72DE4DA-FF4A-4F7F-9CEF-D37A1FBF51CE}"/>
              </a:ext>
            </a:extLst>
          </p:cNvPr>
          <p:cNvGraphicFramePr>
            <a:graphicFrameLocks noGrp="1" noChangeAspect="1"/>
          </p:cNvGraphicFramePr>
          <p:nvPr>
            <p:ph idx="1"/>
            <p:extLst>
              <p:ext uri="{D42A27DB-BD31-4B8C-83A1-F6EECF244321}">
                <p14:modId xmlns:p14="http://schemas.microsoft.com/office/powerpoint/2010/main" val="1623972316"/>
              </p:ext>
            </p:extLst>
          </p:nvPr>
        </p:nvGraphicFramePr>
        <p:xfrm>
          <a:off x="680750" y="1818860"/>
          <a:ext cx="7782499"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4105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CB0CF-9CC6-307D-56A8-114DE6ED4784}"/>
              </a:ext>
            </a:extLst>
          </p:cNvPr>
          <p:cNvSpPr>
            <a:spLocks noGrp="1"/>
          </p:cNvSpPr>
          <p:nvPr>
            <p:ph type="title"/>
          </p:nvPr>
        </p:nvSpPr>
        <p:spPr/>
        <p:txBody>
          <a:bodyPr/>
          <a:lstStyle/>
          <a:p>
            <a:r>
              <a:rPr lang="es-ES" dirty="0"/>
              <a:t>¿Quién define la comunicación eficaz? </a:t>
            </a:r>
          </a:p>
        </p:txBody>
      </p:sp>
      <p:sp>
        <p:nvSpPr>
          <p:cNvPr id="5" name="Content Placeholder 4">
            <a:extLst>
              <a:ext uri="{FF2B5EF4-FFF2-40B4-BE49-F238E27FC236}">
                <a16:creationId xmlns:a16="http://schemas.microsoft.com/office/drawing/2014/main" id="{E58A95B4-BB24-ABF1-B5A8-98F81F386FF0}"/>
              </a:ext>
            </a:extLst>
          </p:cNvPr>
          <p:cNvSpPr>
            <a:spLocks noGrp="1"/>
          </p:cNvSpPr>
          <p:nvPr>
            <p:ph idx="1"/>
          </p:nvPr>
        </p:nvSpPr>
        <p:spPr>
          <a:xfrm>
            <a:off x="285750" y="1600200"/>
            <a:ext cx="8439150" cy="4662577"/>
          </a:xfrm>
        </p:spPr>
        <p:txBody>
          <a:bodyPr>
            <a:normAutofit/>
          </a:bodyPr>
          <a:lstStyle/>
          <a:p>
            <a:pPr marL="457200" indent="-457200">
              <a:lnSpc>
                <a:spcPct val="150000"/>
              </a:lnSpc>
              <a:buFont typeface="Wingdings" panose="05000000000000000000" pitchFamily="2" charset="2"/>
              <a:buChar char="Ø"/>
            </a:pPr>
            <a:r>
              <a:rPr lang="es-ES" sz="3200" dirty="0">
                <a:solidFill>
                  <a:schemeClr val="accent2">
                    <a:lumMod val="75000"/>
                  </a:schemeClr>
                </a:solidFill>
              </a:rPr>
              <a:t>¿</a:t>
            </a:r>
            <a:r>
              <a:rPr lang="es-ES" sz="2700" dirty="0">
                <a:solidFill>
                  <a:schemeClr val="accent2">
                    <a:lumMod val="75000"/>
                  </a:schemeClr>
                </a:solidFill>
              </a:rPr>
              <a:t>De qué manera recibe mejor usted la información? </a:t>
            </a:r>
          </a:p>
          <a:p>
            <a:pPr marL="457200" indent="-457200">
              <a:lnSpc>
                <a:spcPct val="150000"/>
              </a:lnSpc>
              <a:buFont typeface="Wingdings" panose="05000000000000000000" pitchFamily="2" charset="2"/>
              <a:buChar char="Ø"/>
            </a:pPr>
            <a:r>
              <a:rPr lang="es-ES" sz="2700" dirty="0">
                <a:solidFill>
                  <a:schemeClr val="accent2">
                    <a:lumMod val="75000"/>
                  </a:schemeClr>
                </a:solidFill>
              </a:rPr>
              <a:t>¿</a:t>
            </a:r>
            <a:r>
              <a:rPr lang="es-419" sz="2700" dirty="0">
                <a:solidFill>
                  <a:schemeClr val="accent2">
                    <a:lumMod val="75000"/>
                  </a:schemeClr>
                </a:solidFill>
              </a:rPr>
              <a:t>Cómo le comunica alguien algo de forma eficaz a usted</a:t>
            </a:r>
            <a:r>
              <a:rPr lang="es-ES" sz="2700" dirty="0">
                <a:solidFill>
                  <a:schemeClr val="accent2">
                    <a:lumMod val="75000"/>
                  </a:schemeClr>
                </a:solidFill>
              </a:rPr>
              <a:t>? </a:t>
            </a:r>
          </a:p>
          <a:p>
            <a:pPr marL="457200" indent="-457200">
              <a:lnSpc>
                <a:spcPct val="150000"/>
              </a:lnSpc>
              <a:buFont typeface="Wingdings" panose="05000000000000000000" pitchFamily="2" charset="2"/>
              <a:buChar char="Ø"/>
            </a:pPr>
            <a:r>
              <a:rPr lang="es-ES" sz="2700" dirty="0">
                <a:solidFill>
                  <a:schemeClr val="accent2">
                    <a:lumMod val="75000"/>
                  </a:schemeClr>
                </a:solidFill>
              </a:rPr>
              <a:t>¿Cómo se comunica mejor usted con los demás? </a:t>
            </a:r>
          </a:p>
        </p:txBody>
      </p:sp>
      <p:sp>
        <p:nvSpPr>
          <p:cNvPr id="2" name="TextBox 1">
            <a:extLst>
              <a:ext uri="{FF2B5EF4-FFF2-40B4-BE49-F238E27FC236}">
                <a16:creationId xmlns:a16="http://schemas.microsoft.com/office/drawing/2014/main" id="{D2807756-5C28-B286-C153-3E2FF5BE7481}"/>
              </a:ext>
            </a:extLst>
          </p:cNvPr>
          <p:cNvSpPr txBox="1"/>
          <p:nvPr/>
        </p:nvSpPr>
        <p:spPr>
          <a:xfrm>
            <a:off x="925210" y="5108584"/>
            <a:ext cx="7535119" cy="954107"/>
          </a:xfrm>
          <a:prstGeom prst="rect">
            <a:avLst/>
          </a:prstGeom>
          <a:noFill/>
        </p:spPr>
        <p:txBody>
          <a:bodyPr wrap="square" rtlCol="0">
            <a:spAutoFit/>
          </a:bodyPr>
          <a:lstStyle/>
          <a:p>
            <a:r>
              <a:rPr lang="es-ES" sz="2800" dirty="0"/>
              <a:t>Hágase las mismas preguntas sobre cómo se comunican sus audiencias. </a:t>
            </a:r>
          </a:p>
        </p:txBody>
      </p:sp>
    </p:spTree>
    <p:extLst>
      <p:ext uri="{BB962C8B-B14F-4D97-AF65-F5344CB8AC3E}">
        <p14:creationId xmlns:p14="http://schemas.microsoft.com/office/powerpoint/2010/main" val="2294554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extLst>
              <a:ext uri="{28A0092B-C50C-407E-A947-70E740481C1C}">
                <a14:useLocalDpi xmlns:a14="http://schemas.microsoft.com/office/drawing/2010/main" val="0"/>
              </a:ext>
            </a:extLst>
          </a:blip>
          <a:srcRect l="25259" r="29116"/>
          <a:stretch/>
        </p:blipFill>
        <p:spPr>
          <a:xfrm>
            <a:off x="0" y="2941363"/>
            <a:ext cx="9144000" cy="3916637"/>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fontScale="92500"/>
          </a:bodyPr>
          <a:lstStyle/>
          <a:p>
            <a:pPr>
              <a:spcAft>
                <a:spcPts val="450"/>
              </a:spcAft>
            </a:pPr>
            <a:r>
              <a:rPr lang="es-ES" sz="3000" dirty="0">
                <a:solidFill>
                  <a:srgbClr val="FFFFFF"/>
                </a:solidFill>
              </a:rPr>
              <a:t>Parte 3: Identificar a quién le contará su historia y por qué</a:t>
            </a:r>
          </a:p>
        </p:txBody>
      </p:sp>
      <p:sp>
        <p:nvSpPr>
          <p:cNvPr id="3" name="Text Placeholder 2">
            <a:extLst>
              <a:ext uri="{FF2B5EF4-FFF2-40B4-BE49-F238E27FC236}">
                <a16:creationId xmlns:a16="http://schemas.microsoft.com/office/drawing/2014/main" id="{B07D2929-14E7-33E0-A8FF-BDB2F560D5D4}"/>
              </a:ext>
            </a:extLst>
          </p:cNvPr>
          <p:cNvSpPr>
            <a:spLocks noGrp="1"/>
          </p:cNvSpPr>
          <p:nvPr>
            <p:ph type="body" sz="quarter" idx="12"/>
          </p:nvPr>
        </p:nvSpPr>
        <p:spPr/>
        <p:txBody>
          <a:bodyPr/>
          <a:lstStyle/>
          <a:p>
            <a:pPr algn="l"/>
            <a:r>
              <a:rPr lang="es-ES" dirty="0"/>
              <a:t>¿Cómo y dónde compartirá su historia?</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3"/>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dirty="0">
              <a:latin typeface="Arial"/>
            </a:endParaRPr>
          </a:p>
        </p:txBody>
      </p:sp>
    </p:spTree>
    <p:extLst>
      <p:ext uri="{BB962C8B-B14F-4D97-AF65-F5344CB8AC3E}">
        <p14:creationId xmlns:p14="http://schemas.microsoft.com/office/powerpoint/2010/main" val="346332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Group brainstorm with solid fill">
            <a:extLst>
              <a:ext uri="{FF2B5EF4-FFF2-40B4-BE49-F238E27FC236}">
                <a16:creationId xmlns:a16="http://schemas.microsoft.com/office/drawing/2014/main" id="{7E422D78-F306-49C2-B252-49ED09C26A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153" y="2536870"/>
            <a:ext cx="563725" cy="563725"/>
          </a:xfrm>
          <a:prstGeom prst="rect">
            <a:avLst/>
          </a:prstGeom>
        </p:spPr>
      </p:pic>
      <p:sp>
        <p:nvSpPr>
          <p:cNvPr id="8" name="TextBox 7">
            <a:extLst>
              <a:ext uri="{FF2B5EF4-FFF2-40B4-BE49-F238E27FC236}">
                <a16:creationId xmlns:a16="http://schemas.microsoft.com/office/drawing/2014/main" id="{0C1A9A2E-6822-4E6A-AEF9-D00C08A897EE}"/>
              </a:ext>
            </a:extLst>
          </p:cNvPr>
          <p:cNvSpPr txBox="1"/>
          <p:nvPr/>
        </p:nvSpPr>
        <p:spPr>
          <a:xfrm>
            <a:off x="1120524" y="2536870"/>
            <a:ext cx="3254433" cy="900246"/>
          </a:xfrm>
          <a:prstGeom prst="rect">
            <a:avLst/>
          </a:prstGeom>
          <a:noFill/>
        </p:spPr>
        <p:txBody>
          <a:bodyPr wrap="square" lIns="68580" tIns="34290" rIns="68580" bIns="34290" rtlCol="0" anchor="t">
            <a:spAutoFit/>
          </a:bodyPr>
          <a:lstStyle/>
          <a:p>
            <a:pPr>
              <a:defRPr/>
            </a:pPr>
            <a:r>
              <a:rPr lang="es-ES" sz="2700" dirty="0">
                <a:solidFill>
                  <a:srgbClr val="002659"/>
                </a:solidFill>
                <a:latin typeface="Arial"/>
              </a:rPr>
              <a:t>¿Cuáles de sus personas clave? </a:t>
            </a:r>
          </a:p>
        </p:txBody>
      </p:sp>
      <p:sp>
        <p:nvSpPr>
          <p:cNvPr id="10" name="TextBox 9">
            <a:extLst>
              <a:ext uri="{FF2B5EF4-FFF2-40B4-BE49-F238E27FC236}">
                <a16:creationId xmlns:a16="http://schemas.microsoft.com/office/drawing/2014/main" id="{A16816A5-E780-47F5-B1DB-32C07A5CB1FC}"/>
              </a:ext>
            </a:extLst>
          </p:cNvPr>
          <p:cNvSpPr txBox="1"/>
          <p:nvPr/>
        </p:nvSpPr>
        <p:spPr>
          <a:xfrm>
            <a:off x="5616159" y="2509664"/>
            <a:ext cx="2763071" cy="1338828"/>
          </a:xfrm>
          <a:prstGeom prst="rect">
            <a:avLst/>
          </a:prstGeom>
          <a:noFill/>
        </p:spPr>
        <p:txBody>
          <a:bodyPr wrap="square">
            <a:spAutoFit/>
          </a:bodyPr>
          <a:lstStyle/>
          <a:p>
            <a:pPr>
              <a:defRPr/>
            </a:pPr>
            <a:r>
              <a:rPr lang="es-ES" sz="2700" dirty="0">
                <a:solidFill>
                  <a:srgbClr val="002659"/>
                </a:solidFill>
                <a:latin typeface="Arial"/>
              </a:rPr>
              <a:t>¿Quiénes que formen parte de su equipo? </a:t>
            </a:r>
          </a:p>
        </p:txBody>
      </p:sp>
      <p:pic>
        <p:nvPicPr>
          <p:cNvPr id="11" name="Graphic 10" descr="Cheers with solid fill">
            <a:extLst>
              <a:ext uri="{FF2B5EF4-FFF2-40B4-BE49-F238E27FC236}">
                <a16:creationId xmlns:a16="http://schemas.microsoft.com/office/drawing/2014/main" id="{BCB285E9-DD73-4112-B5E2-E4CF223828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9045" y="2635936"/>
            <a:ext cx="685800" cy="685800"/>
          </a:xfrm>
          <a:prstGeom prst="rect">
            <a:avLst/>
          </a:prstGeom>
        </p:spPr>
      </p:pic>
      <p:sp>
        <p:nvSpPr>
          <p:cNvPr id="9" name="TextBox 8">
            <a:extLst>
              <a:ext uri="{FF2B5EF4-FFF2-40B4-BE49-F238E27FC236}">
                <a16:creationId xmlns:a16="http://schemas.microsoft.com/office/drawing/2014/main" id="{6ACA8860-5EB5-4A9E-AF2B-9B8541680467}"/>
              </a:ext>
            </a:extLst>
          </p:cNvPr>
          <p:cNvSpPr txBox="1">
            <a:spLocks noChangeAspect="1"/>
          </p:cNvSpPr>
          <p:nvPr/>
        </p:nvSpPr>
        <p:spPr>
          <a:xfrm>
            <a:off x="405153" y="583879"/>
            <a:ext cx="8333693" cy="1328023"/>
          </a:xfrm>
          <a:prstGeom prst="wedgeRoundRectCallout">
            <a:avLst>
              <a:gd name="adj1" fmla="val -35499"/>
              <a:gd name="adj2" fmla="val 82992"/>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s-ES" sz="3600" b="1" dirty="0">
                <a:solidFill>
                  <a:srgbClr val="002659"/>
                </a:solidFill>
                <a:latin typeface="Arial"/>
              </a:rPr>
              <a:t>¿QUIÉN</a:t>
            </a:r>
            <a:r>
              <a:rPr lang="es-ES" sz="3600" dirty="0">
                <a:solidFill>
                  <a:srgbClr val="002659"/>
                </a:solidFill>
                <a:latin typeface="Arial"/>
              </a:rPr>
              <a:t> necesita entender su visión y sus objetivos, y </a:t>
            </a:r>
            <a:r>
              <a:rPr lang="es-ES" sz="3600" b="1" dirty="0">
                <a:solidFill>
                  <a:srgbClr val="002659"/>
                </a:solidFill>
                <a:latin typeface="Arial"/>
              </a:rPr>
              <a:t>POR QUÉ</a:t>
            </a:r>
            <a:r>
              <a:rPr lang="es-ES" sz="3600" dirty="0">
                <a:solidFill>
                  <a:srgbClr val="002659"/>
                </a:solidFill>
                <a:latin typeface="Arial"/>
              </a:rPr>
              <a:t>? </a:t>
            </a:r>
          </a:p>
        </p:txBody>
      </p:sp>
      <p:sp>
        <p:nvSpPr>
          <p:cNvPr id="12" name="TextBox 11">
            <a:extLst>
              <a:ext uri="{FF2B5EF4-FFF2-40B4-BE49-F238E27FC236}">
                <a16:creationId xmlns:a16="http://schemas.microsoft.com/office/drawing/2014/main" id="{2EACD882-F2AB-CCE0-3644-02A29ECCF022}"/>
              </a:ext>
            </a:extLst>
          </p:cNvPr>
          <p:cNvSpPr txBox="1"/>
          <p:nvPr/>
        </p:nvSpPr>
        <p:spPr>
          <a:xfrm>
            <a:off x="661737" y="3536264"/>
            <a:ext cx="4206825" cy="3046988"/>
          </a:xfrm>
          <a:prstGeom prst="rect">
            <a:avLst/>
          </a:prstGeom>
          <a:noFill/>
        </p:spPr>
        <p:txBody>
          <a:bodyPr wrap="square" rtlCol="0">
            <a:spAutoFit/>
          </a:bodyPr>
          <a:lstStyle/>
          <a:p>
            <a:pPr marL="214313" indent="-214313">
              <a:buFont typeface="Arial" panose="020B0604020202020204" pitchFamily="34" charset="0"/>
              <a:buChar char="•"/>
              <a:defRPr/>
            </a:pPr>
            <a:r>
              <a:rPr lang="es-ES" sz="2400" dirty="0">
                <a:solidFill>
                  <a:srgbClr val="548A3A"/>
                </a:solidFill>
                <a:latin typeface="Arial"/>
              </a:rPr>
              <a:t>Propietarios</a:t>
            </a:r>
          </a:p>
          <a:p>
            <a:pPr marL="214313" indent="-214313">
              <a:buFont typeface="Arial" panose="020B0604020202020204" pitchFamily="34" charset="0"/>
              <a:buChar char="•"/>
              <a:defRPr/>
            </a:pPr>
            <a:r>
              <a:rPr lang="es-ES" sz="2400" dirty="0">
                <a:solidFill>
                  <a:srgbClr val="548A3A"/>
                </a:solidFill>
                <a:latin typeface="Arial"/>
              </a:rPr>
              <a:t>Agricultor(a) o </a:t>
            </a:r>
            <a:r>
              <a:rPr lang="es-ES" sz="2400" dirty="0">
                <a:solidFill>
                  <a:srgbClr val="548A3A"/>
                </a:solidFill>
              </a:rPr>
              <a:t>ganadero(a) </a:t>
            </a:r>
            <a:r>
              <a:rPr lang="es-ES" sz="2400" dirty="0">
                <a:solidFill>
                  <a:srgbClr val="548A3A"/>
                </a:solidFill>
                <a:latin typeface="Arial"/>
              </a:rPr>
              <a:t>entrante</a:t>
            </a:r>
          </a:p>
          <a:p>
            <a:pPr marL="214313" indent="-214313">
              <a:buFont typeface="Arial" panose="020B0604020202020204" pitchFamily="34" charset="0"/>
              <a:buChar char="•"/>
              <a:defRPr/>
            </a:pPr>
            <a:r>
              <a:rPr lang="es-ES" sz="2400" dirty="0">
                <a:solidFill>
                  <a:srgbClr val="548A3A"/>
                </a:solidFill>
                <a:latin typeface="Arial"/>
              </a:rPr>
              <a:t>Prestamistas</a:t>
            </a:r>
          </a:p>
          <a:p>
            <a:pPr marL="214313" indent="-214313">
              <a:buFont typeface="Arial" panose="020B0604020202020204" pitchFamily="34" charset="0"/>
              <a:buChar char="•"/>
              <a:defRPr/>
            </a:pPr>
            <a:r>
              <a:rPr lang="es-ES" sz="2400" dirty="0">
                <a:solidFill>
                  <a:srgbClr val="548A3A"/>
                </a:solidFill>
                <a:latin typeface="Arial"/>
              </a:rPr>
              <a:t>Socios comerciales</a:t>
            </a:r>
          </a:p>
          <a:p>
            <a:pPr marL="214313" indent="-214313">
              <a:buFont typeface="Arial" panose="020B0604020202020204" pitchFamily="34" charset="0"/>
              <a:buChar char="•"/>
              <a:defRPr/>
            </a:pPr>
            <a:r>
              <a:rPr lang="es-ES" sz="2400" dirty="0">
                <a:solidFill>
                  <a:srgbClr val="548A3A"/>
                </a:solidFill>
                <a:latin typeface="Arial"/>
              </a:rPr>
              <a:t>Familia</a:t>
            </a:r>
          </a:p>
          <a:p>
            <a:pPr marL="214313" indent="-214313">
              <a:buFont typeface="Arial" panose="020B0604020202020204" pitchFamily="34" charset="0"/>
              <a:buChar char="•"/>
              <a:defRPr/>
            </a:pPr>
            <a:r>
              <a:rPr lang="es-ES" sz="2400" dirty="0">
                <a:solidFill>
                  <a:srgbClr val="548A3A"/>
                </a:solidFill>
                <a:latin typeface="Arial"/>
              </a:rPr>
              <a:t>Amigos</a:t>
            </a:r>
          </a:p>
          <a:p>
            <a:pPr marL="214313" indent="-214313">
              <a:buFont typeface="Arial" panose="020B0604020202020204" pitchFamily="34" charset="0"/>
              <a:buChar char="•"/>
              <a:defRPr/>
            </a:pPr>
            <a:r>
              <a:rPr lang="es-ES" sz="2400" dirty="0">
                <a:solidFill>
                  <a:srgbClr val="548A3A"/>
                </a:solidFill>
                <a:latin typeface="Arial"/>
              </a:rPr>
              <a:t>Líderes comunitarios</a:t>
            </a:r>
          </a:p>
        </p:txBody>
      </p:sp>
      <p:sp>
        <p:nvSpPr>
          <p:cNvPr id="13" name="TextBox 12">
            <a:extLst>
              <a:ext uri="{FF2B5EF4-FFF2-40B4-BE49-F238E27FC236}">
                <a16:creationId xmlns:a16="http://schemas.microsoft.com/office/drawing/2014/main" id="{68BF8AAD-DFB7-D4CF-81C4-27DAC0714D27}"/>
              </a:ext>
            </a:extLst>
          </p:cNvPr>
          <p:cNvSpPr txBox="1"/>
          <p:nvPr/>
        </p:nvSpPr>
        <p:spPr>
          <a:xfrm>
            <a:off x="5616159" y="3953090"/>
            <a:ext cx="3237909" cy="1938992"/>
          </a:xfrm>
          <a:prstGeom prst="rect">
            <a:avLst/>
          </a:prstGeom>
          <a:noFill/>
        </p:spPr>
        <p:txBody>
          <a:bodyPr wrap="square" rtlCol="0">
            <a:spAutoFit/>
          </a:bodyPr>
          <a:lstStyle/>
          <a:p>
            <a:pPr marL="214313" indent="-214313">
              <a:buFont typeface="Arial" panose="020B0604020202020204" pitchFamily="34" charset="0"/>
              <a:buChar char="•"/>
              <a:defRPr/>
            </a:pPr>
            <a:r>
              <a:rPr lang="es-ES" sz="2400" dirty="0">
                <a:solidFill>
                  <a:srgbClr val="548A3A"/>
                </a:solidFill>
                <a:latin typeface="Arial"/>
              </a:rPr>
              <a:t>Prestamistas</a:t>
            </a:r>
          </a:p>
          <a:p>
            <a:pPr marL="214313" indent="-214313">
              <a:buFont typeface="Arial" panose="020B0604020202020204" pitchFamily="34" charset="0"/>
              <a:buChar char="•"/>
              <a:defRPr/>
            </a:pPr>
            <a:r>
              <a:rPr lang="es-ES" sz="2400" dirty="0">
                <a:solidFill>
                  <a:srgbClr val="548A3A"/>
                </a:solidFill>
              </a:rPr>
              <a:t>Abogados</a:t>
            </a:r>
            <a:endParaRPr lang="es-ES" sz="2400" dirty="0">
              <a:solidFill>
                <a:srgbClr val="548A3A"/>
              </a:solidFill>
              <a:latin typeface="Arial"/>
            </a:endParaRPr>
          </a:p>
          <a:p>
            <a:pPr marL="214313" indent="-214313">
              <a:buFont typeface="Arial" panose="020B0604020202020204" pitchFamily="34" charset="0"/>
              <a:buChar char="•"/>
              <a:defRPr/>
            </a:pPr>
            <a:r>
              <a:rPr lang="es-ES" sz="2400" dirty="0">
                <a:solidFill>
                  <a:srgbClr val="548A3A"/>
                </a:solidFill>
                <a:latin typeface="Arial"/>
              </a:rPr>
              <a:t>Mediadores</a:t>
            </a:r>
          </a:p>
          <a:p>
            <a:pPr marL="214313" indent="-214313">
              <a:buFont typeface="Arial" panose="020B0604020202020204" pitchFamily="34" charset="0"/>
              <a:buChar char="•"/>
              <a:defRPr/>
            </a:pPr>
            <a:r>
              <a:rPr lang="es-ES" sz="2400" dirty="0">
                <a:solidFill>
                  <a:srgbClr val="548A3A"/>
                </a:solidFill>
                <a:latin typeface="Arial"/>
              </a:rPr>
              <a:t>Consultores</a:t>
            </a:r>
          </a:p>
          <a:p>
            <a:pPr marL="214313" indent="-214313">
              <a:buFont typeface="Arial" panose="020B0604020202020204" pitchFamily="34" charset="0"/>
              <a:buChar char="•"/>
              <a:defRPr/>
            </a:pPr>
            <a:r>
              <a:rPr lang="es-ES" sz="2400" dirty="0">
                <a:solidFill>
                  <a:srgbClr val="548A3A"/>
                </a:solidFill>
              </a:rPr>
              <a:t>Asesores financieros</a:t>
            </a:r>
            <a:endParaRPr lang="es-ES" sz="2400" dirty="0">
              <a:solidFill>
                <a:srgbClr val="548A3A"/>
              </a:solidFill>
              <a:latin typeface="Arial"/>
            </a:endParaRPr>
          </a:p>
        </p:txBody>
      </p:sp>
    </p:spTree>
    <p:extLst>
      <p:ext uri="{BB962C8B-B14F-4D97-AF65-F5344CB8AC3E}">
        <p14:creationId xmlns:p14="http://schemas.microsoft.com/office/powerpoint/2010/main" val="3743099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9C284-591A-9B54-612E-2334133EEDAE}"/>
              </a:ext>
            </a:extLst>
          </p:cNvPr>
          <p:cNvSpPr>
            <a:spLocks noGrp="1"/>
          </p:cNvSpPr>
          <p:nvPr>
            <p:ph idx="1"/>
          </p:nvPr>
        </p:nvSpPr>
        <p:spPr>
          <a:xfrm>
            <a:off x="657940" y="3429000"/>
            <a:ext cx="7878721" cy="3191114"/>
          </a:xfrm>
        </p:spPr>
        <p:txBody>
          <a:bodyPr>
            <a:normAutofit/>
          </a:bodyPr>
          <a:lstStyle/>
          <a:p>
            <a:pPr algn="l"/>
            <a:r>
              <a:rPr lang="es-ES" sz="2800" b="0" i="0" u="none" strike="noStrike" baseline="0" dirty="0">
                <a:solidFill>
                  <a:schemeClr val="tx2"/>
                </a:solidFill>
                <a:latin typeface="+mj-lt"/>
              </a:rPr>
              <a:t>● ¿Qué saben de usted y de su visión?</a:t>
            </a:r>
          </a:p>
          <a:p>
            <a:pPr algn="l"/>
            <a:r>
              <a:rPr lang="es-ES" sz="2800" b="0" i="0" u="none" strike="noStrike" baseline="0" dirty="0">
                <a:solidFill>
                  <a:schemeClr val="tx2"/>
                </a:solidFill>
                <a:latin typeface="+mj-lt"/>
              </a:rPr>
              <a:t>● </a:t>
            </a:r>
            <a:r>
              <a:rPr lang="es-ES" sz="2800" dirty="0">
                <a:solidFill>
                  <a:schemeClr val="tx2"/>
                </a:solidFill>
                <a:latin typeface="+mj-lt"/>
              </a:rPr>
              <a:t>¿Qué desean o necesitan?</a:t>
            </a:r>
          </a:p>
          <a:p>
            <a:pPr algn="l"/>
            <a:r>
              <a:rPr lang="es-ES" sz="2800" dirty="0">
                <a:solidFill>
                  <a:schemeClr val="tx2"/>
                </a:solidFill>
                <a:latin typeface="+mj-lt"/>
              </a:rPr>
              <a:t>● ¿Cuáles </a:t>
            </a:r>
            <a:r>
              <a:rPr lang="es-ES" sz="2800" b="0" i="0" u="none" strike="noStrike" baseline="0" dirty="0">
                <a:solidFill>
                  <a:schemeClr val="tx2"/>
                </a:solidFill>
                <a:latin typeface="+mj-lt"/>
              </a:rPr>
              <a:t>son sus</a:t>
            </a:r>
            <a:r>
              <a:rPr lang="es-ES" sz="2800" dirty="0">
                <a:solidFill>
                  <a:schemeClr val="tx2"/>
                </a:solidFill>
                <a:latin typeface="+mj-lt"/>
              </a:rPr>
              <a:t> puntos de vista </a:t>
            </a:r>
            <a:r>
              <a:rPr lang="es-ES" sz="2800" b="0" i="0" u="none" strike="noStrike" baseline="0" dirty="0">
                <a:solidFill>
                  <a:schemeClr val="tx2"/>
                </a:solidFill>
                <a:latin typeface="+mj-lt"/>
              </a:rPr>
              <a:t>generacionales </a:t>
            </a:r>
            <a:r>
              <a:rPr lang="es-ES" sz="2800" dirty="0">
                <a:solidFill>
                  <a:schemeClr val="tx2"/>
                </a:solidFill>
                <a:latin typeface="+mj-lt"/>
              </a:rPr>
              <a:t>y culturales? </a:t>
            </a:r>
          </a:p>
        </p:txBody>
      </p:sp>
      <p:sp>
        <p:nvSpPr>
          <p:cNvPr id="4" name="TextBox 3">
            <a:extLst>
              <a:ext uri="{FF2B5EF4-FFF2-40B4-BE49-F238E27FC236}">
                <a16:creationId xmlns:a16="http://schemas.microsoft.com/office/drawing/2014/main" id="{2D49343E-6099-7F14-E2E2-EE489E5B3FAF}"/>
              </a:ext>
            </a:extLst>
          </p:cNvPr>
          <p:cNvSpPr txBox="1">
            <a:spLocks noChangeAspect="1"/>
          </p:cNvSpPr>
          <p:nvPr/>
        </p:nvSpPr>
        <p:spPr>
          <a:xfrm>
            <a:off x="457200" y="734590"/>
            <a:ext cx="8079461" cy="1328023"/>
          </a:xfrm>
          <a:prstGeom prst="wedgeRoundRectCallout">
            <a:avLst>
              <a:gd name="adj1" fmla="val -21060"/>
              <a:gd name="adj2" fmla="val 119110"/>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s-ES" sz="3600" b="1" dirty="0">
                <a:solidFill>
                  <a:srgbClr val="002659"/>
                </a:solidFill>
                <a:latin typeface="Arial"/>
              </a:rPr>
              <a:t>¿QUÉ </a:t>
            </a:r>
            <a:r>
              <a:rPr lang="es-ES" sz="3600" dirty="0">
                <a:solidFill>
                  <a:srgbClr val="002659"/>
                </a:solidFill>
                <a:latin typeface="Arial"/>
              </a:rPr>
              <a:t>necesita saber sobre su(s) audiencia(s)?</a:t>
            </a:r>
          </a:p>
        </p:txBody>
      </p:sp>
    </p:spTree>
    <p:extLst>
      <p:ext uri="{BB962C8B-B14F-4D97-AF65-F5344CB8AC3E}">
        <p14:creationId xmlns:p14="http://schemas.microsoft.com/office/powerpoint/2010/main" val="3729975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603E6706-E933-DDDB-352B-A726B8045D80}"/>
              </a:ext>
            </a:extLst>
          </p:cNvPr>
          <p:cNvGraphicFramePr>
            <a:graphicFrameLocks/>
          </p:cNvGraphicFramePr>
          <p:nvPr>
            <p:extLst>
              <p:ext uri="{D42A27DB-BD31-4B8C-83A1-F6EECF244321}">
                <p14:modId xmlns:p14="http://schemas.microsoft.com/office/powerpoint/2010/main" val="2957400347"/>
              </p:ext>
            </p:extLst>
          </p:nvPr>
        </p:nvGraphicFramePr>
        <p:xfrm>
          <a:off x="454349" y="2663025"/>
          <a:ext cx="7962900" cy="3491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44BD425-2A8C-476C-904C-73470BE3062A}"/>
              </a:ext>
            </a:extLst>
          </p:cNvPr>
          <p:cNvSpPr txBox="1">
            <a:spLocks noChangeAspect="1"/>
          </p:cNvSpPr>
          <p:nvPr/>
        </p:nvSpPr>
        <p:spPr>
          <a:xfrm>
            <a:off x="454349" y="703239"/>
            <a:ext cx="8079461" cy="1021556"/>
          </a:xfrm>
          <a:prstGeom prst="wedgeRoundRectCallout">
            <a:avLst>
              <a:gd name="adj1" fmla="val -22298"/>
              <a:gd name="adj2" fmla="val 113116"/>
              <a:gd name="adj3" fmla="val 16667"/>
            </a:avLst>
          </a:prstGeom>
          <a:solidFill>
            <a:schemeClr val="accent5"/>
          </a:solidFill>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s-ES" sz="2700" b="1" dirty="0">
                <a:solidFill>
                  <a:srgbClr val="002659"/>
                </a:solidFill>
                <a:latin typeface="Arial"/>
              </a:rPr>
              <a:t>¿DÓNDE, CUÁNDO y CÓMO </a:t>
            </a:r>
            <a:r>
              <a:rPr lang="es-ES" sz="2700" dirty="0">
                <a:solidFill>
                  <a:srgbClr val="002659"/>
                </a:solidFill>
                <a:latin typeface="Arial"/>
              </a:rPr>
              <a:t>puede usted llegar a su(s) audiencia(s)?</a:t>
            </a:r>
          </a:p>
        </p:txBody>
      </p:sp>
    </p:spTree>
    <p:extLst>
      <p:ext uri="{BB962C8B-B14F-4D97-AF65-F5344CB8AC3E}">
        <p14:creationId xmlns:p14="http://schemas.microsoft.com/office/powerpoint/2010/main" val="145966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3CC7-CE69-D36E-3E46-B2630FDD314E}"/>
              </a:ext>
            </a:extLst>
          </p:cNvPr>
          <p:cNvSpPr>
            <a:spLocks noGrp="1"/>
          </p:cNvSpPr>
          <p:nvPr>
            <p:ph type="title"/>
          </p:nvPr>
        </p:nvSpPr>
        <p:spPr/>
        <p:txBody>
          <a:bodyPr/>
          <a:lstStyle/>
          <a:p>
            <a:r>
              <a:rPr lang="es-ES" dirty="0"/>
              <a:t>Actividad práctica</a:t>
            </a:r>
            <a:br>
              <a:rPr lang="es-ES" dirty="0"/>
            </a:br>
            <a:endParaRPr lang="es-ES" dirty="0"/>
          </a:p>
        </p:txBody>
      </p:sp>
      <p:sp>
        <p:nvSpPr>
          <p:cNvPr id="6" name="Content Placeholder 5">
            <a:extLst>
              <a:ext uri="{FF2B5EF4-FFF2-40B4-BE49-F238E27FC236}">
                <a16:creationId xmlns:a16="http://schemas.microsoft.com/office/drawing/2014/main" id="{49CD97C7-97AF-FFFD-2B80-5443FB9F0964}"/>
              </a:ext>
            </a:extLst>
          </p:cNvPr>
          <p:cNvSpPr>
            <a:spLocks noGrp="1"/>
          </p:cNvSpPr>
          <p:nvPr>
            <p:ph idx="1"/>
          </p:nvPr>
        </p:nvSpPr>
        <p:spPr>
          <a:xfrm>
            <a:off x="624840" y="1417320"/>
            <a:ext cx="7894320" cy="4254819"/>
          </a:xfrm>
        </p:spPr>
        <p:txBody>
          <a:bodyPr/>
          <a:lstStyle/>
          <a:p>
            <a:pPr marL="0" indent="0">
              <a:buNone/>
            </a:pPr>
            <a:r>
              <a:rPr lang="es-ES" sz="3600" dirty="0"/>
              <a:t>Completar las páginas 1 y 2 </a:t>
            </a:r>
            <a:br>
              <a:rPr lang="es-ES" sz="3600" dirty="0"/>
            </a:br>
            <a:r>
              <a:rPr lang="es-ES" sz="3600" dirty="0"/>
              <a:t>de la Hoja de Trabajo </a:t>
            </a:r>
            <a:br>
              <a:rPr lang="es-ES" sz="3600" dirty="0"/>
            </a:br>
            <a:r>
              <a:rPr lang="es-ES" sz="3600" i="1" dirty="0"/>
              <a:t>Prepararse Para Contar Su Historia</a:t>
            </a:r>
            <a:endParaRPr lang="es-ES" sz="3600" dirty="0"/>
          </a:p>
          <a:p>
            <a:pPr marL="0" indent="0">
              <a:buNone/>
            </a:pPr>
            <a:endParaRPr lang="en-US" sz="3600" dirty="0"/>
          </a:p>
        </p:txBody>
      </p:sp>
    </p:spTree>
    <p:extLst>
      <p:ext uri="{BB962C8B-B14F-4D97-AF65-F5344CB8AC3E}">
        <p14:creationId xmlns:p14="http://schemas.microsoft.com/office/powerpoint/2010/main" val="159022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fontScale="92500"/>
          </a:bodyPr>
          <a:lstStyle/>
          <a:p>
            <a:pPr>
              <a:spcAft>
                <a:spcPts val="450"/>
              </a:spcAft>
            </a:pPr>
            <a:r>
              <a:rPr lang="es-ES" sz="3000" dirty="0">
                <a:solidFill>
                  <a:srgbClr val="FFFFFF"/>
                </a:solidFill>
              </a:rPr>
              <a:t>Parte 4: Adapte Su Historia a las Diferentes Audiencias</a:t>
            </a:r>
          </a:p>
        </p:txBody>
      </p:sp>
      <p:sp>
        <p:nvSpPr>
          <p:cNvPr id="3" name="Text Placeholder 2">
            <a:extLst>
              <a:ext uri="{FF2B5EF4-FFF2-40B4-BE49-F238E27FC236}">
                <a16:creationId xmlns:a16="http://schemas.microsoft.com/office/drawing/2014/main" id="{B07D2929-14E7-33E0-A8FF-BDB2F560D5D4}"/>
              </a:ext>
            </a:extLst>
          </p:cNvPr>
          <p:cNvSpPr>
            <a:spLocks noGrp="1"/>
          </p:cNvSpPr>
          <p:nvPr>
            <p:ph type="body" sz="quarter" idx="12"/>
          </p:nvPr>
        </p:nvSpPr>
        <p:spPr/>
        <p:txBody>
          <a:bodyPr/>
          <a:lstStyle/>
          <a:p>
            <a:pPr algn="l"/>
            <a:r>
              <a:rPr lang="es-ES" sz="1800" dirty="0"/>
              <a:t>Contar una historia convincente</a:t>
            </a:r>
          </a:p>
        </p:txBody>
      </p:sp>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561" b="20372"/>
          <a:stretch/>
        </p:blipFill>
        <p:spPr>
          <a:xfrm>
            <a:off x="-6351" y="2967016"/>
            <a:ext cx="9150351" cy="4086927"/>
          </a:xfrm>
          <a:prstGeom prst="rect">
            <a:avLst/>
          </a:prstGeom>
          <a:noFill/>
        </p:spPr>
      </p:pic>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3"/>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dirty="0">
              <a:latin typeface="Arial"/>
            </a:endParaRPr>
          </a:p>
        </p:txBody>
      </p:sp>
    </p:spTree>
    <p:extLst>
      <p:ext uri="{BB962C8B-B14F-4D97-AF65-F5344CB8AC3E}">
        <p14:creationId xmlns:p14="http://schemas.microsoft.com/office/powerpoint/2010/main" val="3618274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923F-0484-12B9-6D81-4D86AB6832E7}"/>
              </a:ext>
            </a:extLst>
          </p:cNvPr>
          <p:cNvSpPr>
            <a:spLocks noGrp="1"/>
          </p:cNvSpPr>
          <p:nvPr>
            <p:ph type="title"/>
          </p:nvPr>
        </p:nvSpPr>
        <p:spPr/>
        <p:txBody>
          <a:bodyPr/>
          <a:lstStyle/>
          <a:p>
            <a:r>
              <a:rPr lang="es-ES" dirty="0"/>
              <a:t>Adaptarse es perfeccionar, no cambiar</a:t>
            </a:r>
          </a:p>
        </p:txBody>
      </p:sp>
      <p:graphicFrame>
        <p:nvGraphicFramePr>
          <p:cNvPr id="4" name="Content Placeholder 2">
            <a:extLst>
              <a:ext uri="{FF2B5EF4-FFF2-40B4-BE49-F238E27FC236}">
                <a16:creationId xmlns:a16="http://schemas.microsoft.com/office/drawing/2014/main" id="{3DCCB3D6-F883-B701-7D02-47778C484F89}"/>
              </a:ext>
            </a:extLst>
          </p:cNvPr>
          <p:cNvGraphicFramePr>
            <a:graphicFrameLocks noGrp="1"/>
          </p:cNvGraphicFramePr>
          <p:nvPr>
            <p:ph idx="1"/>
            <p:extLst>
              <p:ext uri="{D42A27DB-BD31-4B8C-83A1-F6EECF244321}">
                <p14:modId xmlns:p14="http://schemas.microsoft.com/office/powerpoint/2010/main" val="618395630"/>
              </p:ext>
            </p:extLst>
          </p:nvPr>
        </p:nvGraphicFramePr>
        <p:xfrm>
          <a:off x="1485900" y="2057400"/>
          <a:ext cx="6172200" cy="3190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012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6F428-B96B-FC81-B0EC-4D8EBFACB876}"/>
              </a:ext>
            </a:extLst>
          </p:cNvPr>
          <p:cNvSpPr>
            <a:spLocks noGrp="1"/>
          </p:cNvSpPr>
          <p:nvPr>
            <p:ph type="title"/>
          </p:nvPr>
        </p:nvSpPr>
        <p:spPr>
          <a:xfrm>
            <a:off x="457201" y="597284"/>
            <a:ext cx="6221895" cy="704506"/>
          </a:xfrm>
        </p:spPr>
        <p:txBody>
          <a:bodyPr/>
          <a:lstStyle/>
          <a:p>
            <a:r>
              <a:rPr lang="es-ES" sz="3200" dirty="0">
                <a:solidFill>
                  <a:srgbClr val="002659"/>
                </a:solidFill>
              </a:rPr>
              <a:t>Inspire a su audiencia con una comunicación convincente</a:t>
            </a:r>
          </a:p>
        </p:txBody>
      </p:sp>
      <p:sp>
        <p:nvSpPr>
          <p:cNvPr id="3" name="Content Placeholder 2">
            <a:extLst>
              <a:ext uri="{FF2B5EF4-FFF2-40B4-BE49-F238E27FC236}">
                <a16:creationId xmlns:a16="http://schemas.microsoft.com/office/drawing/2014/main" id="{FFBA6300-82F8-A2A0-C5E8-E8EAF97FDEB7}"/>
              </a:ext>
            </a:extLst>
          </p:cNvPr>
          <p:cNvSpPr>
            <a:spLocks noGrp="1"/>
          </p:cNvSpPr>
          <p:nvPr>
            <p:ph idx="1"/>
          </p:nvPr>
        </p:nvSpPr>
        <p:spPr>
          <a:xfrm>
            <a:off x="4155622" y="2096013"/>
            <a:ext cx="4114800" cy="3191114"/>
          </a:xfrm>
        </p:spPr>
        <p:txBody>
          <a:bodyPr/>
          <a:lstStyle/>
          <a:p>
            <a:r>
              <a:rPr lang="es-ES" dirty="0"/>
              <a:t>	</a:t>
            </a:r>
          </a:p>
        </p:txBody>
      </p:sp>
      <p:sp>
        <p:nvSpPr>
          <p:cNvPr id="5" name="Content Placeholder 2">
            <a:extLst>
              <a:ext uri="{FF2B5EF4-FFF2-40B4-BE49-F238E27FC236}">
                <a16:creationId xmlns:a16="http://schemas.microsoft.com/office/drawing/2014/main" id="{A900BE82-A08B-D296-9295-1A78A8282DDE}"/>
              </a:ext>
            </a:extLst>
          </p:cNvPr>
          <p:cNvSpPr txBox="1">
            <a:spLocks/>
          </p:cNvSpPr>
          <p:nvPr/>
        </p:nvSpPr>
        <p:spPr>
          <a:xfrm>
            <a:off x="571500" y="2171702"/>
            <a:ext cx="8115301" cy="3191114"/>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Clr>
                <a:schemeClr val="tx1"/>
              </a:buClr>
              <a:buSzPct val="88000"/>
              <a:buFont typeface="Wingdings" charset="2"/>
              <a:buNone/>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defRPr/>
            </a:pPr>
            <a:r>
              <a:rPr lang="es-ES" sz="2400" dirty="0">
                <a:latin typeface="Arial"/>
              </a:rPr>
              <a:t>	</a:t>
            </a:r>
          </a:p>
        </p:txBody>
      </p:sp>
      <p:sp>
        <p:nvSpPr>
          <p:cNvPr id="9" name="TextBox 8">
            <a:extLst>
              <a:ext uri="{FF2B5EF4-FFF2-40B4-BE49-F238E27FC236}">
                <a16:creationId xmlns:a16="http://schemas.microsoft.com/office/drawing/2014/main" id="{22722BD2-097A-3252-D060-D4CC99DCC968}"/>
              </a:ext>
            </a:extLst>
          </p:cNvPr>
          <p:cNvSpPr txBox="1"/>
          <p:nvPr/>
        </p:nvSpPr>
        <p:spPr>
          <a:xfrm>
            <a:off x="457201" y="2001391"/>
            <a:ext cx="8229599" cy="4131900"/>
          </a:xfrm>
          <a:prstGeom prst="rect">
            <a:avLst/>
          </a:prstGeom>
          <a:noFill/>
          <a:ln>
            <a:solidFill>
              <a:schemeClr val="tx1"/>
            </a:solidFill>
          </a:ln>
        </p:spPr>
        <p:txBody>
          <a:bodyPr wrap="square" rtlCol="0">
            <a:spAutoFit/>
          </a:bodyPr>
          <a:lstStyle/>
          <a:p>
            <a:pPr>
              <a:defRPr/>
            </a:pPr>
            <a:r>
              <a:rPr lang="es-ES" sz="2400" b="1" dirty="0">
                <a:solidFill>
                  <a:srgbClr val="3C3D3C"/>
                </a:solidFill>
                <a:latin typeface="Arial"/>
              </a:rPr>
              <a:t>Entienda </a:t>
            </a:r>
            <a:r>
              <a:rPr lang="es-ES" sz="2400" dirty="0">
                <a:solidFill>
                  <a:srgbClr val="3C3D3C"/>
                </a:solidFill>
                <a:latin typeface="Arial"/>
              </a:rPr>
              <a:t>a su audiencia y lo que usted desea que hagan.</a:t>
            </a:r>
          </a:p>
          <a:p>
            <a:pPr>
              <a:defRPr/>
            </a:pPr>
            <a:endParaRPr lang="en-US" sz="2400" b="1" dirty="0">
              <a:solidFill>
                <a:srgbClr val="3C3D3C"/>
              </a:solidFill>
              <a:latin typeface="Arial"/>
            </a:endParaRPr>
          </a:p>
          <a:p>
            <a:pPr>
              <a:defRPr/>
            </a:pPr>
            <a:r>
              <a:rPr lang="es-ES" sz="2400" b="1" dirty="0">
                <a:solidFill>
                  <a:srgbClr val="3C3D3C"/>
                </a:solidFill>
                <a:latin typeface="Arial"/>
              </a:rPr>
              <a:t>Exprese</a:t>
            </a:r>
            <a:r>
              <a:rPr lang="es-ES" sz="2400" dirty="0">
                <a:solidFill>
                  <a:srgbClr val="3C3D3C"/>
                </a:solidFill>
                <a:latin typeface="Arial"/>
              </a:rPr>
              <a:t> claramente sus valores, su visión y sus objetivos.</a:t>
            </a:r>
          </a:p>
          <a:p>
            <a:pPr marL="685800" lvl="1" indent="-342900">
              <a:buFont typeface="Arial" panose="020B0604020202020204" pitchFamily="34" charset="0"/>
              <a:buChar char="•"/>
              <a:defRPr/>
            </a:pPr>
            <a:r>
              <a:rPr lang="es-ES" sz="2400" dirty="0">
                <a:solidFill>
                  <a:srgbClr val="3C3D3C"/>
                </a:solidFill>
                <a:latin typeface="Arial"/>
              </a:rPr>
              <a:t>Comprométase desde el principio con autenticidad.</a:t>
            </a:r>
          </a:p>
          <a:p>
            <a:pPr marL="685800" lvl="1" indent="-342900">
              <a:buFont typeface="Arial" panose="020B0604020202020204" pitchFamily="34" charset="0"/>
              <a:buChar char="•"/>
              <a:defRPr/>
            </a:pPr>
            <a:r>
              <a:rPr lang="es-ES" sz="2400" dirty="0">
                <a:solidFill>
                  <a:srgbClr val="3C3D3C"/>
                </a:solidFill>
                <a:latin typeface="Arial"/>
              </a:rPr>
              <a:t>Sea usted mismo(a) y comparta su pasión.</a:t>
            </a:r>
          </a:p>
          <a:p>
            <a:pPr marL="685800" lvl="1" indent="-342900">
              <a:buFont typeface="Arial" panose="020B0604020202020204" pitchFamily="34" charset="0"/>
              <a:buChar char="•"/>
              <a:defRPr/>
            </a:pPr>
            <a:r>
              <a:rPr lang="es-ES" sz="2400" dirty="0">
                <a:solidFill>
                  <a:srgbClr val="3C3D3C"/>
                </a:solidFill>
                <a:latin typeface="Arial"/>
              </a:rPr>
              <a:t>Sea abierto(a) y honesto(a) sobre su visión y su misión.</a:t>
            </a:r>
          </a:p>
          <a:p>
            <a:pPr marL="685800" lvl="1" indent="-342900">
              <a:buFont typeface="Arial" panose="020B0604020202020204" pitchFamily="34" charset="0"/>
              <a:buChar char="•"/>
              <a:defRPr/>
            </a:pPr>
            <a:r>
              <a:rPr lang="es-ES" sz="2400" dirty="0">
                <a:solidFill>
                  <a:srgbClr val="3C3D3C"/>
                </a:solidFill>
                <a:latin typeface="Arial"/>
              </a:rPr>
              <a:t>Mantenga las cosas sencillas.</a:t>
            </a:r>
          </a:p>
          <a:p>
            <a:pPr>
              <a:defRPr/>
            </a:pPr>
            <a:endParaRPr lang="en-US" sz="2400" dirty="0">
              <a:solidFill>
                <a:srgbClr val="3C3D3C"/>
              </a:solidFill>
              <a:latin typeface="Arial"/>
            </a:endParaRPr>
          </a:p>
          <a:p>
            <a:pPr>
              <a:defRPr/>
            </a:pPr>
            <a:r>
              <a:rPr lang="es-ES" sz="2400" b="1" dirty="0">
                <a:solidFill>
                  <a:srgbClr val="3C3D3C"/>
                </a:solidFill>
                <a:latin typeface="Arial"/>
              </a:rPr>
              <a:t>Preste atención </a:t>
            </a:r>
            <a:r>
              <a:rPr lang="es-ES" sz="2400" dirty="0">
                <a:solidFill>
                  <a:srgbClr val="3C3D3C"/>
                </a:solidFill>
                <a:latin typeface="Arial"/>
              </a:rPr>
              <a:t>a las respuestas verbales y no verbales. </a:t>
            </a:r>
          </a:p>
          <a:p>
            <a:pPr marL="685800" lvl="1" indent="-342900">
              <a:buFont typeface="Arial" panose="020B0604020202020204" pitchFamily="34" charset="0"/>
              <a:buChar char="•"/>
              <a:defRPr/>
            </a:pPr>
            <a:endParaRPr lang="en-US" sz="2250" dirty="0">
              <a:solidFill>
                <a:srgbClr val="3C3D3C"/>
              </a:solidFill>
              <a:latin typeface="Arial"/>
            </a:endParaRPr>
          </a:p>
        </p:txBody>
      </p:sp>
    </p:spTree>
    <p:extLst>
      <p:ext uri="{BB962C8B-B14F-4D97-AF65-F5344CB8AC3E}">
        <p14:creationId xmlns:p14="http://schemas.microsoft.com/office/powerpoint/2010/main" val="83942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s-ES" sz="2800" b="1" dirty="0">
                <a:solidFill>
                  <a:srgbClr val="004B24"/>
                </a:solidFill>
              </a:rPr>
              <a:t>	Agradecimientos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653330" y="1474309"/>
            <a:ext cx="7837340" cy="2690812"/>
          </a:xfrm>
          <a:solidFill>
            <a:schemeClr val="bg2">
              <a:lumMod val="95000"/>
              <a:alpha val="53000"/>
            </a:schemeClr>
          </a:solidFill>
        </p:spPr>
        <p:txBody>
          <a:bodyPr vert="horz" lIns="51435" tIns="25718" rIns="51435" bIns="25718" rtlCol="0" anchor="t">
            <a:noAutofit/>
          </a:bodyPr>
          <a:lstStyle/>
          <a:p>
            <a:pPr marL="0" indent="0">
              <a:buNone/>
            </a:pPr>
            <a:r>
              <a:rPr lang="es-ES" sz="2000" b="1" dirty="0"/>
              <a:t>Transición de Tierras a Una Nueva Generación </a:t>
            </a:r>
            <a:r>
              <a:rPr lang="es-ES" sz="2000" dirty="0"/>
              <a:t>fue creada por American Farmland Trust, con el apoyo de una subvención de Mejora Educativa del Programa de Desarrollo de Agricultores y Ganaderos Principiantes del Departamento de Agricultura de EE. UU. (</a:t>
            </a:r>
            <a:r>
              <a:rPr lang="es-ES" sz="2000" i="1" dirty="0"/>
              <a:t>United States Department of Agriculture</a:t>
            </a:r>
            <a:r>
              <a:rPr lang="es-ES" sz="2000" dirty="0"/>
              <a:t>, USDA). </a:t>
            </a:r>
          </a:p>
          <a:p>
            <a:pPr marL="0" indent="0">
              <a:buNone/>
            </a:pPr>
            <a:r>
              <a:rPr lang="es-ES" sz="2000" dirty="0"/>
              <a:t>Subvención nº 2020-49400-33257	</a:t>
            </a:r>
          </a:p>
          <a:p>
            <a:pPr marL="0" indent="0">
              <a:buNone/>
            </a:pPr>
            <a:endParaRPr lang="en-US" sz="2000" dirty="0"/>
          </a:p>
          <a:p>
            <a:pPr marL="0" indent="0">
              <a:buNone/>
            </a:pPr>
            <a:r>
              <a:rPr lang="es-ES" sz="2000" dirty="0"/>
              <a:t>Gracias también a Farm Credit, al equipo de expertos nacionales en transferencia y acceso a tierras agrícolas y a los miembros de American Farmland Trust. </a:t>
            </a:r>
          </a:p>
          <a:p>
            <a:pPr marL="0" indent="0" algn="ctr"/>
            <a:endParaRPr lang="en-US" sz="2000" dirty="0"/>
          </a:p>
        </p:txBody>
      </p:sp>
      <p:pic>
        <p:nvPicPr>
          <p:cNvPr id="6" name="Picture 5">
            <a:extLst>
              <a:ext uri="{FF2B5EF4-FFF2-40B4-BE49-F238E27FC236}">
                <a16:creationId xmlns:a16="http://schemas.microsoft.com/office/drawing/2014/main" id="{D6E43FB7-0E14-41F7-8A58-02E34BD572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818714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extBox 6">
            <a:extLst>
              <a:ext uri="{FF2B5EF4-FFF2-40B4-BE49-F238E27FC236}">
                <a16:creationId xmlns:a16="http://schemas.microsoft.com/office/drawing/2014/main" id="{F6CBF596-7BCE-410B-8D1B-EE26FCE0A7B3}"/>
              </a:ext>
            </a:extLst>
          </p:cNvPr>
          <p:cNvGraphicFramePr>
            <a:graphicFrameLocks noChangeAspect="1"/>
          </p:cNvGraphicFramePr>
          <p:nvPr>
            <p:extLst>
              <p:ext uri="{D42A27DB-BD31-4B8C-83A1-F6EECF244321}">
                <p14:modId xmlns:p14="http://schemas.microsoft.com/office/powerpoint/2010/main" val="1169102600"/>
              </p:ext>
            </p:extLst>
          </p:nvPr>
        </p:nvGraphicFramePr>
        <p:xfrm>
          <a:off x="599439" y="2070100"/>
          <a:ext cx="4548777"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41010AE-22F3-4F96-81DE-DCB3E975CEC8}"/>
              </a:ext>
            </a:extLst>
          </p:cNvPr>
          <p:cNvPicPr>
            <a:picLocks noChangeAspect="1"/>
          </p:cNvPicPr>
          <p:nvPr/>
        </p:nvPicPr>
        <p:blipFill>
          <a:blip r:embed="rId8"/>
          <a:stretch>
            <a:fillRect/>
          </a:stretch>
        </p:blipFill>
        <p:spPr>
          <a:xfrm>
            <a:off x="4901675" y="2997200"/>
            <a:ext cx="3886200" cy="2331720"/>
          </a:xfrm>
          <a:prstGeom prst="rect">
            <a:avLst/>
          </a:prstGeom>
        </p:spPr>
      </p:pic>
      <p:sp>
        <p:nvSpPr>
          <p:cNvPr id="4" name="Title 3">
            <a:extLst>
              <a:ext uri="{FF2B5EF4-FFF2-40B4-BE49-F238E27FC236}">
                <a16:creationId xmlns:a16="http://schemas.microsoft.com/office/drawing/2014/main" id="{BAD32CD3-A196-43A5-01A6-1C5FB0CD137A}"/>
              </a:ext>
            </a:extLst>
          </p:cNvPr>
          <p:cNvSpPr>
            <a:spLocks noGrp="1"/>
          </p:cNvSpPr>
          <p:nvPr>
            <p:ph type="title"/>
          </p:nvPr>
        </p:nvSpPr>
        <p:spPr>
          <a:xfrm>
            <a:off x="323850" y="478297"/>
            <a:ext cx="8610600" cy="939341"/>
          </a:xfrm>
          <a:solidFill>
            <a:srgbClr val="002060"/>
          </a:solidFill>
        </p:spPr>
        <p:txBody>
          <a:bodyPr/>
          <a:lstStyle/>
          <a:p>
            <a:r>
              <a:rPr lang="es-ES" dirty="0">
                <a:solidFill>
                  <a:schemeClr val="bg2"/>
                </a:solidFill>
              </a:rPr>
              <a:t>	Elementos Clave Para Crear Su Historia</a:t>
            </a:r>
          </a:p>
        </p:txBody>
      </p:sp>
    </p:spTree>
    <p:extLst>
      <p:ext uri="{BB962C8B-B14F-4D97-AF65-F5344CB8AC3E}">
        <p14:creationId xmlns:p14="http://schemas.microsoft.com/office/powerpoint/2010/main" val="1534977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85EBF-51B2-D922-4FBE-BAFB530278F9}"/>
              </a:ext>
            </a:extLst>
          </p:cNvPr>
          <p:cNvSpPr>
            <a:spLocks noGrp="1"/>
          </p:cNvSpPr>
          <p:nvPr>
            <p:ph type="title"/>
          </p:nvPr>
        </p:nvSpPr>
        <p:spPr/>
        <p:txBody>
          <a:bodyPr/>
          <a:lstStyle/>
          <a:p>
            <a:r>
              <a:rPr lang="es-ES" dirty="0"/>
              <a:t>Practique la Comunicación con Su Audiencia</a:t>
            </a:r>
          </a:p>
        </p:txBody>
      </p:sp>
      <p:sp>
        <p:nvSpPr>
          <p:cNvPr id="3" name="Content Placeholder 2">
            <a:extLst>
              <a:ext uri="{FF2B5EF4-FFF2-40B4-BE49-F238E27FC236}">
                <a16:creationId xmlns:a16="http://schemas.microsoft.com/office/drawing/2014/main" id="{B87FD184-5FA6-54F8-A095-8FDAC3DC5A1B}"/>
              </a:ext>
            </a:extLst>
          </p:cNvPr>
          <p:cNvSpPr>
            <a:spLocks noGrp="1"/>
          </p:cNvSpPr>
          <p:nvPr>
            <p:ph idx="1"/>
          </p:nvPr>
        </p:nvSpPr>
        <p:spPr>
          <a:xfrm>
            <a:off x="457200" y="1374913"/>
            <a:ext cx="8229600" cy="5242455"/>
          </a:xfrm>
        </p:spPr>
        <p:txBody>
          <a:bodyPr>
            <a:normAutofit fontScale="92500"/>
          </a:bodyPr>
          <a:lstStyle/>
          <a:p>
            <a:pPr marL="385763" indent="-385763">
              <a:buAutoNum type="arabicPeriod"/>
            </a:pPr>
            <a:r>
              <a:rPr lang="es-ES" sz="2800" dirty="0"/>
              <a:t>Complete la Hoja de Trabajo de Adaptar Su Historia</a:t>
            </a:r>
          </a:p>
          <a:p>
            <a:pPr marL="385763" indent="-385763">
              <a:buAutoNum type="arabicPeriod"/>
            </a:pPr>
            <a:r>
              <a:rPr lang="es-ES" sz="2800" dirty="0"/>
              <a:t>Emparéjese con alguien de la clase.</a:t>
            </a:r>
          </a:p>
          <a:p>
            <a:pPr marL="385763" indent="-385763">
              <a:buAutoNum type="arabicPeriod"/>
            </a:pPr>
            <a:r>
              <a:rPr lang="es-ES" sz="2800" dirty="0"/>
              <a:t>Describa su audiencia y el entorno o canal.</a:t>
            </a:r>
          </a:p>
          <a:p>
            <a:pPr marL="385763" indent="-385763">
              <a:buAutoNum type="arabicPeriod"/>
            </a:pPr>
            <a:r>
              <a:rPr lang="es-ES" sz="2800" dirty="0"/>
              <a:t>Utilice su descripción para compartir su historia con su compañero(a). </a:t>
            </a:r>
          </a:p>
          <a:p>
            <a:pPr marL="385763" indent="-385763">
              <a:buAutoNum type="arabicPeriod"/>
            </a:pPr>
            <a:r>
              <a:rPr lang="es-ES" sz="2800" dirty="0"/>
              <a:t>Inviertan los papeles y repitan.</a:t>
            </a:r>
          </a:p>
          <a:p>
            <a:pPr marL="385763" indent="-385763">
              <a:buAutoNum type="arabicPeriod"/>
            </a:pPr>
            <a:r>
              <a:rPr lang="es-ES" sz="2800" dirty="0"/>
              <a:t>Una vez que ambos hayan terminado, reflexionen sobre las habilidades que cada compañero(a) utilizó bien y cuáles podrían mejorar, si las hubiera.  </a:t>
            </a:r>
          </a:p>
          <a:p>
            <a:pPr marL="685801" lvl="1" indent="-385763">
              <a:buFont typeface="Wingdings" panose="05000000000000000000" pitchFamily="2" charset="2"/>
              <a:buChar char="Ø"/>
            </a:pPr>
            <a:r>
              <a:rPr lang="es-ES" dirty="0">
                <a:highlight>
                  <a:srgbClr val="FFFFFF"/>
                </a:highlight>
              </a:rPr>
              <a:t>(Utilice la Lista de Verificación de Habilidades de Comunicación para analizar las habilidades de comunicación que tuvieron éxito y las áreas que se pudieran mejorar). </a:t>
            </a:r>
          </a:p>
        </p:txBody>
      </p:sp>
    </p:spTree>
    <p:extLst>
      <p:ext uri="{BB962C8B-B14F-4D97-AF65-F5344CB8AC3E}">
        <p14:creationId xmlns:p14="http://schemas.microsoft.com/office/powerpoint/2010/main" val="2834883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26406" b="1"/>
          <a:stretch/>
        </p:blipFill>
        <p:spPr>
          <a:xfrm>
            <a:off x="0" y="2372264"/>
            <a:ext cx="9144000" cy="4485736"/>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s-ES" dirty="0"/>
              <a:t>Resumen</a:t>
            </a:r>
          </a:p>
        </p:txBody>
      </p:sp>
    </p:spTree>
    <p:extLst>
      <p:ext uri="{BB962C8B-B14F-4D97-AF65-F5344CB8AC3E}">
        <p14:creationId xmlns:p14="http://schemas.microsoft.com/office/powerpoint/2010/main" val="2229959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s-ES" sz="3000" dirty="0">
                <a:solidFill>
                  <a:srgbClr val="002659"/>
                </a:solidFill>
                <a:latin typeface="Arial" panose="020B0604020202020204" pitchFamily="34" charset="0"/>
                <a:ea typeface="+mn-ea"/>
                <a:cs typeface="Arial" panose="020B0604020202020204" pitchFamily="34" charset="0"/>
              </a:rPr>
              <a:t>Tarea para la casa</a:t>
            </a: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p:txBody>
          <a:bodyPr>
            <a:normAutofit/>
          </a:bodyPr>
          <a:lstStyle/>
          <a:p>
            <a:pPr marL="0" indent="0">
              <a:buNone/>
            </a:pPr>
            <a:endParaRPr lang="en-US" dirty="0"/>
          </a:p>
          <a:p>
            <a:r>
              <a:rPr lang="es-ES" dirty="0"/>
              <a:t>Practique contar su historia con un(a) amigo(a) o grabe un video haciéndolo y obsérvese.</a:t>
            </a:r>
          </a:p>
          <a:p>
            <a:r>
              <a:rPr lang="es-ES" dirty="0"/>
              <a:t>Perfeccione su declaración de visión y sus temas de conversación.</a:t>
            </a:r>
          </a:p>
          <a:p>
            <a:r>
              <a:rPr lang="es-ES" dirty="0"/>
              <a:t>Complete el cronograma y las prioridades de la </a:t>
            </a:r>
            <a:r>
              <a:rPr lang="es-ES" i="1" dirty="0"/>
              <a:t>Hoja de Trabajo de Prepararse Para Contar Su Historia</a:t>
            </a:r>
            <a:endParaRPr lang="es-ES" dirty="0"/>
          </a:p>
          <a:p>
            <a:pPr marL="0" indent="0">
              <a:buNone/>
            </a:pPr>
            <a:endParaRPr lang="en-US" dirty="0"/>
          </a:p>
        </p:txBody>
      </p:sp>
      <p:grpSp>
        <p:nvGrpSpPr>
          <p:cNvPr id="5" name="Group 4">
            <a:extLst>
              <a:ext uri="{FF2B5EF4-FFF2-40B4-BE49-F238E27FC236}">
                <a16:creationId xmlns:a16="http://schemas.microsoft.com/office/drawing/2014/main" id="{931EFA50-9EE7-5E08-3390-B39759CEAA74}"/>
              </a:ext>
            </a:extLst>
          </p:cNvPr>
          <p:cNvGrpSpPr/>
          <p:nvPr/>
        </p:nvGrpSpPr>
        <p:grpSpPr>
          <a:xfrm>
            <a:off x="7441848" y="254694"/>
            <a:ext cx="1244952" cy="108940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2397365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dirty="0"/>
              <a:t>10 Pasos Clave en la Transferencia </a:t>
            </a:r>
            <a:br>
              <a:rPr lang="es-ES" sz="3200" dirty="0"/>
            </a:br>
            <a:r>
              <a:rPr lang="es-ES" sz="3200" dirty="0"/>
              <a:t>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EA9F24">
                      <a:lumMod val="50000"/>
                    </a:srgbClr>
                  </a:solidFill>
                  <a:uLnTx/>
                  <a:uFillTx/>
                  <a:latin typeface="Arial"/>
                  <a:ea typeface="+mn-ea"/>
                  <a:cs typeface="+mn-cs"/>
                </a:rPr>
                <a:t>Cree su equipo de apoyo</a:t>
              </a:r>
              <a:r>
                <a:rPr kumimoji="0" lang="es-ES" sz="1600" b="0" i="0" u="none" strike="noStrike" cap="none" normalizeH="0" baseline="0" noProof="0" dirty="0">
                  <a:ln>
                    <a:noFill/>
                  </a:ln>
                  <a:solidFill>
                    <a:srgbClr val="415B9B"/>
                  </a:solidFill>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4" y="3022335"/>
              <a:ext cx="2571455"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2004055" cy="645870"/>
            <a:chOff x="9541214" y="1494002"/>
            <a:chExt cx="3562765"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634198"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2024630" cy="855949"/>
            <a:chOff x="697693" y="3322445"/>
            <a:chExt cx="2024630" cy="855949"/>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48724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sus necesidades.  </a:t>
              </a: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Negocie.</a:t>
              </a:r>
            </a:p>
          </p:txBody>
        </p:sp>
      </p:grpSp>
      <p:sp>
        <p:nvSpPr>
          <p:cNvPr id="4" name="Oval 3">
            <a:extLst>
              <a:ext uri="{FF2B5EF4-FFF2-40B4-BE49-F238E27FC236}">
                <a16:creationId xmlns:a16="http://schemas.microsoft.com/office/drawing/2014/main" id="{FF89BE87-8965-B784-5B8C-DA7E3137AD67}"/>
              </a:ext>
            </a:extLst>
          </p:cNvPr>
          <p:cNvSpPr/>
          <p:nvPr/>
        </p:nvSpPr>
        <p:spPr>
          <a:xfrm>
            <a:off x="6105852" y="1773652"/>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EACC"/>
              </a:solidFill>
              <a:effectLst/>
              <a:uLnTx/>
              <a:uFillTx/>
              <a:latin typeface="Arial"/>
              <a:ea typeface="+mn-ea"/>
              <a:cs typeface="+mn-cs"/>
            </a:endParaRPr>
          </a:p>
        </p:txBody>
      </p:sp>
    </p:spTree>
    <p:extLst>
      <p:ext uri="{BB962C8B-B14F-4D97-AF65-F5344CB8AC3E}">
        <p14:creationId xmlns:p14="http://schemas.microsoft.com/office/powerpoint/2010/main" val="97618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3749182" y="4996244"/>
            <a:ext cx="5559266" cy="1200329"/>
          </a:xfrm>
          <a:prstGeom prst="rect">
            <a:avLst/>
          </a:prstGeom>
          <a:noFill/>
        </p:spPr>
        <p:txBody>
          <a:bodyPr wrap="square">
            <a:spAutoFit/>
          </a:bodyPr>
          <a:lstStyle/>
          <a:p>
            <a:pPr>
              <a:defRPr/>
            </a:pPr>
            <a:r>
              <a:rPr lang="es-ES" sz="7200" b="1" dirty="0">
                <a:solidFill>
                  <a:srgbClr val="004B24"/>
                </a:solidFill>
                <a:latin typeface="Arial"/>
              </a:rPr>
              <a:t>Gracias</a:t>
            </a:r>
          </a:p>
        </p:txBody>
      </p:sp>
      <p:sp>
        <p:nvSpPr>
          <p:cNvPr id="2" name="TextBox 1">
            <a:extLst>
              <a:ext uri="{FF2B5EF4-FFF2-40B4-BE49-F238E27FC236}">
                <a16:creationId xmlns:a16="http://schemas.microsoft.com/office/drawing/2014/main" id="{8E7A7E80-2801-4150-FD50-FAB4F7E572F4}"/>
              </a:ext>
            </a:extLst>
          </p:cNvPr>
          <p:cNvSpPr txBox="1"/>
          <p:nvPr/>
        </p:nvSpPr>
        <p:spPr>
          <a:xfrm>
            <a:off x="650591" y="1261591"/>
            <a:ext cx="8220454" cy="3785652"/>
          </a:xfrm>
          <a:prstGeom prst="rect">
            <a:avLst/>
          </a:prstGeom>
          <a:noFill/>
          <a:ln>
            <a:solidFill>
              <a:srgbClr val="C00000"/>
            </a:solidFill>
          </a:ln>
        </p:spPr>
        <p:txBody>
          <a:bodyPr wrap="square" rtlCol="0">
            <a:spAutoFit/>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kumimoji="0" lang="es-ES" sz="2400" b="0" i="0" u="none" strike="noStrike" cap="none" normalizeH="0" baseline="0" noProof="0" dirty="0">
                <a:ln>
                  <a:noFill/>
                </a:ln>
                <a:solidFill>
                  <a:srgbClr val="C00000"/>
                </a:solidFill>
                <a:uLnTx/>
                <a:uFillTx/>
                <a:latin typeface="Arial"/>
                <a:ea typeface="+mn-ea"/>
                <a:cs typeface="+mn-cs"/>
              </a:rPr>
              <a:t>**CAPACITADORES: </a:t>
            </a:r>
            <a:r>
              <a:rPr lang="es-ES" sz="2400" dirty="0">
                <a:solidFill>
                  <a:srgbClr val="C00000"/>
                </a:solidFill>
                <a:latin typeface="Arial"/>
              </a:rPr>
              <a:t>Diseñen </a:t>
            </a:r>
            <a:r>
              <a:rPr kumimoji="0" lang="es-ES" sz="2400" b="0" i="0" u="none" strike="noStrike" cap="none" normalizeH="0" baseline="0" noProof="0" dirty="0">
                <a:ln>
                  <a:noFill/>
                </a:ln>
                <a:solidFill>
                  <a:srgbClr val="C00000"/>
                </a:solidFill>
                <a:uLnTx/>
                <a:uFillTx/>
                <a:latin typeface="Arial"/>
                <a:ea typeface="+mn-ea"/>
                <a:cs typeface="+mn-cs"/>
              </a:rPr>
              <a:t>esta diapositiva con información, por ejemplo: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Nombres y fotos de los ponentes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Su logotipo y los logotipos de los copatrocinadores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Reflexiones finales</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ES" sz="2400" b="0" i="0" u="none" strike="noStrike" cap="none" normalizeH="0" baseline="0" noProof="0" dirty="0">
                <a:ln>
                  <a:noFill/>
                </a:ln>
                <a:solidFill>
                  <a:srgbClr val="C00000"/>
                </a:solidFill>
                <a:uLnTx/>
                <a:uFillTx/>
                <a:latin typeface="Arial"/>
                <a:ea typeface="+mn-ea"/>
                <a:cs typeface="+mn-cs"/>
              </a:rPr>
              <a:t>Recursos </a:t>
            </a: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2893251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D23E-A13C-9687-8601-2F60C38C8003}"/>
              </a:ext>
            </a:extLst>
          </p:cNvPr>
          <p:cNvSpPr>
            <a:spLocks noGrp="1"/>
          </p:cNvSpPr>
          <p:nvPr>
            <p:ph type="title"/>
          </p:nvPr>
        </p:nvSpPr>
        <p:spPr/>
        <p:txBody>
          <a:bodyPr/>
          <a:lstStyle/>
          <a:p>
            <a:r>
              <a:rPr lang="es-ES" sz="3600" dirty="0">
                <a:solidFill>
                  <a:schemeClr val="accent1">
                    <a:lumMod val="75000"/>
                  </a:schemeClr>
                </a:solidFill>
              </a:rPr>
              <a:t>ACTIVIDAD DE </a:t>
            </a:r>
            <a:r>
              <a:rPr lang="es-ES" dirty="0">
                <a:solidFill>
                  <a:schemeClr val="accent1">
                    <a:lumMod val="75000"/>
                  </a:schemeClr>
                </a:solidFill>
              </a:rPr>
              <a:t>PRESENTACIÓN</a:t>
            </a:r>
            <a:endParaRPr lang="es-ES" sz="3600" dirty="0">
              <a:solidFill>
                <a:schemeClr val="accent1">
                  <a:lumMod val="75000"/>
                </a:schemeClr>
              </a:solidFill>
            </a:endParaRPr>
          </a:p>
        </p:txBody>
      </p:sp>
      <p:sp>
        <p:nvSpPr>
          <p:cNvPr id="2" name="Text Placeholder 1">
            <a:extLst>
              <a:ext uri="{FF2B5EF4-FFF2-40B4-BE49-F238E27FC236}">
                <a16:creationId xmlns:a16="http://schemas.microsoft.com/office/drawing/2014/main" id="{B84BC15E-B6C0-44EE-9009-58CEE6C45C75}"/>
              </a:ext>
            </a:extLst>
          </p:cNvPr>
          <p:cNvSpPr>
            <a:spLocks noGrp="1"/>
          </p:cNvSpPr>
          <p:nvPr>
            <p:ph idx="1"/>
          </p:nvPr>
        </p:nvSpPr>
        <p:spPr>
          <a:xfrm>
            <a:off x="187234" y="1301590"/>
            <a:ext cx="8769531" cy="4254819"/>
          </a:xfrm>
          <a:solidFill>
            <a:srgbClr val="FFFFFF"/>
          </a:solidFill>
        </p:spPr>
        <p:txBody>
          <a:bodyPr vert="horz" lIns="91440" tIns="45720" rIns="91440" bIns="45720" rtlCol="0" anchor="t">
            <a:normAutofit/>
          </a:bodyPr>
          <a:lstStyle/>
          <a:p>
            <a:pPr>
              <a:spcBef>
                <a:spcPts val="0"/>
              </a:spcBef>
              <a:spcAft>
                <a:spcPts val="300"/>
              </a:spcAft>
            </a:pPr>
            <a:r>
              <a:rPr lang="es-ES" sz="2800" dirty="0">
                <a:highlight>
                  <a:srgbClr val="FFFFFF"/>
                </a:highlight>
                <a:latin typeface="Arial"/>
                <a:ea typeface="MS Mincho"/>
                <a:cs typeface="Times New Roman"/>
              </a:rPr>
              <a:t>Preséntese al grupo  </a:t>
            </a:r>
          </a:p>
          <a:p>
            <a:pPr marL="642620" lvl="1" indent="-342900">
              <a:spcBef>
                <a:spcPts val="0"/>
              </a:spcBef>
              <a:spcAft>
                <a:spcPts val="300"/>
              </a:spcAft>
              <a:buFont typeface="Wingdings" panose="05000000000000000000" pitchFamily="2" charset="2"/>
              <a:buChar char="§"/>
            </a:pPr>
            <a:r>
              <a:rPr lang="es-ES" sz="2500" dirty="0">
                <a:highlight>
                  <a:srgbClr val="FFFFFF"/>
                </a:highlight>
                <a:latin typeface="Arial"/>
                <a:ea typeface="MS Mincho"/>
                <a:cs typeface="Times New Roman"/>
              </a:rPr>
              <a:t>Su nombre</a:t>
            </a:r>
          </a:p>
          <a:p>
            <a:pPr marL="642620" lvl="1" indent="-342900">
              <a:spcBef>
                <a:spcPts val="0"/>
              </a:spcBef>
              <a:spcAft>
                <a:spcPts val="300"/>
              </a:spcAft>
              <a:buFont typeface="Wingdings" panose="05000000000000000000" pitchFamily="2" charset="2"/>
              <a:buChar char="§"/>
            </a:pPr>
            <a:r>
              <a:rPr lang="es-ES" sz="2500" dirty="0">
                <a:highlight>
                  <a:srgbClr val="FFFFFF"/>
                </a:highlight>
                <a:latin typeface="Arial"/>
                <a:ea typeface="MS Mincho"/>
                <a:cs typeface="Times New Roman"/>
              </a:rPr>
              <a:t>Pronombres***imagen de gente saludando:)</a:t>
            </a:r>
          </a:p>
          <a:p>
            <a:pPr marL="642620" lvl="1" indent="-342900">
              <a:spcBef>
                <a:spcPts val="0"/>
              </a:spcBef>
              <a:spcAft>
                <a:spcPts val="300"/>
              </a:spcAft>
              <a:buFont typeface="Wingdings" panose="05000000000000000000" pitchFamily="2" charset="2"/>
              <a:buChar char="§"/>
            </a:pPr>
            <a:r>
              <a:rPr lang="es-ES" sz="2500" dirty="0">
                <a:highlight>
                  <a:srgbClr val="FFFFFF"/>
                </a:highlight>
                <a:latin typeface="Arial"/>
                <a:ea typeface="MS Mincho"/>
                <a:cs typeface="Times New Roman"/>
              </a:rPr>
              <a:t>De dónde es usted</a:t>
            </a:r>
          </a:p>
          <a:p>
            <a:pPr marL="299720" lvl="1" indent="-213995">
              <a:spcBef>
                <a:spcPts val="0"/>
              </a:spcBef>
              <a:spcAft>
                <a:spcPts val="300"/>
              </a:spcAft>
            </a:pPr>
            <a:r>
              <a:rPr lang="es-ES" sz="2500" dirty="0">
                <a:highlight>
                  <a:srgbClr val="FFFFFF"/>
                </a:highlight>
                <a:latin typeface="Arial"/>
                <a:ea typeface="MS Mincho"/>
                <a:cs typeface="Times New Roman"/>
              </a:rPr>
              <a:t>Vender al grupo el   _</a:t>
            </a:r>
            <a:r>
              <a:rPr lang="es-ES" sz="2500" dirty="0">
                <a:solidFill>
                  <a:srgbClr val="FF0000"/>
                </a:solidFill>
                <a:highlight>
                  <a:srgbClr val="FFFFFF"/>
                </a:highlight>
                <a:latin typeface="Arial"/>
                <a:ea typeface="MS Mincho"/>
                <a:cs typeface="Times New Roman"/>
              </a:rPr>
              <a:t>AGREGUE EL NOMBRE DE UN OBJETO ALEATORIO</a:t>
            </a:r>
          </a:p>
        </p:txBody>
      </p:sp>
      <p:sp>
        <p:nvSpPr>
          <p:cNvPr id="9" name="Content Placeholder 2">
            <a:extLst>
              <a:ext uri="{FF2B5EF4-FFF2-40B4-BE49-F238E27FC236}">
                <a16:creationId xmlns:a16="http://schemas.microsoft.com/office/drawing/2014/main" id="{34146494-4C36-2179-0807-DFBC5DD484D6}"/>
              </a:ext>
            </a:extLst>
          </p:cNvPr>
          <p:cNvSpPr txBox="1">
            <a:spLocks/>
          </p:cNvSpPr>
          <p:nvPr/>
        </p:nvSpPr>
        <p:spPr>
          <a:xfrm>
            <a:off x="385763" y="2137774"/>
            <a:ext cx="8372475" cy="319111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48A3A"/>
              </a:buClr>
              <a:buNone/>
              <a:defRPr/>
            </a:pPr>
            <a:endParaRPr lang="en-US" sz="1800" dirty="0">
              <a:solidFill>
                <a:srgbClr val="C00000"/>
              </a:solidFill>
              <a:latin typeface="Arial"/>
            </a:endParaRPr>
          </a:p>
          <a:p>
            <a:pPr marL="0" indent="0">
              <a:buClr>
                <a:srgbClr val="548A3A"/>
              </a:buClr>
              <a:buNone/>
              <a:defRPr/>
            </a:pPr>
            <a:endParaRPr lang="en-US" sz="1800" dirty="0">
              <a:solidFill>
                <a:srgbClr val="C00000"/>
              </a:solidFill>
              <a:latin typeface="Arial"/>
            </a:endParaRPr>
          </a:p>
        </p:txBody>
      </p:sp>
    </p:spTree>
    <p:extLst>
      <p:ext uri="{BB962C8B-B14F-4D97-AF65-F5344CB8AC3E}">
        <p14:creationId xmlns:p14="http://schemas.microsoft.com/office/powerpoint/2010/main" val="874276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dirty="0"/>
              <a:t>10 Pasos Clave en la Transferencia </a:t>
            </a:r>
            <a:br>
              <a:rPr lang="es-ES" sz="3200" dirty="0"/>
            </a:br>
            <a:r>
              <a:rPr lang="es-ES" sz="3200" dirty="0"/>
              <a:t>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EA9F24">
                      <a:lumMod val="50000"/>
                    </a:srgbClr>
                  </a:solidFill>
                  <a:uLnTx/>
                  <a:uFillTx/>
                  <a:latin typeface="Arial"/>
                  <a:ea typeface="+mn-ea"/>
                  <a:cs typeface="+mn-cs"/>
                </a:rPr>
                <a:t>Cree su equipo de apoyo</a:t>
              </a:r>
              <a:r>
                <a:rPr kumimoji="0" lang="es-ES" sz="1600" b="0" i="0" u="none" strike="noStrike" cap="none" normalizeH="0" baseline="0" noProof="0" dirty="0">
                  <a:ln>
                    <a:noFill/>
                  </a:ln>
                  <a:solidFill>
                    <a:srgbClr val="415B9B"/>
                  </a:solidFill>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5" y="1928642"/>
            <a:ext cx="2073928"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4" y="3022335"/>
              <a:ext cx="2571455"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75913" cy="645870"/>
            <a:chOff x="9541214" y="1494002"/>
            <a:chExt cx="3334957"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406390"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Negocie.</a:t>
              </a:r>
            </a:p>
          </p:txBody>
        </p:sp>
      </p:grpSp>
      <p:sp>
        <p:nvSpPr>
          <p:cNvPr id="4" name="Oval 3">
            <a:extLst>
              <a:ext uri="{FF2B5EF4-FFF2-40B4-BE49-F238E27FC236}">
                <a16:creationId xmlns:a16="http://schemas.microsoft.com/office/drawing/2014/main" id="{FF89BE87-8965-B784-5B8C-DA7E3137AD67}"/>
              </a:ext>
            </a:extLst>
          </p:cNvPr>
          <p:cNvSpPr/>
          <p:nvPr/>
        </p:nvSpPr>
        <p:spPr>
          <a:xfrm>
            <a:off x="6105852" y="1724013"/>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EACC"/>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2024630"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sus necesidades.  </a:t>
              </a:r>
            </a:p>
          </p:txBody>
        </p:sp>
      </p:grpSp>
    </p:spTree>
    <p:extLst>
      <p:ext uri="{BB962C8B-B14F-4D97-AF65-F5344CB8AC3E}">
        <p14:creationId xmlns:p14="http://schemas.microsoft.com/office/powerpoint/2010/main" val="444607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p:txBody>
          <a:bodyPr/>
          <a:lstStyle/>
          <a:p>
            <a:r>
              <a:rPr lang="es-ES" dirty="0">
                <a:solidFill>
                  <a:srgbClr val="004B24"/>
                </a:solidFill>
              </a:rPr>
              <a:t>Hoy examinará Cómo Contar Su Historia:</a:t>
            </a:r>
          </a:p>
        </p:txBody>
      </p:sp>
      <p:grpSp>
        <p:nvGrpSpPr>
          <p:cNvPr id="3" name="Grupo 57" descr="These are the learning objectives for the day. Image says today you will learn to: Define your audience and how and where you will reach them. Adapt your vision, values, and goals for your audience. Practice effective communication skills to build support for your vision and goals. &#10;"/>
          <p:cNvGrpSpPr/>
          <p:nvPr/>
        </p:nvGrpSpPr>
        <p:grpSpPr>
          <a:xfrm>
            <a:off x="112160" y="2144891"/>
            <a:ext cx="8607224" cy="2539541"/>
            <a:chOff x="112160" y="2144891"/>
            <a:chExt cx="8607224" cy="2539541"/>
          </a:xfrm>
        </p:grpSpPr>
        <p:sp>
          <p:nvSpPr>
            <p:cNvPr id="4" name="Forma libre 58"/>
            <p:cNvSpPr/>
            <p:nvPr/>
          </p:nvSpPr>
          <p:spPr>
            <a:xfrm>
              <a:off x="135470" y="2144891"/>
              <a:ext cx="1744573" cy="523372"/>
            </a:xfrm>
            <a:custGeom>
              <a:avLst/>
              <a:gdLst>
                <a:gd name="connsiteX0" fmla="*/ 0 w 1744573"/>
                <a:gd name="connsiteY0" fmla="*/ 0 h 523372"/>
                <a:gd name="connsiteX1" fmla="*/ 1587561 w 1744573"/>
                <a:gd name="connsiteY1" fmla="*/ 0 h 523372"/>
                <a:gd name="connsiteX2" fmla="*/ 1744573 w 1744573"/>
                <a:gd name="connsiteY2" fmla="*/ 261686 h 523372"/>
                <a:gd name="connsiteX3" fmla="*/ 1587561 w 1744573"/>
                <a:gd name="connsiteY3" fmla="*/ 523372 h 523372"/>
                <a:gd name="connsiteX4" fmla="*/ 0 w 1744573"/>
                <a:gd name="connsiteY4" fmla="*/ 523372 h 523372"/>
                <a:gd name="connsiteX5" fmla="*/ 157012 w 1744573"/>
                <a:gd name="connsiteY5" fmla="*/ 261686 h 523372"/>
                <a:gd name="connsiteX6" fmla="*/ 0 w 1744573"/>
                <a:gd name="connsiteY6" fmla="*/ 0 h 5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573" h="523372">
                  <a:moveTo>
                    <a:pt x="0" y="0"/>
                  </a:moveTo>
                  <a:lnTo>
                    <a:pt x="1587561" y="0"/>
                  </a:lnTo>
                  <a:lnTo>
                    <a:pt x="1744573" y="261686"/>
                  </a:lnTo>
                  <a:lnTo>
                    <a:pt x="1587561" y="523372"/>
                  </a:lnTo>
                  <a:lnTo>
                    <a:pt x="0" y="523372"/>
                  </a:lnTo>
                  <a:lnTo>
                    <a:pt x="157012" y="261686"/>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634" tIns="64622" rIns="221634" bIns="64622" numCol="1" spcCol="1270" anchor="ctr" anchorCtr="0">
              <a:noAutofit/>
            </a:bodyPr>
            <a:lstStyle/>
            <a:p>
              <a:pPr lvl="0" algn="ctr" defTabSz="1022350">
                <a:lnSpc>
                  <a:spcPct val="90000"/>
                </a:lnSpc>
                <a:spcBef>
                  <a:spcPct val="0"/>
                </a:spcBef>
                <a:spcAft>
                  <a:spcPct val="35000"/>
                </a:spcAft>
              </a:pPr>
              <a:r>
                <a:rPr lang="es-ES" sz="2300" kern="1200" dirty="0">
                  <a:solidFill>
                    <a:schemeClr val="bg2"/>
                  </a:solidFill>
                </a:rPr>
                <a:t>Aprender</a:t>
              </a:r>
            </a:p>
          </p:txBody>
        </p:sp>
        <p:sp>
          <p:nvSpPr>
            <p:cNvPr id="5" name="Forma libre 59"/>
            <p:cNvSpPr/>
            <p:nvPr/>
          </p:nvSpPr>
          <p:spPr>
            <a:xfrm>
              <a:off x="112160" y="2732102"/>
              <a:ext cx="1592815" cy="1952330"/>
            </a:xfrm>
            <a:custGeom>
              <a:avLst/>
              <a:gdLst>
                <a:gd name="connsiteX0" fmla="*/ 0 w 1663066"/>
                <a:gd name="connsiteY0" fmla="*/ 0 h 1952330"/>
                <a:gd name="connsiteX1" fmla="*/ 1663066 w 1663066"/>
                <a:gd name="connsiteY1" fmla="*/ 0 h 1952330"/>
                <a:gd name="connsiteX2" fmla="*/ 1663066 w 1663066"/>
                <a:gd name="connsiteY2" fmla="*/ 1952330 h 1952330"/>
                <a:gd name="connsiteX3" fmla="*/ 0 w 1663066"/>
                <a:gd name="connsiteY3" fmla="*/ 1952330 h 1952330"/>
                <a:gd name="connsiteX4" fmla="*/ 0 w 1663066"/>
                <a:gd name="connsiteY4" fmla="*/ 0 h 195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066" h="1952330">
                  <a:moveTo>
                    <a:pt x="0" y="0"/>
                  </a:moveTo>
                  <a:lnTo>
                    <a:pt x="1663066" y="0"/>
                  </a:lnTo>
                  <a:lnTo>
                    <a:pt x="1663066" y="1952330"/>
                  </a:lnTo>
                  <a:lnTo>
                    <a:pt x="0" y="195233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453" tIns="125453" rIns="125453" bIns="250905" numCol="1" spcCol="1270" anchor="t" anchorCtr="0">
              <a:noAutofit/>
            </a:bodyPr>
            <a:lstStyle/>
            <a:p>
              <a:pPr lvl="0" algn="l" defTabSz="755650">
                <a:lnSpc>
                  <a:spcPct val="90000"/>
                </a:lnSpc>
                <a:spcBef>
                  <a:spcPct val="0"/>
                </a:spcBef>
                <a:spcAft>
                  <a:spcPct val="35000"/>
                </a:spcAft>
              </a:pPr>
              <a:r>
                <a:rPr lang="es-ES" sz="1700" kern="1200" dirty="0">
                  <a:solidFill>
                    <a:srgbClr val="004B24"/>
                  </a:solidFill>
                </a:rPr>
                <a:t>Aprender a utilizar sus valores, su visión y sus objetivos para contar una historia. </a:t>
              </a:r>
            </a:p>
          </p:txBody>
        </p:sp>
        <p:sp>
          <p:nvSpPr>
            <p:cNvPr id="6" name="Forma libre 60"/>
            <p:cNvSpPr/>
            <p:nvPr/>
          </p:nvSpPr>
          <p:spPr>
            <a:xfrm>
              <a:off x="1800618" y="2144891"/>
              <a:ext cx="1960691" cy="523372"/>
            </a:xfrm>
            <a:custGeom>
              <a:avLst/>
              <a:gdLst>
                <a:gd name="connsiteX0" fmla="*/ 0 w 1960691"/>
                <a:gd name="connsiteY0" fmla="*/ 0 h 523372"/>
                <a:gd name="connsiteX1" fmla="*/ 1803679 w 1960691"/>
                <a:gd name="connsiteY1" fmla="*/ 0 h 523372"/>
                <a:gd name="connsiteX2" fmla="*/ 1960691 w 1960691"/>
                <a:gd name="connsiteY2" fmla="*/ 261686 h 523372"/>
                <a:gd name="connsiteX3" fmla="*/ 1803679 w 1960691"/>
                <a:gd name="connsiteY3" fmla="*/ 523372 h 523372"/>
                <a:gd name="connsiteX4" fmla="*/ 0 w 1960691"/>
                <a:gd name="connsiteY4" fmla="*/ 523372 h 523372"/>
                <a:gd name="connsiteX5" fmla="*/ 157012 w 1960691"/>
                <a:gd name="connsiteY5" fmla="*/ 261686 h 523372"/>
                <a:gd name="connsiteX6" fmla="*/ 0 w 1960691"/>
                <a:gd name="connsiteY6" fmla="*/ 0 h 5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691" h="523372">
                  <a:moveTo>
                    <a:pt x="0" y="0"/>
                  </a:moveTo>
                  <a:lnTo>
                    <a:pt x="1803679" y="0"/>
                  </a:lnTo>
                  <a:lnTo>
                    <a:pt x="1960691" y="261686"/>
                  </a:lnTo>
                  <a:lnTo>
                    <a:pt x="1803679" y="523372"/>
                  </a:lnTo>
                  <a:lnTo>
                    <a:pt x="0" y="523372"/>
                  </a:lnTo>
                  <a:lnTo>
                    <a:pt x="157012" y="261686"/>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634" tIns="64622" rIns="221634" bIns="64622" numCol="1" spcCol="1270" anchor="ctr" anchorCtr="0">
              <a:noAutofit/>
            </a:bodyPr>
            <a:lstStyle/>
            <a:p>
              <a:pPr lvl="0" algn="ctr" defTabSz="1022350">
                <a:lnSpc>
                  <a:spcPct val="90000"/>
                </a:lnSpc>
                <a:spcBef>
                  <a:spcPct val="0"/>
                </a:spcBef>
                <a:spcAft>
                  <a:spcPct val="35000"/>
                </a:spcAft>
              </a:pPr>
              <a:r>
                <a:rPr lang="es-ES" sz="2300" kern="1200" dirty="0">
                  <a:solidFill>
                    <a:schemeClr val="bg2"/>
                  </a:solidFill>
                </a:rPr>
                <a:t>Discutir</a:t>
              </a:r>
            </a:p>
          </p:txBody>
        </p:sp>
        <p:sp>
          <p:nvSpPr>
            <p:cNvPr id="7" name="Forma libre 61"/>
            <p:cNvSpPr/>
            <p:nvPr/>
          </p:nvSpPr>
          <p:spPr>
            <a:xfrm>
              <a:off x="1753310" y="2732102"/>
              <a:ext cx="1818565" cy="1952330"/>
            </a:xfrm>
            <a:custGeom>
              <a:avLst/>
              <a:gdLst>
                <a:gd name="connsiteX0" fmla="*/ 0 w 1995994"/>
                <a:gd name="connsiteY0" fmla="*/ 0 h 2142967"/>
                <a:gd name="connsiteX1" fmla="*/ 1995994 w 1995994"/>
                <a:gd name="connsiteY1" fmla="*/ 0 h 2142967"/>
                <a:gd name="connsiteX2" fmla="*/ 1995994 w 1995994"/>
                <a:gd name="connsiteY2" fmla="*/ 2142967 h 2142967"/>
                <a:gd name="connsiteX3" fmla="*/ 0 w 1995994"/>
                <a:gd name="connsiteY3" fmla="*/ 2142967 h 2142967"/>
                <a:gd name="connsiteX4" fmla="*/ 0 w 1995994"/>
                <a:gd name="connsiteY4" fmla="*/ 0 h 2142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994" h="2142967">
                  <a:moveTo>
                    <a:pt x="0" y="0"/>
                  </a:moveTo>
                  <a:lnTo>
                    <a:pt x="1995994" y="0"/>
                  </a:lnTo>
                  <a:lnTo>
                    <a:pt x="1995994" y="2142967"/>
                  </a:lnTo>
                  <a:lnTo>
                    <a:pt x="0" y="2142967"/>
                  </a:lnTo>
                  <a:lnTo>
                    <a:pt x="0" y="0"/>
                  </a:lnTo>
                  <a:close/>
                </a:path>
              </a:pathLst>
            </a:custGeom>
            <a:ln w="12700">
              <a:solidFill>
                <a:schemeClr val="bg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453" tIns="125453" rIns="125453" bIns="250905" numCol="1" spcCol="1270" anchor="t" anchorCtr="0">
              <a:noAutofit/>
            </a:bodyPr>
            <a:lstStyle/>
            <a:p>
              <a:pPr lvl="0" algn="l" defTabSz="889000">
                <a:lnSpc>
                  <a:spcPct val="90000"/>
                </a:lnSpc>
                <a:spcBef>
                  <a:spcPct val="0"/>
                </a:spcBef>
                <a:spcAft>
                  <a:spcPct val="35000"/>
                </a:spcAft>
              </a:pPr>
              <a:r>
                <a:rPr lang="es-ES" sz="1700" kern="1200" dirty="0">
                  <a:solidFill>
                    <a:srgbClr val="004B24"/>
                  </a:solidFill>
                </a:rPr>
                <a:t>Discutir sobre la comunicación eficaz para las diferentes audiencias.</a:t>
              </a:r>
            </a:p>
          </p:txBody>
        </p:sp>
        <p:sp>
          <p:nvSpPr>
            <p:cNvPr id="9" name="Forma libre 62"/>
            <p:cNvSpPr/>
            <p:nvPr/>
          </p:nvSpPr>
          <p:spPr>
            <a:xfrm>
              <a:off x="3700396" y="2144891"/>
              <a:ext cx="1744573" cy="523372"/>
            </a:xfrm>
            <a:custGeom>
              <a:avLst/>
              <a:gdLst>
                <a:gd name="connsiteX0" fmla="*/ 0 w 1744573"/>
                <a:gd name="connsiteY0" fmla="*/ 0 h 523372"/>
                <a:gd name="connsiteX1" fmla="*/ 1587561 w 1744573"/>
                <a:gd name="connsiteY1" fmla="*/ 0 h 523372"/>
                <a:gd name="connsiteX2" fmla="*/ 1744573 w 1744573"/>
                <a:gd name="connsiteY2" fmla="*/ 261686 h 523372"/>
                <a:gd name="connsiteX3" fmla="*/ 1587561 w 1744573"/>
                <a:gd name="connsiteY3" fmla="*/ 523372 h 523372"/>
                <a:gd name="connsiteX4" fmla="*/ 0 w 1744573"/>
                <a:gd name="connsiteY4" fmla="*/ 523372 h 523372"/>
                <a:gd name="connsiteX5" fmla="*/ 157012 w 1744573"/>
                <a:gd name="connsiteY5" fmla="*/ 261686 h 523372"/>
                <a:gd name="connsiteX6" fmla="*/ 0 w 1744573"/>
                <a:gd name="connsiteY6" fmla="*/ 0 h 5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573" h="523372">
                  <a:moveTo>
                    <a:pt x="0" y="0"/>
                  </a:moveTo>
                  <a:lnTo>
                    <a:pt x="1587561" y="0"/>
                  </a:lnTo>
                  <a:lnTo>
                    <a:pt x="1744573" y="261686"/>
                  </a:lnTo>
                  <a:lnTo>
                    <a:pt x="1587561" y="523372"/>
                  </a:lnTo>
                  <a:lnTo>
                    <a:pt x="0" y="523372"/>
                  </a:lnTo>
                  <a:lnTo>
                    <a:pt x="157012" y="261686"/>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634" tIns="64622" rIns="221634" bIns="64622" numCol="1" spcCol="1270" anchor="ctr" anchorCtr="0">
              <a:noAutofit/>
            </a:bodyPr>
            <a:lstStyle/>
            <a:p>
              <a:pPr lvl="0" algn="ctr" defTabSz="1022350">
                <a:lnSpc>
                  <a:spcPct val="90000"/>
                </a:lnSpc>
                <a:spcBef>
                  <a:spcPct val="0"/>
                </a:spcBef>
                <a:spcAft>
                  <a:spcPct val="35000"/>
                </a:spcAft>
              </a:pPr>
              <a:r>
                <a:rPr lang="es-ES" sz="2300" kern="1200" dirty="0">
                  <a:solidFill>
                    <a:schemeClr val="bg2"/>
                  </a:solidFill>
                </a:rPr>
                <a:t>Identificar</a:t>
              </a:r>
            </a:p>
          </p:txBody>
        </p:sp>
        <p:sp>
          <p:nvSpPr>
            <p:cNvPr id="10" name="Forma libre 63"/>
            <p:cNvSpPr/>
            <p:nvPr/>
          </p:nvSpPr>
          <p:spPr>
            <a:xfrm>
              <a:off x="3620211" y="2732102"/>
              <a:ext cx="1647114" cy="1952330"/>
            </a:xfrm>
            <a:custGeom>
              <a:avLst/>
              <a:gdLst>
                <a:gd name="connsiteX0" fmla="*/ 0 w 1587562"/>
                <a:gd name="connsiteY0" fmla="*/ 0 h 1769904"/>
                <a:gd name="connsiteX1" fmla="*/ 1587562 w 1587562"/>
                <a:gd name="connsiteY1" fmla="*/ 0 h 1769904"/>
                <a:gd name="connsiteX2" fmla="*/ 1587562 w 1587562"/>
                <a:gd name="connsiteY2" fmla="*/ 1769904 h 1769904"/>
                <a:gd name="connsiteX3" fmla="*/ 0 w 1587562"/>
                <a:gd name="connsiteY3" fmla="*/ 1769904 h 1769904"/>
                <a:gd name="connsiteX4" fmla="*/ 0 w 1587562"/>
                <a:gd name="connsiteY4" fmla="*/ 0 h 176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62" h="1769904">
                  <a:moveTo>
                    <a:pt x="0" y="0"/>
                  </a:moveTo>
                  <a:lnTo>
                    <a:pt x="1587562" y="0"/>
                  </a:lnTo>
                  <a:lnTo>
                    <a:pt x="1587562" y="1769904"/>
                  </a:lnTo>
                  <a:lnTo>
                    <a:pt x="0" y="176990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453" tIns="125453" rIns="125453" bIns="250905" numCol="1" spcCol="1270" anchor="t" anchorCtr="0">
              <a:noAutofit/>
            </a:bodyPr>
            <a:lstStyle/>
            <a:p>
              <a:pPr lvl="0" algn="l" defTabSz="889000">
                <a:lnSpc>
                  <a:spcPct val="90000"/>
                </a:lnSpc>
                <a:spcBef>
                  <a:spcPct val="0"/>
                </a:spcBef>
                <a:spcAft>
                  <a:spcPct val="35000"/>
                </a:spcAft>
              </a:pPr>
              <a:r>
                <a:rPr lang="es-ES" sz="1700" b="0" i="0" kern="1200" dirty="0">
                  <a:solidFill>
                    <a:srgbClr val="004B24"/>
                  </a:solidFill>
                </a:rPr>
                <a:t>Identificar a quién le va a contar su historia y por qué.</a:t>
              </a:r>
            </a:p>
          </p:txBody>
        </p:sp>
        <p:sp>
          <p:nvSpPr>
            <p:cNvPr id="11" name="Forma libre 64"/>
            <p:cNvSpPr/>
            <p:nvPr/>
          </p:nvSpPr>
          <p:spPr>
            <a:xfrm>
              <a:off x="5368060" y="2144891"/>
              <a:ext cx="1744573" cy="523372"/>
            </a:xfrm>
            <a:custGeom>
              <a:avLst/>
              <a:gdLst>
                <a:gd name="connsiteX0" fmla="*/ 0 w 1744573"/>
                <a:gd name="connsiteY0" fmla="*/ 0 h 523372"/>
                <a:gd name="connsiteX1" fmla="*/ 1587561 w 1744573"/>
                <a:gd name="connsiteY1" fmla="*/ 0 h 523372"/>
                <a:gd name="connsiteX2" fmla="*/ 1744573 w 1744573"/>
                <a:gd name="connsiteY2" fmla="*/ 261686 h 523372"/>
                <a:gd name="connsiteX3" fmla="*/ 1587561 w 1744573"/>
                <a:gd name="connsiteY3" fmla="*/ 523372 h 523372"/>
                <a:gd name="connsiteX4" fmla="*/ 0 w 1744573"/>
                <a:gd name="connsiteY4" fmla="*/ 523372 h 523372"/>
                <a:gd name="connsiteX5" fmla="*/ 157012 w 1744573"/>
                <a:gd name="connsiteY5" fmla="*/ 261686 h 523372"/>
                <a:gd name="connsiteX6" fmla="*/ 0 w 1744573"/>
                <a:gd name="connsiteY6" fmla="*/ 0 h 5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573" h="523372">
                  <a:moveTo>
                    <a:pt x="0" y="0"/>
                  </a:moveTo>
                  <a:lnTo>
                    <a:pt x="1587561" y="0"/>
                  </a:lnTo>
                  <a:lnTo>
                    <a:pt x="1744573" y="261686"/>
                  </a:lnTo>
                  <a:lnTo>
                    <a:pt x="1587561" y="523372"/>
                  </a:lnTo>
                  <a:lnTo>
                    <a:pt x="0" y="523372"/>
                  </a:lnTo>
                  <a:lnTo>
                    <a:pt x="157012" y="261686"/>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634" tIns="64622" rIns="221634" bIns="64622" numCol="1" spcCol="1270" anchor="ctr" anchorCtr="0">
              <a:noAutofit/>
            </a:bodyPr>
            <a:lstStyle/>
            <a:p>
              <a:pPr lvl="0" algn="ctr" defTabSz="1022350">
                <a:lnSpc>
                  <a:spcPct val="90000"/>
                </a:lnSpc>
                <a:spcBef>
                  <a:spcPct val="0"/>
                </a:spcBef>
                <a:spcAft>
                  <a:spcPct val="35000"/>
                </a:spcAft>
              </a:pPr>
              <a:r>
                <a:rPr lang="es-ES" sz="2300" kern="1200" dirty="0">
                  <a:solidFill>
                    <a:schemeClr val="bg2"/>
                  </a:solidFill>
                </a:rPr>
                <a:t>Describir</a:t>
              </a:r>
            </a:p>
          </p:txBody>
        </p:sp>
        <p:sp>
          <p:nvSpPr>
            <p:cNvPr id="12" name="Forma libre 65"/>
            <p:cNvSpPr/>
            <p:nvPr/>
          </p:nvSpPr>
          <p:spPr>
            <a:xfrm>
              <a:off x="5315661" y="2732102"/>
              <a:ext cx="1637589" cy="1952330"/>
            </a:xfrm>
            <a:custGeom>
              <a:avLst/>
              <a:gdLst>
                <a:gd name="connsiteX0" fmla="*/ 0 w 1586117"/>
                <a:gd name="connsiteY0" fmla="*/ 0 h 1769904"/>
                <a:gd name="connsiteX1" fmla="*/ 1586117 w 1586117"/>
                <a:gd name="connsiteY1" fmla="*/ 0 h 1769904"/>
                <a:gd name="connsiteX2" fmla="*/ 1586117 w 1586117"/>
                <a:gd name="connsiteY2" fmla="*/ 1769904 h 1769904"/>
                <a:gd name="connsiteX3" fmla="*/ 0 w 1586117"/>
                <a:gd name="connsiteY3" fmla="*/ 1769904 h 1769904"/>
                <a:gd name="connsiteX4" fmla="*/ 0 w 1586117"/>
                <a:gd name="connsiteY4" fmla="*/ 0 h 176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117" h="1769904">
                  <a:moveTo>
                    <a:pt x="0" y="0"/>
                  </a:moveTo>
                  <a:lnTo>
                    <a:pt x="1586117" y="0"/>
                  </a:lnTo>
                  <a:lnTo>
                    <a:pt x="1586117" y="1769904"/>
                  </a:lnTo>
                  <a:lnTo>
                    <a:pt x="0" y="1769904"/>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453" tIns="125453" rIns="125453" bIns="250905" numCol="1" spcCol="1270" anchor="t" anchorCtr="0">
              <a:noAutofit/>
            </a:bodyPr>
            <a:lstStyle/>
            <a:p>
              <a:pPr lvl="0" algn="l" defTabSz="889000">
                <a:lnSpc>
                  <a:spcPct val="90000"/>
                </a:lnSpc>
                <a:spcBef>
                  <a:spcPct val="0"/>
                </a:spcBef>
                <a:spcAft>
                  <a:spcPct val="35000"/>
                </a:spcAft>
              </a:pPr>
              <a:r>
                <a:rPr lang="es-ES" sz="1700" b="0" i="0" kern="1200" dirty="0">
                  <a:solidFill>
                    <a:srgbClr val="004B24"/>
                  </a:solidFill>
                </a:rPr>
                <a:t>Describir cómo y dónde compartirá su historia.</a:t>
              </a:r>
              <a:r>
                <a:rPr lang="es-ES" sz="2000" b="0" i="0" kern="1200" dirty="0">
                  <a:solidFill>
                    <a:srgbClr val="004B24"/>
                  </a:solidFill>
                </a:rPr>
                <a:t> </a:t>
              </a:r>
            </a:p>
          </p:txBody>
        </p:sp>
        <p:sp>
          <p:nvSpPr>
            <p:cNvPr id="13" name="Forma libre 66"/>
            <p:cNvSpPr/>
            <p:nvPr/>
          </p:nvSpPr>
          <p:spPr>
            <a:xfrm>
              <a:off x="7037606" y="2144891"/>
              <a:ext cx="1681778" cy="523372"/>
            </a:xfrm>
            <a:custGeom>
              <a:avLst/>
              <a:gdLst>
                <a:gd name="connsiteX0" fmla="*/ 0 w 1975224"/>
                <a:gd name="connsiteY0" fmla="*/ 0 h 523372"/>
                <a:gd name="connsiteX1" fmla="*/ 1818212 w 1975224"/>
                <a:gd name="connsiteY1" fmla="*/ 0 h 523372"/>
                <a:gd name="connsiteX2" fmla="*/ 1975224 w 1975224"/>
                <a:gd name="connsiteY2" fmla="*/ 261686 h 523372"/>
                <a:gd name="connsiteX3" fmla="*/ 1818212 w 1975224"/>
                <a:gd name="connsiteY3" fmla="*/ 523372 h 523372"/>
                <a:gd name="connsiteX4" fmla="*/ 0 w 1975224"/>
                <a:gd name="connsiteY4" fmla="*/ 523372 h 523372"/>
                <a:gd name="connsiteX5" fmla="*/ 157012 w 1975224"/>
                <a:gd name="connsiteY5" fmla="*/ 261686 h 523372"/>
                <a:gd name="connsiteX6" fmla="*/ 0 w 1975224"/>
                <a:gd name="connsiteY6" fmla="*/ 0 h 52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224" h="523372">
                  <a:moveTo>
                    <a:pt x="0" y="0"/>
                  </a:moveTo>
                  <a:lnTo>
                    <a:pt x="1818212" y="0"/>
                  </a:lnTo>
                  <a:lnTo>
                    <a:pt x="1975224" y="261686"/>
                  </a:lnTo>
                  <a:lnTo>
                    <a:pt x="1818212" y="523372"/>
                  </a:lnTo>
                  <a:lnTo>
                    <a:pt x="0" y="523372"/>
                  </a:lnTo>
                  <a:lnTo>
                    <a:pt x="157012" y="261686"/>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1634" tIns="64622" rIns="221634" bIns="64622" numCol="1" spcCol="1270" anchor="ctr" anchorCtr="0">
              <a:noAutofit/>
            </a:bodyPr>
            <a:lstStyle/>
            <a:p>
              <a:pPr lvl="0" algn="ctr" defTabSz="1244600">
                <a:lnSpc>
                  <a:spcPct val="90000"/>
                </a:lnSpc>
                <a:spcBef>
                  <a:spcPct val="0"/>
                </a:spcBef>
                <a:spcAft>
                  <a:spcPct val="35000"/>
                </a:spcAft>
              </a:pPr>
              <a:r>
                <a:rPr lang="es-ES" sz="2300" b="0" kern="1200" dirty="0">
                  <a:solidFill>
                    <a:schemeClr val="bg2"/>
                  </a:solidFill>
                </a:rPr>
                <a:t>Adaptar</a:t>
              </a:r>
            </a:p>
          </p:txBody>
        </p:sp>
        <p:sp>
          <p:nvSpPr>
            <p:cNvPr id="14" name="Forma libre 67"/>
            <p:cNvSpPr/>
            <p:nvPr/>
          </p:nvSpPr>
          <p:spPr>
            <a:xfrm>
              <a:off x="7001587" y="2732102"/>
              <a:ext cx="1685214" cy="1952330"/>
            </a:xfrm>
            <a:custGeom>
              <a:avLst/>
              <a:gdLst>
                <a:gd name="connsiteX0" fmla="*/ 0 w 1708264"/>
                <a:gd name="connsiteY0" fmla="*/ 0 h 1732913"/>
                <a:gd name="connsiteX1" fmla="*/ 1708264 w 1708264"/>
                <a:gd name="connsiteY1" fmla="*/ 0 h 1732913"/>
                <a:gd name="connsiteX2" fmla="*/ 1708264 w 1708264"/>
                <a:gd name="connsiteY2" fmla="*/ 1732913 h 1732913"/>
                <a:gd name="connsiteX3" fmla="*/ 0 w 1708264"/>
                <a:gd name="connsiteY3" fmla="*/ 1732913 h 1732913"/>
                <a:gd name="connsiteX4" fmla="*/ 0 w 1708264"/>
                <a:gd name="connsiteY4" fmla="*/ 0 h 1732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264" h="1732913">
                  <a:moveTo>
                    <a:pt x="0" y="0"/>
                  </a:moveTo>
                  <a:lnTo>
                    <a:pt x="1708264" y="0"/>
                  </a:lnTo>
                  <a:lnTo>
                    <a:pt x="1708264" y="1732913"/>
                  </a:lnTo>
                  <a:lnTo>
                    <a:pt x="0" y="1732913"/>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453" tIns="125453" rIns="125453" bIns="250905" numCol="1" spcCol="1270" anchor="t" anchorCtr="0">
              <a:noAutofit/>
            </a:bodyPr>
            <a:lstStyle/>
            <a:p>
              <a:pPr lvl="0" algn="l" defTabSz="889000">
                <a:lnSpc>
                  <a:spcPct val="90000"/>
                </a:lnSpc>
                <a:spcBef>
                  <a:spcPct val="0"/>
                </a:spcBef>
                <a:spcAft>
                  <a:spcPct val="35000"/>
                </a:spcAft>
                <a:buFont typeface="+mj-lt"/>
                <a:buNone/>
              </a:pPr>
              <a:r>
                <a:rPr lang="es-ES" sz="1700" b="0" i="0" kern="1200" dirty="0">
                  <a:solidFill>
                    <a:srgbClr val="004B24"/>
                  </a:solidFill>
                </a:rPr>
                <a:t>Adaptar su historia a las diferentes audiencias.</a:t>
              </a:r>
              <a:r>
                <a:rPr lang="es-ES" sz="2000" b="0" i="0" kern="1200" dirty="0">
                  <a:solidFill>
                    <a:srgbClr val="004B24"/>
                  </a:solidFill>
                </a:rPr>
                <a:t> </a:t>
              </a:r>
            </a:p>
          </p:txBody>
        </p:sp>
      </p:grpSp>
    </p:spTree>
    <p:extLst>
      <p:ext uri="{BB962C8B-B14F-4D97-AF65-F5344CB8AC3E}">
        <p14:creationId xmlns:p14="http://schemas.microsoft.com/office/powerpoint/2010/main" val="818426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D23E-A13C-9687-8601-2F60C38C8003}"/>
              </a:ext>
            </a:extLst>
          </p:cNvPr>
          <p:cNvSpPr>
            <a:spLocks noGrp="1"/>
          </p:cNvSpPr>
          <p:nvPr>
            <p:ph type="title"/>
          </p:nvPr>
        </p:nvSpPr>
        <p:spPr/>
        <p:txBody>
          <a:bodyPr/>
          <a:lstStyle/>
          <a:p>
            <a:r>
              <a:rPr lang="es-ES" sz="3600" dirty="0">
                <a:solidFill>
                  <a:schemeClr val="accent1">
                    <a:lumMod val="75000"/>
                  </a:schemeClr>
                </a:solidFill>
              </a:rPr>
              <a:t>ACTIVIDAD DE MOTIVACIÓN</a:t>
            </a:r>
          </a:p>
        </p:txBody>
      </p:sp>
      <p:sp>
        <p:nvSpPr>
          <p:cNvPr id="2" name="Text Placeholder 1">
            <a:extLst>
              <a:ext uri="{FF2B5EF4-FFF2-40B4-BE49-F238E27FC236}">
                <a16:creationId xmlns:a16="http://schemas.microsoft.com/office/drawing/2014/main" id="{B84BC15E-B6C0-44EE-9009-58CEE6C45C75}"/>
              </a:ext>
            </a:extLst>
          </p:cNvPr>
          <p:cNvSpPr>
            <a:spLocks noGrp="1"/>
          </p:cNvSpPr>
          <p:nvPr>
            <p:ph idx="1"/>
          </p:nvPr>
        </p:nvSpPr>
        <p:spPr>
          <a:xfrm>
            <a:off x="457200" y="1605921"/>
            <a:ext cx="8229600" cy="4254819"/>
          </a:xfrm>
          <a:solidFill>
            <a:srgbClr val="FFFFFF"/>
          </a:solidFill>
        </p:spPr>
        <p:txBody>
          <a:bodyPr/>
          <a:lstStyle/>
          <a:p>
            <a:pPr>
              <a:buClr>
                <a:srgbClr val="548A3A"/>
              </a:buClr>
              <a:buFont typeface="Wingdings" charset="2"/>
              <a:buAutoNum type="arabicPeriod"/>
              <a:defRPr/>
            </a:pPr>
            <a:r>
              <a:rPr lang="es-ES" sz="2400" b="1" dirty="0">
                <a:solidFill>
                  <a:srgbClr val="548A3A">
                    <a:lumMod val="75000"/>
                  </a:srgbClr>
                </a:solidFill>
                <a:latin typeface="Arial"/>
              </a:rPr>
              <a:t>Pareja</a:t>
            </a:r>
            <a:r>
              <a:rPr lang="es-ES" sz="2400" dirty="0">
                <a:solidFill>
                  <a:srgbClr val="548A3A">
                    <a:lumMod val="75000"/>
                  </a:srgbClr>
                </a:solidFill>
                <a:latin typeface="Arial"/>
              </a:rPr>
              <a:t>: Divídanse en parejas.</a:t>
            </a:r>
          </a:p>
          <a:p>
            <a:pPr>
              <a:buClr>
                <a:srgbClr val="548A3A"/>
              </a:buClr>
              <a:buFont typeface="Wingdings" charset="2"/>
              <a:buAutoNum type="arabicPeriod"/>
              <a:defRPr/>
            </a:pPr>
            <a:r>
              <a:rPr lang="es-ES" sz="2400" b="1" dirty="0">
                <a:solidFill>
                  <a:srgbClr val="548A3A">
                    <a:lumMod val="75000"/>
                  </a:srgbClr>
                </a:solidFill>
                <a:latin typeface="Arial"/>
              </a:rPr>
              <a:t>Comparta: </a:t>
            </a:r>
            <a:r>
              <a:rPr lang="es-ES" sz="2400" dirty="0">
                <a:solidFill>
                  <a:srgbClr val="548A3A">
                    <a:lumMod val="75000"/>
                  </a:srgbClr>
                </a:solidFill>
                <a:latin typeface="Arial"/>
              </a:rPr>
              <a:t>Utilice la foto para compartir su visión de su explotación agrícola o ganadera y </a:t>
            </a:r>
            <a:r>
              <a:rPr lang="es-ES" sz="2400" b="1" dirty="0">
                <a:solidFill>
                  <a:srgbClr val="548A3A">
                    <a:lumMod val="75000"/>
                  </a:srgbClr>
                </a:solidFill>
                <a:latin typeface="Arial"/>
              </a:rPr>
              <a:t>por qué</a:t>
            </a:r>
            <a:r>
              <a:rPr lang="es-ES" sz="2400" dirty="0">
                <a:solidFill>
                  <a:srgbClr val="548A3A">
                    <a:lumMod val="75000"/>
                  </a:srgbClr>
                </a:solidFill>
                <a:latin typeface="Arial"/>
              </a:rPr>
              <a:t> está aquí hoy.</a:t>
            </a:r>
          </a:p>
          <a:p>
            <a:pPr>
              <a:buClr>
                <a:srgbClr val="548A3A"/>
              </a:buClr>
              <a:buFont typeface="Wingdings" charset="2"/>
              <a:buAutoNum type="arabicPeriod"/>
              <a:defRPr/>
            </a:pPr>
            <a:r>
              <a:rPr lang="es-ES" sz="2400" b="1" dirty="0">
                <a:solidFill>
                  <a:srgbClr val="548A3A">
                    <a:lumMod val="75000"/>
                  </a:srgbClr>
                </a:solidFill>
                <a:latin typeface="Arial"/>
              </a:rPr>
              <a:t>Clarifique</a:t>
            </a:r>
            <a:r>
              <a:rPr lang="es-ES" sz="2400" dirty="0">
                <a:solidFill>
                  <a:srgbClr val="548A3A">
                    <a:lumMod val="75000"/>
                  </a:srgbClr>
                </a:solidFill>
                <a:latin typeface="Arial"/>
              </a:rPr>
              <a:t>: Los oyentes pueden hacer preguntas y el </a:t>
            </a:r>
            <a:r>
              <a:rPr lang="es-ES" dirty="0">
                <a:solidFill>
                  <a:srgbClr val="548A3A">
                    <a:lumMod val="75000"/>
                  </a:srgbClr>
                </a:solidFill>
                <a:latin typeface="Arial"/>
              </a:rPr>
              <a:t>(la) presentador(a) </a:t>
            </a:r>
            <a:r>
              <a:rPr lang="es-ES" sz="2400" dirty="0">
                <a:solidFill>
                  <a:srgbClr val="548A3A">
                    <a:lumMod val="75000"/>
                  </a:srgbClr>
                </a:solidFill>
                <a:latin typeface="Arial"/>
              </a:rPr>
              <a:t>deberá clarificarlas.</a:t>
            </a:r>
          </a:p>
          <a:p>
            <a:pPr>
              <a:buClr>
                <a:srgbClr val="548A3A"/>
              </a:buClr>
              <a:buFont typeface="Wingdings" charset="2"/>
              <a:buAutoNum type="arabicPeriod"/>
              <a:defRPr/>
            </a:pPr>
            <a:r>
              <a:rPr lang="es-ES" sz="2400" b="1" dirty="0">
                <a:solidFill>
                  <a:srgbClr val="548A3A">
                    <a:lumMod val="75000"/>
                  </a:srgbClr>
                </a:solidFill>
                <a:latin typeface="Arial"/>
              </a:rPr>
              <a:t>Invierta los papeles y repita</a:t>
            </a:r>
          </a:p>
          <a:p>
            <a:pPr marL="0" indent="0">
              <a:buNone/>
            </a:pPr>
            <a:endParaRPr lang="en-US" dirty="0">
              <a:solidFill>
                <a:schemeClr val="accent1">
                  <a:lumMod val="75000"/>
                </a:schemeClr>
              </a:solidFill>
            </a:endParaRPr>
          </a:p>
        </p:txBody>
      </p:sp>
      <p:sp>
        <p:nvSpPr>
          <p:cNvPr id="9" name="Content Placeholder 2">
            <a:extLst>
              <a:ext uri="{FF2B5EF4-FFF2-40B4-BE49-F238E27FC236}">
                <a16:creationId xmlns:a16="http://schemas.microsoft.com/office/drawing/2014/main" id="{34146494-4C36-2179-0807-DFBC5DD484D6}"/>
              </a:ext>
            </a:extLst>
          </p:cNvPr>
          <p:cNvSpPr txBox="1">
            <a:spLocks/>
          </p:cNvSpPr>
          <p:nvPr/>
        </p:nvSpPr>
        <p:spPr>
          <a:xfrm>
            <a:off x="385763" y="2137774"/>
            <a:ext cx="8372475" cy="319111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548A3A"/>
              </a:buClr>
              <a:buNone/>
              <a:defRPr/>
            </a:pPr>
            <a:endParaRPr lang="en-US" sz="1800" dirty="0">
              <a:solidFill>
                <a:srgbClr val="C00000"/>
              </a:solidFill>
              <a:latin typeface="Arial"/>
            </a:endParaRPr>
          </a:p>
          <a:p>
            <a:pPr marL="0" indent="0">
              <a:buClr>
                <a:srgbClr val="548A3A"/>
              </a:buClr>
              <a:buNone/>
              <a:defRPr/>
            </a:pPr>
            <a:endParaRPr lang="en-US" sz="1800" dirty="0">
              <a:solidFill>
                <a:srgbClr val="C00000"/>
              </a:solidFill>
              <a:latin typeface="Arial"/>
            </a:endParaRPr>
          </a:p>
        </p:txBody>
      </p:sp>
    </p:spTree>
    <p:extLst>
      <p:ext uri="{BB962C8B-B14F-4D97-AF65-F5344CB8AC3E}">
        <p14:creationId xmlns:p14="http://schemas.microsoft.com/office/powerpoint/2010/main" val="2223925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7C9C-642E-AD8C-B787-8C6D7E09001B}"/>
              </a:ext>
            </a:extLst>
          </p:cNvPr>
          <p:cNvSpPr>
            <a:spLocks noGrp="1"/>
          </p:cNvSpPr>
          <p:nvPr>
            <p:ph type="title"/>
          </p:nvPr>
        </p:nvSpPr>
        <p:spPr/>
        <p:txBody>
          <a:bodyPr/>
          <a:lstStyle/>
          <a:p>
            <a:r>
              <a:rPr lang="es-ES" dirty="0">
                <a:solidFill>
                  <a:srgbClr val="002659"/>
                </a:solidFill>
              </a:rPr>
              <a:t>Su Historia es Importante</a:t>
            </a:r>
          </a:p>
        </p:txBody>
      </p:sp>
      <p:sp>
        <p:nvSpPr>
          <p:cNvPr id="15" name="TextBox 14">
            <a:extLst>
              <a:ext uri="{FF2B5EF4-FFF2-40B4-BE49-F238E27FC236}">
                <a16:creationId xmlns:a16="http://schemas.microsoft.com/office/drawing/2014/main" id="{91DBF7E4-058D-0BA4-4F07-4ED8591DA49A}"/>
              </a:ext>
            </a:extLst>
          </p:cNvPr>
          <p:cNvSpPr txBox="1"/>
          <p:nvPr/>
        </p:nvSpPr>
        <p:spPr>
          <a:xfrm>
            <a:off x="457200" y="1711183"/>
            <a:ext cx="8058150" cy="830997"/>
          </a:xfrm>
          <a:prstGeom prst="rect">
            <a:avLst/>
          </a:prstGeom>
          <a:noFill/>
        </p:spPr>
        <p:txBody>
          <a:bodyPr wrap="square" rtlCol="0">
            <a:spAutoFit/>
          </a:bodyPr>
          <a:lstStyle/>
          <a:p>
            <a:r>
              <a:rPr lang="es-ES" sz="2400" b="1" dirty="0"/>
              <a:t>Contar una historia convincente es un paso importante para transferir o acceder a las tierras. </a:t>
            </a:r>
          </a:p>
        </p:txBody>
      </p:sp>
      <p:pic>
        <p:nvPicPr>
          <p:cNvPr id="6" name="Picture 5" descr="Close-up of an old person holding seeds&#10;&#10;Description automatically generated with medium confidence">
            <a:extLst>
              <a:ext uri="{FF2B5EF4-FFF2-40B4-BE49-F238E27FC236}">
                <a16:creationId xmlns:a16="http://schemas.microsoft.com/office/drawing/2014/main" id="{B8E83151-2C5E-B594-F56F-76151C3C8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4" t="8721" r="1194" b="29711"/>
          <a:stretch/>
        </p:blipFill>
        <p:spPr>
          <a:xfrm>
            <a:off x="-109182" y="2835725"/>
            <a:ext cx="9253182" cy="3753135"/>
          </a:xfrm>
          <a:prstGeom prst="rect">
            <a:avLst/>
          </a:prstGeom>
        </p:spPr>
      </p:pic>
    </p:spTree>
    <p:extLst>
      <p:ext uri="{BB962C8B-B14F-4D97-AF65-F5344CB8AC3E}">
        <p14:creationId xmlns:p14="http://schemas.microsoft.com/office/powerpoint/2010/main" val="1473740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extLst>
              <a:ext uri="{28A0092B-C50C-407E-A947-70E740481C1C}">
                <a14:useLocalDpi xmlns:a14="http://schemas.microsoft.com/office/drawing/2010/main" val="0"/>
              </a:ext>
            </a:extLst>
          </a:blip>
          <a:srcRect l="25259" r="29116"/>
          <a:stretch/>
        </p:blipFill>
        <p:spPr>
          <a:xfrm>
            <a:off x="11937" y="2365873"/>
            <a:ext cx="9144000" cy="4506108"/>
          </a:xfrm>
          <a:prstGeom prst="rect">
            <a:avLst/>
          </a:prstGeom>
          <a:noFill/>
        </p:spPr>
      </p:pic>
      <p:sp>
        <p:nvSpPr>
          <p:cNvPr id="6" name="Rectangle 5">
            <a:extLst>
              <a:ext uri="{FF2B5EF4-FFF2-40B4-BE49-F238E27FC236}">
                <a16:creationId xmlns:a16="http://schemas.microsoft.com/office/drawing/2014/main" id="{3BDA1A9C-486D-B58E-8339-0E51446DC3E2}"/>
              </a:ext>
            </a:extLst>
          </p:cNvPr>
          <p:cNvSpPr/>
          <p:nvPr/>
        </p:nvSpPr>
        <p:spPr>
          <a:xfrm>
            <a:off x="3606800" y="4465762"/>
            <a:ext cx="5154023" cy="496388"/>
          </a:xfrm>
          <a:prstGeom prst="rect">
            <a:avLst/>
          </a:prstGeom>
          <a:gradFill>
            <a:gsLst>
              <a:gs pos="50000">
                <a:srgbClr val="B5864D"/>
              </a:gs>
              <a:gs pos="0">
                <a:srgbClr val="926F54">
                  <a:alpha val="23000"/>
                </a:srgbClr>
              </a:gs>
              <a:gs pos="100000">
                <a:srgbClr val="C39763"/>
              </a:gs>
            </a:gsLst>
          </a:gradFill>
          <a:ln>
            <a:noFill/>
          </a:ln>
          <a:effectLst>
            <a:outerShdw blurRad="40000" dist="23000" dir="5400000" rotWithShape="0">
              <a:srgbClr val="000000">
                <a:alpha val="35000"/>
              </a:srgbClr>
            </a:outerShdw>
            <a:softEdge rad="50800"/>
          </a:effectLst>
        </p:spPr>
        <p:style>
          <a:lnRef idx="1">
            <a:schemeClr val="accent1"/>
          </a:lnRef>
          <a:fillRef idx="3">
            <a:schemeClr val="accent1"/>
          </a:fillRef>
          <a:effectRef idx="2">
            <a:schemeClr val="accent1"/>
          </a:effectRef>
          <a:fontRef idx="minor">
            <a:schemeClr val="lt1"/>
          </a:fontRef>
        </p:style>
        <p:txBody>
          <a:bodyPr rtlCol="0" anchor="ctr"/>
          <a:lstStyle/>
          <a:p>
            <a:pPr lvl="1" algn="r"/>
            <a:r>
              <a:rPr lang="es-ES" sz="1600" dirty="0">
                <a:solidFill>
                  <a:schemeClr val="bg2"/>
                </a:solidFill>
                <a:cs typeface="Arial"/>
              </a:rPr>
              <a:t>— Robin Wall Kimmerer, Trenzar la Hierba Dulce</a:t>
            </a:r>
          </a:p>
        </p:txBody>
      </p:sp>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s-ES" sz="3000" dirty="0">
                <a:solidFill>
                  <a:srgbClr val="FFFFFF"/>
                </a:solidFill>
              </a:rPr>
              <a:t>Parte 1: Crear Su Historia</a:t>
            </a:r>
          </a:p>
        </p:txBody>
      </p:sp>
      <p:sp>
        <p:nvSpPr>
          <p:cNvPr id="3" name="TextBox 2">
            <a:extLst>
              <a:ext uri="{FF2B5EF4-FFF2-40B4-BE49-F238E27FC236}">
                <a16:creationId xmlns:a16="http://schemas.microsoft.com/office/drawing/2014/main" id="{08C75704-1646-87AF-C426-7D180FBCF7BE}"/>
              </a:ext>
            </a:extLst>
          </p:cNvPr>
          <p:cNvSpPr txBox="1"/>
          <p:nvPr/>
        </p:nvSpPr>
        <p:spPr>
          <a:xfrm>
            <a:off x="670923" y="2615431"/>
            <a:ext cx="8089900" cy="1846659"/>
          </a:xfrm>
          <a:prstGeom prst="rect">
            <a:avLst/>
          </a:prstGeom>
          <a:noFill/>
        </p:spPr>
        <p:txBody>
          <a:bodyPr wrap="square" rtlCol="0">
            <a:spAutoFit/>
          </a:bodyPr>
          <a:lstStyle/>
          <a:p>
            <a:r>
              <a:rPr lang="es-ES" sz="2400" dirty="0">
                <a:solidFill>
                  <a:schemeClr val="accent2">
                    <a:lumMod val="75000"/>
                  </a:schemeClr>
                </a:solidFill>
                <a:cs typeface="Arial"/>
              </a:rPr>
              <a:t>“Sueño con un mundo guiado por una lente de historias enraizadas en las revelaciones de la ciencia y enmarcadas con una cosmovisión indígena: historias en las que se dé voz tanto a la materia como al espíritu”. </a:t>
            </a:r>
          </a:p>
          <a:p>
            <a:endParaRPr lang="en-US" dirty="0"/>
          </a:p>
        </p:txBody>
      </p:sp>
    </p:spTree>
    <p:extLst>
      <p:ext uri="{BB962C8B-B14F-4D97-AF65-F5344CB8AC3E}">
        <p14:creationId xmlns:p14="http://schemas.microsoft.com/office/powerpoint/2010/main" val="368244339"/>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810a318-5788-42c4-bc95-17272ed21e47">
      <UserInfo>
        <DisplayName>Megan Faller</DisplayName>
        <AccountId>1497</AccountId>
        <AccountType/>
      </UserInfo>
      <UserInfo>
        <DisplayName>Corey Thomas</DisplayName>
        <AccountId>4826</AccountId>
        <AccountType/>
      </UserInfo>
      <UserInfo>
        <DisplayName>Erica Goodman</DisplayName>
        <AccountId>32</AccountId>
        <AccountType/>
      </UserInfo>
      <UserInfo>
        <DisplayName>Julia Freedgood</DisplayName>
        <AccountId>13</AccountId>
        <AccountType/>
      </UserInfo>
      <UserInfo>
        <DisplayName>Jennifer Dempsey</DisplayName>
        <AccountId>22</AccountId>
        <AccountType/>
      </UserInfo>
    </SharedWithUsers>
    <time xmlns="5d8c711f-12c4-4b74-a160-ecf4c25002d6" xsi:nil="true"/>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Person xmlns="5d8c711f-12c4-4b74-a160-ecf4c25002d6">
      <UserInfo>
        <DisplayName/>
        <AccountId xsi:nil="true"/>
        <AccountType/>
      </UserInfo>
    </Person>
    <Thumbnail xmlns="5d8c711f-12c4-4b74-a160-ecf4c25002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7A5346-C5E8-4998-8020-E829D8C147D8}">
  <ds:schemaRefs>
    <ds:schemaRef ds:uri="5d8c711f-12c4-4b74-a160-ecf4c25002d6"/>
    <ds:schemaRef ds:uri="http://purl.org/dc/terms/"/>
    <ds:schemaRef ds:uri="http://schemas.microsoft.com/office/infopath/2007/PartnerControls"/>
    <ds:schemaRef ds:uri="http://schemas.microsoft.com/sharepoint/v4"/>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d810a318-5788-42c4-bc95-17272ed21e47"/>
    <ds:schemaRef ds:uri="http://purl.org/dc/dcmitype/"/>
    <ds:schemaRef ds:uri="http://purl.org/dc/elements/1.1/"/>
  </ds:schemaRefs>
</ds:datastoreItem>
</file>

<file path=customXml/itemProps2.xml><?xml version="1.0" encoding="utf-8"?>
<ds:datastoreItem xmlns:ds="http://schemas.openxmlformats.org/officeDocument/2006/customXml" ds:itemID="{C4A57ABB-E24C-48BD-9F8D-77C1D90B17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6AE9FE-65F9-4C8E-B861-2D412B745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636</TotalTime>
  <Words>9151</Words>
  <Application>Microsoft Office PowerPoint</Application>
  <PresentationFormat>On-screen Show (4:3)</PresentationFormat>
  <Paragraphs>583</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Courier New</vt:lpstr>
      <vt:lpstr>Segoe UI</vt:lpstr>
      <vt:lpstr>Wingdings</vt:lpstr>
      <vt:lpstr>Master Template</vt:lpstr>
      <vt:lpstr>PowerPoint Presentation</vt:lpstr>
      <vt:lpstr>Bienvenidos</vt:lpstr>
      <vt:lpstr> Agradecimientos</vt:lpstr>
      <vt:lpstr>ACTIVIDAD DE PRESENTACIÓN</vt:lpstr>
      <vt:lpstr>10 Pasos Clave en la Transferencia  de Una Explotación Agrícola o Ganadera</vt:lpstr>
      <vt:lpstr>Hoy examinará Cómo Contar Su Historia:</vt:lpstr>
      <vt:lpstr>ACTIVIDAD DE MOTIVACIÓN</vt:lpstr>
      <vt:lpstr>Su Historia es Importante</vt:lpstr>
      <vt:lpstr>PowerPoint Presentation</vt:lpstr>
      <vt:lpstr>Elementos Clave Para Crear Su Historia</vt:lpstr>
      <vt:lpstr>Actividad práctica </vt:lpstr>
      <vt:lpstr>Actividad práctica </vt:lpstr>
      <vt:lpstr>Pausa </vt:lpstr>
      <vt:lpstr>PowerPoint Presentation</vt:lpstr>
      <vt:lpstr>La comunicación es un proceso de dar y recibir para compartir información y significado. </vt:lpstr>
      <vt:lpstr>¿Qué es la Comunicación Verbal?</vt:lpstr>
      <vt:lpstr>Habilidades de Comunicación Verbal  para Compartir una Historia Convincente</vt:lpstr>
      <vt:lpstr>¿Qué es la Comunicación No Verbal?</vt:lpstr>
      <vt:lpstr>Consejos para la Comunicación No verbal para Compartir una Historia Convincente</vt:lpstr>
      <vt:lpstr>Escuchar es la parte más poderosa de una comunicación eficaz.</vt:lpstr>
      <vt:lpstr>¿Quién define la comunicación eficaz? </vt:lpstr>
      <vt:lpstr>PowerPoint Presentation</vt:lpstr>
      <vt:lpstr>PowerPoint Presentation</vt:lpstr>
      <vt:lpstr>PowerPoint Presentation</vt:lpstr>
      <vt:lpstr>PowerPoint Presentation</vt:lpstr>
      <vt:lpstr>Actividad práctica </vt:lpstr>
      <vt:lpstr>PowerPoint Presentation</vt:lpstr>
      <vt:lpstr>Adaptarse es perfeccionar, no cambiar</vt:lpstr>
      <vt:lpstr>Inspire a su audiencia con una comunicación convincente</vt:lpstr>
      <vt:lpstr> Elementos Clave Para Crear Su Historia</vt:lpstr>
      <vt:lpstr>Practique la Comunicación con Su Audiencia</vt:lpstr>
      <vt:lpstr>PowerPoint Presentation</vt:lpstr>
      <vt:lpstr>Tarea para la casa</vt:lpstr>
      <vt:lpstr>10 Pasos Clave en la Transferencia  de Una Explotación Agrícola o Ganadera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Goodman</dc:creator>
  <cp:lastModifiedBy>Corey Thomas</cp:lastModifiedBy>
  <cp:revision>30</cp:revision>
  <cp:lastPrinted>2023-06-05T19:09:33Z</cp:lastPrinted>
  <dcterms:created xsi:type="dcterms:W3CDTF">2021-12-01T15:41:28Z</dcterms:created>
  <dcterms:modified xsi:type="dcterms:W3CDTF">2024-04-29T14:35:05Z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