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2.xml" ContentType="application/inkml+xml"/>
  <Override PartName="/ppt/notesSlides/notesSlide4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9" r:id="rId4"/>
    <p:sldMasterId id="2147483940" r:id="rId5"/>
  </p:sldMasterIdLst>
  <p:notesMasterIdLst>
    <p:notesMasterId r:id="rId50"/>
  </p:notesMasterIdLst>
  <p:handoutMasterIdLst>
    <p:handoutMasterId r:id="rId51"/>
  </p:handoutMasterIdLst>
  <p:sldIdLst>
    <p:sldId id="1982" r:id="rId6"/>
    <p:sldId id="1981" r:id="rId7"/>
    <p:sldId id="1946" r:id="rId8"/>
    <p:sldId id="1979" r:id="rId9"/>
    <p:sldId id="261" r:id="rId10"/>
    <p:sldId id="1977" r:id="rId11"/>
    <p:sldId id="1976" r:id="rId12"/>
    <p:sldId id="1975" r:id="rId13"/>
    <p:sldId id="1701" r:id="rId14"/>
    <p:sldId id="1605" r:id="rId15"/>
    <p:sldId id="1797" r:id="rId16"/>
    <p:sldId id="1974" r:id="rId17"/>
    <p:sldId id="1987" r:id="rId18"/>
    <p:sldId id="1972" r:id="rId19"/>
    <p:sldId id="1971" r:id="rId20"/>
    <p:sldId id="1970" r:id="rId21"/>
    <p:sldId id="1969" r:id="rId22"/>
    <p:sldId id="285" r:id="rId23"/>
    <p:sldId id="1968" r:id="rId24"/>
    <p:sldId id="1961" r:id="rId25"/>
    <p:sldId id="1960" r:id="rId26"/>
    <p:sldId id="1967" r:id="rId27"/>
    <p:sldId id="1993" r:id="rId28"/>
    <p:sldId id="1966" r:id="rId29"/>
    <p:sldId id="1964" r:id="rId30"/>
    <p:sldId id="1965" r:id="rId31"/>
    <p:sldId id="1963" r:id="rId32"/>
    <p:sldId id="1962" r:id="rId33"/>
    <p:sldId id="1994" r:id="rId34"/>
    <p:sldId id="1992" r:id="rId35"/>
    <p:sldId id="1958" r:id="rId36"/>
    <p:sldId id="1956" r:id="rId37"/>
    <p:sldId id="1955" r:id="rId38"/>
    <p:sldId id="1953" r:id="rId39"/>
    <p:sldId id="1984" r:id="rId40"/>
    <p:sldId id="1990" r:id="rId41"/>
    <p:sldId id="1952" r:id="rId42"/>
    <p:sldId id="1985" r:id="rId43"/>
    <p:sldId id="1950" r:id="rId44"/>
    <p:sldId id="1949" r:id="rId45"/>
    <p:sldId id="1989" r:id="rId46"/>
    <p:sldId id="1947" r:id="rId47"/>
    <p:sldId id="1983" r:id="rId48"/>
    <p:sldId id="1782"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ódulo 5: Prepararse Para la Negociación" id="{4F37A345-3C98-4D95-AEA1-DDD45BAB335F}">
          <p14:sldIdLst>
            <p14:sldId id="1982"/>
            <p14:sldId id="1981"/>
            <p14:sldId id="1946"/>
            <p14:sldId id="1979"/>
            <p14:sldId id="261"/>
            <p14:sldId id="1977"/>
            <p14:sldId id="1976"/>
            <p14:sldId id="1975"/>
            <p14:sldId id="1701"/>
            <p14:sldId id="1605"/>
            <p14:sldId id="1797"/>
            <p14:sldId id="1974"/>
            <p14:sldId id="1987"/>
            <p14:sldId id="1972"/>
            <p14:sldId id="1971"/>
            <p14:sldId id="1970"/>
            <p14:sldId id="1969"/>
            <p14:sldId id="285"/>
            <p14:sldId id="1968"/>
            <p14:sldId id="1961"/>
            <p14:sldId id="1960"/>
            <p14:sldId id="1967"/>
            <p14:sldId id="1993"/>
            <p14:sldId id="1966"/>
            <p14:sldId id="1964"/>
            <p14:sldId id="1965"/>
            <p14:sldId id="1963"/>
            <p14:sldId id="1962"/>
            <p14:sldId id="1994"/>
            <p14:sldId id="1992"/>
            <p14:sldId id="1958"/>
            <p14:sldId id="1956"/>
            <p14:sldId id="1955"/>
            <p14:sldId id="1953"/>
            <p14:sldId id="1984"/>
            <p14:sldId id="1990"/>
            <p14:sldId id="1952"/>
            <p14:sldId id="1985"/>
            <p14:sldId id="1950"/>
            <p14:sldId id="1949"/>
            <p14:sldId id="1989"/>
            <p14:sldId id="1947"/>
            <p14:sldId id="1983"/>
            <p14:sldId id="17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0B7B1F-A116-21B5-6EBD-BDD582466D51}" name="Corey Thomas" initials="CT" userId="S::cthomas@farmland.org::9237f16a-aa8a-4247-af9d-2394dabcec6b" providerId="AD"/>
  <p188:author id="{D64A4723-0A50-FEC5-96F9-48161C3755F4}" name="Megan Faller" initials="MF" userId="S::mfaller@farmland.org::9d1e07f7-a773-4974-a6b0-b3caef776a66" providerId="AD"/>
  <p188:author id="{A9F6F233-021B-E6B6-BCF8-A579C488F21B}" name="Corey Thomas" initials="CT" userId="S::Cthomas@farmland.org::9237f16a-aa8a-4247-af9d-2394dabcec6b" providerId="AD"/>
  <p188:author id="{14B31E35-3A38-A3EF-962C-FEB42D019BE1}" name="Julia Freedgood" initials="JF" userId="S::jfreedgood@farmland.org::099cc195-2571-427a-8bfe-ffbdc4394581" providerId="AD"/>
  <p188:author id="{6EE21445-E451-3919-44E0-F1CFD85A2DF0}" name="Jennifer Dempsey" initials="JD" userId="S::jdempsey@farmland.org::453b4867-db85-45f9-a52f-843b9a141b3f" providerId="AD"/>
  <p188:author id="{735E9148-A5EA-8F63-451B-05DBC7CEE0BB}" name="Leah Osborn" initials="LO" userId="S::osbornl_wids.org#ext#@farmland.org::fda98b14-9ed7-4835-ab82-05b6c7acc915" providerId="AD"/>
  <p188:author id="{46E9C381-E5D9-6EB6-ABD0-D2F69D8E3645}" name="Erica Goodman" initials="EG" userId="S::egoodman@farmland.org::a8a6b33f-44b3-46a1-9242-303f6215a57c" providerId="AD"/>
  <p188:author id="{53B207BA-2F44-5ED2-8FAF-B0B61C8056EF}" name="Erica Goodman" initials="EG" userId="S::Egoodman@farmland.org::a8a6b33f-44b3-46a1-9242-303f6215a57c" providerId="AD"/>
  <p188:author id="{628CA1DD-C56A-4A19-8019-C5D69671F7E8}" name="Jerry Cosgrove" initials="JC" userId="S::jcosgrove@farmland.org::c5d22f40-b8ab-4b4d-b2d9-499e0f08d2a6" providerId="AD"/>
  <p188:author id="{442166F6-7E56-DECA-ECFD-81C42BD9B01F}" name="Suzanna Denison" initials="SD" userId="S::sdenison@farmland.org::d95eb4b4-46f8-48c3-94ed-084891ef2b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47"/>
    <a:srgbClr val="920000"/>
    <a:srgbClr val="004B24"/>
    <a:srgbClr val="415B9B"/>
    <a:srgbClr val="CFD2DE"/>
    <a:srgbClr val="8BA4B4"/>
    <a:srgbClr val="002659"/>
    <a:srgbClr val="FFFFFF"/>
    <a:srgbClr val="261D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9636" autoAdjust="0"/>
    <p:restoredTop sz="28614" autoAdjust="0"/>
  </p:normalViewPr>
  <p:slideViewPr>
    <p:cSldViewPr snapToGrid="0">
      <p:cViewPr varScale="1">
        <p:scale>
          <a:sx n="25" d="100"/>
          <a:sy n="25" d="100"/>
        </p:scale>
        <p:origin x="3072" y="36"/>
      </p:cViewPr>
      <p:guideLst/>
    </p:cSldViewPr>
  </p:slideViewPr>
  <p:notesTextViewPr>
    <p:cViewPr>
      <p:scale>
        <a:sx n="75" d="100"/>
        <a:sy n="75" d="100"/>
      </p:scale>
      <p:origin x="0" y="0"/>
    </p:cViewPr>
  </p:notesTextViewPr>
  <p:notesViewPr>
    <p:cSldViewPr snapToGrid="0">
      <p:cViewPr varScale="1">
        <p:scale>
          <a:sx n="67" d="100"/>
          <a:sy n="67" d="100"/>
        </p:scale>
        <p:origin x="327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ey Thomas" userId="9237f16a-aa8a-4247-af9d-2394dabcec6b" providerId="ADAL" clId="{2380E4E6-B5C4-4B71-84FE-953807050D2D}"/>
    <pc:docChg chg="undo custSel">
      <pc:chgData name="Corey Thomas" userId="9237f16a-aa8a-4247-af9d-2394dabcec6b" providerId="ADAL" clId="{2380E4E6-B5C4-4B71-84FE-953807050D2D}" dt="2022-10-12T15:07:35.177" v="1"/>
      <pc:docMkLst>
        <pc:docMk/>
      </pc:docMkLst>
      <pc:sldChg chg="addCm delCm">
        <pc:chgData name="Corey Thomas" userId="9237f16a-aa8a-4247-af9d-2394dabcec6b" providerId="ADAL" clId="{2380E4E6-B5C4-4B71-84FE-953807050D2D}" dt="2022-10-12T15:07:35.177" v="1"/>
        <pc:sldMkLst>
          <pc:docMk/>
          <pc:sldMk cId="181624362" sldId="1985"/>
        </pc:sldMkLst>
      </pc:sldChg>
    </pc:docChg>
  </pc:docChgLst>
  <pc:docChgLst>
    <pc:chgData name="Corey Thomas" userId="9237f16a-aa8a-4247-af9d-2394dabcec6b" providerId="ADAL" clId="{5C95E63F-43A0-46AD-8E42-034D6C6B82BB}"/>
    <pc:docChg chg="custSel modSld">
      <pc:chgData name="Corey Thomas" userId="9237f16a-aa8a-4247-af9d-2394dabcec6b" providerId="ADAL" clId="{5C95E63F-43A0-46AD-8E42-034D6C6B82BB}" dt="2023-09-13T13:29:51.141" v="5" actId="33524"/>
      <pc:docMkLst>
        <pc:docMk/>
      </pc:docMkLst>
      <pc:sldChg chg="modNotesTx">
        <pc:chgData name="Corey Thomas" userId="9237f16a-aa8a-4247-af9d-2394dabcec6b" providerId="ADAL" clId="{5C95E63F-43A0-46AD-8E42-034D6C6B82BB}" dt="2023-09-13T13:28:11.657" v="0" actId="33524"/>
        <pc:sldMkLst>
          <pc:docMk/>
          <pc:sldMk cId="1408660418" sldId="1955"/>
        </pc:sldMkLst>
      </pc:sldChg>
      <pc:sldChg chg="modNotesTx">
        <pc:chgData name="Corey Thomas" userId="9237f16a-aa8a-4247-af9d-2394dabcec6b" providerId="ADAL" clId="{5C95E63F-43A0-46AD-8E42-034D6C6B82BB}" dt="2023-09-13T13:29:14.857" v="3" actId="33524"/>
        <pc:sldMkLst>
          <pc:docMk/>
          <pc:sldMk cId="2642518472" sldId="1960"/>
        </pc:sldMkLst>
      </pc:sldChg>
      <pc:sldChg chg="modNotesTx">
        <pc:chgData name="Corey Thomas" userId="9237f16a-aa8a-4247-af9d-2394dabcec6b" providerId="ADAL" clId="{5C95E63F-43A0-46AD-8E42-034D6C6B82BB}" dt="2023-09-13T13:29:34.930" v="4" actId="33524"/>
        <pc:sldMkLst>
          <pc:docMk/>
          <pc:sldMk cId="2837681177" sldId="1962"/>
        </pc:sldMkLst>
      </pc:sldChg>
      <pc:sldChg chg="modNotesTx">
        <pc:chgData name="Corey Thomas" userId="9237f16a-aa8a-4247-af9d-2394dabcec6b" providerId="ADAL" clId="{5C95E63F-43A0-46AD-8E42-034D6C6B82BB}" dt="2023-09-13T13:29:51.141" v="5" actId="33524"/>
        <pc:sldMkLst>
          <pc:docMk/>
          <pc:sldMk cId="181624362" sldId="1985"/>
        </pc:sldMkLst>
      </pc:sldChg>
    </pc:docChg>
  </pc:docChgLst>
  <pc:docChgLst>
    <pc:chgData name="Corey Thomas" userId="9237f16a-aa8a-4247-af9d-2394dabcec6b" providerId="ADAL" clId="{8EE60975-B2B1-42C7-8653-E3DEE7677443}"/>
    <pc:docChg chg="undo custSel addSld delSld modSld sldOrd modSection">
      <pc:chgData name="Corey Thomas" userId="9237f16a-aa8a-4247-af9d-2394dabcec6b" providerId="ADAL" clId="{8EE60975-B2B1-42C7-8653-E3DEE7677443}" dt="2022-09-28T14:32:21.984" v="204"/>
      <pc:docMkLst>
        <pc:docMk/>
      </pc:docMkLst>
      <pc:sldChg chg="modSp mod">
        <pc:chgData name="Corey Thomas" userId="9237f16a-aa8a-4247-af9d-2394dabcec6b" providerId="ADAL" clId="{8EE60975-B2B1-42C7-8653-E3DEE7677443}" dt="2022-09-28T13:37:49.580" v="62" actId="20577"/>
        <pc:sldMkLst>
          <pc:docMk/>
          <pc:sldMk cId="3729975545" sldId="1701"/>
        </pc:sldMkLst>
        <pc:spChg chg="mod">
          <ac:chgData name="Corey Thomas" userId="9237f16a-aa8a-4247-af9d-2394dabcec6b" providerId="ADAL" clId="{8EE60975-B2B1-42C7-8653-E3DEE7677443}" dt="2022-09-28T13:37:49.580" v="62" actId="20577"/>
          <ac:spMkLst>
            <pc:docMk/>
            <pc:sldMk cId="3729975545" sldId="1701"/>
            <ac:spMk id="3" creationId="{F729C284-591A-9B54-612E-2334133EEDAE}"/>
          </ac:spMkLst>
        </pc:spChg>
      </pc:sldChg>
      <pc:sldChg chg="modSp mod delCm">
        <pc:chgData name="Corey Thomas" userId="9237f16a-aa8a-4247-af9d-2394dabcec6b" providerId="ADAL" clId="{8EE60975-B2B1-42C7-8653-E3DEE7677443}" dt="2022-09-27T13:54:55.583" v="40" actId="1037"/>
        <pc:sldMkLst>
          <pc:docMk/>
          <pc:sldMk cId="6490919" sldId="1971"/>
        </pc:sldMkLst>
        <pc:picChg chg="mod">
          <ac:chgData name="Corey Thomas" userId="9237f16a-aa8a-4247-af9d-2394dabcec6b" providerId="ADAL" clId="{8EE60975-B2B1-42C7-8653-E3DEE7677443}" dt="2022-09-27T13:54:55.583" v="40" actId="1037"/>
          <ac:picMkLst>
            <pc:docMk/>
            <pc:sldMk cId="6490919" sldId="1971"/>
            <ac:picMk id="12" creationId="{78B28D57-0220-4DE9-8B87-DD78031E78A1}"/>
          </ac:picMkLst>
        </pc:picChg>
      </pc:sldChg>
      <pc:sldChg chg="modSp mod">
        <pc:chgData name="Corey Thomas" userId="9237f16a-aa8a-4247-af9d-2394dabcec6b" providerId="ADAL" clId="{8EE60975-B2B1-42C7-8653-E3DEE7677443}" dt="2022-09-28T14:16:39.673" v="181" actId="1036"/>
        <pc:sldMkLst>
          <pc:docMk/>
          <pc:sldMk cId="2138118315" sldId="1975"/>
        </pc:sldMkLst>
        <pc:spChg chg="mod">
          <ac:chgData name="Corey Thomas" userId="9237f16a-aa8a-4247-af9d-2394dabcec6b" providerId="ADAL" clId="{8EE60975-B2B1-42C7-8653-E3DEE7677443}" dt="2022-09-28T14:16:39.673" v="181" actId="1036"/>
          <ac:spMkLst>
            <pc:docMk/>
            <pc:sldMk cId="2138118315" sldId="1975"/>
            <ac:spMk id="2" creationId="{DC57C788-4391-4A50-9ECD-162D086D1B03}"/>
          </ac:spMkLst>
        </pc:spChg>
      </pc:sldChg>
      <pc:sldChg chg="delCm">
        <pc:chgData name="Corey Thomas" userId="9237f16a-aa8a-4247-af9d-2394dabcec6b" providerId="ADAL" clId="{8EE60975-B2B1-42C7-8653-E3DEE7677443}" dt="2022-09-28T13:35:39.940" v="45"/>
        <pc:sldMkLst>
          <pc:docMk/>
          <pc:sldMk cId="1659708649" sldId="1979"/>
        </pc:sldMkLst>
      </pc:sldChg>
      <pc:sldChg chg="ord">
        <pc:chgData name="Corey Thomas" userId="9237f16a-aa8a-4247-af9d-2394dabcec6b" providerId="ADAL" clId="{8EE60975-B2B1-42C7-8653-E3DEE7677443}" dt="2022-09-28T14:32:21.984" v="204"/>
        <pc:sldMkLst>
          <pc:docMk/>
          <pc:sldMk cId="181624362" sldId="1985"/>
        </pc:sldMkLst>
      </pc:sldChg>
      <pc:sldChg chg="addSp delSp modSp mod ord addCm">
        <pc:chgData name="Corey Thomas" userId="9237f16a-aa8a-4247-af9d-2394dabcec6b" providerId="ADAL" clId="{8EE60975-B2B1-42C7-8653-E3DEE7677443}" dt="2022-09-28T14:17:48.897" v="184"/>
        <pc:sldMkLst>
          <pc:docMk/>
          <pc:sldMk cId="3368011873" sldId="1987"/>
        </pc:sldMkLst>
        <pc:spChg chg="mod">
          <ac:chgData name="Corey Thomas" userId="9237f16a-aa8a-4247-af9d-2394dabcec6b" providerId="ADAL" clId="{8EE60975-B2B1-42C7-8653-E3DEE7677443}" dt="2022-09-28T13:48:32.671" v="135" actId="1076"/>
          <ac:spMkLst>
            <pc:docMk/>
            <pc:sldMk cId="3368011873" sldId="1987"/>
            <ac:spMk id="6" creationId="{C086D624-BC41-ABCE-695D-A8DB9C550F3D}"/>
          </ac:spMkLst>
        </pc:spChg>
        <pc:spChg chg="mod">
          <ac:chgData name="Corey Thomas" userId="9237f16a-aa8a-4247-af9d-2394dabcec6b" providerId="ADAL" clId="{8EE60975-B2B1-42C7-8653-E3DEE7677443}" dt="2022-09-28T13:48:36.156" v="136" actId="1076"/>
          <ac:spMkLst>
            <pc:docMk/>
            <pc:sldMk cId="3368011873" sldId="1987"/>
            <ac:spMk id="13" creationId="{6F9FA05C-CFD9-DB6A-F988-10F0E8204AE7}"/>
          </ac:spMkLst>
        </pc:spChg>
        <pc:picChg chg="add del mod">
          <ac:chgData name="Corey Thomas" userId="9237f16a-aa8a-4247-af9d-2394dabcec6b" providerId="ADAL" clId="{8EE60975-B2B1-42C7-8653-E3DEE7677443}" dt="2022-09-28T13:43:52.545" v="66" actId="931"/>
          <ac:picMkLst>
            <pc:docMk/>
            <pc:sldMk cId="3368011873" sldId="1987"/>
            <ac:picMk id="4" creationId="{40A0A03B-1375-8874-2664-83F557D0664F}"/>
          </ac:picMkLst>
        </pc:picChg>
        <pc:picChg chg="add del mod">
          <ac:chgData name="Corey Thomas" userId="9237f16a-aa8a-4247-af9d-2394dabcec6b" providerId="ADAL" clId="{8EE60975-B2B1-42C7-8653-E3DEE7677443}" dt="2022-09-28T13:43:52.545" v="66" actId="931"/>
          <ac:picMkLst>
            <pc:docMk/>
            <pc:sldMk cId="3368011873" sldId="1987"/>
            <ac:picMk id="9" creationId="{6EC7973F-86A5-161F-BFD3-ED51487B88C3}"/>
          </ac:picMkLst>
        </pc:picChg>
        <pc:picChg chg="add del mod">
          <ac:chgData name="Corey Thomas" userId="9237f16a-aa8a-4247-af9d-2394dabcec6b" providerId="ADAL" clId="{8EE60975-B2B1-42C7-8653-E3DEE7677443}" dt="2022-09-28T13:43:52.545" v="66" actId="931"/>
          <ac:picMkLst>
            <pc:docMk/>
            <pc:sldMk cId="3368011873" sldId="1987"/>
            <ac:picMk id="15" creationId="{84AC037D-5B87-B006-61CF-143599FB9869}"/>
          </ac:picMkLst>
        </pc:picChg>
        <pc:picChg chg="add del mod">
          <ac:chgData name="Corey Thomas" userId="9237f16a-aa8a-4247-af9d-2394dabcec6b" providerId="ADAL" clId="{8EE60975-B2B1-42C7-8653-E3DEE7677443}" dt="2022-09-28T13:50:05.528" v="151" actId="478"/>
          <ac:picMkLst>
            <pc:docMk/>
            <pc:sldMk cId="3368011873" sldId="1987"/>
            <ac:picMk id="17" creationId="{7324940E-57D3-20AC-3852-FA2525089B61}"/>
          </ac:picMkLst>
        </pc:picChg>
        <pc:picChg chg="add mod">
          <ac:chgData name="Corey Thomas" userId="9237f16a-aa8a-4247-af9d-2394dabcec6b" providerId="ADAL" clId="{8EE60975-B2B1-42C7-8653-E3DEE7677443}" dt="2022-09-28T13:50:29.884" v="163" actId="1076"/>
          <ac:picMkLst>
            <pc:docMk/>
            <pc:sldMk cId="3368011873" sldId="1987"/>
            <ac:picMk id="19" creationId="{F667773C-27B2-48E0-CD88-046674FE97DA}"/>
          </ac:picMkLst>
        </pc:picChg>
        <pc:picChg chg="add del mod">
          <ac:chgData name="Corey Thomas" userId="9237f16a-aa8a-4247-af9d-2394dabcec6b" providerId="ADAL" clId="{8EE60975-B2B1-42C7-8653-E3DEE7677443}" dt="2022-09-28T13:50:21.490" v="160" actId="478"/>
          <ac:picMkLst>
            <pc:docMk/>
            <pc:sldMk cId="3368011873" sldId="1987"/>
            <ac:picMk id="21" creationId="{268C793D-A2BF-2DC4-0BA4-9235956E8332}"/>
          </ac:picMkLst>
        </pc:picChg>
        <pc:picChg chg="add mod">
          <ac:chgData name="Corey Thomas" userId="9237f16a-aa8a-4247-af9d-2394dabcec6b" providerId="ADAL" clId="{8EE60975-B2B1-42C7-8653-E3DEE7677443}" dt="2022-09-28T13:51:12.675" v="180" actId="1035"/>
          <ac:picMkLst>
            <pc:docMk/>
            <pc:sldMk cId="3368011873" sldId="1987"/>
            <ac:picMk id="23" creationId="{8A0BF85A-B680-D81B-863D-FE2792DB2F27}"/>
          </ac:picMkLst>
        </pc:picChg>
        <pc:picChg chg="add mod">
          <ac:chgData name="Corey Thomas" userId="9237f16a-aa8a-4247-af9d-2394dabcec6b" providerId="ADAL" clId="{8EE60975-B2B1-42C7-8653-E3DEE7677443}" dt="2022-09-28T13:51:07.143" v="178" actId="1035"/>
          <ac:picMkLst>
            <pc:docMk/>
            <pc:sldMk cId="3368011873" sldId="1987"/>
            <ac:picMk id="25" creationId="{1E3EEC98-A12A-3889-A43F-58BE3F4743D7}"/>
          </ac:picMkLst>
        </pc:picChg>
        <pc:picChg chg="add del mod">
          <ac:chgData name="Corey Thomas" userId="9237f16a-aa8a-4247-af9d-2394dabcec6b" providerId="ADAL" clId="{8EE60975-B2B1-42C7-8653-E3DEE7677443}" dt="2022-09-28T13:48:55.521" v="142" actId="478"/>
          <ac:picMkLst>
            <pc:docMk/>
            <pc:sldMk cId="3368011873" sldId="1987"/>
            <ac:picMk id="27" creationId="{473072B5-67DE-2C92-38D1-EA1F44A6812A}"/>
          </ac:picMkLst>
        </pc:picChg>
        <pc:picChg chg="add mod">
          <ac:chgData name="Corey Thomas" userId="9237f16a-aa8a-4247-af9d-2394dabcec6b" providerId="ADAL" clId="{8EE60975-B2B1-42C7-8653-E3DEE7677443}" dt="2022-09-28T13:50:28.045" v="162" actId="1076"/>
          <ac:picMkLst>
            <pc:docMk/>
            <pc:sldMk cId="3368011873" sldId="1987"/>
            <ac:picMk id="29" creationId="{DD76C013-DF66-3346-597F-82820A492D11}"/>
          </ac:picMkLst>
        </pc:picChg>
        <pc:picChg chg="add mod">
          <ac:chgData name="Corey Thomas" userId="9237f16a-aa8a-4247-af9d-2394dabcec6b" providerId="ADAL" clId="{8EE60975-B2B1-42C7-8653-E3DEE7677443}" dt="2022-09-28T13:50:47.467" v="173" actId="1076"/>
          <ac:picMkLst>
            <pc:docMk/>
            <pc:sldMk cId="3368011873" sldId="1987"/>
            <ac:picMk id="31" creationId="{7EFB063A-392D-A898-46E8-9BC682BBB6C5}"/>
          </ac:picMkLst>
        </pc:picChg>
        <pc:picChg chg="add mod">
          <ac:chgData name="Corey Thomas" userId="9237f16a-aa8a-4247-af9d-2394dabcec6b" providerId="ADAL" clId="{8EE60975-B2B1-42C7-8653-E3DEE7677443}" dt="2022-09-28T13:50:23.783" v="161" actId="1076"/>
          <ac:picMkLst>
            <pc:docMk/>
            <pc:sldMk cId="3368011873" sldId="1987"/>
            <ac:picMk id="33" creationId="{776E4FEB-E55E-7C2D-31E5-BF37EE32AA27}"/>
          </ac:picMkLst>
        </pc:picChg>
        <pc:picChg chg="add mod">
          <ac:chgData name="Corey Thomas" userId="9237f16a-aa8a-4247-af9d-2394dabcec6b" providerId="ADAL" clId="{8EE60975-B2B1-42C7-8653-E3DEE7677443}" dt="2022-09-28T13:50:44.527" v="171" actId="1076"/>
          <ac:picMkLst>
            <pc:docMk/>
            <pc:sldMk cId="3368011873" sldId="1987"/>
            <ac:picMk id="35" creationId="{D6970D06-619E-AB25-8B63-65D05C6F497F}"/>
          </ac:picMkLst>
        </pc:picChg>
      </pc:sldChg>
      <pc:sldChg chg="modSp mod">
        <pc:chgData name="Corey Thomas" userId="9237f16a-aa8a-4247-af9d-2394dabcec6b" providerId="ADAL" clId="{8EE60975-B2B1-42C7-8653-E3DEE7677443}" dt="2022-09-28T14:18:59.134" v="202" actId="20577"/>
        <pc:sldMkLst>
          <pc:docMk/>
          <pc:sldMk cId="2310473141" sldId="1990"/>
        </pc:sldMkLst>
        <pc:spChg chg="mod">
          <ac:chgData name="Corey Thomas" userId="9237f16a-aa8a-4247-af9d-2394dabcec6b" providerId="ADAL" clId="{8EE60975-B2B1-42C7-8653-E3DEE7677443}" dt="2022-09-28T14:18:59.134" v="202" actId="20577"/>
          <ac:spMkLst>
            <pc:docMk/>
            <pc:sldMk cId="2310473141" sldId="1990"/>
            <ac:spMk id="2" creationId="{15ADFCAC-FE6F-F9F6-1AFA-5EBA41955CA8}"/>
          </ac:spMkLst>
        </pc:spChg>
      </pc:sldChg>
      <pc:sldChg chg="new del">
        <pc:chgData name="Corey Thomas" userId="9237f16a-aa8a-4247-af9d-2394dabcec6b" providerId="ADAL" clId="{8EE60975-B2B1-42C7-8653-E3DEE7677443}" dt="2022-09-28T13:43:52.074" v="65" actId="680"/>
        <pc:sldMkLst>
          <pc:docMk/>
          <pc:sldMk cId="2899250743" sldId="1991"/>
        </pc:sldMkLst>
      </pc:sldChg>
      <pc:sldChg chg="addSp delSp modSp new del mod">
        <pc:chgData name="Corey Thomas" userId="9237f16a-aa8a-4247-af9d-2394dabcec6b" providerId="ADAL" clId="{8EE60975-B2B1-42C7-8653-E3DEE7677443}" dt="2022-09-28T13:45:53.586" v="116" actId="47"/>
        <pc:sldMkLst>
          <pc:docMk/>
          <pc:sldMk cId="3302191105" sldId="1991"/>
        </pc:sldMkLst>
        <pc:spChg chg="del">
          <ac:chgData name="Corey Thomas" userId="9237f16a-aa8a-4247-af9d-2394dabcec6b" providerId="ADAL" clId="{8EE60975-B2B1-42C7-8653-E3DEE7677443}" dt="2022-09-28T13:44:19.124" v="68" actId="931"/>
          <ac:spMkLst>
            <pc:docMk/>
            <pc:sldMk cId="3302191105" sldId="1991"/>
            <ac:spMk id="3" creationId="{0017EA07-B3FE-30AA-B572-589A9D87BBD3}"/>
          </ac:spMkLst>
        </pc:spChg>
        <pc:picChg chg="add mod">
          <ac:chgData name="Corey Thomas" userId="9237f16a-aa8a-4247-af9d-2394dabcec6b" providerId="ADAL" clId="{8EE60975-B2B1-42C7-8653-E3DEE7677443}" dt="2022-09-28T13:45:16.002" v="98" actId="1076"/>
          <ac:picMkLst>
            <pc:docMk/>
            <pc:sldMk cId="3302191105" sldId="1991"/>
            <ac:picMk id="5" creationId="{76801AA0-DE74-23B0-E119-D014C7F8808A}"/>
          </ac:picMkLst>
        </pc:picChg>
        <pc:picChg chg="add mod">
          <ac:chgData name="Corey Thomas" userId="9237f16a-aa8a-4247-af9d-2394dabcec6b" providerId="ADAL" clId="{8EE60975-B2B1-42C7-8653-E3DEE7677443}" dt="2022-09-28T13:45:01.810" v="93" actId="1076"/>
          <ac:picMkLst>
            <pc:docMk/>
            <pc:sldMk cId="3302191105" sldId="1991"/>
            <ac:picMk id="7" creationId="{BAE8B5C7-9F64-6FB0-EE1D-3B9E5403706A}"/>
          </ac:picMkLst>
        </pc:picChg>
        <pc:picChg chg="add mod">
          <ac:chgData name="Corey Thomas" userId="9237f16a-aa8a-4247-af9d-2394dabcec6b" providerId="ADAL" clId="{8EE60975-B2B1-42C7-8653-E3DEE7677443}" dt="2022-09-28T13:44:53.644" v="89" actId="1076"/>
          <ac:picMkLst>
            <pc:docMk/>
            <pc:sldMk cId="3302191105" sldId="1991"/>
            <ac:picMk id="9" creationId="{B3B3E4B6-922B-C36A-4A74-A1C24DF80007}"/>
          </ac:picMkLst>
        </pc:picChg>
        <pc:picChg chg="add mod">
          <ac:chgData name="Corey Thomas" userId="9237f16a-aa8a-4247-af9d-2394dabcec6b" providerId="ADAL" clId="{8EE60975-B2B1-42C7-8653-E3DEE7677443}" dt="2022-09-28T13:44:38.034" v="84" actId="1076"/>
          <ac:picMkLst>
            <pc:docMk/>
            <pc:sldMk cId="3302191105" sldId="1991"/>
            <ac:picMk id="11" creationId="{62D174A6-12A1-C3F3-1CE9-3781DED88F4C}"/>
          </ac:picMkLst>
        </pc:picChg>
        <pc:picChg chg="add mod">
          <ac:chgData name="Corey Thomas" userId="9237f16a-aa8a-4247-af9d-2394dabcec6b" providerId="ADAL" clId="{8EE60975-B2B1-42C7-8653-E3DEE7677443}" dt="2022-09-28T13:45:08.174" v="96" actId="1076"/>
          <ac:picMkLst>
            <pc:docMk/>
            <pc:sldMk cId="3302191105" sldId="1991"/>
            <ac:picMk id="12" creationId="{EF5E01BA-2051-80D3-EFE7-75FCBD22F513}"/>
          </ac:picMkLst>
        </pc:picChg>
        <pc:picChg chg="add mod">
          <ac:chgData name="Corey Thomas" userId="9237f16a-aa8a-4247-af9d-2394dabcec6b" providerId="ADAL" clId="{8EE60975-B2B1-42C7-8653-E3DEE7677443}" dt="2022-09-28T13:45:11.992" v="97" actId="1076"/>
          <ac:picMkLst>
            <pc:docMk/>
            <pc:sldMk cId="3302191105" sldId="1991"/>
            <ac:picMk id="13" creationId="{161698B3-E608-7D58-6F2E-C08732755FF3}"/>
          </ac:picMkLst>
        </pc:picChg>
        <pc:picChg chg="add mod">
          <ac:chgData name="Corey Thomas" userId="9237f16a-aa8a-4247-af9d-2394dabcec6b" providerId="ADAL" clId="{8EE60975-B2B1-42C7-8653-E3DEE7677443}" dt="2022-09-28T13:44:44.622" v="87" actId="1076"/>
          <ac:picMkLst>
            <pc:docMk/>
            <pc:sldMk cId="3302191105" sldId="1991"/>
            <ac:picMk id="14" creationId="{8368454A-FB66-56DD-200C-74D27B11A4CA}"/>
          </ac:picMkLst>
        </pc:picChg>
        <pc:picChg chg="add mod">
          <ac:chgData name="Corey Thomas" userId="9237f16a-aa8a-4247-af9d-2394dabcec6b" providerId="ADAL" clId="{8EE60975-B2B1-42C7-8653-E3DEE7677443}" dt="2022-09-28T13:45:26.238" v="101" actId="1076"/>
          <ac:picMkLst>
            <pc:docMk/>
            <pc:sldMk cId="3302191105" sldId="1991"/>
            <ac:picMk id="15" creationId="{F39F43EE-F9C6-0AAE-EBAF-218F3B51CA54}"/>
          </ac:picMkLst>
        </pc:picChg>
        <pc:picChg chg="add mod">
          <ac:chgData name="Corey Thomas" userId="9237f16a-aa8a-4247-af9d-2394dabcec6b" providerId="ADAL" clId="{8EE60975-B2B1-42C7-8653-E3DEE7677443}" dt="2022-09-28T13:45:49.582" v="115" actId="1076"/>
          <ac:picMkLst>
            <pc:docMk/>
            <pc:sldMk cId="3302191105" sldId="1991"/>
            <ac:picMk id="16" creationId="{3580561F-89E0-3BD4-FBC8-D9696D794B0D}"/>
          </ac:picMkLst>
        </pc:picChg>
        <pc:picChg chg="add mod">
          <ac:chgData name="Corey Thomas" userId="9237f16a-aa8a-4247-af9d-2394dabcec6b" providerId="ADAL" clId="{8EE60975-B2B1-42C7-8653-E3DEE7677443}" dt="2022-09-28T13:45:46.842" v="114" actId="1076"/>
          <ac:picMkLst>
            <pc:docMk/>
            <pc:sldMk cId="3302191105" sldId="1991"/>
            <ac:picMk id="17" creationId="{2DDB8009-5D6C-9B46-6DA9-F86087B20794}"/>
          </ac:picMkLst>
        </pc:picChg>
        <pc:picChg chg="add mod">
          <ac:chgData name="Corey Thomas" userId="9237f16a-aa8a-4247-af9d-2394dabcec6b" providerId="ADAL" clId="{8EE60975-B2B1-42C7-8653-E3DEE7677443}" dt="2022-09-28T13:45:39.608" v="109" actId="1076"/>
          <ac:picMkLst>
            <pc:docMk/>
            <pc:sldMk cId="3302191105" sldId="1991"/>
            <ac:picMk id="18" creationId="{D45E632F-80D2-0E61-FBF7-CBB824CA3EA8}"/>
          </ac:picMkLst>
        </pc:picChg>
      </pc:sldChg>
    </pc:docChg>
  </pc:docChgLst>
  <pc:docChgLst>
    <pc:chgData name="Megan Faller" userId="9d1e07f7-a773-4974-a6b0-b3caef776a66" providerId="ADAL" clId="{2883C244-B915-4CB2-A607-7CDD205EAB38}"/>
    <pc:docChg chg="modSld">
      <pc:chgData name="Megan Faller" userId="9d1e07f7-a773-4974-a6b0-b3caef776a66" providerId="ADAL" clId="{2883C244-B915-4CB2-A607-7CDD205EAB38}" dt="2022-11-21T21:04:20.169" v="12" actId="20577"/>
      <pc:docMkLst>
        <pc:docMk/>
      </pc:docMkLst>
      <pc:sldChg chg="modNotes">
        <pc:chgData name="Megan Faller" userId="9d1e07f7-a773-4974-a6b0-b3caef776a66" providerId="ADAL" clId="{2883C244-B915-4CB2-A607-7CDD205EAB38}" dt="2022-11-21T21:04:20.169" v="12" actId="20577"/>
        <pc:sldMkLst>
          <pc:docMk/>
          <pc:sldMk cId="2986595472" sldId="1961"/>
        </pc:sldMkLst>
      </pc:sldChg>
      <pc:sldChg chg="modNotes">
        <pc:chgData name="Megan Faller" userId="9d1e07f7-a773-4974-a6b0-b3caef776a66" providerId="ADAL" clId="{2883C244-B915-4CB2-A607-7CDD205EAB38}" dt="2022-11-21T21:03:58.900" v="11" actId="255"/>
        <pc:sldMkLst>
          <pc:docMk/>
          <pc:sldMk cId="473404877" sldId="1963"/>
        </pc:sldMkLst>
      </pc:sldChg>
    </pc:docChg>
  </pc:docChgLst>
  <pc:docChgLst>
    <pc:chgData name="Megan Faller" userId="9d1e07f7-a773-4974-a6b0-b3caef776a66" providerId="ADAL" clId="{C450496E-CDC6-444F-84C7-58A7C41AC6ED}"/>
    <pc:docChg chg="undo custSel modSld modNotesMaster">
      <pc:chgData name="Megan Faller" userId="9d1e07f7-a773-4974-a6b0-b3caef776a66" providerId="ADAL" clId="{C450496E-CDC6-444F-84C7-58A7C41AC6ED}" dt="2023-06-05T19:23:42.083" v="21" actId="1076"/>
      <pc:docMkLst>
        <pc:docMk/>
      </pc:docMkLst>
      <pc:sldChg chg="modNotes">
        <pc:chgData name="Megan Faller" userId="9d1e07f7-a773-4974-a6b0-b3caef776a66" providerId="ADAL" clId="{C450496E-CDC6-444F-84C7-58A7C41AC6ED}" dt="2023-06-05T19:20:38.698" v="10" actId="14100"/>
        <pc:sldMkLst>
          <pc:docMk/>
          <pc:sldMk cId="2986595472" sldId="1961"/>
        </pc:sldMkLst>
      </pc:sldChg>
      <pc:sldChg chg="modNotes">
        <pc:chgData name="Megan Faller" userId="9d1e07f7-a773-4974-a6b0-b3caef776a66" providerId="ADAL" clId="{C450496E-CDC6-444F-84C7-58A7C41AC6ED}" dt="2023-06-05T19:23:42.083" v="21" actId="1076"/>
        <pc:sldMkLst>
          <pc:docMk/>
          <pc:sldMk cId="473404877" sldId="1963"/>
        </pc:sldMkLst>
      </pc:sldChg>
      <pc:sldChg chg="modNotes">
        <pc:chgData name="Megan Faller" userId="9d1e07f7-a773-4974-a6b0-b3caef776a66" providerId="ADAL" clId="{C450496E-CDC6-444F-84C7-58A7C41AC6ED}" dt="2023-06-05T19:22:24.586" v="15" actId="22"/>
        <pc:sldMkLst>
          <pc:docMk/>
          <pc:sldMk cId="126161055" sldId="1970"/>
        </pc:sldMkLst>
      </pc:sldChg>
    </pc:docChg>
  </pc:docChgLst>
  <pc:docChgLst>
    <pc:chgData name="Megan Faller" userId="9d1e07f7-a773-4974-a6b0-b3caef776a66" providerId="ADAL" clId="{0E1A494C-2B6E-4E58-A8B6-F363D05449B1}"/>
    <pc:docChg chg="undo custSel addSld delSld modSld sldOrd modSection">
      <pc:chgData name="Megan Faller" userId="9d1e07f7-a773-4974-a6b0-b3caef776a66" providerId="ADAL" clId="{0E1A494C-2B6E-4E58-A8B6-F363D05449B1}" dt="2022-10-05T13:40:00.678" v="22509" actId="20577"/>
      <pc:docMkLst>
        <pc:docMk/>
      </pc:docMkLst>
      <pc:sldChg chg="modSp mod addCm delCm modCm modNotesTx">
        <pc:chgData name="Megan Faller" userId="9d1e07f7-a773-4974-a6b0-b3caef776a66" providerId="ADAL" clId="{0E1A494C-2B6E-4E58-A8B6-F363D05449B1}" dt="2022-10-05T13:13:51.397" v="19441"/>
        <pc:sldMkLst>
          <pc:docMk/>
          <pc:sldMk cId="2583075570" sldId="285"/>
        </pc:sldMkLst>
        <pc:spChg chg="mod">
          <ac:chgData name="Megan Faller" userId="9d1e07f7-a773-4974-a6b0-b3caef776a66" providerId="ADAL" clId="{0E1A494C-2B6E-4E58-A8B6-F363D05449B1}" dt="2022-09-29T18:22:02.479" v="3987" actId="20577"/>
          <ac:spMkLst>
            <pc:docMk/>
            <pc:sldMk cId="2583075570" sldId="285"/>
            <ac:spMk id="2" creationId="{48808A8F-DCDF-04DB-7CF5-41EB7505FBFF}"/>
          </ac:spMkLst>
        </pc:spChg>
      </pc:sldChg>
      <pc:sldChg chg="del addCm modNotesTx">
        <pc:chgData name="Megan Faller" userId="9d1e07f7-a773-4974-a6b0-b3caef776a66" providerId="ADAL" clId="{0E1A494C-2B6E-4E58-A8B6-F363D05449B1}" dt="2022-10-04T15:56:53.956" v="15554" actId="2696"/>
        <pc:sldMkLst>
          <pc:docMk/>
          <pc:sldMk cId="3896799908" sldId="1432"/>
        </pc:sldMkLst>
      </pc:sldChg>
      <pc:sldChg chg="modSp mod">
        <pc:chgData name="Megan Faller" userId="9d1e07f7-a773-4974-a6b0-b3caef776a66" providerId="ADAL" clId="{0E1A494C-2B6E-4E58-A8B6-F363D05449B1}" dt="2022-09-29T17:12:49.422" v="2352" actId="1076"/>
        <pc:sldMkLst>
          <pc:docMk/>
          <pc:sldMk cId="3743099034" sldId="1605"/>
        </pc:sldMkLst>
        <pc:spChg chg="mod">
          <ac:chgData name="Megan Faller" userId="9d1e07f7-a773-4974-a6b0-b3caef776a66" providerId="ADAL" clId="{0E1A494C-2B6E-4E58-A8B6-F363D05449B1}" dt="2022-09-29T17:12:49.422" v="2352" actId="1076"/>
          <ac:spMkLst>
            <pc:docMk/>
            <pc:sldMk cId="3743099034" sldId="1605"/>
            <ac:spMk id="12" creationId="{2EACD882-F2AB-CCE0-3644-02A29ECCF022}"/>
          </ac:spMkLst>
        </pc:spChg>
        <pc:picChg chg="mod">
          <ac:chgData name="Megan Faller" userId="9d1e07f7-a773-4974-a6b0-b3caef776a66" providerId="ADAL" clId="{0E1A494C-2B6E-4E58-A8B6-F363D05449B1}" dt="2022-09-29T17:12:06.122" v="2346" actId="1076"/>
          <ac:picMkLst>
            <pc:docMk/>
            <pc:sldMk cId="3743099034" sldId="1605"/>
            <ac:picMk id="6" creationId="{7E422D78-F306-49C2-B252-49ED09C26A2D}"/>
          </ac:picMkLst>
        </pc:picChg>
      </pc:sldChg>
      <pc:sldChg chg="modNotesTx">
        <pc:chgData name="Megan Faller" userId="9d1e07f7-a773-4974-a6b0-b3caef776a66" providerId="ADAL" clId="{0E1A494C-2B6E-4E58-A8B6-F363D05449B1}" dt="2022-09-27T13:39:26.282" v="1" actId="20577"/>
        <pc:sldMkLst>
          <pc:docMk/>
          <pc:sldMk cId="3729975545" sldId="1701"/>
        </pc:sldMkLst>
      </pc:sldChg>
      <pc:sldChg chg="modSp mod">
        <pc:chgData name="Megan Faller" userId="9d1e07f7-a773-4974-a6b0-b3caef776a66" providerId="ADAL" clId="{0E1A494C-2B6E-4E58-A8B6-F363D05449B1}" dt="2022-09-29T17:12:39.752" v="2350" actId="1076"/>
        <pc:sldMkLst>
          <pc:docMk/>
          <pc:sldMk cId="1459667367" sldId="1797"/>
        </pc:sldMkLst>
        <pc:graphicFrameChg chg="mod">
          <ac:chgData name="Megan Faller" userId="9d1e07f7-a773-4974-a6b0-b3caef776a66" providerId="ADAL" clId="{0E1A494C-2B6E-4E58-A8B6-F363D05449B1}" dt="2022-09-29T17:12:39.752" v="2350" actId="1076"/>
          <ac:graphicFrameMkLst>
            <pc:docMk/>
            <pc:sldMk cId="1459667367" sldId="1797"/>
            <ac:graphicFrameMk id="7" creationId="{603E6706-E933-DDDB-352B-A726B8045D80}"/>
          </ac:graphicFrameMkLst>
        </pc:graphicFrameChg>
      </pc:sldChg>
      <pc:sldChg chg="delCm">
        <pc:chgData name="Megan Faller" userId="9d1e07f7-a773-4974-a6b0-b3caef776a66" providerId="ADAL" clId="{0E1A494C-2B6E-4E58-A8B6-F363D05449B1}" dt="2022-09-27T13:34:42.160" v="0"/>
        <pc:sldMkLst>
          <pc:docMk/>
          <pc:sldMk cId="3036234058" sldId="1946"/>
        </pc:sldMkLst>
      </pc:sldChg>
      <pc:sldChg chg="modSp mod ord modNotesTx">
        <pc:chgData name="Megan Faller" userId="9d1e07f7-a773-4974-a6b0-b3caef776a66" providerId="ADAL" clId="{0E1A494C-2B6E-4E58-A8B6-F363D05449B1}" dt="2022-10-05T13:40:00.678" v="22509" actId="20577"/>
        <pc:sldMkLst>
          <pc:docMk/>
          <pc:sldMk cId="2758268324" sldId="1947"/>
        </pc:sldMkLst>
        <pc:spChg chg="mod">
          <ac:chgData name="Megan Faller" userId="9d1e07f7-a773-4974-a6b0-b3caef776a66" providerId="ADAL" clId="{0E1A494C-2B6E-4E58-A8B6-F363D05449B1}" dt="2022-10-05T13:37:02.699" v="21743" actId="20577"/>
          <ac:spMkLst>
            <pc:docMk/>
            <pc:sldMk cId="2758268324" sldId="1947"/>
            <ac:spMk id="2" creationId="{96E907A2-5700-4C56-8EEE-33E529EDB2E1}"/>
          </ac:spMkLst>
        </pc:spChg>
        <pc:spChg chg="mod">
          <ac:chgData name="Megan Faller" userId="9d1e07f7-a773-4974-a6b0-b3caef776a66" providerId="ADAL" clId="{0E1A494C-2B6E-4E58-A8B6-F363D05449B1}" dt="2022-10-05T13:36:57.942" v="21725" actId="20577"/>
          <ac:spMkLst>
            <pc:docMk/>
            <pc:sldMk cId="2758268324" sldId="1947"/>
            <ac:spMk id="3" creationId="{0AEE3700-291B-46B5-8395-6FCA435B71DC}"/>
          </ac:spMkLst>
        </pc:spChg>
      </pc:sldChg>
      <pc:sldChg chg="ord delCm modCm modNotesTx">
        <pc:chgData name="Megan Faller" userId="9d1e07f7-a773-4974-a6b0-b3caef776a66" providerId="ADAL" clId="{0E1A494C-2B6E-4E58-A8B6-F363D05449B1}" dt="2022-10-05T13:23:17.488" v="20153"/>
        <pc:sldMkLst>
          <pc:docMk/>
          <pc:sldMk cId="672046803" sldId="1949"/>
        </pc:sldMkLst>
      </pc:sldChg>
      <pc:sldChg chg="modSp mod delCm modCm modNotesTx">
        <pc:chgData name="Megan Faller" userId="9d1e07f7-a773-4974-a6b0-b3caef776a66" providerId="ADAL" clId="{0E1A494C-2B6E-4E58-A8B6-F363D05449B1}" dt="2022-10-05T13:23:07.470" v="20151" actId="20577"/>
        <pc:sldMkLst>
          <pc:docMk/>
          <pc:sldMk cId="3158549860" sldId="1950"/>
        </pc:sldMkLst>
        <pc:spChg chg="mod">
          <ac:chgData name="Megan Faller" userId="9d1e07f7-a773-4974-a6b0-b3caef776a66" providerId="ADAL" clId="{0E1A494C-2B6E-4E58-A8B6-F363D05449B1}" dt="2022-10-05T13:20:15.876" v="19600" actId="20577"/>
          <ac:spMkLst>
            <pc:docMk/>
            <pc:sldMk cId="3158549860" sldId="1950"/>
            <ac:spMk id="3" creationId="{93B2B1C6-5D0E-5BCF-1E33-716505B4BE7D}"/>
          </ac:spMkLst>
        </pc:spChg>
      </pc:sldChg>
      <pc:sldChg chg="modSp mod delCm modNotesTx">
        <pc:chgData name="Megan Faller" userId="9d1e07f7-a773-4974-a6b0-b3caef776a66" providerId="ADAL" clId="{0E1A494C-2B6E-4E58-A8B6-F363D05449B1}" dt="2022-10-04T21:03:06.484" v="18477" actId="20577"/>
        <pc:sldMkLst>
          <pc:docMk/>
          <pc:sldMk cId="133651684" sldId="1952"/>
        </pc:sldMkLst>
        <pc:spChg chg="mod">
          <ac:chgData name="Megan Faller" userId="9d1e07f7-a773-4974-a6b0-b3caef776a66" providerId="ADAL" clId="{0E1A494C-2B6E-4E58-A8B6-F363D05449B1}" dt="2022-09-29T17:55:33.431" v="3415" actId="1076"/>
          <ac:spMkLst>
            <pc:docMk/>
            <pc:sldMk cId="133651684" sldId="1952"/>
            <ac:spMk id="3" creationId="{E1DCE376-CE67-01C6-47EC-12AFC00D041B}"/>
          </ac:spMkLst>
        </pc:spChg>
      </pc:sldChg>
      <pc:sldChg chg="modSp mod addCm delCm modCm modNotesTx">
        <pc:chgData name="Megan Faller" userId="9d1e07f7-a773-4974-a6b0-b3caef776a66" providerId="ADAL" clId="{0E1A494C-2B6E-4E58-A8B6-F363D05449B1}" dt="2022-10-04T20:52:31.060" v="17926"/>
        <pc:sldMkLst>
          <pc:docMk/>
          <pc:sldMk cId="973099640" sldId="1953"/>
        </pc:sldMkLst>
        <pc:spChg chg="mod">
          <ac:chgData name="Megan Faller" userId="9d1e07f7-a773-4974-a6b0-b3caef776a66" providerId="ADAL" clId="{0E1A494C-2B6E-4E58-A8B6-F363D05449B1}" dt="2022-10-04T20:52:31.060" v="17926"/>
          <ac:spMkLst>
            <pc:docMk/>
            <pc:sldMk cId="973099640" sldId="1953"/>
            <ac:spMk id="3" creationId="{DA02CC3C-884C-404D-8307-B500DEBB80FA}"/>
          </ac:spMkLst>
        </pc:spChg>
      </pc:sldChg>
      <pc:sldChg chg="delCm modCm modNotesTx">
        <pc:chgData name="Megan Faller" userId="9d1e07f7-a773-4974-a6b0-b3caef776a66" providerId="ADAL" clId="{0E1A494C-2B6E-4E58-A8B6-F363D05449B1}" dt="2022-10-04T15:49:34.942" v="15021" actId="20577"/>
        <pc:sldMkLst>
          <pc:docMk/>
          <pc:sldMk cId="1408660418" sldId="1955"/>
        </pc:sldMkLst>
      </pc:sldChg>
      <pc:sldChg chg="modSp mod addCm delCm modCm modNotesTx">
        <pc:chgData name="Megan Faller" userId="9d1e07f7-a773-4974-a6b0-b3caef776a66" providerId="ADAL" clId="{0E1A494C-2B6E-4E58-A8B6-F363D05449B1}" dt="2022-10-04T15:47:55.920" v="14864"/>
        <pc:sldMkLst>
          <pc:docMk/>
          <pc:sldMk cId="3560830200" sldId="1956"/>
        </pc:sldMkLst>
        <pc:spChg chg="mod">
          <ac:chgData name="Megan Faller" userId="9d1e07f7-a773-4974-a6b0-b3caef776a66" providerId="ADAL" clId="{0E1A494C-2B6E-4E58-A8B6-F363D05449B1}" dt="2022-09-29T17:45:53.813" v="3165" actId="20577"/>
          <ac:spMkLst>
            <pc:docMk/>
            <pc:sldMk cId="3560830200" sldId="1956"/>
            <ac:spMk id="4" creationId="{93024F0C-C6F2-7AD9-2DA2-3474FBE4083C}"/>
          </ac:spMkLst>
        </pc:spChg>
      </pc:sldChg>
      <pc:sldChg chg="modSp mod delCm modCm modNotesTx">
        <pc:chgData name="Megan Faller" userId="9d1e07f7-a773-4974-a6b0-b3caef776a66" providerId="ADAL" clId="{0E1A494C-2B6E-4E58-A8B6-F363D05449B1}" dt="2022-10-04T15:05:46.579" v="14784" actId="20577"/>
        <pc:sldMkLst>
          <pc:docMk/>
          <pc:sldMk cId="2410705208" sldId="1958"/>
        </pc:sldMkLst>
        <pc:spChg chg="mod">
          <ac:chgData name="Megan Faller" userId="9d1e07f7-a773-4974-a6b0-b3caef776a66" providerId="ADAL" clId="{0E1A494C-2B6E-4E58-A8B6-F363D05449B1}" dt="2022-10-04T14:57:04.137" v="14399" actId="20577"/>
          <ac:spMkLst>
            <pc:docMk/>
            <pc:sldMk cId="2410705208" sldId="1958"/>
            <ac:spMk id="2" creationId="{CB976C71-251F-80AE-A706-E8E579102D07}"/>
          </ac:spMkLst>
        </pc:spChg>
        <pc:spChg chg="mod">
          <ac:chgData name="Megan Faller" userId="9d1e07f7-a773-4974-a6b0-b3caef776a66" providerId="ADAL" clId="{0E1A494C-2B6E-4E58-A8B6-F363D05449B1}" dt="2022-10-04T15:04:53.596" v="14751" actId="403"/>
          <ac:spMkLst>
            <pc:docMk/>
            <pc:sldMk cId="2410705208" sldId="1958"/>
            <ac:spMk id="4" creationId="{60A590FA-D458-D619-9CA2-75F28B73D483}"/>
          </ac:spMkLst>
        </pc:spChg>
      </pc:sldChg>
      <pc:sldChg chg="modSp mod delCm modNotesTx">
        <pc:chgData name="Megan Faller" userId="9d1e07f7-a773-4974-a6b0-b3caef776a66" providerId="ADAL" clId="{0E1A494C-2B6E-4E58-A8B6-F363D05449B1}" dt="2022-10-04T13:58:17.186" v="11579" actId="1076"/>
        <pc:sldMkLst>
          <pc:docMk/>
          <pc:sldMk cId="2642518472" sldId="1960"/>
        </pc:sldMkLst>
        <pc:spChg chg="mod">
          <ac:chgData name="Megan Faller" userId="9d1e07f7-a773-4974-a6b0-b3caef776a66" providerId="ADAL" clId="{0E1A494C-2B6E-4E58-A8B6-F363D05449B1}" dt="2022-10-04T13:58:15.640" v="11578" actId="14100"/>
          <ac:spMkLst>
            <pc:docMk/>
            <pc:sldMk cId="2642518472" sldId="1960"/>
            <ac:spMk id="2" creationId="{778738D8-C7EF-46C8-A7B9-17F4211388DB}"/>
          </ac:spMkLst>
        </pc:spChg>
        <pc:grpChg chg="mod">
          <ac:chgData name="Megan Faller" userId="9d1e07f7-a773-4974-a6b0-b3caef776a66" providerId="ADAL" clId="{0E1A494C-2B6E-4E58-A8B6-F363D05449B1}" dt="2022-09-28T15:48:30.947" v="1723" actId="14100"/>
          <ac:grpSpMkLst>
            <pc:docMk/>
            <pc:sldMk cId="2642518472" sldId="1960"/>
            <ac:grpSpMk id="7" creationId="{65BB0B7A-CF22-858B-3B7B-98BA5179E619}"/>
          </ac:grpSpMkLst>
        </pc:grpChg>
        <pc:picChg chg="mod">
          <ac:chgData name="Megan Faller" userId="9d1e07f7-a773-4974-a6b0-b3caef776a66" providerId="ADAL" clId="{0E1A494C-2B6E-4E58-A8B6-F363D05449B1}" dt="2022-10-04T13:58:17.186" v="11579" actId="1076"/>
          <ac:picMkLst>
            <pc:docMk/>
            <pc:sldMk cId="2642518472" sldId="1960"/>
            <ac:picMk id="6" creationId="{6465088E-9074-C836-4E63-D9B97A4587B0}"/>
          </ac:picMkLst>
        </pc:picChg>
      </pc:sldChg>
      <pc:sldChg chg="addSp modSp mod addCm delCm modCm modNotesTx">
        <pc:chgData name="Megan Faller" userId="9d1e07f7-a773-4974-a6b0-b3caef776a66" providerId="ADAL" clId="{0E1A494C-2B6E-4E58-A8B6-F363D05449B1}" dt="2022-10-04T13:57:31.728" v="11573" actId="1076"/>
        <pc:sldMkLst>
          <pc:docMk/>
          <pc:sldMk cId="2986595472" sldId="1961"/>
        </pc:sldMkLst>
        <pc:spChg chg="mod">
          <ac:chgData name="Megan Faller" userId="9d1e07f7-a773-4974-a6b0-b3caef776a66" providerId="ADAL" clId="{0E1A494C-2B6E-4E58-A8B6-F363D05449B1}" dt="2022-10-03T19:18:46.483" v="8497" actId="1076"/>
          <ac:spMkLst>
            <pc:docMk/>
            <pc:sldMk cId="2986595472" sldId="1961"/>
            <ac:spMk id="4" creationId="{3B3D4FAD-DB47-4ECB-B9B0-A0BC8114DA99}"/>
          </ac:spMkLst>
        </pc:spChg>
        <pc:spChg chg="mod">
          <ac:chgData name="Megan Faller" userId="9d1e07f7-a773-4974-a6b0-b3caef776a66" providerId="ADAL" clId="{0E1A494C-2B6E-4E58-A8B6-F363D05449B1}" dt="2022-09-28T16:15:36.233" v="1844" actId="1076"/>
          <ac:spMkLst>
            <pc:docMk/>
            <pc:sldMk cId="2986595472" sldId="1961"/>
            <ac:spMk id="8" creationId="{9F220631-E242-F16C-A059-8867926B2C2C}"/>
          </ac:spMkLst>
        </pc:spChg>
        <pc:spChg chg="add mod">
          <ac:chgData name="Megan Faller" userId="9d1e07f7-a773-4974-a6b0-b3caef776a66" providerId="ADAL" clId="{0E1A494C-2B6E-4E58-A8B6-F363D05449B1}" dt="2022-10-03T19:18:40.170" v="8496" actId="1076"/>
          <ac:spMkLst>
            <pc:docMk/>
            <pc:sldMk cId="2986595472" sldId="1961"/>
            <ac:spMk id="9" creationId="{1C8B8F87-4A6C-00E2-BCD5-AAC2B48A3F34}"/>
          </ac:spMkLst>
        </pc:spChg>
        <pc:picChg chg="add mod">
          <ac:chgData name="Megan Faller" userId="9d1e07f7-a773-4974-a6b0-b3caef776a66" providerId="ADAL" clId="{0E1A494C-2B6E-4E58-A8B6-F363D05449B1}" dt="2022-10-04T13:57:31.728" v="11573" actId="1076"/>
          <ac:picMkLst>
            <pc:docMk/>
            <pc:sldMk cId="2986595472" sldId="1961"/>
            <ac:picMk id="13" creationId="{20E1A116-0F4D-DC9E-00BB-224EDBA47324}"/>
          </ac:picMkLst>
        </pc:picChg>
      </pc:sldChg>
      <pc:sldChg chg="modSp mod delCm modCm modNotesTx">
        <pc:chgData name="Megan Faller" userId="9d1e07f7-a773-4974-a6b0-b3caef776a66" providerId="ADAL" clId="{0E1A494C-2B6E-4E58-A8B6-F363D05449B1}" dt="2022-10-04T14:06:52.584" v="12310" actId="20577"/>
        <pc:sldMkLst>
          <pc:docMk/>
          <pc:sldMk cId="2837681177" sldId="1962"/>
        </pc:sldMkLst>
        <pc:spChg chg="mod">
          <ac:chgData name="Megan Faller" userId="9d1e07f7-a773-4974-a6b0-b3caef776a66" providerId="ADAL" clId="{0E1A494C-2B6E-4E58-A8B6-F363D05449B1}" dt="2022-09-28T16:21:53.289" v="1904" actId="207"/>
          <ac:spMkLst>
            <pc:docMk/>
            <pc:sldMk cId="2837681177" sldId="1962"/>
            <ac:spMk id="3" creationId="{4615EF8C-5D6B-BE80-8A91-78A2A000EFE0}"/>
          </ac:spMkLst>
        </pc:spChg>
        <pc:spChg chg="mod">
          <ac:chgData name="Megan Faller" userId="9d1e07f7-a773-4974-a6b0-b3caef776a66" providerId="ADAL" clId="{0E1A494C-2B6E-4E58-A8B6-F363D05449B1}" dt="2022-09-28T16:23:07.433" v="1911" actId="12"/>
          <ac:spMkLst>
            <pc:docMk/>
            <pc:sldMk cId="2837681177" sldId="1962"/>
            <ac:spMk id="12" creationId="{B2E23502-6C72-2BB5-B585-527282E7CB40}"/>
          </ac:spMkLst>
        </pc:spChg>
        <pc:spChg chg="mod">
          <ac:chgData name="Megan Faller" userId="9d1e07f7-a773-4974-a6b0-b3caef776a66" providerId="ADAL" clId="{0E1A494C-2B6E-4E58-A8B6-F363D05449B1}" dt="2022-09-28T16:22:02.581" v="1906" actId="207"/>
          <ac:spMkLst>
            <pc:docMk/>
            <pc:sldMk cId="2837681177" sldId="1962"/>
            <ac:spMk id="16" creationId="{1F3A89D7-C5A7-2EE1-6FFA-AC5A408283E3}"/>
          </ac:spMkLst>
        </pc:spChg>
        <pc:spChg chg="mod">
          <ac:chgData name="Megan Faller" userId="9d1e07f7-a773-4974-a6b0-b3caef776a66" providerId="ADAL" clId="{0E1A494C-2B6E-4E58-A8B6-F363D05449B1}" dt="2022-09-28T16:21:35.088" v="1903" actId="207"/>
          <ac:spMkLst>
            <pc:docMk/>
            <pc:sldMk cId="2837681177" sldId="1962"/>
            <ac:spMk id="17" creationId="{5D61F589-F91E-73C1-B4CD-BFDEBBDE8CF0}"/>
          </ac:spMkLst>
        </pc:spChg>
      </pc:sldChg>
      <pc:sldChg chg="modSp mod">
        <pc:chgData name="Megan Faller" userId="9d1e07f7-a773-4974-a6b0-b3caef776a66" providerId="ADAL" clId="{0E1A494C-2B6E-4E58-A8B6-F363D05449B1}" dt="2022-10-04T14:01:23.611" v="11822" actId="1076"/>
        <pc:sldMkLst>
          <pc:docMk/>
          <pc:sldMk cId="473404877" sldId="1963"/>
        </pc:sldMkLst>
        <pc:spChg chg="mod">
          <ac:chgData name="Megan Faller" userId="9d1e07f7-a773-4974-a6b0-b3caef776a66" providerId="ADAL" clId="{0E1A494C-2B6E-4E58-A8B6-F363D05449B1}" dt="2022-10-04T14:01:18.525" v="11820" actId="1076"/>
          <ac:spMkLst>
            <pc:docMk/>
            <pc:sldMk cId="473404877" sldId="1963"/>
            <ac:spMk id="2" creationId="{B41C4E49-2125-5A91-CF23-8BFA28806E4F}"/>
          </ac:spMkLst>
        </pc:spChg>
        <pc:spChg chg="mod">
          <ac:chgData name="Megan Faller" userId="9d1e07f7-a773-4974-a6b0-b3caef776a66" providerId="ADAL" clId="{0E1A494C-2B6E-4E58-A8B6-F363D05449B1}" dt="2022-10-04T14:01:20.950" v="11821" actId="1076"/>
          <ac:spMkLst>
            <pc:docMk/>
            <pc:sldMk cId="473404877" sldId="1963"/>
            <ac:spMk id="3" creationId="{E2BDCCFB-F713-35BB-F74F-17DFFBBC4961}"/>
          </ac:spMkLst>
        </pc:spChg>
        <pc:spChg chg="mod">
          <ac:chgData name="Megan Faller" userId="9d1e07f7-a773-4974-a6b0-b3caef776a66" providerId="ADAL" clId="{0E1A494C-2B6E-4E58-A8B6-F363D05449B1}" dt="2022-10-04T14:01:23.611" v="11822" actId="1076"/>
          <ac:spMkLst>
            <pc:docMk/>
            <pc:sldMk cId="473404877" sldId="1963"/>
            <ac:spMk id="6" creationId="{F033E7C5-1452-E02C-40B1-E8CCCE92D2D8}"/>
          </ac:spMkLst>
        </pc:spChg>
      </pc:sldChg>
      <pc:sldChg chg="delCm">
        <pc:chgData name="Megan Faller" userId="9d1e07f7-a773-4974-a6b0-b3caef776a66" providerId="ADAL" clId="{0E1A494C-2B6E-4E58-A8B6-F363D05449B1}" dt="2022-09-29T17:16:16.287" v="2654"/>
        <pc:sldMkLst>
          <pc:docMk/>
          <pc:sldMk cId="77416467" sldId="1964"/>
        </pc:sldMkLst>
      </pc:sldChg>
      <pc:sldChg chg="modNotesTx">
        <pc:chgData name="Megan Faller" userId="9d1e07f7-a773-4974-a6b0-b3caef776a66" providerId="ADAL" clId="{0E1A494C-2B6E-4E58-A8B6-F363D05449B1}" dt="2022-10-04T14:00:51.293" v="11818" actId="20577"/>
        <pc:sldMkLst>
          <pc:docMk/>
          <pc:sldMk cId="3578141691" sldId="1965"/>
        </pc:sldMkLst>
      </pc:sldChg>
      <pc:sldChg chg="modSp mod modNotesTx">
        <pc:chgData name="Megan Faller" userId="9d1e07f7-a773-4974-a6b0-b3caef776a66" providerId="ADAL" clId="{0E1A494C-2B6E-4E58-A8B6-F363D05449B1}" dt="2022-10-04T14:00:03.923" v="11815" actId="20577"/>
        <pc:sldMkLst>
          <pc:docMk/>
          <pc:sldMk cId="3536131723" sldId="1966"/>
        </pc:sldMkLst>
        <pc:spChg chg="mod">
          <ac:chgData name="Megan Faller" userId="9d1e07f7-a773-4974-a6b0-b3caef776a66" providerId="ADAL" clId="{0E1A494C-2B6E-4E58-A8B6-F363D05449B1}" dt="2022-09-28T16:26:38.935" v="2053" actId="1076"/>
          <ac:spMkLst>
            <pc:docMk/>
            <pc:sldMk cId="3536131723" sldId="1966"/>
            <ac:spMk id="2" creationId="{8E84991C-A1FE-630F-9A7A-2B25322FD42C}"/>
          </ac:spMkLst>
        </pc:spChg>
      </pc:sldChg>
      <pc:sldChg chg="addSp delSp modSp mod delCm modCm modNotesTx">
        <pc:chgData name="Megan Faller" userId="9d1e07f7-a773-4974-a6b0-b3caef776a66" providerId="ADAL" clId="{0E1A494C-2B6E-4E58-A8B6-F363D05449B1}" dt="2022-10-03T19:53:55.203" v="9779"/>
        <pc:sldMkLst>
          <pc:docMk/>
          <pc:sldMk cId="2413919758" sldId="1967"/>
        </pc:sldMkLst>
        <pc:spChg chg="mod">
          <ac:chgData name="Megan Faller" userId="9d1e07f7-a773-4974-a6b0-b3caef776a66" providerId="ADAL" clId="{0E1A494C-2B6E-4E58-A8B6-F363D05449B1}" dt="2022-09-28T18:26:04.745" v="2210"/>
          <ac:spMkLst>
            <pc:docMk/>
            <pc:sldMk cId="2413919758" sldId="1967"/>
            <ac:spMk id="2" creationId="{778738D8-C7EF-46C8-A7B9-17F4211388DB}"/>
          </ac:spMkLst>
        </pc:spChg>
        <pc:spChg chg="add del mod">
          <ac:chgData name="Megan Faller" userId="9d1e07f7-a773-4974-a6b0-b3caef776a66" providerId="ADAL" clId="{0E1A494C-2B6E-4E58-A8B6-F363D05449B1}" dt="2022-09-28T16:10:13.822" v="1836"/>
          <ac:spMkLst>
            <pc:docMk/>
            <pc:sldMk cId="2413919758" sldId="1967"/>
            <ac:spMk id="7" creationId="{30533C67-B33B-5A70-ECC6-07FA9DDEA775}"/>
          </ac:spMkLst>
        </pc:spChg>
        <pc:spChg chg="add del mod">
          <ac:chgData name="Megan Faller" userId="9d1e07f7-a773-4974-a6b0-b3caef776a66" providerId="ADAL" clId="{0E1A494C-2B6E-4E58-A8B6-F363D05449B1}" dt="2022-09-28T16:08:11.087" v="1803" actId="478"/>
          <ac:spMkLst>
            <pc:docMk/>
            <pc:sldMk cId="2413919758" sldId="1967"/>
            <ac:spMk id="8" creationId="{89EDBD04-11E5-1199-F152-72B7D46BF953}"/>
          </ac:spMkLst>
        </pc:spChg>
        <pc:spChg chg="mod">
          <ac:chgData name="Megan Faller" userId="9d1e07f7-a773-4974-a6b0-b3caef776a66" providerId="ADAL" clId="{0E1A494C-2B6E-4E58-A8B6-F363D05449B1}" dt="2022-09-28T16:09:01.895" v="1822"/>
          <ac:spMkLst>
            <pc:docMk/>
            <pc:sldMk cId="2413919758" sldId="1967"/>
            <ac:spMk id="12" creationId="{96B3C208-59E5-4E27-F4B4-5B54D997D729}"/>
          </ac:spMkLst>
        </pc:spChg>
        <pc:spChg chg="mod">
          <ac:chgData name="Megan Faller" userId="9d1e07f7-a773-4974-a6b0-b3caef776a66" providerId="ADAL" clId="{0E1A494C-2B6E-4E58-A8B6-F363D05449B1}" dt="2022-09-28T16:09:31.324" v="1827" actId="122"/>
          <ac:spMkLst>
            <pc:docMk/>
            <pc:sldMk cId="2413919758" sldId="1967"/>
            <ac:spMk id="13" creationId="{B17DE193-1FDD-2E4E-4E87-B180FAE22304}"/>
          </ac:spMkLst>
        </pc:spChg>
        <pc:spChg chg="mod">
          <ac:chgData name="Megan Faller" userId="9d1e07f7-a773-4974-a6b0-b3caef776a66" providerId="ADAL" clId="{0E1A494C-2B6E-4E58-A8B6-F363D05449B1}" dt="2022-09-28T16:08:17.624" v="1817" actId="20577"/>
          <ac:spMkLst>
            <pc:docMk/>
            <pc:sldMk cId="2413919758" sldId="1967"/>
            <ac:spMk id="15" creationId="{AF37B7DD-0B0B-9854-BB35-651B17F2332E}"/>
          </ac:spMkLst>
        </pc:spChg>
        <pc:grpChg chg="del">
          <ac:chgData name="Megan Faller" userId="9d1e07f7-a773-4974-a6b0-b3caef776a66" providerId="ADAL" clId="{0E1A494C-2B6E-4E58-A8B6-F363D05449B1}" dt="2022-09-28T15:45:56.096" v="1719" actId="478"/>
          <ac:grpSpMkLst>
            <pc:docMk/>
            <pc:sldMk cId="2413919758" sldId="1967"/>
            <ac:grpSpMk id="5" creationId="{5E989D8C-EA3D-215C-9923-7438BDC68EA4}"/>
          </ac:grpSpMkLst>
        </pc:grpChg>
        <pc:grpChg chg="mod">
          <ac:chgData name="Megan Faller" userId="9d1e07f7-a773-4974-a6b0-b3caef776a66" providerId="ADAL" clId="{0E1A494C-2B6E-4E58-A8B6-F363D05449B1}" dt="2022-09-28T16:10:08.468" v="1833" actId="1076"/>
          <ac:grpSpMkLst>
            <pc:docMk/>
            <pc:sldMk cId="2413919758" sldId="1967"/>
            <ac:grpSpMk id="9" creationId="{4DE08F50-B812-A0DB-7611-63DBBAF16C84}"/>
          </ac:grpSpMkLst>
        </pc:grpChg>
        <pc:grpChg chg="mod">
          <ac:chgData name="Megan Faller" userId="9d1e07f7-a773-4974-a6b0-b3caef776a66" providerId="ADAL" clId="{0E1A494C-2B6E-4E58-A8B6-F363D05449B1}" dt="2022-09-28T16:10:19.636" v="1837" actId="1076"/>
          <ac:grpSpMkLst>
            <pc:docMk/>
            <pc:sldMk cId="2413919758" sldId="1967"/>
            <ac:grpSpMk id="10" creationId="{24FE5F20-1B5D-4135-B8BB-B26B4DCA4198}"/>
          </ac:grpSpMkLst>
        </pc:grpChg>
        <pc:grpChg chg="add mod">
          <ac:chgData name="Megan Faller" userId="9d1e07f7-a773-4974-a6b0-b3caef776a66" providerId="ADAL" clId="{0E1A494C-2B6E-4E58-A8B6-F363D05449B1}" dt="2022-09-28T16:10:05.778" v="1832" actId="1076"/>
          <ac:grpSpMkLst>
            <pc:docMk/>
            <pc:sldMk cId="2413919758" sldId="1967"/>
            <ac:grpSpMk id="11" creationId="{31AF90B0-A0F6-4B87-82CA-4DCA4EADA1D6}"/>
          </ac:grpSpMkLst>
        </pc:grpChg>
        <pc:picChg chg="del">
          <ac:chgData name="Megan Faller" userId="9d1e07f7-a773-4974-a6b0-b3caef776a66" providerId="ADAL" clId="{0E1A494C-2B6E-4E58-A8B6-F363D05449B1}" dt="2022-09-28T15:45:59.006" v="1720" actId="478"/>
          <ac:picMkLst>
            <pc:docMk/>
            <pc:sldMk cId="2413919758" sldId="1967"/>
            <ac:picMk id="3" creationId="{929D4854-E513-827A-17B3-F5E8274B7958}"/>
          </ac:picMkLst>
        </pc:picChg>
        <pc:picChg chg="mod">
          <ac:chgData name="Megan Faller" userId="9d1e07f7-a773-4974-a6b0-b3caef776a66" providerId="ADAL" clId="{0E1A494C-2B6E-4E58-A8B6-F363D05449B1}" dt="2022-09-28T16:17:09.481" v="1853" actId="1076"/>
          <ac:picMkLst>
            <pc:docMk/>
            <pc:sldMk cId="2413919758" sldId="1967"/>
            <ac:picMk id="6" creationId="{538F14FD-A0D6-4CEF-B80F-F13E53F9871E}"/>
          </ac:picMkLst>
        </pc:picChg>
      </pc:sldChg>
      <pc:sldChg chg="modSp mod delCm modNotesTx">
        <pc:chgData name="Megan Faller" userId="9d1e07f7-a773-4974-a6b0-b3caef776a66" providerId="ADAL" clId="{0E1A494C-2B6E-4E58-A8B6-F363D05449B1}" dt="2022-10-03T18:50:14.492" v="6454"/>
        <pc:sldMkLst>
          <pc:docMk/>
          <pc:sldMk cId="832399131" sldId="1968"/>
        </pc:sldMkLst>
        <pc:spChg chg="mod">
          <ac:chgData name="Megan Faller" userId="9d1e07f7-a773-4974-a6b0-b3caef776a66" providerId="ADAL" clId="{0E1A494C-2B6E-4E58-A8B6-F363D05449B1}" dt="2022-09-28T15:45:17.823" v="1717" actId="20577"/>
          <ac:spMkLst>
            <pc:docMk/>
            <pc:sldMk cId="832399131" sldId="1968"/>
            <ac:spMk id="2" creationId="{0636F428-B96B-FC81-B0EC-4D8EBFACB876}"/>
          </ac:spMkLst>
        </pc:spChg>
        <pc:spChg chg="mod">
          <ac:chgData name="Megan Faller" userId="9d1e07f7-a773-4974-a6b0-b3caef776a66" providerId="ADAL" clId="{0E1A494C-2B6E-4E58-A8B6-F363D05449B1}" dt="2022-09-28T15:24:22.203" v="950" actId="1076"/>
          <ac:spMkLst>
            <pc:docMk/>
            <pc:sldMk cId="832399131" sldId="1968"/>
            <ac:spMk id="9" creationId="{22722BD2-097A-3252-D060-D4CC99DCC968}"/>
          </ac:spMkLst>
        </pc:spChg>
      </pc:sldChg>
      <pc:sldChg chg="addSp delSp modSp mod addCm delCm modNotesTx">
        <pc:chgData name="Megan Faller" userId="9d1e07f7-a773-4974-a6b0-b3caef776a66" providerId="ADAL" clId="{0E1A494C-2B6E-4E58-A8B6-F363D05449B1}" dt="2022-10-03T17:40:00.756" v="4707" actId="20577"/>
        <pc:sldMkLst>
          <pc:docMk/>
          <pc:sldMk cId="1634212240" sldId="1969"/>
        </pc:sldMkLst>
        <pc:spChg chg="mod">
          <ac:chgData name="Megan Faller" userId="9d1e07f7-a773-4974-a6b0-b3caef776a66" providerId="ADAL" clId="{0E1A494C-2B6E-4E58-A8B6-F363D05449B1}" dt="2022-09-28T15:33:39.910" v="1054" actId="1076"/>
          <ac:spMkLst>
            <pc:docMk/>
            <pc:sldMk cId="1634212240" sldId="1969"/>
            <ac:spMk id="2" creationId="{A37E4A1A-87F3-4F48-BDD5-AD0CFD358AAE}"/>
          </ac:spMkLst>
        </pc:spChg>
        <pc:spChg chg="add del mod">
          <ac:chgData name="Megan Faller" userId="9d1e07f7-a773-4974-a6b0-b3caef776a66" providerId="ADAL" clId="{0E1A494C-2B6E-4E58-A8B6-F363D05449B1}" dt="2022-09-28T15:33:23.885" v="1049" actId="478"/>
          <ac:spMkLst>
            <pc:docMk/>
            <pc:sldMk cId="1634212240" sldId="1969"/>
            <ac:spMk id="3" creationId="{C31C1A28-9F67-D7CD-CCD6-B7833D26DCC8}"/>
          </ac:spMkLst>
        </pc:spChg>
      </pc:sldChg>
      <pc:sldChg chg="modSp delCm modNotesTx">
        <pc:chgData name="Megan Faller" userId="9d1e07f7-a773-4974-a6b0-b3caef776a66" providerId="ADAL" clId="{0E1A494C-2B6E-4E58-A8B6-F363D05449B1}" dt="2022-10-03T17:38:27.344" v="4575" actId="33524"/>
        <pc:sldMkLst>
          <pc:docMk/>
          <pc:sldMk cId="126161055" sldId="1970"/>
        </pc:sldMkLst>
        <pc:graphicFrameChg chg="mod">
          <ac:chgData name="Megan Faller" userId="9d1e07f7-a773-4974-a6b0-b3caef776a66" providerId="ADAL" clId="{0E1A494C-2B6E-4E58-A8B6-F363D05449B1}" dt="2022-09-28T15:30:06.379" v="1019" actId="207"/>
          <ac:graphicFrameMkLst>
            <pc:docMk/>
            <pc:sldMk cId="126161055" sldId="1970"/>
            <ac:graphicFrameMk id="12" creationId="{CA54405E-B4C5-E4AB-4CB2-BAF19A121029}"/>
          </ac:graphicFrameMkLst>
        </pc:graphicFrameChg>
      </pc:sldChg>
      <pc:sldChg chg="modNotesTx">
        <pc:chgData name="Megan Faller" userId="9d1e07f7-a773-4974-a6b0-b3caef776a66" providerId="ADAL" clId="{0E1A494C-2B6E-4E58-A8B6-F363D05449B1}" dt="2022-10-03T17:38:17.667" v="4574" actId="20577"/>
        <pc:sldMkLst>
          <pc:docMk/>
          <pc:sldMk cId="6490919" sldId="1971"/>
        </pc:sldMkLst>
      </pc:sldChg>
      <pc:sldChg chg="addCm delCm modNotesTx">
        <pc:chgData name="Megan Faller" userId="9d1e07f7-a773-4974-a6b0-b3caef776a66" providerId="ADAL" clId="{0E1A494C-2B6E-4E58-A8B6-F363D05449B1}" dt="2022-10-03T18:34:33.724" v="5694"/>
        <pc:sldMkLst>
          <pc:docMk/>
          <pc:sldMk cId="1428098821" sldId="1972"/>
        </pc:sldMkLst>
      </pc:sldChg>
      <pc:sldChg chg="delCm">
        <pc:chgData name="Megan Faller" userId="9d1e07f7-a773-4974-a6b0-b3caef776a66" providerId="ADAL" clId="{0E1A494C-2B6E-4E58-A8B6-F363D05449B1}" dt="2022-09-27T13:44:45.062" v="3"/>
        <pc:sldMkLst>
          <pc:docMk/>
          <pc:sldMk cId="2289063235" sldId="1974"/>
        </pc:sldMkLst>
      </pc:sldChg>
      <pc:sldChg chg="delCm">
        <pc:chgData name="Megan Faller" userId="9d1e07f7-a773-4974-a6b0-b3caef776a66" providerId="ADAL" clId="{0E1A494C-2B6E-4E58-A8B6-F363D05449B1}" dt="2022-09-29T17:11:40.381" v="2341"/>
        <pc:sldMkLst>
          <pc:docMk/>
          <pc:sldMk cId="2138118315" sldId="1975"/>
        </pc:sldMkLst>
      </pc:sldChg>
      <pc:sldChg chg="delCm modNotesTx">
        <pc:chgData name="Megan Faller" userId="9d1e07f7-a773-4974-a6b0-b3caef776a66" providerId="ADAL" clId="{0E1A494C-2B6E-4E58-A8B6-F363D05449B1}" dt="2022-10-03T18:07:55.946" v="5390" actId="20577"/>
        <pc:sldMkLst>
          <pc:docMk/>
          <pc:sldMk cId="2122035432" sldId="1976"/>
        </pc:sldMkLst>
      </pc:sldChg>
      <pc:sldChg chg="modSp mod addCm delCm modNotesTx">
        <pc:chgData name="Megan Faller" userId="9d1e07f7-a773-4974-a6b0-b3caef776a66" providerId="ADAL" clId="{0E1A494C-2B6E-4E58-A8B6-F363D05449B1}" dt="2022-10-03T18:32:33.143" v="5447" actId="20577"/>
        <pc:sldMkLst>
          <pc:docMk/>
          <pc:sldMk cId="1523451795" sldId="1977"/>
        </pc:sldMkLst>
        <pc:spChg chg="mod">
          <ac:chgData name="Megan Faller" userId="9d1e07f7-a773-4974-a6b0-b3caef776a66" providerId="ADAL" clId="{0E1A494C-2B6E-4E58-A8B6-F363D05449B1}" dt="2022-10-03T17:36:42.721" v="4379" actId="20577"/>
          <ac:spMkLst>
            <pc:docMk/>
            <pc:sldMk cId="1523451795" sldId="1977"/>
            <ac:spMk id="2" creationId="{B76D80CA-E79D-D6A8-978E-8631D09743EC}"/>
          </ac:spMkLst>
        </pc:spChg>
        <pc:spChg chg="mod">
          <ac:chgData name="Megan Faller" userId="9d1e07f7-a773-4974-a6b0-b3caef776a66" providerId="ADAL" clId="{0E1A494C-2B6E-4E58-A8B6-F363D05449B1}" dt="2022-09-28T14:52:21.640" v="190" actId="14100"/>
          <ac:spMkLst>
            <pc:docMk/>
            <pc:sldMk cId="1523451795" sldId="1977"/>
            <ac:spMk id="3" creationId="{55DB81C0-1E20-8304-FB6C-6C0D34620C13}"/>
          </ac:spMkLst>
        </pc:spChg>
      </pc:sldChg>
      <pc:sldChg chg="modNotesTx">
        <pc:chgData name="Megan Faller" userId="9d1e07f7-a773-4974-a6b0-b3caef776a66" providerId="ADAL" clId="{0E1A494C-2B6E-4E58-A8B6-F363D05449B1}" dt="2022-09-28T14:41:07.075" v="32" actId="20577"/>
        <pc:sldMkLst>
          <pc:docMk/>
          <pc:sldMk cId="1659708649" sldId="1979"/>
        </pc:sldMkLst>
      </pc:sldChg>
      <pc:sldChg chg="delCm modNotesTx">
        <pc:chgData name="Megan Faller" userId="9d1e07f7-a773-4974-a6b0-b3caef776a66" providerId="ADAL" clId="{0E1A494C-2B6E-4E58-A8B6-F363D05449B1}" dt="2022-10-05T13:30:34.760" v="21040" actId="20577"/>
        <pc:sldMkLst>
          <pc:docMk/>
          <pc:sldMk cId="1087823426" sldId="1983"/>
        </pc:sldMkLst>
      </pc:sldChg>
      <pc:sldChg chg="modSp mod modShow delCm modNotesTx">
        <pc:chgData name="Megan Faller" userId="9d1e07f7-a773-4974-a6b0-b3caef776a66" providerId="ADAL" clId="{0E1A494C-2B6E-4E58-A8B6-F363D05449B1}" dt="2022-10-04T16:26:59.234" v="17013" actId="20577"/>
        <pc:sldMkLst>
          <pc:docMk/>
          <pc:sldMk cId="458534745" sldId="1984"/>
        </pc:sldMkLst>
        <pc:spChg chg="mod">
          <ac:chgData name="Megan Faller" userId="9d1e07f7-a773-4974-a6b0-b3caef776a66" providerId="ADAL" clId="{0E1A494C-2B6E-4E58-A8B6-F363D05449B1}" dt="2022-10-04T16:25:37.244" v="16862" actId="20577"/>
          <ac:spMkLst>
            <pc:docMk/>
            <pc:sldMk cId="458534745" sldId="1984"/>
            <ac:spMk id="8" creationId="{9F220631-E242-F16C-A059-8867926B2C2C}"/>
          </ac:spMkLst>
        </pc:spChg>
      </pc:sldChg>
      <pc:sldChg chg="mod modShow modCm">
        <pc:chgData name="Megan Faller" userId="9d1e07f7-a773-4974-a6b0-b3caef776a66" providerId="ADAL" clId="{0E1A494C-2B6E-4E58-A8B6-F363D05449B1}" dt="2022-09-29T17:51:42.708" v="3174" actId="729"/>
        <pc:sldMkLst>
          <pc:docMk/>
          <pc:sldMk cId="1296840498" sldId="1984"/>
        </pc:sldMkLst>
      </pc:sldChg>
      <pc:sldChg chg="delCm modNotesTx">
        <pc:chgData name="Megan Faller" userId="9d1e07f7-a773-4974-a6b0-b3caef776a66" providerId="ADAL" clId="{0E1A494C-2B6E-4E58-A8B6-F363D05449B1}" dt="2022-10-04T21:11:51.770" v="18925" actId="20577"/>
        <pc:sldMkLst>
          <pc:docMk/>
          <pc:sldMk cId="181624362" sldId="1985"/>
        </pc:sldMkLst>
      </pc:sldChg>
      <pc:sldChg chg="modSp mod addCm delCm modCm modNotesTx">
        <pc:chgData name="Megan Faller" userId="9d1e07f7-a773-4974-a6b0-b3caef776a66" providerId="ADAL" clId="{0E1A494C-2B6E-4E58-A8B6-F363D05449B1}" dt="2022-10-05T13:12:47.332" v="19236"/>
        <pc:sldMkLst>
          <pc:docMk/>
          <pc:sldMk cId="3368011873" sldId="1987"/>
        </pc:sldMkLst>
        <pc:spChg chg="mod">
          <ac:chgData name="Megan Faller" userId="9d1e07f7-a773-4974-a6b0-b3caef776a66" providerId="ADAL" clId="{0E1A494C-2B6E-4E58-A8B6-F363D05449B1}" dt="2022-09-28T15:09:10.163" v="456" actId="1076"/>
          <ac:spMkLst>
            <pc:docMk/>
            <pc:sldMk cId="3368011873" sldId="1987"/>
            <ac:spMk id="2" creationId="{D7667EED-D753-7D78-C3F3-285D26BFF073}"/>
          </ac:spMkLst>
        </pc:spChg>
        <pc:spChg chg="mod">
          <ac:chgData name="Megan Faller" userId="9d1e07f7-a773-4974-a6b0-b3caef776a66" providerId="ADAL" clId="{0E1A494C-2B6E-4E58-A8B6-F363D05449B1}" dt="2022-09-28T15:09:06.775" v="455" actId="1076"/>
          <ac:spMkLst>
            <pc:docMk/>
            <pc:sldMk cId="3368011873" sldId="1987"/>
            <ac:spMk id="6" creationId="{C086D624-BC41-ABCE-695D-A8DB9C550F3D}"/>
          </ac:spMkLst>
        </pc:spChg>
        <pc:spChg chg="mod">
          <ac:chgData name="Megan Faller" userId="9d1e07f7-a773-4974-a6b0-b3caef776a66" providerId="ADAL" clId="{0E1A494C-2B6E-4E58-A8B6-F363D05449B1}" dt="2022-09-28T15:09:00.369" v="453" actId="1076"/>
          <ac:spMkLst>
            <pc:docMk/>
            <pc:sldMk cId="3368011873" sldId="1987"/>
            <ac:spMk id="7" creationId="{EB034F70-4A9E-CF18-538A-2B2A7D59A9C2}"/>
          </ac:spMkLst>
        </pc:spChg>
        <pc:spChg chg="mod">
          <ac:chgData name="Megan Faller" userId="9d1e07f7-a773-4974-a6b0-b3caef776a66" providerId="ADAL" clId="{0E1A494C-2B6E-4E58-A8B6-F363D05449B1}" dt="2022-09-28T15:09:00.369" v="453" actId="1076"/>
          <ac:spMkLst>
            <pc:docMk/>
            <pc:sldMk cId="3368011873" sldId="1987"/>
            <ac:spMk id="10" creationId="{815ADBAB-0ED0-F702-A7A8-60AE4557606E}"/>
          </ac:spMkLst>
        </pc:spChg>
        <pc:spChg chg="mod">
          <ac:chgData name="Megan Faller" userId="9d1e07f7-a773-4974-a6b0-b3caef776a66" providerId="ADAL" clId="{0E1A494C-2B6E-4E58-A8B6-F363D05449B1}" dt="2022-09-28T15:09:00.369" v="453" actId="1076"/>
          <ac:spMkLst>
            <pc:docMk/>
            <pc:sldMk cId="3368011873" sldId="1987"/>
            <ac:spMk id="11" creationId="{A8EE0177-086C-D1BB-C9C4-D82A356F8B10}"/>
          </ac:spMkLst>
        </pc:spChg>
        <pc:spChg chg="mod">
          <ac:chgData name="Megan Faller" userId="9d1e07f7-a773-4974-a6b0-b3caef776a66" providerId="ADAL" clId="{0E1A494C-2B6E-4E58-A8B6-F363D05449B1}" dt="2022-09-28T15:09:00.369" v="453" actId="1076"/>
          <ac:spMkLst>
            <pc:docMk/>
            <pc:sldMk cId="3368011873" sldId="1987"/>
            <ac:spMk id="12" creationId="{D13B49E1-5A71-F490-E1D3-57256030609C}"/>
          </ac:spMkLst>
        </pc:spChg>
        <pc:spChg chg="mod">
          <ac:chgData name="Megan Faller" userId="9d1e07f7-a773-4974-a6b0-b3caef776a66" providerId="ADAL" clId="{0E1A494C-2B6E-4E58-A8B6-F363D05449B1}" dt="2022-09-28T15:09:03.283" v="454" actId="1076"/>
          <ac:spMkLst>
            <pc:docMk/>
            <pc:sldMk cId="3368011873" sldId="1987"/>
            <ac:spMk id="13" creationId="{6F9FA05C-CFD9-DB6A-F988-10F0E8204AE7}"/>
          </ac:spMkLst>
        </pc:spChg>
        <pc:picChg chg="mod">
          <ac:chgData name="Megan Faller" userId="9d1e07f7-a773-4974-a6b0-b3caef776a66" providerId="ADAL" clId="{0E1A494C-2B6E-4E58-A8B6-F363D05449B1}" dt="2022-09-28T15:09:00.369" v="453" actId="1076"/>
          <ac:picMkLst>
            <pc:docMk/>
            <pc:sldMk cId="3368011873" sldId="1987"/>
            <ac:picMk id="19" creationId="{F667773C-27B2-48E0-CD88-046674FE97DA}"/>
          </ac:picMkLst>
        </pc:picChg>
        <pc:picChg chg="mod">
          <ac:chgData name="Megan Faller" userId="9d1e07f7-a773-4974-a6b0-b3caef776a66" providerId="ADAL" clId="{0E1A494C-2B6E-4E58-A8B6-F363D05449B1}" dt="2022-09-28T15:09:00.369" v="453" actId="1076"/>
          <ac:picMkLst>
            <pc:docMk/>
            <pc:sldMk cId="3368011873" sldId="1987"/>
            <ac:picMk id="23" creationId="{8A0BF85A-B680-D81B-863D-FE2792DB2F27}"/>
          </ac:picMkLst>
        </pc:picChg>
        <pc:picChg chg="mod">
          <ac:chgData name="Megan Faller" userId="9d1e07f7-a773-4974-a6b0-b3caef776a66" providerId="ADAL" clId="{0E1A494C-2B6E-4E58-A8B6-F363D05449B1}" dt="2022-09-28T15:09:00.369" v="453" actId="1076"/>
          <ac:picMkLst>
            <pc:docMk/>
            <pc:sldMk cId="3368011873" sldId="1987"/>
            <ac:picMk id="25" creationId="{1E3EEC98-A12A-3889-A43F-58BE3F4743D7}"/>
          </ac:picMkLst>
        </pc:picChg>
        <pc:picChg chg="mod">
          <ac:chgData name="Megan Faller" userId="9d1e07f7-a773-4974-a6b0-b3caef776a66" providerId="ADAL" clId="{0E1A494C-2B6E-4E58-A8B6-F363D05449B1}" dt="2022-09-28T15:09:00.369" v="453" actId="1076"/>
          <ac:picMkLst>
            <pc:docMk/>
            <pc:sldMk cId="3368011873" sldId="1987"/>
            <ac:picMk id="29" creationId="{DD76C013-DF66-3346-597F-82820A492D11}"/>
          </ac:picMkLst>
        </pc:picChg>
        <pc:picChg chg="mod">
          <ac:chgData name="Megan Faller" userId="9d1e07f7-a773-4974-a6b0-b3caef776a66" providerId="ADAL" clId="{0E1A494C-2B6E-4E58-A8B6-F363D05449B1}" dt="2022-09-28T15:09:00.369" v="453" actId="1076"/>
          <ac:picMkLst>
            <pc:docMk/>
            <pc:sldMk cId="3368011873" sldId="1987"/>
            <ac:picMk id="31" creationId="{7EFB063A-392D-A898-46E8-9BC682BBB6C5}"/>
          </ac:picMkLst>
        </pc:picChg>
        <pc:picChg chg="mod">
          <ac:chgData name="Megan Faller" userId="9d1e07f7-a773-4974-a6b0-b3caef776a66" providerId="ADAL" clId="{0E1A494C-2B6E-4E58-A8B6-F363D05449B1}" dt="2022-09-28T15:09:00.369" v="453" actId="1076"/>
          <ac:picMkLst>
            <pc:docMk/>
            <pc:sldMk cId="3368011873" sldId="1987"/>
            <ac:picMk id="33" creationId="{776E4FEB-E55E-7C2D-31E5-BF37EE32AA27}"/>
          </ac:picMkLst>
        </pc:picChg>
        <pc:picChg chg="mod">
          <ac:chgData name="Megan Faller" userId="9d1e07f7-a773-4974-a6b0-b3caef776a66" providerId="ADAL" clId="{0E1A494C-2B6E-4E58-A8B6-F363D05449B1}" dt="2022-09-28T15:09:00.369" v="453" actId="1076"/>
          <ac:picMkLst>
            <pc:docMk/>
            <pc:sldMk cId="3368011873" sldId="1987"/>
            <ac:picMk id="35" creationId="{D6970D06-619E-AB25-8B63-65D05C6F497F}"/>
          </ac:picMkLst>
        </pc:picChg>
        <pc:cxnChg chg="mod">
          <ac:chgData name="Megan Faller" userId="9d1e07f7-a773-4974-a6b0-b3caef776a66" providerId="ADAL" clId="{0E1A494C-2B6E-4E58-A8B6-F363D05449B1}" dt="2022-09-28T15:09:00.369" v="453" actId="1076"/>
          <ac:cxnSpMkLst>
            <pc:docMk/>
            <pc:sldMk cId="3368011873" sldId="1987"/>
            <ac:cxnSpMk id="5" creationId="{F3EC117F-64A9-A5F6-8BB6-23DD3FDCA1CA}"/>
          </ac:cxnSpMkLst>
        </pc:cxnChg>
      </pc:sldChg>
      <pc:sldChg chg="modSp mod addCm delCm modCm modNotesTx">
        <pc:chgData name="Megan Faller" userId="9d1e07f7-a773-4974-a6b0-b3caef776a66" providerId="ADAL" clId="{0E1A494C-2B6E-4E58-A8B6-F363D05449B1}" dt="2022-10-05T13:37:20.700" v="21784" actId="20577"/>
        <pc:sldMkLst>
          <pc:docMk/>
          <pc:sldMk cId="3711978300" sldId="1989"/>
        </pc:sldMkLst>
        <pc:spChg chg="mod">
          <ac:chgData name="Megan Faller" userId="9d1e07f7-a773-4974-a6b0-b3caef776a66" providerId="ADAL" clId="{0E1A494C-2B6E-4E58-A8B6-F363D05449B1}" dt="2022-10-05T13:36:39.510" v="21717" actId="27636"/>
          <ac:spMkLst>
            <pc:docMk/>
            <pc:sldMk cId="3711978300" sldId="1989"/>
            <ac:spMk id="3" creationId="{430D457E-F70B-4AB6-A148-AA88253DC566}"/>
          </ac:spMkLst>
        </pc:spChg>
      </pc:sldChg>
      <pc:sldChg chg="addSp delSp modSp mod delCm modNotesTx">
        <pc:chgData name="Megan Faller" userId="9d1e07f7-a773-4974-a6b0-b3caef776a66" providerId="ADAL" clId="{0E1A494C-2B6E-4E58-A8B6-F363D05449B1}" dt="2022-10-04T20:57:46.140" v="18273" actId="20577"/>
        <pc:sldMkLst>
          <pc:docMk/>
          <pc:sldMk cId="2310473141" sldId="1990"/>
        </pc:sldMkLst>
        <pc:spChg chg="mod">
          <ac:chgData name="Megan Faller" userId="9d1e07f7-a773-4974-a6b0-b3caef776a66" providerId="ADAL" clId="{0E1A494C-2B6E-4E58-A8B6-F363D05449B1}" dt="2022-10-04T20:52:21.093" v="17923"/>
          <ac:spMkLst>
            <pc:docMk/>
            <pc:sldMk cId="2310473141" sldId="1990"/>
            <ac:spMk id="2" creationId="{15ADFCAC-FE6F-F9F6-1AFA-5EBA41955CA8}"/>
          </ac:spMkLst>
        </pc:spChg>
        <pc:spChg chg="add del mod">
          <ac:chgData name="Megan Faller" userId="9d1e07f7-a773-4974-a6b0-b3caef776a66" providerId="ADAL" clId="{0E1A494C-2B6E-4E58-A8B6-F363D05449B1}" dt="2022-10-04T18:40:23.114" v="17689" actId="478"/>
          <ac:spMkLst>
            <pc:docMk/>
            <pc:sldMk cId="2310473141" sldId="1990"/>
            <ac:spMk id="7" creationId="{6491F132-3F36-7D4F-283F-496497291DC0}"/>
          </ac:spMkLst>
        </pc:spChg>
        <pc:spChg chg="add mod">
          <ac:chgData name="Megan Faller" userId="9d1e07f7-a773-4974-a6b0-b3caef776a66" providerId="ADAL" clId="{0E1A494C-2B6E-4E58-A8B6-F363D05449B1}" dt="2022-10-04T20:52:15.518" v="17920" actId="14100"/>
          <ac:spMkLst>
            <pc:docMk/>
            <pc:sldMk cId="2310473141" sldId="1990"/>
            <ac:spMk id="10" creationId="{39154270-9FCA-166F-7408-BE40F0C976C2}"/>
          </ac:spMkLst>
        </pc:spChg>
        <pc:picChg chg="add del mod">
          <ac:chgData name="Megan Faller" userId="9d1e07f7-a773-4974-a6b0-b3caef776a66" providerId="ADAL" clId="{0E1A494C-2B6E-4E58-A8B6-F363D05449B1}" dt="2022-10-04T18:40:37.972" v="17693" actId="478"/>
          <ac:picMkLst>
            <pc:docMk/>
            <pc:sldMk cId="2310473141" sldId="1990"/>
            <ac:picMk id="4" creationId="{C04BCB9F-5127-803D-E3FC-C3408CDB780D}"/>
          </ac:picMkLst>
        </pc:picChg>
        <pc:picChg chg="del">
          <ac:chgData name="Megan Faller" userId="9d1e07f7-a773-4974-a6b0-b3caef776a66" providerId="ADAL" clId="{0E1A494C-2B6E-4E58-A8B6-F363D05449B1}" dt="2022-10-04T18:40:19.811" v="17688" actId="478"/>
          <ac:picMkLst>
            <pc:docMk/>
            <pc:sldMk cId="2310473141" sldId="1990"/>
            <ac:picMk id="5" creationId="{EAAA4B47-C136-FD1B-37D0-7D3BF3357F66}"/>
          </ac:picMkLst>
        </pc:picChg>
        <pc:picChg chg="add del mod">
          <ac:chgData name="Megan Faller" userId="9d1e07f7-a773-4974-a6b0-b3caef776a66" providerId="ADAL" clId="{0E1A494C-2B6E-4E58-A8B6-F363D05449B1}" dt="2022-10-04T18:42:33.500" v="17700" actId="478"/>
          <ac:picMkLst>
            <pc:docMk/>
            <pc:sldMk cId="2310473141" sldId="1990"/>
            <ac:picMk id="9" creationId="{84779F5D-63FC-2747-CBA2-8D6948C9EEE3}"/>
          </ac:picMkLst>
        </pc:picChg>
      </pc:sldChg>
      <pc:sldChg chg="addSp delSp modSp new del mod addCm modCm">
        <pc:chgData name="Megan Faller" userId="9d1e07f7-a773-4974-a6b0-b3caef776a66" providerId="ADAL" clId="{0E1A494C-2B6E-4E58-A8B6-F363D05449B1}" dt="2022-10-03T15:58:17.501" v="4041" actId="2696"/>
        <pc:sldMkLst>
          <pc:docMk/>
          <pc:sldMk cId="2392317702" sldId="1991"/>
        </pc:sldMkLst>
        <pc:spChg chg="del mod topLvl">
          <ac:chgData name="Megan Faller" userId="9d1e07f7-a773-4974-a6b0-b3caef776a66" providerId="ADAL" clId="{0E1A494C-2B6E-4E58-A8B6-F363D05449B1}" dt="2022-09-29T17:25:52.157" v="2758" actId="478"/>
          <ac:spMkLst>
            <pc:docMk/>
            <pc:sldMk cId="2392317702" sldId="1991"/>
            <ac:spMk id="3" creationId="{D62D62B6-C980-CAEB-93D8-7C1977C176ED}"/>
          </ac:spMkLst>
        </pc:spChg>
        <pc:spChg chg="del mod topLvl">
          <ac:chgData name="Megan Faller" userId="9d1e07f7-a773-4974-a6b0-b3caef776a66" providerId="ADAL" clId="{0E1A494C-2B6E-4E58-A8B6-F363D05449B1}" dt="2022-09-29T17:25:50.877" v="2757" actId="478"/>
          <ac:spMkLst>
            <pc:docMk/>
            <pc:sldMk cId="2392317702" sldId="1991"/>
            <ac:spMk id="4" creationId="{B2C1296C-B768-63D6-E2A2-7BA53708B917}"/>
          </ac:spMkLst>
        </pc:spChg>
        <pc:spChg chg="add mod">
          <ac:chgData name="Megan Faller" userId="9d1e07f7-a773-4974-a6b0-b3caef776a66" providerId="ADAL" clId="{0E1A494C-2B6E-4E58-A8B6-F363D05449B1}" dt="2022-10-03T15:57:04.473" v="4035" actId="20577"/>
          <ac:spMkLst>
            <pc:docMk/>
            <pc:sldMk cId="2392317702" sldId="1991"/>
            <ac:spMk id="5" creationId="{B0A833DD-B6C6-30AA-C8F0-46CBA47B6C84}"/>
          </ac:spMkLst>
        </pc:spChg>
        <pc:spChg chg="add del mod">
          <ac:chgData name="Megan Faller" userId="9d1e07f7-a773-4974-a6b0-b3caef776a66" providerId="ADAL" clId="{0E1A494C-2B6E-4E58-A8B6-F363D05449B1}" dt="2022-09-29T17:37:27.874" v="3096" actId="478"/>
          <ac:spMkLst>
            <pc:docMk/>
            <pc:sldMk cId="2392317702" sldId="1991"/>
            <ac:spMk id="6" creationId="{690836A2-D7B4-B40A-F63B-34BF13FF1DC3}"/>
          </ac:spMkLst>
        </pc:spChg>
        <pc:grpChg chg="add del mod">
          <ac:chgData name="Megan Faller" userId="9d1e07f7-a773-4974-a6b0-b3caef776a66" providerId="ADAL" clId="{0E1A494C-2B6E-4E58-A8B6-F363D05449B1}" dt="2022-09-29T17:25:50.877" v="2757" actId="478"/>
          <ac:grpSpMkLst>
            <pc:docMk/>
            <pc:sldMk cId="2392317702" sldId="1991"/>
            <ac:grpSpMk id="2" creationId="{628BA5A2-A45F-30AB-353A-FC6A6E8953B9}"/>
          </ac:grpSpMkLst>
        </pc:grpChg>
      </pc:sldChg>
      <pc:sldChg chg="addCm delCm modCm modNotesTx">
        <pc:chgData name="Megan Faller" userId="9d1e07f7-a773-4974-a6b0-b3caef776a66" providerId="ADAL" clId="{0E1A494C-2B6E-4E58-A8B6-F363D05449B1}" dt="2022-10-04T14:14:26.835" v="13308" actId="20577"/>
        <pc:sldMkLst>
          <pc:docMk/>
          <pc:sldMk cId="739485511" sldId="1992"/>
        </pc:sldMkLst>
      </pc:sldChg>
      <pc:sldChg chg="modSp add mod ord addCm delCm modCm modNotesTx">
        <pc:chgData name="Megan Faller" userId="9d1e07f7-a773-4974-a6b0-b3caef776a66" providerId="ADAL" clId="{0E1A494C-2B6E-4E58-A8B6-F363D05449B1}" dt="2022-10-04T13:56:43.195" v="11568" actId="20577"/>
        <pc:sldMkLst>
          <pc:docMk/>
          <pc:sldMk cId="3803020568" sldId="1993"/>
        </pc:sldMkLst>
        <pc:spChg chg="mod">
          <ac:chgData name="Megan Faller" userId="9d1e07f7-a773-4974-a6b0-b3caef776a66" providerId="ADAL" clId="{0E1A494C-2B6E-4E58-A8B6-F363D05449B1}" dt="2022-10-03T20:32:42.287" v="10437" actId="20577"/>
          <ac:spMkLst>
            <pc:docMk/>
            <pc:sldMk cId="3803020568" sldId="1993"/>
            <ac:spMk id="8" creationId="{9F220631-E242-F16C-A059-8867926B2C2C}"/>
          </ac:spMkLst>
        </pc:spChg>
      </pc:sldChg>
    </pc:docChg>
  </pc:docChgLst>
  <pc:docChgLst>
    <pc:chgData name="Megan Faller" userId="9d1e07f7-a773-4974-a6b0-b3caef776a66" providerId="ADAL" clId="{E89A1D6F-27A0-4C34-BCED-50484010ADD6}"/>
    <pc:docChg chg="modSld">
      <pc:chgData name="Megan Faller" userId="9d1e07f7-a773-4974-a6b0-b3caef776a66" providerId="ADAL" clId="{E89A1D6F-27A0-4C34-BCED-50484010ADD6}" dt="2024-03-06T20:41:05.625" v="1" actId="1076"/>
      <pc:docMkLst>
        <pc:docMk/>
      </pc:docMkLst>
      <pc:sldChg chg="modSp mod">
        <pc:chgData name="Megan Faller" userId="9d1e07f7-a773-4974-a6b0-b3caef776a66" providerId="ADAL" clId="{E89A1D6F-27A0-4C34-BCED-50484010ADD6}" dt="2024-03-06T20:41:05.625" v="1" actId="1076"/>
        <pc:sldMkLst>
          <pc:docMk/>
          <pc:sldMk cId="3803020568" sldId="1993"/>
        </pc:sldMkLst>
        <pc:spChg chg="mod">
          <ac:chgData name="Megan Faller" userId="9d1e07f7-a773-4974-a6b0-b3caef776a66" providerId="ADAL" clId="{E89A1D6F-27A0-4C34-BCED-50484010ADD6}" dt="2024-03-06T20:41:05.625" v="1" actId="1076"/>
          <ac:spMkLst>
            <pc:docMk/>
            <pc:sldMk cId="3803020568" sldId="1993"/>
            <ac:spMk id="4" creationId="{3B3D4FAD-DB47-4ECB-B9B0-A0BC8114DA99}"/>
          </ac:spMkLst>
        </pc:spChg>
      </pc:sldChg>
    </pc:docChg>
  </pc:docChgLst>
  <pc:docChgLst>
    <pc:chgData name="Erica Goodman" userId="a8a6b33f-44b3-46a1-9242-303f6215a57c" providerId="ADAL" clId="{ABEA2A95-E215-4210-A093-D6DB48C391C6}"/>
    <pc:docChg chg="undo custSel addSld delSld modSld sldOrd modSection modNotesMaster modHandout">
      <pc:chgData name="Erica Goodman" userId="a8a6b33f-44b3-46a1-9242-303f6215a57c" providerId="ADAL" clId="{ABEA2A95-E215-4210-A093-D6DB48C391C6}" dt="2022-10-03T16:00:45.811" v="19341"/>
      <pc:docMkLst>
        <pc:docMk/>
      </pc:docMkLst>
      <pc:sldChg chg="modNotes modNotesTx">
        <pc:chgData name="Erica Goodman" userId="a8a6b33f-44b3-46a1-9242-303f6215a57c" providerId="ADAL" clId="{ABEA2A95-E215-4210-A093-D6DB48C391C6}" dt="2022-09-27T13:36:51.846" v="17018" actId="313"/>
        <pc:sldMkLst>
          <pc:docMk/>
          <pc:sldMk cId="444607179" sldId="261"/>
        </pc:sldMkLst>
      </pc:sldChg>
      <pc:sldChg chg="modSp add modCm modNotesTx">
        <pc:chgData name="Erica Goodman" userId="a8a6b33f-44b3-46a1-9242-303f6215a57c" providerId="ADAL" clId="{ABEA2A95-E215-4210-A093-D6DB48C391C6}" dt="2022-09-30T20:39:53.689" v="18242"/>
        <pc:sldMkLst>
          <pc:docMk/>
          <pc:sldMk cId="2583075570" sldId="285"/>
        </pc:sldMkLst>
        <pc:graphicFrameChg chg="mod">
          <ac:chgData name="Erica Goodman" userId="a8a6b33f-44b3-46a1-9242-303f6215a57c" providerId="ADAL" clId="{ABEA2A95-E215-4210-A093-D6DB48C391C6}" dt="2022-09-25T23:01:59.170" v="4393" actId="16804"/>
          <ac:graphicFrameMkLst>
            <pc:docMk/>
            <pc:sldMk cId="2583075570" sldId="285"/>
            <ac:graphicFrameMk id="11" creationId="{31846DCF-B553-111A-9C42-09F23FB5982D}"/>
          </ac:graphicFrameMkLst>
        </pc:graphicFrameChg>
      </pc:sldChg>
      <pc:sldChg chg="del mod modShow modNotes">
        <pc:chgData name="Erica Goodman" userId="a8a6b33f-44b3-46a1-9242-303f6215a57c" providerId="ADAL" clId="{ABEA2A95-E215-4210-A093-D6DB48C391C6}" dt="2022-09-26T19:59:00.270" v="13646" actId="2696"/>
        <pc:sldMkLst>
          <pc:docMk/>
          <pc:sldMk cId="739485511" sldId="1432"/>
        </pc:sldMkLst>
      </pc:sldChg>
      <pc:sldChg chg="modSp mod modShow modNotesTx">
        <pc:chgData name="Erica Goodman" userId="a8a6b33f-44b3-46a1-9242-303f6215a57c" providerId="ADAL" clId="{ABEA2A95-E215-4210-A093-D6DB48C391C6}" dt="2022-09-27T13:20:17.399" v="17007" actId="20577"/>
        <pc:sldMkLst>
          <pc:docMk/>
          <pc:sldMk cId="3896799908" sldId="1432"/>
        </pc:sldMkLst>
        <pc:spChg chg="mod">
          <ac:chgData name="Erica Goodman" userId="a8a6b33f-44b3-46a1-9242-303f6215a57c" providerId="ADAL" clId="{ABEA2A95-E215-4210-A093-D6DB48C391C6}" dt="2022-09-26T20:28:50.655" v="15354" actId="1076"/>
          <ac:spMkLst>
            <pc:docMk/>
            <pc:sldMk cId="3896799908" sldId="1432"/>
            <ac:spMk id="2" creationId="{554E7CC3-3D95-45B9-8B51-87F177C77220}"/>
          </ac:spMkLst>
        </pc:spChg>
        <pc:spChg chg="mod">
          <ac:chgData name="Erica Goodman" userId="a8a6b33f-44b3-46a1-9242-303f6215a57c" providerId="ADAL" clId="{ABEA2A95-E215-4210-A093-D6DB48C391C6}" dt="2022-09-26T20:26:01.552" v="15253" actId="20577"/>
          <ac:spMkLst>
            <pc:docMk/>
            <pc:sldMk cId="3896799908" sldId="1432"/>
            <ac:spMk id="4" creationId="{7013F407-488D-19AD-AA9F-3C9F54AD0DE9}"/>
          </ac:spMkLst>
        </pc:spChg>
      </pc:sldChg>
      <pc:sldChg chg="delSp modSp add mod modNotesTx">
        <pc:chgData name="Erica Goodman" userId="a8a6b33f-44b3-46a1-9242-303f6215a57c" providerId="ADAL" clId="{ABEA2A95-E215-4210-A093-D6DB48C391C6}" dt="2022-09-26T18:31:54.456" v="9713" actId="207"/>
        <pc:sldMkLst>
          <pc:docMk/>
          <pc:sldMk cId="3743099034" sldId="1605"/>
        </pc:sldMkLst>
        <pc:spChg chg="del mod">
          <ac:chgData name="Erica Goodman" userId="a8a6b33f-44b3-46a1-9242-303f6215a57c" providerId="ADAL" clId="{ABEA2A95-E215-4210-A093-D6DB48C391C6}" dt="2022-09-26T17:39:21.781" v="7253" actId="478"/>
          <ac:spMkLst>
            <pc:docMk/>
            <pc:sldMk cId="3743099034" sldId="1605"/>
            <ac:spMk id="8" creationId="{0C1A9A2E-6822-4E6A-AEF9-D00C08A897EE}"/>
          </ac:spMkLst>
        </pc:spChg>
        <pc:spChg chg="mod">
          <ac:chgData name="Erica Goodman" userId="a8a6b33f-44b3-46a1-9242-303f6215a57c" providerId="ADAL" clId="{ABEA2A95-E215-4210-A093-D6DB48C391C6}" dt="2022-09-26T17:39:41.507" v="7286" actId="20577"/>
          <ac:spMkLst>
            <pc:docMk/>
            <pc:sldMk cId="3743099034" sldId="1605"/>
            <ac:spMk id="9" creationId="{6ACA8860-5EB5-4A9E-AF2B-9B8541680467}"/>
          </ac:spMkLst>
        </pc:spChg>
        <pc:spChg chg="del">
          <ac:chgData name="Erica Goodman" userId="a8a6b33f-44b3-46a1-9242-303f6215a57c" providerId="ADAL" clId="{ABEA2A95-E215-4210-A093-D6DB48C391C6}" dt="2022-09-26T17:38:18.506" v="7251" actId="478"/>
          <ac:spMkLst>
            <pc:docMk/>
            <pc:sldMk cId="3743099034" sldId="1605"/>
            <ac:spMk id="10" creationId="{A16816A5-E780-47F5-B1DB-32C07A5CB1FC}"/>
          </ac:spMkLst>
        </pc:spChg>
        <pc:spChg chg="mod">
          <ac:chgData name="Erica Goodman" userId="a8a6b33f-44b3-46a1-9242-303f6215a57c" providerId="ADAL" clId="{ABEA2A95-E215-4210-A093-D6DB48C391C6}" dt="2022-09-26T18:31:54.456" v="9713" actId="207"/>
          <ac:spMkLst>
            <pc:docMk/>
            <pc:sldMk cId="3743099034" sldId="1605"/>
            <ac:spMk id="12" creationId="{2EACD882-F2AB-CCE0-3644-02A29ECCF022}"/>
          </ac:spMkLst>
        </pc:spChg>
        <pc:spChg chg="del">
          <ac:chgData name="Erica Goodman" userId="a8a6b33f-44b3-46a1-9242-303f6215a57c" providerId="ADAL" clId="{ABEA2A95-E215-4210-A093-D6DB48C391C6}" dt="2022-09-26T17:38:18.506" v="7251" actId="478"/>
          <ac:spMkLst>
            <pc:docMk/>
            <pc:sldMk cId="3743099034" sldId="1605"/>
            <ac:spMk id="13" creationId="{68BF8AAD-DFB7-D4CF-81C4-27DAC0714D27}"/>
          </ac:spMkLst>
        </pc:spChg>
        <pc:picChg chg="del">
          <ac:chgData name="Erica Goodman" userId="a8a6b33f-44b3-46a1-9242-303f6215a57c" providerId="ADAL" clId="{ABEA2A95-E215-4210-A093-D6DB48C391C6}" dt="2022-09-26T17:38:18.506" v="7251" actId="478"/>
          <ac:picMkLst>
            <pc:docMk/>
            <pc:sldMk cId="3743099034" sldId="1605"/>
            <ac:picMk id="11" creationId="{BCB285E9-DD73-4112-B5E2-E4CF22382871}"/>
          </ac:picMkLst>
        </pc:picChg>
      </pc:sldChg>
      <pc:sldChg chg="addSp modSp add mod ord modNotesTx">
        <pc:chgData name="Erica Goodman" userId="a8a6b33f-44b3-46a1-9242-303f6215a57c" providerId="ADAL" clId="{ABEA2A95-E215-4210-A093-D6DB48C391C6}" dt="2022-09-30T18:33:13.543" v="18045" actId="20577"/>
        <pc:sldMkLst>
          <pc:docMk/>
          <pc:sldMk cId="3729975545" sldId="1701"/>
        </pc:sldMkLst>
        <pc:spChg chg="mod">
          <ac:chgData name="Erica Goodman" userId="a8a6b33f-44b3-46a1-9242-303f6215a57c" providerId="ADAL" clId="{ABEA2A95-E215-4210-A093-D6DB48C391C6}" dt="2022-09-26T18:12:49.756" v="8268" actId="1076"/>
          <ac:spMkLst>
            <pc:docMk/>
            <pc:sldMk cId="3729975545" sldId="1701"/>
            <ac:spMk id="3" creationId="{F729C284-591A-9B54-612E-2334133EEDAE}"/>
          </ac:spMkLst>
        </pc:spChg>
        <pc:spChg chg="mod">
          <ac:chgData name="Erica Goodman" userId="a8a6b33f-44b3-46a1-9242-303f6215a57c" providerId="ADAL" clId="{ABEA2A95-E215-4210-A093-D6DB48C391C6}" dt="2022-09-26T17:35:51.956" v="7227" actId="20577"/>
          <ac:spMkLst>
            <pc:docMk/>
            <pc:sldMk cId="3729975545" sldId="1701"/>
            <ac:spMk id="4" creationId="{2D49343E-6099-7F14-E2E2-EE489E5B3FAF}"/>
          </ac:spMkLst>
        </pc:spChg>
        <pc:spChg chg="add mod">
          <ac:chgData name="Erica Goodman" userId="a8a6b33f-44b3-46a1-9242-303f6215a57c" providerId="ADAL" clId="{ABEA2A95-E215-4210-A093-D6DB48C391C6}" dt="2022-09-26T18:12:53.801" v="8269" actId="1076"/>
          <ac:spMkLst>
            <pc:docMk/>
            <pc:sldMk cId="3729975545" sldId="1701"/>
            <ac:spMk id="5" creationId="{8D06A83E-10F7-5134-3036-1B086EED2DFE}"/>
          </ac:spMkLst>
        </pc:spChg>
        <pc:picChg chg="add mod">
          <ac:chgData name="Erica Goodman" userId="a8a6b33f-44b3-46a1-9242-303f6215a57c" providerId="ADAL" clId="{ABEA2A95-E215-4210-A093-D6DB48C391C6}" dt="2022-09-26T18:12:53.801" v="8269" actId="1076"/>
          <ac:picMkLst>
            <pc:docMk/>
            <pc:sldMk cId="3729975545" sldId="1701"/>
            <ac:picMk id="2" creationId="{10EEDE1E-9042-43CC-5834-483F7FCAE472}"/>
          </ac:picMkLst>
        </pc:picChg>
      </pc:sldChg>
      <pc:sldChg chg="modNotes">
        <pc:chgData name="Erica Goodman" userId="a8a6b33f-44b3-46a1-9242-303f6215a57c" providerId="ADAL" clId="{ABEA2A95-E215-4210-A093-D6DB48C391C6}" dt="2022-09-21T17:33:24.641" v="31"/>
        <pc:sldMkLst>
          <pc:docMk/>
          <pc:sldMk cId="1758762513" sldId="1782"/>
        </pc:sldMkLst>
      </pc:sldChg>
      <pc:sldChg chg="modSp add mod modNotesTx">
        <pc:chgData name="Erica Goodman" userId="a8a6b33f-44b3-46a1-9242-303f6215a57c" providerId="ADAL" clId="{ABEA2A95-E215-4210-A093-D6DB48C391C6}" dt="2022-09-26T18:34:42.829" v="9822" actId="20577"/>
        <pc:sldMkLst>
          <pc:docMk/>
          <pc:sldMk cId="1459667367" sldId="1797"/>
        </pc:sldMkLst>
        <pc:spChg chg="mod">
          <ac:chgData name="Erica Goodman" userId="a8a6b33f-44b3-46a1-9242-303f6215a57c" providerId="ADAL" clId="{ABEA2A95-E215-4210-A093-D6DB48C391C6}" dt="2022-09-26T17:52:25.989" v="7305" actId="20577"/>
          <ac:spMkLst>
            <pc:docMk/>
            <pc:sldMk cId="1459667367" sldId="1797"/>
            <ac:spMk id="4" creationId="{544BD425-2A8C-476C-904C-73470BE3062A}"/>
          </ac:spMkLst>
        </pc:spChg>
        <pc:graphicFrameChg chg="mod">
          <ac:chgData name="Erica Goodman" userId="a8a6b33f-44b3-46a1-9242-303f6215a57c" providerId="ADAL" clId="{ABEA2A95-E215-4210-A093-D6DB48C391C6}" dt="2022-09-26T18:34:42.829" v="9822" actId="20577"/>
          <ac:graphicFrameMkLst>
            <pc:docMk/>
            <pc:sldMk cId="1459667367" sldId="1797"/>
            <ac:graphicFrameMk id="7" creationId="{603E6706-E933-DDDB-352B-A726B8045D80}"/>
          </ac:graphicFrameMkLst>
        </pc:graphicFrameChg>
      </pc:sldChg>
      <pc:sldChg chg="addCm delCm modNotes modNotesTx">
        <pc:chgData name="Erica Goodman" userId="a8a6b33f-44b3-46a1-9242-303f6215a57c" providerId="ADAL" clId="{ABEA2A95-E215-4210-A093-D6DB48C391C6}" dt="2022-09-26T18:30:22.785" v="9706"/>
        <pc:sldMkLst>
          <pc:docMk/>
          <pc:sldMk cId="3036234058" sldId="1946"/>
        </pc:sldMkLst>
      </pc:sldChg>
      <pc:sldChg chg="modNotes">
        <pc:chgData name="Erica Goodman" userId="a8a6b33f-44b3-46a1-9242-303f6215a57c" providerId="ADAL" clId="{ABEA2A95-E215-4210-A093-D6DB48C391C6}" dt="2022-09-21T17:33:24.641" v="31"/>
        <pc:sldMkLst>
          <pc:docMk/>
          <pc:sldMk cId="2758268324" sldId="1947"/>
        </pc:sldMkLst>
      </pc:sldChg>
      <pc:sldChg chg="modNotes">
        <pc:chgData name="Erica Goodman" userId="a8a6b33f-44b3-46a1-9242-303f6215a57c" providerId="ADAL" clId="{ABEA2A95-E215-4210-A093-D6DB48C391C6}" dt="2022-09-21T17:33:24.641" v="31"/>
        <pc:sldMkLst>
          <pc:docMk/>
          <pc:sldMk cId="672046803" sldId="1949"/>
        </pc:sldMkLst>
      </pc:sldChg>
      <pc:sldChg chg="modSp mod addCm delCm modCm modNotes modNotesTx">
        <pc:chgData name="Erica Goodman" userId="a8a6b33f-44b3-46a1-9242-303f6215a57c" providerId="ADAL" clId="{ABEA2A95-E215-4210-A093-D6DB48C391C6}" dt="2022-09-27T14:08:28.372" v="17182"/>
        <pc:sldMkLst>
          <pc:docMk/>
          <pc:sldMk cId="3158549860" sldId="1950"/>
        </pc:sldMkLst>
        <pc:spChg chg="mod">
          <ac:chgData name="Erica Goodman" userId="a8a6b33f-44b3-46a1-9242-303f6215a57c" providerId="ADAL" clId="{ABEA2A95-E215-4210-A093-D6DB48C391C6}" dt="2022-09-26T20:48:13.455" v="16896" actId="20577"/>
          <ac:spMkLst>
            <pc:docMk/>
            <pc:sldMk cId="3158549860" sldId="1950"/>
            <ac:spMk id="3" creationId="{93B2B1C6-5D0E-5BCF-1E33-716505B4BE7D}"/>
          </ac:spMkLst>
        </pc:spChg>
      </pc:sldChg>
      <pc:sldChg chg="modSp mod addCm modNotes modNotesTx">
        <pc:chgData name="Erica Goodman" userId="a8a6b33f-44b3-46a1-9242-303f6215a57c" providerId="ADAL" clId="{ABEA2A95-E215-4210-A093-D6DB48C391C6}" dt="2022-09-27T14:07:20.897" v="17181" actId="313"/>
        <pc:sldMkLst>
          <pc:docMk/>
          <pc:sldMk cId="133651684" sldId="1952"/>
        </pc:sldMkLst>
        <pc:spChg chg="mod">
          <ac:chgData name="Erica Goodman" userId="a8a6b33f-44b3-46a1-9242-303f6215a57c" providerId="ADAL" clId="{ABEA2A95-E215-4210-A093-D6DB48C391C6}" dt="2022-09-26T00:10:34.945" v="6862" actId="1076"/>
          <ac:spMkLst>
            <pc:docMk/>
            <pc:sldMk cId="133651684" sldId="1952"/>
            <ac:spMk id="3" creationId="{E1DCE376-CE67-01C6-47EC-12AFC00D041B}"/>
          </ac:spMkLst>
        </pc:spChg>
      </pc:sldChg>
      <pc:sldChg chg="modSp mod modNotes modNotesTx">
        <pc:chgData name="Erica Goodman" userId="a8a6b33f-44b3-46a1-9242-303f6215a57c" providerId="ADAL" clId="{ABEA2A95-E215-4210-A093-D6DB48C391C6}" dt="2022-09-26T20:32:46.591" v="15592" actId="20577"/>
        <pc:sldMkLst>
          <pc:docMk/>
          <pc:sldMk cId="973099640" sldId="1953"/>
        </pc:sldMkLst>
        <pc:spChg chg="mod">
          <ac:chgData name="Erica Goodman" userId="a8a6b33f-44b3-46a1-9242-303f6215a57c" providerId="ADAL" clId="{ABEA2A95-E215-4210-A093-D6DB48C391C6}" dt="2022-09-26T20:32:46.591" v="15592" actId="20577"/>
          <ac:spMkLst>
            <pc:docMk/>
            <pc:sldMk cId="973099640" sldId="1953"/>
            <ac:spMk id="2" creationId="{9F2F83F6-96C5-4876-862A-45611FCC2113}"/>
          </ac:spMkLst>
        </pc:spChg>
        <pc:spChg chg="mod">
          <ac:chgData name="Erica Goodman" userId="a8a6b33f-44b3-46a1-9242-303f6215a57c" providerId="ADAL" clId="{ABEA2A95-E215-4210-A093-D6DB48C391C6}" dt="2022-09-26T20:26:18.351" v="15299" actId="20577"/>
          <ac:spMkLst>
            <pc:docMk/>
            <pc:sldMk cId="973099640" sldId="1953"/>
            <ac:spMk id="3" creationId="{DA02CC3C-884C-404D-8307-B500DEBB80FA}"/>
          </ac:spMkLst>
        </pc:spChg>
      </pc:sldChg>
      <pc:sldChg chg="del modCm modNotes">
        <pc:chgData name="Erica Goodman" userId="a8a6b33f-44b3-46a1-9242-303f6215a57c" providerId="ADAL" clId="{ABEA2A95-E215-4210-A093-D6DB48C391C6}" dt="2022-09-26T19:17:58.213" v="11865" actId="2696"/>
        <pc:sldMkLst>
          <pc:docMk/>
          <pc:sldMk cId="3226148634" sldId="1954"/>
        </pc:sldMkLst>
      </pc:sldChg>
      <pc:sldChg chg="addCm modNotes modNotesTx">
        <pc:chgData name="Erica Goodman" userId="a8a6b33f-44b3-46a1-9242-303f6215a57c" providerId="ADAL" clId="{ABEA2A95-E215-4210-A093-D6DB48C391C6}" dt="2022-09-27T13:19:25.040" v="16925"/>
        <pc:sldMkLst>
          <pc:docMk/>
          <pc:sldMk cId="1408660418" sldId="1955"/>
        </pc:sldMkLst>
      </pc:sldChg>
      <pc:sldChg chg="modCm modNotes modNotesTx">
        <pc:chgData name="Erica Goodman" userId="a8a6b33f-44b3-46a1-9242-303f6215a57c" providerId="ADAL" clId="{ABEA2A95-E215-4210-A093-D6DB48C391C6}" dt="2022-09-26T00:04:57.842" v="6773" actId="20577"/>
        <pc:sldMkLst>
          <pc:docMk/>
          <pc:sldMk cId="3560830200" sldId="1956"/>
        </pc:sldMkLst>
      </pc:sldChg>
      <pc:sldChg chg="modSp mod modCm modNotes modNotesTx">
        <pc:chgData name="Erica Goodman" userId="a8a6b33f-44b3-46a1-9242-303f6215a57c" providerId="ADAL" clId="{ABEA2A95-E215-4210-A093-D6DB48C391C6}" dt="2022-09-27T14:00:03.755" v="17034" actId="20577"/>
        <pc:sldMkLst>
          <pc:docMk/>
          <pc:sldMk cId="2410705208" sldId="1958"/>
        </pc:sldMkLst>
        <pc:spChg chg="mod">
          <ac:chgData name="Erica Goodman" userId="a8a6b33f-44b3-46a1-9242-303f6215a57c" providerId="ADAL" clId="{ABEA2A95-E215-4210-A093-D6DB48C391C6}" dt="2022-09-26T19:45:12.586" v="12981" actId="20577"/>
          <ac:spMkLst>
            <pc:docMk/>
            <pc:sldMk cId="2410705208" sldId="1958"/>
            <ac:spMk id="4" creationId="{60A590FA-D458-D619-9CA2-75F28B73D483}"/>
          </ac:spMkLst>
        </pc:spChg>
      </pc:sldChg>
      <pc:sldChg chg="del ord modNotes">
        <pc:chgData name="Erica Goodman" userId="a8a6b33f-44b3-46a1-9242-303f6215a57c" providerId="ADAL" clId="{ABEA2A95-E215-4210-A093-D6DB48C391C6}" dt="2022-09-25T23:32:12.270" v="5184" actId="2696"/>
        <pc:sldMkLst>
          <pc:docMk/>
          <pc:sldMk cId="1277011017" sldId="1959"/>
        </pc:sldMkLst>
      </pc:sldChg>
      <pc:sldChg chg="delSp modSp mod ord addCm modNotes modNotesTx">
        <pc:chgData name="Erica Goodman" userId="a8a6b33f-44b3-46a1-9242-303f6215a57c" providerId="ADAL" clId="{ABEA2A95-E215-4210-A093-D6DB48C391C6}" dt="2022-10-03T16:00:45.811" v="19341"/>
        <pc:sldMkLst>
          <pc:docMk/>
          <pc:sldMk cId="2642518472" sldId="1960"/>
        </pc:sldMkLst>
        <pc:spChg chg="mod">
          <ac:chgData name="Erica Goodman" userId="a8a6b33f-44b3-46a1-9242-303f6215a57c" providerId="ADAL" clId="{ABEA2A95-E215-4210-A093-D6DB48C391C6}" dt="2022-09-25T23:44:10.949" v="5797" actId="20577"/>
          <ac:spMkLst>
            <pc:docMk/>
            <pc:sldMk cId="2642518472" sldId="1960"/>
            <ac:spMk id="15" creationId="{68CCDE58-C8EB-3006-D833-AA337C1FA014}"/>
          </ac:spMkLst>
        </pc:spChg>
        <pc:spChg chg="mod">
          <ac:chgData name="Erica Goodman" userId="a8a6b33f-44b3-46a1-9242-303f6215a57c" providerId="ADAL" clId="{ABEA2A95-E215-4210-A093-D6DB48C391C6}" dt="2022-09-26T19:08:04.181" v="11340" actId="20577"/>
          <ac:spMkLst>
            <pc:docMk/>
            <pc:sldMk cId="2642518472" sldId="1960"/>
            <ac:spMk id="19" creationId="{40630B90-6AEA-84F6-17F2-969672B349AE}"/>
          </ac:spMkLst>
        </pc:spChg>
        <pc:grpChg chg="mod">
          <ac:chgData name="Erica Goodman" userId="a8a6b33f-44b3-46a1-9242-303f6215a57c" providerId="ADAL" clId="{ABEA2A95-E215-4210-A093-D6DB48C391C6}" dt="2022-09-25T23:46:08.927" v="5987" actId="1076"/>
          <ac:grpSpMkLst>
            <pc:docMk/>
            <pc:sldMk cId="2642518472" sldId="1960"/>
            <ac:grpSpMk id="7" creationId="{65BB0B7A-CF22-858B-3B7B-98BA5179E619}"/>
          </ac:grpSpMkLst>
        </pc:grpChg>
        <pc:grpChg chg="mod">
          <ac:chgData name="Erica Goodman" userId="a8a6b33f-44b3-46a1-9242-303f6215a57c" providerId="ADAL" clId="{ABEA2A95-E215-4210-A093-D6DB48C391C6}" dt="2022-09-25T23:46:08.927" v="5987" actId="1076"/>
          <ac:grpSpMkLst>
            <pc:docMk/>
            <pc:sldMk cId="2642518472" sldId="1960"/>
            <ac:grpSpMk id="8" creationId="{903697DA-BF26-3C1E-1721-8E508A7525D2}"/>
          </ac:grpSpMkLst>
        </pc:grpChg>
        <pc:grpChg chg="mod">
          <ac:chgData name="Erica Goodman" userId="a8a6b33f-44b3-46a1-9242-303f6215a57c" providerId="ADAL" clId="{ABEA2A95-E215-4210-A093-D6DB48C391C6}" dt="2022-09-25T23:46:08.927" v="5987" actId="1076"/>
          <ac:grpSpMkLst>
            <pc:docMk/>
            <pc:sldMk cId="2642518472" sldId="1960"/>
            <ac:grpSpMk id="9" creationId="{AC43DDF3-693D-0096-5CF7-47E158718C19}"/>
          </ac:grpSpMkLst>
        </pc:grpChg>
        <pc:grpChg chg="mod">
          <ac:chgData name="Erica Goodman" userId="a8a6b33f-44b3-46a1-9242-303f6215a57c" providerId="ADAL" clId="{ABEA2A95-E215-4210-A093-D6DB48C391C6}" dt="2022-09-25T23:46:08.927" v="5987" actId="1076"/>
          <ac:grpSpMkLst>
            <pc:docMk/>
            <pc:sldMk cId="2642518472" sldId="1960"/>
            <ac:grpSpMk id="10" creationId="{66E0283D-FF8B-BAEE-A5C5-8235E5C3D2D7}"/>
          </ac:grpSpMkLst>
        </pc:grpChg>
        <pc:grpChg chg="del">
          <ac:chgData name="Erica Goodman" userId="a8a6b33f-44b3-46a1-9242-303f6215a57c" providerId="ADAL" clId="{ABEA2A95-E215-4210-A093-D6DB48C391C6}" dt="2022-09-25T23:45:27.275" v="5983" actId="478"/>
          <ac:grpSpMkLst>
            <pc:docMk/>
            <pc:sldMk cId="2642518472" sldId="1960"/>
            <ac:grpSpMk id="11" creationId="{18B10123-F6F7-FE0D-1227-1F6926B06725}"/>
          </ac:grpSpMkLst>
        </pc:grpChg>
      </pc:sldChg>
      <pc:sldChg chg="ord addCm modCm modNotes modNotesTx">
        <pc:chgData name="Erica Goodman" userId="a8a6b33f-44b3-46a1-9242-303f6215a57c" providerId="ADAL" clId="{ABEA2A95-E215-4210-A093-D6DB48C391C6}" dt="2022-10-03T15:50:31.450" v="19241" actId="20577"/>
        <pc:sldMkLst>
          <pc:docMk/>
          <pc:sldMk cId="2986595472" sldId="1961"/>
        </pc:sldMkLst>
      </pc:sldChg>
      <pc:sldChg chg="addCm modCm modNotes modNotesTx">
        <pc:chgData name="Erica Goodman" userId="a8a6b33f-44b3-46a1-9242-303f6215a57c" providerId="ADAL" clId="{ABEA2A95-E215-4210-A093-D6DB48C391C6}" dt="2022-09-27T13:18:38.933" v="16924"/>
        <pc:sldMkLst>
          <pc:docMk/>
          <pc:sldMk cId="2837681177" sldId="1962"/>
        </pc:sldMkLst>
      </pc:sldChg>
      <pc:sldChg chg="modSp mod modNotes">
        <pc:chgData name="Erica Goodman" userId="a8a6b33f-44b3-46a1-9242-303f6215a57c" providerId="ADAL" clId="{ABEA2A95-E215-4210-A093-D6DB48C391C6}" dt="2022-09-27T13:18:27.352" v="16923" actId="20577"/>
        <pc:sldMkLst>
          <pc:docMk/>
          <pc:sldMk cId="473404877" sldId="1963"/>
        </pc:sldMkLst>
        <pc:spChg chg="mod">
          <ac:chgData name="Erica Goodman" userId="a8a6b33f-44b3-46a1-9242-303f6215a57c" providerId="ADAL" clId="{ABEA2A95-E215-4210-A093-D6DB48C391C6}" dt="2022-09-27T13:18:27.352" v="16923" actId="20577"/>
          <ac:spMkLst>
            <pc:docMk/>
            <pc:sldMk cId="473404877" sldId="1963"/>
            <ac:spMk id="2" creationId="{B41C4E49-2125-5A91-CF23-8BFA28806E4F}"/>
          </ac:spMkLst>
        </pc:spChg>
      </pc:sldChg>
      <pc:sldChg chg="modCm modNotes">
        <pc:chgData name="Erica Goodman" userId="a8a6b33f-44b3-46a1-9242-303f6215a57c" providerId="ADAL" clId="{ABEA2A95-E215-4210-A093-D6DB48C391C6}" dt="2022-09-27T13:18:11.368" v="16922"/>
        <pc:sldMkLst>
          <pc:docMk/>
          <pc:sldMk cId="77416467" sldId="1964"/>
        </pc:sldMkLst>
      </pc:sldChg>
      <pc:sldChg chg="modNotes">
        <pc:chgData name="Erica Goodman" userId="a8a6b33f-44b3-46a1-9242-303f6215a57c" providerId="ADAL" clId="{ABEA2A95-E215-4210-A093-D6DB48C391C6}" dt="2022-09-21T17:33:24.641" v="31"/>
        <pc:sldMkLst>
          <pc:docMk/>
          <pc:sldMk cId="3578141691" sldId="1965"/>
        </pc:sldMkLst>
      </pc:sldChg>
      <pc:sldChg chg="modNotes modNotesTx">
        <pc:chgData name="Erica Goodman" userId="a8a6b33f-44b3-46a1-9242-303f6215a57c" providerId="ADAL" clId="{ABEA2A95-E215-4210-A093-D6DB48C391C6}" dt="2022-09-26T19:16:46.373" v="11863" actId="20577"/>
        <pc:sldMkLst>
          <pc:docMk/>
          <pc:sldMk cId="3536131723" sldId="1966"/>
        </pc:sldMkLst>
      </pc:sldChg>
      <pc:sldChg chg="delSp modSp mod ord addCm modCm modNotes modNotesTx">
        <pc:chgData name="Erica Goodman" userId="a8a6b33f-44b3-46a1-9242-303f6215a57c" providerId="ADAL" clId="{ABEA2A95-E215-4210-A093-D6DB48C391C6}" dt="2022-10-03T15:56:56.452" v="19289"/>
        <pc:sldMkLst>
          <pc:docMk/>
          <pc:sldMk cId="2413919758" sldId="1967"/>
        </pc:sldMkLst>
        <pc:spChg chg="mod">
          <ac:chgData name="Erica Goodman" userId="a8a6b33f-44b3-46a1-9242-303f6215a57c" providerId="ADAL" clId="{ABEA2A95-E215-4210-A093-D6DB48C391C6}" dt="2022-10-03T15:55:57.536" v="19272" actId="20577"/>
          <ac:spMkLst>
            <pc:docMk/>
            <pc:sldMk cId="2413919758" sldId="1967"/>
            <ac:spMk id="13" creationId="{B17DE193-1FDD-2E4E-4E87-B180FAE22304}"/>
          </ac:spMkLst>
        </pc:spChg>
        <pc:spChg chg="mod">
          <ac:chgData name="Erica Goodman" userId="a8a6b33f-44b3-46a1-9242-303f6215a57c" providerId="ADAL" clId="{ABEA2A95-E215-4210-A093-D6DB48C391C6}" dt="2022-09-26T19:11:01.549" v="11486" actId="20577"/>
          <ac:spMkLst>
            <pc:docMk/>
            <pc:sldMk cId="2413919758" sldId="1967"/>
            <ac:spMk id="23" creationId="{668144D5-9ADF-45EB-A8BB-7F91CD8F5F0D}"/>
          </ac:spMkLst>
        </pc:spChg>
        <pc:grpChg chg="mod">
          <ac:chgData name="Erica Goodman" userId="a8a6b33f-44b3-46a1-9242-303f6215a57c" providerId="ADAL" clId="{ABEA2A95-E215-4210-A093-D6DB48C391C6}" dt="2022-09-25T23:37:54.534" v="5502" actId="1076"/>
          <ac:grpSpMkLst>
            <pc:docMk/>
            <pc:sldMk cId="2413919758" sldId="1967"/>
            <ac:grpSpMk id="9" creationId="{4DE08F50-B812-A0DB-7611-63DBBAF16C84}"/>
          </ac:grpSpMkLst>
        </pc:grpChg>
        <pc:grpChg chg="mod">
          <ac:chgData name="Erica Goodman" userId="a8a6b33f-44b3-46a1-9242-303f6215a57c" providerId="ADAL" clId="{ABEA2A95-E215-4210-A093-D6DB48C391C6}" dt="2022-09-25T23:38:02.063" v="5503" actId="1076"/>
          <ac:grpSpMkLst>
            <pc:docMk/>
            <pc:sldMk cId="2413919758" sldId="1967"/>
            <ac:grpSpMk id="10" creationId="{24FE5F20-1B5D-4135-B8BB-B26B4DCA4198}"/>
          </ac:grpSpMkLst>
        </pc:grpChg>
        <pc:grpChg chg="del">
          <ac:chgData name="Erica Goodman" userId="a8a6b33f-44b3-46a1-9242-303f6215a57c" providerId="ADAL" clId="{ABEA2A95-E215-4210-A093-D6DB48C391C6}" dt="2022-09-25T23:37:49.203" v="5501" actId="478"/>
          <ac:grpSpMkLst>
            <pc:docMk/>
            <pc:sldMk cId="2413919758" sldId="1967"/>
            <ac:grpSpMk id="11" creationId="{67BDE04A-75D7-72DF-3AB7-CEBFFBC7CB21}"/>
          </ac:grpSpMkLst>
        </pc:grpChg>
      </pc:sldChg>
      <pc:sldChg chg="modSp mod addCm modCm modNotes modNotesTx">
        <pc:chgData name="Erica Goodman" userId="a8a6b33f-44b3-46a1-9242-303f6215a57c" providerId="ADAL" clId="{ABEA2A95-E215-4210-A093-D6DB48C391C6}" dt="2022-10-03T15:59:32.331" v="19340"/>
        <pc:sldMkLst>
          <pc:docMk/>
          <pc:sldMk cId="832399131" sldId="1968"/>
        </pc:sldMkLst>
        <pc:spChg chg="mod">
          <ac:chgData name="Erica Goodman" userId="a8a6b33f-44b3-46a1-9242-303f6215a57c" providerId="ADAL" clId="{ABEA2A95-E215-4210-A093-D6DB48C391C6}" dt="2022-10-03T15:57:51.010" v="19301" actId="20577"/>
          <ac:spMkLst>
            <pc:docMk/>
            <pc:sldMk cId="832399131" sldId="1968"/>
            <ac:spMk id="9" creationId="{22722BD2-097A-3252-D060-D4CC99DCC968}"/>
          </ac:spMkLst>
        </pc:spChg>
      </pc:sldChg>
      <pc:sldChg chg="modSp mod modCm modNotes modNotesTx">
        <pc:chgData name="Erica Goodman" userId="a8a6b33f-44b3-46a1-9242-303f6215a57c" providerId="ADAL" clId="{ABEA2A95-E215-4210-A093-D6DB48C391C6}" dt="2022-10-01T01:46:02.831" v="18980" actId="20577"/>
        <pc:sldMkLst>
          <pc:docMk/>
          <pc:sldMk cId="1634212240" sldId="1969"/>
        </pc:sldMkLst>
        <pc:spChg chg="mod">
          <ac:chgData name="Erica Goodman" userId="a8a6b33f-44b3-46a1-9242-303f6215a57c" providerId="ADAL" clId="{ABEA2A95-E215-4210-A093-D6DB48C391C6}" dt="2022-09-25T22:58:12.560" v="4238" actId="20577"/>
          <ac:spMkLst>
            <pc:docMk/>
            <pc:sldMk cId="1634212240" sldId="1969"/>
            <ac:spMk id="2" creationId="{A37E4A1A-87F3-4F48-BDD5-AD0CFD358AAE}"/>
          </ac:spMkLst>
        </pc:spChg>
      </pc:sldChg>
      <pc:sldChg chg="modSp modCm modNotes modNotesTx">
        <pc:chgData name="Erica Goodman" userId="a8a6b33f-44b3-46a1-9242-303f6215a57c" providerId="ADAL" clId="{ABEA2A95-E215-4210-A093-D6DB48C391C6}" dt="2022-10-01T01:39:14.036" v="18772" actId="20577"/>
        <pc:sldMkLst>
          <pc:docMk/>
          <pc:sldMk cId="126161055" sldId="1970"/>
        </pc:sldMkLst>
        <pc:graphicFrameChg chg="mod">
          <ac:chgData name="Erica Goodman" userId="a8a6b33f-44b3-46a1-9242-303f6215a57c" providerId="ADAL" clId="{ABEA2A95-E215-4210-A093-D6DB48C391C6}" dt="2022-09-25T22:52:54.374" v="4058" actId="20577"/>
          <ac:graphicFrameMkLst>
            <pc:docMk/>
            <pc:sldMk cId="126161055" sldId="1970"/>
            <ac:graphicFrameMk id="12" creationId="{CA54405E-B4C5-E4AB-4CB2-BAF19A121029}"/>
          </ac:graphicFrameMkLst>
        </pc:graphicFrameChg>
      </pc:sldChg>
      <pc:sldChg chg="modSp mod addCm modCm modNotes">
        <pc:chgData name="Erica Goodman" userId="a8a6b33f-44b3-46a1-9242-303f6215a57c" providerId="ADAL" clId="{ABEA2A95-E215-4210-A093-D6DB48C391C6}" dt="2022-10-01T01:36:54.872" v="18670" actId="20577"/>
        <pc:sldMkLst>
          <pc:docMk/>
          <pc:sldMk cId="6490919" sldId="1971"/>
        </pc:sldMkLst>
        <pc:spChg chg="mod">
          <ac:chgData name="Erica Goodman" userId="a8a6b33f-44b3-46a1-9242-303f6215a57c" providerId="ADAL" clId="{ABEA2A95-E215-4210-A093-D6DB48C391C6}" dt="2022-10-01T01:36:54.872" v="18670" actId="20577"/>
          <ac:spMkLst>
            <pc:docMk/>
            <pc:sldMk cId="6490919" sldId="1971"/>
            <ac:spMk id="6" creationId="{C1E2EFF1-2731-3043-8748-B935A1668E82}"/>
          </ac:spMkLst>
        </pc:spChg>
      </pc:sldChg>
      <pc:sldChg chg="modSp mod addCm modCm modNotes modNotesTx">
        <pc:chgData name="Erica Goodman" userId="a8a6b33f-44b3-46a1-9242-303f6215a57c" providerId="ADAL" clId="{ABEA2A95-E215-4210-A093-D6DB48C391C6}" dt="2022-10-01T01:36:05.730" v="18636" actId="20577"/>
        <pc:sldMkLst>
          <pc:docMk/>
          <pc:sldMk cId="1428098821" sldId="1972"/>
        </pc:sldMkLst>
        <pc:spChg chg="mod">
          <ac:chgData name="Erica Goodman" userId="a8a6b33f-44b3-46a1-9242-303f6215a57c" providerId="ADAL" clId="{ABEA2A95-E215-4210-A093-D6DB48C391C6}" dt="2022-10-01T01:36:05.730" v="18636" actId="20577"/>
          <ac:spMkLst>
            <pc:docMk/>
            <pc:sldMk cId="1428098821" sldId="1972"/>
            <ac:spMk id="3" creationId="{3A136991-5530-1C95-53E9-11E74F6A23B1}"/>
          </ac:spMkLst>
        </pc:spChg>
      </pc:sldChg>
      <pc:sldChg chg="addSp delSp modSp del mod ord modCm modNotes modNotesTx">
        <pc:chgData name="Erica Goodman" userId="a8a6b33f-44b3-46a1-9242-303f6215a57c" providerId="ADAL" clId="{ABEA2A95-E215-4210-A093-D6DB48C391C6}" dt="2022-09-26T18:48:29.966" v="10107" actId="2696"/>
        <pc:sldMkLst>
          <pc:docMk/>
          <pc:sldMk cId="1979847514" sldId="1973"/>
        </pc:sldMkLst>
        <pc:spChg chg="add del mod topLvl">
          <ac:chgData name="Erica Goodman" userId="a8a6b33f-44b3-46a1-9242-303f6215a57c" providerId="ADAL" clId="{ABEA2A95-E215-4210-A093-D6DB48C391C6}" dt="2022-09-26T17:56:07.517" v="7309" actId="21"/>
          <ac:spMkLst>
            <pc:docMk/>
            <pc:sldMk cId="1979847514" sldId="1973"/>
            <ac:spMk id="4" creationId="{C22C5C4E-8412-36CB-F21E-3228529CBD2A}"/>
          </ac:spMkLst>
        </pc:spChg>
        <pc:spChg chg="mod">
          <ac:chgData name="Erica Goodman" userId="a8a6b33f-44b3-46a1-9242-303f6215a57c" providerId="ADAL" clId="{ABEA2A95-E215-4210-A093-D6DB48C391C6}" dt="2022-09-21T00:39:35.787" v="25" actId="20577"/>
          <ac:spMkLst>
            <pc:docMk/>
            <pc:sldMk cId="1979847514" sldId="1973"/>
            <ac:spMk id="11" creationId="{3F22E0CD-1F09-B1DB-B924-6F0B344E3621}"/>
          </ac:spMkLst>
        </pc:spChg>
        <pc:grpChg chg="add del">
          <ac:chgData name="Erica Goodman" userId="a8a6b33f-44b3-46a1-9242-303f6215a57c" providerId="ADAL" clId="{ABEA2A95-E215-4210-A093-D6DB48C391C6}" dt="2022-09-26T17:56:07.517" v="7309" actId="21"/>
          <ac:grpSpMkLst>
            <pc:docMk/>
            <pc:sldMk cId="1979847514" sldId="1973"/>
            <ac:grpSpMk id="14" creationId="{7164B2FE-3EB4-9C32-0964-0DAA22279B95}"/>
          </ac:grpSpMkLst>
        </pc:grpChg>
        <pc:picChg chg="del mod topLvl">
          <ac:chgData name="Erica Goodman" userId="a8a6b33f-44b3-46a1-9242-303f6215a57c" providerId="ADAL" clId="{ABEA2A95-E215-4210-A093-D6DB48C391C6}" dt="2022-09-26T17:56:07.517" v="7309" actId="21"/>
          <ac:picMkLst>
            <pc:docMk/>
            <pc:sldMk cId="1979847514" sldId="1973"/>
            <ac:picMk id="21" creationId="{757FFD52-08E8-4C5A-E70D-677B34EFA3EF}"/>
          </ac:picMkLst>
        </pc:picChg>
      </pc:sldChg>
      <pc:sldChg chg="modSp mod ord modCm modNotes modNotesTx">
        <pc:chgData name="Erica Goodman" userId="a8a6b33f-44b3-46a1-9242-303f6215a57c" providerId="ADAL" clId="{ABEA2A95-E215-4210-A093-D6DB48C391C6}" dt="2022-09-30T20:32:48.451" v="18224" actId="115"/>
        <pc:sldMkLst>
          <pc:docMk/>
          <pc:sldMk cId="2289063235" sldId="1974"/>
        </pc:sldMkLst>
        <pc:spChg chg="mod">
          <ac:chgData name="Erica Goodman" userId="a8a6b33f-44b3-46a1-9242-303f6215a57c" providerId="ADAL" clId="{ABEA2A95-E215-4210-A093-D6DB48C391C6}" dt="2022-09-26T18:35:15.012" v="9833" actId="20577"/>
          <ac:spMkLst>
            <pc:docMk/>
            <pc:sldMk cId="2289063235" sldId="1974"/>
            <ac:spMk id="2" creationId="{52366F3A-41B7-4818-B3F1-F6CC403104D8}"/>
          </ac:spMkLst>
        </pc:spChg>
      </pc:sldChg>
      <pc:sldChg chg="modSp mod addCm modCm modNotes modNotesTx">
        <pc:chgData name="Erica Goodman" userId="a8a6b33f-44b3-46a1-9242-303f6215a57c" providerId="ADAL" clId="{ABEA2A95-E215-4210-A093-D6DB48C391C6}" dt="2022-09-30T18:26:35.303" v="17982" actId="20577"/>
        <pc:sldMkLst>
          <pc:docMk/>
          <pc:sldMk cId="2138118315" sldId="1975"/>
        </pc:sldMkLst>
        <pc:spChg chg="mod">
          <ac:chgData name="Erica Goodman" userId="a8a6b33f-44b3-46a1-9242-303f6215a57c" providerId="ADAL" clId="{ABEA2A95-E215-4210-A093-D6DB48C391C6}" dt="2022-09-25T21:47:33.326" v="1026" actId="20577"/>
          <ac:spMkLst>
            <pc:docMk/>
            <pc:sldMk cId="2138118315" sldId="1975"/>
            <ac:spMk id="8" creationId="{955511B7-318C-4701-A148-42E89A20C56E}"/>
          </ac:spMkLst>
        </pc:spChg>
      </pc:sldChg>
      <pc:sldChg chg="modCm modNotes modNotesTx">
        <pc:chgData name="Erica Goodman" userId="a8a6b33f-44b3-46a1-9242-303f6215a57c" providerId="ADAL" clId="{ABEA2A95-E215-4210-A093-D6DB48C391C6}" dt="2022-09-30T18:24:05.131" v="17968" actId="20577"/>
        <pc:sldMkLst>
          <pc:docMk/>
          <pc:sldMk cId="2122035432" sldId="1976"/>
        </pc:sldMkLst>
      </pc:sldChg>
      <pc:sldChg chg="modSp mod addCm modCm modNotes modNotesTx">
        <pc:chgData name="Erica Goodman" userId="a8a6b33f-44b3-46a1-9242-303f6215a57c" providerId="ADAL" clId="{ABEA2A95-E215-4210-A093-D6DB48C391C6}" dt="2022-09-30T18:23:41.387" v="17866" actId="20577"/>
        <pc:sldMkLst>
          <pc:docMk/>
          <pc:sldMk cId="1523451795" sldId="1977"/>
        </pc:sldMkLst>
        <pc:spChg chg="mod">
          <ac:chgData name="Erica Goodman" userId="a8a6b33f-44b3-46a1-9242-303f6215a57c" providerId="ADAL" clId="{ABEA2A95-E215-4210-A093-D6DB48C391C6}" dt="2022-09-25T21:29:10.151" v="661" actId="21"/>
          <ac:spMkLst>
            <pc:docMk/>
            <pc:sldMk cId="1523451795" sldId="1977"/>
            <ac:spMk id="3" creationId="{55DB81C0-1E20-8304-FB6C-6C0D34620C13}"/>
          </ac:spMkLst>
        </pc:spChg>
      </pc:sldChg>
      <pc:sldChg chg="modSp addCm modCm modNotes modNotesTx">
        <pc:chgData name="Erica Goodman" userId="a8a6b33f-44b3-46a1-9242-303f6215a57c" providerId="ADAL" clId="{ABEA2A95-E215-4210-A093-D6DB48C391C6}" dt="2022-09-30T18:15:29.381" v="17364" actId="20577"/>
        <pc:sldMkLst>
          <pc:docMk/>
          <pc:sldMk cId="1659708649" sldId="1979"/>
        </pc:sldMkLst>
        <pc:graphicFrameChg chg="mod">
          <ac:chgData name="Erica Goodman" userId="a8a6b33f-44b3-46a1-9242-303f6215a57c" providerId="ADAL" clId="{ABEA2A95-E215-4210-A093-D6DB48C391C6}" dt="2022-09-30T18:15:29.381" v="17364" actId="20577"/>
          <ac:graphicFrameMkLst>
            <pc:docMk/>
            <pc:sldMk cId="1659708649" sldId="1979"/>
            <ac:graphicFrameMk id="10" creationId="{7C5302E7-DE49-0D79-587C-A276BF39563B}"/>
          </ac:graphicFrameMkLst>
        </pc:graphicFrameChg>
      </pc:sldChg>
      <pc:sldChg chg="modNotes">
        <pc:chgData name="Erica Goodman" userId="a8a6b33f-44b3-46a1-9242-303f6215a57c" providerId="ADAL" clId="{ABEA2A95-E215-4210-A093-D6DB48C391C6}" dt="2022-09-21T17:33:24.641" v="31"/>
        <pc:sldMkLst>
          <pc:docMk/>
          <pc:sldMk cId="2336949021" sldId="1981"/>
        </pc:sldMkLst>
      </pc:sldChg>
      <pc:sldChg chg="modNotes modNotesTx">
        <pc:chgData name="Erica Goodman" userId="a8a6b33f-44b3-46a1-9242-303f6215a57c" providerId="ADAL" clId="{ABEA2A95-E215-4210-A093-D6DB48C391C6}" dt="2022-09-27T13:29:53.219" v="17016" actId="20577"/>
        <pc:sldMkLst>
          <pc:docMk/>
          <pc:sldMk cId="2604737578" sldId="1982"/>
        </pc:sldMkLst>
      </pc:sldChg>
      <pc:sldChg chg="modNotes">
        <pc:chgData name="Erica Goodman" userId="a8a6b33f-44b3-46a1-9242-303f6215a57c" providerId="ADAL" clId="{ABEA2A95-E215-4210-A093-D6DB48C391C6}" dt="2022-09-21T17:33:24.641" v="31"/>
        <pc:sldMkLst>
          <pc:docMk/>
          <pc:sldMk cId="1087823426" sldId="1983"/>
        </pc:sldMkLst>
      </pc:sldChg>
      <pc:sldChg chg="add">
        <pc:chgData name="Erica Goodman" userId="a8a6b33f-44b3-46a1-9242-303f6215a57c" providerId="ADAL" clId="{ABEA2A95-E215-4210-A093-D6DB48C391C6}" dt="2022-10-03T15:53:59.697" v="19253"/>
        <pc:sldMkLst>
          <pc:docMk/>
          <pc:sldMk cId="458534745" sldId="1984"/>
        </pc:sldMkLst>
      </pc:sldChg>
      <pc:sldChg chg="modSp del mod modShow modCm modNotes modNotesTx">
        <pc:chgData name="Erica Goodman" userId="a8a6b33f-44b3-46a1-9242-303f6215a57c" providerId="ADAL" clId="{ABEA2A95-E215-4210-A093-D6DB48C391C6}" dt="2022-10-03T15:52:27.488" v="19242" actId="2696"/>
        <pc:sldMkLst>
          <pc:docMk/>
          <pc:sldMk cId="1296840498" sldId="1984"/>
        </pc:sldMkLst>
        <pc:spChg chg="mod">
          <ac:chgData name="Erica Goodman" userId="a8a6b33f-44b3-46a1-9242-303f6215a57c" providerId="ADAL" clId="{ABEA2A95-E215-4210-A093-D6DB48C391C6}" dt="2022-09-26T00:09:14.003" v="6782" actId="20577"/>
          <ac:spMkLst>
            <pc:docMk/>
            <pc:sldMk cId="1296840498" sldId="1984"/>
            <ac:spMk id="8" creationId="{9F220631-E242-F16C-A059-8867926B2C2C}"/>
          </ac:spMkLst>
        </pc:spChg>
      </pc:sldChg>
      <pc:sldChg chg="add del">
        <pc:chgData name="Erica Goodman" userId="a8a6b33f-44b3-46a1-9242-303f6215a57c" providerId="ADAL" clId="{ABEA2A95-E215-4210-A093-D6DB48C391C6}" dt="2022-10-03T15:53:47.801" v="19252" actId="2696"/>
        <pc:sldMkLst>
          <pc:docMk/>
          <pc:sldMk cId="2348785019" sldId="1984"/>
        </pc:sldMkLst>
      </pc:sldChg>
      <pc:sldChg chg="addCm modNotes modNotesTx">
        <pc:chgData name="Erica Goodman" userId="a8a6b33f-44b3-46a1-9242-303f6215a57c" providerId="ADAL" clId="{ABEA2A95-E215-4210-A093-D6DB48C391C6}" dt="2022-09-27T13:20:40.922" v="17008"/>
        <pc:sldMkLst>
          <pc:docMk/>
          <pc:sldMk cId="181624362" sldId="1985"/>
        </pc:sldMkLst>
      </pc:sldChg>
      <pc:sldChg chg="modSp del mod modNotes">
        <pc:chgData name="Erica Goodman" userId="a8a6b33f-44b3-46a1-9242-303f6215a57c" providerId="ADAL" clId="{ABEA2A95-E215-4210-A093-D6DB48C391C6}" dt="2022-09-27T13:21:46.151" v="17011" actId="2696"/>
        <pc:sldMkLst>
          <pc:docMk/>
          <pc:sldMk cId="3714302824" sldId="1986"/>
        </pc:sldMkLst>
        <pc:spChg chg="mod">
          <ac:chgData name="Erica Goodman" userId="a8a6b33f-44b3-46a1-9242-303f6215a57c" providerId="ADAL" clId="{ABEA2A95-E215-4210-A093-D6DB48C391C6}" dt="2022-09-26T20:48:43.615" v="16912" actId="20577"/>
          <ac:spMkLst>
            <pc:docMk/>
            <pc:sldMk cId="3714302824" sldId="1986"/>
            <ac:spMk id="2" creationId="{FCCE7AA7-BEA9-7E8C-3641-D8CC7E0F659D}"/>
          </ac:spMkLst>
        </pc:spChg>
      </pc:sldChg>
      <pc:sldChg chg="addSp delSp modSp mod ord addCm modCm modNotes modNotesTx">
        <pc:chgData name="Erica Goodman" userId="a8a6b33f-44b3-46a1-9242-303f6215a57c" providerId="ADAL" clId="{ABEA2A95-E215-4210-A093-D6DB48C391C6}" dt="2022-10-01T01:29:59.590" v="18470"/>
        <pc:sldMkLst>
          <pc:docMk/>
          <pc:sldMk cId="3368011873" sldId="1987"/>
        </pc:sldMkLst>
        <pc:spChg chg="mod">
          <ac:chgData name="Erica Goodman" userId="a8a6b33f-44b3-46a1-9242-303f6215a57c" providerId="ADAL" clId="{ABEA2A95-E215-4210-A093-D6DB48C391C6}" dt="2022-09-26T18:47:39.527" v="10106" actId="207"/>
          <ac:spMkLst>
            <pc:docMk/>
            <pc:sldMk cId="3368011873" sldId="1987"/>
            <ac:spMk id="2" creationId="{D7667EED-D753-7D78-C3F3-285D26BFF073}"/>
          </ac:spMkLst>
        </pc:spChg>
        <pc:spChg chg="del mod">
          <ac:chgData name="Erica Goodman" userId="a8a6b33f-44b3-46a1-9242-303f6215a57c" providerId="ADAL" clId="{ABEA2A95-E215-4210-A093-D6DB48C391C6}" dt="2022-09-26T18:44:38.682" v="10044" actId="478"/>
          <ac:spMkLst>
            <pc:docMk/>
            <pc:sldMk cId="3368011873" sldId="1987"/>
            <ac:spMk id="3" creationId="{C538F338-8A16-CDB4-7A69-E6423F0EB8C8}"/>
          </ac:spMkLst>
        </pc:spChg>
        <pc:spChg chg="add del mod">
          <ac:chgData name="Erica Goodman" userId="a8a6b33f-44b3-46a1-9242-303f6215a57c" providerId="ADAL" clId="{ABEA2A95-E215-4210-A093-D6DB48C391C6}" dt="2022-09-26T18:55:47.883" v="10963" actId="1076"/>
          <ac:spMkLst>
            <pc:docMk/>
            <pc:sldMk cId="3368011873" sldId="1987"/>
            <ac:spMk id="6" creationId="{C086D624-BC41-ABCE-695D-A8DB9C550F3D}"/>
          </ac:spMkLst>
        </pc:spChg>
        <pc:spChg chg="add mod">
          <ac:chgData name="Erica Goodman" userId="a8a6b33f-44b3-46a1-9242-303f6215a57c" providerId="ADAL" clId="{ABEA2A95-E215-4210-A093-D6DB48C391C6}" dt="2022-09-26T18:45:51.905" v="10080" actId="113"/>
          <ac:spMkLst>
            <pc:docMk/>
            <pc:sldMk cId="3368011873" sldId="1987"/>
            <ac:spMk id="7" creationId="{EB034F70-4A9E-CF18-538A-2B2A7D59A9C2}"/>
          </ac:spMkLst>
        </pc:spChg>
        <pc:spChg chg="add del mod">
          <ac:chgData name="Erica Goodman" userId="a8a6b33f-44b3-46a1-9242-303f6215a57c" providerId="ADAL" clId="{ABEA2A95-E215-4210-A093-D6DB48C391C6}" dt="2022-09-26T18:44:41.173" v="10045" actId="478"/>
          <ac:spMkLst>
            <pc:docMk/>
            <pc:sldMk cId="3368011873" sldId="1987"/>
            <ac:spMk id="9" creationId="{A60BBA13-0785-5236-AAF6-D27883C68484}"/>
          </ac:spMkLst>
        </pc:spChg>
        <pc:spChg chg="add mod">
          <ac:chgData name="Erica Goodman" userId="a8a6b33f-44b3-46a1-9242-303f6215a57c" providerId="ADAL" clId="{ABEA2A95-E215-4210-A093-D6DB48C391C6}" dt="2022-09-26T18:47:26.208" v="10105" actId="1076"/>
          <ac:spMkLst>
            <pc:docMk/>
            <pc:sldMk cId="3368011873" sldId="1987"/>
            <ac:spMk id="10" creationId="{815ADBAB-0ED0-F702-A7A8-60AE4557606E}"/>
          </ac:spMkLst>
        </pc:spChg>
        <pc:spChg chg="add mod">
          <ac:chgData name="Erica Goodman" userId="a8a6b33f-44b3-46a1-9242-303f6215a57c" providerId="ADAL" clId="{ABEA2A95-E215-4210-A093-D6DB48C391C6}" dt="2022-09-26T18:47:26.208" v="10105" actId="1076"/>
          <ac:spMkLst>
            <pc:docMk/>
            <pc:sldMk cId="3368011873" sldId="1987"/>
            <ac:spMk id="11" creationId="{A8EE0177-086C-D1BB-C9C4-D82A356F8B10}"/>
          </ac:spMkLst>
        </pc:spChg>
        <pc:spChg chg="add mod">
          <ac:chgData name="Erica Goodman" userId="a8a6b33f-44b3-46a1-9242-303f6215a57c" providerId="ADAL" clId="{ABEA2A95-E215-4210-A093-D6DB48C391C6}" dt="2022-09-26T18:46:22.598" v="10090" actId="1076"/>
          <ac:spMkLst>
            <pc:docMk/>
            <pc:sldMk cId="3368011873" sldId="1987"/>
            <ac:spMk id="12" creationId="{D13B49E1-5A71-F490-E1D3-57256030609C}"/>
          </ac:spMkLst>
        </pc:spChg>
        <pc:spChg chg="add mod">
          <ac:chgData name="Erica Goodman" userId="a8a6b33f-44b3-46a1-9242-303f6215a57c" providerId="ADAL" clId="{ABEA2A95-E215-4210-A093-D6DB48C391C6}" dt="2022-09-26T18:55:47.883" v="10963" actId="1076"/>
          <ac:spMkLst>
            <pc:docMk/>
            <pc:sldMk cId="3368011873" sldId="1987"/>
            <ac:spMk id="13" creationId="{6F9FA05C-CFD9-DB6A-F988-10F0E8204AE7}"/>
          </ac:spMkLst>
        </pc:spChg>
        <pc:cxnChg chg="add mod">
          <ac:chgData name="Erica Goodman" userId="a8a6b33f-44b3-46a1-9242-303f6215a57c" providerId="ADAL" clId="{ABEA2A95-E215-4210-A093-D6DB48C391C6}" dt="2022-09-26T18:47:21.222" v="10104" actId="1076"/>
          <ac:cxnSpMkLst>
            <pc:docMk/>
            <pc:sldMk cId="3368011873" sldId="1987"/>
            <ac:cxnSpMk id="5" creationId="{F3EC117F-64A9-A5F6-8BB6-23DD3FDCA1CA}"/>
          </ac:cxnSpMkLst>
        </pc:cxnChg>
      </pc:sldChg>
      <pc:sldChg chg="modSp add del mod addCm modNotesTx">
        <pc:chgData name="Erica Goodman" userId="a8a6b33f-44b3-46a1-9242-303f6215a57c" providerId="ADAL" clId="{ABEA2A95-E215-4210-A093-D6DB48C391C6}" dt="2022-09-27T13:25:05.379" v="17015" actId="2696"/>
        <pc:sldMkLst>
          <pc:docMk/>
          <pc:sldMk cId="1479610386" sldId="1988"/>
        </pc:sldMkLst>
        <pc:spChg chg="mod">
          <ac:chgData name="Erica Goodman" userId="a8a6b33f-44b3-46a1-9242-303f6215a57c" providerId="ADAL" clId="{ABEA2A95-E215-4210-A093-D6DB48C391C6}" dt="2022-09-26T00:17:48.598" v="6912" actId="20577"/>
          <ac:spMkLst>
            <pc:docMk/>
            <pc:sldMk cId="1479610386" sldId="1988"/>
            <ac:spMk id="3" creationId="{93B2B1C6-5D0E-5BCF-1E33-716505B4BE7D}"/>
          </ac:spMkLst>
        </pc:spChg>
      </pc:sldChg>
      <pc:sldChg chg="modSp add mod addCm delCm modCm modNotesTx">
        <pc:chgData name="Erica Goodman" userId="a8a6b33f-44b3-46a1-9242-303f6215a57c" providerId="ADAL" clId="{ABEA2A95-E215-4210-A093-D6DB48C391C6}" dt="2022-09-27T14:12:04.720" v="17278" actId="20577"/>
        <pc:sldMkLst>
          <pc:docMk/>
          <pc:sldMk cId="3711978300" sldId="1989"/>
        </pc:sldMkLst>
        <pc:spChg chg="mod">
          <ac:chgData name="Erica Goodman" userId="a8a6b33f-44b3-46a1-9242-303f6215a57c" providerId="ADAL" clId="{ABEA2A95-E215-4210-A093-D6DB48C391C6}" dt="2022-09-26T00:13:34.809" v="6907" actId="20577"/>
          <ac:spMkLst>
            <pc:docMk/>
            <pc:sldMk cId="3711978300" sldId="1989"/>
            <ac:spMk id="2" creationId="{FCCE7AA7-BEA9-7E8C-3641-D8CC7E0F659D}"/>
          </ac:spMkLst>
        </pc:spChg>
        <pc:spChg chg="mod">
          <ac:chgData name="Erica Goodman" userId="a8a6b33f-44b3-46a1-9242-303f6215a57c" providerId="ADAL" clId="{ABEA2A95-E215-4210-A093-D6DB48C391C6}" dt="2022-09-27T14:11:05.546" v="17201" actId="20577"/>
          <ac:spMkLst>
            <pc:docMk/>
            <pc:sldMk cId="3711978300" sldId="1989"/>
            <ac:spMk id="3" creationId="{430D457E-F70B-4AB6-A148-AA88253DC566}"/>
          </ac:spMkLst>
        </pc:spChg>
      </pc:sldChg>
      <pc:sldChg chg="new del">
        <pc:chgData name="Erica Goodman" userId="a8a6b33f-44b3-46a1-9242-303f6215a57c" providerId="ADAL" clId="{ABEA2A95-E215-4210-A093-D6DB48C391C6}" dt="2022-09-26T18:39:14.310" v="9892" actId="47"/>
        <pc:sldMkLst>
          <pc:docMk/>
          <pc:sldMk cId="804701753" sldId="1990"/>
        </pc:sldMkLst>
      </pc:sldChg>
      <pc:sldChg chg="addSp delSp modSp new mod addCm modNotesTx">
        <pc:chgData name="Erica Goodman" userId="a8a6b33f-44b3-46a1-9242-303f6215a57c" providerId="ADAL" clId="{ABEA2A95-E215-4210-A093-D6DB48C391C6}" dt="2022-09-27T14:04:37.155" v="17110" actId="1076"/>
        <pc:sldMkLst>
          <pc:docMk/>
          <pc:sldMk cId="2310473141" sldId="1990"/>
        </pc:sldMkLst>
        <pc:spChg chg="mod">
          <ac:chgData name="Erica Goodman" userId="a8a6b33f-44b3-46a1-9242-303f6215a57c" providerId="ADAL" clId="{ABEA2A95-E215-4210-A093-D6DB48C391C6}" dt="2022-09-26T20:38:13.998" v="16054" actId="20577"/>
          <ac:spMkLst>
            <pc:docMk/>
            <pc:sldMk cId="2310473141" sldId="1990"/>
            <ac:spMk id="2" creationId="{15ADFCAC-FE6F-F9F6-1AFA-5EBA41955CA8}"/>
          </ac:spMkLst>
        </pc:spChg>
        <pc:spChg chg="del mod">
          <ac:chgData name="Erica Goodman" userId="a8a6b33f-44b3-46a1-9242-303f6215a57c" providerId="ADAL" clId="{ABEA2A95-E215-4210-A093-D6DB48C391C6}" dt="2022-09-27T14:04:27.126" v="17107" actId="931"/>
          <ac:spMkLst>
            <pc:docMk/>
            <pc:sldMk cId="2310473141" sldId="1990"/>
            <ac:spMk id="3" creationId="{276A82B4-CFB8-9F98-8ACD-75D140F416F1}"/>
          </ac:spMkLst>
        </pc:spChg>
        <pc:picChg chg="add mod">
          <ac:chgData name="Erica Goodman" userId="a8a6b33f-44b3-46a1-9242-303f6215a57c" providerId="ADAL" clId="{ABEA2A95-E215-4210-A093-D6DB48C391C6}" dt="2022-09-27T14:04:37.155" v="17110" actId="1076"/>
          <ac:picMkLst>
            <pc:docMk/>
            <pc:sldMk cId="2310473141" sldId="1990"/>
            <ac:picMk id="5" creationId="{EAAA4B47-C136-FD1B-37D0-7D3BF3357F66}"/>
          </ac:picMkLst>
        </pc:picChg>
      </pc:sldChg>
    </pc:docChg>
  </pc:docChgLst>
  <pc:docChgLst>
    <pc:chgData name="Suzanna Denison" userId="S::sdenison@farmland.org::d95eb4b4-46f8-48c3-94ed-084891ef2b08" providerId="AD" clId="Web-{65B9AD68-2245-05B7-C4CD-9064C6B58591}"/>
    <pc:docChg chg="modSld">
      <pc:chgData name="Suzanna Denison" userId="S::sdenison@farmland.org::d95eb4b4-46f8-48c3-94ed-084891ef2b08" providerId="AD" clId="Web-{65B9AD68-2245-05B7-C4CD-9064C6B58591}" dt="2022-09-22T20:56:13.722" v="4"/>
      <pc:docMkLst>
        <pc:docMk/>
      </pc:docMkLst>
      <pc:sldChg chg="modNotes">
        <pc:chgData name="Suzanna Denison" userId="S::sdenison@farmland.org::d95eb4b4-46f8-48c3-94ed-084891ef2b08" providerId="AD" clId="Web-{65B9AD68-2245-05B7-C4CD-9064C6B58591}" dt="2022-09-22T20:56:13.722" v="4"/>
        <pc:sldMkLst>
          <pc:docMk/>
          <pc:sldMk cId="1979847514" sldId="1973"/>
        </pc:sldMkLst>
      </pc:sldChg>
    </pc:docChg>
  </pc:docChgLst>
  <pc:docChgLst>
    <pc:chgData name="Megan Faller" userId="9d1e07f7-a773-4974-a6b0-b3caef776a66" providerId="ADAL" clId="{66A60A4B-208D-4446-A84C-BF5EB87E88A1}"/>
    <pc:docChg chg="undo custSel addSld modSld modSection">
      <pc:chgData name="Megan Faller" userId="9d1e07f7-a773-4974-a6b0-b3caef776a66" providerId="ADAL" clId="{66A60A4B-208D-4446-A84C-BF5EB87E88A1}" dt="2022-10-19T19:21:42.089" v="3507"/>
      <pc:docMkLst>
        <pc:docMk/>
      </pc:docMkLst>
      <pc:sldChg chg="delSp modSp mod">
        <pc:chgData name="Megan Faller" userId="9d1e07f7-a773-4974-a6b0-b3caef776a66" providerId="ADAL" clId="{66A60A4B-208D-4446-A84C-BF5EB87E88A1}" dt="2022-10-19T19:12:26.957" v="3487" actId="20577"/>
        <pc:sldMkLst>
          <pc:docMk/>
          <pc:sldMk cId="3729975545" sldId="1701"/>
        </pc:sldMkLst>
        <pc:spChg chg="mod">
          <ac:chgData name="Megan Faller" userId="9d1e07f7-a773-4974-a6b0-b3caef776a66" providerId="ADAL" clId="{66A60A4B-208D-4446-A84C-BF5EB87E88A1}" dt="2022-10-19T19:12:26.957" v="3487" actId="20577"/>
          <ac:spMkLst>
            <pc:docMk/>
            <pc:sldMk cId="3729975545" sldId="1701"/>
            <ac:spMk id="3" creationId="{F729C284-591A-9B54-612E-2334133EEDAE}"/>
          </ac:spMkLst>
        </pc:spChg>
        <pc:spChg chg="del mod">
          <ac:chgData name="Megan Faller" userId="9d1e07f7-a773-4974-a6b0-b3caef776a66" providerId="ADAL" clId="{66A60A4B-208D-4446-A84C-BF5EB87E88A1}" dt="2022-10-19T19:12:18.366" v="3484" actId="478"/>
          <ac:spMkLst>
            <pc:docMk/>
            <pc:sldMk cId="3729975545" sldId="1701"/>
            <ac:spMk id="5" creationId="{8D06A83E-10F7-5134-3036-1B086EED2DFE}"/>
          </ac:spMkLst>
        </pc:spChg>
        <pc:picChg chg="del">
          <ac:chgData name="Megan Faller" userId="9d1e07f7-a773-4974-a6b0-b3caef776a66" providerId="ADAL" clId="{66A60A4B-208D-4446-A84C-BF5EB87E88A1}" dt="2022-10-19T19:12:16.708" v="3482" actId="478"/>
          <ac:picMkLst>
            <pc:docMk/>
            <pc:sldMk cId="3729975545" sldId="1701"/>
            <ac:picMk id="2" creationId="{10EEDE1E-9042-43CC-5834-483F7FCAE472}"/>
          </ac:picMkLst>
        </pc:picChg>
      </pc:sldChg>
      <pc:sldChg chg="modNotesTx">
        <pc:chgData name="Megan Faller" userId="9d1e07f7-a773-4974-a6b0-b3caef776a66" providerId="ADAL" clId="{66A60A4B-208D-4446-A84C-BF5EB87E88A1}" dt="2022-10-12T13:46:18.224" v="53" actId="113"/>
        <pc:sldMkLst>
          <pc:docMk/>
          <pc:sldMk cId="3036234058" sldId="1946"/>
        </pc:sldMkLst>
      </pc:sldChg>
      <pc:sldChg chg="modSp mod">
        <pc:chgData name="Megan Faller" userId="9d1e07f7-a773-4974-a6b0-b3caef776a66" providerId="ADAL" clId="{66A60A4B-208D-4446-A84C-BF5EB87E88A1}" dt="2022-10-12T14:29:18.549" v="3468" actId="20577"/>
        <pc:sldMkLst>
          <pc:docMk/>
          <pc:sldMk cId="2758268324" sldId="1947"/>
        </pc:sldMkLst>
        <pc:spChg chg="mod">
          <ac:chgData name="Megan Faller" userId="9d1e07f7-a773-4974-a6b0-b3caef776a66" providerId="ADAL" clId="{66A60A4B-208D-4446-A84C-BF5EB87E88A1}" dt="2022-10-12T14:29:18.549" v="3468" actId="20577"/>
          <ac:spMkLst>
            <pc:docMk/>
            <pc:sldMk cId="2758268324" sldId="1947"/>
            <ac:spMk id="3" creationId="{0AEE3700-291B-46B5-8395-6FCA435B71DC}"/>
          </ac:spMkLst>
        </pc:spChg>
      </pc:sldChg>
      <pc:sldChg chg="modNotes">
        <pc:chgData name="Megan Faller" userId="9d1e07f7-a773-4974-a6b0-b3caef776a66" providerId="ADAL" clId="{66A60A4B-208D-4446-A84C-BF5EB87E88A1}" dt="2022-10-12T14:32:07.721" v="3481" actId="13926"/>
        <pc:sldMkLst>
          <pc:docMk/>
          <pc:sldMk cId="133651684" sldId="1952"/>
        </pc:sldMkLst>
      </pc:sldChg>
      <pc:sldChg chg="modSp mod">
        <pc:chgData name="Megan Faller" userId="9d1e07f7-a773-4974-a6b0-b3caef776a66" providerId="ADAL" clId="{66A60A4B-208D-4446-A84C-BF5EB87E88A1}" dt="2022-10-12T13:26:43.377" v="47" actId="20577"/>
        <pc:sldMkLst>
          <pc:docMk/>
          <pc:sldMk cId="2410705208" sldId="1958"/>
        </pc:sldMkLst>
        <pc:spChg chg="mod">
          <ac:chgData name="Megan Faller" userId="9d1e07f7-a773-4974-a6b0-b3caef776a66" providerId="ADAL" clId="{66A60A4B-208D-4446-A84C-BF5EB87E88A1}" dt="2022-10-12T13:26:43.377" v="47" actId="20577"/>
          <ac:spMkLst>
            <pc:docMk/>
            <pc:sldMk cId="2410705208" sldId="1958"/>
            <ac:spMk id="4" creationId="{60A590FA-D458-D619-9CA2-75F28B73D483}"/>
          </ac:spMkLst>
        </pc:spChg>
      </pc:sldChg>
      <pc:sldChg chg="modNotes">
        <pc:chgData name="Megan Faller" userId="9d1e07f7-a773-4974-a6b0-b3caef776a66" providerId="ADAL" clId="{66A60A4B-208D-4446-A84C-BF5EB87E88A1}" dt="2022-10-12T14:31:20.502" v="3475" actId="1076"/>
        <pc:sldMkLst>
          <pc:docMk/>
          <pc:sldMk cId="2986595472" sldId="1961"/>
        </pc:sldMkLst>
      </pc:sldChg>
      <pc:sldChg chg="modNotesTx">
        <pc:chgData name="Megan Faller" userId="9d1e07f7-a773-4974-a6b0-b3caef776a66" providerId="ADAL" clId="{66A60A4B-208D-4446-A84C-BF5EB87E88A1}" dt="2022-10-12T13:19:30.342" v="10" actId="20577"/>
        <pc:sldMkLst>
          <pc:docMk/>
          <pc:sldMk cId="2837681177" sldId="1962"/>
        </pc:sldMkLst>
      </pc:sldChg>
      <pc:sldChg chg="addCm delCm modCm modNotes modNotesTx">
        <pc:chgData name="Megan Faller" userId="9d1e07f7-a773-4974-a6b0-b3caef776a66" providerId="ADAL" clId="{66A60A4B-208D-4446-A84C-BF5EB87E88A1}" dt="2022-10-12T14:31:41.271" v="3478" actId="1076"/>
        <pc:sldMkLst>
          <pc:docMk/>
          <pc:sldMk cId="473404877" sldId="1963"/>
        </pc:sldMkLst>
      </pc:sldChg>
      <pc:sldChg chg="addSp delSp modSp mod modNotes">
        <pc:chgData name="Megan Faller" userId="9d1e07f7-a773-4974-a6b0-b3caef776a66" providerId="ADAL" clId="{66A60A4B-208D-4446-A84C-BF5EB87E88A1}" dt="2022-10-19T19:18:15.125" v="3505" actId="1076"/>
        <pc:sldMkLst>
          <pc:docMk/>
          <pc:sldMk cId="1634212240" sldId="1969"/>
        </pc:sldMkLst>
        <pc:spChg chg="del">
          <ac:chgData name="Megan Faller" userId="9d1e07f7-a773-4974-a6b0-b3caef776a66" providerId="ADAL" clId="{66A60A4B-208D-4446-A84C-BF5EB87E88A1}" dt="2022-10-19T19:16:57.009" v="3489" actId="478"/>
          <ac:spMkLst>
            <pc:docMk/>
            <pc:sldMk cId="1634212240" sldId="1969"/>
            <ac:spMk id="5" creationId="{CF13C480-96C4-ED6D-38A9-61685C737549}"/>
          </ac:spMkLst>
        </pc:spChg>
        <pc:picChg chg="del">
          <ac:chgData name="Megan Faller" userId="9d1e07f7-a773-4974-a6b0-b3caef776a66" providerId="ADAL" clId="{66A60A4B-208D-4446-A84C-BF5EB87E88A1}" dt="2022-10-19T19:16:54.974" v="3488" actId="478"/>
          <ac:picMkLst>
            <pc:docMk/>
            <pc:sldMk cId="1634212240" sldId="1969"/>
            <ac:picMk id="4" creationId="{5937E7F9-E7CB-D62C-630D-478F021EF0FB}"/>
          </ac:picMkLst>
        </pc:picChg>
        <pc:picChg chg="add mod modCrop">
          <ac:chgData name="Megan Faller" userId="9d1e07f7-a773-4974-a6b0-b3caef776a66" providerId="ADAL" clId="{66A60A4B-208D-4446-A84C-BF5EB87E88A1}" dt="2022-10-19T19:18:15.125" v="3505" actId="1076"/>
          <ac:picMkLst>
            <pc:docMk/>
            <pc:sldMk cId="1634212240" sldId="1969"/>
            <ac:picMk id="6" creationId="{8E5157FA-F732-6037-AB07-E4BB93E38249}"/>
          </ac:picMkLst>
        </pc:picChg>
      </pc:sldChg>
      <pc:sldChg chg="modNotesTx">
        <pc:chgData name="Megan Faller" userId="9d1e07f7-a773-4974-a6b0-b3caef776a66" providerId="ADAL" clId="{66A60A4B-208D-4446-A84C-BF5EB87E88A1}" dt="2022-10-12T14:04:27.718" v="1132" actId="20577"/>
        <pc:sldMkLst>
          <pc:docMk/>
          <pc:sldMk cId="1428098821" sldId="1972"/>
        </pc:sldMkLst>
      </pc:sldChg>
      <pc:sldChg chg="addCm delCm">
        <pc:chgData name="Megan Faller" userId="9d1e07f7-a773-4974-a6b0-b3caef776a66" providerId="ADAL" clId="{66A60A4B-208D-4446-A84C-BF5EB87E88A1}" dt="2022-10-12T13:58:42.191" v="970"/>
        <pc:sldMkLst>
          <pc:docMk/>
          <pc:sldMk cId="2289063235" sldId="1974"/>
        </pc:sldMkLst>
      </pc:sldChg>
      <pc:sldChg chg="modSp mod addCm delCm modNotes modNotesTx">
        <pc:chgData name="Megan Faller" userId="9d1e07f7-a773-4974-a6b0-b3caef776a66" providerId="ADAL" clId="{66A60A4B-208D-4446-A84C-BF5EB87E88A1}" dt="2022-10-12T14:30:21.468" v="3470" actId="255"/>
        <pc:sldMkLst>
          <pc:docMk/>
          <pc:sldMk cId="2138118315" sldId="1975"/>
        </pc:sldMkLst>
        <pc:spChg chg="mod">
          <ac:chgData name="Megan Faller" userId="9d1e07f7-a773-4974-a6b0-b3caef776a66" providerId="ADAL" clId="{66A60A4B-208D-4446-A84C-BF5EB87E88A1}" dt="2022-10-12T13:54:20.329" v="719" actId="20577"/>
          <ac:spMkLst>
            <pc:docMk/>
            <pc:sldMk cId="2138118315" sldId="1975"/>
            <ac:spMk id="8" creationId="{955511B7-318C-4701-A148-42E89A20C56E}"/>
          </ac:spMkLst>
        </pc:spChg>
      </pc:sldChg>
      <pc:sldChg chg="modNotesTx">
        <pc:chgData name="Megan Faller" userId="9d1e07f7-a773-4974-a6b0-b3caef776a66" providerId="ADAL" clId="{66A60A4B-208D-4446-A84C-BF5EB87E88A1}" dt="2022-10-12T13:46:07.711" v="52" actId="20577"/>
        <pc:sldMkLst>
          <pc:docMk/>
          <pc:sldMk cId="2336949021" sldId="1981"/>
        </pc:sldMkLst>
      </pc:sldChg>
      <pc:sldChg chg="addCm delCm">
        <pc:chgData name="Megan Faller" userId="9d1e07f7-a773-4974-a6b0-b3caef776a66" providerId="ADAL" clId="{66A60A4B-208D-4446-A84C-BF5EB87E88A1}" dt="2022-10-19T19:21:28.683" v="3506"/>
        <pc:sldMkLst>
          <pc:docMk/>
          <pc:sldMk cId="181624362" sldId="1985"/>
        </pc:sldMkLst>
      </pc:sldChg>
      <pc:sldChg chg="modNotesTx">
        <pc:chgData name="Megan Faller" userId="9d1e07f7-a773-4974-a6b0-b3caef776a66" providerId="ADAL" clId="{66A60A4B-208D-4446-A84C-BF5EB87E88A1}" dt="2022-10-12T14:03:13.794" v="1114" actId="20577"/>
        <pc:sldMkLst>
          <pc:docMk/>
          <pc:sldMk cId="3368011873" sldId="1987"/>
        </pc:sldMkLst>
      </pc:sldChg>
      <pc:sldChg chg="addCm delCm">
        <pc:chgData name="Megan Faller" userId="9d1e07f7-a773-4974-a6b0-b3caef776a66" providerId="ADAL" clId="{66A60A4B-208D-4446-A84C-BF5EB87E88A1}" dt="2022-10-19T19:21:42.089" v="3507"/>
        <pc:sldMkLst>
          <pc:docMk/>
          <pc:sldMk cId="3711978300" sldId="1989"/>
        </pc:sldMkLst>
      </pc:sldChg>
      <pc:sldChg chg="addCm delCm modCm modNotesTx">
        <pc:chgData name="Megan Faller" userId="9d1e07f7-a773-4974-a6b0-b3caef776a66" providerId="ADAL" clId="{66A60A4B-208D-4446-A84C-BF5EB87E88A1}" dt="2022-10-12T14:17:24.193" v="2221"/>
        <pc:sldMkLst>
          <pc:docMk/>
          <pc:sldMk cId="739485511" sldId="1992"/>
        </pc:sldMkLst>
      </pc:sldChg>
      <pc:sldChg chg="addSp modSp new mod modNotes modNotesTx">
        <pc:chgData name="Megan Faller" userId="9d1e07f7-a773-4974-a6b0-b3caef776a66" providerId="ADAL" clId="{66A60A4B-208D-4446-A84C-BF5EB87E88A1}" dt="2022-10-12T14:31:56.048" v="3480" actId="255"/>
        <pc:sldMkLst>
          <pc:docMk/>
          <pc:sldMk cId="3297980345" sldId="1994"/>
        </pc:sldMkLst>
        <pc:spChg chg="mod">
          <ac:chgData name="Megan Faller" userId="9d1e07f7-a773-4974-a6b0-b3caef776a66" providerId="ADAL" clId="{66A60A4B-208D-4446-A84C-BF5EB87E88A1}" dt="2022-10-12T14:17:50.424" v="2264" actId="207"/>
          <ac:spMkLst>
            <pc:docMk/>
            <pc:sldMk cId="3297980345" sldId="1994"/>
            <ac:spMk id="2" creationId="{87CC26BB-2A0B-5576-E3F3-629DEC8202A5}"/>
          </ac:spMkLst>
        </pc:spChg>
        <pc:spChg chg="mod">
          <ac:chgData name="Megan Faller" userId="9d1e07f7-a773-4974-a6b0-b3caef776a66" providerId="ADAL" clId="{66A60A4B-208D-4446-A84C-BF5EB87E88A1}" dt="2022-10-12T14:25:44.355" v="3126" actId="1076"/>
          <ac:spMkLst>
            <pc:docMk/>
            <pc:sldMk cId="3297980345" sldId="1994"/>
            <ac:spMk id="3" creationId="{606CAD1A-DB0C-2B90-E839-0366B9EB2433}"/>
          </ac:spMkLst>
        </pc:spChg>
        <pc:picChg chg="add mod modCrop">
          <ac:chgData name="Megan Faller" userId="9d1e07f7-a773-4974-a6b0-b3caef776a66" providerId="ADAL" clId="{66A60A4B-208D-4446-A84C-BF5EB87E88A1}" dt="2022-10-12T14:25:46.500" v="3127" actId="1076"/>
          <ac:picMkLst>
            <pc:docMk/>
            <pc:sldMk cId="3297980345" sldId="1994"/>
            <ac:picMk id="5" creationId="{CB04CA0E-F141-60A1-1B25-BB487B16E0F2}"/>
          </ac:picMkLst>
        </pc:picChg>
      </pc:sldChg>
    </pc:docChg>
  </pc:docChgLst>
  <pc:docChgLst>
    <pc:chgData name="Megan Faller" userId="9d1e07f7-a773-4974-a6b0-b3caef776a66" providerId="ADAL" clId="{D105645C-E347-4555-9144-61E131DD5E86}"/>
    <pc:docChg chg="modSld">
      <pc:chgData name="Megan Faller" userId="9d1e07f7-a773-4974-a6b0-b3caef776a66" providerId="ADAL" clId="{D105645C-E347-4555-9144-61E131DD5E86}" dt="2023-08-03T16:09:32.278" v="34" actId="20577"/>
      <pc:docMkLst>
        <pc:docMk/>
      </pc:docMkLst>
      <pc:sldChg chg="modNotesTx">
        <pc:chgData name="Megan Faller" userId="9d1e07f7-a773-4974-a6b0-b3caef776a66" providerId="ADAL" clId="{D105645C-E347-4555-9144-61E131DD5E86}" dt="2023-08-03T15:27:43.658" v="19" actId="20577"/>
        <pc:sldMkLst>
          <pc:docMk/>
          <pc:sldMk cId="1758762513" sldId="1782"/>
        </pc:sldMkLst>
      </pc:sldChg>
      <pc:sldChg chg="modNotesTx">
        <pc:chgData name="Megan Faller" userId="9d1e07f7-a773-4974-a6b0-b3caef776a66" providerId="ADAL" clId="{D105645C-E347-4555-9144-61E131DD5E86}" dt="2023-08-03T15:28:22.777" v="21" actId="20577"/>
        <pc:sldMkLst>
          <pc:docMk/>
          <pc:sldMk cId="3036234058" sldId="1946"/>
        </pc:sldMkLst>
      </pc:sldChg>
      <pc:sldChg chg="modNotesTx">
        <pc:chgData name="Megan Faller" userId="9d1e07f7-a773-4974-a6b0-b3caef776a66" providerId="ADAL" clId="{D105645C-E347-4555-9144-61E131DD5E86}" dt="2023-08-03T15:27:56.591" v="20" actId="20577"/>
        <pc:sldMkLst>
          <pc:docMk/>
          <pc:sldMk cId="672046803" sldId="1949"/>
        </pc:sldMkLst>
      </pc:sldChg>
      <pc:sldChg chg="modNotesTx">
        <pc:chgData name="Megan Faller" userId="9d1e07f7-a773-4974-a6b0-b3caef776a66" providerId="ADAL" clId="{D105645C-E347-4555-9144-61E131DD5E86}" dt="2023-08-03T15:26:53.868" v="16" actId="115"/>
        <pc:sldMkLst>
          <pc:docMk/>
          <pc:sldMk cId="3158549860" sldId="1950"/>
        </pc:sldMkLst>
      </pc:sldChg>
      <pc:sldChg chg="modNotesTx">
        <pc:chgData name="Megan Faller" userId="9d1e07f7-a773-4974-a6b0-b3caef776a66" providerId="ADAL" clId="{D105645C-E347-4555-9144-61E131DD5E86}" dt="2023-08-03T15:26:30.538" v="13" actId="115"/>
        <pc:sldMkLst>
          <pc:docMk/>
          <pc:sldMk cId="133651684" sldId="1952"/>
        </pc:sldMkLst>
      </pc:sldChg>
      <pc:sldChg chg="modNotesTx">
        <pc:chgData name="Megan Faller" userId="9d1e07f7-a773-4974-a6b0-b3caef776a66" providerId="ADAL" clId="{D105645C-E347-4555-9144-61E131DD5E86}" dt="2023-08-03T15:26:08.930" v="10" actId="115"/>
        <pc:sldMkLst>
          <pc:docMk/>
          <pc:sldMk cId="973099640" sldId="1953"/>
        </pc:sldMkLst>
      </pc:sldChg>
      <pc:sldChg chg="modNotesTx">
        <pc:chgData name="Megan Faller" userId="9d1e07f7-a773-4974-a6b0-b3caef776a66" providerId="ADAL" clId="{D105645C-E347-4555-9144-61E131DD5E86}" dt="2023-08-03T15:26:02.089" v="9" actId="20577"/>
        <pc:sldMkLst>
          <pc:docMk/>
          <pc:sldMk cId="1408660418" sldId="1955"/>
        </pc:sldMkLst>
      </pc:sldChg>
      <pc:sldChg chg="modNotesTx">
        <pc:chgData name="Megan Faller" userId="9d1e07f7-a773-4974-a6b0-b3caef776a66" providerId="ADAL" clId="{D105645C-E347-4555-9144-61E131DD5E86}" dt="2023-08-03T15:25:29.120" v="5" actId="115"/>
        <pc:sldMkLst>
          <pc:docMk/>
          <pc:sldMk cId="2837681177" sldId="1962"/>
        </pc:sldMkLst>
      </pc:sldChg>
      <pc:sldChg chg="modNotesTx">
        <pc:chgData name="Megan Faller" userId="9d1e07f7-a773-4974-a6b0-b3caef776a66" providerId="ADAL" clId="{D105645C-E347-4555-9144-61E131DD5E86}" dt="2023-08-03T15:25:22.636" v="4" actId="115"/>
        <pc:sldMkLst>
          <pc:docMk/>
          <pc:sldMk cId="77416467" sldId="1964"/>
        </pc:sldMkLst>
      </pc:sldChg>
      <pc:sldChg chg="modNotesTx">
        <pc:chgData name="Megan Faller" userId="9d1e07f7-a773-4974-a6b0-b3caef776a66" providerId="ADAL" clId="{D105645C-E347-4555-9144-61E131DD5E86}" dt="2023-08-03T16:09:32.278" v="34" actId="20577"/>
        <pc:sldMkLst>
          <pc:docMk/>
          <pc:sldMk cId="832399131" sldId="1968"/>
        </pc:sldMkLst>
      </pc:sldChg>
      <pc:sldChg chg="modNotesTx">
        <pc:chgData name="Megan Faller" userId="9d1e07f7-a773-4974-a6b0-b3caef776a66" providerId="ADAL" clId="{D105645C-E347-4555-9144-61E131DD5E86}" dt="2023-08-03T15:24:52.915" v="1" actId="115"/>
        <pc:sldMkLst>
          <pc:docMk/>
          <pc:sldMk cId="1523451795" sldId="1977"/>
        </pc:sldMkLst>
      </pc:sldChg>
      <pc:sldChg chg="modNotesTx">
        <pc:chgData name="Megan Faller" userId="9d1e07f7-a773-4974-a6b0-b3caef776a66" providerId="ADAL" clId="{D105645C-E347-4555-9144-61E131DD5E86}" dt="2023-08-03T15:24:47.555" v="0" actId="115"/>
        <pc:sldMkLst>
          <pc:docMk/>
          <pc:sldMk cId="2336949021" sldId="1981"/>
        </pc:sldMkLst>
      </pc:sldChg>
      <pc:sldChg chg="modNotesTx">
        <pc:chgData name="Megan Faller" userId="9d1e07f7-a773-4974-a6b0-b3caef776a66" providerId="ADAL" clId="{D105645C-E347-4555-9144-61E131DD5E86}" dt="2023-08-03T15:26:19.221" v="11" actId="115"/>
        <pc:sldMkLst>
          <pc:docMk/>
          <pc:sldMk cId="458534745" sldId="1984"/>
        </pc:sldMkLst>
      </pc:sldChg>
      <pc:sldChg chg="modNotesTx">
        <pc:chgData name="Megan Faller" userId="9d1e07f7-a773-4974-a6b0-b3caef776a66" providerId="ADAL" clId="{D105645C-E347-4555-9144-61E131DD5E86}" dt="2023-08-03T15:26:48.406" v="15" actId="115"/>
        <pc:sldMkLst>
          <pc:docMk/>
          <pc:sldMk cId="181624362" sldId="1985"/>
        </pc:sldMkLst>
      </pc:sldChg>
      <pc:sldChg chg="modNotesTx">
        <pc:chgData name="Megan Faller" userId="9d1e07f7-a773-4974-a6b0-b3caef776a66" providerId="ADAL" clId="{D105645C-E347-4555-9144-61E131DD5E86}" dt="2023-08-03T15:24:59.242" v="2" actId="115"/>
        <pc:sldMkLst>
          <pc:docMk/>
          <pc:sldMk cId="3368011873" sldId="1987"/>
        </pc:sldMkLst>
      </pc:sldChg>
      <pc:sldChg chg="modNotesTx">
        <pc:chgData name="Megan Faller" userId="9d1e07f7-a773-4974-a6b0-b3caef776a66" providerId="ADAL" clId="{D105645C-E347-4555-9144-61E131DD5E86}" dt="2023-08-03T15:27:00.379" v="17" actId="115"/>
        <pc:sldMkLst>
          <pc:docMk/>
          <pc:sldMk cId="3711978300" sldId="1989"/>
        </pc:sldMkLst>
      </pc:sldChg>
      <pc:sldChg chg="modNotesTx">
        <pc:chgData name="Megan Faller" userId="9d1e07f7-a773-4974-a6b0-b3caef776a66" providerId="ADAL" clId="{D105645C-E347-4555-9144-61E131DD5E86}" dt="2023-08-03T15:26:24.741" v="12" actId="115"/>
        <pc:sldMkLst>
          <pc:docMk/>
          <pc:sldMk cId="2310473141" sldId="1990"/>
        </pc:sldMkLst>
      </pc:sldChg>
      <pc:sldChg chg="modNotesTx">
        <pc:chgData name="Megan Faller" userId="9d1e07f7-a773-4974-a6b0-b3caef776a66" providerId="ADAL" clId="{D105645C-E347-4555-9144-61E131DD5E86}" dt="2023-08-03T15:25:35.188" v="6" actId="115"/>
        <pc:sldMkLst>
          <pc:docMk/>
          <pc:sldMk cId="739485511" sldId="1992"/>
        </pc:sldMkLst>
      </pc:sldChg>
      <pc:sldChg chg="modNotesTx">
        <pc:chgData name="Megan Faller" userId="9d1e07f7-a773-4974-a6b0-b3caef776a66" providerId="ADAL" clId="{D105645C-E347-4555-9144-61E131DD5E86}" dt="2023-08-03T15:25:16.531" v="3" actId="115"/>
        <pc:sldMkLst>
          <pc:docMk/>
          <pc:sldMk cId="3803020568" sldId="1993"/>
        </pc:sldMkLst>
      </pc:sldChg>
    </pc:docChg>
  </pc:docChgLst>
  <pc:docChgLst>
    <pc:chgData name="Corey Thomas" userId="9237f16a-aa8a-4247-af9d-2394dabcec6b" providerId="ADAL" clId="{B0A97F33-080A-4B7B-962B-E7C267DE8CF5}"/>
    <pc:docChg chg="modSld">
      <pc:chgData name="Corey Thomas" userId="9237f16a-aa8a-4247-af9d-2394dabcec6b" providerId="ADAL" clId="{B0A97F33-080A-4B7B-962B-E7C267DE8CF5}" dt="2022-10-05T14:40:01.024" v="2" actId="20577"/>
      <pc:docMkLst>
        <pc:docMk/>
      </pc:docMkLst>
      <pc:sldChg chg="modSp mod">
        <pc:chgData name="Corey Thomas" userId="9237f16a-aa8a-4247-af9d-2394dabcec6b" providerId="ADAL" clId="{B0A97F33-080A-4B7B-962B-E7C267DE8CF5}" dt="2022-10-05T14:40:01.024" v="2" actId="20577"/>
        <pc:sldMkLst>
          <pc:docMk/>
          <pc:sldMk cId="1523451795" sldId="1977"/>
        </pc:sldMkLst>
        <pc:spChg chg="mod">
          <ac:chgData name="Corey Thomas" userId="9237f16a-aa8a-4247-af9d-2394dabcec6b" providerId="ADAL" clId="{B0A97F33-080A-4B7B-962B-E7C267DE8CF5}" dt="2022-10-05T14:40:01.024" v="2" actId="20577"/>
          <ac:spMkLst>
            <pc:docMk/>
            <pc:sldMk cId="1523451795" sldId="1977"/>
            <ac:spMk id="2" creationId="{B76D80CA-E79D-D6A8-978E-8631D09743EC}"/>
          </ac:spMkLst>
        </pc:spChg>
      </pc:sldChg>
    </pc:docChg>
  </pc:docChgLst>
  <pc:docChgLst>
    <pc:chgData name="Corey Thomas" userId="S::cthomas@farmland.org::9237f16a-aa8a-4247-af9d-2394dabcec6b" providerId="AD" clId="Web-{7888A018-842C-A11D-AD70-162AECA2F4A3}"/>
    <pc:docChg chg="modSld">
      <pc:chgData name="Corey Thomas" userId="S::cthomas@farmland.org::9237f16a-aa8a-4247-af9d-2394dabcec6b" providerId="AD" clId="Web-{7888A018-842C-A11D-AD70-162AECA2F4A3}" dt="2022-09-29T12:37:34.065" v="23" actId="20577"/>
      <pc:docMkLst>
        <pc:docMk/>
      </pc:docMkLst>
      <pc:sldChg chg="modSp">
        <pc:chgData name="Corey Thomas" userId="S::cthomas@farmland.org::9237f16a-aa8a-4247-af9d-2394dabcec6b" providerId="AD" clId="Web-{7888A018-842C-A11D-AD70-162AECA2F4A3}" dt="2022-09-29T12:37:34.065" v="23" actId="20577"/>
        <pc:sldMkLst>
          <pc:docMk/>
          <pc:sldMk cId="2410705208" sldId="1958"/>
        </pc:sldMkLst>
        <pc:spChg chg="mod">
          <ac:chgData name="Corey Thomas" userId="S::cthomas@farmland.org::9237f16a-aa8a-4247-af9d-2394dabcec6b" providerId="AD" clId="Web-{7888A018-842C-A11D-AD70-162AECA2F4A3}" dt="2022-09-29T12:37:34.065" v="23" actId="20577"/>
          <ac:spMkLst>
            <pc:docMk/>
            <pc:sldMk cId="2410705208" sldId="1958"/>
            <ac:spMk id="4" creationId="{60A590FA-D458-D619-9CA2-75F28B73D483}"/>
          </ac:spMkLst>
        </pc:spChg>
      </pc:sldChg>
      <pc:sldChg chg="modSp">
        <pc:chgData name="Corey Thomas" userId="S::cthomas@farmland.org::9237f16a-aa8a-4247-af9d-2394dabcec6b" providerId="AD" clId="Web-{7888A018-842C-A11D-AD70-162AECA2F4A3}" dt="2022-09-29T12:36:38.092" v="6" actId="1076"/>
        <pc:sldMkLst>
          <pc:docMk/>
          <pc:sldMk cId="2413919758" sldId="1967"/>
        </pc:sldMkLst>
        <pc:spChg chg="mod">
          <ac:chgData name="Corey Thomas" userId="S::cthomas@farmland.org::9237f16a-aa8a-4247-af9d-2394dabcec6b" providerId="AD" clId="Web-{7888A018-842C-A11D-AD70-162AECA2F4A3}" dt="2022-09-29T12:36:38.092" v="6" actId="1076"/>
          <ac:spMkLst>
            <pc:docMk/>
            <pc:sldMk cId="2413919758" sldId="1967"/>
            <ac:spMk id="16" creationId="{2B19D163-7A28-1373-3056-2A91AED3EE2D}"/>
          </ac:spMkLst>
        </pc:spChg>
      </pc:sldChg>
      <pc:sldChg chg="delCm">
        <pc:chgData name="Corey Thomas" userId="S::cthomas@farmland.org::9237f16a-aa8a-4247-af9d-2394dabcec6b" providerId="AD" clId="Web-{7888A018-842C-A11D-AD70-162AECA2F4A3}" dt="2022-09-29T12:36:09.247" v="5"/>
        <pc:sldMkLst>
          <pc:docMk/>
          <pc:sldMk cId="6490919" sldId="1971"/>
        </pc:sldMkLst>
      </pc:sldChg>
      <pc:sldChg chg="modSp delCm">
        <pc:chgData name="Corey Thomas" userId="S::cthomas@farmland.org::9237f16a-aa8a-4247-af9d-2394dabcec6b" providerId="AD" clId="Web-{7888A018-842C-A11D-AD70-162AECA2F4A3}" dt="2022-09-29T12:34:11.582" v="4" actId="1076"/>
        <pc:sldMkLst>
          <pc:docMk/>
          <pc:sldMk cId="2138118315" sldId="1975"/>
        </pc:sldMkLst>
        <pc:picChg chg="mod">
          <ac:chgData name="Corey Thomas" userId="S::cthomas@farmland.org::9237f16a-aa8a-4247-af9d-2394dabcec6b" providerId="AD" clId="Web-{7888A018-842C-A11D-AD70-162AECA2F4A3}" dt="2022-09-29T12:34:11.582" v="4" actId="1076"/>
          <ac:picMkLst>
            <pc:docMk/>
            <pc:sldMk cId="2138118315" sldId="1975"/>
            <ac:picMk id="9" creationId="{D7E9A030-F453-7BC2-408D-8829C7F2309B}"/>
          </ac:picMkLst>
        </pc:picChg>
      </pc:sldChg>
      <pc:sldChg chg="delCm">
        <pc:chgData name="Corey Thomas" userId="S::cthomas@farmland.org::9237f16a-aa8a-4247-af9d-2394dabcec6b" providerId="AD" clId="Web-{7888A018-842C-A11D-AD70-162AECA2F4A3}" dt="2022-09-29T12:33:53.347" v="1"/>
        <pc:sldMkLst>
          <pc:docMk/>
          <pc:sldMk cId="1659708649" sldId="1979"/>
        </pc:sldMkLst>
      </pc:sldChg>
    </pc:docChg>
  </pc:docChgLst>
  <pc:docChgLst>
    <pc:chgData name="Corey Thomas" userId="9237f16a-aa8a-4247-af9d-2394dabcec6b" providerId="ADAL" clId="{158927FA-725B-4C8C-9377-6EFD53772078}"/>
    <pc:docChg chg="modSld">
      <pc:chgData name="Corey Thomas" userId="9237f16a-aa8a-4247-af9d-2394dabcec6b" providerId="ADAL" clId="{158927FA-725B-4C8C-9377-6EFD53772078}" dt="2024-04-02T16:18:02.380" v="17" actId="14100"/>
      <pc:docMkLst>
        <pc:docMk/>
      </pc:docMkLst>
      <pc:sldChg chg="modNotes">
        <pc:chgData name="Corey Thomas" userId="9237f16a-aa8a-4247-af9d-2394dabcec6b" providerId="ADAL" clId="{158927FA-725B-4C8C-9377-6EFD53772078}" dt="2024-04-02T16:17:54.076" v="15" actId="14100"/>
        <pc:sldMkLst>
          <pc:docMk/>
          <pc:sldMk cId="2642518472" sldId="1960"/>
        </pc:sldMkLst>
      </pc:sldChg>
      <pc:sldChg chg="modNotes">
        <pc:chgData name="Corey Thomas" userId="9237f16a-aa8a-4247-af9d-2394dabcec6b" providerId="ADAL" clId="{158927FA-725B-4C8C-9377-6EFD53772078}" dt="2024-04-02T16:18:02.380" v="17" actId="14100"/>
        <pc:sldMkLst>
          <pc:docMk/>
          <pc:sldMk cId="2986595472" sldId="1961"/>
        </pc:sldMkLst>
      </pc:sldChg>
      <pc:sldChg chg="modNotes">
        <pc:chgData name="Corey Thomas" userId="9237f16a-aa8a-4247-af9d-2394dabcec6b" providerId="ADAL" clId="{158927FA-725B-4C8C-9377-6EFD53772078}" dt="2024-04-02T16:17:31.851" v="13" actId="14100"/>
        <pc:sldMkLst>
          <pc:docMk/>
          <pc:sldMk cId="473404877" sldId="1963"/>
        </pc:sldMkLst>
      </pc:sldChg>
      <pc:sldChg chg="modNotes">
        <pc:chgData name="Corey Thomas" userId="9237f16a-aa8a-4247-af9d-2394dabcec6b" providerId="ADAL" clId="{158927FA-725B-4C8C-9377-6EFD53772078}" dt="2024-04-02T16:16:22.715" v="1" actId="14100"/>
        <pc:sldMkLst>
          <pc:docMk/>
          <pc:sldMk cId="1634212240" sldId="1969"/>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002968-9588-4752-9BAA-17009C654FA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A42A82B-44FE-4BAF-A8E9-1A69FF8AC671}">
      <dgm:prSet custT="1"/>
      <dgm:spPr/>
      <dgm:t>
        <a:bodyPr/>
        <a:lstStyle/>
        <a:p>
          <a:pPr>
            <a:lnSpc>
              <a:spcPct val="100000"/>
            </a:lnSpc>
          </a:pPr>
          <a:r>
            <a:rPr lang="es-ES" sz="2400">
              <a:solidFill>
                <a:schemeClr val="tx1">
                  <a:lumMod val="50000"/>
                </a:schemeClr>
              </a:solidFill>
            </a:rPr>
            <a:t>Elabore un calendario flexible.</a:t>
          </a:r>
        </a:p>
      </dgm:t>
    </dgm:pt>
    <dgm:pt modelId="{6F938475-D126-4B32-9443-6466ABCB6F5F}" type="parTrans" cxnId="{464A8405-AC81-437D-8438-C9CB50071D72}">
      <dgm:prSet/>
      <dgm:spPr/>
      <dgm:t>
        <a:bodyPr/>
        <a:lstStyle/>
        <a:p>
          <a:endParaRPr lang="en-US"/>
        </a:p>
      </dgm:t>
    </dgm:pt>
    <dgm:pt modelId="{88177E68-0EEA-4D26-A119-A38185632A74}" type="sibTrans" cxnId="{464A8405-AC81-437D-8438-C9CB50071D72}">
      <dgm:prSet/>
      <dgm:spPr/>
      <dgm:t>
        <a:bodyPr/>
        <a:lstStyle/>
        <a:p>
          <a:endParaRPr lang="en-US"/>
        </a:p>
      </dgm:t>
    </dgm:pt>
    <dgm:pt modelId="{B090DC82-CD48-497A-A019-768DF9892735}">
      <dgm:prSet custT="1"/>
      <dgm:spPr/>
      <dgm:t>
        <a:bodyPr/>
        <a:lstStyle/>
        <a:p>
          <a:pPr>
            <a:lnSpc>
              <a:spcPct val="100000"/>
            </a:lnSpc>
          </a:pPr>
          <a:r>
            <a:rPr lang="es-ES" sz="2400">
              <a:solidFill>
                <a:schemeClr val="tx1">
                  <a:lumMod val="50000"/>
                </a:schemeClr>
              </a:solidFill>
            </a:rPr>
            <a:t>Identifique cómo se tomarán las decisiones.</a:t>
          </a:r>
        </a:p>
      </dgm:t>
    </dgm:pt>
    <dgm:pt modelId="{6890066B-7C2E-4D9A-880C-CA33421A1DD6}" type="parTrans" cxnId="{E607023E-CCC5-42E2-97AA-4B938893B0BC}">
      <dgm:prSet/>
      <dgm:spPr/>
      <dgm:t>
        <a:bodyPr/>
        <a:lstStyle/>
        <a:p>
          <a:endParaRPr lang="en-US"/>
        </a:p>
      </dgm:t>
    </dgm:pt>
    <dgm:pt modelId="{1FF9651E-599F-4C19-A799-A35B1975D80B}" type="sibTrans" cxnId="{E607023E-CCC5-42E2-97AA-4B938893B0BC}">
      <dgm:prSet/>
      <dgm:spPr/>
      <dgm:t>
        <a:bodyPr/>
        <a:lstStyle/>
        <a:p>
          <a:endParaRPr lang="en-US"/>
        </a:p>
      </dgm:t>
    </dgm:pt>
    <dgm:pt modelId="{B91B849D-25AA-461C-8FC6-5834A90D647F}">
      <dgm:prSet custT="1"/>
      <dgm:spPr/>
      <dgm:t>
        <a:bodyPr/>
        <a:lstStyle/>
        <a:p>
          <a:pPr>
            <a:lnSpc>
              <a:spcPct val="100000"/>
            </a:lnSpc>
          </a:pPr>
          <a:r>
            <a:rPr lang="es-ES" sz="2400">
              <a:solidFill>
                <a:schemeClr val="tx1">
                  <a:lumMod val="50000"/>
                </a:schemeClr>
              </a:solidFill>
            </a:rPr>
            <a:t>Identifique una ubicación.</a:t>
          </a:r>
        </a:p>
      </dgm:t>
    </dgm:pt>
    <dgm:pt modelId="{B3E97EBD-C3F1-491B-95BD-643FA4E6AC81}" type="parTrans" cxnId="{4A3E9B48-4248-4215-AFED-F98E922B14BA}">
      <dgm:prSet/>
      <dgm:spPr/>
      <dgm:t>
        <a:bodyPr/>
        <a:lstStyle/>
        <a:p>
          <a:endParaRPr lang="en-US"/>
        </a:p>
      </dgm:t>
    </dgm:pt>
    <dgm:pt modelId="{753B868B-03BE-46BD-9251-A5509DC34149}" type="sibTrans" cxnId="{4A3E9B48-4248-4215-AFED-F98E922B14BA}">
      <dgm:prSet/>
      <dgm:spPr/>
      <dgm:t>
        <a:bodyPr/>
        <a:lstStyle/>
        <a:p>
          <a:endParaRPr lang="en-US"/>
        </a:p>
      </dgm:t>
    </dgm:pt>
    <dgm:pt modelId="{7E3B71E1-C004-4469-B714-CB71F693B663}" type="pres">
      <dgm:prSet presAssocID="{6B002968-9588-4752-9BAA-17009C654FA5}" presName="root" presStyleCnt="0">
        <dgm:presLayoutVars>
          <dgm:dir/>
          <dgm:resizeHandles val="exact"/>
        </dgm:presLayoutVars>
      </dgm:prSet>
      <dgm:spPr/>
    </dgm:pt>
    <dgm:pt modelId="{CB9407E1-CF5F-4E3B-B2DD-74DA6FB6D828}" type="pres">
      <dgm:prSet presAssocID="{B91B849D-25AA-461C-8FC6-5834A90D647F}" presName="compNode" presStyleCnt="0"/>
      <dgm:spPr/>
    </dgm:pt>
    <dgm:pt modelId="{E41F3235-E418-4143-98E0-BA16612A5994}" type="pres">
      <dgm:prSet presAssocID="{B91B849D-25AA-461C-8FC6-5834A90D647F}" presName="bgRect" presStyleLbl="bgShp" presStyleIdx="0" presStyleCnt="3"/>
      <dgm:spPr>
        <a:noFill/>
      </dgm:spPr>
    </dgm:pt>
    <dgm:pt modelId="{ED2DFC99-0E90-44FC-9F9A-AEC0B62BF638}" type="pres">
      <dgm:prSet presAssocID="{B91B849D-25AA-461C-8FC6-5834A90D647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easure Map with solid fill"/>
        </a:ext>
      </dgm:extLst>
    </dgm:pt>
    <dgm:pt modelId="{92AAA50B-38B2-48E5-8CA8-C6CA513C4ABD}" type="pres">
      <dgm:prSet presAssocID="{B91B849D-25AA-461C-8FC6-5834A90D647F}" presName="spaceRect" presStyleCnt="0"/>
      <dgm:spPr/>
    </dgm:pt>
    <dgm:pt modelId="{1E15134B-0414-4986-B0C5-F9E8C4EC4FB1}" type="pres">
      <dgm:prSet presAssocID="{B91B849D-25AA-461C-8FC6-5834A90D647F}" presName="parTx" presStyleLbl="revTx" presStyleIdx="0" presStyleCnt="3">
        <dgm:presLayoutVars>
          <dgm:chMax val="0"/>
          <dgm:chPref val="0"/>
        </dgm:presLayoutVars>
      </dgm:prSet>
      <dgm:spPr/>
    </dgm:pt>
    <dgm:pt modelId="{69B90AA6-6F85-4C34-A711-9513866E3788}" type="pres">
      <dgm:prSet presAssocID="{753B868B-03BE-46BD-9251-A5509DC34149}" presName="sibTrans" presStyleCnt="0"/>
      <dgm:spPr/>
    </dgm:pt>
    <dgm:pt modelId="{25B24483-CC05-47F0-8DE3-29B0DC5C6343}" type="pres">
      <dgm:prSet presAssocID="{EA42A82B-44FE-4BAF-A8E9-1A69FF8AC671}" presName="compNode" presStyleCnt="0"/>
      <dgm:spPr/>
    </dgm:pt>
    <dgm:pt modelId="{F2906D2D-0A1E-40BA-A745-C43A44CE2E82}" type="pres">
      <dgm:prSet presAssocID="{EA42A82B-44FE-4BAF-A8E9-1A69FF8AC671}" presName="bgRect" presStyleLbl="bgShp" presStyleIdx="1" presStyleCnt="3"/>
      <dgm:spPr>
        <a:noFill/>
      </dgm:spPr>
    </dgm:pt>
    <dgm:pt modelId="{F356A129-1397-4818-9C2D-1CA7839772DF}" type="pres">
      <dgm:prSet presAssocID="{EA42A82B-44FE-4BAF-A8E9-1A69FF8AC671}"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aily calendar with solid fill"/>
        </a:ext>
      </dgm:extLst>
    </dgm:pt>
    <dgm:pt modelId="{25FEB04C-6E46-4479-889F-BCADC2321963}" type="pres">
      <dgm:prSet presAssocID="{EA42A82B-44FE-4BAF-A8E9-1A69FF8AC671}" presName="spaceRect" presStyleCnt="0"/>
      <dgm:spPr/>
    </dgm:pt>
    <dgm:pt modelId="{051DC6BB-ECDD-42F8-8A40-80DE879F40DF}" type="pres">
      <dgm:prSet presAssocID="{EA42A82B-44FE-4BAF-A8E9-1A69FF8AC671}" presName="parTx" presStyleLbl="revTx" presStyleIdx="1" presStyleCnt="3">
        <dgm:presLayoutVars>
          <dgm:chMax val="0"/>
          <dgm:chPref val="0"/>
        </dgm:presLayoutVars>
      </dgm:prSet>
      <dgm:spPr/>
    </dgm:pt>
    <dgm:pt modelId="{3409048D-85FF-4E71-878D-B6F748E2E241}" type="pres">
      <dgm:prSet presAssocID="{88177E68-0EEA-4D26-A119-A38185632A74}" presName="sibTrans" presStyleCnt="0"/>
      <dgm:spPr/>
    </dgm:pt>
    <dgm:pt modelId="{86A5A8C7-9A77-4B36-A4EF-45585E1830D7}" type="pres">
      <dgm:prSet presAssocID="{B090DC82-CD48-497A-A019-768DF9892735}" presName="compNode" presStyleCnt="0"/>
      <dgm:spPr/>
    </dgm:pt>
    <dgm:pt modelId="{BF87FEFF-40BA-43A7-80F1-90542F62AC48}" type="pres">
      <dgm:prSet presAssocID="{B090DC82-CD48-497A-A019-768DF9892735}" presName="bgRect" presStyleLbl="bgShp" presStyleIdx="2" presStyleCnt="3"/>
      <dgm:spPr>
        <a:noFill/>
      </dgm:spPr>
    </dgm:pt>
    <dgm:pt modelId="{E412D59C-2D8F-4480-985C-5E37EF7279D0}" type="pres">
      <dgm:prSet presAssocID="{B090DC82-CD48-497A-A019-768DF9892735}"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pen envelope with solid fill"/>
        </a:ext>
      </dgm:extLst>
    </dgm:pt>
    <dgm:pt modelId="{EAE438CD-9167-4EDB-AE74-96E328660ED6}" type="pres">
      <dgm:prSet presAssocID="{B090DC82-CD48-497A-A019-768DF9892735}" presName="spaceRect" presStyleCnt="0"/>
      <dgm:spPr/>
    </dgm:pt>
    <dgm:pt modelId="{94E8DC0D-6AAA-44B5-A9CE-5401C1FF2E2C}" type="pres">
      <dgm:prSet presAssocID="{B090DC82-CD48-497A-A019-768DF9892735}" presName="parTx" presStyleLbl="revTx" presStyleIdx="2" presStyleCnt="3">
        <dgm:presLayoutVars>
          <dgm:chMax val="0"/>
          <dgm:chPref val="0"/>
        </dgm:presLayoutVars>
      </dgm:prSet>
      <dgm:spPr/>
    </dgm:pt>
  </dgm:ptLst>
  <dgm:cxnLst>
    <dgm:cxn modelId="{464A8405-AC81-437D-8438-C9CB50071D72}" srcId="{6B002968-9588-4752-9BAA-17009C654FA5}" destId="{EA42A82B-44FE-4BAF-A8E9-1A69FF8AC671}" srcOrd="1" destOrd="0" parTransId="{6F938475-D126-4B32-9443-6466ABCB6F5F}" sibTransId="{88177E68-0EEA-4D26-A119-A38185632A74}"/>
    <dgm:cxn modelId="{29A25A36-8EFE-416E-94AB-3493493CC00B}" type="presOf" srcId="{6B002968-9588-4752-9BAA-17009C654FA5}" destId="{7E3B71E1-C004-4469-B714-CB71F693B663}" srcOrd="0" destOrd="0" presId="urn:microsoft.com/office/officeart/2018/2/layout/IconVerticalSolidList"/>
    <dgm:cxn modelId="{E607023E-CCC5-42E2-97AA-4B938893B0BC}" srcId="{6B002968-9588-4752-9BAA-17009C654FA5}" destId="{B090DC82-CD48-497A-A019-768DF9892735}" srcOrd="2" destOrd="0" parTransId="{6890066B-7C2E-4D9A-880C-CA33421A1DD6}" sibTransId="{1FF9651E-599F-4C19-A799-A35B1975D80B}"/>
    <dgm:cxn modelId="{4A3E9B48-4248-4215-AFED-F98E922B14BA}" srcId="{6B002968-9588-4752-9BAA-17009C654FA5}" destId="{B91B849D-25AA-461C-8FC6-5834A90D647F}" srcOrd="0" destOrd="0" parTransId="{B3E97EBD-C3F1-491B-95BD-643FA4E6AC81}" sibTransId="{753B868B-03BE-46BD-9251-A5509DC34149}"/>
    <dgm:cxn modelId="{8BB2DF6B-5AF9-4328-8656-69B7F4FAC28E}" type="presOf" srcId="{B91B849D-25AA-461C-8FC6-5834A90D647F}" destId="{1E15134B-0414-4986-B0C5-F9E8C4EC4FB1}" srcOrd="0" destOrd="0" presId="urn:microsoft.com/office/officeart/2018/2/layout/IconVerticalSolidList"/>
    <dgm:cxn modelId="{376D7E78-7517-49D9-8F62-F63F07AE7E1A}" type="presOf" srcId="{EA42A82B-44FE-4BAF-A8E9-1A69FF8AC671}" destId="{051DC6BB-ECDD-42F8-8A40-80DE879F40DF}" srcOrd="0" destOrd="0" presId="urn:microsoft.com/office/officeart/2018/2/layout/IconVerticalSolidList"/>
    <dgm:cxn modelId="{E53B05C1-169B-40F7-83FA-7BD40ABE6BF0}" type="presOf" srcId="{B090DC82-CD48-497A-A019-768DF9892735}" destId="{94E8DC0D-6AAA-44B5-A9CE-5401C1FF2E2C}" srcOrd="0" destOrd="0" presId="urn:microsoft.com/office/officeart/2018/2/layout/IconVerticalSolidList"/>
    <dgm:cxn modelId="{30ACB9CA-9AFC-4A42-8DCB-4A4998ABD998}" type="presParOf" srcId="{7E3B71E1-C004-4469-B714-CB71F693B663}" destId="{CB9407E1-CF5F-4E3B-B2DD-74DA6FB6D828}" srcOrd="0" destOrd="0" presId="urn:microsoft.com/office/officeart/2018/2/layout/IconVerticalSolidList"/>
    <dgm:cxn modelId="{CDB82442-2069-4C98-835B-0F6311890B1A}" type="presParOf" srcId="{CB9407E1-CF5F-4E3B-B2DD-74DA6FB6D828}" destId="{E41F3235-E418-4143-98E0-BA16612A5994}" srcOrd="0" destOrd="0" presId="urn:microsoft.com/office/officeart/2018/2/layout/IconVerticalSolidList"/>
    <dgm:cxn modelId="{ED68056B-3DBE-4EBE-8B02-080D1176C9B4}" type="presParOf" srcId="{CB9407E1-CF5F-4E3B-B2DD-74DA6FB6D828}" destId="{ED2DFC99-0E90-44FC-9F9A-AEC0B62BF638}" srcOrd="1" destOrd="0" presId="urn:microsoft.com/office/officeart/2018/2/layout/IconVerticalSolidList"/>
    <dgm:cxn modelId="{3B0CCAC7-24DC-4E3B-9288-59DC53EB0F5B}" type="presParOf" srcId="{CB9407E1-CF5F-4E3B-B2DD-74DA6FB6D828}" destId="{92AAA50B-38B2-48E5-8CA8-C6CA513C4ABD}" srcOrd="2" destOrd="0" presId="urn:microsoft.com/office/officeart/2018/2/layout/IconVerticalSolidList"/>
    <dgm:cxn modelId="{D8B636A5-89B2-4C05-A0C5-FEA8D32532C3}" type="presParOf" srcId="{CB9407E1-CF5F-4E3B-B2DD-74DA6FB6D828}" destId="{1E15134B-0414-4986-B0C5-F9E8C4EC4FB1}" srcOrd="3" destOrd="0" presId="urn:microsoft.com/office/officeart/2018/2/layout/IconVerticalSolidList"/>
    <dgm:cxn modelId="{17138A20-CB9C-4B14-AC2D-BCADB5275E6F}" type="presParOf" srcId="{7E3B71E1-C004-4469-B714-CB71F693B663}" destId="{69B90AA6-6F85-4C34-A711-9513866E3788}" srcOrd="1" destOrd="0" presId="urn:microsoft.com/office/officeart/2018/2/layout/IconVerticalSolidList"/>
    <dgm:cxn modelId="{D9FD3AA5-8F53-48ED-852C-7EC000012A57}" type="presParOf" srcId="{7E3B71E1-C004-4469-B714-CB71F693B663}" destId="{25B24483-CC05-47F0-8DE3-29B0DC5C6343}" srcOrd="2" destOrd="0" presId="urn:microsoft.com/office/officeart/2018/2/layout/IconVerticalSolidList"/>
    <dgm:cxn modelId="{61F8A7DB-60B7-41E7-8E67-FE251E3B867C}" type="presParOf" srcId="{25B24483-CC05-47F0-8DE3-29B0DC5C6343}" destId="{F2906D2D-0A1E-40BA-A745-C43A44CE2E82}" srcOrd="0" destOrd="0" presId="urn:microsoft.com/office/officeart/2018/2/layout/IconVerticalSolidList"/>
    <dgm:cxn modelId="{C2E55A66-8E4C-4853-88A1-88B8E69EBF40}" type="presParOf" srcId="{25B24483-CC05-47F0-8DE3-29B0DC5C6343}" destId="{F356A129-1397-4818-9C2D-1CA7839772DF}" srcOrd="1" destOrd="0" presId="urn:microsoft.com/office/officeart/2018/2/layout/IconVerticalSolidList"/>
    <dgm:cxn modelId="{3D546816-99AD-4088-9DA9-42A87769F1CD}" type="presParOf" srcId="{25B24483-CC05-47F0-8DE3-29B0DC5C6343}" destId="{25FEB04C-6E46-4479-889F-BCADC2321963}" srcOrd="2" destOrd="0" presId="urn:microsoft.com/office/officeart/2018/2/layout/IconVerticalSolidList"/>
    <dgm:cxn modelId="{6D9AED3B-0FCC-4A89-AD9F-79566E05174E}" type="presParOf" srcId="{25B24483-CC05-47F0-8DE3-29B0DC5C6343}" destId="{051DC6BB-ECDD-42F8-8A40-80DE879F40DF}" srcOrd="3" destOrd="0" presId="urn:microsoft.com/office/officeart/2018/2/layout/IconVerticalSolidList"/>
    <dgm:cxn modelId="{297E97C9-173D-4D35-A14E-83200A1B578A}" type="presParOf" srcId="{7E3B71E1-C004-4469-B714-CB71F693B663}" destId="{3409048D-85FF-4E71-878D-B6F748E2E241}" srcOrd="3" destOrd="0" presId="urn:microsoft.com/office/officeart/2018/2/layout/IconVerticalSolidList"/>
    <dgm:cxn modelId="{EFC09F85-DB81-4904-924B-D0B07289EF03}" type="presParOf" srcId="{7E3B71E1-C004-4469-B714-CB71F693B663}" destId="{86A5A8C7-9A77-4B36-A4EF-45585E1830D7}" srcOrd="4" destOrd="0" presId="urn:microsoft.com/office/officeart/2018/2/layout/IconVerticalSolidList"/>
    <dgm:cxn modelId="{F90DCD74-F9F3-457C-A597-33253CC5812E}" type="presParOf" srcId="{86A5A8C7-9A77-4B36-A4EF-45585E1830D7}" destId="{BF87FEFF-40BA-43A7-80F1-90542F62AC48}" srcOrd="0" destOrd="0" presId="urn:microsoft.com/office/officeart/2018/2/layout/IconVerticalSolidList"/>
    <dgm:cxn modelId="{B7FCB511-0EDE-443D-8771-9FF464410ECF}" type="presParOf" srcId="{86A5A8C7-9A77-4B36-A4EF-45585E1830D7}" destId="{E412D59C-2D8F-4480-985C-5E37EF7279D0}" srcOrd="1" destOrd="0" presId="urn:microsoft.com/office/officeart/2018/2/layout/IconVerticalSolidList"/>
    <dgm:cxn modelId="{DF6DD359-9C6D-4B62-AE74-53EDC9FD6C95}" type="presParOf" srcId="{86A5A8C7-9A77-4B36-A4EF-45585E1830D7}" destId="{EAE438CD-9167-4EDB-AE74-96E328660ED6}" srcOrd="2" destOrd="0" presId="urn:microsoft.com/office/officeart/2018/2/layout/IconVerticalSolidList"/>
    <dgm:cxn modelId="{B85A8843-355E-4290-BB4D-488D3072F47E}" type="presParOf" srcId="{86A5A8C7-9A77-4B36-A4EF-45585E1830D7}" destId="{94E8DC0D-6AAA-44B5-A9CE-5401C1FF2E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3C0B5D-2062-4F4A-B33B-F2AC9DFB48B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4D5B724-C16D-4326-A6B4-D433D5A3DAB7}">
      <dgm:prSet custT="1"/>
      <dgm:spPr/>
      <dgm:t>
        <a:bodyPr/>
        <a:lstStyle/>
        <a:p>
          <a:pPr>
            <a:lnSpc>
              <a:spcPct val="100000"/>
            </a:lnSpc>
          </a:pPr>
          <a:r>
            <a:rPr lang="es-ES" sz="2800">
              <a:solidFill>
                <a:srgbClr val="002659"/>
              </a:solidFill>
            </a:rPr>
            <a:t>Mantenga la confianza. </a:t>
          </a:r>
        </a:p>
      </dgm:t>
    </dgm:pt>
    <dgm:pt modelId="{7C5A34A0-EC51-4DD2-931B-34CFAA632459}" type="parTrans" cxnId="{293F56E0-5B16-40AD-AA78-D6AB74F1B0C8}">
      <dgm:prSet/>
      <dgm:spPr/>
      <dgm:t>
        <a:bodyPr/>
        <a:lstStyle/>
        <a:p>
          <a:endParaRPr lang="en-US"/>
        </a:p>
      </dgm:t>
    </dgm:pt>
    <dgm:pt modelId="{597A4647-B033-4CFC-8989-0CB65A8D1938}" type="sibTrans" cxnId="{293F56E0-5B16-40AD-AA78-D6AB74F1B0C8}">
      <dgm:prSet/>
      <dgm:spPr/>
      <dgm:t>
        <a:bodyPr/>
        <a:lstStyle/>
        <a:p>
          <a:endParaRPr lang="en-US"/>
        </a:p>
      </dgm:t>
    </dgm:pt>
    <dgm:pt modelId="{42833C28-9483-478A-BE7D-9C3848AD781A}">
      <dgm:prSet custT="1"/>
      <dgm:spPr/>
      <dgm:t>
        <a:bodyPr/>
        <a:lstStyle/>
        <a:p>
          <a:pPr>
            <a:lnSpc>
              <a:spcPct val="100000"/>
            </a:lnSpc>
          </a:pPr>
          <a:r>
            <a:rPr lang="es-ES" sz="2800">
              <a:solidFill>
                <a:srgbClr val="002659"/>
              </a:solidFill>
            </a:rPr>
            <a:t>Comuníquese con eficacia.</a:t>
          </a:r>
        </a:p>
      </dgm:t>
    </dgm:pt>
    <dgm:pt modelId="{BF30C565-FFD8-4D2A-AF4A-76F40FE90B40}" type="parTrans" cxnId="{3FB74E13-0C68-43E9-8448-61194B3B3F6A}">
      <dgm:prSet/>
      <dgm:spPr/>
      <dgm:t>
        <a:bodyPr/>
        <a:lstStyle/>
        <a:p>
          <a:endParaRPr lang="en-US"/>
        </a:p>
      </dgm:t>
    </dgm:pt>
    <dgm:pt modelId="{27B44327-AAB9-4FA6-89B4-51787841C3F4}" type="sibTrans" cxnId="{3FB74E13-0C68-43E9-8448-61194B3B3F6A}">
      <dgm:prSet/>
      <dgm:spPr/>
      <dgm:t>
        <a:bodyPr/>
        <a:lstStyle/>
        <a:p>
          <a:endParaRPr lang="en-US"/>
        </a:p>
      </dgm:t>
    </dgm:pt>
    <dgm:pt modelId="{CD53EF7A-5A19-4306-A950-E5E162D6F250}">
      <dgm:prSet custT="1"/>
      <dgm:spPr/>
      <dgm:t>
        <a:bodyPr/>
        <a:lstStyle/>
        <a:p>
          <a:pPr>
            <a:lnSpc>
              <a:spcPct val="100000"/>
            </a:lnSpc>
          </a:pPr>
          <a:r>
            <a:rPr lang="es-ES" sz="2800">
              <a:solidFill>
                <a:srgbClr val="002659"/>
              </a:solidFill>
            </a:rPr>
            <a:t>Considere el punto de vista del otro.</a:t>
          </a:r>
        </a:p>
      </dgm:t>
    </dgm:pt>
    <dgm:pt modelId="{201DD317-E335-402B-BFFB-9574D5C00324}" type="parTrans" cxnId="{2CD0D52D-9F66-4931-9A9E-BE55224441E4}">
      <dgm:prSet/>
      <dgm:spPr/>
      <dgm:t>
        <a:bodyPr/>
        <a:lstStyle/>
        <a:p>
          <a:endParaRPr lang="en-US"/>
        </a:p>
      </dgm:t>
    </dgm:pt>
    <dgm:pt modelId="{58AE616E-707E-4B7A-A01B-B87E6CF9F196}" type="sibTrans" cxnId="{2CD0D52D-9F66-4931-9A9E-BE55224441E4}">
      <dgm:prSet/>
      <dgm:spPr/>
      <dgm:t>
        <a:bodyPr/>
        <a:lstStyle/>
        <a:p>
          <a:endParaRPr lang="en-US"/>
        </a:p>
      </dgm:t>
    </dgm:pt>
    <dgm:pt modelId="{57FCD30C-BA7D-4C47-BDCF-96502E10B51E}" type="pres">
      <dgm:prSet presAssocID="{613C0B5D-2062-4F4A-B33B-F2AC9DFB48B2}" presName="root" presStyleCnt="0">
        <dgm:presLayoutVars>
          <dgm:dir/>
          <dgm:resizeHandles val="exact"/>
        </dgm:presLayoutVars>
      </dgm:prSet>
      <dgm:spPr/>
    </dgm:pt>
    <dgm:pt modelId="{1ACAFA96-8567-4A5E-A2CE-C0DA885B9D33}" type="pres">
      <dgm:prSet presAssocID="{74D5B724-C16D-4326-A6B4-D433D5A3DAB7}" presName="compNode" presStyleCnt="0"/>
      <dgm:spPr/>
    </dgm:pt>
    <dgm:pt modelId="{4F84A406-4DC9-40A0-96A2-D4BB46C0A2BC}" type="pres">
      <dgm:prSet presAssocID="{74D5B724-C16D-4326-A6B4-D433D5A3DAB7}" presName="bgRect" presStyleLbl="bgShp" presStyleIdx="0" presStyleCnt="3"/>
      <dgm:spPr>
        <a:solidFill>
          <a:srgbClr val="CFD2DE"/>
        </a:solidFill>
      </dgm:spPr>
    </dgm:pt>
    <dgm:pt modelId="{0CA6CC1A-30AC-4206-8266-480A4C8F417A}" type="pres">
      <dgm:prSet presAssocID="{74D5B724-C16D-4326-A6B4-D433D5A3DAB7}"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087997BF-0328-4B53-B2D8-93B3F9EBB7C0}" type="pres">
      <dgm:prSet presAssocID="{74D5B724-C16D-4326-A6B4-D433D5A3DAB7}" presName="spaceRect" presStyleCnt="0"/>
      <dgm:spPr/>
    </dgm:pt>
    <dgm:pt modelId="{9A7FF351-541C-4991-975C-723007924913}" type="pres">
      <dgm:prSet presAssocID="{74D5B724-C16D-4326-A6B4-D433D5A3DAB7}" presName="parTx" presStyleLbl="revTx" presStyleIdx="0" presStyleCnt="3" custScaleX="102929">
        <dgm:presLayoutVars>
          <dgm:chMax val="0"/>
          <dgm:chPref val="0"/>
        </dgm:presLayoutVars>
      </dgm:prSet>
      <dgm:spPr/>
    </dgm:pt>
    <dgm:pt modelId="{4BFB4C8B-325C-4484-BA55-FBE51E94BE03}" type="pres">
      <dgm:prSet presAssocID="{597A4647-B033-4CFC-8989-0CB65A8D1938}" presName="sibTrans" presStyleCnt="0"/>
      <dgm:spPr/>
    </dgm:pt>
    <dgm:pt modelId="{79D3E3C4-C91B-4E70-9D8F-CB24F65EA1A3}" type="pres">
      <dgm:prSet presAssocID="{CD53EF7A-5A19-4306-A950-E5E162D6F250}" presName="compNode" presStyleCnt="0"/>
      <dgm:spPr/>
    </dgm:pt>
    <dgm:pt modelId="{242D481E-08A3-4A13-AA9D-DF86C6155CA5}" type="pres">
      <dgm:prSet presAssocID="{CD53EF7A-5A19-4306-A950-E5E162D6F250}" presName="bgRect" presStyleLbl="bgShp" presStyleIdx="1" presStyleCnt="3" custLinFactNeighborX="195"/>
      <dgm:spPr/>
    </dgm:pt>
    <dgm:pt modelId="{C30F0714-4239-475D-91DD-AAB1ED158685}" type="pres">
      <dgm:prSet presAssocID="{CD53EF7A-5A19-4306-A950-E5E162D6F250}"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ye with solid fill"/>
        </a:ext>
      </dgm:extLst>
    </dgm:pt>
    <dgm:pt modelId="{23F33341-CBDB-41E3-82B4-564A0161877D}" type="pres">
      <dgm:prSet presAssocID="{CD53EF7A-5A19-4306-A950-E5E162D6F250}" presName="spaceRect" presStyleCnt="0"/>
      <dgm:spPr/>
    </dgm:pt>
    <dgm:pt modelId="{B7C325BD-BF38-405C-B4ED-33E9D3C72925}" type="pres">
      <dgm:prSet presAssocID="{CD53EF7A-5A19-4306-A950-E5E162D6F250}" presName="parTx" presStyleLbl="revTx" presStyleIdx="1" presStyleCnt="3" custScaleX="102890">
        <dgm:presLayoutVars>
          <dgm:chMax val="0"/>
          <dgm:chPref val="0"/>
        </dgm:presLayoutVars>
      </dgm:prSet>
      <dgm:spPr/>
    </dgm:pt>
    <dgm:pt modelId="{928515AF-95F9-459D-8AB4-6AA1D0FE90D5}" type="pres">
      <dgm:prSet presAssocID="{58AE616E-707E-4B7A-A01B-B87E6CF9F196}" presName="sibTrans" presStyleCnt="0"/>
      <dgm:spPr/>
    </dgm:pt>
    <dgm:pt modelId="{7468BBAC-159F-47D3-B74A-72B73BC297FA}" type="pres">
      <dgm:prSet presAssocID="{42833C28-9483-478A-BE7D-9C3848AD781A}" presName="compNode" presStyleCnt="0"/>
      <dgm:spPr/>
    </dgm:pt>
    <dgm:pt modelId="{F533DFC0-8484-44AB-8510-657BFD2F391E}" type="pres">
      <dgm:prSet presAssocID="{42833C28-9483-478A-BE7D-9C3848AD781A}" presName="bgRect" presStyleLbl="bgShp" presStyleIdx="2" presStyleCnt="3"/>
      <dgm:spPr/>
    </dgm:pt>
    <dgm:pt modelId="{6CFFB5B2-A172-4AA4-A023-54C38F38B0C9}" type="pres">
      <dgm:prSet presAssocID="{42833C28-9483-478A-BE7D-9C3848AD781A}"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5852AFD2-638E-4B9C-B127-1B0D92A62B74}" type="pres">
      <dgm:prSet presAssocID="{42833C28-9483-478A-BE7D-9C3848AD781A}" presName="spaceRect" presStyleCnt="0"/>
      <dgm:spPr/>
    </dgm:pt>
    <dgm:pt modelId="{A8C77169-ADAB-4C9A-BDFD-A8223EBEB96C}" type="pres">
      <dgm:prSet presAssocID="{42833C28-9483-478A-BE7D-9C3848AD781A}" presName="parTx" presStyleLbl="revTx" presStyleIdx="2" presStyleCnt="3" custScaleX="102967">
        <dgm:presLayoutVars>
          <dgm:chMax val="0"/>
          <dgm:chPref val="0"/>
        </dgm:presLayoutVars>
      </dgm:prSet>
      <dgm:spPr/>
    </dgm:pt>
  </dgm:ptLst>
  <dgm:cxnLst>
    <dgm:cxn modelId="{3FB74E13-0C68-43E9-8448-61194B3B3F6A}" srcId="{613C0B5D-2062-4F4A-B33B-F2AC9DFB48B2}" destId="{42833C28-9483-478A-BE7D-9C3848AD781A}" srcOrd="2" destOrd="0" parTransId="{BF30C565-FFD8-4D2A-AF4A-76F40FE90B40}" sibTransId="{27B44327-AAB9-4FA6-89B4-51787841C3F4}"/>
    <dgm:cxn modelId="{D4A55422-9E0D-4F28-8EED-8CB2C4019845}" type="presOf" srcId="{42833C28-9483-478A-BE7D-9C3848AD781A}" destId="{A8C77169-ADAB-4C9A-BDFD-A8223EBEB96C}" srcOrd="0" destOrd="0" presId="urn:microsoft.com/office/officeart/2018/2/layout/IconVerticalSolidList"/>
    <dgm:cxn modelId="{2CD0D52D-9F66-4931-9A9E-BE55224441E4}" srcId="{613C0B5D-2062-4F4A-B33B-F2AC9DFB48B2}" destId="{CD53EF7A-5A19-4306-A950-E5E162D6F250}" srcOrd="1" destOrd="0" parTransId="{201DD317-E335-402B-BFFB-9574D5C00324}" sibTransId="{58AE616E-707E-4B7A-A01B-B87E6CF9F196}"/>
    <dgm:cxn modelId="{5296404B-A343-44C5-A9B6-AB823C0FB960}" type="presOf" srcId="{CD53EF7A-5A19-4306-A950-E5E162D6F250}" destId="{B7C325BD-BF38-405C-B4ED-33E9D3C72925}" srcOrd="0" destOrd="0" presId="urn:microsoft.com/office/officeart/2018/2/layout/IconVerticalSolidList"/>
    <dgm:cxn modelId="{FFA4B193-C61D-46B6-81B7-477FA5B1C282}" type="presOf" srcId="{74D5B724-C16D-4326-A6B4-D433D5A3DAB7}" destId="{9A7FF351-541C-4991-975C-723007924913}" srcOrd="0" destOrd="0" presId="urn:microsoft.com/office/officeart/2018/2/layout/IconVerticalSolidList"/>
    <dgm:cxn modelId="{293F56E0-5B16-40AD-AA78-D6AB74F1B0C8}" srcId="{613C0B5D-2062-4F4A-B33B-F2AC9DFB48B2}" destId="{74D5B724-C16D-4326-A6B4-D433D5A3DAB7}" srcOrd="0" destOrd="0" parTransId="{7C5A34A0-EC51-4DD2-931B-34CFAA632459}" sibTransId="{597A4647-B033-4CFC-8989-0CB65A8D1938}"/>
    <dgm:cxn modelId="{3799B0E1-5E77-4DAF-8E5E-1C276D848029}" type="presOf" srcId="{613C0B5D-2062-4F4A-B33B-F2AC9DFB48B2}" destId="{57FCD30C-BA7D-4C47-BDCF-96502E10B51E}" srcOrd="0" destOrd="0" presId="urn:microsoft.com/office/officeart/2018/2/layout/IconVerticalSolidList"/>
    <dgm:cxn modelId="{75E80B6D-32CB-4F96-A17C-A269AEA95C4C}" type="presParOf" srcId="{57FCD30C-BA7D-4C47-BDCF-96502E10B51E}" destId="{1ACAFA96-8567-4A5E-A2CE-C0DA885B9D33}" srcOrd="0" destOrd="0" presId="urn:microsoft.com/office/officeart/2018/2/layout/IconVerticalSolidList"/>
    <dgm:cxn modelId="{8253C81E-873D-4B57-93E0-326F4A22644B}" type="presParOf" srcId="{1ACAFA96-8567-4A5E-A2CE-C0DA885B9D33}" destId="{4F84A406-4DC9-40A0-96A2-D4BB46C0A2BC}" srcOrd="0" destOrd="0" presId="urn:microsoft.com/office/officeart/2018/2/layout/IconVerticalSolidList"/>
    <dgm:cxn modelId="{8D1E1F46-81D7-460F-AA9C-E085CF405E87}" type="presParOf" srcId="{1ACAFA96-8567-4A5E-A2CE-C0DA885B9D33}" destId="{0CA6CC1A-30AC-4206-8266-480A4C8F417A}" srcOrd="1" destOrd="0" presId="urn:microsoft.com/office/officeart/2018/2/layout/IconVerticalSolidList"/>
    <dgm:cxn modelId="{07EBA091-FD2F-4CA0-9B97-9196793B708F}" type="presParOf" srcId="{1ACAFA96-8567-4A5E-A2CE-C0DA885B9D33}" destId="{087997BF-0328-4B53-B2D8-93B3F9EBB7C0}" srcOrd="2" destOrd="0" presId="urn:microsoft.com/office/officeart/2018/2/layout/IconVerticalSolidList"/>
    <dgm:cxn modelId="{7E771FAE-5613-4A10-8D79-224C2EAC79D5}" type="presParOf" srcId="{1ACAFA96-8567-4A5E-A2CE-C0DA885B9D33}" destId="{9A7FF351-541C-4991-975C-723007924913}" srcOrd="3" destOrd="0" presId="urn:microsoft.com/office/officeart/2018/2/layout/IconVerticalSolidList"/>
    <dgm:cxn modelId="{A6D9B760-E4B1-40A6-8121-C484A28EA0D3}" type="presParOf" srcId="{57FCD30C-BA7D-4C47-BDCF-96502E10B51E}" destId="{4BFB4C8B-325C-4484-BA55-FBE51E94BE03}" srcOrd="1" destOrd="0" presId="urn:microsoft.com/office/officeart/2018/2/layout/IconVerticalSolidList"/>
    <dgm:cxn modelId="{EFC1C924-3DAD-4C87-8321-AD1F85E6328C}" type="presParOf" srcId="{57FCD30C-BA7D-4C47-BDCF-96502E10B51E}" destId="{79D3E3C4-C91B-4E70-9D8F-CB24F65EA1A3}" srcOrd="2" destOrd="0" presId="urn:microsoft.com/office/officeart/2018/2/layout/IconVerticalSolidList"/>
    <dgm:cxn modelId="{70B2197C-8727-40B2-BC53-9E30E3053CE5}" type="presParOf" srcId="{79D3E3C4-C91B-4E70-9D8F-CB24F65EA1A3}" destId="{242D481E-08A3-4A13-AA9D-DF86C6155CA5}" srcOrd="0" destOrd="0" presId="urn:microsoft.com/office/officeart/2018/2/layout/IconVerticalSolidList"/>
    <dgm:cxn modelId="{48E4C95D-A23F-444C-B161-69834AECDFC9}" type="presParOf" srcId="{79D3E3C4-C91B-4E70-9D8F-CB24F65EA1A3}" destId="{C30F0714-4239-475D-91DD-AAB1ED158685}" srcOrd="1" destOrd="0" presId="urn:microsoft.com/office/officeart/2018/2/layout/IconVerticalSolidList"/>
    <dgm:cxn modelId="{904B9264-408C-4FAF-94C8-5F87A31B1383}" type="presParOf" srcId="{79D3E3C4-C91B-4E70-9D8F-CB24F65EA1A3}" destId="{23F33341-CBDB-41E3-82B4-564A0161877D}" srcOrd="2" destOrd="0" presId="urn:microsoft.com/office/officeart/2018/2/layout/IconVerticalSolidList"/>
    <dgm:cxn modelId="{54A45423-8593-4C79-B660-692F386C8EFB}" type="presParOf" srcId="{79D3E3C4-C91B-4E70-9D8F-CB24F65EA1A3}" destId="{B7C325BD-BF38-405C-B4ED-33E9D3C72925}" srcOrd="3" destOrd="0" presId="urn:microsoft.com/office/officeart/2018/2/layout/IconVerticalSolidList"/>
    <dgm:cxn modelId="{55F83154-3EDD-45DD-B162-95D1C76E4CC3}" type="presParOf" srcId="{57FCD30C-BA7D-4C47-BDCF-96502E10B51E}" destId="{928515AF-95F9-459D-8AB4-6AA1D0FE90D5}" srcOrd="3" destOrd="0" presId="urn:microsoft.com/office/officeart/2018/2/layout/IconVerticalSolidList"/>
    <dgm:cxn modelId="{4162C6C8-3CCC-4AEA-B0CD-1FF52E50FCB8}" type="presParOf" srcId="{57FCD30C-BA7D-4C47-BDCF-96502E10B51E}" destId="{7468BBAC-159F-47D3-B74A-72B73BC297FA}" srcOrd="4" destOrd="0" presId="urn:microsoft.com/office/officeart/2018/2/layout/IconVerticalSolidList"/>
    <dgm:cxn modelId="{247046C7-B4F1-4021-80BB-3346955D3877}" type="presParOf" srcId="{7468BBAC-159F-47D3-B74A-72B73BC297FA}" destId="{F533DFC0-8484-44AB-8510-657BFD2F391E}" srcOrd="0" destOrd="0" presId="urn:microsoft.com/office/officeart/2018/2/layout/IconVerticalSolidList"/>
    <dgm:cxn modelId="{01AAAAF3-C756-4DEE-BDC1-FD8A19826263}" type="presParOf" srcId="{7468BBAC-159F-47D3-B74A-72B73BC297FA}" destId="{6CFFB5B2-A172-4AA4-A023-54C38F38B0C9}" srcOrd="1" destOrd="0" presId="urn:microsoft.com/office/officeart/2018/2/layout/IconVerticalSolidList"/>
    <dgm:cxn modelId="{DE9CAFB7-CC6B-49A2-85A9-2A6672F11B1D}" type="presParOf" srcId="{7468BBAC-159F-47D3-B74A-72B73BC297FA}" destId="{5852AFD2-638E-4B9C-B127-1B0D92A62B74}" srcOrd="2" destOrd="0" presId="urn:microsoft.com/office/officeart/2018/2/layout/IconVerticalSolidList"/>
    <dgm:cxn modelId="{89274E68-2A32-4316-916E-12B3E2DC4AC6}" type="presParOf" srcId="{7468BBAC-159F-47D3-B74A-72B73BC297FA}" destId="{A8C77169-ADAB-4C9A-BDFD-A8223EBEB96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5FB7E7-ADA1-4092-B428-472E6B68C82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2070DC1D-321A-4D29-AF9E-FCDFC6B0BF69}">
      <dgm:prSet custT="1"/>
      <dgm:spPr/>
      <dgm:t>
        <a:bodyPr/>
        <a:lstStyle/>
        <a:p>
          <a:r>
            <a:rPr lang="es-ES" sz="2800">
              <a:solidFill>
                <a:schemeClr val="tx2"/>
              </a:solidFill>
            </a:rPr>
            <a:t>Decir la verdad</a:t>
          </a:r>
        </a:p>
      </dgm:t>
    </dgm:pt>
    <dgm:pt modelId="{24692356-FDD3-405C-8B4A-BDE85CD61EB9}" type="parTrans" cxnId="{B25B13A7-8A24-42A4-B56A-449B226ADE6A}">
      <dgm:prSet/>
      <dgm:spPr/>
      <dgm:t>
        <a:bodyPr/>
        <a:lstStyle/>
        <a:p>
          <a:endParaRPr lang="en-US"/>
        </a:p>
      </dgm:t>
    </dgm:pt>
    <dgm:pt modelId="{D30695F1-4CD2-439C-8343-98C3467CC10A}" type="sibTrans" cxnId="{B25B13A7-8A24-42A4-B56A-449B226ADE6A}">
      <dgm:prSet/>
      <dgm:spPr/>
      <dgm:t>
        <a:bodyPr/>
        <a:lstStyle/>
        <a:p>
          <a:endParaRPr lang="en-US"/>
        </a:p>
      </dgm:t>
    </dgm:pt>
    <dgm:pt modelId="{2840D104-1E8C-4BC2-BE1E-52D965B1D21A}">
      <dgm:prSet custT="1"/>
      <dgm:spPr/>
      <dgm:t>
        <a:bodyPr/>
        <a:lstStyle/>
        <a:p>
          <a:r>
            <a:rPr lang="es-ES" sz="2800">
              <a:solidFill>
                <a:schemeClr val="tx2">
                  <a:lumMod val="50000"/>
                </a:schemeClr>
              </a:solidFill>
            </a:rPr>
            <a:t>Ser transparentes</a:t>
          </a:r>
        </a:p>
      </dgm:t>
    </dgm:pt>
    <dgm:pt modelId="{35C2DF81-81FE-4CA0-A757-37BAA4B8FF03}" type="parTrans" cxnId="{5F4A81F0-38B3-42C5-AD22-0780F2FBE0C0}">
      <dgm:prSet/>
      <dgm:spPr/>
      <dgm:t>
        <a:bodyPr/>
        <a:lstStyle/>
        <a:p>
          <a:endParaRPr lang="en-US"/>
        </a:p>
      </dgm:t>
    </dgm:pt>
    <dgm:pt modelId="{88AD6659-EFC1-47CE-8CFB-2E9971D40D36}" type="sibTrans" cxnId="{5F4A81F0-38B3-42C5-AD22-0780F2FBE0C0}">
      <dgm:prSet/>
      <dgm:spPr/>
      <dgm:t>
        <a:bodyPr/>
        <a:lstStyle/>
        <a:p>
          <a:endParaRPr lang="en-US"/>
        </a:p>
      </dgm:t>
    </dgm:pt>
    <dgm:pt modelId="{ACFF060D-318C-4465-98AE-A35D1D4EB353}">
      <dgm:prSet custT="1"/>
      <dgm:spPr/>
      <dgm:t>
        <a:bodyPr/>
        <a:lstStyle/>
        <a:p>
          <a:r>
            <a:rPr lang="es-ES" sz="2800">
              <a:solidFill>
                <a:schemeClr val="tx2">
                  <a:lumMod val="50000"/>
                </a:schemeClr>
              </a:solidFill>
            </a:rPr>
            <a:t>Mostrar respeto</a:t>
          </a:r>
        </a:p>
      </dgm:t>
    </dgm:pt>
    <dgm:pt modelId="{31C741E1-6A68-4B0E-9E6B-8A1AC120DD6E}" type="parTrans" cxnId="{E7FB0EA3-0B77-4214-B50C-6B46C334EBD3}">
      <dgm:prSet/>
      <dgm:spPr/>
      <dgm:t>
        <a:bodyPr/>
        <a:lstStyle/>
        <a:p>
          <a:endParaRPr lang="en-US"/>
        </a:p>
      </dgm:t>
    </dgm:pt>
    <dgm:pt modelId="{6EEB0E09-76A7-4C38-94E6-D62F0F406D3E}" type="sibTrans" cxnId="{E7FB0EA3-0B77-4214-B50C-6B46C334EBD3}">
      <dgm:prSet/>
      <dgm:spPr/>
      <dgm:t>
        <a:bodyPr/>
        <a:lstStyle/>
        <a:p>
          <a:endParaRPr lang="en-US"/>
        </a:p>
      </dgm:t>
    </dgm:pt>
    <dgm:pt modelId="{48AADA7B-0553-4785-9141-4C881F5B2E1E}">
      <dgm:prSet custT="1"/>
      <dgm:spPr/>
      <dgm:t>
        <a:bodyPr/>
        <a:lstStyle/>
        <a:p>
          <a:r>
            <a:rPr lang="es-ES" sz="2800">
              <a:solidFill>
                <a:schemeClr val="tx2">
                  <a:lumMod val="50000"/>
                </a:schemeClr>
              </a:solidFill>
            </a:rPr>
            <a:t>Rendir cuentas</a:t>
          </a:r>
        </a:p>
      </dgm:t>
    </dgm:pt>
    <dgm:pt modelId="{38C8CCD2-AD52-4463-8CA2-A8CF0DB5E6EA}" type="parTrans" cxnId="{5264C047-9A5C-45B1-A619-081C4DCF2E77}">
      <dgm:prSet/>
      <dgm:spPr/>
      <dgm:t>
        <a:bodyPr/>
        <a:lstStyle/>
        <a:p>
          <a:endParaRPr lang="en-US"/>
        </a:p>
      </dgm:t>
    </dgm:pt>
    <dgm:pt modelId="{051D32B3-497D-4007-993E-7A11703ED47F}" type="sibTrans" cxnId="{5264C047-9A5C-45B1-A619-081C4DCF2E77}">
      <dgm:prSet/>
      <dgm:spPr/>
      <dgm:t>
        <a:bodyPr/>
        <a:lstStyle/>
        <a:p>
          <a:endParaRPr lang="en-US"/>
        </a:p>
      </dgm:t>
    </dgm:pt>
    <dgm:pt modelId="{48D54031-55CE-4BE8-884D-99A4FBDAEE24}">
      <dgm:prSet custT="1"/>
      <dgm:spPr/>
      <dgm:t>
        <a:bodyPr/>
        <a:lstStyle/>
        <a:p>
          <a:r>
            <a:rPr lang="es-ES" sz="2800">
              <a:solidFill>
                <a:schemeClr val="tx2">
                  <a:lumMod val="50000"/>
                </a:schemeClr>
              </a:solidFill>
            </a:rPr>
            <a:t>Afrontar la realidad</a:t>
          </a:r>
        </a:p>
      </dgm:t>
    </dgm:pt>
    <dgm:pt modelId="{AFF5F666-5E57-43EF-B09F-5474DFD8C108}" type="parTrans" cxnId="{DEDFC69B-D8FD-44E8-99A8-3A6689B13A18}">
      <dgm:prSet/>
      <dgm:spPr/>
      <dgm:t>
        <a:bodyPr/>
        <a:lstStyle/>
        <a:p>
          <a:endParaRPr lang="en-US"/>
        </a:p>
      </dgm:t>
    </dgm:pt>
    <dgm:pt modelId="{0C972B09-59B1-4A2B-97C5-18A3EF79069F}" type="sibTrans" cxnId="{DEDFC69B-D8FD-44E8-99A8-3A6689B13A18}">
      <dgm:prSet/>
      <dgm:spPr/>
      <dgm:t>
        <a:bodyPr/>
        <a:lstStyle/>
        <a:p>
          <a:endParaRPr lang="en-US"/>
        </a:p>
      </dgm:t>
    </dgm:pt>
    <dgm:pt modelId="{FB69E0F1-4D21-40A0-B3FA-78E3EEFFC96C}">
      <dgm:prSet custT="1"/>
      <dgm:spPr/>
      <dgm:t>
        <a:bodyPr/>
        <a:lstStyle/>
        <a:p>
          <a:r>
            <a:rPr lang="es-ES" sz="2800">
              <a:solidFill>
                <a:schemeClr val="tx2">
                  <a:lumMod val="50000"/>
                </a:schemeClr>
              </a:solidFill>
            </a:rPr>
            <a:t>Cumplir las promesas</a:t>
          </a:r>
        </a:p>
      </dgm:t>
    </dgm:pt>
    <dgm:pt modelId="{E0309690-4D84-43D5-952E-149402FB54EC}" type="parTrans" cxnId="{9F2A3588-5712-4CD5-A9B9-4D87A5D8E47B}">
      <dgm:prSet/>
      <dgm:spPr/>
      <dgm:t>
        <a:bodyPr/>
        <a:lstStyle/>
        <a:p>
          <a:endParaRPr lang="en-US"/>
        </a:p>
      </dgm:t>
    </dgm:pt>
    <dgm:pt modelId="{76FA16C7-543F-4921-B3F8-F35954CFB2E7}" type="sibTrans" cxnId="{9F2A3588-5712-4CD5-A9B9-4D87A5D8E47B}">
      <dgm:prSet/>
      <dgm:spPr/>
      <dgm:t>
        <a:bodyPr/>
        <a:lstStyle/>
        <a:p>
          <a:endParaRPr lang="en-US"/>
        </a:p>
      </dgm:t>
    </dgm:pt>
    <dgm:pt modelId="{9DAAF73E-6AD7-49C0-A6B3-8E92336AC2C4}">
      <dgm:prSet custT="1"/>
      <dgm:spPr/>
      <dgm:t>
        <a:bodyPr/>
        <a:lstStyle/>
        <a:p>
          <a:r>
            <a:rPr lang="es-ES" sz="2800">
              <a:solidFill>
                <a:schemeClr val="tx2">
                  <a:lumMod val="50000"/>
                </a:schemeClr>
              </a:solidFill>
            </a:rPr>
            <a:t>Agradecer</a:t>
          </a:r>
        </a:p>
      </dgm:t>
    </dgm:pt>
    <dgm:pt modelId="{0F72CA31-B160-4742-9E59-BF5566C483CE}" type="parTrans" cxnId="{BE550C36-E56A-42CF-8F4E-A3E0563BCE97}">
      <dgm:prSet/>
      <dgm:spPr/>
      <dgm:t>
        <a:bodyPr/>
        <a:lstStyle/>
        <a:p>
          <a:endParaRPr lang="en-US"/>
        </a:p>
      </dgm:t>
    </dgm:pt>
    <dgm:pt modelId="{2D74E66F-7BD5-450B-BE4D-63A5FE364082}" type="sibTrans" cxnId="{BE550C36-E56A-42CF-8F4E-A3E0563BCE97}">
      <dgm:prSet/>
      <dgm:spPr/>
      <dgm:t>
        <a:bodyPr/>
        <a:lstStyle/>
        <a:p>
          <a:endParaRPr lang="en-US"/>
        </a:p>
      </dgm:t>
    </dgm:pt>
    <dgm:pt modelId="{E5D0B6B5-FDDC-4198-8C8F-4A64D73BBAA4}" type="pres">
      <dgm:prSet presAssocID="{D15FB7E7-ADA1-4092-B428-472E6B68C82B}" presName="vert0" presStyleCnt="0">
        <dgm:presLayoutVars>
          <dgm:dir/>
          <dgm:animOne val="branch"/>
          <dgm:animLvl val="lvl"/>
        </dgm:presLayoutVars>
      </dgm:prSet>
      <dgm:spPr/>
    </dgm:pt>
    <dgm:pt modelId="{8BED71F4-3AE4-4A18-9860-4E6D0C2F7F59}" type="pres">
      <dgm:prSet presAssocID="{2070DC1D-321A-4D29-AF9E-FCDFC6B0BF69}" presName="thickLine" presStyleLbl="alignNode1" presStyleIdx="0" presStyleCnt="7" custLinFactNeighborX="4371" custLinFactNeighborY="-89423"/>
      <dgm:spPr/>
    </dgm:pt>
    <dgm:pt modelId="{15F95AE0-C6F3-4161-96BE-B7A2410B9B9C}" type="pres">
      <dgm:prSet presAssocID="{2070DC1D-321A-4D29-AF9E-FCDFC6B0BF69}" presName="horz1" presStyleCnt="0"/>
      <dgm:spPr/>
    </dgm:pt>
    <dgm:pt modelId="{BC20A951-3FD5-4780-A3C0-0854A9E3696A}" type="pres">
      <dgm:prSet presAssocID="{2070DC1D-321A-4D29-AF9E-FCDFC6B0BF69}" presName="tx1" presStyleLbl="revTx" presStyleIdx="0" presStyleCnt="7"/>
      <dgm:spPr/>
    </dgm:pt>
    <dgm:pt modelId="{C0A497FC-FFBB-4F33-BED0-0C502E6B09A1}" type="pres">
      <dgm:prSet presAssocID="{2070DC1D-321A-4D29-AF9E-FCDFC6B0BF69}" presName="vert1" presStyleCnt="0"/>
      <dgm:spPr/>
    </dgm:pt>
    <dgm:pt modelId="{D1237EE0-3816-40E0-96AC-90DCCD600DD1}" type="pres">
      <dgm:prSet presAssocID="{ACFF060D-318C-4465-98AE-A35D1D4EB353}" presName="thickLine" presStyleLbl="alignNode1" presStyleIdx="1" presStyleCnt="7"/>
      <dgm:spPr/>
    </dgm:pt>
    <dgm:pt modelId="{21A52BA8-6985-4039-AB4E-CECCC2E8FB7A}" type="pres">
      <dgm:prSet presAssocID="{ACFF060D-318C-4465-98AE-A35D1D4EB353}" presName="horz1" presStyleCnt="0"/>
      <dgm:spPr/>
    </dgm:pt>
    <dgm:pt modelId="{DC4E30A8-7262-40CF-8453-93F8FEAAB22A}" type="pres">
      <dgm:prSet presAssocID="{ACFF060D-318C-4465-98AE-A35D1D4EB353}" presName="tx1" presStyleLbl="revTx" presStyleIdx="1" presStyleCnt="7"/>
      <dgm:spPr/>
    </dgm:pt>
    <dgm:pt modelId="{C8C19451-B759-4229-B42A-864795C52359}" type="pres">
      <dgm:prSet presAssocID="{ACFF060D-318C-4465-98AE-A35D1D4EB353}" presName="vert1" presStyleCnt="0"/>
      <dgm:spPr/>
    </dgm:pt>
    <dgm:pt modelId="{5B8424C0-F6CC-40AA-85C0-B3862305973B}" type="pres">
      <dgm:prSet presAssocID="{2840D104-1E8C-4BC2-BE1E-52D965B1D21A}" presName="thickLine" presStyleLbl="alignNode1" presStyleIdx="2" presStyleCnt="7"/>
      <dgm:spPr/>
    </dgm:pt>
    <dgm:pt modelId="{620C2594-475B-412A-9AE3-7FFF286D4AA7}" type="pres">
      <dgm:prSet presAssocID="{2840D104-1E8C-4BC2-BE1E-52D965B1D21A}" presName="horz1" presStyleCnt="0"/>
      <dgm:spPr/>
    </dgm:pt>
    <dgm:pt modelId="{9C016D24-8952-4629-AE03-6D706390ACAB}" type="pres">
      <dgm:prSet presAssocID="{2840D104-1E8C-4BC2-BE1E-52D965B1D21A}" presName="tx1" presStyleLbl="revTx" presStyleIdx="2" presStyleCnt="7"/>
      <dgm:spPr/>
    </dgm:pt>
    <dgm:pt modelId="{A20327D8-16EF-470A-961D-664CD30B4B49}" type="pres">
      <dgm:prSet presAssocID="{2840D104-1E8C-4BC2-BE1E-52D965B1D21A}" presName="vert1" presStyleCnt="0"/>
      <dgm:spPr/>
    </dgm:pt>
    <dgm:pt modelId="{64AA6E35-3541-4827-8166-03B66F426E87}" type="pres">
      <dgm:prSet presAssocID="{48D54031-55CE-4BE8-884D-99A4FBDAEE24}" presName="thickLine" presStyleLbl="alignNode1" presStyleIdx="3" presStyleCnt="7"/>
      <dgm:spPr/>
    </dgm:pt>
    <dgm:pt modelId="{2A493D53-4783-4162-9D56-763E36B20730}" type="pres">
      <dgm:prSet presAssocID="{48D54031-55CE-4BE8-884D-99A4FBDAEE24}" presName="horz1" presStyleCnt="0"/>
      <dgm:spPr/>
    </dgm:pt>
    <dgm:pt modelId="{8ADF2EAD-4930-4415-A5B3-443D34B8354F}" type="pres">
      <dgm:prSet presAssocID="{48D54031-55CE-4BE8-884D-99A4FBDAEE24}" presName="tx1" presStyleLbl="revTx" presStyleIdx="3" presStyleCnt="7"/>
      <dgm:spPr/>
    </dgm:pt>
    <dgm:pt modelId="{9ECA8153-32E8-4BBF-B4D1-B64E9BDEE183}" type="pres">
      <dgm:prSet presAssocID="{48D54031-55CE-4BE8-884D-99A4FBDAEE24}" presName="vert1" presStyleCnt="0"/>
      <dgm:spPr/>
    </dgm:pt>
    <dgm:pt modelId="{9EA25380-B9AD-460A-BBB3-559089FE7B9A}" type="pres">
      <dgm:prSet presAssocID="{48AADA7B-0553-4785-9141-4C881F5B2E1E}" presName="thickLine" presStyleLbl="alignNode1" presStyleIdx="4" presStyleCnt="7"/>
      <dgm:spPr/>
    </dgm:pt>
    <dgm:pt modelId="{C8F143C9-7840-4D03-B548-70C2738BD4F1}" type="pres">
      <dgm:prSet presAssocID="{48AADA7B-0553-4785-9141-4C881F5B2E1E}" presName="horz1" presStyleCnt="0"/>
      <dgm:spPr/>
    </dgm:pt>
    <dgm:pt modelId="{21B3A5D5-B401-4283-8C28-0079A9EB6936}" type="pres">
      <dgm:prSet presAssocID="{48AADA7B-0553-4785-9141-4C881F5B2E1E}" presName="tx1" presStyleLbl="revTx" presStyleIdx="4" presStyleCnt="7"/>
      <dgm:spPr/>
    </dgm:pt>
    <dgm:pt modelId="{467C60EB-ACA2-41FA-8F13-B81949557FA4}" type="pres">
      <dgm:prSet presAssocID="{48AADA7B-0553-4785-9141-4C881F5B2E1E}" presName="vert1" presStyleCnt="0"/>
      <dgm:spPr/>
    </dgm:pt>
    <dgm:pt modelId="{EA176594-DACC-4C2A-82A6-2AE3CE51FE15}" type="pres">
      <dgm:prSet presAssocID="{FB69E0F1-4D21-40A0-B3FA-78E3EEFFC96C}" presName="thickLine" presStyleLbl="alignNode1" presStyleIdx="5" presStyleCnt="7"/>
      <dgm:spPr/>
    </dgm:pt>
    <dgm:pt modelId="{93697B29-54F3-430D-B366-6FDE7788C08A}" type="pres">
      <dgm:prSet presAssocID="{FB69E0F1-4D21-40A0-B3FA-78E3EEFFC96C}" presName="horz1" presStyleCnt="0"/>
      <dgm:spPr/>
    </dgm:pt>
    <dgm:pt modelId="{039807BC-AE2D-41F7-8829-35A3B149DFF5}" type="pres">
      <dgm:prSet presAssocID="{FB69E0F1-4D21-40A0-B3FA-78E3EEFFC96C}" presName="tx1" presStyleLbl="revTx" presStyleIdx="5" presStyleCnt="7"/>
      <dgm:spPr/>
    </dgm:pt>
    <dgm:pt modelId="{3EA9D608-B095-4FF3-95BB-942B5329118F}" type="pres">
      <dgm:prSet presAssocID="{FB69E0F1-4D21-40A0-B3FA-78E3EEFFC96C}" presName="vert1" presStyleCnt="0"/>
      <dgm:spPr/>
    </dgm:pt>
    <dgm:pt modelId="{64532C18-D66B-4378-A6C5-915158F64C57}" type="pres">
      <dgm:prSet presAssocID="{9DAAF73E-6AD7-49C0-A6B3-8E92336AC2C4}" presName="thickLine" presStyleLbl="alignNode1" presStyleIdx="6" presStyleCnt="7"/>
      <dgm:spPr/>
    </dgm:pt>
    <dgm:pt modelId="{FDBB024F-B841-4F05-AD41-431B2E7567B1}" type="pres">
      <dgm:prSet presAssocID="{9DAAF73E-6AD7-49C0-A6B3-8E92336AC2C4}" presName="horz1" presStyleCnt="0"/>
      <dgm:spPr/>
    </dgm:pt>
    <dgm:pt modelId="{4A840479-04B0-4B0E-B3E7-6EE6CC1E881B}" type="pres">
      <dgm:prSet presAssocID="{9DAAF73E-6AD7-49C0-A6B3-8E92336AC2C4}" presName="tx1" presStyleLbl="revTx" presStyleIdx="6" presStyleCnt="7"/>
      <dgm:spPr/>
    </dgm:pt>
    <dgm:pt modelId="{A49A5BC1-A069-4708-8343-3986EA6055D1}" type="pres">
      <dgm:prSet presAssocID="{9DAAF73E-6AD7-49C0-A6B3-8E92336AC2C4}" presName="vert1" presStyleCnt="0"/>
      <dgm:spPr/>
    </dgm:pt>
  </dgm:ptLst>
  <dgm:cxnLst>
    <dgm:cxn modelId="{338B180A-2262-48FD-977E-3DD2D8633295}" type="presOf" srcId="{2840D104-1E8C-4BC2-BE1E-52D965B1D21A}" destId="{9C016D24-8952-4629-AE03-6D706390ACAB}" srcOrd="0" destOrd="0" presId="urn:microsoft.com/office/officeart/2008/layout/LinedList"/>
    <dgm:cxn modelId="{BE550C36-E56A-42CF-8F4E-A3E0563BCE97}" srcId="{D15FB7E7-ADA1-4092-B428-472E6B68C82B}" destId="{9DAAF73E-6AD7-49C0-A6B3-8E92336AC2C4}" srcOrd="6" destOrd="0" parTransId="{0F72CA31-B160-4742-9E59-BF5566C483CE}" sibTransId="{2D74E66F-7BD5-450B-BE4D-63A5FE364082}"/>
    <dgm:cxn modelId="{0A382F3A-555C-4FE1-B8B5-00E6F4FC0765}" type="presOf" srcId="{48D54031-55CE-4BE8-884D-99A4FBDAEE24}" destId="{8ADF2EAD-4930-4415-A5B3-443D34B8354F}" srcOrd="0" destOrd="0" presId="urn:microsoft.com/office/officeart/2008/layout/LinedList"/>
    <dgm:cxn modelId="{D94B3567-7BFD-4196-B9CE-CE9E1B154E0C}" type="presOf" srcId="{2070DC1D-321A-4D29-AF9E-FCDFC6B0BF69}" destId="{BC20A951-3FD5-4780-A3C0-0854A9E3696A}" srcOrd="0" destOrd="0" presId="urn:microsoft.com/office/officeart/2008/layout/LinedList"/>
    <dgm:cxn modelId="{5264C047-9A5C-45B1-A619-081C4DCF2E77}" srcId="{D15FB7E7-ADA1-4092-B428-472E6B68C82B}" destId="{48AADA7B-0553-4785-9141-4C881F5B2E1E}" srcOrd="4" destOrd="0" parTransId="{38C8CCD2-AD52-4463-8CA2-A8CF0DB5E6EA}" sibTransId="{051D32B3-497D-4007-993E-7A11703ED47F}"/>
    <dgm:cxn modelId="{9F2A3588-5712-4CD5-A9B9-4D87A5D8E47B}" srcId="{D15FB7E7-ADA1-4092-B428-472E6B68C82B}" destId="{FB69E0F1-4D21-40A0-B3FA-78E3EEFFC96C}" srcOrd="5" destOrd="0" parTransId="{E0309690-4D84-43D5-952E-149402FB54EC}" sibTransId="{76FA16C7-543F-4921-B3F8-F35954CFB2E7}"/>
    <dgm:cxn modelId="{CB622A8D-0D29-4659-8B93-02DF26B3CB4D}" type="presOf" srcId="{9DAAF73E-6AD7-49C0-A6B3-8E92336AC2C4}" destId="{4A840479-04B0-4B0E-B3E7-6EE6CC1E881B}" srcOrd="0" destOrd="0" presId="urn:microsoft.com/office/officeart/2008/layout/LinedList"/>
    <dgm:cxn modelId="{DEDFC69B-D8FD-44E8-99A8-3A6689B13A18}" srcId="{D15FB7E7-ADA1-4092-B428-472E6B68C82B}" destId="{48D54031-55CE-4BE8-884D-99A4FBDAEE24}" srcOrd="3" destOrd="0" parTransId="{AFF5F666-5E57-43EF-B09F-5474DFD8C108}" sibTransId="{0C972B09-59B1-4A2B-97C5-18A3EF79069F}"/>
    <dgm:cxn modelId="{E7FB0EA3-0B77-4214-B50C-6B46C334EBD3}" srcId="{D15FB7E7-ADA1-4092-B428-472E6B68C82B}" destId="{ACFF060D-318C-4465-98AE-A35D1D4EB353}" srcOrd="1" destOrd="0" parTransId="{31C741E1-6A68-4B0E-9E6B-8A1AC120DD6E}" sibTransId="{6EEB0E09-76A7-4C38-94E6-D62F0F406D3E}"/>
    <dgm:cxn modelId="{B25B13A7-8A24-42A4-B56A-449B226ADE6A}" srcId="{D15FB7E7-ADA1-4092-B428-472E6B68C82B}" destId="{2070DC1D-321A-4D29-AF9E-FCDFC6B0BF69}" srcOrd="0" destOrd="0" parTransId="{24692356-FDD3-405C-8B4A-BDE85CD61EB9}" sibTransId="{D30695F1-4CD2-439C-8343-98C3467CC10A}"/>
    <dgm:cxn modelId="{BFAF16C1-E453-476C-902A-7A3A2429FD0E}" type="presOf" srcId="{48AADA7B-0553-4785-9141-4C881F5B2E1E}" destId="{21B3A5D5-B401-4283-8C28-0079A9EB6936}" srcOrd="0" destOrd="0" presId="urn:microsoft.com/office/officeart/2008/layout/LinedList"/>
    <dgm:cxn modelId="{A5F333CA-4FC4-491A-A0DB-50C2D423E8B7}" type="presOf" srcId="{FB69E0F1-4D21-40A0-B3FA-78E3EEFFC96C}" destId="{039807BC-AE2D-41F7-8829-35A3B149DFF5}" srcOrd="0" destOrd="0" presId="urn:microsoft.com/office/officeart/2008/layout/LinedList"/>
    <dgm:cxn modelId="{5F4A81F0-38B3-42C5-AD22-0780F2FBE0C0}" srcId="{D15FB7E7-ADA1-4092-B428-472E6B68C82B}" destId="{2840D104-1E8C-4BC2-BE1E-52D965B1D21A}" srcOrd="2" destOrd="0" parTransId="{35C2DF81-81FE-4CA0-A757-37BAA4B8FF03}" sibTransId="{88AD6659-EFC1-47CE-8CFB-2E9971D40D36}"/>
    <dgm:cxn modelId="{1F4F34F3-A459-48C8-9BD8-BDA761D7550B}" type="presOf" srcId="{D15FB7E7-ADA1-4092-B428-472E6B68C82B}" destId="{E5D0B6B5-FDDC-4198-8C8F-4A64D73BBAA4}" srcOrd="0" destOrd="0" presId="urn:microsoft.com/office/officeart/2008/layout/LinedList"/>
    <dgm:cxn modelId="{221434FA-601A-4266-A446-7AF05C8CE635}" type="presOf" srcId="{ACFF060D-318C-4465-98AE-A35D1D4EB353}" destId="{DC4E30A8-7262-40CF-8453-93F8FEAAB22A}" srcOrd="0" destOrd="0" presId="urn:microsoft.com/office/officeart/2008/layout/LinedList"/>
    <dgm:cxn modelId="{507BAA3E-D4EC-4A2A-9510-3D8FD0B57CE1}" type="presParOf" srcId="{E5D0B6B5-FDDC-4198-8C8F-4A64D73BBAA4}" destId="{8BED71F4-3AE4-4A18-9860-4E6D0C2F7F59}" srcOrd="0" destOrd="0" presId="urn:microsoft.com/office/officeart/2008/layout/LinedList"/>
    <dgm:cxn modelId="{7198565D-25CE-4EF4-AD10-CD39B08A8EA2}" type="presParOf" srcId="{E5D0B6B5-FDDC-4198-8C8F-4A64D73BBAA4}" destId="{15F95AE0-C6F3-4161-96BE-B7A2410B9B9C}" srcOrd="1" destOrd="0" presId="urn:microsoft.com/office/officeart/2008/layout/LinedList"/>
    <dgm:cxn modelId="{8132E1E9-FD4B-4AD2-8EF8-82BD7096D940}" type="presParOf" srcId="{15F95AE0-C6F3-4161-96BE-B7A2410B9B9C}" destId="{BC20A951-3FD5-4780-A3C0-0854A9E3696A}" srcOrd="0" destOrd="0" presId="urn:microsoft.com/office/officeart/2008/layout/LinedList"/>
    <dgm:cxn modelId="{90D2388C-2616-4AAF-861A-12D2C98390E5}" type="presParOf" srcId="{15F95AE0-C6F3-4161-96BE-B7A2410B9B9C}" destId="{C0A497FC-FFBB-4F33-BED0-0C502E6B09A1}" srcOrd="1" destOrd="0" presId="urn:microsoft.com/office/officeart/2008/layout/LinedList"/>
    <dgm:cxn modelId="{AC3F7BEB-A7FA-413E-A160-444F15FE7D6A}" type="presParOf" srcId="{E5D0B6B5-FDDC-4198-8C8F-4A64D73BBAA4}" destId="{D1237EE0-3816-40E0-96AC-90DCCD600DD1}" srcOrd="2" destOrd="0" presId="urn:microsoft.com/office/officeart/2008/layout/LinedList"/>
    <dgm:cxn modelId="{3D095711-C3F8-4763-904B-E61987F8D15F}" type="presParOf" srcId="{E5D0B6B5-FDDC-4198-8C8F-4A64D73BBAA4}" destId="{21A52BA8-6985-4039-AB4E-CECCC2E8FB7A}" srcOrd="3" destOrd="0" presId="urn:microsoft.com/office/officeart/2008/layout/LinedList"/>
    <dgm:cxn modelId="{A181CAD4-9D10-4A47-A216-9CB83ED5DF0F}" type="presParOf" srcId="{21A52BA8-6985-4039-AB4E-CECCC2E8FB7A}" destId="{DC4E30A8-7262-40CF-8453-93F8FEAAB22A}" srcOrd="0" destOrd="0" presId="urn:microsoft.com/office/officeart/2008/layout/LinedList"/>
    <dgm:cxn modelId="{E0AA0C1F-C872-4552-A318-484448EFFAF3}" type="presParOf" srcId="{21A52BA8-6985-4039-AB4E-CECCC2E8FB7A}" destId="{C8C19451-B759-4229-B42A-864795C52359}" srcOrd="1" destOrd="0" presId="urn:microsoft.com/office/officeart/2008/layout/LinedList"/>
    <dgm:cxn modelId="{19F7F7A0-09B6-4270-AED4-D39D71A7BF12}" type="presParOf" srcId="{E5D0B6B5-FDDC-4198-8C8F-4A64D73BBAA4}" destId="{5B8424C0-F6CC-40AA-85C0-B3862305973B}" srcOrd="4" destOrd="0" presId="urn:microsoft.com/office/officeart/2008/layout/LinedList"/>
    <dgm:cxn modelId="{B45FE703-44A3-4EC0-8A2A-6C31908D954D}" type="presParOf" srcId="{E5D0B6B5-FDDC-4198-8C8F-4A64D73BBAA4}" destId="{620C2594-475B-412A-9AE3-7FFF286D4AA7}" srcOrd="5" destOrd="0" presId="urn:microsoft.com/office/officeart/2008/layout/LinedList"/>
    <dgm:cxn modelId="{FB88641B-C7A3-464D-B9AC-232CFBF7AB80}" type="presParOf" srcId="{620C2594-475B-412A-9AE3-7FFF286D4AA7}" destId="{9C016D24-8952-4629-AE03-6D706390ACAB}" srcOrd="0" destOrd="0" presId="urn:microsoft.com/office/officeart/2008/layout/LinedList"/>
    <dgm:cxn modelId="{3B0BA90D-A8C5-45FB-B26D-8466FB2E3F61}" type="presParOf" srcId="{620C2594-475B-412A-9AE3-7FFF286D4AA7}" destId="{A20327D8-16EF-470A-961D-664CD30B4B49}" srcOrd="1" destOrd="0" presId="urn:microsoft.com/office/officeart/2008/layout/LinedList"/>
    <dgm:cxn modelId="{A7829DCB-28A8-4494-B171-7CDF1CDA930A}" type="presParOf" srcId="{E5D0B6B5-FDDC-4198-8C8F-4A64D73BBAA4}" destId="{64AA6E35-3541-4827-8166-03B66F426E87}" srcOrd="6" destOrd="0" presId="urn:microsoft.com/office/officeart/2008/layout/LinedList"/>
    <dgm:cxn modelId="{8AE8485F-870B-4822-9DC8-E42B296FDA30}" type="presParOf" srcId="{E5D0B6B5-FDDC-4198-8C8F-4A64D73BBAA4}" destId="{2A493D53-4783-4162-9D56-763E36B20730}" srcOrd="7" destOrd="0" presId="urn:microsoft.com/office/officeart/2008/layout/LinedList"/>
    <dgm:cxn modelId="{6262CE14-096A-4620-98B5-58561DABFB3F}" type="presParOf" srcId="{2A493D53-4783-4162-9D56-763E36B20730}" destId="{8ADF2EAD-4930-4415-A5B3-443D34B8354F}" srcOrd="0" destOrd="0" presId="urn:microsoft.com/office/officeart/2008/layout/LinedList"/>
    <dgm:cxn modelId="{D159E3B3-1CEB-443D-B8DD-AD2A602B10C3}" type="presParOf" srcId="{2A493D53-4783-4162-9D56-763E36B20730}" destId="{9ECA8153-32E8-4BBF-B4D1-B64E9BDEE183}" srcOrd="1" destOrd="0" presId="urn:microsoft.com/office/officeart/2008/layout/LinedList"/>
    <dgm:cxn modelId="{0DBA8874-A433-41AB-8B98-926E97E29C9E}" type="presParOf" srcId="{E5D0B6B5-FDDC-4198-8C8F-4A64D73BBAA4}" destId="{9EA25380-B9AD-460A-BBB3-559089FE7B9A}" srcOrd="8" destOrd="0" presId="urn:microsoft.com/office/officeart/2008/layout/LinedList"/>
    <dgm:cxn modelId="{91CE9079-1542-460A-81E2-F12CAE797537}" type="presParOf" srcId="{E5D0B6B5-FDDC-4198-8C8F-4A64D73BBAA4}" destId="{C8F143C9-7840-4D03-B548-70C2738BD4F1}" srcOrd="9" destOrd="0" presId="urn:microsoft.com/office/officeart/2008/layout/LinedList"/>
    <dgm:cxn modelId="{195D9DA4-9CAB-4CB8-801D-9AA5A806978A}" type="presParOf" srcId="{C8F143C9-7840-4D03-B548-70C2738BD4F1}" destId="{21B3A5D5-B401-4283-8C28-0079A9EB6936}" srcOrd="0" destOrd="0" presId="urn:microsoft.com/office/officeart/2008/layout/LinedList"/>
    <dgm:cxn modelId="{936141F1-886C-49F6-922A-26ED1F0BDCA4}" type="presParOf" srcId="{C8F143C9-7840-4D03-B548-70C2738BD4F1}" destId="{467C60EB-ACA2-41FA-8F13-B81949557FA4}" srcOrd="1" destOrd="0" presId="urn:microsoft.com/office/officeart/2008/layout/LinedList"/>
    <dgm:cxn modelId="{FFDF7428-8EC3-40F2-93D2-6EE9A822C16D}" type="presParOf" srcId="{E5D0B6B5-FDDC-4198-8C8F-4A64D73BBAA4}" destId="{EA176594-DACC-4C2A-82A6-2AE3CE51FE15}" srcOrd="10" destOrd="0" presId="urn:microsoft.com/office/officeart/2008/layout/LinedList"/>
    <dgm:cxn modelId="{E7F243A8-8016-465D-BF74-ED8606613C67}" type="presParOf" srcId="{E5D0B6B5-FDDC-4198-8C8F-4A64D73BBAA4}" destId="{93697B29-54F3-430D-B366-6FDE7788C08A}" srcOrd="11" destOrd="0" presId="urn:microsoft.com/office/officeart/2008/layout/LinedList"/>
    <dgm:cxn modelId="{C3375AF0-832D-4F93-9E58-6580DD70AFE1}" type="presParOf" srcId="{93697B29-54F3-430D-B366-6FDE7788C08A}" destId="{039807BC-AE2D-41F7-8829-35A3B149DFF5}" srcOrd="0" destOrd="0" presId="urn:microsoft.com/office/officeart/2008/layout/LinedList"/>
    <dgm:cxn modelId="{B6F31202-6A42-4D0C-813F-ED810D7F240C}" type="presParOf" srcId="{93697B29-54F3-430D-B366-6FDE7788C08A}" destId="{3EA9D608-B095-4FF3-95BB-942B5329118F}" srcOrd="1" destOrd="0" presId="urn:microsoft.com/office/officeart/2008/layout/LinedList"/>
    <dgm:cxn modelId="{28CCBEF4-80F8-4CDB-B66C-CFE0A816DADC}" type="presParOf" srcId="{E5D0B6B5-FDDC-4198-8C8F-4A64D73BBAA4}" destId="{64532C18-D66B-4378-A6C5-915158F64C57}" srcOrd="12" destOrd="0" presId="urn:microsoft.com/office/officeart/2008/layout/LinedList"/>
    <dgm:cxn modelId="{D79BC4FF-67A2-42BB-9CDF-B249EF1292D4}" type="presParOf" srcId="{E5D0B6B5-FDDC-4198-8C8F-4A64D73BBAA4}" destId="{FDBB024F-B841-4F05-AD41-431B2E7567B1}" srcOrd="13" destOrd="0" presId="urn:microsoft.com/office/officeart/2008/layout/LinedList"/>
    <dgm:cxn modelId="{8931EC2D-4207-40E3-8E0B-2BEBE47E46CA}" type="presParOf" srcId="{FDBB024F-B841-4F05-AD41-431B2E7567B1}" destId="{4A840479-04B0-4B0E-B3E7-6EE6CC1E881B}" srcOrd="0" destOrd="0" presId="urn:microsoft.com/office/officeart/2008/layout/LinedList"/>
    <dgm:cxn modelId="{C3749048-BA58-4EB3-9B61-2580F6F5D054}" type="presParOf" srcId="{FDBB024F-B841-4F05-AD41-431B2E7567B1}" destId="{A49A5BC1-A069-4708-8343-3986EA6055D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C4EF3F-6201-4BA6-BD56-70FBCCA781D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107DC02-8C9E-4979-B000-45C15A290801}">
      <dgm:prSet custT="1"/>
      <dgm:spPr/>
      <dgm:t>
        <a:bodyPr/>
        <a:lstStyle/>
        <a:p>
          <a:pPr>
            <a:lnSpc>
              <a:spcPct val="100000"/>
            </a:lnSpc>
          </a:pPr>
          <a:r>
            <a:rPr lang="es-ES" sz="2800" b="0" i="0" baseline="0"/>
            <a:t>Observe las diferencias culturales y generacionales.</a:t>
          </a:r>
        </a:p>
      </dgm:t>
    </dgm:pt>
    <dgm:pt modelId="{61893D2B-888C-46B5-A23C-4B52F06734B4}" type="parTrans" cxnId="{B87356D5-0E61-4B7E-A07F-7F85290F665A}">
      <dgm:prSet/>
      <dgm:spPr/>
      <dgm:t>
        <a:bodyPr/>
        <a:lstStyle/>
        <a:p>
          <a:endParaRPr lang="en-US"/>
        </a:p>
      </dgm:t>
    </dgm:pt>
    <dgm:pt modelId="{56FA9D4E-8EB4-4E99-BD33-B4FA0B80AAEF}" type="sibTrans" cxnId="{B87356D5-0E61-4B7E-A07F-7F85290F665A}">
      <dgm:prSet/>
      <dgm:spPr/>
      <dgm:t>
        <a:bodyPr/>
        <a:lstStyle/>
        <a:p>
          <a:pPr>
            <a:lnSpc>
              <a:spcPct val="100000"/>
            </a:lnSpc>
          </a:pPr>
          <a:endParaRPr lang="en-US"/>
        </a:p>
      </dgm:t>
    </dgm:pt>
    <dgm:pt modelId="{E4A01C85-DD95-407F-AD5A-587A11D96F72}">
      <dgm:prSet custT="1"/>
      <dgm:spPr/>
      <dgm:t>
        <a:bodyPr/>
        <a:lstStyle/>
        <a:p>
          <a:pPr>
            <a:lnSpc>
              <a:spcPct val="100000"/>
            </a:lnSpc>
          </a:pPr>
          <a:r>
            <a:rPr lang="es-ES" sz="2800"/>
            <a:t>Póngase en el lugar de la otra persona.</a:t>
          </a:r>
        </a:p>
      </dgm:t>
    </dgm:pt>
    <dgm:pt modelId="{20C84BC1-FC6C-450A-9B9F-8823D36F884A}" type="parTrans" cxnId="{3DD87DD7-708A-4D12-AE92-BA94D8EDB7C0}">
      <dgm:prSet/>
      <dgm:spPr/>
      <dgm:t>
        <a:bodyPr/>
        <a:lstStyle/>
        <a:p>
          <a:endParaRPr lang="en-US"/>
        </a:p>
      </dgm:t>
    </dgm:pt>
    <dgm:pt modelId="{1EFF9C7A-D25E-4451-85B6-88E3242D210E}" type="sibTrans" cxnId="{3DD87DD7-708A-4D12-AE92-BA94D8EDB7C0}">
      <dgm:prSet/>
      <dgm:spPr/>
      <dgm:t>
        <a:bodyPr/>
        <a:lstStyle/>
        <a:p>
          <a:pPr>
            <a:lnSpc>
              <a:spcPct val="100000"/>
            </a:lnSpc>
          </a:pPr>
          <a:endParaRPr lang="en-US"/>
        </a:p>
      </dgm:t>
    </dgm:pt>
    <dgm:pt modelId="{ADD721E9-2C31-4FBC-9BDD-4B8F56BABE9D}">
      <dgm:prSet custT="1"/>
      <dgm:spPr/>
      <dgm:t>
        <a:bodyPr/>
        <a:lstStyle/>
        <a:p>
          <a:pPr>
            <a:lnSpc>
              <a:spcPct val="100000"/>
            </a:lnSpc>
          </a:pPr>
          <a:r>
            <a:rPr lang="es-ES" sz="2800"/>
            <a:t>Practique la empatía.</a:t>
          </a:r>
        </a:p>
      </dgm:t>
    </dgm:pt>
    <dgm:pt modelId="{98F03F79-7160-4DD2-B08D-A0A2DD48A1B9}" type="parTrans" cxnId="{28F1EE9A-5BF4-4EB7-9BAF-EEFE38499ABD}">
      <dgm:prSet/>
      <dgm:spPr/>
      <dgm:t>
        <a:bodyPr/>
        <a:lstStyle/>
        <a:p>
          <a:endParaRPr lang="en-US"/>
        </a:p>
      </dgm:t>
    </dgm:pt>
    <dgm:pt modelId="{5BF75EAE-85C0-4AFD-AF1F-089955F54D76}" type="sibTrans" cxnId="{28F1EE9A-5BF4-4EB7-9BAF-EEFE38499ABD}">
      <dgm:prSet/>
      <dgm:spPr/>
      <dgm:t>
        <a:bodyPr/>
        <a:lstStyle/>
        <a:p>
          <a:pPr>
            <a:lnSpc>
              <a:spcPct val="100000"/>
            </a:lnSpc>
          </a:pPr>
          <a:endParaRPr lang="en-US"/>
        </a:p>
      </dgm:t>
    </dgm:pt>
    <dgm:pt modelId="{9B35D86D-74F1-4C80-82E7-49157F44AABE}">
      <dgm:prSet custT="1"/>
      <dgm:spPr/>
      <dgm:t>
        <a:bodyPr/>
        <a:lstStyle/>
        <a:p>
          <a:pPr>
            <a:lnSpc>
              <a:spcPct val="100000"/>
            </a:lnSpc>
          </a:pPr>
          <a:r>
            <a:rPr lang="es-ES" sz="2800"/>
            <a:t>Busque puntos en común.</a:t>
          </a:r>
        </a:p>
      </dgm:t>
    </dgm:pt>
    <dgm:pt modelId="{E4A7BC14-2742-4FBE-91A5-A4330F1CE61E}" type="parTrans" cxnId="{D8D1B0C8-95CA-4EDD-9F97-FEFB98B3DBEB}">
      <dgm:prSet/>
      <dgm:spPr/>
      <dgm:t>
        <a:bodyPr/>
        <a:lstStyle/>
        <a:p>
          <a:endParaRPr lang="en-US"/>
        </a:p>
      </dgm:t>
    </dgm:pt>
    <dgm:pt modelId="{FD4B42D4-1523-49A6-B58A-69772F459602}" type="sibTrans" cxnId="{D8D1B0C8-95CA-4EDD-9F97-FEFB98B3DBEB}">
      <dgm:prSet/>
      <dgm:spPr/>
      <dgm:t>
        <a:bodyPr/>
        <a:lstStyle/>
        <a:p>
          <a:endParaRPr lang="en-US"/>
        </a:p>
      </dgm:t>
    </dgm:pt>
    <dgm:pt modelId="{23CDBE43-7CFA-415F-9562-AE79D7B9F854}" type="pres">
      <dgm:prSet presAssocID="{FDC4EF3F-6201-4BA6-BD56-70FBCCA781DC}" presName="root" presStyleCnt="0">
        <dgm:presLayoutVars>
          <dgm:dir/>
          <dgm:resizeHandles val="exact"/>
        </dgm:presLayoutVars>
      </dgm:prSet>
      <dgm:spPr/>
    </dgm:pt>
    <dgm:pt modelId="{C30463E5-C42E-477F-8DDF-6BE700BF0E2D}" type="pres">
      <dgm:prSet presAssocID="{FDC4EF3F-6201-4BA6-BD56-70FBCCA781DC}" presName="container" presStyleCnt="0">
        <dgm:presLayoutVars>
          <dgm:dir/>
          <dgm:resizeHandles val="exact"/>
        </dgm:presLayoutVars>
      </dgm:prSet>
      <dgm:spPr/>
    </dgm:pt>
    <dgm:pt modelId="{888C123D-1BFE-4E41-AD87-9332EDBF3834}" type="pres">
      <dgm:prSet presAssocID="{ADD721E9-2C31-4FBC-9BDD-4B8F56BABE9D}" presName="compNode" presStyleCnt="0"/>
      <dgm:spPr/>
    </dgm:pt>
    <dgm:pt modelId="{03BB4887-FFD0-473B-AC20-A67C41C1F63D}" type="pres">
      <dgm:prSet presAssocID="{ADD721E9-2C31-4FBC-9BDD-4B8F56BABE9D}" presName="iconBgRect" presStyleLbl="bgShp" presStyleIdx="0" presStyleCnt="4"/>
      <dgm:spPr/>
    </dgm:pt>
    <dgm:pt modelId="{7050C368-4441-4E43-89E0-B7B2610AC946}" type="pres">
      <dgm:prSet presAssocID="{ADD721E9-2C31-4FBC-9BDD-4B8F56BABE9D}" presName="iconRect" presStyleLbl="node1" presStyleIdx="0" presStyleCnt="4" custLinFactNeighborX="-4024" custLinFactNeighborY="6298"/>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a:ext>
      </dgm:extLst>
    </dgm:pt>
    <dgm:pt modelId="{1675D64E-551E-45C1-8666-08CA34010C31}" type="pres">
      <dgm:prSet presAssocID="{ADD721E9-2C31-4FBC-9BDD-4B8F56BABE9D}" presName="spaceRect" presStyleCnt="0"/>
      <dgm:spPr/>
    </dgm:pt>
    <dgm:pt modelId="{6F8D6568-444C-4340-BD6B-F69573E3A3AA}" type="pres">
      <dgm:prSet presAssocID="{ADD721E9-2C31-4FBC-9BDD-4B8F56BABE9D}" presName="textRect" presStyleLbl="revTx" presStyleIdx="0" presStyleCnt="4">
        <dgm:presLayoutVars>
          <dgm:chMax val="1"/>
          <dgm:chPref val="1"/>
        </dgm:presLayoutVars>
      </dgm:prSet>
      <dgm:spPr/>
    </dgm:pt>
    <dgm:pt modelId="{D8C5DD7C-CE26-4AD3-9DC6-C9BF4543B36A}" type="pres">
      <dgm:prSet presAssocID="{5BF75EAE-85C0-4AFD-AF1F-089955F54D76}" presName="sibTrans" presStyleLbl="sibTrans2D1" presStyleIdx="0" presStyleCnt="0"/>
      <dgm:spPr/>
    </dgm:pt>
    <dgm:pt modelId="{7C46C2BF-E981-4125-932F-4BF00819ACCB}" type="pres">
      <dgm:prSet presAssocID="{E4A01C85-DD95-407F-AD5A-587A11D96F72}" presName="compNode" presStyleCnt="0"/>
      <dgm:spPr/>
    </dgm:pt>
    <dgm:pt modelId="{7932E5F8-E4C8-4366-92E1-79DAEC120040}" type="pres">
      <dgm:prSet presAssocID="{E4A01C85-DD95-407F-AD5A-587A11D96F72}" presName="iconBgRect" presStyleLbl="bgShp" presStyleIdx="1" presStyleCnt="4"/>
      <dgm:spPr/>
    </dgm:pt>
    <dgm:pt modelId="{46874FDC-328C-416A-AFCA-7C759B5EB50C}" type="pres">
      <dgm:prSet presAssocID="{E4A01C85-DD95-407F-AD5A-587A11D96F72}"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oe"/>
        </a:ext>
      </dgm:extLst>
    </dgm:pt>
    <dgm:pt modelId="{B45CA446-5B70-48FC-92C0-5DA77F2CBF4F}" type="pres">
      <dgm:prSet presAssocID="{E4A01C85-DD95-407F-AD5A-587A11D96F72}" presName="spaceRect" presStyleCnt="0"/>
      <dgm:spPr/>
    </dgm:pt>
    <dgm:pt modelId="{645016D8-C421-45D6-891D-8E5E6F897C35}" type="pres">
      <dgm:prSet presAssocID="{E4A01C85-DD95-407F-AD5A-587A11D96F72}" presName="textRect" presStyleLbl="revTx" presStyleIdx="1" presStyleCnt="4">
        <dgm:presLayoutVars>
          <dgm:chMax val="1"/>
          <dgm:chPref val="1"/>
        </dgm:presLayoutVars>
      </dgm:prSet>
      <dgm:spPr/>
    </dgm:pt>
    <dgm:pt modelId="{24016B0E-4DF3-42C7-A10F-5E11A583EB80}" type="pres">
      <dgm:prSet presAssocID="{1EFF9C7A-D25E-4451-85B6-88E3242D210E}" presName="sibTrans" presStyleLbl="sibTrans2D1" presStyleIdx="0" presStyleCnt="0"/>
      <dgm:spPr/>
    </dgm:pt>
    <dgm:pt modelId="{AB8BC01D-EBCC-46A9-8763-1796C2446D1E}" type="pres">
      <dgm:prSet presAssocID="{6107DC02-8C9E-4979-B000-45C15A290801}" presName="compNode" presStyleCnt="0"/>
      <dgm:spPr/>
    </dgm:pt>
    <dgm:pt modelId="{FDD1BA82-3792-4840-B04D-F5B66D253D7C}" type="pres">
      <dgm:prSet presAssocID="{6107DC02-8C9E-4979-B000-45C15A290801}" presName="iconBgRect" presStyleLbl="bgShp" presStyleIdx="2" presStyleCnt="4"/>
      <dgm:spPr/>
    </dgm:pt>
    <dgm:pt modelId="{F171E5C8-46B1-446E-9A73-373F2D4A9F93}" type="pres">
      <dgm:prSet presAssocID="{6107DC02-8C9E-4979-B000-45C15A290801}"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arth Globe Americas"/>
        </a:ext>
      </dgm:extLst>
    </dgm:pt>
    <dgm:pt modelId="{ECD6D6EF-0434-4FFC-A6A3-8278BCF87D7A}" type="pres">
      <dgm:prSet presAssocID="{6107DC02-8C9E-4979-B000-45C15A290801}" presName="spaceRect" presStyleCnt="0"/>
      <dgm:spPr/>
    </dgm:pt>
    <dgm:pt modelId="{690D71AA-AB45-41D6-A1DA-CE9BD5874565}" type="pres">
      <dgm:prSet presAssocID="{6107DC02-8C9E-4979-B000-45C15A290801}" presName="textRect" presStyleLbl="revTx" presStyleIdx="2" presStyleCnt="4">
        <dgm:presLayoutVars>
          <dgm:chMax val="1"/>
          <dgm:chPref val="1"/>
        </dgm:presLayoutVars>
      </dgm:prSet>
      <dgm:spPr/>
    </dgm:pt>
    <dgm:pt modelId="{B4CD49EB-A1EF-4C93-9638-CCFC755A97B4}" type="pres">
      <dgm:prSet presAssocID="{56FA9D4E-8EB4-4E99-BD33-B4FA0B80AAEF}" presName="sibTrans" presStyleLbl="sibTrans2D1" presStyleIdx="0" presStyleCnt="0"/>
      <dgm:spPr/>
    </dgm:pt>
    <dgm:pt modelId="{D024F1B3-44DB-48AD-9C53-494692D4A4B4}" type="pres">
      <dgm:prSet presAssocID="{9B35D86D-74F1-4C80-82E7-49157F44AABE}" presName="compNode" presStyleCnt="0"/>
      <dgm:spPr/>
    </dgm:pt>
    <dgm:pt modelId="{72E16658-3E5B-4B12-AE8F-E0132975873C}" type="pres">
      <dgm:prSet presAssocID="{9B35D86D-74F1-4C80-82E7-49157F44AABE}" presName="iconBgRect" presStyleLbl="bgShp" presStyleIdx="3" presStyleCnt="4"/>
      <dgm:spPr/>
    </dgm:pt>
    <dgm:pt modelId="{DEAD9142-39A9-41ED-A3D5-F6CC268ACBC5}" type="pres">
      <dgm:prSet presAssocID="{9B35D86D-74F1-4C80-82E7-49157F44AABE}"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CD5B0BB6-E137-400B-8A30-9610D14111AD}" type="pres">
      <dgm:prSet presAssocID="{9B35D86D-74F1-4C80-82E7-49157F44AABE}" presName="spaceRect" presStyleCnt="0"/>
      <dgm:spPr/>
    </dgm:pt>
    <dgm:pt modelId="{E90A90E6-654A-4241-B333-1E325FF642DE}" type="pres">
      <dgm:prSet presAssocID="{9B35D86D-74F1-4C80-82E7-49157F44AABE}" presName="textRect" presStyleLbl="revTx" presStyleIdx="3" presStyleCnt="4">
        <dgm:presLayoutVars>
          <dgm:chMax val="1"/>
          <dgm:chPref val="1"/>
        </dgm:presLayoutVars>
      </dgm:prSet>
      <dgm:spPr/>
    </dgm:pt>
  </dgm:ptLst>
  <dgm:cxnLst>
    <dgm:cxn modelId="{E5286B17-ADD4-4B31-9E0B-DD9F352BF360}" type="presOf" srcId="{ADD721E9-2C31-4FBC-9BDD-4B8F56BABE9D}" destId="{6F8D6568-444C-4340-BD6B-F69573E3A3AA}" srcOrd="0" destOrd="0" presId="urn:microsoft.com/office/officeart/2018/2/layout/IconCircleList"/>
    <dgm:cxn modelId="{E22A0C46-E55A-4B6E-8A03-30ED3E336B63}" type="presOf" srcId="{FDC4EF3F-6201-4BA6-BD56-70FBCCA781DC}" destId="{23CDBE43-7CFA-415F-9562-AE79D7B9F854}" srcOrd="0" destOrd="0" presId="urn:microsoft.com/office/officeart/2018/2/layout/IconCircleList"/>
    <dgm:cxn modelId="{55440A6D-A79D-4C20-801A-5FB754552C82}" type="presOf" srcId="{1EFF9C7A-D25E-4451-85B6-88E3242D210E}" destId="{24016B0E-4DF3-42C7-A10F-5E11A583EB80}" srcOrd="0" destOrd="0" presId="urn:microsoft.com/office/officeart/2018/2/layout/IconCircleList"/>
    <dgm:cxn modelId="{28F1EE9A-5BF4-4EB7-9BAF-EEFE38499ABD}" srcId="{FDC4EF3F-6201-4BA6-BD56-70FBCCA781DC}" destId="{ADD721E9-2C31-4FBC-9BDD-4B8F56BABE9D}" srcOrd="0" destOrd="0" parTransId="{98F03F79-7160-4DD2-B08D-A0A2DD48A1B9}" sibTransId="{5BF75EAE-85C0-4AFD-AF1F-089955F54D76}"/>
    <dgm:cxn modelId="{98E3A4A7-7828-47A2-A042-857942EE51D3}" type="presOf" srcId="{E4A01C85-DD95-407F-AD5A-587A11D96F72}" destId="{645016D8-C421-45D6-891D-8E5E6F897C35}" srcOrd="0" destOrd="0" presId="urn:microsoft.com/office/officeart/2018/2/layout/IconCircleList"/>
    <dgm:cxn modelId="{470A38AF-7AC8-4925-87E7-EB82E16C3755}" type="presOf" srcId="{9B35D86D-74F1-4C80-82E7-49157F44AABE}" destId="{E90A90E6-654A-4241-B333-1E325FF642DE}" srcOrd="0" destOrd="0" presId="urn:microsoft.com/office/officeart/2018/2/layout/IconCircleList"/>
    <dgm:cxn modelId="{35B74CC5-0340-44B3-AB07-C3BAE74897AC}" type="presOf" srcId="{6107DC02-8C9E-4979-B000-45C15A290801}" destId="{690D71AA-AB45-41D6-A1DA-CE9BD5874565}" srcOrd="0" destOrd="0" presId="urn:microsoft.com/office/officeart/2018/2/layout/IconCircleList"/>
    <dgm:cxn modelId="{D8D1B0C8-95CA-4EDD-9F97-FEFB98B3DBEB}" srcId="{FDC4EF3F-6201-4BA6-BD56-70FBCCA781DC}" destId="{9B35D86D-74F1-4C80-82E7-49157F44AABE}" srcOrd="3" destOrd="0" parTransId="{E4A7BC14-2742-4FBE-91A5-A4330F1CE61E}" sibTransId="{FD4B42D4-1523-49A6-B58A-69772F459602}"/>
    <dgm:cxn modelId="{5135D1D2-356C-4891-82BB-86F072B43612}" type="presOf" srcId="{56FA9D4E-8EB4-4E99-BD33-B4FA0B80AAEF}" destId="{B4CD49EB-A1EF-4C93-9638-CCFC755A97B4}" srcOrd="0" destOrd="0" presId="urn:microsoft.com/office/officeart/2018/2/layout/IconCircleList"/>
    <dgm:cxn modelId="{B87356D5-0E61-4B7E-A07F-7F85290F665A}" srcId="{FDC4EF3F-6201-4BA6-BD56-70FBCCA781DC}" destId="{6107DC02-8C9E-4979-B000-45C15A290801}" srcOrd="2" destOrd="0" parTransId="{61893D2B-888C-46B5-A23C-4B52F06734B4}" sibTransId="{56FA9D4E-8EB4-4E99-BD33-B4FA0B80AAEF}"/>
    <dgm:cxn modelId="{3DD87DD7-708A-4D12-AE92-BA94D8EDB7C0}" srcId="{FDC4EF3F-6201-4BA6-BD56-70FBCCA781DC}" destId="{E4A01C85-DD95-407F-AD5A-587A11D96F72}" srcOrd="1" destOrd="0" parTransId="{20C84BC1-FC6C-450A-9B9F-8823D36F884A}" sibTransId="{1EFF9C7A-D25E-4451-85B6-88E3242D210E}"/>
    <dgm:cxn modelId="{D3ACAAEB-521A-4A30-8434-540FA10A0241}" type="presOf" srcId="{5BF75EAE-85C0-4AFD-AF1F-089955F54D76}" destId="{D8C5DD7C-CE26-4AD3-9DC6-C9BF4543B36A}" srcOrd="0" destOrd="0" presId="urn:microsoft.com/office/officeart/2018/2/layout/IconCircleList"/>
    <dgm:cxn modelId="{1AE3C57B-D3B4-4729-8921-897DEE9672E5}" type="presParOf" srcId="{23CDBE43-7CFA-415F-9562-AE79D7B9F854}" destId="{C30463E5-C42E-477F-8DDF-6BE700BF0E2D}" srcOrd="0" destOrd="0" presId="urn:microsoft.com/office/officeart/2018/2/layout/IconCircleList"/>
    <dgm:cxn modelId="{8066D5B3-BE05-4FF0-A607-021DEBF3AB56}" type="presParOf" srcId="{C30463E5-C42E-477F-8DDF-6BE700BF0E2D}" destId="{888C123D-1BFE-4E41-AD87-9332EDBF3834}" srcOrd="0" destOrd="0" presId="urn:microsoft.com/office/officeart/2018/2/layout/IconCircleList"/>
    <dgm:cxn modelId="{EE6D25A3-1036-4272-B327-6CEF844BA19D}" type="presParOf" srcId="{888C123D-1BFE-4E41-AD87-9332EDBF3834}" destId="{03BB4887-FFD0-473B-AC20-A67C41C1F63D}" srcOrd="0" destOrd="0" presId="urn:microsoft.com/office/officeart/2018/2/layout/IconCircleList"/>
    <dgm:cxn modelId="{02620C16-1CD8-489F-8FE9-247F762487B8}" type="presParOf" srcId="{888C123D-1BFE-4E41-AD87-9332EDBF3834}" destId="{7050C368-4441-4E43-89E0-B7B2610AC946}" srcOrd="1" destOrd="0" presId="urn:microsoft.com/office/officeart/2018/2/layout/IconCircleList"/>
    <dgm:cxn modelId="{B0C2415E-6A13-496D-9F92-3627F7C9FBC8}" type="presParOf" srcId="{888C123D-1BFE-4E41-AD87-9332EDBF3834}" destId="{1675D64E-551E-45C1-8666-08CA34010C31}" srcOrd="2" destOrd="0" presId="urn:microsoft.com/office/officeart/2018/2/layout/IconCircleList"/>
    <dgm:cxn modelId="{9489849A-CEF7-4CFE-8BBB-5952BBB031E7}" type="presParOf" srcId="{888C123D-1BFE-4E41-AD87-9332EDBF3834}" destId="{6F8D6568-444C-4340-BD6B-F69573E3A3AA}" srcOrd="3" destOrd="0" presId="urn:microsoft.com/office/officeart/2018/2/layout/IconCircleList"/>
    <dgm:cxn modelId="{2C3B880F-09F2-4442-AD3C-C0DBDD9235F6}" type="presParOf" srcId="{C30463E5-C42E-477F-8DDF-6BE700BF0E2D}" destId="{D8C5DD7C-CE26-4AD3-9DC6-C9BF4543B36A}" srcOrd="1" destOrd="0" presId="urn:microsoft.com/office/officeart/2018/2/layout/IconCircleList"/>
    <dgm:cxn modelId="{7D46E778-5B0E-4E91-81A4-50DF166A909D}" type="presParOf" srcId="{C30463E5-C42E-477F-8DDF-6BE700BF0E2D}" destId="{7C46C2BF-E981-4125-932F-4BF00819ACCB}" srcOrd="2" destOrd="0" presId="urn:microsoft.com/office/officeart/2018/2/layout/IconCircleList"/>
    <dgm:cxn modelId="{D3F21318-FB9B-4CA0-9CA1-38843EC7FAC6}" type="presParOf" srcId="{7C46C2BF-E981-4125-932F-4BF00819ACCB}" destId="{7932E5F8-E4C8-4366-92E1-79DAEC120040}" srcOrd="0" destOrd="0" presId="urn:microsoft.com/office/officeart/2018/2/layout/IconCircleList"/>
    <dgm:cxn modelId="{5636A52B-47E5-4A17-AAEE-B6EC95D7A0DC}" type="presParOf" srcId="{7C46C2BF-E981-4125-932F-4BF00819ACCB}" destId="{46874FDC-328C-416A-AFCA-7C759B5EB50C}" srcOrd="1" destOrd="0" presId="urn:microsoft.com/office/officeart/2018/2/layout/IconCircleList"/>
    <dgm:cxn modelId="{D665188A-ED1F-44D1-B236-FE22E53EE484}" type="presParOf" srcId="{7C46C2BF-E981-4125-932F-4BF00819ACCB}" destId="{B45CA446-5B70-48FC-92C0-5DA77F2CBF4F}" srcOrd="2" destOrd="0" presId="urn:microsoft.com/office/officeart/2018/2/layout/IconCircleList"/>
    <dgm:cxn modelId="{AA95866C-EDFC-48EC-B18D-C8906BA970EB}" type="presParOf" srcId="{7C46C2BF-E981-4125-932F-4BF00819ACCB}" destId="{645016D8-C421-45D6-891D-8E5E6F897C35}" srcOrd="3" destOrd="0" presId="urn:microsoft.com/office/officeart/2018/2/layout/IconCircleList"/>
    <dgm:cxn modelId="{B4126161-A5D2-4848-A455-110F15B2846B}" type="presParOf" srcId="{C30463E5-C42E-477F-8DDF-6BE700BF0E2D}" destId="{24016B0E-4DF3-42C7-A10F-5E11A583EB80}" srcOrd="3" destOrd="0" presId="urn:microsoft.com/office/officeart/2018/2/layout/IconCircleList"/>
    <dgm:cxn modelId="{6CA21212-D78E-487C-9776-D4C27E8519D8}" type="presParOf" srcId="{C30463E5-C42E-477F-8DDF-6BE700BF0E2D}" destId="{AB8BC01D-EBCC-46A9-8763-1796C2446D1E}" srcOrd="4" destOrd="0" presId="urn:microsoft.com/office/officeart/2018/2/layout/IconCircleList"/>
    <dgm:cxn modelId="{40A1DB27-D475-4341-88F7-1037509AC3DF}" type="presParOf" srcId="{AB8BC01D-EBCC-46A9-8763-1796C2446D1E}" destId="{FDD1BA82-3792-4840-B04D-F5B66D253D7C}" srcOrd="0" destOrd="0" presId="urn:microsoft.com/office/officeart/2018/2/layout/IconCircleList"/>
    <dgm:cxn modelId="{3A7EC7FA-548F-459E-991C-085243054B6D}" type="presParOf" srcId="{AB8BC01D-EBCC-46A9-8763-1796C2446D1E}" destId="{F171E5C8-46B1-446E-9A73-373F2D4A9F93}" srcOrd="1" destOrd="0" presId="urn:microsoft.com/office/officeart/2018/2/layout/IconCircleList"/>
    <dgm:cxn modelId="{CB2263DA-B4FE-4664-B9DF-84552CB63252}" type="presParOf" srcId="{AB8BC01D-EBCC-46A9-8763-1796C2446D1E}" destId="{ECD6D6EF-0434-4FFC-A6A3-8278BCF87D7A}" srcOrd="2" destOrd="0" presId="urn:microsoft.com/office/officeart/2018/2/layout/IconCircleList"/>
    <dgm:cxn modelId="{8784D114-AF78-4FED-9629-ED787015983F}" type="presParOf" srcId="{AB8BC01D-EBCC-46A9-8763-1796C2446D1E}" destId="{690D71AA-AB45-41D6-A1DA-CE9BD5874565}" srcOrd="3" destOrd="0" presId="urn:microsoft.com/office/officeart/2018/2/layout/IconCircleList"/>
    <dgm:cxn modelId="{8866522E-5C80-4262-9AF5-8959A9A5E725}" type="presParOf" srcId="{C30463E5-C42E-477F-8DDF-6BE700BF0E2D}" destId="{B4CD49EB-A1EF-4C93-9638-CCFC755A97B4}" srcOrd="5" destOrd="0" presId="urn:microsoft.com/office/officeart/2018/2/layout/IconCircleList"/>
    <dgm:cxn modelId="{118A8801-56D5-4B53-8CF3-A097CD3D4A0A}" type="presParOf" srcId="{C30463E5-C42E-477F-8DDF-6BE700BF0E2D}" destId="{D024F1B3-44DB-48AD-9C53-494692D4A4B4}" srcOrd="6" destOrd="0" presId="urn:microsoft.com/office/officeart/2018/2/layout/IconCircleList"/>
    <dgm:cxn modelId="{F956EDB3-5987-4EDF-82C3-F8B4B9B21B39}" type="presParOf" srcId="{D024F1B3-44DB-48AD-9C53-494692D4A4B4}" destId="{72E16658-3E5B-4B12-AE8F-E0132975873C}" srcOrd="0" destOrd="0" presId="urn:microsoft.com/office/officeart/2018/2/layout/IconCircleList"/>
    <dgm:cxn modelId="{A78336B3-3A01-4CD4-98B0-CD7512966596}" type="presParOf" srcId="{D024F1B3-44DB-48AD-9C53-494692D4A4B4}" destId="{DEAD9142-39A9-41ED-A3D5-F6CC268ACBC5}" srcOrd="1" destOrd="0" presId="urn:microsoft.com/office/officeart/2018/2/layout/IconCircleList"/>
    <dgm:cxn modelId="{1136E104-F4D7-47F3-B720-0DE5EC5D1B47}" type="presParOf" srcId="{D024F1B3-44DB-48AD-9C53-494692D4A4B4}" destId="{CD5B0BB6-E137-400B-8A30-9610D14111AD}" srcOrd="2" destOrd="0" presId="urn:microsoft.com/office/officeart/2018/2/layout/IconCircleList"/>
    <dgm:cxn modelId="{EF9AFA0D-D25C-4B03-BB44-33F8FEBEA4D5}" type="presParOf" srcId="{D024F1B3-44DB-48AD-9C53-494692D4A4B4}" destId="{E90A90E6-654A-4241-B333-1E325FF642D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F3235-E418-4143-98E0-BA16612A5994}">
      <dsp:nvSpPr>
        <dsp:cNvPr id="0" name=""/>
        <dsp:cNvSpPr/>
      </dsp:nvSpPr>
      <dsp:spPr>
        <a:xfrm>
          <a:off x="0" y="333"/>
          <a:ext cx="7962900" cy="780314"/>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ED2DFC99-0E90-44FC-9F9A-AEC0B62BF638}">
      <dsp:nvSpPr>
        <dsp:cNvPr id="0" name=""/>
        <dsp:cNvSpPr/>
      </dsp:nvSpPr>
      <dsp:spPr>
        <a:xfrm>
          <a:off x="236045" y="175904"/>
          <a:ext cx="429172" cy="42917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15134B-0414-4986-B0C5-F9E8C4EC4FB1}">
      <dsp:nvSpPr>
        <dsp:cNvPr id="0" name=""/>
        <dsp:cNvSpPr/>
      </dsp:nvSpPr>
      <dsp:spPr>
        <a:xfrm>
          <a:off x="901263" y="333"/>
          <a:ext cx="7061636" cy="780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83" tIns="82583" rIns="82583" bIns="82583" numCol="1" spcCol="1270" anchor="ctr" anchorCtr="0">
          <a:noAutofit/>
        </a:bodyPr>
        <a:lstStyle/>
        <a:p>
          <a:pPr marL="0" lvl="0" indent="0" algn="l" defTabSz="1066800">
            <a:lnSpc>
              <a:spcPct val="100000"/>
            </a:lnSpc>
            <a:spcBef>
              <a:spcPct val="0"/>
            </a:spcBef>
            <a:spcAft>
              <a:spcPct val="35000"/>
            </a:spcAft>
            <a:buNone/>
          </a:pPr>
          <a:r>
            <a:rPr lang="es-ES" sz="2400" kern="1200">
              <a:solidFill>
                <a:schemeClr val="tx1">
                  <a:lumMod val="50000"/>
                </a:schemeClr>
              </a:solidFill>
            </a:rPr>
            <a:t>Identifique una ubicación.</a:t>
          </a:r>
        </a:p>
      </dsp:txBody>
      <dsp:txXfrm>
        <a:off x="901263" y="333"/>
        <a:ext cx="7061636" cy="780314"/>
      </dsp:txXfrm>
    </dsp:sp>
    <dsp:sp modelId="{F2906D2D-0A1E-40BA-A745-C43A44CE2E82}">
      <dsp:nvSpPr>
        <dsp:cNvPr id="0" name=""/>
        <dsp:cNvSpPr/>
      </dsp:nvSpPr>
      <dsp:spPr>
        <a:xfrm>
          <a:off x="0" y="975726"/>
          <a:ext cx="7962900" cy="780314"/>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F356A129-1397-4818-9C2D-1CA7839772DF}">
      <dsp:nvSpPr>
        <dsp:cNvPr id="0" name=""/>
        <dsp:cNvSpPr/>
      </dsp:nvSpPr>
      <dsp:spPr>
        <a:xfrm>
          <a:off x="236045" y="1151297"/>
          <a:ext cx="429172" cy="42917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1DC6BB-ECDD-42F8-8A40-80DE879F40DF}">
      <dsp:nvSpPr>
        <dsp:cNvPr id="0" name=""/>
        <dsp:cNvSpPr/>
      </dsp:nvSpPr>
      <dsp:spPr>
        <a:xfrm>
          <a:off x="901263" y="975726"/>
          <a:ext cx="7061636" cy="780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83" tIns="82583" rIns="82583" bIns="82583" numCol="1" spcCol="1270" anchor="ctr" anchorCtr="0">
          <a:noAutofit/>
        </a:bodyPr>
        <a:lstStyle/>
        <a:p>
          <a:pPr marL="0" lvl="0" indent="0" algn="l" defTabSz="1066800">
            <a:lnSpc>
              <a:spcPct val="100000"/>
            </a:lnSpc>
            <a:spcBef>
              <a:spcPct val="0"/>
            </a:spcBef>
            <a:spcAft>
              <a:spcPct val="35000"/>
            </a:spcAft>
            <a:buNone/>
          </a:pPr>
          <a:r>
            <a:rPr lang="es-ES" sz="2400" kern="1200">
              <a:solidFill>
                <a:schemeClr val="tx1">
                  <a:lumMod val="50000"/>
                </a:schemeClr>
              </a:solidFill>
            </a:rPr>
            <a:t>Elabore un calendario flexible.</a:t>
          </a:r>
        </a:p>
      </dsp:txBody>
      <dsp:txXfrm>
        <a:off x="901263" y="975726"/>
        <a:ext cx="7061636" cy="780314"/>
      </dsp:txXfrm>
    </dsp:sp>
    <dsp:sp modelId="{BF87FEFF-40BA-43A7-80F1-90542F62AC48}">
      <dsp:nvSpPr>
        <dsp:cNvPr id="0" name=""/>
        <dsp:cNvSpPr/>
      </dsp:nvSpPr>
      <dsp:spPr>
        <a:xfrm>
          <a:off x="0" y="1951119"/>
          <a:ext cx="7962900" cy="780314"/>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E412D59C-2D8F-4480-985C-5E37EF7279D0}">
      <dsp:nvSpPr>
        <dsp:cNvPr id="0" name=""/>
        <dsp:cNvSpPr/>
      </dsp:nvSpPr>
      <dsp:spPr>
        <a:xfrm>
          <a:off x="236045" y="2126689"/>
          <a:ext cx="429172" cy="42917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E8DC0D-6AAA-44B5-A9CE-5401C1FF2E2C}">
      <dsp:nvSpPr>
        <dsp:cNvPr id="0" name=""/>
        <dsp:cNvSpPr/>
      </dsp:nvSpPr>
      <dsp:spPr>
        <a:xfrm>
          <a:off x="901263" y="1951119"/>
          <a:ext cx="7061636" cy="780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83" tIns="82583" rIns="82583" bIns="82583" numCol="1" spcCol="1270" anchor="ctr" anchorCtr="0">
          <a:noAutofit/>
        </a:bodyPr>
        <a:lstStyle/>
        <a:p>
          <a:pPr marL="0" lvl="0" indent="0" algn="l" defTabSz="1066800">
            <a:lnSpc>
              <a:spcPct val="100000"/>
            </a:lnSpc>
            <a:spcBef>
              <a:spcPct val="0"/>
            </a:spcBef>
            <a:spcAft>
              <a:spcPct val="35000"/>
            </a:spcAft>
            <a:buNone/>
          </a:pPr>
          <a:r>
            <a:rPr lang="es-ES" sz="2400" kern="1200">
              <a:solidFill>
                <a:schemeClr val="tx1">
                  <a:lumMod val="50000"/>
                </a:schemeClr>
              </a:solidFill>
            </a:rPr>
            <a:t>Identifique cómo se tomarán las decisiones.</a:t>
          </a:r>
        </a:p>
      </dsp:txBody>
      <dsp:txXfrm>
        <a:off x="901263" y="1951119"/>
        <a:ext cx="7061636" cy="7803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4A406-4DC9-40A0-96A2-D4BB46C0A2BC}">
      <dsp:nvSpPr>
        <dsp:cNvPr id="0" name=""/>
        <dsp:cNvSpPr/>
      </dsp:nvSpPr>
      <dsp:spPr>
        <a:xfrm>
          <a:off x="-48714" y="6667"/>
          <a:ext cx="8136249" cy="1197972"/>
        </a:xfrm>
        <a:prstGeom prst="roundRect">
          <a:avLst>
            <a:gd name="adj" fmla="val 10000"/>
          </a:avLst>
        </a:prstGeom>
        <a:solidFill>
          <a:srgbClr val="CFD2DE"/>
        </a:solidFill>
        <a:ln>
          <a:noFill/>
        </a:ln>
        <a:effectLst/>
      </dsp:spPr>
      <dsp:style>
        <a:lnRef idx="0">
          <a:scrgbClr r="0" g="0" b="0"/>
        </a:lnRef>
        <a:fillRef idx="1">
          <a:scrgbClr r="0" g="0" b="0"/>
        </a:fillRef>
        <a:effectRef idx="0">
          <a:scrgbClr r="0" g="0" b="0"/>
        </a:effectRef>
        <a:fontRef idx="minor"/>
      </dsp:style>
    </dsp:sp>
    <dsp:sp modelId="{0CA6CC1A-30AC-4206-8266-480A4C8F417A}">
      <dsp:nvSpPr>
        <dsp:cNvPr id="0" name=""/>
        <dsp:cNvSpPr/>
      </dsp:nvSpPr>
      <dsp:spPr>
        <a:xfrm>
          <a:off x="313672" y="276211"/>
          <a:ext cx="658885" cy="65888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7FF351-541C-4991-975C-723007924913}">
      <dsp:nvSpPr>
        <dsp:cNvPr id="0" name=""/>
        <dsp:cNvSpPr/>
      </dsp:nvSpPr>
      <dsp:spPr>
        <a:xfrm>
          <a:off x="1236092" y="6667"/>
          <a:ext cx="6947587" cy="1197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785" tIns="126785" rIns="126785" bIns="126785" numCol="1" spcCol="1270" anchor="ctr" anchorCtr="0">
          <a:noAutofit/>
        </a:bodyPr>
        <a:lstStyle/>
        <a:p>
          <a:pPr marL="0" lvl="0" indent="0" algn="l" defTabSz="1244600">
            <a:lnSpc>
              <a:spcPct val="100000"/>
            </a:lnSpc>
            <a:spcBef>
              <a:spcPct val="0"/>
            </a:spcBef>
            <a:spcAft>
              <a:spcPct val="35000"/>
            </a:spcAft>
            <a:buNone/>
          </a:pPr>
          <a:r>
            <a:rPr lang="es-ES" sz="2800" kern="1200">
              <a:solidFill>
                <a:srgbClr val="002659"/>
              </a:solidFill>
            </a:rPr>
            <a:t>Mantenga la confianza. </a:t>
          </a:r>
        </a:p>
      </dsp:txBody>
      <dsp:txXfrm>
        <a:off x="1236092" y="6667"/>
        <a:ext cx="6947587" cy="1197972"/>
      </dsp:txXfrm>
    </dsp:sp>
    <dsp:sp modelId="{242D481E-08A3-4A13-AA9D-DF86C6155CA5}">
      <dsp:nvSpPr>
        <dsp:cNvPr id="0" name=""/>
        <dsp:cNvSpPr/>
      </dsp:nvSpPr>
      <dsp:spPr>
        <a:xfrm>
          <a:off x="-32848" y="1504133"/>
          <a:ext cx="8136249" cy="11979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F0714-4239-475D-91DD-AAB1ED158685}">
      <dsp:nvSpPr>
        <dsp:cNvPr id="0" name=""/>
        <dsp:cNvSpPr/>
      </dsp:nvSpPr>
      <dsp:spPr>
        <a:xfrm>
          <a:off x="313672" y="1773677"/>
          <a:ext cx="658885" cy="65888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C325BD-BF38-405C-B4ED-33E9D3C72925}">
      <dsp:nvSpPr>
        <dsp:cNvPr id="0" name=""/>
        <dsp:cNvSpPr/>
      </dsp:nvSpPr>
      <dsp:spPr>
        <a:xfrm>
          <a:off x="1237408" y="1504133"/>
          <a:ext cx="6944955" cy="1197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785" tIns="126785" rIns="126785" bIns="126785" numCol="1" spcCol="1270" anchor="ctr" anchorCtr="0">
          <a:noAutofit/>
        </a:bodyPr>
        <a:lstStyle/>
        <a:p>
          <a:pPr marL="0" lvl="0" indent="0" algn="l" defTabSz="1244600">
            <a:lnSpc>
              <a:spcPct val="100000"/>
            </a:lnSpc>
            <a:spcBef>
              <a:spcPct val="0"/>
            </a:spcBef>
            <a:spcAft>
              <a:spcPct val="35000"/>
            </a:spcAft>
            <a:buNone/>
          </a:pPr>
          <a:r>
            <a:rPr lang="es-ES" sz="2800" kern="1200">
              <a:solidFill>
                <a:srgbClr val="002659"/>
              </a:solidFill>
            </a:rPr>
            <a:t>Considere el punto de vista del otro.</a:t>
          </a:r>
        </a:p>
      </dsp:txBody>
      <dsp:txXfrm>
        <a:off x="1237408" y="1504133"/>
        <a:ext cx="6944955" cy="1197972"/>
      </dsp:txXfrm>
    </dsp:sp>
    <dsp:sp modelId="{F533DFC0-8484-44AB-8510-657BFD2F391E}">
      <dsp:nvSpPr>
        <dsp:cNvPr id="0" name=""/>
        <dsp:cNvSpPr/>
      </dsp:nvSpPr>
      <dsp:spPr>
        <a:xfrm>
          <a:off x="-48714" y="3001599"/>
          <a:ext cx="8136249" cy="11979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FFB5B2-A172-4AA4-A023-54C38F38B0C9}">
      <dsp:nvSpPr>
        <dsp:cNvPr id="0" name=""/>
        <dsp:cNvSpPr/>
      </dsp:nvSpPr>
      <dsp:spPr>
        <a:xfrm>
          <a:off x="313672" y="3271143"/>
          <a:ext cx="658885" cy="65888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C77169-ADAB-4C9A-BDFD-A8223EBEB96C}">
      <dsp:nvSpPr>
        <dsp:cNvPr id="0" name=""/>
        <dsp:cNvSpPr/>
      </dsp:nvSpPr>
      <dsp:spPr>
        <a:xfrm>
          <a:off x="1234810" y="3001599"/>
          <a:ext cx="6950152" cy="1197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785" tIns="126785" rIns="126785" bIns="126785" numCol="1" spcCol="1270" anchor="ctr" anchorCtr="0">
          <a:noAutofit/>
        </a:bodyPr>
        <a:lstStyle/>
        <a:p>
          <a:pPr marL="0" lvl="0" indent="0" algn="l" defTabSz="1244600">
            <a:lnSpc>
              <a:spcPct val="100000"/>
            </a:lnSpc>
            <a:spcBef>
              <a:spcPct val="0"/>
            </a:spcBef>
            <a:spcAft>
              <a:spcPct val="35000"/>
            </a:spcAft>
            <a:buNone/>
          </a:pPr>
          <a:r>
            <a:rPr lang="es-ES" sz="2800" kern="1200">
              <a:solidFill>
                <a:srgbClr val="002659"/>
              </a:solidFill>
            </a:rPr>
            <a:t>Comuníquese con eficacia.</a:t>
          </a:r>
        </a:p>
      </dsp:txBody>
      <dsp:txXfrm>
        <a:off x="1234810" y="3001599"/>
        <a:ext cx="6950152" cy="11979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71F4-3AE4-4A18-9860-4E6D0C2F7F59}">
      <dsp:nvSpPr>
        <dsp:cNvPr id="0" name=""/>
        <dsp:cNvSpPr/>
      </dsp:nvSpPr>
      <dsp:spPr>
        <a:xfrm>
          <a:off x="0" y="0"/>
          <a:ext cx="422365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0A951-3FD5-4780-A3C0-0854A9E3696A}">
      <dsp:nvSpPr>
        <dsp:cNvPr id="0" name=""/>
        <dsp:cNvSpPr/>
      </dsp:nvSpPr>
      <dsp:spPr>
        <a:xfrm>
          <a:off x="0" y="543"/>
          <a:ext cx="4223656" cy="63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a:solidFill>
                <a:schemeClr val="tx2"/>
              </a:solidFill>
            </a:rPr>
            <a:t>Decir la verdad</a:t>
          </a:r>
        </a:p>
      </dsp:txBody>
      <dsp:txXfrm>
        <a:off x="0" y="543"/>
        <a:ext cx="4223656" cy="635642"/>
      </dsp:txXfrm>
    </dsp:sp>
    <dsp:sp modelId="{D1237EE0-3816-40E0-96AC-90DCCD600DD1}">
      <dsp:nvSpPr>
        <dsp:cNvPr id="0" name=""/>
        <dsp:cNvSpPr/>
      </dsp:nvSpPr>
      <dsp:spPr>
        <a:xfrm>
          <a:off x="0" y="636186"/>
          <a:ext cx="422365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4E30A8-7262-40CF-8453-93F8FEAAB22A}">
      <dsp:nvSpPr>
        <dsp:cNvPr id="0" name=""/>
        <dsp:cNvSpPr/>
      </dsp:nvSpPr>
      <dsp:spPr>
        <a:xfrm>
          <a:off x="0" y="636186"/>
          <a:ext cx="4223656" cy="63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a:solidFill>
                <a:schemeClr val="tx2">
                  <a:lumMod val="50000"/>
                </a:schemeClr>
              </a:solidFill>
            </a:rPr>
            <a:t>Mostrar respeto</a:t>
          </a:r>
        </a:p>
      </dsp:txBody>
      <dsp:txXfrm>
        <a:off x="0" y="636186"/>
        <a:ext cx="4223656" cy="635642"/>
      </dsp:txXfrm>
    </dsp:sp>
    <dsp:sp modelId="{5B8424C0-F6CC-40AA-85C0-B3862305973B}">
      <dsp:nvSpPr>
        <dsp:cNvPr id="0" name=""/>
        <dsp:cNvSpPr/>
      </dsp:nvSpPr>
      <dsp:spPr>
        <a:xfrm>
          <a:off x="0" y="1271829"/>
          <a:ext cx="422365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016D24-8952-4629-AE03-6D706390ACAB}">
      <dsp:nvSpPr>
        <dsp:cNvPr id="0" name=""/>
        <dsp:cNvSpPr/>
      </dsp:nvSpPr>
      <dsp:spPr>
        <a:xfrm>
          <a:off x="0" y="1271829"/>
          <a:ext cx="4223656" cy="63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a:solidFill>
                <a:schemeClr val="tx2">
                  <a:lumMod val="50000"/>
                </a:schemeClr>
              </a:solidFill>
            </a:rPr>
            <a:t>Ser transparentes</a:t>
          </a:r>
        </a:p>
      </dsp:txBody>
      <dsp:txXfrm>
        <a:off x="0" y="1271829"/>
        <a:ext cx="4223656" cy="635642"/>
      </dsp:txXfrm>
    </dsp:sp>
    <dsp:sp modelId="{64AA6E35-3541-4827-8166-03B66F426E87}">
      <dsp:nvSpPr>
        <dsp:cNvPr id="0" name=""/>
        <dsp:cNvSpPr/>
      </dsp:nvSpPr>
      <dsp:spPr>
        <a:xfrm>
          <a:off x="0" y="1907472"/>
          <a:ext cx="422365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DF2EAD-4930-4415-A5B3-443D34B8354F}">
      <dsp:nvSpPr>
        <dsp:cNvPr id="0" name=""/>
        <dsp:cNvSpPr/>
      </dsp:nvSpPr>
      <dsp:spPr>
        <a:xfrm>
          <a:off x="0" y="1907472"/>
          <a:ext cx="4223656" cy="63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a:solidFill>
                <a:schemeClr val="tx2">
                  <a:lumMod val="50000"/>
                </a:schemeClr>
              </a:solidFill>
            </a:rPr>
            <a:t>Afrontar la realidad</a:t>
          </a:r>
        </a:p>
      </dsp:txBody>
      <dsp:txXfrm>
        <a:off x="0" y="1907472"/>
        <a:ext cx="4223656" cy="635642"/>
      </dsp:txXfrm>
    </dsp:sp>
    <dsp:sp modelId="{9EA25380-B9AD-460A-BBB3-559089FE7B9A}">
      <dsp:nvSpPr>
        <dsp:cNvPr id="0" name=""/>
        <dsp:cNvSpPr/>
      </dsp:nvSpPr>
      <dsp:spPr>
        <a:xfrm>
          <a:off x="0" y="2543114"/>
          <a:ext cx="422365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B3A5D5-B401-4283-8C28-0079A9EB6936}">
      <dsp:nvSpPr>
        <dsp:cNvPr id="0" name=""/>
        <dsp:cNvSpPr/>
      </dsp:nvSpPr>
      <dsp:spPr>
        <a:xfrm>
          <a:off x="0" y="2543114"/>
          <a:ext cx="4223656" cy="63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a:solidFill>
                <a:schemeClr val="tx2">
                  <a:lumMod val="50000"/>
                </a:schemeClr>
              </a:solidFill>
            </a:rPr>
            <a:t>Rendir cuentas</a:t>
          </a:r>
        </a:p>
      </dsp:txBody>
      <dsp:txXfrm>
        <a:off x="0" y="2543114"/>
        <a:ext cx="4223656" cy="635642"/>
      </dsp:txXfrm>
    </dsp:sp>
    <dsp:sp modelId="{EA176594-DACC-4C2A-82A6-2AE3CE51FE15}">
      <dsp:nvSpPr>
        <dsp:cNvPr id="0" name=""/>
        <dsp:cNvSpPr/>
      </dsp:nvSpPr>
      <dsp:spPr>
        <a:xfrm>
          <a:off x="0" y="3178757"/>
          <a:ext cx="422365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9807BC-AE2D-41F7-8829-35A3B149DFF5}">
      <dsp:nvSpPr>
        <dsp:cNvPr id="0" name=""/>
        <dsp:cNvSpPr/>
      </dsp:nvSpPr>
      <dsp:spPr>
        <a:xfrm>
          <a:off x="0" y="3178757"/>
          <a:ext cx="4223656" cy="63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a:solidFill>
                <a:schemeClr val="tx2">
                  <a:lumMod val="50000"/>
                </a:schemeClr>
              </a:solidFill>
            </a:rPr>
            <a:t>Cumplir las promesas</a:t>
          </a:r>
        </a:p>
      </dsp:txBody>
      <dsp:txXfrm>
        <a:off x="0" y="3178757"/>
        <a:ext cx="4223656" cy="635642"/>
      </dsp:txXfrm>
    </dsp:sp>
    <dsp:sp modelId="{64532C18-D66B-4378-A6C5-915158F64C57}">
      <dsp:nvSpPr>
        <dsp:cNvPr id="0" name=""/>
        <dsp:cNvSpPr/>
      </dsp:nvSpPr>
      <dsp:spPr>
        <a:xfrm>
          <a:off x="0" y="3814400"/>
          <a:ext cx="422365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840479-04B0-4B0E-B3E7-6EE6CC1E881B}">
      <dsp:nvSpPr>
        <dsp:cNvPr id="0" name=""/>
        <dsp:cNvSpPr/>
      </dsp:nvSpPr>
      <dsp:spPr>
        <a:xfrm>
          <a:off x="0" y="3814400"/>
          <a:ext cx="4223656" cy="635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a:solidFill>
                <a:schemeClr val="tx2">
                  <a:lumMod val="50000"/>
                </a:schemeClr>
              </a:solidFill>
            </a:rPr>
            <a:t>Agradecer</a:t>
          </a:r>
        </a:p>
      </dsp:txBody>
      <dsp:txXfrm>
        <a:off x="0" y="3814400"/>
        <a:ext cx="4223656" cy="6356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B4887-FFD0-473B-AC20-A67C41C1F63D}">
      <dsp:nvSpPr>
        <dsp:cNvPr id="0" name=""/>
        <dsp:cNvSpPr/>
      </dsp:nvSpPr>
      <dsp:spPr>
        <a:xfrm>
          <a:off x="25368" y="927947"/>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50C368-4441-4E43-89E0-B7B2610AC946}">
      <dsp:nvSpPr>
        <dsp:cNvPr id="0" name=""/>
        <dsp:cNvSpPr/>
      </dsp:nvSpPr>
      <dsp:spPr>
        <a:xfrm>
          <a:off x="227480" y="1194884"/>
          <a:ext cx="628012" cy="62801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8D6568-444C-4340-BD6B-F69573E3A3AA}">
      <dsp:nvSpPr>
        <dsp:cNvPr id="0" name=""/>
        <dsp:cNvSpPr/>
      </dsp:nvSpPr>
      <dsp:spPr>
        <a:xfrm>
          <a:off x="1340173" y="927947"/>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s-ES" sz="2800" kern="1200"/>
            <a:t>Practique la empatía.</a:t>
          </a:r>
        </a:p>
      </dsp:txBody>
      <dsp:txXfrm>
        <a:off x="1340173" y="927947"/>
        <a:ext cx="2552269" cy="1082781"/>
      </dsp:txXfrm>
    </dsp:sp>
    <dsp:sp modelId="{7932E5F8-E4C8-4366-92E1-79DAEC120040}">
      <dsp:nvSpPr>
        <dsp:cNvPr id="0" name=""/>
        <dsp:cNvSpPr/>
      </dsp:nvSpPr>
      <dsp:spPr>
        <a:xfrm>
          <a:off x="4337156" y="927947"/>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874FDC-328C-416A-AFCA-7C759B5EB50C}">
      <dsp:nvSpPr>
        <dsp:cNvPr id="0" name=""/>
        <dsp:cNvSpPr/>
      </dsp:nvSpPr>
      <dsp:spPr>
        <a:xfrm>
          <a:off x="4564540" y="1155331"/>
          <a:ext cx="628012" cy="62801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5016D8-C421-45D6-891D-8E5E6F897C35}">
      <dsp:nvSpPr>
        <dsp:cNvPr id="0" name=""/>
        <dsp:cNvSpPr/>
      </dsp:nvSpPr>
      <dsp:spPr>
        <a:xfrm>
          <a:off x="5651962" y="927947"/>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s-ES" sz="2800" kern="1200"/>
            <a:t>Póngase en el lugar de la otra persona.</a:t>
          </a:r>
        </a:p>
      </dsp:txBody>
      <dsp:txXfrm>
        <a:off x="5651962" y="927947"/>
        <a:ext cx="2552269" cy="1082781"/>
      </dsp:txXfrm>
    </dsp:sp>
    <dsp:sp modelId="{FDD1BA82-3792-4840-B04D-F5B66D253D7C}">
      <dsp:nvSpPr>
        <dsp:cNvPr id="0" name=""/>
        <dsp:cNvSpPr/>
      </dsp:nvSpPr>
      <dsp:spPr>
        <a:xfrm>
          <a:off x="25368" y="2834401"/>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71E5C8-46B1-446E-9A73-373F2D4A9F93}">
      <dsp:nvSpPr>
        <dsp:cNvPr id="0" name=""/>
        <dsp:cNvSpPr/>
      </dsp:nvSpPr>
      <dsp:spPr>
        <a:xfrm>
          <a:off x="252752" y="3061785"/>
          <a:ext cx="628012" cy="62801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0D71AA-AB45-41D6-A1DA-CE9BD5874565}">
      <dsp:nvSpPr>
        <dsp:cNvPr id="0" name=""/>
        <dsp:cNvSpPr/>
      </dsp:nvSpPr>
      <dsp:spPr>
        <a:xfrm>
          <a:off x="1340173" y="2834401"/>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s-ES" sz="2800" b="0" i="0" kern="1200" baseline="0"/>
            <a:t>Observe las diferencias culturales y generacionales.</a:t>
          </a:r>
        </a:p>
      </dsp:txBody>
      <dsp:txXfrm>
        <a:off x="1340173" y="2834401"/>
        <a:ext cx="2552269" cy="1082781"/>
      </dsp:txXfrm>
    </dsp:sp>
    <dsp:sp modelId="{72E16658-3E5B-4B12-AE8F-E0132975873C}">
      <dsp:nvSpPr>
        <dsp:cNvPr id="0" name=""/>
        <dsp:cNvSpPr/>
      </dsp:nvSpPr>
      <dsp:spPr>
        <a:xfrm>
          <a:off x="4337156" y="2834401"/>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AD9142-39A9-41ED-A3D5-F6CC268ACBC5}">
      <dsp:nvSpPr>
        <dsp:cNvPr id="0" name=""/>
        <dsp:cNvSpPr/>
      </dsp:nvSpPr>
      <dsp:spPr>
        <a:xfrm>
          <a:off x="4564540" y="3061785"/>
          <a:ext cx="628012" cy="62801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0A90E6-654A-4241-B333-1E325FF642DE}">
      <dsp:nvSpPr>
        <dsp:cNvPr id="0" name=""/>
        <dsp:cNvSpPr/>
      </dsp:nvSpPr>
      <dsp:spPr>
        <a:xfrm>
          <a:off x="5651962" y="2834401"/>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s-ES" sz="2800" kern="1200"/>
            <a:t>Busque puntos en común.</a:t>
          </a:r>
        </a:p>
      </dsp:txBody>
      <dsp:txXfrm>
        <a:off x="5651962" y="2834401"/>
        <a:ext cx="2552269" cy="108278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353C02-7F93-7D6D-211A-4BEE7FF8725C}"/>
              </a:ext>
            </a:extLst>
          </p:cNvPr>
          <p:cNvSpPr>
            <a:spLocks noGrp="1"/>
          </p:cNvSpPr>
          <p:nvPr>
            <p:ph type="hdr" sz="quarter"/>
          </p:nvPr>
        </p:nvSpPr>
        <p:spPr>
          <a:xfrm>
            <a:off x="0" y="2"/>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0FF8A7-AD29-7928-318A-FB5210D8DCF2}"/>
              </a:ext>
            </a:extLst>
          </p:cNvPr>
          <p:cNvSpPr>
            <a:spLocks noGrp="1"/>
          </p:cNvSpPr>
          <p:nvPr>
            <p:ph type="dt" sz="quarter" idx="1"/>
          </p:nvPr>
        </p:nvSpPr>
        <p:spPr>
          <a:xfrm>
            <a:off x="3970339" y="2"/>
            <a:ext cx="3038475" cy="466725"/>
          </a:xfrm>
          <a:prstGeom prst="rect">
            <a:avLst/>
          </a:prstGeom>
        </p:spPr>
        <p:txBody>
          <a:bodyPr vert="horz" lIns="91440" tIns="45720" rIns="91440" bIns="45720" rtlCol="0"/>
          <a:lstStyle>
            <a:lvl1pPr algn="r">
              <a:defRPr sz="1200"/>
            </a:lvl1pPr>
          </a:lstStyle>
          <a:p>
            <a:fld id="{36CC7C9D-8D30-46D6-9B34-72C4DBAC457E}" type="datetimeFigureOut">
              <a:rPr lang="en-US" smtClean="0"/>
              <a:t>4/2/2024</a:t>
            </a:fld>
            <a:endParaRPr lang="en-US"/>
          </a:p>
        </p:txBody>
      </p:sp>
      <p:sp>
        <p:nvSpPr>
          <p:cNvPr id="4" name="Footer Placeholder 3">
            <a:extLst>
              <a:ext uri="{FF2B5EF4-FFF2-40B4-BE49-F238E27FC236}">
                <a16:creationId xmlns:a16="http://schemas.microsoft.com/office/drawing/2014/main" id="{A907AE6D-5767-3994-2861-8C5099DFCE65}"/>
              </a:ext>
            </a:extLst>
          </p:cNvPr>
          <p:cNvSpPr>
            <a:spLocks noGrp="1"/>
          </p:cNvSpPr>
          <p:nvPr>
            <p:ph type="ftr" sz="quarter" idx="2"/>
          </p:nvPr>
        </p:nvSpPr>
        <p:spPr>
          <a:xfrm>
            <a:off x="0" y="8829676"/>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DA00ACB-0E37-5F06-A7A3-B11C564771CE}"/>
              </a:ext>
            </a:extLst>
          </p:cNvPr>
          <p:cNvSpPr>
            <a:spLocks noGrp="1"/>
          </p:cNvSpPr>
          <p:nvPr>
            <p:ph type="sldNum" sz="quarter" idx="3"/>
          </p:nvPr>
        </p:nvSpPr>
        <p:spPr>
          <a:xfrm>
            <a:off x="3970339" y="8829676"/>
            <a:ext cx="3038475" cy="466725"/>
          </a:xfrm>
          <a:prstGeom prst="rect">
            <a:avLst/>
          </a:prstGeom>
        </p:spPr>
        <p:txBody>
          <a:bodyPr vert="horz" lIns="91440" tIns="45720" rIns="91440" bIns="45720" rtlCol="0" anchor="b"/>
          <a:lstStyle>
            <a:lvl1pPr algn="r">
              <a:defRPr sz="1200"/>
            </a:lvl1pPr>
          </a:lstStyle>
          <a:p>
            <a:fld id="{0BD7AAC9-DDC9-4E78-B213-CC1DF7D73C79}" type="slidenum">
              <a:rPr lang="en-US" smtClean="0"/>
              <a:t>‹#›</a:t>
            </a:fld>
            <a:endParaRPr lang="en-US"/>
          </a:p>
        </p:txBody>
      </p:sp>
    </p:spTree>
    <p:extLst>
      <p:ext uri="{BB962C8B-B14F-4D97-AF65-F5344CB8AC3E}">
        <p14:creationId xmlns:p14="http://schemas.microsoft.com/office/powerpoint/2010/main" val="21410902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5:22:41.003"/>
    </inkml:context>
    <inkml:brush xml:id="br0">
      <inkml:brushProperty name="width" value="0.05" units="cm"/>
      <inkml:brushProperty name="height" value="0.05" units="cm"/>
    </inkml:brush>
  </inkml:definitions>
  <inkml:trace contextRef="#ctx0" brushRef="#br0">0 16 24575,'0'-7'0,"0"-1"-8191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5:22:41.003"/>
    </inkml:context>
    <inkml:brush xml:id="br0">
      <inkml:brushProperty name="width" value="0.05" units="cm"/>
      <inkml:brushProperty name="height" value="0.05" units="cm"/>
    </inkml:brush>
  </inkml:definitions>
  <inkml:trace contextRef="#ctx0" brushRef="#br0">0 16 24575,'0'-7'0,"0"-1"-8191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408869" y="271753"/>
            <a:ext cx="2192662" cy="1644913"/>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2090057"/>
            <a:ext cx="5608320" cy="6551667"/>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3232BA-6C0C-4670-90D1-18704CB5AC04}" type="slidenum">
              <a:rPr lang="en-US" smtClean="0"/>
              <a:t>‹#›</a:t>
            </a:fld>
            <a:endParaRPr lang="en-US"/>
          </a:p>
        </p:txBody>
      </p:sp>
    </p:spTree>
    <p:extLst>
      <p:ext uri="{BB962C8B-B14F-4D97-AF65-F5344CB8AC3E}">
        <p14:creationId xmlns:p14="http://schemas.microsoft.com/office/powerpoint/2010/main" val="401024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Este módulo es el quinto y último de cinco módulos (o talleres) consecutivos del Plan de Estudios de Transición de Tierras a una Nueva Generación, diseñado para ayudar a los participantes a adquirir los conocimientos básicos necesarios para participar en un proceso de transferencia de una explotación agrícola, ganadera o de tierras. </a:t>
            </a:r>
          </a:p>
          <a:p>
            <a:endParaRPr lang="en-US" dirty="0"/>
          </a:p>
          <a:p>
            <a:r>
              <a:rPr lang="es-ES"/>
              <a:t>Este módulo prepara a los participantes para negociar un acuerdo en el que todos salgan ganando.</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1</a:t>
            </a:fld>
            <a:endParaRPr lang="en-US"/>
          </a:p>
        </p:txBody>
      </p:sp>
      <p:sp>
        <p:nvSpPr>
          <p:cNvPr id="6" name="Slide Image Placeholder 5">
            <a:extLst>
              <a:ext uri="{FF2B5EF4-FFF2-40B4-BE49-F238E27FC236}">
                <a16:creationId xmlns:a16="http://schemas.microsoft.com/office/drawing/2014/main" id="{D6382DBD-8BEC-0409-9704-6F2208E05B32}"/>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597615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También es importante tener en cuenta quién participa en la negociación. </a:t>
            </a:r>
          </a:p>
          <a:p>
            <a:pPr lvl="0"/>
            <a:r>
              <a:rPr lang="es-ES"/>
              <a:t>Saber a quién va dirigido el proceso de transferencia de una explotación agrícola o ganadera es fundamental para prepararse para una negociación. Como en otras partes del proceso, en una negociación intervendrán personas que desempeñan un papel en el resultado final. También querrá asegurarse de que la(s) persona(s) con la(s) que negocia tiene(n) autoridad para tomar decisiones sobre las necesidades que identificó y para influir en el resultado.</a:t>
            </a:r>
          </a:p>
          <a:p>
            <a:endParaRPr lang="en-US"/>
          </a:p>
          <a:p>
            <a:pPr lvl="0"/>
            <a:r>
              <a:rPr lang="es-ES"/>
              <a:t>Es importante comprender con quién se está trabajando para llegar a un acuerdo y por qué es clave para el resultado. Si le resulta accesible, puede consultar la Hoja de Trabajo de Evaluación de Necesidades del Módulo 1 y revisar la lista de Personas Clave para delimitar quién participa o podría participar en una negociación.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F33232BA-6C0C-4670-90D1-18704CB5AC04}" type="slidenum">
              <a:rPr lang="en-US"/>
              <a:pPr/>
              <a:t>10</a:t>
            </a:fld>
            <a:endParaRPr lang="en-US"/>
          </a:p>
        </p:txBody>
      </p:sp>
      <p:sp>
        <p:nvSpPr>
          <p:cNvPr id="6" name="Slide Image Placeholder 5">
            <a:extLst>
              <a:ext uri="{FF2B5EF4-FFF2-40B4-BE49-F238E27FC236}">
                <a16:creationId xmlns:a16="http://schemas.microsoft.com/office/drawing/2014/main" id="{A1454A3E-8976-6D59-04ED-B0AD2E6AE1A0}"/>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944998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Por último, el escenario es importante. Tendrá que identificar el mejor momento y lugar para negociar. ​</a:t>
            </a:r>
          </a:p>
          <a:p>
            <a:r>
              <a:rPr lang="es-ES"/>
              <a:t>Como veremos más adelante en este módulo, las negociaciones pueden ser a veces conversaciones difíciles y estresantes. Deberá considerar el método, el lugar y el momento de las conversaciones de negociación para favorecer un entorno productivo. Si interviene un(a) profesional de apoyo externo de confianza, como un(a) mediador(a), puede plantearse reunirse en su espacio más neutral. Esto puede variar en función de cómo se tomen las decisiones, tal y como comentamos en la diapositiva anterior.</a:t>
            </a:r>
          </a:p>
          <a:p>
            <a:endParaRPr lang="en-US"/>
          </a:p>
          <a:p>
            <a:r>
              <a:rPr lang="es-ES"/>
              <a:t>Si bien debe tener en cuenta los plazos específicos que identificó para avanzar en la transferencia, es importante reconocer que las negociaciones a menudo pueden involucrar múltiples conversaciones y, si hay un(a) tercero(a) involucrado(a), pueden depender de la alineación de muchos calendarios. Elabore un calendario que tenga en cuenta sus necesidades, pero con cierta flexibilidad.</a:t>
            </a:r>
          </a:p>
          <a:p>
            <a:endParaRPr lang="en-US"/>
          </a:p>
          <a:p>
            <a:pPr lvl="0"/>
            <a:r>
              <a:rPr lang="es-ES"/>
              <a:t>Llegar a un acuerdo involucra que más de una parte participe en el proceso de toma de decisiones. Comprender el tipo de proceso de toma de decisiones en grupo que mejor responderá a sus necesidades y a las de la(s) audiencia(s) clave involucrada(s) le ayudará a establecer expectativas claras para llegar a un acuerdo en el que todos salgan ganando. Profundizaremos un poco más en este punto en la siguiente diapositiva.</a:t>
            </a:r>
          </a:p>
          <a:p>
            <a:endParaRPr lang="en-US"/>
          </a:p>
          <a:p>
            <a:r>
              <a:rPr lang="es-ES"/>
              <a:t> </a:t>
            </a:r>
          </a:p>
          <a:p>
            <a:endParaRPr lang="en-US"/>
          </a:p>
        </p:txBody>
      </p:sp>
      <p:sp>
        <p:nvSpPr>
          <p:cNvPr id="4" name="Slide Number Placeholder 3"/>
          <p:cNvSpPr>
            <a:spLocks noGrp="1"/>
          </p:cNvSpPr>
          <p:nvPr>
            <p:ph type="sldNum" sz="quarter" idx="5"/>
          </p:nvPr>
        </p:nvSpPr>
        <p:spPr/>
        <p:txBody>
          <a:bodyPr/>
          <a:lstStyle/>
          <a:p>
            <a:fld id="{F33232BA-6C0C-4670-90D1-18704CB5AC04}" type="slidenum">
              <a:rPr lang="en-US" smtClean="0"/>
              <a:pPr/>
              <a:t>11</a:t>
            </a:fld>
            <a:endParaRPr lang="en-US"/>
          </a:p>
        </p:txBody>
      </p:sp>
      <p:sp>
        <p:nvSpPr>
          <p:cNvPr id="6" name="Slide Image Placeholder 5">
            <a:extLst>
              <a:ext uri="{FF2B5EF4-FFF2-40B4-BE49-F238E27FC236}">
                <a16:creationId xmlns:a16="http://schemas.microsoft.com/office/drawing/2014/main" id="{06C6D5ED-E76A-0D91-E40B-934AE54027C7}"/>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198601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Dado que a lo largo de una transferencia de explotación se toman muchas decisiones, grandes y pequeñas, resulta útil establecer expectativas entre los miembros del grupo sobre cómo se tomarán las decisiones. Disponer de un proceso de toma de decisiones puede ayudar a especificar no sólo cómo se tomarán las decisiones, sino también cómo participarán las personas y dónde, cuándo y cómo planificar la conversación de negociación.</a:t>
            </a:r>
          </a:p>
          <a:p>
            <a:endParaRPr lang="en-US"/>
          </a:p>
          <a:p>
            <a:r>
              <a:rPr lang="es-ES"/>
              <a:t>A menudo se utiliza una combinación de procesos de toma de decisiones en grupo. Puede utilizar algunos o todos los procesos de toma de decisiones que se indican a continuación para llegar a un acuerdo:</a:t>
            </a:r>
          </a:p>
          <a:p>
            <a:endParaRPr lang="en-US"/>
          </a:p>
          <a:p>
            <a:r>
              <a:rPr lang="es-ES"/>
              <a:t>Por consulta: Una persona toma una decisión después de que el grupo ha discutido las ideas y las posibles soluciones. </a:t>
            </a:r>
          </a:p>
          <a:p>
            <a:endParaRPr lang="en-US"/>
          </a:p>
          <a:p>
            <a:r>
              <a:rPr lang="es-ES"/>
              <a:t>Democráticamente: Todo el grupo discute los temas y participa en la decisión del resultado. Se toma una decisión cuando cierto porcentaje del grupo está de acuerdo. </a:t>
            </a:r>
          </a:p>
          <a:p>
            <a:endParaRPr lang="en-US"/>
          </a:p>
          <a:p>
            <a:r>
              <a:rPr lang="es-ES"/>
              <a:t>Por consenso: Todo el grupo discute los problemas y las posibles soluciones. Se alcanza una decisión cuando cada miembro(a) la apoya y acepta mantener su papel en su aplicación. Si una persona no apoya la decisión, el grupo aún no alcanza el consenso.</a:t>
            </a:r>
          </a:p>
          <a:p>
            <a:endParaRPr lang="en-US"/>
          </a:p>
          <a:p>
            <a:r>
              <a:rPr lang="es-ES"/>
              <a:t>Por delegación: Una persona o parte del grupo emite una decisión para todo el grupo.</a:t>
            </a:r>
          </a:p>
          <a:p>
            <a:endParaRPr lang="en-US"/>
          </a:p>
          <a:p>
            <a:r>
              <a:rPr lang="es-ES"/>
              <a:t>En cualquiera de estas situaciones, alguien tendrá que tomar la iniciativa del proceso. Asegúrese de que eso queda claro desde el principio, ¡y podría ser usted!</a:t>
            </a:r>
          </a:p>
        </p:txBody>
      </p:sp>
      <p:sp>
        <p:nvSpPr>
          <p:cNvPr id="4" name="Slide Image Placeholder 3">
            <a:extLst>
              <a:ext uri="{FF2B5EF4-FFF2-40B4-BE49-F238E27FC236}">
                <a16:creationId xmlns:a16="http://schemas.microsoft.com/office/drawing/2014/main" id="{D9E828AF-08D1-4062-13CF-6AAF0C6EA66A}"/>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4121726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u="sng"/>
              <a:t>Instrucciones para el(la) capacitador(a):</a:t>
            </a:r>
            <a:r>
              <a:rPr lang="es-ES" u="none"/>
              <a:t> </a:t>
            </a:r>
            <a:r>
              <a:rPr lang="es-ES"/>
              <a:t>Haga referencia a la Hoja de Trabajo de Evaluación de Necesidades del Módulo 1, según convenga a su audiencia. Las actividades de esta sección se basarán en ello. </a:t>
            </a:r>
          </a:p>
          <a:p>
            <a:endParaRPr lang="en-US" dirty="0"/>
          </a:p>
          <a:p>
            <a:r>
              <a:rPr lang="es-ES"/>
              <a:t>Incluso después de haber separado sus deseos de sus necesidades y de haber identificado los activos críticos, sigue habiendo una serie de resultados que pueden ayudar a satisfacer esas necesidades. Para comprender mejor este abanico, es importante priorizar las necesidades y determinar lo que no es negociable, es decir, lo que es absolutamente necesario para alcanzar sus valores, sus visiones y sus objetivos.  </a:t>
            </a:r>
          </a:p>
          <a:p>
            <a:endParaRPr lang="en-US" dirty="0"/>
          </a:p>
          <a:p>
            <a:r>
              <a:rPr lang="es-ES"/>
              <a:t>Puede empezar por trazar el resultado ideal y cómo sería ese resultado de la negociación en el que se satisfacen todas sus necesidades. </a:t>
            </a:r>
          </a:p>
          <a:p>
            <a:endParaRPr lang="en-US" dirty="0"/>
          </a:p>
          <a:p>
            <a:r>
              <a:rPr lang="es-ES"/>
              <a:t>Sin embargo, como ya se dijo, es probable que las negociaciones impliquen concesiones mutuas, por lo que también tendrá que priorizar sus necesidades para considerar a qué puede estar dispuesto(a) a renunciar. ¿Qué es menos crítico para alcanzar un resultado aceptable? Esto puede ayudarle a alcanzar un resultado intermedio que sea positivo para ambas partes y favorezca que todos salgan ganando, aunque no se alcance el resultado ideal. Por último, tenga en cuenta a qué no puede renunciar (aquello que no es negociable) para saber en qué momento debe retirarse. </a:t>
            </a:r>
          </a:p>
          <a:p>
            <a:endParaRPr lang="en-US" dirty="0"/>
          </a:p>
          <a:p>
            <a:r>
              <a:rPr lang="es-ES"/>
              <a:t>En la Parte 3 de la Hoja de Trabajo Prepararse para Negociar hay espacio para agrupar lo que para usted es un resultado ideal con sus necesidades negociables y no negociables. Priorizar sus necesidades le ayudará a clarificarlas con la otra parte, para ser un(a) colaborador(a) activo(a) en el proceso. </a:t>
            </a:r>
          </a:p>
        </p:txBody>
      </p:sp>
      <p:sp>
        <p:nvSpPr>
          <p:cNvPr id="4" name="Slide Number Placeholder 3"/>
          <p:cNvSpPr>
            <a:spLocks noGrp="1"/>
          </p:cNvSpPr>
          <p:nvPr>
            <p:ph type="sldNum" sz="quarter" idx="5"/>
          </p:nvPr>
        </p:nvSpPr>
        <p:spPr/>
        <p:txBody>
          <a:bodyPr/>
          <a:lstStyle/>
          <a:p>
            <a:fld id="{F33232BA-6C0C-4670-90D1-18704CB5AC04}" type="slidenum">
              <a:rPr lang="en-US" smtClean="0"/>
              <a:pPr/>
              <a:t>13</a:t>
            </a:fld>
            <a:endParaRPr lang="en-US"/>
          </a:p>
        </p:txBody>
      </p:sp>
      <p:sp>
        <p:nvSpPr>
          <p:cNvPr id="7" name="Slide Image Placeholder 6">
            <a:extLst>
              <a:ext uri="{FF2B5EF4-FFF2-40B4-BE49-F238E27FC236}">
                <a16:creationId xmlns:a16="http://schemas.microsoft.com/office/drawing/2014/main" id="{A9A2F122-75C3-3B8C-6E38-DD2DE0D7AF74}"/>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1024413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Actividad práctica</a:t>
            </a:r>
          </a:p>
          <a:p>
            <a:endParaRPr lang="en-US" dirty="0"/>
          </a:p>
          <a:p>
            <a:r>
              <a:rPr lang="es-ES"/>
              <a:t>Utilice la Hoja de Trabajo de Prepararse para Negociar, Partes 1, 2 y 3. Dedique 15 minutos a trabajar por su cuenta (o con un(a) compañero(a)/grupo) para responder a las siguientes preguntas:</a:t>
            </a:r>
          </a:p>
          <a:p>
            <a:pPr lvl="1"/>
            <a:r>
              <a:rPr lang="es-ES"/>
              <a:t>¿Qué está negociando?</a:t>
            </a:r>
          </a:p>
          <a:p>
            <a:pPr lvl="1"/>
            <a:r>
              <a:rPr lang="es-ES"/>
              <a:t>¿Con quién está negociando?</a:t>
            </a:r>
          </a:p>
          <a:p>
            <a:pPr lvl="1"/>
            <a:r>
              <a:rPr lang="es-ES"/>
              <a:t>¿Dónde, cuándo y cómo piensa negociar?</a:t>
            </a:r>
          </a:p>
          <a:p>
            <a:endParaRPr lang="en-US" dirty="0"/>
          </a:p>
          <a:p>
            <a:r>
              <a:rPr lang="es-ES"/>
              <a:t>En el Módulo</a:t>
            </a:r>
            <a:r>
              <a:rPr lang="es-ES" baseline="0"/>
              <a:t> </a:t>
            </a:r>
            <a:r>
              <a:rPr lang="es-ES"/>
              <a:t>1 trabajamos sobre la Visión, los Valores y los Objetivos, la de Inventario de Activos Financieros y las Hojas de Trabajo de Evaluación de Necesidades. Si ya las completó, puede volver a consultarlas ahora.</a:t>
            </a:r>
          </a:p>
          <a:p>
            <a:endParaRPr lang="en-US" dirty="0"/>
          </a:p>
          <a:p>
            <a:r>
              <a:rPr lang="es-ES"/>
              <a:t>Es posible que quiera volver sobre algunas de estas preguntas más adelante, y eso está bien. Esto sirve para orientarse en la dirección correcta y es probable que quiera hacer un seguimiento más adelante. </a:t>
            </a:r>
          </a:p>
          <a:p>
            <a:endParaRPr lang="en-US" dirty="0"/>
          </a:p>
          <a:p>
            <a:r>
              <a:rPr lang="es-ES"/>
              <a:t>Si tiene dudas mientras trabaja en ellas, ¡pregúntanos!  </a:t>
            </a:r>
          </a:p>
          <a:p>
            <a:endParaRPr lang="en-US" dirty="0"/>
          </a:p>
          <a:p>
            <a:br>
              <a:rPr lang="es-ES"/>
            </a:br>
            <a:endParaRPr lang="es-ES"/>
          </a:p>
          <a:p>
            <a:endParaRPr lang="en-US" dirty="0"/>
          </a:p>
          <a:p>
            <a:endParaRPr lang="en-US" dirty="0"/>
          </a:p>
        </p:txBody>
      </p:sp>
      <p:sp>
        <p:nvSpPr>
          <p:cNvPr id="4" name="Slide Number Placeholder 3"/>
          <p:cNvSpPr>
            <a:spLocks noGrp="1"/>
          </p:cNvSpPr>
          <p:nvPr>
            <p:ph type="sldNum" sz="quarter" idx="5"/>
          </p:nvPr>
        </p:nvSpPr>
        <p:spPr/>
        <p:txBody>
          <a:bodyPr/>
          <a:lstStyle/>
          <a:p>
            <a:fld id="{40E1B273-56CD-47AF-87D4-4F76D83E5209}" type="slidenum">
              <a:rPr lang="en-US"/>
              <a:pPr/>
              <a:t>14</a:t>
            </a:fld>
            <a:endParaRPr lang="en-US"/>
          </a:p>
        </p:txBody>
      </p:sp>
      <p:sp>
        <p:nvSpPr>
          <p:cNvPr id="6" name="Slide Image Placeholder 5">
            <a:extLst>
              <a:ext uri="{FF2B5EF4-FFF2-40B4-BE49-F238E27FC236}">
                <a16:creationId xmlns:a16="http://schemas.microsoft.com/office/drawing/2014/main" id="{34383CDB-1AC2-5B5B-F13C-E1A94FFC64A5}"/>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493526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Ahora que empieza a prepararse, hablaremos de las habilidades, sobre todo de comunicación, que le ayudarán a que la negociación sea positiva.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15</a:t>
            </a:fld>
            <a:endParaRPr lang="en-US"/>
          </a:p>
        </p:txBody>
      </p:sp>
      <p:sp>
        <p:nvSpPr>
          <p:cNvPr id="10" name="Slide Image Placeholder 9">
            <a:extLst>
              <a:ext uri="{FF2B5EF4-FFF2-40B4-BE49-F238E27FC236}">
                <a16:creationId xmlns:a16="http://schemas.microsoft.com/office/drawing/2014/main" id="{098C0B6F-B42C-4767-7506-F6E2223AF72E}"/>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1775044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Las conversaciones de negociación no suelen ser la primera interacción que se tiene con la persona o personas involucradas como responsables de la toma de decisiones en la transferencia de una explotación agrícola o ganadera. Las negociaciones son una discusión que a menudo involucra conversaciones múltiples y a veces muy difíciles. Requieren tiempo, preparación y cuidado.</a:t>
            </a:r>
          </a:p>
          <a:p>
            <a:endParaRPr lang="en-US" dirty="0"/>
          </a:p>
          <a:p>
            <a:r>
              <a:rPr lang="es-ES"/>
              <a:t>En el Módulo 1, presentamos tres componentes para construir y fortalecer las relaciones que se adaptan aquí para apoyar las relaciones sólidas durante las negociaciones. Mantener las relaciones sanas en las que trabajó para construir a lo largo del proceso mejorará sus posibilidades de éxito y conducirá a mejores resultados para todas las partes involucradas. </a:t>
            </a:r>
          </a:p>
          <a:p>
            <a:endParaRPr lang="en-US" dirty="0"/>
          </a:p>
          <a:p>
            <a:r>
              <a:rPr lang="es-ES"/>
              <a:t>Para llegar a un acuerdo en el que todos salgan ganando, conviene revisar los comportamientos clave que no sólo generan confianza, sino que la mantienen, tener en cuenta el punto de vista de los demás que forman parte del proceso de toma de decisiones y practicar las habilidades que favorecen una comunicación eficaz.</a:t>
            </a:r>
          </a:p>
          <a:p>
            <a:endParaRPr lang="en-US" dirty="0"/>
          </a:p>
          <a:p>
            <a:r>
              <a:rPr lang="es-ES"/>
              <a:t>Hoy tocaremos todos estos puntos, pero dedicaremos algo más de tiempo a las técnicas para comunicar con eficacia.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16</a:t>
            </a:fld>
            <a:endParaRPr lang="en-US"/>
          </a:p>
        </p:txBody>
      </p:sp>
      <p:sp>
        <p:nvSpPr>
          <p:cNvPr id="9" name="Slide Image Placeholder 8">
            <a:extLst>
              <a:ext uri="{FF2B5EF4-FFF2-40B4-BE49-F238E27FC236}">
                <a16:creationId xmlns:a16="http://schemas.microsoft.com/office/drawing/2014/main" id="{E8197F3C-4BEC-3451-DC79-6F76EEC852EF}"/>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809982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4588" y="209550"/>
            <a:ext cx="2439987" cy="1830388"/>
          </a:xfrm>
        </p:spPr>
      </p:sp>
      <p:sp>
        <p:nvSpPr>
          <p:cNvPr id="3" name="Notes Placeholder 2"/>
          <p:cNvSpPr>
            <a:spLocks noGrp="1"/>
          </p:cNvSpPr>
          <p:nvPr>
            <p:ph type="body" idx="1"/>
          </p:nvPr>
        </p:nvSpPr>
        <p:spPr>
          <a:xfrm>
            <a:off x="242889" y="2139448"/>
            <a:ext cx="6400800" cy="10127791"/>
          </a:xfrm>
        </p:spPr>
        <p:txBody>
          <a:bodyPr/>
          <a:lstStyle/>
          <a:p>
            <a:r>
              <a:rPr lang="es-ES" sz="1100" dirty="0"/>
              <a:t>En el Módulo 1 revisamos estas siete acciones o comportamientos que son importantes para generar confianza en situaciones de transferencia de explotaciones agrícolas y ganaderas. </a:t>
            </a:r>
            <a:r>
              <a:rPr lang="es-ES" sz="1100" b="0" i="1" dirty="0"/>
              <a:t>(Revise la Hoja Informativa Habilidades para Generar Confianza del Módulo 1, en la que se describen estos comportamientos). </a:t>
            </a:r>
            <a:r>
              <a:rPr lang="es-ES" sz="1100" b="1" dirty="0"/>
              <a:t> </a:t>
            </a:r>
            <a:r>
              <a:rPr lang="es-ES" sz="1100" dirty="0"/>
              <a:t>Vinculados a la consideración del punto de vista y a la comunicación eficaz, los consideramos elementos básicos que conducen al éxito de los acuerdos, las conversaciones y las negociaciones comerciales. </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u="none" dirty="0"/>
              <a:t>Al revisar esta lista, piense en situaciones en las que la confianza es importante, concretamente en las negociaciones. </a:t>
            </a:r>
            <a:r>
              <a:rPr lang="es-ES" sz="1100" dirty="0"/>
              <a:t>¿</a:t>
            </a:r>
            <a:r>
              <a:rPr lang="es-ES" sz="1100" u="none" dirty="0"/>
              <a:t>Qué tipo </a:t>
            </a:r>
            <a:r>
              <a:rPr lang="es-ES" sz="1100" dirty="0"/>
              <a:t>de acciones apoyan estos comportamientos? ¿Qué historias o ejemplos se le ocurren en los que haya sentido que estaban presentes o en los que estaban ausentes?</a:t>
            </a:r>
          </a:p>
          <a:p>
            <a:endParaRPr lang="en-US" sz="1100" dirty="0"/>
          </a:p>
          <a:p>
            <a:r>
              <a:rPr lang="es-ES" sz="1100" b="1" dirty="0"/>
              <a:t>Decir la verdad: </a:t>
            </a:r>
            <a:r>
              <a:rPr lang="es-ES" sz="1100" b="0" dirty="0"/>
              <a:t>A la hora de plantearse qué necesita de una negociación, es importante que sea sincero(a) con usted mismo y con los demás. Sólo dejando que los demás sepan cuál es su postura y siendo sincero(a), tendrá la oportunidad de avanzar hacia un acuerdo que tenga en cuenta las necesidades e intereses mutuos.</a:t>
            </a:r>
            <a:r>
              <a:rPr lang="es-ES" sz="1100" dirty="0"/>
              <a:t> </a:t>
            </a:r>
          </a:p>
          <a:p>
            <a:endParaRPr lang="en-US" sz="1100" dirty="0"/>
          </a:p>
          <a:p>
            <a:r>
              <a:rPr lang="es-ES" sz="1100" b="1" dirty="0"/>
              <a:t>Mostrar respeto</a:t>
            </a:r>
            <a:r>
              <a:rPr lang="es-ES" sz="1100" b="0" dirty="0"/>
              <a:t>: Escuchar atentamente y tener en cuenta las necesidades de los demás son formas de mostrar </a:t>
            </a:r>
            <a:r>
              <a:rPr lang="es-ES" sz="1100" dirty="0"/>
              <a:t>respeto. Independientemente de cómo se tomen las decisiones en grupo, asegúrese de no hablar por encima de los demás ni ignorarlos, aunque usted no esté de acuerdo con ellos. </a:t>
            </a:r>
          </a:p>
          <a:p>
            <a:endParaRPr lang="en-US" sz="1100" b="0" dirty="0"/>
          </a:p>
          <a:p>
            <a:r>
              <a:rPr lang="es-ES" sz="1100" b="1" dirty="0"/>
              <a:t>Sea transparente: </a:t>
            </a:r>
            <a:r>
              <a:rPr lang="es-ES" sz="1100" b="0" dirty="0"/>
              <a:t>Esté abierto(a) sobre lo que quiere y necesita y lo que piensa hacer, especialmente cuando sus acciones afecten a otras personas involucradas en su transferencia. Las negociaciones no están pensadas para "vencer" a las otras personas involucradas ni para llegar a una situación en la que no todos salgan ganando. Ocultar detalles importantes puede tener un resultado negativo para ambas partes. </a:t>
            </a:r>
          </a:p>
          <a:p>
            <a:endParaRPr lang="en-US" sz="1100" b="0" dirty="0"/>
          </a:p>
          <a:p>
            <a:pPr defTabSz="931774">
              <a:defRPr/>
            </a:pPr>
            <a:r>
              <a:rPr lang="es-ES" sz="1100" b="1" dirty="0"/>
              <a:t>Afrontar la Realidad</a:t>
            </a:r>
            <a:r>
              <a:rPr lang="es-ES" sz="1100" b="0" dirty="0"/>
              <a:t>: Un proceso de transferencia que desemboca en la necesidad de negociar significa que es posible que se haya topado con algunos baches en el camino, ¡pero así funciona! Es probable que tenga más de una conversación difícil y evitarlas </a:t>
            </a:r>
            <a:r>
              <a:rPr lang="es-ES" sz="1100" dirty="0">
                <a:latin typeface="Calibri" panose="020F0502020204030204" pitchFamily="34" charset="0"/>
                <a:ea typeface="Calibri" panose="020F0502020204030204" pitchFamily="34" charset="0"/>
                <a:cs typeface="Times New Roman" panose="02020603050405020304" pitchFamily="18" charset="0"/>
              </a:rPr>
              <a:t>no hará que desaparezca la necesidad de tenerlas. Por eso es importante poner nombre a los asuntos que hay que tratar y afrontar los retos antes de que se conviertan en problemas. </a:t>
            </a:r>
          </a:p>
          <a:p>
            <a:endParaRPr lang="en-US" sz="1100" b="0" dirty="0"/>
          </a:p>
          <a:p>
            <a:r>
              <a:rPr lang="es-ES" sz="1100" b="1" dirty="0"/>
              <a:t>Sea responsable: </a:t>
            </a:r>
            <a:r>
              <a:rPr lang="es-ES" sz="1100" dirty="0"/>
              <a:t>No todo saldrá bien en el camino, pero así funciona. Asuma la responsabilidad de sus actos y sus palabras. Pida disculpas por cualquier error o equivocación. </a:t>
            </a:r>
          </a:p>
          <a:p>
            <a:r>
              <a:rPr lang="es-ES" sz="1100" b="0" dirty="0"/>
              <a:t> </a:t>
            </a:r>
          </a:p>
          <a:p>
            <a:pPr defTabSz="931774">
              <a:defRPr/>
            </a:pPr>
            <a:r>
              <a:rPr lang="es-ES" sz="1100" b="1" dirty="0"/>
              <a:t>Cumplir las promesas: </a:t>
            </a:r>
            <a:r>
              <a:rPr lang="es-ES" sz="1100" dirty="0"/>
              <a:t>Honre la palabra. No se extralimite ni se comprometa a hacer cosas que no quiere o no puede hacer sólo para llegar a un acuerdo. </a:t>
            </a:r>
          </a:p>
          <a:p>
            <a:endParaRPr lang="en-US" sz="1100" b="0" dirty="0"/>
          </a:p>
          <a:p>
            <a:pPr defTabSz="931774">
              <a:defRPr/>
            </a:pPr>
            <a:r>
              <a:rPr lang="es-ES" sz="1100" b="1" dirty="0"/>
              <a:t>Dar las gracias: </a:t>
            </a:r>
            <a:r>
              <a:rPr lang="es-ES" sz="1100" dirty="0"/>
              <a:t>Aunque es importante que aporte sus necesidades y experiencia a una negociación, también es importante que aporte humildad. Hay que dar crédito a quien lo merece. Demuestre interés. Suele ser una conversación difícil para todas las partes involucradas.</a:t>
            </a:r>
          </a:p>
          <a:p>
            <a:pPr defTabSz="931774">
              <a:defRPr/>
            </a:pPr>
            <a:endParaRPr lang="en-US" sz="1100" b="0" dirty="0"/>
          </a:p>
          <a:p>
            <a:pPr defTabSz="931774">
              <a:defRPr/>
            </a:pPr>
            <a:r>
              <a:rPr lang="es-ES" sz="1100" u="sng" dirty="0"/>
              <a:t>Instrucciones para el(la) capacitador(a):</a:t>
            </a:r>
          </a:p>
          <a:p>
            <a:pPr defTabSz="931774">
              <a:defRPr/>
            </a:pPr>
            <a:r>
              <a:rPr lang="es-ES" sz="1100" u="none" dirty="0"/>
              <a:t>Puede describir un escenario de confianza o pedir la opinión del grupo. </a:t>
            </a:r>
          </a:p>
          <a:p>
            <a:endParaRPr lang="en-US" b="0" dirty="0"/>
          </a:p>
        </p:txBody>
      </p:sp>
      <p:sp>
        <p:nvSpPr>
          <p:cNvPr id="4" name="Slide Number Placeholder 3"/>
          <p:cNvSpPr>
            <a:spLocks noGrp="1"/>
          </p:cNvSpPr>
          <p:nvPr>
            <p:ph type="sldNum" sz="quarter" idx="5"/>
          </p:nvPr>
        </p:nvSpPr>
        <p:spPr/>
        <p:txBody>
          <a:bodyPr/>
          <a:lstStyle/>
          <a:p>
            <a:pPr defTabSz="949478">
              <a:defRPr/>
            </a:pPr>
            <a:fld id="{20F99AC1-5AA4-49A2-8A31-29032D8E4CBF}" type="slidenum">
              <a:rPr lang="en-US">
                <a:solidFill>
                  <a:prstClr val="black"/>
                </a:solidFill>
                <a:latin typeface="Calibri" panose="020F0502020204030204"/>
              </a:rPr>
              <a:pPr defTabSz="949478">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468868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s-ES"/>
              <a:t>Como se indicó en el Módulo 1, es importante comprender el punto de vista de las demás personas involucradas en la situación de transferencia de su explotación agrícola o ganadera. Tenga claro lo que quiere y necesita, pero tenga en cuenta a la otra parte. </a:t>
            </a:r>
          </a:p>
          <a:p>
            <a:pPr lvl="0"/>
            <a:endParaRPr lang="en-US" dirty="0"/>
          </a:p>
          <a:p>
            <a:pPr lvl="0"/>
            <a:r>
              <a:rPr lang="es-ES"/>
              <a:t>En primer lugar, ayude a obtener consenso al llegar con una mente abierta y empatía hacia ellos. Esto puede ayudar a reducir el estrés y favorecer un resultado positivo. </a:t>
            </a:r>
          </a:p>
          <a:p>
            <a:pPr lvl="0"/>
            <a:endParaRPr lang="en-US" dirty="0"/>
          </a:p>
          <a:p>
            <a:pPr lvl="0"/>
            <a:r>
              <a:rPr lang="es-ES"/>
              <a:t>Es una buena idea tener en cuenta las necesidades de la otra persona. ¿Qué sabe de ellos y de sus diferencias culturales y generacionales? </a:t>
            </a:r>
          </a:p>
          <a:p>
            <a:pPr lvl="0"/>
            <a:endParaRPr lang="en-US" dirty="0"/>
          </a:p>
          <a:p>
            <a:pPr lvl="0"/>
            <a:r>
              <a:rPr lang="es-ES"/>
              <a:t>Póngase en su lugar e intente comprender su punto de vista: ¿Qué necesitan? ¿Cuáles son sus puntos de vista? Si no los conocer, puede preguntar. ​</a:t>
            </a:r>
          </a:p>
          <a:p>
            <a:endParaRPr lang="en-US" dirty="0"/>
          </a:p>
          <a:p>
            <a:r>
              <a:rPr lang="es-ES"/>
              <a:t>Buscar puntos en común es especialmente importante en las negociaciones. Intente encontrar la coincidencia entre los deseos suyos y los de la otra persona para que ambos se beneficien de la transferencia. </a:t>
            </a:r>
          </a:p>
          <a:p>
            <a:endParaRPr lang="en-US" dirty="0"/>
          </a:p>
          <a:p>
            <a:r>
              <a:rPr lang="es-ES"/>
              <a:t>Volveremos sobre esta idea más adelante. Pero antes pasemos a la tercera parte del mantenimiento de las relaciones, que es Comunicarse Eficazmente. </a:t>
            </a:r>
          </a:p>
        </p:txBody>
      </p:sp>
      <p:sp>
        <p:nvSpPr>
          <p:cNvPr id="4" name="Slide Number Placeholder 3"/>
          <p:cNvSpPr>
            <a:spLocks noGrp="1"/>
          </p:cNvSpPr>
          <p:nvPr>
            <p:ph type="sldNum" sz="quarter" idx="5"/>
          </p:nvPr>
        </p:nvSpPr>
        <p:spPr/>
        <p:txBody>
          <a:bodyPr/>
          <a:lstStyle/>
          <a:p>
            <a:fld id="{F33232BA-6C0C-4670-90D1-18704CB5AC04}" type="slidenum">
              <a:rPr lang="en-US" smtClean="0"/>
              <a:pPr/>
              <a:t>18</a:t>
            </a:fld>
            <a:endParaRPr lang="en-US"/>
          </a:p>
        </p:txBody>
      </p:sp>
      <p:sp>
        <p:nvSpPr>
          <p:cNvPr id="7" name="Slide Image Placeholder 6">
            <a:extLst>
              <a:ext uri="{FF2B5EF4-FFF2-40B4-BE49-F238E27FC236}">
                <a16:creationId xmlns:a16="http://schemas.microsoft.com/office/drawing/2014/main" id="{56388455-6463-69CE-FD76-15A9B4B3C65B}"/>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1016680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s-ES"/>
              <a:t>La base de una buena negociación es expresarse bien y saber escuchar. En el Módulo 1 explicamos cómo fortalecer las relaciones clave generando confianza, comunicándose eficazmente y comprendiendo el punto de vista de los demás. En el Módulo 4 ampliamos las técnicas para comunicar con eficacia adaptando la historia a los distintas audiencias y comprendiendo la comunicación verbal y no verbal para conseguir apoyo para los objetivos. En la negociación, la práctica conjunta de todas estas habilidades contribuirá a obtener un mejor resultado, idealmente un resultado en el que todas las partes involucradas salgan ganando. </a:t>
            </a:r>
          </a:p>
          <a:p>
            <a:pPr lvl="0"/>
            <a:endParaRPr lang="en-US" dirty="0"/>
          </a:p>
          <a:p>
            <a:pPr lvl="0"/>
            <a:r>
              <a:rPr lang="es-ES"/>
              <a:t>Escuche, escuche, escuche. En una negociación, conviene dedicar más tiempo a escuchar que a hablar. Escuche para comprender las necesidades y los sentimientos de la otra persona, ya que las negociaciones pueden tirar de ambos.  </a:t>
            </a:r>
          </a:p>
          <a:p>
            <a:pPr lvl="0"/>
            <a:endParaRPr lang="en-US" dirty="0"/>
          </a:p>
          <a:p>
            <a:pPr lvl="0"/>
            <a:r>
              <a:rPr lang="es-ES"/>
              <a:t>Comparta. Es importante prepararse bien antes de iniciar una negociación. Tenga claras sus necesidades y sea capaz de exponerlas de forma concisa. Debe empezar por exponer todo lo que desea, pero también debe estar dispuesto(a) a llegar a un compromiso. Todo el mundo viene con sus propias necesidades que satisfacer. Esto significa asegurarse de que conoce el resultado mínimo que está dispuesto a aceptar en función de las necesidades que priorizó. Dependiendo de su situación, estar abierto</a:t>
            </a:r>
            <a:r>
              <a:rPr lang="es-ES" sz="1200">
                <a:solidFill>
                  <a:srgbClr val="3C3D3C"/>
                </a:solidFill>
              </a:rPr>
              <a:t>(a)</a:t>
            </a:r>
            <a:r>
              <a:rPr lang="es-ES"/>
              <a:t> y ser honesto</a:t>
            </a:r>
            <a:r>
              <a:rPr lang="es-ES" sz="1200">
                <a:solidFill>
                  <a:srgbClr val="3C3D3C"/>
                </a:solidFill>
              </a:rPr>
              <a:t>(a)</a:t>
            </a:r>
            <a:r>
              <a:rPr lang="es-ES"/>
              <a:t> sobre sus sentimientos ayudará a los demás entender su punto de vista. No se preocupe: vamos a practicar la conexión de nuestras necesidades con los sentimientos de una forma clara y práctica. Así que si compartir sus sentimientos es algo nuevo o incómodo para usted, hoy se irá con algunas herramientas para practicar. </a:t>
            </a:r>
          </a:p>
          <a:p>
            <a:pPr lvl="0"/>
            <a:endParaRPr lang="en-US" dirty="0"/>
          </a:p>
          <a:p>
            <a:pPr lvl="0"/>
            <a:r>
              <a:rPr lang="es-ES"/>
              <a:t>Entienda. El ciclo de comunicación verbal y no verbal que forma parte de escuchar y compartir también le ayudará a entender los siguientes pasos de cada conversación en la discusión de la negociación. No es grave si no se llega a un acuerdo en la primera reunión. Ambas partes pueden necesitar tiempo entre conversaciones para procesar sus sentimientos o lo que dijo la otra parte. Y si no pueden llegar a un punto en el que se satisfagan sus necesidades no negociables, se puede retirar. </a:t>
            </a:r>
          </a:p>
          <a:p>
            <a:pPr lvl="0"/>
            <a:endParaRPr lang="en-US" dirty="0"/>
          </a:p>
          <a:p>
            <a:r>
              <a:rPr lang="es-ES"/>
              <a:t>Analicemos, pues, estas técnicas de comunicación que hay que utilizar al negociar para llegar a un acuerdo en el que todos salgan ganando. </a:t>
            </a:r>
          </a:p>
          <a:p>
            <a:endParaRPr lang="en-US" dirty="0"/>
          </a:p>
          <a:p>
            <a:r>
              <a:rPr lang="es-ES"/>
              <a:t>​</a:t>
            </a:r>
          </a:p>
          <a:p>
            <a:r>
              <a:rPr lang="es-ES"/>
              <a:t>​​</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19</a:t>
            </a:fld>
            <a:endParaRPr lang="en-US"/>
          </a:p>
        </p:txBody>
      </p:sp>
      <p:sp>
        <p:nvSpPr>
          <p:cNvPr id="6" name="Slide Image Placeholder 5">
            <a:extLst>
              <a:ext uri="{FF2B5EF4-FFF2-40B4-BE49-F238E27FC236}">
                <a16:creationId xmlns:a16="http://schemas.microsoft.com/office/drawing/2014/main" id="{D7BCE078-8AB3-AE8D-471A-697AF9EFA64D}"/>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20372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Bienvenidos a este taller. Este es el quinto y último de cinco módulos o talleres que American Farmland Trust creó para ayudarle a prepararse para formar parte de un proceso de transferencia de una explotación agrícola o ganadera.  </a:t>
            </a:r>
          </a:p>
          <a:p>
            <a:endParaRPr lang="en-US" dirty="0"/>
          </a:p>
          <a:p>
            <a:r>
              <a:rPr lang="es-ES"/>
              <a:t>Hemos comprobado que la mayoría de las capacitaciones en este sentido sobre transferencias de explotaciones agrícolas y ganaderas y transferencias abarcan la sucesión y/o la planificación patrimonial en el seno de las familias de agricultores y principalmente desde el punto de vista de la generación más veterana. </a:t>
            </a:r>
          </a:p>
          <a:p>
            <a:endParaRPr lang="en-US" dirty="0"/>
          </a:p>
          <a:p>
            <a:r>
              <a:rPr lang="es-ES"/>
              <a:t>Dado que las transferencias de tierras se producen cada vez más entre personas no emparentadas, intentamos que nuestra capacitación sea lo más inclusiva posible: Para los que proceden de familias de agricultores y para los que no, para los productores más jóvenes o principiantes, así como para los propietarios de tierras que buscan a alguien que se haga cargo de la administración de sus tierras, de su explotación o de ambas cosas. </a:t>
            </a:r>
          </a:p>
          <a:p>
            <a:endParaRPr lang="en-US" dirty="0"/>
          </a:p>
          <a:p>
            <a:r>
              <a:rPr lang="es-ES"/>
              <a:t>Fue diseñado especialmente para las personas que tienen tierras o negocios agrícolas o ganaderos en mente y que, al menos, empezaron ya a hablar con alguien sobre su transferencia: Desde agricultores y ganaderos jóvenes y principiantes hasta propietarios de tierras que puedan estar jubilándose o planificando sus herencias o que quieran poner tierras a disposición de una nueva generación. </a:t>
            </a:r>
          </a:p>
          <a:p>
            <a:endParaRPr lang="en-US" dirty="0"/>
          </a:p>
          <a:p>
            <a:r>
              <a:rPr lang="es-ES" u="sng"/>
              <a:t>Instrucciones para el(la) capacitador(a):</a:t>
            </a:r>
          </a:p>
          <a:p>
            <a:r>
              <a:rPr lang="es-ES"/>
              <a:t>Haga que los capacitadores/ponentes se presenten.</a:t>
            </a:r>
          </a:p>
          <a:p>
            <a:endParaRPr lang="en-US" dirty="0"/>
          </a:p>
          <a:p>
            <a:r>
              <a:rPr lang="es-ES"/>
              <a:t>Revise el orden del día del taller.</a:t>
            </a:r>
          </a:p>
          <a:p>
            <a:endParaRPr lang="en-US" dirty="0"/>
          </a:p>
          <a:p>
            <a:r>
              <a:rPr lang="es-ES"/>
              <a:t>Pida a los participantes que se presenten.</a:t>
            </a:r>
          </a:p>
        </p:txBody>
      </p:sp>
      <p:sp>
        <p:nvSpPr>
          <p:cNvPr id="4" name="Slide Number Placeholder 3"/>
          <p:cNvSpPr>
            <a:spLocks noGrp="1"/>
          </p:cNvSpPr>
          <p:nvPr>
            <p:ph type="sldNum" sz="quarter" idx="5"/>
          </p:nvPr>
        </p:nvSpPr>
        <p:spPr/>
        <p:txBody>
          <a:bodyPr/>
          <a:lstStyle/>
          <a:p>
            <a:fld id="{20F99AC1-5AA4-49A2-8A31-29032D8E4CBF}" type="slidenum">
              <a:rPr lang="en-US"/>
              <a:pPr/>
              <a:t>2</a:t>
            </a:fld>
            <a:endParaRPr lang="en-US"/>
          </a:p>
        </p:txBody>
      </p:sp>
      <p:sp>
        <p:nvSpPr>
          <p:cNvPr id="6" name="Slide Image Placeholder 5">
            <a:extLst>
              <a:ext uri="{FF2B5EF4-FFF2-40B4-BE49-F238E27FC236}">
                <a16:creationId xmlns:a16="http://schemas.microsoft.com/office/drawing/2014/main" id="{C7E6DECE-2B1E-4C4C-5F5D-8979CFFDA93D}"/>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708492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0" y="1710092"/>
            <a:ext cx="7008778" cy="7462485"/>
          </a:xfrm>
        </p:spPr>
        <p:txBody>
          <a:bodyPr/>
          <a:lstStyle/>
          <a:p>
            <a:endParaRPr lang="en-US" sz="1050" dirty="0"/>
          </a:p>
          <a:p>
            <a:r>
              <a:rPr lang="es-ES" sz="1050" dirty="0"/>
              <a:t>Cuando las personas expresan sus sentimientos y necesidades, usted puede reflejarlos para demostrar que las escuchó y entendió. Es una forma de practicar las técnicas comunicativas y de comprender el punto de vista de otra persona. </a:t>
            </a:r>
          </a:p>
          <a:p>
            <a:r>
              <a:rPr lang="es-ES" sz="1050" dirty="0"/>
              <a:t> </a:t>
            </a:r>
          </a:p>
          <a:p>
            <a:r>
              <a:rPr lang="es-ES" sz="1050" dirty="0"/>
              <a:t>Incluso cuando las personas no expresan sentimientos o necesidades, podemos sentir curiosidad por lo que puedan sentir y necesitar. Podemos escuchar lo que puedan sentir y necesitar y hacer conjeturas. </a:t>
            </a:r>
          </a:p>
          <a:p>
            <a:endParaRPr lang="en-US" sz="1050" dirty="0"/>
          </a:p>
          <a:p>
            <a:r>
              <a:rPr lang="es-ES" sz="1050" dirty="0"/>
              <a:t>Hemos dedicado tiempo a hablar de nuestra evaluación de necesidades. Con ellas, nos centramos en las necesidades más físicas o tangibles, como una casa o tierras. Las necesidades mencionadas aquí en la Hoja de Trabajo de Comunicarse para Llegar a un Acuerdo están agrupadas por Bienestar, Conexión y Autoexpresión. Atienden a otro tipo de necesidades humanas y, aunque están relacionadas con las necesidades más físicas de la transferencia de su explotación agrícola o ganadera, son diferentes, pero no por ello menos importantes de reconocer. Estas necesidades pueden ser más difíciles de reconocer y expresar. Pero es importante escucharlas (en uno</a:t>
            </a:r>
            <a:r>
              <a:rPr lang="es-ES" sz="1050" dirty="0">
                <a:solidFill>
                  <a:srgbClr val="3C3D3C"/>
                </a:solidFill>
              </a:rPr>
              <a:t>(a)</a:t>
            </a:r>
            <a:r>
              <a:rPr lang="es-ES" sz="1050" dirty="0"/>
              <a:t> mismo</a:t>
            </a:r>
            <a:r>
              <a:rPr lang="es-ES" sz="1050" dirty="0">
                <a:solidFill>
                  <a:srgbClr val="3C3D3C"/>
                </a:solidFill>
              </a:rPr>
              <a:t>(a)</a:t>
            </a:r>
            <a:r>
              <a:rPr lang="es-ES" sz="1050" dirty="0"/>
              <a:t> y en los demás), ya que pueden ayudar a entender las reacciones y respuestas de los demás. </a:t>
            </a:r>
          </a:p>
          <a:p>
            <a:endParaRPr lang="en-US" sz="1050" dirty="0"/>
          </a:p>
          <a:p>
            <a:pPr lvl="0"/>
            <a:r>
              <a:rPr lang="es-ES" sz="1050" u="sng" dirty="0"/>
              <a:t>Instrucciones para el(la) capacitador(a): </a:t>
            </a:r>
            <a:r>
              <a:rPr lang="es-ES" sz="1050" u="none" dirty="0"/>
              <a:t>Fomente el diálogo con los participantes mientras revisa el siguiente ejemplo. </a:t>
            </a:r>
          </a:p>
          <a:p>
            <a:endParaRPr lang="en-US" sz="1050" dirty="0"/>
          </a:p>
          <a:p>
            <a:r>
              <a:rPr lang="es-ES" sz="1050" dirty="0"/>
              <a:t>Observando las listas de necesidades y sentimientos de sus hojas de trabajo, hagamos algunas conjeturas sobre qué sentimientos y necesidades pueden estar subyacentes en la siguiente afirmación: </a:t>
            </a:r>
          </a:p>
          <a:p>
            <a:r>
              <a:rPr lang="es-ES" sz="1050" dirty="0"/>
              <a:t>“Tú deberías llevar el negocio como yo lo hice" </a:t>
            </a:r>
          </a:p>
          <a:p>
            <a:endParaRPr lang="en-US" sz="1050" dirty="0"/>
          </a:p>
          <a:p>
            <a:r>
              <a:rPr lang="es-ES" sz="1050" dirty="0"/>
              <a:t>¿Qué sentimientos y necesidades podrían estar subyacentes a esta afirmación? Tómese un momento y apunte algunas conjeturas. Utilice la lista de sentimientos y necesidades para ayudarse a identificarlos. </a:t>
            </a:r>
          </a:p>
          <a:p>
            <a:r>
              <a:rPr lang="es-ES" sz="1050" dirty="0"/>
              <a:t>Conecte los sentimientos con una necesidad que imagine que pueda tener el</a:t>
            </a:r>
            <a:r>
              <a:rPr lang="es-ES" sz="1050" dirty="0">
                <a:solidFill>
                  <a:srgbClr val="3C3D3C"/>
                </a:solidFill>
              </a:rPr>
              <a:t>(a)</a:t>
            </a:r>
            <a:r>
              <a:rPr lang="es-ES" sz="1050" dirty="0"/>
              <a:t> interlocutor</a:t>
            </a:r>
            <a:r>
              <a:rPr lang="es-ES" sz="1050" dirty="0">
                <a:solidFill>
                  <a:srgbClr val="3C3D3C"/>
                </a:solidFill>
              </a:rPr>
              <a:t>(a)</a:t>
            </a:r>
            <a:r>
              <a:rPr lang="es-ES" sz="1050" dirty="0"/>
              <a:t>. </a:t>
            </a:r>
          </a:p>
          <a:p>
            <a:endParaRPr lang="en-US" sz="1050" dirty="0"/>
          </a:p>
          <a:p>
            <a:r>
              <a:rPr lang="es-ES" sz="1050" dirty="0"/>
              <a:t>Me gustaría escuchar algunos casos poniendo los dos juntos en una oración. He aquí un ejemplo: </a:t>
            </a:r>
          </a:p>
          <a:p>
            <a:endParaRPr lang="en-US" sz="1050" dirty="0"/>
          </a:p>
          <a:p>
            <a:r>
              <a:rPr lang="es-ES" sz="1050" dirty="0"/>
              <a:t>"Me pregunto si se siente impaciente y realmente quiere saber que tendrá cierta estabilidad y seguridad durante la transferencia". </a:t>
            </a:r>
          </a:p>
          <a:p>
            <a:r>
              <a:rPr lang="es-ES" sz="1050" dirty="0"/>
              <a:t>Fíjese en cómo empecé: "Me pregunto...". Esta es la parte adivinatoria y es más </a:t>
            </a:r>
            <a:r>
              <a:rPr lang="es-ES" sz="1050" dirty="0" err="1"/>
              <a:t>desarmante</a:t>
            </a:r>
            <a:r>
              <a:rPr lang="es-ES" sz="1050" dirty="0"/>
              <a:t>. Si usted dice lo que cree que la gente siente o necesita, puede que se sientan a la defensiva y menos dispuestos a contarle más. </a:t>
            </a:r>
          </a:p>
          <a:p>
            <a:endParaRPr lang="en-US" sz="1050" dirty="0"/>
          </a:p>
          <a:p>
            <a:r>
              <a:rPr lang="es-ES" sz="1050" dirty="0"/>
              <a:t>Vamos a escuchar algunas de sus conjeturas....</a:t>
            </a:r>
          </a:p>
          <a:p>
            <a:endParaRPr lang="en-US" sz="1050" dirty="0"/>
          </a:p>
          <a:p>
            <a:r>
              <a:rPr lang="es-ES" sz="1050" dirty="0"/>
              <a:t>¿Y ahora qué? Ahora que hizo una conjetura, el</a:t>
            </a:r>
            <a:r>
              <a:rPr lang="es-ES" sz="1050" dirty="0">
                <a:solidFill>
                  <a:srgbClr val="3C3D3C"/>
                </a:solidFill>
              </a:rPr>
              <a:t>(a)</a:t>
            </a:r>
            <a:r>
              <a:rPr lang="es-ES" sz="1050" dirty="0"/>
              <a:t> interlocutor</a:t>
            </a:r>
            <a:r>
              <a:rPr lang="es-ES" sz="1050" dirty="0">
                <a:solidFill>
                  <a:srgbClr val="3C3D3C"/>
                </a:solidFill>
              </a:rPr>
              <a:t>(a)</a:t>
            </a:r>
            <a:r>
              <a:rPr lang="es-ES" sz="1050" dirty="0"/>
              <a:t> verificará u ofrecerá otra información que le ayudará a comprender qué es lo más importante para él(ella). Puede que usted no acierte, pero así funciona: escuche y reflexione sobre la nueva información que comparte el</a:t>
            </a:r>
            <a:r>
              <a:rPr lang="es-ES" sz="1050" dirty="0">
                <a:solidFill>
                  <a:srgbClr val="3C3D3C"/>
                </a:solidFill>
              </a:rPr>
              <a:t>(la)</a:t>
            </a:r>
            <a:r>
              <a:rPr lang="es-ES" sz="1050" dirty="0"/>
              <a:t> orador</a:t>
            </a:r>
            <a:r>
              <a:rPr lang="es-ES" sz="1050" dirty="0">
                <a:solidFill>
                  <a:srgbClr val="3C3D3C"/>
                </a:solidFill>
              </a:rPr>
              <a:t>(a)</a:t>
            </a:r>
            <a:r>
              <a:rPr lang="es-ES" sz="1050" dirty="0"/>
              <a:t>. </a:t>
            </a:r>
          </a:p>
          <a:p>
            <a:endParaRPr lang="en-US" sz="1050" dirty="0"/>
          </a:p>
          <a:p>
            <a:r>
              <a:rPr lang="es-ES" sz="1050" dirty="0"/>
              <a:t>"No, no estoy impaciente, me preocupa de verdad que no seamos capaces de que la granja cambie de manos de forma que proporcione estabilidad a la gente que trabaja aquí".</a:t>
            </a:r>
          </a:p>
          <a:p>
            <a:endParaRPr lang="en-US" sz="1050" dirty="0"/>
          </a:p>
          <a:p>
            <a:r>
              <a:rPr lang="es-ES" sz="1050" dirty="0"/>
              <a:t>¿Qué otros ejemplos hay?  </a:t>
            </a:r>
            <a:r>
              <a:rPr lang="es-ES" sz="1050" u="sng" dirty="0"/>
              <a:t>(Pregunte o sugiera otras afirmaciones que surjan en las transferencias de explotaciones agrícolas o ganaderas).</a:t>
            </a:r>
          </a:p>
          <a:p>
            <a:endParaRPr lang="en-US" sz="1050" dirty="0"/>
          </a:p>
          <a:p>
            <a:r>
              <a:rPr lang="es-ES" sz="1050" dirty="0"/>
              <a:t>Estupendo. Volveremos a nombrar las necesidades y los sentimientos.  Pero antes, tenemos algunas reflexiones sobre la escucha. </a:t>
            </a:r>
          </a:p>
        </p:txBody>
      </p:sp>
      <p:sp>
        <p:nvSpPr>
          <p:cNvPr id="4" name="Slide Number Placeholder 3"/>
          <p:cNvSpPr>
            <a:spLocks noGrp="1"/>
          </p:cNvSpPr>
          <p:nvPr>
            <p:ph type="sldNum" sz="quarter" idx="5"/>
          </p:nvPr>
        </p:nvSpPr>
        <p:spPr/>
        <p:txBody>
          <a:bodyPr/>
          <a:lstStyle/>
          <a:p>
            <a:fld id="{66CC627B-5378-4ED6-A4E9-20C60AB2BC87}" type="slidenum">
              <a:rPr lang="en-US"/>
              <a:pPr/>
              <a:t>20</a:t>
            </a:fld>
            <a:endParaRPr lang="en-US"/>
          </a:p>
        </p:txBody>
      </p:sp>
      <p:sp>
        <p:nvSpPr>
          <p:cNvPr id="7" name="Slide Image Placeholder 6">
            <a:extLst>
              <a:ext uri="{FF2B5EF4-FFF2-40B4-BE49-F238E27FC236}">
                <a16:creationId xmlns:a16="http://schemas.microsoft.com/office/drawing/2014/main" id="{0A7641FC-5CF0-C292-D944-931A508D1DE5}"/>
              </a:ext>
            </a:extLst>
          </p:cNvPr>
          <p:cNvSpPr>
            <a:spLocks noGrp="1" noRot="1" noChangeAspect="1"/>
          </p:cNvSpPr>
          <p:nvPr>
            <p:ph type="sldImg"/>
          </p:nvPr>
        </p:nvSpPr>
        <p:spPr>
          <a:xfrm>
            <a:off x="287338" y="92075"/>
            <a:ext cx="1830387" cy="1373188"/>
          </a:xfrm>
        </p:spPr>
      </p:sp>
      <p:sp>
        <p:nvSpPr>
          <p:cNvPr id="2" name="TextBox 1">
            <a:extLst>
              <a:ext uri="{FF2B5EF4-FFF2-40B4-BE49-F238E27FC236}">
                <a16:creationId xmlns:a16="http://schemas.microsoft.com/office/drawing/2014/main" id="{F95FD302-5476-349D-77A3-1AF4135BD6B3}"/>
              </a:ext>
            </a:extLst>
          </p:cNvPr>
          <p:cNvSpPr txBox="1"/>
          <p:nvPr/>
        </p:nvSpPr>
        <p:spPr>
          <a:xfrm>
            <a:off x="2325188" y="92075"/>
            <a:ext cx="4685212" cy="1546577"/>
          </a:xfrm>
          <a:prstGeom prst="rect">
            <a:avLst/>
          </a:prstGeom>
          <a:noFill/>
        </p:spPr>
        <p:txBody>
          <a:bodyPr wrap="square" rtlCol="0">
            <a:spAutoFit/>
          </a:bodyPr>
          <a:lstStyle/>
          <a:p>
            <a:r>
              <a:rPr lang="es-ES" sz="1050" u="sng" dirty="0"/>
              <a:t>Instrucciones para el(la) capacitador(a)</a:t>
            </a:r>
            <a:r>
              <a:rPr lang="es-ES" sz="1050" dirty="0"/>
              <a:t>:  Reparta / Consulte la </a:t>
            </a:r>
            <a:r>
              <a:rPr lang="es-ES" sz="1050" b="1" dirty="0"/>
              <a:t>Hoja de Trabajo Comunicarse para Llegar a un Acuerdo</a:t>
            </a:r>
            <a:r>
              <a:rPr lang="es-ES" sz="1050" dirty="0"/>
              <a:t>.  Conceda a los participantes un par de minutos para revisar las listas de sentimientos y necesidades. </a:t>
            </a:r>
          </a:p>
          <a:p>
            <a:endParaRPr 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a:t>Una de las habilidades más eficaces que podemos practicar en las relaciones sanas es escuchar.  Saber escuchar en busca de significado y reflejar lo que oímos es algo que podemos practicar. Y es una parte importante de las negociaciones. En las conversaciones difíciles, el significado suele ir más allá de las palabras e incluir necesidades y sentimientos identificados, expresados o no. </a:t>
            </a:r>
          </a:p>
        </p:txBody>
      </p:sp>
    </p:spTree>
    <p:extLst>
      <p:ext uri="{BB962C8B-B14F-4D97-AF65-F5344CB8AC3E}">
        <p14:creationId xmlns:p14="http://schemas.microsoft.com/office/powerpoint/2010/main" val="642547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 y="2090057"/>
            <a:ext cx="7008778" cy="6551667"/>
          </a:xfrm>
        </p:spPr>
        <p:txBody>
          <a:bodyPr/>
          <a:lstStyle/>
          <a:p>
            <a:r>
              <a:rPr lang="es-ES" dirty="0"/>
              <a:t>Quizá conozca la expresión "con el corazón en la mano". Como se alude, la comunicación no verbal puede revelar a menudo nuestros sentimientos antes de que los verbalicemos. Entonces, ¿qué papel desempeña el lenguaje corporal o la comunicación no verbal, en las negociaciones? ¿Cómo ayuda a mantener relaciones sanas aunque el tema haga aflorar sentimientos desafiantes? </a:t>
            </a:r>
          </a:p>
          <a:p>
            <a:endParaRPr lang="en-US" dirty="0"/>
          </a:p>
          <a:p>
            <a:r>
              <a:rPr lang="es-ES" dirty="0"/>
              <a:t>He aquí algunas técnicas de comunicación no verbal que usted debe tener en cuenta cuando escuche en busca de significado para entender necesidades y sentimientos.</a:t>
            </a:r>
          </a:p>
          <a:p>
            <a:endParaRPr lang="en-US" dirty="0"/>
          </a:p>
          <a:p>
            <a:r>
              <a:rPr lang="es-ES" dirty="0"/>
              <a:t>Tenga en cuenta el lenguaje corporal. Piense qué sentimientos transmite usted a través del movimiento. Esto puede ser inconsciente. ¿Suele asentir o mover la cabeza para indicar que está escuchando? ¿Se tapa la cara con las manos cuando se siente frustrado</a:t>
            </a:r>
            <a:r>
              <a:rPr lang="es-ES" sz="1200" dirty="0">
                <a:solidFill>
                  <a:srgbClr val="3C3D3C"/>
                </a:solidFill>
              </a:rPr>
              <a:t>(a)</a:t>
            </a:r>
            <a:r>
              <a:rPr lang="es-ES" dirty="0"/>
              <a:t>? ¿Mueve las manos y los brazos en el aire cuando está alterado</a:t>
            </a:r>
            <a:r>
              <a:rPr lang="es-ES" sz="1200" dirty="0">
                <a:solidFill>
                  <a:srgbClr val="3C3D3C"/>
                </a:solidFill>
              </a:rPr>
              <a:t>(a)</a:t>
            </a:r>
            <a:r>
              <a:rPr lang="es-ES" dirty="0"/>
              <a:t>? Puede observar a los demás para hacerse una idea de cómo se sienten en la situación. ¿Qué le dice el movimiento del cuerpo de la otra persona? </a:t>
            </a:r>
          </a:p>
          <a:p>
            <a:endParaRPr lang="en-US" dirty="0"/>
          </a:p>
          <a:p>
            <a:r>
              <a:rPr lang="es-ES" dirty="0"/>
              <a:t>Esté atento</a:t>
            </a:r>
            <a:r>
              <a:rPr lang="es-ES" sz="1200" dirty="0">
                <a:solidFill>
                  <a:srgbClr val="3C3D3C"/>
                </a:solidFill>
              </a:rPr>
              <a:t>(a)</a:t>
            </a:r>
            <a:r>
              <a:rPr lang="es-ES" dirty="0"/>
              <a:t> al contacto visual. El contacto visual es delicado porque significa cosas distintas en cada cultura y puede verse afectado por la edad y el sexo. También significa cosas distintas en conversaciones diferentes. En general, es un signo de confianza, honradez y respeto. Si en una conversación hay más conflicto o emociones cargadas, un contacto visual excesivo puede considerarse amenazador o incomodar a la gente. Es bueno prestar atención.</a:t>
            </a:r>
          </a:p>
          <a:p>
            <a:r>
              <a:rPr lang="es-ES" dirty="0"/>
              <a:t> </a:t>
            </a:r>
          </a:p>
          <a:p>
            <a:r>
              <a:rPr lang="es-ES" dirty="0"/>
              <a:t>Esté atento</a:t>
            </a:r>
            <a:r>
              <a:rPr lang="es-ES" sz="1200" dirty="0">
                <a:solidFill>
                  <a:srgbClr val="3C3D3C"/>
                </a:solidFill>
              </a:rPr>
              <a:t>(a)</a:t>
            </a:r>
            <a:r>
              <a:rPr lang="es-ES" dirty="0"/>
              <a:t> a las expresiones faciales. A menudo se piensa que las expresiones faciales son universalmente comprensibles. Aunque eso no sea del todo cierto, la mayoría de las culturas comparten algunas expresiones faciales básicas, como la sorpresa y la felicidad, la ira y el miedo. Observar las expresiones faciales de los demás le ayudará a entender cómo se sienten. </a:t>
            </a:r>
          </a:p>
          <a:p>
            <a:endParaRPr lang="en-US" dirty="0"/>
          </a:p>
          <a:p>
            <a:r>
              <a:rPr lang="es-ES" dirty="0"/>
              <a:t>Observar el espacio físico. Todos nos sentimos cómodos con el espacio físico. Esta comodidad viene determinada por la cultura, la situación y la cercanía de la relación. El espacio físico puede comunicar mensajes no verbales, incluidas señales de afecto, agresión o dominación. Es importante observar el movimiento en el espacio físico para comprender las necesidades y los sentimientos. </a:t>
            </a:r>
          </a:p>
          <a:p>
            <a:endParaRPr lang="en-US" dirty="0"/>
          </a:p>
          <a:p>
            <a:r>
              <a:rPr lang="es-ES" dirty="0"/>
              <a:t>Escuchar es mucho más que no hablar. Para ser un oyente activo recuerde estas cosas y lo que hablamos adivinando el significado. Escuchar y expresar suelen ir y venir, por lo que parte de la escucha consiste también en clarificar y pedir más información. Veamos ahora el lado más expresivo de la comunicación eficaz. </a:t>
            </a:r>
          </a:p>
          <a:p>
            <a:endParaRPr lang="en-US" dirty="0"/>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a:pPr/>
              <a:t>21</a:t>
            </a:fld>
            <a:endParaRPr lang="en-US"/>
          </a:p>
        </p:txBody>
      </p:sp>
      <p:sp>
        <p:nvSpPr>
          <p:cNvPr id="10" name="Slide Image Placeholder 9">
            <a:extLst>
              <a:ext uri="{FF2B5EF4-FFF2-40B4-BE49-F238E27FC236}">
                <a16:creationId xmlns:a16="http://schemas.microsoft.com/office/drawing/2014/main" id="{4A7F0F04-6681-8132-8F96-65EF61B897D5}"/>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43325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Vamos a poner en práctica algunos trucos para ser más eficaz a la hora de comunicar lo que quiere mientras trabaja para lograr el consenso en una negociación.</a:t>
            </a:r>
          </a:p>
          <a:p>
            <a:endParaRPr lang="en-US" dirty="0"/>
          </a:p>
          <a:p>
            <a:r>
              <a:rPr lang="es-ES"/>
              <a:t>Como se presenta en el Módulo 1 y se detalla en el Módulo 4, la comunicación verbal es el uso de palabras, escritas o habladas. En las siguientes diapositivas hablaremos de estas competencias con más detalle, pero a simple vista.</a:t>
            </a:r>
          </a:p>
          <a:p>
            <a:endParaRPr lang="en-US" dirty="0"/>
          </a:p>
          <a:p>
            <a:r>
              <a:rPr lang="es-ES"/>
              <a:t>Compartir sus necesidades y sentimientos: Le ayuda a clarificiarse usted, pero también a que los demás sepan cómo satisfacer sus necesidades. Ya hablamos de cómo escucharlas, pero ahora practicaremos también cómo decirlas. </a:t>
            </a:r>
          </a:p>
          <a:p>
            <a:r>
              <a:rPr lang="es-ES"/>
              <a:t>Hacer peticiones, no exigencias: Invite a la gente a participar en una conversación para llegar a un consenso haciendo peticiones, no exigencias. Luego</a:t>
            </a:r>
            <a:r>
              <a:rPr lang="es-ES" baseline="0"/>
              <a:t> lo p</a:t>
            </a:r>
            <a:r>
              <a:rPr lang="es-ES"/>
              <a:t>racticaremos. </a:t>
            </a:r>
          </a:p>
          <a:p>
            <a:r>
              <a:rPr lang="es-ES"/>
              <a:t>Haga pausas. Responda, en lugar de reaccionar. Las negociaciones forman parte de un proceso más largo y, para comunicarse con eficacia, es necesario responder reflejando</a:t>
            </a:r>
            <a:r>
              <a:rPr lang="es-ES" baseline="0"/>
              <a:t> </a:t>
            </a:r>
            <a:r>
              <a:rPr lang="es-ES"/>
              <a:t>en lugar de reaccionar emocionalmente, sobre todo si se trata de una interacción estresante y es necesario mantener una relación sólida a lo largo de varias conversaciones. Saber cuándo hablar puede ser tan poderoso como las palabras que verbaliza. </a:t>
            </a:r>
          </a:p>
          <a:p>
            <a:endParaRPr lang="en-US" dirty="0"/>
          </a:p>
          <a:p>
            <a:r>
              <a:rPr lang="es-ES"/>
              <a:t>Ahora, practiquemos juntos algunas de estas técnicas.</a:t>
            </a:r>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a:pPr/>
              <a:t>22</a:t>
            </a:fld>
            <a:endParaRPr lang="en-US"/>
          </a:p>
        </p:txBody>
      </p:sp>
      <p:sp>
        <p:nvSpPr>
          <p:cNvPr id="6" name="Slide Image Placeholder 5">
            <a:extLst>
              <a:ext uri="{FF2B5EF4-FFF2-40B4-BE49-F238E27FC236}">
                <a16:creationId xmlns:a16="http://schemas.microsoft.com/office/drawing/2014/main" id="{95360064-A402-E5F2-FAF7-41876E9A9325}"/>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899773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s-ES"/>
              <a:t>Miniactividad práctica (15 minutos)</a:t>
            </a:r>
          </a:p>
          <a:p>
            <a:pPr lvl="0"/>
            <a:endParaRPr lang="en-US" u="sng" dirty="0"/>
          </a:p>
          <a:p>
            <a:r>
              <a:rPr lang="es-ES" u="sng"/>
              <a:t>Instrucciones para el(la) capacitador(a):   </a:t>
            </a:r>
          </a:p>
          <a:p>
            <a:r>
              <a:rPr lang="es-ES"/>
              <a:t>Enséñeles a utilizar la hoja de trabajo tanto como usted lo necesite. Si hay tiempo para ello, cree un espacio para compartir en grupo o en parejas. En la pregunta 7 de la parte 2 se les plantean las preguntas que deben seguir si las comparten en voz alta. </a:t>
            </a:r>
          </a:p>
          <a:p>
            <a:pPr lvl="0"/>
            <a:endParaRPr lang="en-US" dirty="0"/>
          </a:p>
          <a:p>
            <a:pPr lvl="0"/>
            <a:r>
              <a:rPr lang="es-ES"/>
              <a:t>Empezaremos con la habilidad de compartir. Ya hablamos de escuchar en busca de significado, buscando los sentimientos y las necesidades de los demás. Ahora vamos a trabajar para expresar algunos de los nuestros.  Para algunos de ustedes esto puede resultar muy natural y formar parte de su forma de comunicarse, mientras que para otros esta práctica puede suponer un reto. Independientemente de lo cómodo que usted se sienta diciendo lo que siente y lo que necesita, clarificarlo a los demás es un paso útil en las negociaciones, pero también en muchas otras conversaciones.</a:t>
            </a:r>
          </a:p>
          <a:p>
            <a:pPr lvl="0"/>
            <a:endParaRPr lang="en-US" dirty="0"/>
          </a:p>
          <a:p>
            <a:pPr lvl="0"/>
            <a:r>
              <a:rPr lang="es-ES"/>
              <a:t>Eche otro vistazo a su Hoja de Trabajo de Comunicarse para Llegar a un Acuerdo. Tómese unos minutos para reflexionar sobre las partes 1 y 2. Escriba sus respuestas si quiere. </a:t>
            </a:r>
          </a:p>
          <a:p>
            <a:endParaRPr lang="en-US" dirty="0"/>
          </a:p>
          <a:p>
            <a:r>
              <a:rPr lang="es-ES"/>
              <a:t>Opción de reflexión en grupo:</a:t>
            </a:r>
          </a:p>
          <a:p>
            <a:r>
              <a:rPr lang="es-ES"/>
              <a:t>Haga preguntas como: </a:t>
            </a:r>
          </a:p>
          <a:p>
            <a:r>
              <a:rPr lang="es-ES"/>
              <a:t>¿Qué sintió al decírselo a otra persona?</a:t>
            </a:r>
          </a:p>
          <a:p>
            <a:r>
              <a:rPr lang="es-ES"/>
              <a:t>¿Cómo cree que puede utilizar esta técnica en la vida cotidiana/negociaciones? </a:t>
            </a:r>
          </a:p>
        </p:txBody>
      </p:sp>
      <p:sp>
        <p:nvSpPr>
          <p:cNvPr id="4" name="Slide Number Placeholder 3"/>
          <p:cNvSpPr>
            <a:spLocks noGrp="1"/>
          </p:cNvSpPr>
          <p:nvPr>
            <p:ph type="sldNum" sz="quarter" idx="5"/>
          </p:nvPr>
        </p:nvSpPr>
        <p:spPr/>
        <p:txBody>
          <a:bodyPr/>
          <a:lstStyle/>
          <a:p>
            <a:fld id="{66CC627B-5378-4ED6-A4E9-20C60AB2BC87}" type="slidenum">
              <a:rPr lang="en-US"/>
              <a:pPr/>
              <a:t>23</a:t>
            </a:fld>
            <a:endParaRPr lang="en-US"/>
          </a:p>
        </p:txBody>
      </p:sp>
      <p:sp>
        <p:nvSpPr>
          <p:cNvPr id="6" name="Slide Image Placeholder 5">
            <a:extLst>
              <a:ext uri="{FF2B5EF4-FFF2-40B4-BE49-F238E27FC236}">
                <a16:creationId xmlns:a16="http://schemas.microsoft.com/office/drawing/2014/main" id="{37EC204A-A4BD-351D-B5DD-8AEA2CD3C5CD}"/>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446709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Ahora hablaremos de nuestra segunda técnica: hacer peticiones efectivas en lugar de exigencias. Puede seguir esta sección en la Parte 3 de la Hoja de Trabajo de Comunicarse para Llegar a un Acuerdo</a:t>
            </a:r>
          </a:p>
          <a:p>
            <a:r>
              <a:rPr lang="es-ES"/>
              <a:t>Las peticiones son la forma en que intentamos satisfacer nuestras necesidades en colaboración con los demás.</a:t>
            </a:r>
          </a:p>
          <a:p>
            <a:endParaRPr lang="en-US" dirty="0"/>
          </a:p>
          <a:p>
            <a:r>
              <a:rPr lang="es-ES"/>
              <a:t>Aunque muchas de nuestras necesidades se satisfacen en colaboración con otros, nadie es responsable de satisfacerlas: esa responsabilidad es nuestra. Nos pedimos a nosotros mismos o a los demás que satisfagan nuestras necesidades.</a:t>
            </a:r>
          </a:p>
          <a:p>
            <a:r>
              <a:rPr lang="es-ES"/>
              <a:t>Establecer una conexión es clave para crear relaciones. Un comunicador eficaz pide las cosas de un modo que la otra persona pueda entender. Hacer peticiones claras es una habilidad que conducirá a resultados positivos. </a:t>
            </a:r>
          </a:p>
          <a:p>
            <a:endParaRPr lang="en-US" dirty="0"/>
          </a:p>
          <a:p>
            <a:r>
              <a:rPr lang="es-ES"/>
              <a:t>La fórmula de una petición eficaz es específica, factible y destinada a dar lugar a una acción positiva. Una acción positiva es lo que usted quiere que alguien haga en lugar de lo que usted no quiere que hagan. </a:t>
            </a:r>
          </a:p>
          <a:p>
            <a:r>
              <a:rPr lang="es-ES"/>
              <a:t>Esto no quiere decir que las exigencias nunca sean adecuadas. Puede que usted tenga que hacerlas a veces. Pero en este caso, queremos trabajar para que las afirmaciones exigentes se conviertan en peticiones, de modo que el(la) receptor(a) esté más dispuesto a escuchar lo que usted le dice. Un(a) oyente estará más dispuesto(a) a escuchar lo que usted tiene que decirle si no siente que necesita protegerse o defenderse.</a:t>
            </a:r>
          </a:p>
          <a:p>
            <a:r>
              <a:rPr lang="es-ES"/>
              <a:t> </a:t>
            </a:r>
          </a:p>
          <a:p>
            <a:r>
              <a:rPr lang="es-ES"/>
              <a:t>¿Cómo sabemos si estamos haciendo una petición o una exigencia? </a:t>
            </a:r>
          </a:p>
          <a:p>
            <a:r>
              <a:rPr lang="es-ES"/>
              <a:t>La regla general de utilizar "yo" en lugar de "tú”/”usted" es un buen comienzo. </a:t>
            </a:r>
          </a:p>
          <a:p>
            <a:r>
              <a:rPr lang="es-ES"/>
              <a:t>Empezar con “Tú estás haciendo esto" o “Tú deberías hacer esto..." tiende a poner a la gente a la defensiva. </a:t>
            </a:r>
          </a:p>
          <a:p>
            <a:endParaRPr lang="en-US" dirty="0"/>
          </a:p>
          <a:p>
            <a:pPr lvl="0"/>
            <a:r>
              <a:rPr lang="es-ES"/>
              <a:t>Empiece las conversaciones con "yo" en lugar de "tú”/”usted". Exponer su experiencia y su punto de vista ayudará a que la gente se identifique con usted y entienda de dónde viene.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a:pPr/>
              <a:t>24</a:t>
            </a:fld>
            <a:endParaRPr lang="en-US"/>
          </a:p>
        </p:txBody>
      </p:sp>
      <p:sp>
        <p:nvSpPr>
          <p:cNvPr id="6" name="Slide Image Placeholder 5">
            <a:extLst>
              <a:ext uri="{FF2B5EF4-FFF2-40B4-BE49-F238E27FC236}">
                <a16:creationId xmlns:a16="http://schemas.microsoft.com/office/drawing/2014/main" id="{AA5C1885-E852-0FD5-A8B3-65EA8AE32227}"/>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1610322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Empiece por convertir el "tú/usted" en "yo". </a:t>
            </a:r>
          </a:p>
          <a:p>
            <a:endParaRPr lang="en-US" dirty="0"/>
          </a:p>
          <a:p>
            <a:r>
              <a:rPr lang="es-ES"/>
              <a:t>Veamos estas exigencias a modo de ejemplo. </a:t>
            </a:r>
          </a:p>
          <a:p>
            <a:endParaRPr lang="en-US" dirty="0"/>
          </a:p>
          <a:p>
            <a:r>
              <a:rPr lang="es-ES"/>
              <a:t>Tú deberías llevar el negocio como lo hice yo. </a:t>
            </a:r>
          </a:p>
          <a:p>
            <a:r>
              <a:rPr lang="es-ES"/>
              <a:t>Tú deberías utilizar prácticas de "no cultivar" para combatir el cambio climático. </a:t>
            </a:r>
          </a:p>
          <a:p>
            <a:endParaRPr lang="en-US" dirty="0"/>
          </a:p>
          <a:p>
            <a:r>
              <a:rPr lang="es-ES"/>
              <a:t>Empecemos por cambiarlas de "Debería" a “Deseo". </a:t>
            </a:r>
          </a:p>
          <a:p>
            <a:endParaRPr lang="en-US" dirty="0"/>
          </a:p>
          <a:p>
            <a:r>
              <a:rPr lang="es-ES"/>
              <a:t>Yo deseo que dirijas el negocio como yo lo hice. </a:t>
            </a:r>
          </a:p>
          <a:p>
            <a:r>
              <a:rPr lang="es-ES"/>
              <a:t>Yo deseo que utilices prácticas de “no cultivar” para combatir el cambio climático.  </a:t>
            </a:r>
          </a:p>
          <a:p>
            <a:endParaRPr lang="en-US" dirty="0"/>
          </a:p>
          <a:p>
            <a:r>
              <a:rPr lang="es-ES" u="sng"/>
              <a:t>Instrucciones para el(la) capacitador(a):</a:t>
            </a:r>
          </a:p>
          <a:p>
            <a:r>
              <a:rPr lang="es-ES"/>
              <a:t>Pida sugerencias al grupo.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a:pPr/>
              <a:t>25</a:t>
            </a:fld>
            <a:endParaRPr lang="en-US"/>
          </a:p>
        </p:txBody>
      </p:sp>
      <p:sp>
        <p:nvSpPr>
          <p:cNvPr id="6" name="Slide Image Placeholder 5">
            <a:extLst>
              <a:ext uri="{FF2B5EF4-FFF2-40B4-BE49-F238E27FC236}">
                <a16:creationId xmlns:a16="http://schemas.microsoft.com/office/drawing/2014/main" id="{44E8C46B-ACB7-1695-F96C-DF1CF38316D7}"/>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390102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Cambiar el "tú”/”usted" por el "yo" en las conversaciones es un paso sencillo de practicar y fácil de recordar. Vamos a profundizar un poco más en la conversación.  </a:t>
            </a:r>
          </a:p>
          <a:p>
            <a:endParaRPr lang="en-US" dirty="0"/>
          </a:p>
          <a:p>
            <a:r>
              <a:rPr lang="es-ES"/>
              <a:t>¿Cómo podemos añadir más información para que nuestro(a) interlocutor(a) pueda hacer algo por lo que usted necesita? </a:t>
            </a:r>
          </a:p>
          <a:p>
            <a:r>
              <a:rPr lang="es-ES"/>
              <a:t>¿Cómo podemos hacer que nuestras peticiones sean acciones concretas, factibles y positivas? </a:t>
            </a:r>
          </a:p>
          <a:p>
            <a:endParaRPr lang="en-US" dirty="0"/>
          </a:p>
          <a:p>
            <a:r>
              <a:rPr lang="es-ES"/>
              <a:t>Podemos establecer una conexión con la(s) otra(s) persona(s) y pedir una solución que satisfaga nuestras necesidades.</a:t>
            </a:r>
          </a:p>
          <a:p>
            <a:endParaRPr lang="en-US" dirty="0"/>
          </a:p>
          <a:p>
            <a:r>
              <a:rPr lang="es-ES"/>
              <a:t>Para establecer una conexión, diga más sobre cómo usted se siente y cuáles son sus necesidades. Usted también puede reconocer que ellos también tienen sus propios sentimientos y necesidades respecto a la situación. Conectar con otra persona: pedir y ofrecer empatía es una habilidad útil en las negociaciones.   </a:t>
            </a:r>
          </a:p>
          <a:p>
            <a:endParaRPr lang="en-US" dirty="0"/>
          </a:p>
          <a:p>
            <a:r>
              <a:rPr lang="es-ES"/>
              <a:t>Para pedir una solución, diga más sobre lo que necesita. ¿Cuál es una acción sencilla que alguien podría llevar a cabo para satisfacer su necesidad? </a:t>
            </a:r>
          </a:p>
          <a:p>
            <a:br>
              <a:rPr lang="es-ES"/>
            </a:br>
            <a:r>
              <a:rPr lang="es-ES"/>
              <a:t>Pongámoslo todo junto utilizando el ejemplo “Tú deberías administrar la explotación agrícola como yo lo hice". Pongámonos en su lugar y utilicemos</a:t>
            </a:r>
            <a:r>
              <a:rPr lang="es-ES" baseline="0"/>
              <a:t> “Yo siento que…”</a:t>
            </a:r>
            <a:endParaRPr lang="es-ES"/>
          </a:p>
          <a:p>
            <a:endParaRPr lang="en-US" dirty="0"/>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a:pPr/>
              <a:t>26</a:t>
            </a:fld>
            <a:endParaRPr lang="en-US"/>
          </a:p>
        </p:txBody>
      </p:sp>
      <p:sp>
        <p:nvSpPr>
          <p:cNvPr id="6" name="Slide Image Placeholder 5">
            <a:extLst>
              <a:ext uri="{FF2B5EF4-FFF2-40B4-BE49-F238E27FC236}">
                <a16:creationId xmlns:a16="http://schemas.microsoft.com/office/drawing/2014/main" id="{D7CF158D-5D37-957C-EF5A-0A05E9A90AFC}"/>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091391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0" y="1913594"/>
            <a:ext cx="7008778" cy="7955280"/>
          </a:xfrm>
        </p:spPr>
        <p:txBody>
          <a:bodyPr/>
          <a:lstStyle/>
          <a:p>
            <a:r>
              <a:rPr lang="es-ES" dirty="0"/>
              <a:t>He aquí un ejemplo de cómo convertir una exigencia en petición solicitando</a:t>
            </a:r>
            <a:r>
              <a:rPr lang="es-ES" baseline="0" dirty="0"/>
              <a:t> </a:t>
            </a:r>
            <a:r>
              <a:rPr lang="es-ES" dirty="0"/>
              <a:t>conexión y una solución. </a:t>
            </a:r>
          </a:p>
          <a:p>
            <a:endParaRPr lang="en-US" dirty="0"/>
          </a:p>
          <a:p>
            <a:r>
              <a:rPr lang="es-ES" dirty="0"/>
              <a:t>CONEXIÓN:</a:t>
            </a:r>
          </a:p>
          <a:p>
            <a:r>
              <a:rPr lang="es-ES" dirty="0"/>
              <a:t>Sentimientos y necesidades: cómo se siente la persona al respecto. ¿Usando una afirmación que contenga "Yo"?</a:t>
            </a:r>
          </a:p>
          <a:p>
            <a:r>
              <a:rPr lang="es-ES" dirty="0"/>
              <a:t>Ejemplo: Yo temo que no haya ingresos suficientes para mantener mi plan de jubilación. Yo necesito sentirme seguro</a:t>
            </a:r>
            <a:r>
              <a:rPr lang="es-ES" sz="1200" dirty="0">
                <a:solidFill>
                  <a:srgbClr val="669947"/>
                </a:solidFill>
              </a:rPr>
              <a:t>(a)</a:t>
            </a:r>
            <a:r>
              <a:rPr lang="es-ES" dirty="0"/>
              <a:t> de que se ocuparán de mí. </a:t>
            </a:r>
          </a:p>
          <a:p>
            <a:endParaRPr lang="en-US" dirty="0"/>
          </a:p>
          <a:p>
            <a:r>
              <a:rPr lang="es-ES" dirty="0"/>
              <a:t>“Yo siento esto y necesito tal cosa" ofrecen una conexión. </a:t>
            </a:r>
          </a:p>
          <a:p>
            <a:r>
              <a:rPr lang="es-ES" dirty="0"/>
              <a:t> </a:t>
            </a:r>
          </a:p>
          <a:p>
            <a:r>
              <a:rPr lang="es-ES" dirty="0"/>
              <a:t>¿De qué otra forma podría alguien ofrecer una conexión utilizando esta afirmación? </a:t>
            </a:r>
          </a:p>
          <a:p>
            <a:endParaRPr lang="en-US" dirty="0"/>
          </a:p>
          <a:p>
            <a:pPr lvl="0"/>
            <a:r>
              <a:rPr lang="es-ES" dirty="0"/>
              <a:t>SOLUCIÓN: </a:t>
            </a:r>
          </a:p>
          <a:p>
            <a:r>
              <a:rPr lang="es-ES" dirty="0"/>
              <a:t>Sus preferencias : ¿Cuál sería una opción o alternativa más aceptable que satisfaga sus necesidades? </a:t>
            </a:r>
          </a:p>
          <a:p>
            <a:r>
              <a:rPr lang="es-ES" dirty="0"/>
              <a:t>Ejemplo: Yo quiero que tú dirijas el negocio como yo lo hice. </a:t>
            </a:r>
          </a:p>
          <a:p>
            <a:r>
              <a:rPr lang="es-ES" dirty="0"/>
              <a:t> </a:t>
            </a:r>
          </a:p>
          <a:p>
            <a:r>
              <a:rPr lang="es-ES" dirty="0"/>
              <a:t>¿De qué otra forma podría alguien manifestar una preferencia? </a:t>
            </a:r>
          </a:p>
          <a:p>
            <a:endParaRPr lang="en-US" dirty="0"/>
          </a:p>
          <a:p>
            <a:pPr lvl="0"/>
            <a:r>
              <a:rPr lang="es-ES" dirty="0"/>
              <a:t>Su petición: una acción concreta, factible y positiva.</a:t>
            </a:r>
          </a:p>
          <a:p>
            <a:r>
              <a:rPr lang="es-ES" dirty="0"/>
              <a:t>"¿Estarías dispuesto a..."</a:t>
            </a:r>
          </a:p>
          <a:p>
            <a:r>
              <a:rPr lang="es-ES" dirty="0"/>
              <a:t>Ejemplo: ¿Podríamos fijar una hora para hablar de los pros y los contras de esta idea? </a:t>
            </a:r>
          </a:p>
          <a:p>
            <a:endParaRPr lang="en-US" dirty="0"/>
          </a:p>
          <a:p>
            <a:pPr lvl="0"/>
            <a:r>
              <a:rPr lang="es-ES" dirty="0"/>
              <a:t>¿De qué otra forma podría alguien ofrecer una solución? </a:t>
            </a:r>
          </a:p>
          <a:p>
            <a:endParaRPr lang="en-US" dirty="0"/>
          </a:p>
          <a:p>
            <a:r>
              <a:rPr lang="es-ES" dirty="0"/>
              <a:t>Se establece una conexión: así es como me siento y por qué. Y una afirmación de petición. Yo quiero esto... y una acción positiva y sencilla. ¿Podemos fijar una hora para conversar? </a:t>
            </a:r>
          </a:p>
          <a:p>
            <a:endParaRPr lang="en-US" dirty="0"/>
          </a:p>
          <a:p>
            <a:r>
              <a:rPr lang="es-ES" dirty="0"/>
              <a:t>Entablar una conversación de este modo ayudará a su interlocutor(a) a entender qué puede hacer para ayudarle a satisfacer sus necesidades. Pero es sólo el principio de una conversación y para tomar decisiones con conocimiento de causa hace falta buena información.</a:t>
            </a:r>
          </a:p>
          <a:p>
            <a:endParaRPr lang="en-US" dirty="0"/>
          </a:p>
          <a:p>
            <a:r>
              <a:rPr lang="es-ES" dirty="0"/>
              <a:t>Con una petición hay voluntad de saber más aunque la primera respuesta sea “no”. Cuando piense en cómo hacer peticiones, tenga en cuenta también la intención que hay detrás. ¿Qué hará si no obtiene respuesta o si la persona no se muestra receptiva a su idea? Incluso si formula su petición lo más amablemente posible, es posible que oiga un "no". Si hizo una buena petición, puede pedir más información para averiguar el motivo del rechazo y así tener más información sobre la cual trabajar.  </a:t>
            </a:r>
          </a:p>
          <a:p>
            <a:r>
              <a:rPr lang="es-ES" dirty="0"/>
              <a:t>La pregunta 4 de la Parte 3 de su Hoja de Trabajo de Comunicarse para Llegar a un Acuerdo tiene espacio para que piense en cómo se prepararía para un “no”. Prepararse para un “no” le ayudará a aprender más si lo escucha en el momento. </a:t>
            </a:r>
          </a:p>
        </p:txBody>
      </p:sp>
      <p:sp>
        <p:nvSpPr>
          <p:cNvPr id="4" name="Slide Number Placeholder 3"/>
          <p:cNvSpPr>
            <a:spLocks noGrp="1"/>
          </p:cNvSpPr>
          <p:nvPr>
            <p:ph type="sldNum" sz="quarter" idx="5"/>
          </p:nvPr>
        </p:nvSpPr>
        <p:spPr/>
        <p:txBody>
          <a:bodyPr/>
          <a:lstStyle/>
          <a:p>
            <a:fld id="{F33232BA-6C0C-4670-90D1-18704CB5AC04}" type="slidenum">
              <a:rPr lang="en-US"/>
              <a:pPr/>
              <a:t>27</a:t>
            </a:fld>
            <a:endParaRPr lang="en-US"/>
          </a:p>
        </p:txBody>
      </p:sp>
      <p:sp>
        <p:nvSpPr>
          <p:cNvPr id="6" name="Slide Image Placeholder 5">
            <a:extLst>
              <a:ext uri="{FF2B5EF4-FFF2-40B4-BE49-F238E27FC236}">
                <a16:creationId xmlns:a16="http://schemas.microsoft.com/office/drawing/2014/main" id="{34742380-9DB3-C7E3-72A7-C8015595ADFA}"/>
              </a:ext>
            </a:extLst>
          </p:cNvPr>
          <p:cNvSpPr>
            <a:spLocks noGrp="1" noRot="1" noChangeAspect="1"/>
          </p:cNvSpPr>
          <p:nvPr>
            <p:ph type="sldImg"/>
          </p:nvPr>
        </p:nvSpPr>
        <p:spPr>
          <a:xfrm>
            <a:off x="2408238" y="142875"/>
            <a:ext cx="2193925" cy="1644650"/>
          </a:xfrm>
        </p:spPr>
      </p:sp>
    </p:spTree>
    <p:extLst>
      <p:ext uri="{BB962C8B-B14F-4D97-AF65-F5344CB8AC3E}">
        <p14:creationId xmlns:p14="http://schemas.microsoft.com/office/powerpoint/2010/main" val="1169182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Por último, pero no menos importante, vamos a hablar de nuestra tercera técnica, que consiste en convertir las reacciones en respuestas meditadas. </a:t>
            </a:r>
          </a:p>
          <a:p>
            <a:endParaRPr lang="en-US" altLang="en-US" dirty="0"/>
          </a:p>
          <a:p>
            <a:r>
              <a:rPr lang="es-ES"/>
              <a:t>Como se mencionó a lo largo de este módulo, las negociaciones rara vez son una conversación única y aislada; son una discusión que a menudo incluye muchas conversaciones. Por ello, es importante asegurarse de que la comunicación, tanto verbal como no verbal, invita a una conversación constructiva a lo largo del tiempo y conecta con los cimientos de unas relaciones sólidas que se contruyeron a través de comportamientos de confianza y teniendo en cuenta los puntos de vista. </a:t>
            </a:r>
          </a:p>
          <a:p>
            <a:endParaRPr lang="en-US" altLang="en-US" dirty="0"/>
          </a:p>
          <a:p>
            <a:r>
              <a:rPr lang="es-ES"/>
              <a:t>Del mismo modo que usted escucha los sentimientos y las necesidades de las demás</a:t>
            </a:r>
            <a:r>
              <a:rPr lang="es-ES" baseline="0"/>
              <a:t> personas involucradas </a:t>
            </a:r>
            <a:r>
              <a:rPr lang="es-ES"/>
              <a:t>en una negociación, la forma en que usted se presenta deja huella en ellos. Cada conversación ofrece la oportunidad de escuchar y compartir, mientras que una conversación constructiva y de consenso va un paso más allá para responder en lugar de reaccionar.</a:t>
            </a:r>
          </a:p>
          <a:p>
            <a:endParaRPr lang="en-US" dirty="0"/>
          </a:p>
          <a:p>
            <a:r>
              <a:rPr lang="es-ES"/>
              <a:t>Las reacciones suelen ser las siguientes: Algo pasa. Usted</a:t>
            </a:r>
            <a:r>
              <a:rPr lang="es-ES" baseline="0"/>
              <a:t> e</a:t>
            </a:r>
            <a:r>
              <a:rPr lang="es-ES"/>
              <a:t>ntra en pánico. Entonces usted procede.</a:t>
            </a:r>
          </a:p>
          <a:p>
            <a:endParaRPr lang="en-US" dirty="0"/>
          </a:p>
          <a:p>
            <a:r>
              <a:rPr lang="es-ES"/>
              <a:t>Las respuestas suelen ser las siguientes: Algo pasa. Usted hace una pausa. Usted procesa. Usted planea. Entonces usted procede.</a:t>
            </a:r>
          </a:p>
          <a:p>
            <a:endParaRPr lang="en-US" dirty="0"/>
          </a:p>
          <a:p>
            <a:r>
              <a:rPr lang="es-ES" u="sng"/>
              <a:t>Instrucciones para el(la) capacitador(a):</a:t>
            </a:r>
            <a:r>
              <a:rPr lang="es-ES"/>
              <a:t> Dé ejemplos y escenarios relacionados con explotaciones agrícolas o ganaderas en los que alguien reaccione mal. Invite a una conversación en grupo sobre cómo podría haber sido diferente la situación y qué se puede hacer para hacer una pausa y responder en lugar de reaccionar.  La siguiente diapositiva les guía a través de los pasos para pasar de reaccionar a responder. </a:t>
            </a:r>
          </a:p>
          <a:p>
            <a:endParaRPr lang="en-US" dirty="0"/>
          </a:p>
          <a:p>
            <a:r>
              <a:rPr lang="es-ES"/>
              <a:t>OPCIÓN: Vea video sobre Consejos Prácticos para Responder en Lugar de Reaccionar (5 minutos)</a:t>
            </a:r>
            <a:br>
              <a:rPr lang="es-ES"/>
            </a:br>
            <a:r>
              <a:rPr lang="es-ES"/>
              <a:t>https://www.happyandauthentic.com/practical-tips-on-how-to-respond-rather-than-react/?doing_wp_cron=1638407520.7757909297943115234375​​</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a:pPr/>
              <a:t>28</a:t>
            </a:fld>
            <a:endParaRPr lang="en-US"/>
          </a:p>
        </p:txBody>
      </p:sp>
      <p:sp>
        <p:nvSpPr>
          <p:cNvPr id="6" name="Slide Image Placeholder 5">
            <a:extLst>
              <a:ext uri="{FF2B5EF4-FFF2-40B4-BE49-F238E27FC236}">
                <a16:creationId xmlns:a16="http://schemas.microsoft.com/office/drawing/2014/main" id="{52D20377-9C10-88B6-E42B-8C9D1D9D657D}"/>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85563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s-ES"/>
              <a:t>Esta es una cita de Viktor Frankl, que sobrevivió a los campos de concentración nazis y creó una obra fundamental en el campo de la psicología. </a:t>
            </a:r>
          </a:p>
          <a:p>
            <a:pPr lvl="0"/>
            <a:r>
              <a:rPr lang="es-ES"/>
              <a:t>Nos recuerda que tenemos una elección que hacer cuando nos comunicamos o, en sus palabras, experimentamos un estímulo. </a:t>
            </a:r>
          </a:p>
          <a:p>
            <a:pPr lvl="0"/>
            <a:endParaRPr lang="en-US" dirty="0"/>
          </a:p>
          <a:p>
            <a:pPr lvl="0"/>
            <a:r>
              <a:rPr lang="es-ES"/>
              <a:t>La respuesta es una habilidad que puede llevar un tiempo aprender, especialmente para quienes tienden a reaccionar con rapidez. </a:t>
            </a:r>
          </a:p>
          <a:p>
            <a:pPr lvl="0"/>
            <a:r>
              <a:rPr lang="es-ES"/>
              <a:t>La reacción no es algo malo o negativo en sí mismo, pero en una negociación o en un momento de acaloramiento, una reacción puede dañar las relaciones o entorpecer la satisfacción de nuestras necesidades. </a:t>
            </a:r>
          </a:p>
          <a:p>
            <a:pPr lvl="0"/>
            <a:endParaRPr lang="en-US" dirty="0"/>
          </a:p>
          <a:p>
            <a:pPr lvl="0"/>
            <a:r>
              <a:rPr lang="es-ES"/>
              <a:t>El espacio entre el estímulo y su respuesta le da la oportunidad de dar una respuesta más sabia. </a:t>
            </a:r>
            <a:br>
              <a:rPr lang="es-ES"/>
            </a:br>
            <a:r>
              <a:rPr lang="es-ES"/>
              <a:t>El objetivo de esta autoconciencia es tener más opciones sobre cómo usted se presenta y qué dice. </a:t>
            </a:r>
            <a:br>
              <a:rPr lang="es-ES"/>
            </a:br>
            <a:br>
              <a:rPr lang="es-ES"/>
            </a:br>
            <a:r>
              <a:rPr lang="es-ES"/>
              <a:t>Veamos ahora algunos pasos que le ayudarán a pasar de la reacción a la respuesta. </a:t>
            </a:r>
            <a:br>
              <a:rPr lang="es-ES"/>
            </a:br>
            <a:br>
              <a:rPr lang="es-ES"/>
            </a:br>
            <a:endParaRPr lang="es-ES"/>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29</a:t>
            </a:fld>
            <a:endParaRPr lang="en-US"/>
          </a:p>
        </p:txBody>
      </p:sp>
      <p:sp>
        <p:nvSpPr>
          <p:cNvPr id="7" name="Slide Image Placeholder 6">
            <a:extLst>
              <a:ext uri="{FF2B5EF4-FFF2-40B4-BE49-F238E27FC236}">
                <a16:creationId xmlns:a16="http://schemas.microsoft.com/office/drawing/2014/main" id="{AE035D99-F606-2E7D-62FA-792B5CDA3255}"/>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830351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Este plan de estudios fue creado por American Farmland Trust con mucha ayuda de un equipo educativo nacional de asesores y un grupo de expertos en la materia. </a:t>
            </a:r>
          </a:p>
          <a:p>
            <a:endParaRPr lang="en-US" dirty="0"/>
          </a:p>
          <a:p>
            <a:r>
              <a:rPr lang="es-ES"/>
              <a:t>Fue posible gracias a una subvención del Premio del Programa de Desarrollo de Agricultores y Ganaderos Principiantes del USDA #2020 - 49400 - 3325 con el apoyo adicional de Farm Credit y los miembros de la AFT (Advanced Food Technology).</a:t>
            </a:r>
          </a:p>
          <a:p>
            <a:endParaRPr lang="en-US" dirty="0"/>
          </a:p>
          <a:p>
            <a:pPr lvl="0"/>
            <a:r>
              <a:rPr lang="es-ES"/>
              <a:t>El contenido de este módulo también se creó con un amplio aporte de Claudia Kenney, Codirectora del Programa de Mediación Agrícola del Estado de Nueva York.</a:t>
            </a:r>
          </a:p>
          <a:p>
            <a:endParaRPr lang="en-US" dirty="0"/>
          </a:p>
        </p:txBody>
      </p:sp>
      <p:sp>
        <p:nvSpPr>
          <p:cNvPr id="4" name="Slide Number Placeholder 3"/>
          <p:cNvSpPr>
            <a:spLocks noGrp="1"/>
          </p:cNvSpPr>
          <p:nvPr>
            <p:ph type="sldNum" sz="quarter" idx="5"/>
          </p:nvPr>
        </p:nvSpPr>
        <p:spPr/>
        <p:txBody>
          <a:bodyPr/>
          <a:lstStyle/>
          <a:p>
            <a:pPr lvl="0"/>
            <a:fld id="{20F99AC1-5AA4-49A2-8A31-29032D8E4CBF}" type="slidenum">
              <a:rPr lang="en-US" noProof="0"/>
              <a:pPr lvl="0"/>
              <a:t>3</a:t>
            </a:fld>
            <a:endParaRPr lang="en-US" noProof="0"/>
          </a:p>
        </p:txBody>
      </p:sp>
      <p:sp>
        <p:nvSpPr>
          <p:cNvPr id="6" name="Slide Image Placeholder 5">
            <a:extLst>
              <a:ext uri="{FF2B5EF4-FFF2-40B4-BE49-F238E27FC236}">
                <a16:creationId xmlns:a16="http://schemas.microsoft.com/office/drawing/2014/main" id="{6140B33B-C281-2C74-D24C-ABE2E9A4B272}"/>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1199458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He aquí algunos pasos que usted debe recordar y que le ayudarán a pasar de reaccionar a responder. </a:t>
            </a:r>
          </a:p>
          <a:p>
            <a:endParaRPr lang="en-US" dirty="0"/>
          </a:p>
          <a:p>
            <a:r>
              <a:rPr lang="es-ES"/>
              <a:t>1. Empiece por pensar en un momento en el que usted sea reactivo(a). Algo lo(a) dispara y siente que necesita luchar, huir o simplemente se paraliza.</a:t>
            </a:r>
            <a:r>
              <a:rPr lang="es-ES" baseline="0"/>
              <a:t> </a:t>
            </a:r>
            <a:r>
              <a:rPr lang="es-ES"/>
              <a:t>(Tómese un momento para que se imaginen el escenario). </a:t>
            </a:r>
          </a:p>
          <a:p>
            <a:r>
              <a:rPr lang="es-ES"/>
              <a:t>2. Respire lentamente. Piense en hacer esta pausa en el momento de la reacción. </a:t>
            </a:r>
          </a:p>
          <a:p>
            <a:r>
              <a:rPr lang="es-ES"/>
              <a:t>3. Note cualquier sensación física que tenga. ¿Tiene sus puños apretados, los hombros tensos, el estómago revuelto? ¿Qué mensajes no verbales está enviando en este momento? </a:t>
            </a:r>
          </a:p>
          <a:p>
            <a:r>
              <a:rPr lang="es-ES"/>
              <a:t>4. Observe sus sentimientos. ¿Usted está enfadado(a), asustado(a), preocupado(a), alterado(a)? Puede consultar su lista de sentimientos si le resulta útil. </a:t>
            </a:r>
          </a:p>
          <a:p>
            <a:r>
              <a:rPr lang="es-ES"/>
              <a:t>5. Y ahora, basándose en el trabajo que ya usted hizo, conecte sus sentimientos con sus necesidades. ¿Qué anhela en este momento de reacción? </a:t>
            </a:r>
          </a:p>
          <a:p>
            <a:endParaRPr lang="en-US" dirty="0"/>
          </a:p>
          <a:p>
            <a:r>
              <a:rPr lang="es-ES" u="sng"/>
              <a:t>Instrucciones para el(la) capacitador(a):</a:t>
            </a:r>
            <a:r>
              <a:rPr lang="es-ES" u="none"/>
              <a:t> </a:t>
            </a:r>
            <a:r>
              <a:rPr lang="es-ES"/>
              <a:t>Si el tiempo lo permite, dirija una conversación en grupo sobre cómo podría la gente recordar estos pasos en el momento de la reacción. Compruebe cómo se siente la gente después de haber realizado ese ejercicio. </a:t>
            </a:r>
            <a:br>
              <a:rPr lang="es-ES"/>
            </a:br>
            <a:endParaRPr lang="es-ES"/>
          </a:p>
        </p:txBody>
      </p:sp>
      <p:sp>
        <p:nvSpPr>
          <p:cNvPr id="4" name="Slide Image Placeholder 3">
            <a:extLst>
              <a:ext uri="{FF2B5EF4-FFF2-40B4-BE49-F238E27FC236}">
                <a16:creationId xmlns:a16="http://schemas.microsoft.com/office/drawing/2014/main" id="{5961EC29-E535-B289-D510-6BB56C8DAE76}"/>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1771435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Actividad práctica [15 minutos]</a:t>
            </a:r>
          </a:p>
          <a:p>
            <a:endParaRPr lang="en-US" dirty="0"/>
          </a:p>
          <a:p>
            <a:r>
              <a:rPr lang="es-ES"/>
              <a:t>Muy bien. Hemos hablado de muchas cosas aquí.  Empezamos este segmento con conceptos para mantener las relaciones a través de Generar Confianza, Considerar el Punto de Vista de la Otra Persona y luego pasamos mucho tiempo con cómo Comunicarse Efectivamente en una negociación. Hablamos de compartir sus necesidades y sentimientos, de hacer peticiones en lugar de exigencias y de convertir las reacciones en respuestas. Ahora vamos a juntarlo todo para considerar el punto de vista de la otra persona. </a:t>
            </a:r>
          </a:p>
          <a:p>
            <a:endParaRPr lang="en-US" dirty="0"/>
          </a:p>
          <a:p>
            <a:r>
              <a:rPr lang="es-ES"/>
              <a:t>Utilizando la Parte 4 de la Hoja de Trabajo de Comunicarse para Llegar a un Acuerdo, trabaje teniendo en cuenta el punto de vista de la otra persona sobre la situación en la que usted está pensando. </a:t>
            </a:r>
          </a:p>
          <a:p>
            <a:endParaRPr lang="en-US" dirty="0"/>
          </a:p>
          <a:p>
            <a:r>
              <a:rPr lang="es-ES"/>
              <a:t>OPCIÓN del(de</a:t>
            </a:r>
            <a:r>
              <a:rPr lang="es-ES" baseline="0"/>
              <a:t> la) c</a:t>
            </a:r>
            <a:r>
              <a:rPr lang="es-ES"/>
              <a:t>apacitador(a): Agrupe a las personas por parejas o en pequeños grupos o pídales que trabajen por su cuenta y vuelvan en grupo para reflexionar. </a:t>
            </a:r>
          </a:p>
        </p:txBody>
      </p:sp>
      <p:sp>
        <p:nvSpPr>
          <p:cNvPr id="4" name="Slide Number Placeholder 3"/>
          <p:cNvSpPr>
            <a:spLocks noGrp="1"/>
          </p:cNvSpPr>
          <p:nvPr>
            <p:ph type="sldNum" sz="quarter" idx="5"/>
          </p:nvPr>
        </p:nvSpPr>
        <p:spPr/>
        <p:txBody>
          <a:bodyPr/>
          <a:lstStyle/>
          <a:p>
            <a:fld id="{F33232BA-6C0C-4670-90D1-18704CB5AC04}" type="slidenum">
              <a:rPr lang="en-US" smtClean="0"/>
              <a:pPr/>
              <a:t>31</a:t>
            </a:fld>
            <a:endParaRPr lang="en-US"/>
          </a:p>
        </p:txBody>
      </p:sp>
      <p:sp>
        <p:nvSpPr>
          <p:cNvPr id="6" name="Slide Image Placeholder 5">
            <a:extLst>
              <a:ext uri="{FF2B5EF4-FFF2-40B4-BE49-F238E27FC236}">
                <a16:creationId xmlns:a16="http://schemas.microsoft.com/office/drawing/2014/main" id="{3D47063F-D72A-18CB-AB85-2AC3CCEEE2AC}"/>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199085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Esperemos que las habilidades que acabamos de aprender y practicar para llegar a un acuerdo minimicen el estrés. Y sin embargo, dado que las negociaciones surgen de la diferencia de necesidades, estas discusiones pueden ser difíciles y estresantes.  </a:t>
            </a:r>
          </a:p>
          <a:p>
            <a:pPr lvl="0"/>
            <a:endParaRPr lang="en-US" dirty="0"/>
          </a:p>
          <a:p>
            <a:pPr lvl="0"/>
            <a:r>
              <a:rPr lang="es-ES"/>
              <a:t>La transferencia de una explotación agrícola o ganadera y las conversaciones y negociaciones que la sustentan ya son bastante estresantes. Pero también puede encontrarse con otras situaciones difíciles. Entre ellas: Las 5 D: Defunción, Discapacidad, Deuda, Divorcio, Desacuerdo.</a:t>
            </a:r>
          </a:p>
          <a:p>
            <a:endParaRPr lang="en-US" dirty="0"/>
          </a:p>
          <a:p>
            <a:pPr lvl="0"/>
            <a:r>
              <a:rPr lang="es-ES"/>
              <a:t>Aunque hoy nos ocupamos de la gestión del estrés y el mantenimiento de la calma en el contexto de las negociaciones, los conocimientos y las habilidades pueden aplicarse a estas y otras situaciones difíciles a las que pueda enfrentarse. </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32</a:t>
            </a:fld>
            <a:endParaRPr lang="en-US"/>
          </a:p>
        </p:txBody>
      </p:sp>
      <p:sp>
        <p:nvSpPr>
          <p:cNvPr id="6" name="Slide Image Placeholder 5">
            <a:extLst>
              <a:ext uri="{FF2B5EF4-FFF2-40B4-BE49-F238E27FC236}">
                <a16:creationId xmlns:a16="http://schemas.microsoft.com/office/drawing/2014/main" id="{C530F02C-B82F-DEA5-48BB-F5DF72B390BC}"/>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028210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s-ES"/>
              <a:t>Entender qué le ocurre a nuestro cerebro cuando estamos estresados nos ayuda a comprender qué podemos hacer cuando nosotros o alguien con quien nos comunicamos no está de acuerdo o pierde la calma. </a:t>
            </a:r>
          </a:p>
          <a:p>
            <a:pPr lvl="0"/>
            <a:endParaRPr lang="en-US" dirty="0"/>
          </a:p>
          <a:p>
            <a:pPr lvl="0"/>
            <a:r>
              <a:rPr lang="es-ES"/>
              <a:t>Cuando estamos estresados no podemos acceder a la parte de nuestro cerebro que rige la lógica y el razonamiento. Limita nuestra percepción, limitando nuestra capacidad de asimilar y absorber nueva información. </a:t>
            </a:r>
          </a:p>
          <a:p>
            <a:pPr lvl="0"/>
            <a:endParaRPr lang="en-US" dirty="0"/>
          </a:p>
          <a:p>
            <a:pPr lvl="0"/>
            <a:r>
              <a:rPr lang="es-ES"/>
              <a:t>Podemos mirar hacia adentro y echar las culpas hacia fuera, limitando nuestra capacidad de ser empáticos y ver una situación desde el punto de vista del(de la) otro(a).</a:t>
            </a:r>
          </a:p>
          <a:p>
            <a:pPr lvl="0"/>
            <a:r>
              <a:rPr lang="es-ES"/>
              <a:t>También puede limitar nuestra capacidad para comunicarnos eficazmente.</a:t>
            </a:r>
          </a:p>
          <a:p>
            <a:pPr lvl="0"/>
            <a:endParaRPr lang="en-US" dirty="0"/>
          </a:p>
          <a:p>
            <a:pPr lvl="0"/>
            <a:r>
              <a:rPr lang="es-ES"/>
              <a:t>Al igual que en una situación en la que pensamos con nuestro ejercicio de reaccionar y responder, los cerebros en estrés pueden remitir a una reacción de lucha, huida o paralización. </a:t>
            </a:r>
          </a:p>
          <a:p>
            <a:pPr lvl="0"/>
            <a:endParaRPr lang="en-US" dirty="0"/>
          </a:p>
          <a:p>
            <a:pPr lvl="0"/>
            <a:r>
              <a:rPr lang="es-ES"/>
              <a:t>En conjunto, el estrés de su cerebro puede provocar comportamientos que acaben con la confianza. </a:t>
            </a:r>
          </a:p>
          <a:p>
            <a:pPr lvl="0"/>
            <a:endParaRPr lang="en-US" dirty="0"/>
          </a:p>
          <a:p>
            <a:pPr lvl="0"/>
            <a:endParaRPr lang="en-US" dirty="0"/>
          </a:p>
          <a:p>
            <a:pPr lvl="0"/>
            <a:endParaRPr lang="en-US" dirty="0"/>
          </a:p>
          <a:p>
            <a:pPr lvl="0"/>
            <a:endParaRPr lang="en-US" dirty="0"/>
          </a:p>
          <a:p>
            <a:pPr lvl="0"/>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33</a:t>
            </a:fld>
            <a:endParaRPr lang="en-US"/>
          </a:p>
        </p:txBody>
      </p:sp>
      <p:sp>
        <p:nvSpPr>
          <p:cNvPr id="10" name="Slide Image Placeholder 9">
            <a:extLst>
              <a:ext uri="{FF2B5EF4-FFF2-40B4-BE49-F238E27FC236}">
                <a16:creationId xmlns:a16="http://schemas.microsoft.com/office/drawing/2014/main" id="{5688BF11-0A84-C6E8-3151-1357572C470E}"/>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5921716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u="sng"/>
              <a:t>Instrucciones para el(la) capacitador(a):</a:t>
            </a:r>
            <a:r>
              <a:rPr lang="es-ES" u="none"/>
              <a:t> </a:t>
            </a:r>
            <a:r>
              <a:rPr lang="es-ES"/>
              <a:t>Reparta o consulte la Hoja de Trabajo de Cómo Abordar Conversaciones Estresantes. Los participantes pueden seguirlo(a) en esto. </a:t>
            </a:r>
          </a:p>
          <a:p>
            <a:endParaRPr lang="en-US" dirty="0"/>
          </a:p>
          <a:p>
            <a:r>
              <a:rPr lang="es-ES"/>
              <a:t>En una conversación de negociación, controlar el estrés puede ayudarle a conservar su papel decisorio. Usted puede utilizar las técnicas que ya aprendió para llegar a un acuerdo para gestionar el estrés en la negociación. También puede recordar estos pasos para salir del estado de alarma.  </a:t>
            </a:r>
          </a:p>
          <a:p>
            <a:endParaRPr lang="en-US" dirty="0"/>
          </a:p>
          <a:p>
            <a:r>
              <a:rPr lang="es-ES"/>
              <a:t>Estas son algunas técnicas básicas que podemos utilizar cuando nos encontramos en estado de alarma o cuando trabajamos con alguien que se encuentra en estado de alarma. </a:t>
            </a:r>
          </a:p>
          <a:p>
            <a:r>
              <a:rPr lang="es-ES"/>
              <a:t>Practicar estas técnicas antes de estar estresado(a) le ayudará a prepararse para conversaciones y negociaciones difíciles. </a:t>
            </a:r>
          </a:p>
          <a:p>
            <a:endParaRPr lang="en-US" dirty="0"/>
          </a:p>
          <a:p>
            <a:pPr lvl="0"/>
            <a:r>
              <a:rPr lang="es-ES"/>
              <a:t>Nombre los sentimientos, las necesidades, las sensaciones físicas y las emociones. Esto debería sonarle conocido. Tiene una larga lista de sentimientos para elegir. También practicamos nombrar las sensaciones físicas como parte del paso de reaccionar a responder. Pasar de reaccionar a responder por sí solo puede ser una herramienta de gestión del estrés, pero estos son algunos otros trucos. </a:t>
            </a:r>
          </a:p>
          <a:p>
            <a:r>
              <a:rPr lang="es-ES"/>
              <a:t>Distráigase. Tómese un descanso. Está bien hacer una pausa. A veces es necesario alejarse un momento para tranquilizarse y alcanzar el objetivo a largo plazo. </a:t>
            </a:r>
          </a:p>
          <a:p>
            <a:r>
              <a:rPr lang="es-ES"/>
              <a:t>Esté con alguien que le entienda. Esto puede requerir apoyo externo, profesional o de un(a) amigo(a) de confianza. </a:t>
            </a:r>
          </a:p>
          <a:p>
            <a:pPr lvl="0"/>
            <a:r>
              <a:rPr lang="es-ES"/>
              <a:t>Reencuadre el panorama general.</a:t>
            </a:r>
            <a:r>
              <a:rPr lang="es-ES" baseline="0"/>
              <a:t> L</a:t>
            </a:r>
            <a:r>
              <a:rPr lang="es-ES"/>
              <a:t>os detalles que podrían ser puntos de tensión pueden parecer menos pesados si se consideran en un contexto más amplio. Intente cambiar para ver un contexto más amplio: Una carrera en lugar de un trabajo, la salud en general, el impacto en la familia o los amigos y no sólo en usted mismo(a) o en la otra persona.</a:t>
            </a:r>
          </a:p>
          <a:p>
            <a:endParaRPr lang="en-US" dirty="0"/>
          </a:p>
          <a:p>
            <a:r>
              <a:rPr lang="es-ES"/>
              <a:t>Hablemos de cada uno de ellos con un poco más de detalle. </a:t>
            </a:r>
          </a:p>
          <a:p>
            <a:endParaRPr lang="en-US" dirty="0"/>
          </a:p>
          <a:p>
            <a:pPr lvl="0"/>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34</a:t>
            </a:fld>
            <a:endParaRPr lang="en-US"/>
          </a:p>
        </p:txBody>
      </p:sp>
      <p:sp>
        <p:nvSpPr>
          <p:cNvPr id="10" name="Slide Image Placeholder 9">
            <a:extLst>
              <a:ext uri="{FF2B5EF4-FFF2-40B4-BE49-F238E27FC236}">
                <a16:creationId xmlns:a16="http://schemas.microsoft.com/office/drawing/2014/main" id="{CA5A9567-6482-C7C2-1122-69AD6B3928C0}"/>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55350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Esta diapositiva debería resultarle conocida hoy.  Además de ser una técnica de comunicación eficaz, nombrar lo que a usted le ocurre internamente (sus sentimientos, sus sensaciones físicas, sus emociones) puede ayudarle a pasar por un momento estresante. </a:t>
            </a:r>
          </a:p>
          <a:p>
            <a:endParaRPr lang="en-US" dirty="0"/>
          </a:p>
          <a:p>
            <a:r>
              <a:rPr lang="es-ES"/>
              <a:t>Puede continuar en la Hoja de Trabajo de Cómo Abordar Conversaciones Estresantes. En cuanto a la primera pregunta, tómese un momento para pensar en la situación de su transferencia que le esté causando estrés. Puede escribirlo si quiere. </a:t>
            </a:r>
          </a:p>
          <a:p>
            <a:endParaRPr lang="en-US" dirty="0"/>
          </a:p>
          <a:p>
            <a:r>
              <a:rPr lang="es-ES" u="sng"/>
              <a:t>Instrucciones para el(la) capacitador(a):</a:t>
            </a:r>
            <a:r>
              <a:rPr lang="es-ES" u="none"/>
              <a:t> </a:t>
            </a:r>
            <a:r>
              <a:rPr lang="es-ES"/>
              <a:t>Haga una pausa mientras se imaginan su situación. </a:t>
            </a:r>
          </a:p>
          <a:p>
            <a:endParaRPr lang="en-US" dirty="0"/>
          </a:p>
          <a:p>
            <a:r>
              <a:rPr lang="es-ES"/>
              <a:t>Ahora tómese un momento para pensar o escribir cómo se siente física y emocionalmente. </a:t>
            </a:r>
          </a:p>
          <a:p>
            <a:r>
              <a:rPr lang="es-ES"/>
              <a:t>¿Alguien se sentiría cómodo compartiendo algo sobre cómo se siente? Sin presiones. </a:t>
            </a:r>
          </a:p>
        </p:txBody>
      </p:sp>
      <p:sp>
        <p:nvSpPr>
          <p:cNvPr id="4" name="Slide Number Placeholder 3"/>
          <p:cNvSpPr>
            <a:spLocks noGrp="1"/>
          </p:cNvSpPr>
          <p:nvPr>
            <p:ph type="sldNum" sz="quarter" idx="5"/>
          </p:nvPr>
        </p:nvSpPr>
        <p:spPr/>
        <p:txBody>
          <a:bodyPr/>
          <a:lstStyle/>
          <a:p>
            <a:fld id="{66CC627B-5378-4ED6-A4E9-20C60AB2BC87}" type="slidenum">
              <a:rPr lang="en-US"/>
              <a:pPr/>
              <a:t>35</a:t>
            </a:fld>
            <a:endParaRPr lang="en-US"/>
          </a:p>
        </p:txBody>
      </p:sp>
      <p:sp>
        <p:nvSpPr>
          <p:cNvPr id="6" name="Slide Image Placeholder 5">
            <a:extLst>
              <a:ext uri="{FF2B5EF4-FFF2-40B4-BE49-F238E27FC236}">
                <a16:creationId xmlns:a16="http://schemas.microsoft.com/office/drawing/2014/main" id="{81635A2F-6C94-73C7-96A7-1FC4EB75A757}"/>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633829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s-ES" u="sng"/>
              <a:t>Instrucciones para el(la) capacitador(a)</a:t>
            </a:r>
            <a:r>
              <a:rPr lang="es-ES"/>
              <a:t>: Dirija una discusión sobre formas de distraerse o alejarse de una situación estresante. Los participantes pueden utilizar la hoja de trabajo para anotar ideas o compartirlas con el grupo. </a:t>
            </a:r>
          </a:p>
          <a:p>
            <a:pPr lvl="0"/>
            <a:endParaRPr lang="en-US" dirty="0"/>
          </a:p>
          <a:p>
            <a:pPr lvl="0"/>
            <a:r>
              <a:rPr lang="es-ES"/>
              <a:t>Usted puede anotar sus ideas sobre la segunda pregunta en su hoja de trabajo. Compartir con el grupo será bienvenido pero no necesario. </a:t>
            </a:r>
          </a:p>
          <a:p>
            <a:pPr lvl="0"/>
            <a:endParaRPr lang="en-US" dirty="0"/>
          </a:p>
          <a:p>
            <a:pPr lvl="0"/>
            <a:r>
              <a:rPr lang="es-ES"/>
              <a:t>¿En qué momento hay que tomarse un descanso o alejarse?  </a:t>
            </a:r>
          </a:p>
          <a:p>
            <a:pPr lvl="0"/>
            <a:endParaRPr lang="en-US" dirty="0"/>
          </a:p>
          <a:p>
            <a:pPr lvl="0"/>
            <a:r>
              <a:rPr lang="es-ES"/>
              <a:t>Pensando en el mismo escenario: imaginar cómo se tomaría un descanso. O alejarse. </a:t>
            </a:r>
            <a:br>
              <a:rPr lang="es-ES"/>
            </a:br>
            <a:r>
              <a:rPr lang="es-ES"/>
              <a:t>¿Cómo pediría o sugeriría usted un descanso de forma que se mantenga abierta la conversación? ¿Podríamos utilizar lo aprendido en una comunicación eficaz? Piense en su situación y en cómo le gustaría sugerir una pausa si las cosas se calientan. </a:t>
            </a:r>
          </a:p>
          <a:p>
            <a:pPr lvl="0"/>
            <a:endParaRPr lang="en-US" dirty="0"/>
          </a:p>
          <a:p>
            <a:pPr lvl="0"/>
            <a:r>
              <a:rPr lang="es-ES"/>
              <a:t>¿Con qué podría distraerse o qué haría para centrar su mente en otra cosa? </a:t>
            </a:r>
          </a:p>
          <a:p>
            <a:pPr lvl="0"/>
            <a:endParaRPr lang="en-US" dirty="0"/>
          </a:p>
          <a:p>
            <a:pPr lvl="0"/>
            <a:r>
              <a:rPr lang="es-ES"/>
              <a:t>Algunas ideas: </a:t>
            </a:r>
          </a:p>
          <a:p>
            <a:pPr lvl="0"/>
            <a:r>
              <a:rPr lang="es-ES"/>
              <a:t>Dar un paseo</a:t>
            </a:r>
          </a:p>
          <a:p>
            <a:pPr lvl="0"/>
            <a:r>
              <a:rPr lang="es-ES"/>
              <a:t>Aficiones</a:t>
            </a:r>
          </a:p>
          <a:p>
            <a:pPr lvl="0"/>
            <a:r>
              <a:rPr lang="es-ES"/>
              <a:t>Amigos</a:t>
            </a:r>
          </a:p>
          <a:p>
            <a:pPr lvl="0"/>
            <a:r>
              <a:rPr lang="es-ES"/>
              <a:t>Lectura</a:t>
            </a:r>
          </a:p>
          <a:p>
            <a:pPr lvl="0"/>
            <a:endParaRPr lang="en-US" dirty="0"/>
          </a:p>
          <a:p>
            <a:pPr lvl="0"/>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36</a:t>
            </a:fld>
            <a:endParaRPr lang="en-US"/>
          </a:p>
        </p:txBody>
      </p:sp>
      <p:sp>
        <p:nvSpPr>
          <p:cNvPr id="7" name="Slide Image Placeholder 6">
            <a:extLst>
              <a:ext uri="{FF2B5EF4-FFF2-40B4-BE49-F238E27FC236}">
                <a16:creationId xmlns:a16="http://schemas.microsoft.com/office/drawing/2014/main" id="{E02772D2-C57B-5553-2EF3-4F3F90652A97}"/>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94123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Como en cualquier etapa del proceso de transferencia de explotaciones, es importante identificar un equipo y apoyarse en sus miembros en el momento oportuno. En un proceso de negociación, puede ser útil trabajar con un(a) mediador(a), un(a) profesional capacitado(a) para trabajar en situaciones de tensión como aliado neutral. Los mediadores buscan soluciones justas para todas las partes. </a:t>
            </a:r>
          </a:p>
          <a:p>
            <a:endParaRPr lang="en-US" dirty="0"/>
          </a:p>
          <a:p>
            <a:r>
              <a:rPr lang="es-ES"/>
              <a:t>Puede encontrar una lista de mediadores agrícolas capacitados en la Lista de Recursos de los Estudiantes. Asegúrese de tener en cuenta las siguientes cualidades. Querrá asegurarse de encontrar:</a:t>
            </a:r>
          </a:p>
          <a:p>
            <a:r>
              <a:rPr lang="es-ES"/>
              <a:t>Alguien íntegro(a) y sensible.</a:t>
            </a:r>
          </a:p>
          <a:p>
            <a:r>
              <a:rPr lang="es-ES"/>
              <a:t>Que escuche bien. </a:t>
            </a:r>
          </a:p>
          <a:p>
            <a:r>
              <a:rPr lang="es-ES"/>
              <a:t>Que tenga grandes dotes de comunicación.</a:t>
            </a:r>
          </a:p>
          <a:p>
            <a:r>
              <a:rPr lang="es-ES"/>
              <a:t>Que pueda definir y clarificar los problemas.</a:t>
            </a:r>
          </a:p>
          <a:p>
            <a:endParaRPr lang="en-US" dirty="0"/>
          </a:p>
          <a:p>
            <a:r>
              <a:rPr lang="es-ES"/>
              <a:t>Tenga en cuenta que puede que no necesite un(a) mediador(a) y que necesite a alguien ajeno(a) a la situación como red de apoyo. </a:t>
            </a:r>
          </a:p>
          <a:p>
            <a:endParaRPr lang="en-US" dirty="0"/>
          </a:p>
          <a:p>
            <a:r>
              <a:rPr lang="es-ES" u="sng"/>
              <a:t>Instrucciones para el(la) capacitador(a): </a:t>
            </a:r>
            <a:r>
              <a:rPr lang="es-ES"/>
              <a:t>Si el tiempo lo permite, dirija una discusión en grupo sobre dónde la gente encuentra apoyo. Proporcione a los participantes la Lista de Recursos de los Estudiantes y anime al grupo a compartir ideas.  Pueden mencionar sus ideas en la Hoja de Trabajo de Cómo Abordar Conversaciones Estresantes (pregunta 3). </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37</a:t>
            </a:fld>
            <a:endParaRPr lang="en-US"/>
          </a:p>
        </p:txBody>
      </p:sp>
      <p:sp>
        <p:nvSpPr>
          <p:cNvPr id="6" name="Slide Image Placeholder 5">
            <a:extLst>
              <a:ext uri="{FF2B5EF4-FFF2-40B4-BE49-F238E27FC236}">
                <a16:creationId xmlns:a16="http://schemas.microsoft.com/office/drawing/2014/main" id="{2B481468-40F7-2EF3-C758-A79F0559128A}"/>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1588595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s-ES" u="sng"/>
              <a:t>Instrucciones para el(la) capacitador(a):</a:t>
            </a:r>
            <a:r>
              <a:rPr lang="es-ES" u="none"/>
              <a:t> </a:t>
            </a:r>
            <a:r>
              <a:rPr lang="es-ES"/>
              <a:t>Pida a los participantes que sigan pensando en el mismo escenario. Ahora pídales que intenten alejar esa imagen. Pueden añadir algunas ideas en la Hoja de Trabajo de Cómo Abordar Conversaciones Estresantes (pregunta 4). </a:t>
            </a:r>
          </a:p>
          <a:p>
            <a:endParaRPr lang="en-US" dirty="0"/>
          </a:p>
          <a:p>
            <a:pPr lvl="0"/>
            <a:r>
              <a:rPr lang="es-ES"/>
              <a:t>Los detalles que pueden ser motivo de tensión pueden parecer menos pesados si se consideran en un contexto más amplio. Intente cambiar para ver un contexto más amplio: una carrera en lugar de un trabajo, la salud en general, el impacto en la familia o los amigos y no sólo en usted mismo(a) o en la otra persona.</a:t>
            </a:r>
          </a:p>
          <a:p>
            <a:endParaRPr lang="en-US" dirty="0"/>
          </a:p>
          <a:p>
            <a:r>
              <a:rPr lang="es-ES"/>
              <a:t>Remítase al momento en que identificó originalmente aquello por lo que estaba negociando: esto comenzó con la revisión de sus valores, sus visiones, sus objetivos y necesidades. En situaciones de estrés, cuando nuestro cerebro limitó su percepción, podemos olvidarnos de alejarnos y ver el panorama general. Salga de la mentalidad de escasez. Entre un resultado ideal y uno aceptable hay muchas posibilidades que son fáciles de perder de vista cuando se elevan las tensiones. </a:t>
            </a:r>
          </a:p>
          <a:p>
            <a:endParaRPr lang="en-US" dirty="0"/>
          </a:p>
          <a:p>
            <a:r>
              <a:rPr lang="es-ES"/>
              <a:t>Usted puede anotar sus ideas en sus hojas de trabajo. </a:t>
            </a:r>
          </a:p>
          <a:p>
            <a:r>
              <a:rPr lang="es-ES"/>
              <a:t>Si alguien tiene ganas de compartir, bienvenido sea. </a:t>
            </a:r>
          </a:p>
          <a:p>
            <a:endParaRPr lang="en-US" u="sng" dirty="0"/>
          </a:p>
          <a:p>
            <a:r>
              <a:rPr lang="es-ES" u="sng"/>
              <a:t>Instrucciones para el(la) capacitador(a):</a:t>
            </a:r>
            <a:r>
              <a:rPr lang="es-ES" u="none"/>
              <a:t> </a:t>
            </a:r>
            <a:r>
              <a:rPr lang="es-ES"/>
              <a:t>Puede aportar escenarios o sugerir ideas.  Anime a los participantes a revisar su visión, sus valores y sus objetivos del Módulo 1.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38</a:t>
            </a:fld>
            <a:endParaRPr lang="en-US"/>
          </a:p>
        </p:txBody>
      </p:sp>
      <p:sp>
        <p:nvSpPr>
          <p:cNvPr id="10" name="Slide Image Placeholder 9">
            <a:extLst>
              <a:ext uri="{FF2B5EF4-FFF2-40B4-BE49-F238E27FC236}">
                <a16:creationId xmlns:a16="http://schemas.microsoft.com/office/drawing/2014/main" id="{E0183006-3FCC-9B71-7FA9-7742BC445991}"/>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944582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u="sng"/>
              <a:t>Instrucciones para el(la) capacitador(a):</a:t>
            </a:r>
          </a:p>
          <a:p>
            <a:r>
              <a:rPr lang="es-ES"/>
              <a:t>Durante 10 minutos, deje que los participantes trabajen solos o con un(a) compañero(a) en la Parte 2 de la hoja de trabajo.  Esta sección se centra en cómo ajustar los planes y cómo superar las conversaciones estresantes.  Si el tiempo lo permite, puede pedir que reflexionen en grupo después de haber trabajado esta sección. </a:t>
            </a:r>
          </a:p>
          <a:p>
            <a:endParaRPr lang="en-US" dirty="0"/>
          </a:p>
          <a:p>
            <a:endParaRPr lang="en-US" dirty="0"/>
          </a:p>
          <a:p>
            <a:r>
              <a:rPr lang="es-ES"/>
              <a:t>Hemos estado pensando en una conversación estresante y en formas de reducir el estrés o salir del estado de alarma. Siguiendo con el replanteamiento del panorama general, dediquemos unos 10 minutos a trabajar en la Parte 2 de la Hoja de Trabajo de Cómo Abordar Conversaciones Estresantes. Si lo prefiere, puede trabajar solo(a), en pareja o en grupo.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39</a:t>
            </a:fld>
            <a:endParaRPr lang="en-US"/>
          </a:p>
        </p:txBody>
      </p:sp>
      <p:sp>
        <p:nvSpPr>
          <p:cNvPr id="6" name="Slide Image Placeholder 5">
            <a:extLst>
              <a:ext uri="{FF2B5EF4-FFF2-40B4-BE49-F238E27FC236}">
                <a16:creationId xmlns:a16="http://schemas.microsoft.com/office/drawing/2014/main" id="{5519B40D-4A1F-3652-B52A-815D73ADBA56}"/>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737544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En el módulo 4 aprendimos a adaptar nuestra historia y practicamos técnicas de comunicación eficaces para conseguir apoyo para nuestros objetivos de transferencia de explotaciones agrícolas o ganaderas. En algunos casos, este tipo de comunicación persuasiva, el cual involucra compartir y escuchar activamente, puede ayudarle a alcanzar sus objetivos. En otros casos, es posible que no esté de acuerdo con alguna de las personas involucradas en la transferencia y que necesite habilidades adicionales para preparar y llevar a cabo las negociaciones.</a:t>
            </a:r>
          </a:p>
          <a:p>
            <a:endParaRPr lang="en-US" dirty="0"/>
          </a:p>
          <a:p>
            <a:r>
              <a:rPr lang="es-ES"/>
              <a:t>Hoy vamos a adquirir los conocimientos y habilidades necesarios para apoyar una negociación en la que todos salgan ganando:</a:t>
            </a:r>
          </a:p>
          <a:p>
            <a:r>
              <a:rPr lang="es-ES"/>
              <a:t>Saber quién está involucrado(a) y qué necesita de una negociación.</a:t>
            </a:r>
          </a:p>
          <a:p>
            <a:r>
              <a:rPr lang="es-ES"/>
              <a:t>Prepararse para apoyar su posición.</a:t>
            </a:r>
          </a:p>
          <a:p>
            <a:pPr lvl="0"/>
            <a:r>
              <a:rPr lang="es-ES"/>
              <a:t>Identificar los comportamientos que generan confianza.  </a:t>
            </a:r>
          </a:p>
          <a:p>
            <a:r>
              <a:rPr lang="es-ES"/>
              <a:t>Aprovechar los conocimientos adquiridos sobre comunicación eficaz y persuasiva para practicar las habilidades específicas de la negociación.</a:t>
            </a:r>
          </a:p>
          <a:p>
            <a:r>
              <a:rPr lang="es-ES"/>
              <a:t>Mantener la calma en las negociaciones gestionando el estrés.</a:t>
            </a:r>
          </a:p>
          <a:p>
            <a:endParaRPr lang="en-US" dirty="0"/>
          </a:p>
          <a:p>
            <a:r>
              <a:rPr lang="es-ES"/>
              <a:t>De esto hablaremos hoy. Puede verlos en los planes de aprendizaje de sus estudiantes. </a:t>
            </a:r>
          </a:p>
        </p:txBody>
      </p:sp>
      <p:sp>
        <p:nvSpPr>
          <p:cNvPr id="4" name="Slide Number Placeholder 3"/>
          <p:cNvSpPr>
            <a:spLocks noGrp="1"/>
          </p:cNvSpPr>
          <p:nvPr>
            <p:ph type="sldNum" sz="quarter" idx="5"/>
          </p:nvPr>
        </p:nvSpPr>
        <p:spPr/>
        <p:txBody>
          <a:bodyPr/>
          <a:lstStyle/>
          <a:p>
            <a:fld id="{20F99AC1-5AA4-49A2-8A31-29032D8E4CBF}" type="slidenum">
              <a:rPr lang="en-US"/>
              <a:pPr/>
              <a:t>4</a:t>
            </a:fld>
            <a:endParaRPr lang="en-US"/>
          </a:p>
        </p:txBody>
      </p:sp>
      <p:sp>
        <p:nvSpPr>
          <p:cNvPr id="6" name="Slide Image Placeholder 5">
            <a:extLst>
              <a:ext uri="{FF2B5EF4-FFF2-40B4-BE49-F238E27FC236}">
                <a16:creationId xmlns:a16="http://schemas.microsoft.com/office/drawing/2014/main" id="{74B629BF-17FE-4CC0-A5D6-B431A0DFACF5}"/>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912917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Cubrimos muchas cosas hoy y durante el resto de este curso. Una vez más: son técnicas que necesitan práctica para ser más eficaces. </a:t>
            </a:r>
          </a:p>
        </p:txBody>
      </p:sp>
      <p:sp>
        <p:nvSpPr>
          <p:cNvPr id="4" name="Slide Number Placeholder 3"/>
          <p:cNvSpPr>
            <a:spLocks noGrp="1"/>
          </p:cNvSpPr>
          <p:nvPr>
            <p:ph type="sldNum" sz="quarter" idx="5"/>
          </p:nvPr>
        </p:nvSpPr>
        <p:spPr/>
        <p:txBody>
          <a:bodyPr/>
          <a:lstStyle/>
          <a:p>
            <a:fld id="{F33232BA-6C0C-4670-90D1-18704CB5AC04}" type="slidenum">
              <a:rPr lang="en-US"/>
              <a:pPr/>
              <a:t>40</a:t>
            </a:fld>
            <a:endParaRPr lang="en-US"/>
          </a:p>
        </p:txBody>
      </p:sp>
      <p:sp>
        <p:nvSpPr>
          <p:cNvPr id="6" name="Slide Image Placeholder 5">
            <a:extLst>
              <a:ext uri="{FF2B5EF4-FFF2-40B4-BE49-F238E27FC236}">
                <a16:creationId xmlns:a16="http://schemas.microsoft.com/office/drawing/2014/main" id="{BF6EE7BA-9BE0-DA85-1CEF-8BAE76A397C7}"/>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606532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s-ES" u="sng"/>
              <a:t>Instrucciones para el(la) capacitador(a):</a:t>
            </a:r>
            <a:r>
              <a:rPr lang="es-ES" u="none"/>
              <a:t> </a:t>
            </a:r>
            <a:r>
              <a:rPr lang="es-ES"/>
              <a:t>Reúna al grupo para una breve discusión final.  Centrar la conversación en ¿Y ahora qué?  </a:t>
            </a:r>
          </a:p>
          <a:p>
            <a:pPr lvl="0"/>
            <a:endParaRPr lang="en-US" dirty="0"/>
          </a:p>
          <a:p>
            <a:pPr lvl="0"/>
            <a:r>
              <a:rPr lang="es-ES"/>
              <a:t>Los siguientes pasos serán diferentes para cada persona. </a:t>
            </a:r>
          </a:p>
          <a:p>
            <a:pPr lvl="0"/>
            <a:endParaRPr lang="en-US" dirty="0"/>
          </a:p>
          <a:p>
            <a:pPr lvl="0"/>
            <a:r>
              <a:rPr lang="es-ES"/>
              <a:t>¿Cómo sería para usted una negociación exitosa y cuáles son los próximos pasos para conseguirla? </a:t>
            </a:r>
          </a:p>
          <a:p>
            <a:pPr lvl="0"/>
            <a:r>
              <a:rPr lang="es-ES"/>
              <a:t>Vuelva a la Hoja de Trabajo de Prepararse para Negociar. La página 5 contiene un calendario en el que usted puede anotar algunas ideas. También hay una lista de verificación básica que le ayudará a prepararse para los siguientes pasos. </a:t>
            </a:r>
          </a:p>
          <a:p>
            <a:pPr lvl="0"/>
            <a:endParaRPr lang="en-US" dirty="0"/>
          </a:p>
          <a:p>
            <a:pPr lvl="0"/>
            <a:r>
              <a:rPr lang="es-ES"/>
              <a:t>¿Alguien quiere compartir los próximos pasos en los que está pensando? ¿O responder a alguna de las preguntas de la diapositiva? </a:t>
            </a:r>
          </a:p>
          <a:p>
            <a:pPr lvl="0"/>
            <a:endParaRPr lang="en-US" dirty="0"/>
          </a:p>
          <a:p>
            <a:pPr lvl="0"/>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41</a:t>
            </a:fld>
            <a:endParaRPr lang="en-US"/>
          </a:p>
        </p:txBody>
      </p:sp>
      <p:sp>
        <p:nvSpPr>
          <p:cNvPr id="7" name="Slide Image Placeholder 6">
            <a:extLst>
              <a:ext uri="{FF2B5EF4-FFF2-40B4-BE49-F238E27FC236}">
                <a16:creationId xmlns:a16="http://schemas.microsoft.com/office/drawing/2014/main" id="{BA0D0B75-A55C-471C-BDEA-EEA02C107146}"/>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8999858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6145F6E3-A983-4E35-88C2-65DC0F2E4105}" type="slidenum">
              <a:rPr lang="en-US"/>
              <a:pPr/>
              <a:t>42</a:t>
            </a:fld>
            <a:endParaRPr lang="en-US"/>
          </a:p>
        </p:txBody>
      </p:sp>
      <p:sp>
        <p:nvSpPr>
          <p:cNvPr id="7" name="Notes Placeholder 6">
            <a:extLst>
              <a:ext uri="{FF2B5EF4-FFF2-40B4-BE49-F238E27FC236}">
                <a16:creationId xmlns:a16="http://schemas.microsoft.com/office/drawing/2014/main" id="{0C9920DB-DE5A-EB95-A357-AFB957F10DBA}"/>
              </a:ext>
            </a:extLst>
          </p:cNvPr>
          <p:cNvSpPr>
            <a:spLocks noGrp="1"/>
          </p:cNvSpPr>
          <p:nvPr>
            <p:ph type="body" idx="1"/>
          </p:nvPr>
        </p:nvSpPr>
        <p:spPr/>
        <p:txBody>
          <a:bodyPr/>
          <a:lstStyle/>
          <a:p>
            <a:r>
              <a:rPr lang="es-ES"/>
              <a:t>Quizá desee terminar o volver a algunas de las hojas de trabajo en las que trabajamos hoy. No lo tratamos en la sesión, pero en la Hoja de Trabajo de Cómo Abordar Conversaciones Estresantes hay una sugerencia para redactar una carta que le ayudará a desahogarse de los sentimientos estresantes. </a:t>
            </a:r>
          </a:p>
          <a:p>
            <a:endParaRPr lang="en-US" dirty="0"/>
          </a:p>
          <a:p>
            <a:r>
              <a:rPr lang="es-ES"/>
              <a:t>Otra buena práctica después de este taller es revisar su visión, sus valores y sus objetivos que se tratan en el Módulo 1. Practique compartirlos con un(a) compañero(a) o practique compartirlos con alguien implicado en la transferencia. </a:t>
            </a:r>
          </a:p>
          <a:p>
            <a:endParaRPr lang="en-US" dirty="0"/>
          </a:p>
          <a:p>
            <a:r>
              <a:rPr lang="es-ES"/>
              <a:t>Lo más importante es que usted intente dar un paso hacia su resultado ideal o incluso aceptable. </a:t>
            </a:r>
          </a:p>
          <a:p>
            <a:endParaRPr lang="en-US" dirty="0"/>
          </a:p>
          <a:p>
            <a:endParaRPr lang="en-US" dirty="0"/>
          </a:p>
        </p:txBody>
      </p:sp>
      <p:sp>
        <p:nvSpPr>
          <p:cNvPr id="5" name="Slide Image Placeholder 4">
            <a:extLst>
              <a:ext uri="{FF2B5EF4-FFF2-40B4-BE49-F238E27FC236}">
                <a16:creationId xmlns:a16="http://schemas.microsoft.com/office/drawing/2014/main" id="{B9DF54AA-AA90-BD3A-8DC7-E1F7874D16BA}"/>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614917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s-ES"/>
              <a:t>Como recordatorio, hay una serie de pasos en el proceso de transferencia de una explotación agrícola o ganadera. Lo dividimos en 10 pasos. Es probable que siga la mayoría de ellos, si no todos, pero no es un proceso lineal, por lo que, si bien cierto orden tiene sentido, es probable que descubra que avanza y retrocede varias veces antes de terminar.</a:t>
            </a:r>
          </a:p>
          <a:p>
            <a:endParaRPr lang="en-US" dirty="0"/>
          </a:p>
          <a:p>
            <a:r>
              <a:rPr lang="es-ES"/>
              <a:t>Todavía puede haber pasos entre Negociar y Recabar Documentos.  Puede que tenga que negociar varias veces antes de llegar a un resultado aceptable. Puede que desee volver a cualquiera de los pasos anteriores para perfeccionar, adaptar o clarificar. Pero si usted está en el paso de negociar, está cerca.  No pierda de vista su visión y sus valores y siga fijándose objetivos. Establezca una red de apoyo que le ayude a cruzar la línea de meta. </a:t>
            </a:r>
          </a:p>
          <a:p>
            <a:endParaRPr lang="en-US" dirty="0"/>
          </a:p>
          <a:p>
            <a:endParaRPr lang="en-US" dirty="0"/>
          </a:p>
        </p:txBody>
      </p:sp>
      <p:sp>
        <p:nvSpPr>
          <p:cNvPr id="4" name="Slide Number Placeholder 3"/>
          <p:cNvSpPr>
            <a:spLocks noGrp="1"/>
          </p:cNvSpPr>
          <p:nvPr>
            <p:ph type="sldNum" sz="quarter" idx="5"/>
          </p:nvPr>
        </p:nvSpPr>
        <p:spPr/>
        <p:txBody>
          <a:bodyPr/>
          <a:lstStyle/>
          <a:p>
            <a:pPr lvl="0"/>
            <a:fld id="{5966B4C4-1624-4434-83AD-891C08C5A68D}" type="slidenum">
              <a:rPr lang="en-US" noProof="0" smtClean="0"/>
              <a:pPr lvl="0"/>
              <a:t>43</a:t>
            </a:fld>
            <a:endParaRPr lang="en-US" noProof="0"/>
          </a:p>
        </p:txBody>
      </p:sp>
      <p:sp>
        <p:nvSpPr>
          <p:cNvPr id="7" name="Slide Image Placeholder 6">
            <a:extLst>
              <a:ext uri="{FF2B5EF4-FFF2-40B4-BE49-F238E27FC236}">
                <a16:creationId xmlns:a16="http://schemas.microsoft.com/office/drawing/2014/main" id="{EAFAE3FD-B771-A932-165E-D77EECCCA8F7}"/>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15333462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Cubrimos muchas cosas hoy y durante el resto de este curso. Una vez más: Son técnicas que necesitan práctica para ser más eficaces. Vuelva a su cuaderno de trabajo, busque sus recordatorios y continúe añadiendo más a medida que piense y avance en su transferencia. </a:t>
            </a:r>
          </a:p>
          <a:p>
            <a:endParaRPr lang="en-US" dirty="0"/>
          </a:p>
          <a:p>
            <a:r>
              <a:rPr lang="es-ES" u="sng"/>
              <a:t>Instrucciones para el(la) capacitador(a):</a:t>
            </a:r>
          </a:p>
          <a:p>
            <a:r>
              <a:rPr lang="es-ES"/>
              <a:t>Añada sus propias notas finales. </a:t>
            </a:r>
          </a:p>
          <a:p>
            <a:r>
              <a:rPr lang="es-ES"/>
              <a:t>Considere la posibilidad de organizar una reunión informal al final del taller para que los asistentes puedan socializar. </a:t>
            </a:r>
          </a:p>
        </p:txBody>
      </p:sp>
      <p:sp>
        <p:nvSpPr>
          <p:cNvPr id="4" name="Slide Number Placeholder 3"/>
          <p:cNvSpPr>
            <a:spLocks noGrp="1"/>
          </p:cNvSpPr>
          <p:nvPr>
            <p:ph type="sldNum" sz="quarter" idx="5"/>
          </p:nvPr>
        </p:nvSpPr>
        <p:spPr/>
        <p:txBody>
          <a:bodyPr/>
          <a:lstStyle/>
          <a:p>
            <a:fld id="{F33232BA-6C0C-4670-90D1-18704CB5AC04}" type="slidenum">
              <a:rPr lang="en-US"/>
              <a:pPr/>
              <a:t>44</a:t>
            </a:fld>
            <a:endParaRPr lang="en-US"/>
          </a:p>
        </p:txBody>
      </p:sp>
      <p:sp>
        <p:nvSpPr>
          <p:cNvPr id="6" name="Slide Image Placeholder 5">
            <a:extLst>
              <a:ext uri="{FF2B5EF4-FFF2-40B4-BE49-F238E27FC236}">
                <a16:creationId xmlns:a16="http://schemas.microsoft.com/office/drawing/2014/main" id="{A50A38A1-A0CB-646F-053D-683E79D1A9E2}"/>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58559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s-ES"/>
              <a:t>El proceso de transferencia de una explotación agrícola o ganadera consta de una serie de pasos. Lo dividimos en 10 pasos. Es probable que siga la mayoría de ellos, si no todos, pero no es un proceso lineal, por lo que, si bien cierto orden tiene sentido, es probable que descubra que avanza y retrocede varias veces antes de terminar.</a:t>
            </a:r>
          </a:p>
          <a:p>
            <a:pPr lvl="0"/>
            <a:endParaRPr lang="en-US"/>
          </a:p>
          <a:p>
            <a:pPr lvl="0"/>
            <a:r>
              <a:rPr lang="es-ES"/>
              <a:t>Hoy nos basaremos en otros pasos que se trataron en otros módulos del plan de estudios y nos centraremos directamente en el paso clave de la negociación. </a:t>
            </a:r>
          </a:p>
        </p:txBody>
      </p:sp>
      <p:sp>
        <p:nvSpPr>
          <p:cNvPr id="4" name="Slide Number Placeholder 3"/>
          <p:cNvSpPr>
            <a:spLocks noGrp="1"/>
          </p:cNvSpPr>
          <p:nvPr>
            <p:ph type="sldNum" sz="quarter" idx="5"/>
          </p:nvPr>
        </p:nvSpPr>
        <p:spPr/>
        <p:txBody>
          <a:bodyPr/>
          <a:lstStyle/>
          <a:p>
            <a:pPr lvl="0"/>
            <a:fld id="{5966B4C4-1624-4434-83AD-891C08C5A68D}" type="slidenum">
              <a:rPr lang="en-US" noProof="0" smtClean="0"/>
              <a:pPr lvl="0"/>
              <a:t>5</a:t>
            </a:fld>
            <a:endParaRPr lang="en-US" noProof="0"/>
          </a:p>
        </p:txBody>
      </p:sp>
      <p:sp>
        <p:nvSpPr>
          <p:cNvPr id="6" name="Slide Image Placeholder 5">
            <a:extLst>
              <a:ext uri="{FF2B5EF4-FFF2-40B4-BE49-F238E27FC236}">
                <a16:creationId xmlns:a16="http://schemas.microsoft.com/office/drawing/2014/main" id="{A6B5669F-99CF-1CBD-1FA4-5E5FB2692349}"/>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901930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Actividad de Motivación</a:t>
            </a:r>
          </a:p>
          <a:p>
            <a:endParaRPr lang="en-US" dirty="0"/>
          </a:p>
          <a:p>
            <a:r>
              <a:rPr lang="es-ES"/>
              <a:t>Es probable que cada uno se encuentre en una fase diferente de identificación y preparación para negociar. Vamos a hacer una breve actividad para ver de dónde parte cada uno(a) hoy.</a:t>
            </a:r>
          </a:p>
          <a:p>
            <a:endParaRPr lang="en-US" dirty="0"/>
          </a:p>
          <a:p>
            <a:r>
              <a:rPr lang="es-ES"/>
              <a:t>Dedique de 2 a 3 minutos a reflexionar sobre las siguientes preguntas:</a:t>
            </a:r>
          </a:p>
          <a:p>
            <a:pPr lvl="1"/>
            <a:r>
              <a:rPr lang="es-ES"/>
              <a:t>¿</a:t>
            </a:r>
            <a:r>
              <a:rPr lang="es-ES" sz="1200">
                <a:ea typeface="+mn-lt"/>
                <a:cs typeface="+mn-lt"/>
              </a:rPr>
              <a:t>Ya inició o prevé </a:t>
            </a:r>
            <a:r>
              <a:rPr lang="es-ES"/>
              <a:t>iniciar una negociación?</a:t>
            </a:r>
          </a:p>
          <a:p>
            <a:pPr lvl="1"/>
            <a:r>
              <a:rPr lang="es-ES"/>
              <a:t>¿Con qué finalidad negocia?</a:t>
            </a:r>
          </a:p>
          <a:p>
            <a:pPr lvl="1"/>
            <a:r>
              <a:rPr lang="es-ES"/>
              <a:t>¿Con quién está negociando?</a:t>
            </a:r>
          </a:p>
          <a:p>
            <a:endParaRPr lang="en-US" dirty="0"/>
          </a:p>
          <a:p>
            <a:pPr lvl="1"/>
            <a:r>
              <a:rPr lang="es-ES"/>
              <a:t>Si dispone de ella, consulte la Hoja de Trabajo de Evaluación de Necesidades del Módulo 1 y el Inventario de Activos Financieros del Módulo 2 para responder a las preguntas. </a:t>
            </a:r>
          </a:p>
          <a:p>
            <a:pPr lvl="0"/>
            <a:endParaRPr lang="en-US" dirty="0"/>
          </a:p>
          <a:p>
            <a:pPr lvl="0"/>
            <a:r>
              <a:rPr lang="es-ES"/>
              <a:t>A continuación, daremos la vuelta a la sala y cada persona se tomará 30 segundos para compartir con quién está negociando y qué está negociando. Puede "pasar" si la información es demasiado sensible para compartirla.  </a:t>
            </a:r>
          </a:p>
          <a:p>
            <a:pPr lvl="0"/>
            <a:endParaRPr lang="en-US" dirty="0"/>
          </a:p>
          <a:p>
            <a:pPr lvl="0"/>
            <a:r>
              <a:rPr lang="es-ES" u="sng"/>
              <a:t>Instrucciones para el(la) capacitador(a): </a:t>
            </a:r>
          </a:p>
          <a:p>
            <a:pPr lvl="0"/>
            <a:r>
              <a:rPr lang="es-ES"/>
              <a:t>Puede indicarles la Hoja de Trabajo "Prepararse para Negociar“; las preguntas 1, 4 y 5 plantean estas interrogantes. Más tarde tendrán tiempo para llenar esta hoja de trabajo. </a:t>
            </a:r>
          </a:p>
        </p:txBody>
      </p:sp>
      <p:sp>
        <p:nvSpPr>
          <p:cNvPr id="4" name="Slide Number Placeholder 3"/>
          <p:cNvSpPr>
            <a:spLocks noGrp="1"/>
          </p:cNvSpPr>
          <p:nvPr>
            <p:ph type="sldNum" sz="quarter" idx="5"/>
          </p:nvPr>
        </p:nvSpPr>
        <p:spPr/>
        <p:txBody>
          <a:bodyPr/>
          <a:lstStyle/>
          <a:p>
            <a:fld id="{F33232BA-6C0C-4670-90D1-18704CB5AC04}" type="slidenum">
              <a:rPr lang="en-US" smtClean="0"/>
              <a:pPr/>
              <a:t>6</a:t>
            </a:fld>
            <a:endParaRPr lang="en-US"/>
          </a:p>
        </p:txBody>
      </p:sp>
      <p:sp>
        <p:nvSpPr>
          <p:cNvPr id="6" name="Slide Image Placeholder 5">
            <a:extLst>
              <a:ext uri="{FF2B5EF4-FFF2-40B4-BE49-F238E27FC236}">
                <a16:creationId xmlns:a16="http://schemas.microsoft.com/office/drawing/2014/main" id="{9657D9FA-2889-0DC9-F2D2-676C0CCB6918}"/>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5579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Ahora que tenemos una idea de dónde se encuentra usted a la hora de plantearse una negociación, entremos en materia. Hoy nos centraremos en el paso clave en una explotación agrícola o ganadera de transferencia de la negociación. </a:t>
            </a:r>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7</a:t>
            </a:fld>
            <a:endParaRPr lang="en-US"/>
          </a:p>
        </p:txBody>
      </p:sp>
      <p:sp>
        <p:nvSpPr>
          <p:cNvPr id="6" name="Slide Image Placeholder 5">
            <a:extLst>
              <a:ext uri="{FF2B5EF4-FFF2-40B4-BE49-F238E27FC236}">
                <a16:creationId xmlns:a16="http://schemas.microsoft.com/office/drawing/2014/main" id="{C43BCF7A-AECC-DB46-18E4-58649F6A937F}"/>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770554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La negociación es una discusión estratégica destinada a alcanzar un acuerdo. En una negociación, cada parte intenta persuadir a la otra para que acepte o entienda su punto de vista. El objetivo de la negociación es compartir la propiedad del problema y, en última instancia, la decisión, satisfaciendo tantas necesidades de cada parte como sea posible. A menudo se piensa en la negociación como un compromiso, en el que cada parte renuncia a algo para llegar a un acuerdo. Pero si empezamos a considerar la negociación más como una colaboración, es de esperar que se puedan satisfacer más necesidades. </a:t>
            </a:r>
          </a:p>
          <a:p>
            <a:endParaRPr lang="en-US" dirty="0"/>
          </a:p>
          <a:p>
            <a:pPr lvl="0"/>
            <a:r>
              <a:rPr lang="es-ES"/>
              <a:t>La negociación es un esfuerzo por llegar a lo que es prioritario y beneficioso para ambas partes: un acuerdo en el que todos salgan ganando. Para lograr un acuerdo en el que todos salgan ganando, cada responsable de la toma de decisiones debe tener en cuenta todas las necesidades involucradas.  Cuando se prepare para la negociación, explore todas las necesidades de ambas partes para tener la mayor información posible. Cuando se llega a la parte de resolución conjunta de problemas, más información es mejor. </a:t>
            </a:r>
          </a:p>
          <a:p>
            <a:pPr lvl="0"/>
            <a:endParaRPr lang="en-US" dirty="0"/>
          </a:p>
          <a:p>
            <a:pPr lvl="0"/>
            <a:r>
              <a:rPr lang="es-ES"/>
              <a:t>Recuerde que la negociación es una discusión, es decir, no solo una conversación. A menudo se necesita más de una conversación para llegar al resultado final. </a:t>
            </a:r>
          </a:p>
          <a:p>
            <a:r>
              <a:rPr lang="es-ES"/>
              <a:t>Antes de completar la transferencia de su explotación agrícola o ganadera, es probable que tenga que negociar las condiciones del acuerdo. Esto puede llevar tiempo y es posible que desee consultar o contratar a un(a) asesor(a) para que le ayude. Es importante preparar las negociaciones para llegar a un buen acuerdo. </a:t>
            </a:r>
          </a:p>
          <a:p>
            <a:pPr lvl="0"/>
            <a:endParaRPr lang="en-US" dirty="0"/>
          </a:p>
          <a:p>
            <a:pPr lvl="0"/>
            <a:r>
              <a:rPr lang="es-ES"/>
              <a:t>Revisemos la Parte 4: Alineación de las Necesidades en la Hoja de Trabajo de Evaluación de Necesidades del Módulo 1 para determinar cuál podría ser el resultado final de todas las partes involucradas y cómo satisfacer tanto sus necesidades como las de las personas involucradas.</a:t>
            </a:r>
          </a:p>
          <a:p>
            <a:pPr lvl="0"/>
            <a:endParaRPr lang="en-US" dirty="0"/>
          </a:p>
          <a:p>
            <a:pPr lvl="0"/>
            <a:r>
              <a:rPr lang="es-ES"/>
              <a:t>A continuación, avanzaremos por una serie de preguntas clave a tener en cuenta. </a:t>
            </a:r>
          </a:p>
          <a:p>
            <a:pPr lvl="0"/>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8</a:t>
            </a:fld>
            <a:endParaRPr lang="en-US"/>
          </a:p>
        </p:txBody>
      </p:sp>
      <p:sp>
        <p:nvSpPr>
          <p:cNvPr id="6" name="Slide Image Placeholder 5">
            <a:extLst>
              <a:ext uri="{FF2B5EF4-FFF2-40B4-BE49-F238E27FC236}">
                <a16:creationId xmlns:a16="http://schemas.microsoft.com/office/drawing/2014/main" id="{FF6BAAFF-2A96-4DDA-42CA-AE8BD2B27848}"/>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3549074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En primer lugar, ¿qué negocia? </a:t>
            </a:r>
          </a:p>
          <a:p>
            <a:pPr lvl="0"/>
            <a:r>
              <a:rPr lang="es-ES"/>
              <a:t>Empiece por identificar lo que necesita en una negociación... Piense en lo siguiente:</a:t>
            </a:r>
          </a:p>
          <a:p>
            <a:pPr lvl="1"/>
            <a:r>
              <a:rPr lang="es-ES"/>
              <a:t>¿Qué necesidades identificó para alcanzar sus Valores, Visiones y Objetivos, los cuales se verán afectados en una negociación? (Revisar la Hoja de Trabajo de Evaluación de Necesidades del Módulo 1)</a:t>
            </a:r>
          </a:p>
          <a:p>
            <a:pPr lvl="1"/>
            <a:r>
              <a:rPr lang="es-ES"/>
              <a:t>¿Cuáles son los "deseos" o "quisieras" que no son necesidades esenciales que forman parte de la negociación?</a:t>
            </a:r>
          </a:p>
          <a:p>
            <a:pPr lvl="1"/>
            <a:endParaRPr lang="en-US"/>
          </a:p>
          <a:p>
            <a:pPr lvl="0"/>
            <a:r>
              <a:rPr lang="es-ES"/>
              <a:t>Revise y clarifique los activos específicos que está negociando: En algunos casos, puede tratarse de una parte de la transferencia global, mientras que en otros los activos objeto de negociación podrían abarcar toda la situación de la transferencia. (Revisar las Hojas de Trabajo de Evaluación de Necesidades y la de Inventario de Activos del Módulo 1)</a:t>
            </a:r>
          </a:p>
          <a:p>
            <a:endParaRPr lang="en-US"/>
          </a:p>
        </p:txBody>
      </p:sp>
      <p:sp>
        <p:nvSpPr>
          <p:cNvPr id="4" name="Slide Number Placeholder 3"/>
          <p:cNvSpPr>
            <a:spLocks noGrp="1"/>
          </p:cNvSpPr>
          <p:nvPr>
            <p:ph type="sldNum" sz="quarter" idx="5"/>
          </p:nvPr>
        </p:nvSpPr>
        <p:spPr/>
        <p:txBody>
          <a:bodyPr/>
          <a:lstStyle/>
          <a:p>
            <a:fld id="{F33232BA-6C0C-4670-90D1-18704CB5AC04}" type="slidenum">
              <a:rPr lang="en-US"/>
              <a:pPr/>
              <a:t>9</a:t>
            </a:fld>
            <a:endParaRPr lang="en-US"/>
          </a:p>
        </p:txBody>
      </p:sp>
      <p:sp>
        <p:nvSpPr>
          <p:cNvPr id="6" name="Slide Image Placeholder 5">
            <a:extLst>
              <a:ext uri="{FF2B5EF4-FFF2-40B4-BE49-F238E27FC236}">
                <a16:creationId xmlns:a16="http://schemas.microsoft.com/office/drawing/2014/main" id="{31F512BA-1FE9-2650-E1D7-E8E981201A17}"/>
              </a:ext>
            </a:extLst>
          </p:cNvPr>
          <p:cNvSpPr>
            <a:spLocks noGrp="1" noRot="1" noChangeAspect="1"/>
          </p:cNvSpPr>
          <p:nvPr>
            <p:ph type="sldImg"/>
          </p:nvPr>
        </p:nvSpPr>
        <p:spPr>
          <a:xfrm>
            <a:off x="2408238" y="271463"/>
            <a:ext cx="2193925" cy="1644650"/>
          </a:xfrm>
        </p:spPr>
      </p:sp>
    </p:spTree>
    <p:extLst>
      <p:ext uri="{BB962C8B-B14F-4D97-AF65-F5344CB8AC3E}">
        <p14:creationId xmlns:p14="http://schemas.microsoft.com/office/powerpoint/2010/main" val="2910155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6351" y="1413933"/>
            <a:ext cx="9162288" cy="948268"/>
          </a:xfrm>
          <a:solidFill>
            <a:srgbClr val="002659"/>
          </a:solidFill>
        </p:spPr>
        <p:txBody>
          <a:bodyPr vert="horz" lIns="457200" tIns="0" rIns="457200" bIns="0" anchor="ctr" anchorCtr="0">
            <a:noAutofit/>
          </a:bodyPr>
          <a:lstStyle>
            <a:lvl1pPr marL="0" indent="0" algn="l">
              <a:lnSpc>
                <a:spcPts val="3870"/>
              </a:lnSpc>
              <a:spcBef>
                <a:spcPts val="0"/>
              </a:spcBef>
              <a:buNone/>
              <a:defRPr sz="3300" kern="1200" spc="-38" baseline="0">
                <a:solidFill>
                  <a:srgbClr val="FAF4E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342900" rtl="0" eaLnBrk="1" fontAlgn="auto" latinLnBrk="0" hangingPunct="1">
              <a:lnSpc>
                <a:spcPct val="100000"/>
              </a:lnSpc>
              <a:spcBef>
                <a:spcPts val="0"/>
              </a:spcBef>
              <a:spcAft>
                <a:spcPts val="0"/>
              </a:spcAft>
              <a:buClr>
                <a:schemeClr val="tx1"/>
              </a:buClr>
              <a:buSzPct val="88000"/>
              <a:buFont typeface="Wingdings" charset="2"/>
              <a:buNone/>
              <a:tabLst/>
              <a:defRPr sz="1500" b="1" cap="all" spc="75" baseline="0">
                <a:solidFill>
                  <a:srgbClr val="002659"/>
                </a:solidFill>
              </a:defRPr>
            </a:lvl1pPr>
            <a:lvl2pPr>
              <a:buNone/>
              <a:defRPr/>
            </a:lvl2pPr>
            <a:lvl3pPr>
              <a:buNone/>
              <a:defRPr/>
            </a:lvl3pPr>
            <a:lvl4pPr>
              <a:buNone/>
              <a:defRPr/>
            </a:lvl4pPr>
            <a:lvl5pPr>
              <a:buNone/>
              <a:defRPr/>
            </a:lvl5pPr>
          </a:lstStyle>
          <a:p>
            <a:pPr marL="257175" marR="0" lvl="0" indent="-257175" algn="l" defTabSz="342900"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3" name="Picture 2" descr="A picture containing logo">
            <a:extLst>
              <a:ext uri="{FF2B5EF4-FFF2-40B4-BE49-F238E27FC236}">
                <a16:creationId xmlns:a16="http://schemas.microsoft.com/office/drawing/2014/main" id="{9B45FFD7-D4C2-C5DD-2088-CF4D8EE5B4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ED37-EB31-4234-AC60-27E421204EA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8483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6" name="Picture 5" descr="Text&#10;&#10;Description automatically generated">
            <a:extLst>
              <a:ext uri="{FF2B5EF4-FFF2-40B4-BE49-F238E27FC236}">
                <a16:creationId xmlns:a16="http://schemas.microsoft.com/office/drawing/2014/main" id="{E512C1BF-AE6B-4496-90DE-3E2C85AFD8EB}"/>
              </a:ext>
            </a:extLst>
          </p:cNvPr>
          <p:cNvPicPr>
            <a:picLocks noChangeAspect="1"/>
          </p:cNvPicPr>
          <p:nvPr userDrawn="1"/>
        </p:nvPicPr>
        <p:blipFill rotWithShape="1">
          <a:blip r:embed="rId2"/>
          <a:srcRect b="17964"/>
          <a:stretch/>
        </p:blipFill>
        <p:spPr>
          <a:xfrm>
            <a:off x="7265800" y="6154663"/>
            <a:ext cx="1666653" cy="450081"/>
          </a:xfrm>
          <a:prstGeom prst="rect">
            <a:avLst/>
          </a:prstGeom>
        </p:spPr>
      </p:pic>
    </p:spTree>
    <p:extLst>
      <p:ext uri="{BB962C8B-B14F-4D97-AF65-F5344CB8AC3E}">
        <p14:creationId xmlns:p14="http://schemas.microsoft.com/office/powerpoint/2010/main" val="2601605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6" name="Picture 5" descr="Text&#10;&#10;Description automatically generated">
            <a:extLst>
              <a:ext uri="{FF2B5EF4-FFF2-40B4-BE49-F238E27FC236}">
                <a16:creationId xmlns:a16="http://schemas.microsoft.com/office/drawing/2014/main" id="{B772E1AA-6020-4A81-B91B-F5AF5967C623}"/>
              </a:ext>
            </a:extLst>
          </p:cNvPr>
          <p:cNvPicPr>
            <a:picLocks noChangeAspect="1"/>
          </p:cNvPicPr>
          <p:nvPr userDrawn="1"/>
        </p:nvPicPr>
        <p:blipFill rotWithShape="1">
          <a:blip r:embed="rId2"/>
          <a:srcRect b="17964"/>
          <a:stretch/>
        </p:blipFill>
        <p:spPr>
          <a:xfrm>
            <a:off x="7265800" y="6154663"/>
            <a:ext cx="1666653" cy="450081"/>
          </a:xfrm>
          <a:prstGeom prst="rect">
            <a:avLst/>
          </a:prstGeom>
        </p:spPr>
      </p:pic>
    </p:spTree>
    <p:extLst>
      <p:ext uri="{BB962C8B-B14F-4D97-AF65-F5344CB8AC3E}">
        <p14:creationId xmlns:p14="http://schemas.microsoft.com/office/powerpoint/2010/main" val="3019510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6" name="Picture 5" descr="Text&#10;&#10;Description automatically generated">
            <a:extLst>
              <a:ext uri="{FF2B5EF4-FFF2-40B4-BE49-F238E27FC236}">
                <a16:creationId xmlns:a16="http://schemas.microsoft.com/office/drawing/2014/main" id="{C9B7C09E-DB64-48A4-9574-CACF3144FC8F}"/>
              </a:ext>
            </a:extLst>
          </p:cNvPr>
          <p:cNvPicPr>
            <a:picLocks noChangeAspect="1"/>
          </p:cNvPicPr>
          <p:nvPr userDrawn="1"/>
        </p:nvPicPr>
        <p:blipFill rotWithShape="1">
          <a:blip r:embed="rId2"/>
          <a:srcRect b="21737"/>
          <a:stretch/>
        </p:blipFill>
        <p:spPr>
          <a:xfrm>
            <a:off x="6703693" y="6093333"/>
            <a:ext cx="2222204" cy="429388"/>
          </a:xfrm>
          <a:prstGeom prst="rect">
            <a:avLst/>
          </a:prstGeom>
        </p:spPr>
      </p:pic>
    </p:spTree>
    <p:extLst>
      <p:ext uri="{BB962C8B-B14F-4D97-AF65-F5344CB8AC3E}">
        <p14:creationId xmlns:p14="http://schemas.microsoft.com/office/powerpoint/2010/main" val="3935084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5" name="Picture 4" descr="Text&#10;&#10;Description automatically generated">
            <a:extLst>
              <a:ext uri="{FF2B5EF4-FFF2-40B4-BE49-F238E27FC236}">
                <a16:creationId xmlns:a16="http://schemas.microsoft.com/office/drawing/2014/main" id="{87C1B4E3-B890-4265-BFB1-C90312C4A017}"/>
              </a:ext>
            </a:extLst>
          </p:cNvPr>
          <p:cNvPicPr>
            <a:picLocks noChangeAspect="1"/>
          </p:cNvPicPr>
          <p:nvPr userDrawn="1"/>
        </p:nvPicPr>
        <p:blipFill rotWithShape="1">
          <a:blip r:embed="rId2"/>
          <a:srcRect b="21737"/>
          <a:stretch/>
        </p:blipFill>
        <p:spPr>
          <a:xfrm>
            <a:off x="7044517" y="6309463"/>
            <a:ext cx="1892911" cy="365760"/>
          </a:xfrm>
          <a:prstGeom prst="rect">
            <a:avLst/>
          </a:prstGeom>
        </p:spPr>
      </p:pic>
    </p:spTree>
    <p:extLst>
      <p:ext uri="{BB962C8B-B14F-4D97-AF65-F5344CB8AC3E}">
        <p14:creationId xmlns:p14="http://schemas.microsoft.com/office/powerpoint/2010/main" val="1660094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810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5" name="Picture 4" descr="Text&#10;&#10;Description automatically generated">
            <a:extLst>
              <a:ext uri="{FF2B5EF4-FFF2-40B4-BE49-F238E27FC236}">
                <a16:creationId xmlns:a16="http://schemas.microsoft.com/office/drawing/2014/main" id="{87C1B4E3-B890-4265-BFB1-C90312C4A017}"/>
              </a:ext>
            </a:extLst>
          </p:cNvPr>
          <p:cNvPicPr>
            <a:picLocks noChangeAspect="1"/>
          </p:cNvPicPr>
          <p:nvPr userDrawn="1"/>
        </p:nvPicPr>
        <p:blipFill>
          <a:blip r:embed="rId2"/>
          <a:stretch>
            <a:fillRect/>
          </a:stretch>
        </p:blipFill>
        <p:spPr>
          <a:xfrm>
            <a:off x="6703693" y="6093332"/>
            <a:ext cx="2222204" cy="548640"/>
          </a:xfrm>
          <a:prstGeom prst="rect">
            <a:avLst/>
          </a:prstGeom>
        </p:spPr>
      </p:pic>
    </p:spTree>
    <p:extLst>
      <p:ext uri="{BB962C8B-B14F-4D97-AF65-F5344CB8AC3E}">
        <p14:creationId xmlns:p14="http://schemas.microsoft.com/office/powerpoint/2010/main" val="2548791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6351" y="1413933"/>
            <a:ext cx="9162288" cy="948268"/>
          </a:xfrm>
          <a:solidFill>
            <a:srgbClr val="002659"/>
          </a:solidFill>
        </p:spPr>
        <p:txBody>
          <a:bodyPr vert="horz" lIns="457200" tIns="0" rIns="457200" bIns="0" anchor="ctr" anchorCtr="0">
            <a:noAutofit/>
          </a:bodyPr>
          <a:lstStyle>
            <a:lvl1pPr marL="0" indent="0" algn="l">
              <a:lnSpc>
                <a:spcPts val="3870"/>
              </a:lnSpc>
              <a:spcBef>
                <a:spcPts val="0"/>
              </a:spcBef>
              <a:buNone/>
              <a:defRPr sz="3300" kern="1200" spc="-38" baseline="0">
                <a:solidFill>
                  <a:srgbClr val="FAF4E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342900" rtl="0" eaLnBrk="1" fontAlgn="auto" latinLnBrk="0" hangingPunct="1">
              <a:lnSpc>
                <a:spcPct val="100000"/>
              </a:lnSpc>
              <a:spcBef>
                <a:spcPts val="0"/>
              </a:spcBef>
              <a:spcAft>
                <a:spcPts val="0"/>
              </a:spcAft>
              <a:buClr>
                <a:schemeClr val="tx1"/>
              </a:buClr>
              <a:buSzPct val="88000"/>
              <a:buFont typeface="Wingdings" charset="2"/>
              <a:buNone/>
              <a:tabLst/>
              <a:defRPr sz="1500" cap="all" spc="75" baseline="0">
                <a:solidFill>
                  <a:srgbClr val="002659"/>
                </a:solidFill>
              </a:defRPr>
            </a:lvl1pPr>
            <a:lvl2pPr>
              <a:buNone/>
              <a:defRPr/>
            </a:lvl2pPr>
            <a:lvl3pPr>
              <a:buNone/>
              <a:defRPr/>
            </a:lvl3pPr>
            <a:lvl4pPr>
              <a:buNone/>
              <a:defRPr/>
            </a:lvl4pPr>
            <a:lvl5pPr>
              <a:buNone/>
              <a:defRPr/>
            </a:lvl5pPr>
          </a:lstStyle>
          <a:p>
            <a:pPr marL="257175" marR="0" lvl="0" indent="-257175" algn="l" defTabSz="342900"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5" name="Picture 4" descr="Text&#10;&#10;Description automatically generated">
            <a:extLst>
              <a:ext uri="{FF2B5EF4-FFF2-40B4-BE49-F238E27FC236}">
                <a16:creationId xmlns:a16="http://schemas.microsoft.com/office/drawing/2014/main" id="{87B65028-1979-4327-B69A-F7367408FF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7"/>
          <a:stretch/>
        </p:blipFill>
        <p:spPr>
          <a:xfrm>
            <a:off x="7269429" y="6209003"/>
            <a:ext cx="1696805" cy="457200"/>
          </a:xfrm>
          <a:prstGeom prst="rect">
            <a:avLst/>
          </a:prstGeom>
        </p:spPr>
      </p:pic>
    </p:spTree>
    <p:extLst>
      <p:ext uri="{BB962C8B-B14F-4D97-AF65-F5344CB8AC3E}">
        <p14:creationId xmlns:p14="http://schemas.microsoft.com/office/powerpoint/2010/main" val="193512957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0" y="1413933"/>
            <a:ext cx="9144000" cy="1529292"/>
          </a:xfrm>
          <a:solidFill>
            <a:srgbClr val="002659"/>
          </a:solidFill>
        </p:spPr>
        <p:txBody>
          <a:bodyPr vert="horz" lIns="457200" tIns="0" rIns="457200" bIns="0" anchor="ctr" anchorCtr="0">
            <a:noAutofit/>
          </a:bodyPr>
          <a:lstStyle>
            <a:lvl1pPr marL="0" indent="0" algn="ctr">
              <a:lnSpc>
                <a:spcPts val="3870"/>
              </a:lnSpc>
              <a:spcBef>
                <a:spcPts val="0"/>
              </a:spcBef>
              <a:buNone/>
              <a:defRPr sz="2700" kern="1200" spc="-38" baseline="0">
                <a:solidFill>
                  <a:schemeClr val="bg1"/>
                </a:solidFill>
                <a:latin typeface="+mj-lt"/>
              </a:defRPr>
            </a:lvl1pPr>
            <a:lvl2pPr>
              <a:buNone/>
              <a:defRPr/>
            </a:lvl2pPr>
            <a:lvl3pPr>
              <a:buNone/>
              <a:defRPr/>
            </a:lvl3pPr>
            <a:lvl4pPr>
              <a:buNone/>
              <a:defRPr/>
            </a:lvl4pPr>
            <a:lvl5pPr>
              <a:buNone/>
              <a:defRPr/>
            </a:lvl5pPr>
          </a:lstStyle>
          <a:p>
            <a:pPr lvl="0"/>
            <a:endParaRPr lang="en-US"/>
          </a:p>
        </p:txBody>
      </p:sp>
      <p:sp>
        <p:nvSpPr>
          <p:cNvPr id="9" name="Picture Placeholder 11">
            <a:extLst>
              <a:ext uri="{FF2B5EF4-FFF2-40B4-BE49-F238E27FC236}">
                <a16:creationId xmlns:a16="http://schemas.microsoft.com/office/drawing/2014/main" id="{A8741623-8AAC-4D35-8D66-4128EFEE5493}"/>
              </a:ext>
            </a:extLst>
          </p:cNvPr>
          <p:cNvSpPr>
            <a:spLocks noGrp="1"/>
          </p:cNvSpPr>
          <p:nvPr>
            <p:ph type="pic" sz="quarter" idx="10"/>
          </p:nvPr>
        </p:nvSpPr>
        <p:spPr>
          <a:xfrm>
            <a:off x="18288" y="2943227"/>
            <a:ext cx="9144000" cy="3914775"/>
          </a:xfrm>
        </p:spPr>
        <p:txBody>
          <a:bodyPr/>
          <a:lstStyle>
            <a:lvl1pPr marL="0" indent="0">
              <a:buNone/>
              <a:defRPr/>
            </a:lvl1pPr>
          </a:lstStyle>
          <a:p>
            <a:endParaRPr lang="en-US"/>
          </a:p>
        </p:txBody>
      </p:sp>
      <p:pic>
        <p:nvPicPr>
          <p:cNvPr id="6" name="Picture 5" descr="Text&#10;&#10;Description automatically generated">
            <a:extLst>
              <a:ext uri="{FF2B5EF4-FFF2-40B4-BE49-F238E27FC236}">
                <a16:creationId xmlns:a16="http://schemas.microsoft.com/office/drawing/2014/main" id="{9AF527AB-977F-4897-9FA6-9883F2D34A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7"/>
          <a:stretch/>
        </p:blipFill>
        <p:spPr>
          <a:xfrm>
            <a:off x="7242358" y="728133"/>
            <a:ext cx="1696805" cy="457200"/>
          </a:xfrm>
          <a:prstGeom prst="rect">
            <a:avLst/>
          </a:prstGeom>
        </p:spPr>
      </p:pic>
    </p:spTree>
    <p:extLst>
      <p:ext uri="{BB962C8B-B14F-4D97-AF65-F5344CB8AC3E}">
        <p14:creationId xmlns:p14="http://schemas.microsoft.com/office/powerpoint/2010/main" val="1097731653"/>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7" name="Picture 6" descr="Text&#10;&#10;Description automatically generated">
            <a:extLst>
              <a:ext uri="{FF2B5EF4-FFF2-40B4-BE49-F238E27FC236}">
                <a16:creationId xmlns:a16="http://schemas.microsoft.com/office/drawing/2014/main" id="{57526A08-1247-49AB-B37E-626AF55351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7"/>
          <a:stretch/>
        </p:blipFill>
        <p:spPr>
          <a:xfrm>
            <a:off x="7269429" y="6209003"/>
            <a:ext cx="1696805" cy="457200"/>
          </a:xfrm>
          <a:prstGeom prst="rect">
            <a:avLst/>
          </a:prstGeom>
        </p:spPr>
      </p:pic>
    </p:spTree>
    <p:extLst>
      <p:ext uri="{BB962C8B-B14F-4D97-AF65-F5344CB8AC3E}">
        <p14:creationId xmlns:p14="http://schemas.microsoft.com/office/powerpoint/2010/main" val="2658069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6351" y="1413933"/>
            <a:ext cx="9162288" cy="948268"/>
          </a:xfrm>
          <a:solidFill>
            <a:srgbClr val="002659"/>
          </a:solidFill>
        </p:spPr>
        <p:txBody>
          <a:bodyPr vert="horz" lIns="457200" tIns="0" rIns="457200" bIns="0" anchor="ctr" anchorCtr="0">
            <a:noAutofit/>
          </a:bodyPr>
          <a:lstStyle>
            <a:lvl1pPr marL="0" indent="0" algn="l">
              <a:lnSpc>
                <a:spcPts val="3870"/>
              </a:lnSpc>
              <a:spcBef>
                <a:spcPts val="0"/>
              </a:spcBef>
              <a:buNone/>
              <a:defRPr sz="3300" kern="1200" spc="-38" baseline="0">
                <a:solidFill>
                  <a:srgbClr val="FAF4E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342900" rtl="0" eaLnBrk="1" fontAlgn="auto" latinLnBrk="0" hangingPunct="1">
              <a:lnSpc>
                <a:spcPct val="100000"/>
              </a:lnSpc>
              <a:spcBef>
                <a:spcPts val="0"/>
              </a:spcBef>
              <a:spcAft>
                <a:spcPts val="0"/>
              </a:spcAft>
              <a:buClr>
                <a:schemeClr val="tx1"/>
              </a:buClr>
              <a:buSzPct val="88000"/>
              <a:buFont typeface="Wingdings" charset="2"/>
              <a:buNone/>
              <a:tabLst/>
              <a:defRPr sz="1500" b="1" cap="all" spc="75" baseline="0">
                <a:solidFill>
                  <a:srgbClr val="002659"/>
                </a:solidFill>
              </a:defRPr>
            </a:lvl1pPr>
            <a:lvl2pPr>
              <a:buNone/>
              <a:defRPr/>
            </a:lvl2pPr>
            <a:lvl3pPr>
              <a:buNone/>
              <a:defRPr/>
            </a:lvl3pPr>
            <a:lvl4pPr>
              <a:buNone/>
              <a:defRPr/>
            </a:lvl4pPr>
            <a:lvl5pPr>
              <a:buNone/>
              <a:defRPr/>
            </a:lvl5pPr>
          </a:lstStyle>
          <a:p>
            <a:pPr marL="257175" marR="0" lvl="0" indent="-257175" algn="l" defTabSz="342900"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2" name="Picture 1" descr="A picture containing logo">
            <a:extLst>
              <a:ext uri="{FF2B5EF4-FFF2-40B4-BE49-F238E27FC236}">
                <a16:creationId xmlns:a16="http://schemas.microsoft.com/office/drawing/2014/main" id="{6CC5170D-92DE-55AC-5D66-A6079B4919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extLst>
      <p:ext uri="{BB962C8B-B14F-4D97-AF65-F5344CB8AC3E}">
        <p14:creationId xmlns:p14="http://schemas.microsoft.com/office/powerpoint/2010/main" val="348156723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8" name="Picture 7" descr="Text&#10;&#10;Description automatically generated">
            <a:extLst>
              <a:ext uri="{FF2B5EF4-FFF2-40B4-BE49-F238E27FC236}">
                <a16:creationId xmlns:a16="http://schemas.microsoft.com/office/drawing/2014/main" id="{185B134B-561D-433E-B401-FD5057A2653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7"/>
          <a:stretch/>
        </p:blipFill>
        <p:spPr>
          <a:xfrm>
            <a:off x="7269429" y="6209003"/>
            <a:ext cx="1696805" cy="457200"/>
          </a:xfrm>
          <a:prstGeom prst="rect">
            <a:avLst/>
          </a:prstGeom>
        </p:spPr>
      </p:pic>
    </p:spTree>
    <p:extLst>
      <p:ext uri="{BB962C8B-B14F-4D97-AF65-F5344CB8AC3E}">
        <p14:creationId xmlns:p14="http://schemas.microsoft.com/office/powerpoint/2010/main" val="3708729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
        <p:nvSpPr>
          <p:cNvPr id="8" name="Rectangle 7"/>
          <p:cNvSpPr/>
          <p:nvPr userDrawn="1"/>
        </p:nvSpPr>
        <p:spPr>
          <a:xfrm>
            <a:off x="-4573" y="189230"/>
            <a:ext cx="9153144" cy="6662420"/>
          </a:xfrm>
          <a:prstGeom prst="rect">
            <a:avLst/>
          </a:prstGeom>
          <a:no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Text&#10;&#10;Description automatically generated">
            <a:extLst>
              <a:ext uri="{FF2B5EF4-FFF2-40B4-BE49-F238E27FC236}">
                <a16:creationId xmlns:a16="http://schemas.microsoft.com/office/drawing/2014/main" id="{79D209B2-C6F7-4737-9AA7-BE46E6B3A8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7"/>
          <a:stretch/>
        </p:blipFill>
        <p:spPr>
          <a:xfrm>
            <a:off x="7269429" y="6209003"/>
            <a:ext cx="1696805" cy="457200"/>
          </a:xfrm>
          <a:prstGeom prst="rect">
            <a:avLst/>
          </a:prstGeom>
        </p:spPr>
      </p:pic>
    </p:spTree>
    <p:extLst>
      <p:ext uri="{BB962C8B-B14F-4D97-AF65-F5344CB8AC3E}">
        <p14:creationId xmlns:p14="http://schemas.microsoft.com/office/powerpoint/2010/main" val="724425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9723"/>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2199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ED37-EB31-4234-AC60-27E421204EA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3597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84152"/>
            <a:ext cx="9144000" cy="3878263"/>
          </a:xfrm>
        </p:spPr>
        <p:txBody>
          <a:bodyPr/>
          <a:lstStyle/>
          <a:p>
            <a:endParaRPr lang="en-US"/>
          </a:p>
        </p:txBody>
      </p:sp>
      <p:sp>
        <p:nvSpPr>
          <p:cNvPr id="5" name="TextBox 4"/>
          <p:cNvSpPr txBox="1"/>
          <p:nvPr userDrawn="1"/>
        </p:nvSpPr>
        <p:spPr>
          <a:xfrm>
            <a:off x="0" y="3416301"/>
            <a:ext cx="9144000" cy="507831"/>
          </a:xfrm>
          <a:prstGeom prst="rect">
            <a:avLst/>
          </a:prstGeom>
          <a:noFill/>
        </p:spPr>
        <p:txBody>
          <a:bodyPr wrap="square" rtlCol="0">
            <a:spAutoFit/>
          </a:bodyPr>
          <a:lstStyle/>
          <a:p>
            <a:pPr algn="ctr"/>
            <a:r>
              <a:rPr lang="en-US" sz="2700">
                <a:solidFill>
                  <a:schemeClr val="bg2"/>
                </a:solidFill>
                <a:latin typeface="Century"/>
                <a:cs typeface="Century"/>
              </a:rPr>
              <a:t>Saving the Land that Sustains Us</a:t>
            </a:r>
          </a:p>
        </p:txBody>
      </p:sp>
    </p:spTree>
    <p:extLst>
      <p:ext uri="{BB962C8B-B14F-4D97-AF65-F5344CB8AC3E}">
        <p14:creationId xmlns:p14="http://schemas.microsoft.com/office/powerpoint/2010/main" val="390440764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09967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67BFA89F-0828-4A39-8EB6-7B6DAB73DB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7"/>
          <a:stretch/>
        </p:blipFill>
        <p:spPr>
          <a:xfrm>
            <a:off x="7269429" y="6209003"/>
            <a:ext cx="1696805" cy="457200"/>
          </a:xfrm>
          <a:prstGeom prst="rect">
            <a:avLst/>
          </a:prstGeom>
        </p:spPr>
      </p:pic>
    </p:spTree>
    <p:extLst>
      <p:ext uri="{BB962C8B-B14F-4D97-AF65-F5344CB8AC3E}">
        <p14:creationId xmlns:p14="http://schemas.microsoft.com/office/powerpoint/2010/main" val="217508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YSAMP Presentation Layout 6" type="titleOnly">
  <p:cSld name="NYSAMP Presentation Layout 6">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9225" y="595600"/>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3" name="Google Shape;33;p7"/>
          <p:cNvSpPr txBox="1">
            <a:spLocks noGrp="1"/>
          </p:cNvSpPr>
          <p:nvPr>
            <p:ph type="sldNum" idx="12"/>
          </p:nvPr>
        </p:nvSpPr>
        <p:spPr>
          <a:xfrm>
            <a:off x="4297658" y="6201956"/>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606552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0" y="1413933"/>
            <a:ext cx="9144000" cy="1529292"/>
          </a:xfrm>
          <a:solidFill>
            <a:srgbClr val="002659"/>
          </a:solidFill>
        </p:spPr>
        <p:txBody>
          <a:bodyPr vert="horz" lIns="457200" tIns="0" rIns="457200" bIns="0" anchor="ctr" anchorCtr="0">
            <a:noAutofit/>
          </a:bodyPr>
          <a:lstStyle>
            <a:lvl1pPr marL="0" indent="0" algn="ctr">
              <a:lnSpc>
                <a:spcPts val="3870"/>
              </a:lnSpc>
              <a:spcBef>
                <a:spcPts val="0"/>
              </a:spcBef>
              <a:buNone/>
              <a:defRPr sz="2700" kern="1200" spc="-38" baseline="0">
                <a:solidFill>
                  <a:schemeClr val="bg1"/>
                </a:solidFill>
                <a:latin typeface="+mj-lt"/>
              </a:defRPr>
            </a:lvl1pPr>
            <a:lvl2pPr>
              <a:buNone/>
              <a:defRPr/>
            </a:lvl2pPr>
            <a:lvl3pPr>
              <a:buNone/>
              <a:defRPr/>
            </a:lvl3pPr>
            <a:lvl4pPr>
              <a:buNone/>
              <a:defRPr/>
            </a:lvl4pPr>
            <a:lvl5pPr>
              <a:buNone/>
              <a:defRPr/>
            </a:lvl5pPr>
          </a:lstStyle>
          <a:p>
            <a:pPr lvl="0"/>
            <a:endParaRPr lang="en-US"/>
          </a:p>
        </p:txBody>
      </p:sp>
      <p:sp>
        <p:nvSpPr>
          <p:cNvPr id="9" name="Picture Placeholder 11">
            <a:extLst>
              <a:ext uri="{FF2B5EF4-FFF2-40B4-BE49-F238E27FC236}">
                <a16:creationId xmlns:a16="http://schemas.microsoft.com/office/drawing/2014/main" id="{A8741623-8AAC-4D35-8D66-4128EFEE5493}"/>
              </a:ext>
            </a:extLst>
          </p:cNvPr>
          <p:cNvSpPr>
            <a:spLocks noGrp="1"/>
          </p:cNvSpPr>
          <p:nvPr>
            <p:ph type="pic" sz="quarter" idx="10"/>
          </p:nvPr>
        </p:nvSpPr>
        <p:spPr>
          <a:xfrm>
            <a:off x="18288" y="2943227"/>
            <a:ext cx="9144000" cy="3914775"/>
          </a:xfrm>
        </p:spPr>
        <p:txBody>
          <a:bodyPr/>
          <a:lstStyle>
            <a:lvl1pPr marL="0" indent="0">
              <a:buNone/>
              <a:defRPr/>
            </a:lvl1pPr>
          </a:lstStyle>
          <a:p>
            <a:endParaRPr lang="en-US"/>
          </a:p>
        </p:txBody>
      </p:sp>
      <p:pic>
        <p:nvPicPr>
          <p:cNvPr id="2" name="Picture 1" descr="A picture containing logo">
            <a:extLst>
              <a:ext uri="{FF2B5EF4-FFF2-40B4-BE49-F238E27FC236}">
                <a16:creationId xmlns:a16="http://schemas.microsoft.com/office/drawing/2014/main" id="{90258CB2-BD2B-06A6-8E39-55015A3E7B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extLst>
      <p:ext uri="{BB962C8B-B14F-4D97-AF65-F5344CB8AC3E}">
        <p14:creationId xmlns:p14="http://schemas.microsoft.com/office/powerpoint/2010/main" val="18989000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AF0DB1F7-5686-431A-CBE0-E20BDF0E64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4568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3B420DBF-C5AB-4E3E-6614-FC0075BC96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309980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
        <p:nvSpPr>
          <p:cNvPr id="8" name="Rectangle 7"/>
          <p:cNvSpPr/>
          <p:nvPr userDrawn="1"/>
        </p:nvSpPr>
        <p:spPr>
          <a:xfrm>
            <a:off x="-4573" y="189230"/>
            <a:ext cx="9153144" cy="6662420"/>
          </a:xfrm>
          <a:prstGeom prst="rect">
            <a:avLst/>
          </a:prstGeom>
          <a:no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FE6B5A66-ADB2-3898-E0C9-79E0149481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383226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6E42E6EB-228C-D3FE-A8C7-29E755D424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130649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042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pattFill prst="pct40">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9723"/>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a:pattFill prst="pct5">
            <a:fgClr>
              <a:schemeClr val="bg2"/>
            </a:fgClr>
            <a:bgClr>
              <a:schemeClr val="bg2"/>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B10FF753-1A13-9731-0B17-BA566C84C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391849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488"/>
            <a:ext cx="8229600" cy="941832"/>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 y="-16625"/>
            <a:ext cx="9153144" cy="182880"/>
          </a:xfrm>
          <a:prstGeom prst="rect">
            <a:avLst/>
          </a:prstGeom>
          <a:solidFill>
            <a:srgbClr val="669947"/>
          </a:solidFill>
          <a:ln>
            <a:solidFill>
              <a:srgbClr val="679A47"/>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Tree>
    <p:extLst>
      <p:ext uri="{BB962C8B-B14F-4D97-AF65-F5344CB8AC3E}">
        <p14:creationId xmlns:p14="http://schemas.microsoft.com/office/powerpoint/2010/main" val="4044377718"/>
      </p:ext>
    </p:extLst>
  </p:cSld>
  <p:clrMap bg1="lt1" tx1="dk1" bg2="lt2" tx2="dk2" accent1="accent1" accent2="accent2" accent3="accent3" accent4="accent4" accent5="accent5" accent6="accent6" hlink="hlink" folHlink="folHlink"/>
  <p:sldLayoutIdLst>
    <p:sldLayoutId id="2147483649" r:id="rId1"/>
    <p:sldLayoutId id="2147483939" r:id="rId2"/>
    <p:sldLayoutId id="2147483717" r:id="rId3"/>
    <p:sldLayoutId id="2147483673" r:id="rId4"/>
    <p:sldLayoutId id="2147483674" r:id="rId5"/>
    <p:sldLayoutId id="2147483675" r:id="rId6"/>
    <p:sldLayoutId id="2147483927" r:id="rId7"/>
    <p:sldLayoutId id="2147483917" r:id="rId8"/>
    <p:sldLayoutId id="2147483854" r:id="rId9"/>
    <p:sldLayoutId id="2147483834" r:id="rId10"/>
  </p:sldLayoutIdLst>
  <p:txStyles>
    <p:titleStyle>
      <a:lvl1pPr algn="l" defTabSz="342900" rtl="0" eaLnBrk="1" latinLnBrk="0" hangingPunct="1">
        <a:spcBef>
          <a:spcPct val="0"/>
        </a:spcBef>
        <a:buNone/>
        <a:defRPr sz="3600" kern="1200" spc="-38">
          <a:solidFill>
            <a:srgbClr val="004B24"/>
          </a:solidFill>
          <a:latin typeface="+mj-lt"/>
          <a:ea typeface="+mj-ea"/>
          <a:cs typeface="+mj-cs"/>
        </a:defRPr>
      </a:lvl1pPr>
    </p:titleStyle>
    <p:bodyStyle>
      <a:lvl1pPr marL="257175" indent="-257175" algn="l" defTabSz="342900" rtl="0" eaLnBrk="1" latinLnBrk="0" hangingPunct="1">
        <a:spcBef>
          <a:spcPct val="20000"/>
        </a:spcBef>
        <a:buClr>
          <a:schemeClr val="tx1"/>
        </a:buClr>
        <a:buSzPct val="88000"/>
        <a:buFont typeface="Wingdings" charset="2"/>
        <a:buChar char="§"/>
        <a:defRPr sz="2400" kern="1200" spc="-38">
          <a:solidFill>
            <a:srgbClr val="3C3D3C"/>
          </a:solidFill>
          <a:latin typeface="+mn-lt"/>
          <a:ea typeface="+mn-ea"/>
          <a:cs typeface="+mn-cs"/>
        </a:defRPr>
      </a:lvl1pPr>
      <a:lvl2pPr marL="557213" indent="-214313" algn="l" defTabSz="342900" rtl="0" eaLnBrk="1" latinLnBrk="0" hangingPunct="1">
        <a:spcBef>
          <a:spcPct val="20000"/>
        </a:spcBef>
        <a:buClr>
          <a:schemeClr val="tx1"/>
        </a:buClr>
        <a:buSzPct val="99000"/>
        <a:buFont typeface="Arial"/>
        <a:buChar char="•"/>
        <a:defRPr sz="2100" kern="1200" spc="-38">
          <a:solidFill>
            <a:srgbClr val="3C3D3C"/>
          </a:solidFill>
          <a:latin typeface="+mn-lt"/>
          <a:ea typeface="+mn-ea"/>
          <a:cs typeface="+mn-cs"/>
        </a:defRPr>
      </a:lvl2pPr>
      <a:lvl3pPr marL="857250" indent="-171450" algn="l" defTabSz="342900" rtl="0" eaLnBrk="1" latinLnBrk="0" hangingPunct="1">
        <a:spcBef>
          <a:spcPct val="20000"/>
        </a:spcBef>
        <a:buClr>
          <a:schemeClr val="tx1"/>
        </a:buClr>
        <a:buSzPct val="44000"/>
        <a:buFont typeface="Wingdings" charset="2"/>
        <a:buChar char="u"/>
        <a:defRPr sz="1800" kern="1200" spc="-38">
          <a:solidFill>
            <a:srgbClr val="3C3D3C"/>
          </a:solidFill>
          <a:latin typeface="+mn-lt"/>
          <a:ea typeface="+mn-ea"/>
          <a:cs typeface="+mn-cs"/>
        </a:defRPr>
      </a:lvl3pPr>
      <a:lvl4pPr marL="1200150" indent="-171450" algn="l" defTabSz="342900" rtl="0" eaLnBrk="1" latinLnBrk="0" hangingPunct="1">
        <a:spcBef>
          <a:spcPct val="20000"/>
        </a:spcBef>
        <a:buClr>
          <a:schemeClr val="tx1"/>
        </a:buClr>
        <a:buSzPct val="76000"/>
        <a:buFont typeface="Courier New"/>
        <a:buChar char="o"/>
        <a:defRPr sz="1500" kern="1200" spc="-38">
          <a:solidFill>
            <a:srgbClr val="3C3D3C"/>
          </a:solidFill>
          <a:latin typeface="+mn-lt"/>
          <a:ea typeface="+mn-ea"/>
          <a:cs typeface="+mn-cs"/>
        </a:defRPr>
      </a:lvl4pPr>
      <a:lvl5pPr marL="1543050" indent="-171450" algn="l" defTabSz="342900" rtl="0" eaLnBrk="1" latinLnBrk="0" hangingPunct="1">
        <a:spcBef>
          <a:spcPct val="20000"/>
        </a:spcBef>
        <a:buClr>
          <a:schemeClr val="tx1"/>
        </a:buClr>
        <a:buSzPct val="44000"/>
        <a:buFont typeface="Wingdings" charset="2"/>
        <a:buChar char=""/>
        <a:defRPr sz="1500" kern="1200" spc="-38">
          <a:solidFill>
            <a:srgbClr val="3C3D3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488"/>
            <a:ext cx="8229600" cy="941832"/>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 y="-16625"/>
            <a:ext cx="9153144" cy="182880"/>
          </a:xfrm>
          <a:prstGeom prst="rect">
            <a:avLst/>
          </a:prstGeom>
          <a:solidFill>
            <a:srgbClr val="669947"/>
          </a:solidFill>
          <a:ln>
            <a:solidFill>
              <a:srgbClr val="679A47"/>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Tree>
    <p:extLst>
      <p:ext uri="{BB962C8B-B14F-4D97-AF65-F5344CB8AC3E}">
        <p14:creationId xmlns:p14="http://schemas.microsoft.com/office/powerpoint/2010/main" val="2991929754"/>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Lst>
  <p:txStyles>
    <p:titleStyle>
      <a:lvl1pPr algn="l" defTabSz="342900" rtl="0" eaLnBrk="1" latinLnBrk="0" hangingPunct="1">
        <a:spcBef>
          <a:spcPct val="0"/>
        </a:spcBef>
        <a:buNone/>
        <a:defRPr sz="2700" kern="1200" spc="-38">
          <a:solidFill>
            <a:schemeClr val="tx1"/>
          </a:solidFill>
          <a:latin typeface="+mj-lt"/>
          <a:ea typeface="+mj-ea"/>
          <a:cs typeface="+mj-cs"/>
        </a:defRPr>
      </a:lvl1pPr>
    </p:titleStyle>
    <p:bodyStyle>
      <a:lvl1pPr marL="257175" indent="-257175" algn="l" defTabSz="342900" rtl="0" eaLnBrk="1" latinLnBrk="0" hangingPunct="1">
        <a:spcBef>
          <a:spcPct val="20000"/>
        </a:spcBef>
        <a:buClr>
          <a:schemeClr val="tx1"/>
        </a:buClr>
        <a:buSzPct val="88000"/>
        <a:buFont typeface="Wingdings" charset="2"/>
        <a:buChar char="§"/>
        <a:defRPr sz="2400" kern="1200" spc="-38">
          <a:solidFill>
            <a:srgbClr val="3C3D3C"/>
          </a:solidFill>
          <a:latin typeface="+mn-lt"/>
          <a:ea typeface="+mn-ea"/>
          <a:cs typeface="+mn-cs"/>
        </a:defRPr>
      </a:lvl1pPr>
      <a:lvl2pPr marL="557213" indent="-214313" algn="l" defTabSz="342900" rtl="0" eaLnBrk="1" latinLnBrk="0" hangingPunct="1">
        <a:spcBef>
          <a:spcPct val="20000"/>
        </a:spcBef>
        <a:buClr>
          <a:schemeClr val="tx1"/>
        </a:buClr>
        <a:buSzPct val="99000"/>
        <a:buFont typeface="Arial"/>
        <a:buChar char="•"/>
        <a:defRPr sz="2100" kern="1200" spc="-38">
          <a:solidFill>
            <a:srgbClr val="3C3D3C"/>
          </a:solidFill>
          <a:latin typeface="+mn-lt"/>
          <a:ea typeface="+mn-ea"/>
          <a:cs typeface="+mn-cs"/>
        </a:defRPr>
      </a:lvl2pPr>
      <a:lvl3pPr marL="857250" indent="-171450" algn="l" defTabSz="342900" rtl="0" eaLnBrk="1" latinLnBrk="0" hangingPunct="1">
        <a:spcBef>
          <a:spcPct val="20000"/>
        </a:spcBef>
        <a:buClr>
          <a:schemeClr val="tx1"/>
        </a:buClr>
        <a:buSzPct val="44000"/>
        <a:buFont typeface="Wingdings" charset="2"/>
        <a:buChar char="u"/>
        <a:defRPr sz="1800" kern="1200" spc="-38">
          <a:solidFill>
            <a:srgbClr val="3C3D3C"/>
          </a:solidFill>
          <a:latin typeface="+mn-lt"/>
          <a:ea typeface="+mn-ea"/>
          <a:cs typeface="+mn-cs"/>
        </a:defRPr>
      </a:lvl3pPr>
      <a:lvl4pPr marL="1200150" indent="-171450" algn="l" defTabSz="342900" rtl="0" eaLnBrk="1" latinLnBrk="0" hangingPunct="1">
        <a:spcBef>
          <a:spcPct val="20000"/>
        </a:spcBef>
        <a:buClr>
          <a:schemeClr val="tx1"/>
        </a:buClr>
        <a:buSzPct val="76000"/>
        <a:buFont typeface="Courier New"/>
        <a:buChar char="o"/>
        <a:defRPr sz="1500" kern="1200" spc="-38">
          <a:solidFill>
            <a:srgbClr val="3C3D3C"/>
          </a:solidFill>
          <a:latin typeface="+mn-lt"/>
          <a:ea typeface="+mn-ea"/>
          <a:cs typeface="+mn-cs"/>
        </a:defRPr>
      </a:lvl4pPr>
      <a:lvl5pPr marL="1543050" indent="-171450" algn="l" defTabSz="342900" rtl="0" eaLnBrk="1" latinLnBrk="0" hangingPunct="1">
        <a:spcBef>
          <a:spcPct val="20000"/>
        </a:spcBef>
        <a:buClr>
          <a:schemeClr val="tx1"/>
        </a:buClr>
        <a:buSzPct val="44000"/>
        <a:buFont typeface="Wingdings" charset="2"/>
        <a:buChar char=""/>
        <a:defRPr sz="1500" kern="1200" spc="-38">
          <a:solidFill>
            <a:srgbClr val="3C3D3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13.xml"/><Relationship Id="rId16" Type="http://schemas.openxmlformats.org/officeDocument/2006/relationships/image" Target="../media/image52.svg"/><Relationship Id="rId1" Type="http://schemas.openxmlformats.org/officeDocument/2006/relationships/slideLayout" Target="../slideLayouts/slideLayout4.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43.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20.xml"/><Relationship Id="rId16" Type="http://schemas.openxmlformats.org/officeDocument/2006/relationships/image" Target="../media/image80.svg"/><Relationship Id="rId1" Type="http://schemas.openxmlformats.org/officeDocument/2006/relationships/slideLayout" Target="../slideLayouts/slideLayout4.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svg"/><Relationship Id="rId4" Type="http://schemas.openxmlformats.org/officeDocument/2006/relationships/image" Target="../media/image44.svg"/><Relationship Id="rId9" Type="http://schemas.openxmlformats.org/officeDocument/2006/relationships/image" Target="../media/image73.png"/><Relationship Id="rId14" Type="http://schemas.openxmlformats.org/officeDocument/2006/relationships/image" Target="../media/image78.sv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82.sv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84.svg"/></Relationships>
</file>

<file path=ppt/slides/_rels/slide23.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43.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44.svg"/><Relationship Id="rId9" Type="http://schemas.openxmlformats.org/officeDocument/2006/relationships/image" Target="../media/image73.png"/><Relationship Id="rId14" Type="http://schemas.openxmlformats.org/officeDocument/2006/relationships/image" Target="../media/image78.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86.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slides/_rels/slide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43.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44.svg"/><Relationship Id="rId9" Type="http://schemas.openxmlformats.org/officeDocument/2006/relationships/image" Target="../media/image73.png"/><Relationship Id="rId14" Type="http://schemas.openxmlformats.org/officeDocument/2006/relationships/image" Target="../media/image78.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4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customXml" Target="../ink/ink2.xml"/><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43.xml"/><Relationship Id="rId16" Type="http://schemas.openxmlformats.org/officeDocument/2006/relationships/image" Target="../media/image20.svg"/><Relationship Id="rId20" Type="http://schemas.openxmlformats.org/officeDocument/2006/relationships/image" Target="../media/image24.svg"/><Relationship Id="rId1" Type="http://schemas.openxmlformats.org/officeDocument/2006/relationships/slideLayout" Target="../slideLayouts/slideLayout4.xml"/><Relationship Id="rId6" Type="http://schemas.openxmlformats.org/officeDocument/2006/relationships/image" Target="../media/image10.svg"/><Relationship Id="rId11" Type="http://schemas.openxmlformats.org/officeDocument/2006/relationships/image" Target="../media/image15.png"/><Relationship Id="rId24" Type="http://schemas.openxmlformats.org/officeDocument/2006/relationships/image" Target="../media/image28.sv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sv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svg"/><Relationship Id="rId22" Type="http://schemas.openxmlformats.org/officeDocument/2006/relationships/image" Target="../media/image26.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customXml" Target="../ink/ink1.xml"/><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20.svg"/><Relationship Id="rId20" Type="http://schemas.openxmlformats.org/officeDocument/2006/relationships/image" Target="../media/image24.svg"/><Relationship Id="rId1" Type="http://schemas.openxmlformats.org/officeDocument/2006/relationships/slideLayout" Target="../slideLayouts/slideLayout4.xml"/><Relationship Id="rId6" Type="http://schemas.openxmlformats.org/officeDocument/2006/relationships/image" Target="../media/image10.svg"/><Relationship Id="rId11" Type="http://schemas.openxmlformats.org/officeDocument/2006/relationships/image" Target="../media/image15.png"/><Relationship Id="rId24" Type="http://schemas.openxmlformats.org/officeDocument/2006/relationships/image" Target="../media/image28.sv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sv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svg"/><Relationship Id="rId22" Type="http://schemas.openxmlformats.org/officeDocument/2006/relationships/image" Target="../media/image2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7FD9042-FC20-45B6-A81B-E4FCDA1E99C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4439" b="11855"/>
          <a:stretch/>
        </p:blipFill>
        <p:spPr>
          <a:xfrm>
            <a:off x="0" y="1755228"/>
            <a:ext cx="9144000" cy="5102771"/>
          </a:xfrm>
        </p:spPr>
      </p:pic>
      <p:sp>
        <p:nvSpPr>
          <p:cNvPr id="6" name="Text Placeholder 5">
            <a:extLst>
              <a:ext uri="{FF2B5EF4-FFF2-40B4-BE49-F238E27FC236}">
                <a16:creationId xmlns:a16="http://schemas.microsoft.com/office/drawing/2014/main" id="{7BA0520E-D27A-4C15-88D0-5C501A84EBB2}"/>
              </a:ext>
            </a:extLst>
          </p:cNvPr>
          <p:cNvSpPr>
            <a:spLocks noGrp="1"/>
          </p:cNvSpPr>
          <p:nvPr>
            <p:ph type="body" sz="quarter" idx="11"/>
          </p:nvPr>
        </p:nvSpPr>
        <p:spPr/>
        <p:txBody>
          <a:bodyPr/>
          <a:lstStyle/>
          <a:p>
            <a:r>
              <a:rPr lang="es-ES" sz="2100"/>
              <a:t>Transición de las Tierras a Una Nueva Generación</a:t>
            </a:r>
          </a:p>
          <a:p>
            <a:r>
              <a:rPr lang="es-ES"/>
              <a:t>Prepararse Para la Negociación</a:t>
            </a:r>
          </a:p>
        </p:txBody>
      </p:sp>
    </p:spTree>
    <p:extLst>
      <p:ext uri="{BB962C8B-B14F-4D97-AF65-F5344CB8AC3E}">
        <p14:creationId xmlns:p14="http://schemas.microsoft.com/office/powerpoint/2010/main" val="2604737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Group brainstorm with solid fill">
            <a:extLst>
              <a:ext uri="{FF2B5EF4-FFF2-40B4-BE49-F238E27FC236}">
                <a16:creationId xmlns:a16="http://schemas.microsoft.com/office/drawing/2014/main" id="{7E422D78-F306-49C2-B252-49ED09C26A2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257" y="1538868"/>
            <a:ext cx="563725" cy="563725"/>
          </a:xfrm>
          <a:prstGeom prst="rect">
            <a:avLst/>
          </a:prstGeom>
        </p:spPr>
      </p:pic>
      <p:sp>
        <p:nvSpPr>
          <p:cNvPr id="9" name="TextBox 8">
            <a:extLst>
              <a:ext uri="{FF2B5EF4-FFF2-40B4-BE49-F238E27FC236}">
                <a16:creationId xmlns:a16="http://schemas.microsoft.com/office/drawing/2014/main" id="{6ACA8860-5EB5-4A9E-AF2B-9B8541680467}"/>
              </a:ext>
            </a:extLst>
          </p:cNvPr>
          <p:cNvSpPr txBox="1">
            <a:spLocks noChangeAspect="1"/>
          </p:cNvSpPr>
          <p:nvPr/>
        </p:nvSpPr>
        <p:spPr>
          <a:xfrm>
            <a:off x="405153" y="583879"/>
            <a:ext cx="8333693" cy="715089"/>
          </a:xfrm>
          <a:prstGeom prst="wedgeRoundRectCallout">
            <a:avLst>
              <a:gd name="adj1" fmla="val -35499"/>
              <a:gd name="adj2" fmla="val 82992"/>
              <a:gd name="adj3" fmla="val 16667"/>
            </a:avLst>
          </a:prstGeom>
          <a:solidFill>
            <a:schemeClr val="accent5"/>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defRPr/>
            </a:pPr>
            <a:r>
              <a:rPr lang="es-ES" sz="3600" b="1">
                <a:solidFill>
                  <a:srgbClr val="002659"/>
                </a:solidFill>
                <a:latin typeface="Arial"/>
              </a:rPr>
              <a:t>¿QUIÉN</a:t>
            </a:r>
            <a:r>
              <a:rPr lang="es-ES" sz="3600">
                <a:solidFill>
                  <a:srgbClr val="002659"/>
                </a:solidFill>
                <a:latin typeface="Arial"/>
              </a:rPr>
              <a:t> participa en la negociación?</a:t>
            </a:r>
          </a:p>
        </p:txBody>
      </p:sp>
      <p:sp>
        <p:nvSpPr>
          <p:cNvPr id="12" name="TextBox 11">
            <a:extLst>
              <a:ext uri="{FF2B5EF4-FFF2-40B4-BE49-F238E27FC236}">
                <a16:creationId xmlns:a16="http://schemas.microsoft.com/office/drawing/2014/main" id="{2EACD882-F2AB-CCE0-3644-02A29ECCF022}"/>
              </a:ext>
            </a:extLst>
          </p:cNvPr>
          <p:cNvSpPr txBox="1"/>
          <p:nvPr/>
        </p:nvSpPr>
        <p:spPr>
          <a:xfrm>
            <a:off x="1416332" y="2394630"/>
            <a:ext cx="5431508" cy="3970318"/>
          </a:xfrm>
          <a:prstGeom prst="rect">
            <a:avLst/>
          </a:prstGeom>
          <a:noFill/>
        </p:spPr>
        <p:txBody>
          <a:bodyPr wrap="square" rtlCol="0">
            <a:spAutoFit/>
          </a:bodyPr>
          <a:lstStyle/>
          <a:p>
            <a:pPr marL="214313" indent="-214313">
              <a:lnSpc>
                <a:spcPct val="150000"/>
              </a:lnSpc>
              <a:buFont typeface="Arial" panose="020B0604020202020204" pitchFamily="34" charset="0"/>
              <a:buChar char="•"/>
              <a:defRPr/>
            </a:pPr>
            <a:r>
              <a:rPr lang="es-ES" sz="2800">
                <a:solidFill>
                  <a:srgbClr val="002659"/>
                </a:solidFill>
                <a:latin typeface="Arial"/>
              </a:rPr>
              <a:t>Propietarios</a:t>
            </a:r>
          </a:p>
          <a:p>
            <a:pPr marL="214313" indent="-214313">
              <a:lnSpc>
                <a:spcPct val="150000"/>
              </a:lnSpc>
              <a:buFont typeface="Arial" panose="020B0604020202020204" pitchFamily="34" charset="0"/>
              <a:buChar char="•"/>
              <a:defRPr/>
            </a:pPr>
            <a:r>
              <a:rPr lang="es-ES" sz="2800">
                <a:solidFill>
                  <a:srgbClr val="002659"/>
                </a:solidFill>
              </a:rPr>
              <a:t>Agricultor(a) </a:t>
            </a:r>
            <a:r>
              <a:rPr lang="es-ES" sz="2800">
                <a:solidFill>
                  <a:srgbClr val="002659"/>
                </a:solidFill>
                <a:latin typeface="Arial"/>
              </a:rPr>
              <a:t>o </a:t>
            </a:r>
            <a:r>
              <a:rPr lang="es-ES" sz="2800">
                <a:solidFill>
                  <a:srgbClr val="002659"/>
                </a:solidFill>
              </a:rPr>
              <a:t>ganadero(a) </a:t>
            </a:r>
            <a:r>
              <a:rPr lang="es-ES" sz="2800">
                <a:solidFill>
                  <a:srgbClr val="002659"/>
                </a:solidFill>
                <a:latin typeface="Arial"/>
              </a:rPr>
              <a:t>entrante</a:t>
            </a:r>
          </a:p>
          <a:p>
            <a:pPr marL="214313" indent="-214313">
              <a:lnSpc>
                <a:spcPct val="150000"/>
              </a:lnSpc>
              <a:buFont typeface="Arial" panose="020B0604020202020204" pitchFamily="34" charset="0"/>
              <a:buChar char="•"/>
              <a:defRPr/>
            </a:pPr>
            <a:r>
              <a:rPr lang="es-ES" sz="2800">
                <a:solidFill>
                  <a:srgbClr val="002659"/>
                </a:solidFill>
                <a:latin typeface="Arial"/>
              </a:rPr>
              <a:t>Socios comerciales</a:t>
            </a:r>
          </a:p>
          <a:p>
            <a:pPr marL="214313" indent="-214313">
              <a:lnSpc>
                <a:spcPct val="150000"/>
              </a:lnSpc>
              <a:buFont typeface="Arial" panose="020B0604020202020204" pitchFamily="34" charset="0"/>
              <a:buChar char="•"/>
              <a:defRPr/>
            </a:pPr>
            <a:r>
              <a:rPr lang="es-ES" sz="2800">
                <a:solidFill>
                  <a:srgbClr val="002659"/>
                </a:solidFill>
                <a:latin typeface="Arial"/>
              </a:rPr>
              <a:t>Familia</a:t>
            </a:r>
          </a:p>
          <a:p>
            <a:pPr marL="214313" indent="-214313">
              <a:lnSpc>
                <a:spcPct val="150000"/>
              </a:lnSpc>
              <a:buFont typeface="Arial" panose="020B0604020202020204" pitchFamily="34" charset="0"/>
              <a:buChar char="•"/>
              <a:defRPr/>
            </a:pPr>
            <a:r>
              <a:rPr lang="es-ES" sz="2800">
                <a:solidFill>
                  <a:srgbClr val="002659"/>
                </a:solidFill>
                <a:latin typeface="Arial"/>
              </a:rPr>
              <a:t>Otros</a:t>
            </a:r>
          </a:p>
        </p:txBody>
      </p:sp>
    </p:spTree>
    <p:extLst>
      <p:ext uri="{BB962C8B-B14F-4D97-AF65-F5344CB8AC3E}">
        <p14:creationId xmlns:p14="http://schemas.microsoft.com/office/powerpoint/2010/main" val="3743099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603E6706-E933-DDDB-352B-A726B8045D80}"/>
              </a:ext>
            </a:extLst>
          </p:cNvPr>
          <p:cNvGraphicFramePr>
            <a:graphicFrameLocks/>
          </p:cNvGraphicFramePr>
          <p:nvPr>
            <p:extLst>
              <p:ext uri="{D42A27DB-BD31-4B8C-83A1-F6EECF244321}">
                <p14:modId xmlns:p14="http://schemas.microsoft.com/office/powerpoint/2010/main" val="377466722"/>
              </p:ext>
            </p:extLst>
          </p:nvPr>
        </p:nvGraphicFramePr>
        <p:xfrm>
          <a:off x="1181100" y="2805265"/>
          <a:ext cx="7962900" cy="2731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44BD425-2A8C-476C-904C-73470BE3062A}"/>
              </a:ext>
            </a:extLst>
          </p:cNvPr>
          <p:cNvSpPr txBox="1">
            <a:spLocks noChangeAspect="1"/>
          </p:cNvSpPr>
          <p:nvPr/>
        </p:nvSpPr>
        <p:spPr>
          <a:xfrm>
            <a:off x="454349" y="703239"/>
            <a:ext cx="8079461" cy="1021556"/>
          </a:xfrm>
          <a:prstGeom prst="wedgeRoundRectCallout">
            <a:avLst>
              <a:gd name="adj1" fmla="val -22298"/>
              <a:gd name="adj2" fmla="val 113116"/>
              <a:gd name="adj3" fmla="val 16667"/>
            </a:avLst>
          </a:prstGeom>
          <a:solidFill>
            <a:schemeClr val="accent5"/>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defRPr/>
            </a:pPr>
            <a:r>
              <a:rPr lang="es-ES" sz="2700" b="1">
                <a:solidFill>
                  <a:srgbClr val="002659"/>
                </a:solidFill>
                <a:latin typeface="Arial"/>
              </a:rPr>
              <a:t>¿DÓNDE, CUÁNDO y CÓMO </a:t>
            </a:r>
            <a:r>
              <a:rPr lang="es-ES" sz="2700">
                <a:solidFill>
                  <a:srgbClr val="002659"/>
                </a:solidFill>
                <a:latin typeface="Arial"/>
              </a:rPr>
              <a:t> tiene previsto negociar? </a:t>
            </a:r>
          </a:p>
        </p:txBody>
      </p:sp>
    </p:spTree>
    <p:extLst>
      <p:ext uri="{BB962C8B-B14F-4D97-AF65-F5344CB8AC3E}">
        <p14:creationId xmlns:p14="http://schemas.microsoft.com/office/powerpoint/2010/main" val="1459667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66F3A-41B7-4818-B3F1-F6CC403104D8}"/>
              </a:ext>
            </a:extLst>
          </p:cNvPr>
          <p:cNvSpPr>
            <a:spLocks noGrp="1"/>
          </p:cNvSpPr>
          <p:nvPr>
            <p:ph type="title"/>
          </p:nvPr>
        </p:nvSpPr>
        <p:spPr>
          <a:xfrm>
            <a:off x="488261" y="513377"/>
            <a:ext cx="8229600" cy="1059489"/>
          </a:xfrm>
        </p:spPr>
        <p:txBody>
          <a:bodyPr/>
          <a:lstStyle/>
          <a:p>
            <a:r>
              <a:rPr lang="es-ES"/>
              <a:t>Cómo se toman las decisiones en grupo</a:t>
            </a:r>
          </a:p>
        </p:txBody>
      </p:sp>
      <p:graphicFrame>
        <p:nvGraphicFramePr>
          <p:cNvPr id="8" name="Table 8">
            <a:extLst>
              <a:ext uri="{FF2B5EF4-FFF2-40B4-BE49-F238E27FC236}">
                <a16:creationId xmlns:a16="http://schemas.microsoft.com/office/drawing/2014/main" id="{B0C32C4E-CE28-1A2E-DC7E-363FCA4D09FC}"/>
              </a:ext>
            </a:extLst>
          </p:cNvPr>
          <p:cNvGraphicFramePr>
            <a:graphicFrameLocks noGrp="1"/>
          </p:cNvGraphicFramePr>
          <p:nvPr>
            <p:extLst>
              <p:ext uri="{D42A27DB-BD31-4B8C-83A1-F6EECF244321}">
                <p14:modId xmlns:p14="http://schemas.microsoft.com/office/powerpoint/2010/main" val="588020661"/>
              </p:ext>
            </p:extLst>
          </p:nvPr>
        </p:nvGraphicFramePr>
        <p:xfrm>
          <a:off x="320537" y="1990312"/>
          <a:ext cx="8397324" cy="3737267"/>
        </p:xfrm>
        <a:graphic>
          <a:graphicData uri="http://schemas.openxmlformats.org/drawingml/2006/table">
            <a:tbl>
              <a:tblPr firstRow="1" bandRow="1">
                <a:tableStyleId>{5C22544A-7EE6-4342-B048-85BDC9FD1C3A}</a:tableStyleId>
              </a:tblPr>
              <a:tblGrid>
                <a:gridCol w="2099331">
                  <a:extLst>
                    <a:ext uri="{9D8B030D-6E8A-4147-A177-3AD203B41FA5}">
                      <a16:colId xmlns:a16="http://schemas.microsoft.com/office/drawing/2014/main" val="4095698374"/>
                    </a:ext>
                  </a:extLst>
                </a:gridCol>
                <a:gridCol w="2099331">
                  <a:extLst>
                    <a:ext uri="{9D8B030D-6E8A-4147-A177-3AD203B41FA5}">
                      <a16:colId xmlns:a16="http://schemas.microsoft.com/office/drawing/2014/main" val="1466560156"/>
                    </a:ext>
                  </a:extLst>
                </a:gridCol>
                <a:gridCol w="2099331">
                  <a:extLst>
                    <a:ext uri="{9D8B030D-6E8A-4147-A177-3AD203B41FA5}">
                      <a16:colId xmlns:a16="http://schemas.microsoft.com/office/drawing/2014/main" val="3940345641"/>
                    </a:ext>
                  </a:extLst>
                </a:gridCol>
                <a:gridCol w="2099331">
                  <a:extLst>
                    <a:ext uri="{9D8B030D-6E8A-4147-A177-3AD203B41FA5}">
                      <a16:colId xmlns:a16="http://schemas.microsoft.com/office/drawing/2014/main" val="2255725497"/>
                    </a:ext>
                  </a:extLst>
                </a:gridCol>
              </a:tblGrid>
              <a:tr h="60564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2400">
                          <a:solidFill>
                            <a:schemeClr val="bg2"/>
                          </a:solidFill>
                        </a:rPr>
                        <a:t>Por consulta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2400">
                          <a:solidFill>
                            <a:schemeClr val="bg2"/>
                          </a:solidFill>
                        </a:rPr>
                        <a:t>Democráti- camente</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2400">
                          <a:solidFill>
                            <a:schemeClr val="bg2"/>
                          </a:solidFill>
                        </a:rPr>
                        <a:t>Por consenso</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2400">
                          <a:solidFill>
                            <a:schemeClr val="bg2"/>
                          </a:solidFill>
                        </a:rPr>
                        <a:t>Por delegación</a:t>
                      </a:r>
                    </a:p>
                  </a:txBody>
                  <a:tcPr marL="68580" marR="68580" marT="34290" marB="34290" anchor="ctr">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0072665"/>
                  </a:ext>
                </a:extLst>
              </a:tr>
              <a:tr h="1344587">
                <a:tc>
                  <a:txBody>
                    <a:bodyPr/>
                    <a:lstStyle/>
                    <a:p>
                      <a:pPr algn="ctr"/>
                      <a:r>
                        <a:rPr lang="es-ES" sz="2000">
                          <a:solidFill>
                            <a:sysClr val="windowText" lastClr="000000"/>
                          </a:solidFill>
                        </a:rPr>
                        <a:t>Discusión en grupo.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2000">
                          <a:solidFill>
                            <a:sysClr val="windowText" lastClr="000000"/>
                          </a:solidFill>
                        </a:rPr>
                        <a:t>Discusión en grupo.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2000">
                          <a:solidFill>
                            <a:sysClr val="windowText" lastClr="000000"/>
                          </a:solidFill>
                        </a:rPr>
                        <a:t>Discusión en grupo.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2000">
                          <a:solidFill>
                            <a:sysClr val="windowText" lastClr="000000"/>
                          </a:solidFill>
                        </a:rPr>
                        <a:t>Una persona toma la decisión por todo el grupo.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1552258"/>
                  </a:ext>
                </a:extLst>
              </a:tr>
              <a:tr h="1344587">
                <a:tc>
                  <a:txBody>
                    <a:bodyPr/>
                    <a:lstStyle/>
                    <a:p>
                      <a:pPr algn="ctr"/>
                      <a:r>
                        <a:rPr lang="es-ES" sz="2000">
                          <a:solidFill>
                            <a:sysClr val="windowText" lastClr="000000"/>
                          </a:solidFill>
                        </a:rPr>
                        <a:t>Una persona decide.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2000">
                          <a:solidFill>
                            <a:sysClr val="windowText" lastClr="000000"/>
                          </a:solidFill>
                        </a:rPr>
                        <a:t>La decisión se toma cuando cierto porcentaje está de acuerdo.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2000">
                          <a:solidFill>
                            <a:sysClr val="windowText" lastClr="000000"/>
                          </a:solidFill>
                        </a:rPr>
                        <a:t>La decisión se toma cuando todos los miembros están de acuerdo.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2000">
                          <a:solidFill>
                            <a:sysClr val="windowText" lastClr="000000"/>
                          </a:solidFill>
                        </a:rPr>
                        <a:t>Una persona decide.</a:t>
                      </a:r>
                    </a:p>
                    <a:p>
                      <a:pPr algn="l" rtl="0"/>
                      <a:endParaRPr lang="en-US" sz="2000">
                        <a:solidFill>
                          <a:sysClr val="windowText" lastClr="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8133850"/>
                  </a:ext>
                </a:extLst>
              </a:tr>
            </a:tbl>
          </a:graphicData>
        </a:graphic>
      </p:graphicFrame>
    </p:spTree>
    <p:extLst>
      <p:ext uri="{BB962C8B-B14F-4D97-AF65-F5344CB8AC3E}">
        <p14:creationId xmlns:p14="http://schemas.microsoft.com/office/powerpoint/2010/main" val="2289063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67EED-D753-7D78-C3F3-285D26BFF073}"/>
              </a:ext>
            </a:extLst>
          </p:cNvPr>
          <p:cNvSpPr>
            <a:spLocks noGrp="1"/>
          </p:cNvSpPr>
          <p:nvPr>
            <p:ph type="title"/>
          </p:nvPr>
        </p:nvSpPr>
        <p:spPr>
          <a:xfrm>
            <a:off x="457200" y="406255"/>
            <a:ext cx="8229600" cy="939341"/>
          </a:xfrm>
        </p:spPr>
        <p:txBody>
          <a:bodyPr/>
          <a:lstStyle/>
          <a:p>
            <a:r>
              <a:rPr lang="es-ES">
                <a:solidFill>
                  <a:srgbClr val="002659"/>
                </a:solidFill>
              </a:rPr>
              <a:t>Priorice sus necesidades </a:t>
            </a:r>
          </a:p>
        </p:txBody>
      </p:sp>
      <p:cxnSp>
        <p:nvCxnSpPr>
          <p:cNvPr id="5" name="Straight Connector 4">
            <a:extLst>
              <a:ext uri="{FF2B5EF4-FFF2-40B4-BE49-F238E27FC236}">
                <a16:creationId xmlns:a16="http://schemas.microsoft.com/office/drawing/2014/main" id="{F3EC117F-64A9-A5F6-8BB6-23DD3FDCA1CA}"/>
              </a:ext>
            </a:extLst>
          </p:cNvPr>
          <p:cNvCxnSpPr>
            <a:cxnSpLocks/>
          </p:cNvCxnSpPr>
          <p:nvPr/>
        </p:nvCxnSpPr>
        <p:spPr>
          <a:xfrm>
            <a:off x="944228" y="4098394"/>
            <a:ext cx="733322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086D624-BC41-ABCE-695D-A8DB9C550F3D}"/>
              </a:ext>
            </a:extLst>
          </p:cNvPr>
          <p:cNvSpPr txBox="1"/>
          <p:nvPr/>
        </p:nvSpPr>
        <p:spPr>
          <a:xfrm>
            <a:off x="3642194" y="1510241"/>
            <a:ext cx="1937288" cy="707886"/>
          </a:xfrm>
          <a:prstGeom prst="rect">
            <a:avLst/>
          </a:prstGeom>
          <a:noFill/>
        </p:spPr>
        <p:txBody>
          <a:bodyPr wrap="square" rtlCol="0">
            <a:spAutoFit/>
          </a:bodyPr>
          <a:lstStyle/>
          <a:p>
            <a:pPr algn="ctr"/>
            <a:r>
              <a:rPr lang="es-ES" sz="2000" b="1">
                <a:solidFill>
                  <a:schemeClr val="tx2"/>
                </a:solidFill>
              </a:rPr>
              <a:t>Resultado aceptable</a:t>
            </a:r>
          </a:p>
        </p:txBody>
      </p:sp>
      <p:sp>
        <p:nvSpPr>
          <p:cNvPr id="7" name="TextBox 6">
            <a:extLst>
              <a:ext uri="{FF2B5EF4-FFF2-40B4-BE49-F238E27FC236}">
                <a16:creationId xmlns:a16="http://schemas.microsoft.com/office/drawing/2014/main" id="{EB034F70-4A9E-CF18-538A-2B2A7D59A9C2}"/>
              </a:ext>
            </a:extLst>
          </p:cNvPr>
          <p:cNvSpPr txBox="1"/>
          <p:nvPr/>
        </p:nvSpPr>
        <p:spPr>
          <a:xfrm>
            <a:off x="457200" y="5273773"/>
            <a:ext cx="1937288" cy="707886"/>
          </a:xfrm>
          <a:prstGeom prst="rect">
            <a:avLst/>
          </a:prstGeom>
          <a:noFill/>
        </p:spPr>
        <p:txBody>
          <a:bodyPr wrap="square" rtlCol="0">
            <a:spAutoFit/>
          </a:bodyPr>
          <a:lstStyle/>
          <a:p>
            <a:pPr algn="ctr"/>
            <a:r>
              <a:rPr lang="es-ES" sz="2000" b="1">
                <a:solidFill>
                  <a:schemeClr val="tx2"/>
                </a:solidFill>
              </a:rPr>
              <a:t>Punto de retirada</a:t>
            </a:r>
          </a:p>
        </p:txBody>
      </p:sp>
      <p:sp>
        <p:nvSpPr>
          <p:cNvPr id="10" name="TextBox 9">
            <a:extLst>
              <a:ext uri="{FF2B5EF4-FFF2-40B4-BE49-F238E27FC236}">
                <a16:creationId xmlns:a16="http://schemas.microsoft.com/office/drawing/2014/main" id="{815ADBAB-0ED0-F702-A7A8-60AE4557606E}"/>
              </a:ext>
            </a:extLst>
          </p:cNvPr>
          <p:cNvSpPr txBox="1"/>
          <p:nvPr/>
        </p:nvSpPr>
        <p:spPr>
          <a:xfrm>
            <a:off x="7160216" y="5222911"/>
            <a:ext cx="1526583" cy="707886"/>
          </a:xfrm>
          <a:prstGeom prst="rect">
            <a:avLst/>
          </a:prstGeom>
          <a:noFill/>
        </p:spPr>
        <p:txBody>
          <a:bodyPr wrap="square" rtlCol="0">
            <a:spAutoFit/>
          </a:bodyPr>
          <a:lstStyle/>
          <a:p>
            <a:pPr algn="ctr"/>
            <a:r>
              <a:rPr lang="es-ES" sz="2000" b="1">
                <a:solidFill>
                  <a:schemeClr val="tx2"/>
                </a:solidFill>
              </a:rPr>
              <a:t>Resultado ideal</a:t>
            </a:r>
          </a:p>
        </p:txBody>
      </p:sp>
      <p:sp>
        <p:nvSpPr>
          <p:cNvPr id="11" name="Arrow: Right 10">
            <a:extLst>
              <a:ext uri="{FF2B5EF4-FFF2-40B4-BE49-F238E27FC236}">
                <a16:creationId xmlns:a16="http://schemas.microsoft.com/office/drawing/2014/main" id="{A8EE0177-086C-D1BB-C9C4-D82A356F8B10}"/>
              </a:ext>
            </a:extLst>
          </p:cNvPr>
          <p:cNvSpPr/>
          <p:nvPr/>
        </p:nvSpPr>
        <p:spPr>
          <a:xfrm rot="16200000">
            <a:off x="7613542" y="4372841"/>
            <a:ext cx="619932" cy="7078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13B49E1-5A71-F490-E1D3-57256030609C}"/>
              </a:ext>
            </a:extLst>
          </p:cNvPr>
          <p:cNvSpPr/>
          <p:nvPr/>
        </p:nvSpPr>
        <p:spPr>
          <a:xfrm rot="16200000">
            <a:off x="1124980" y="4383711"/>
            <a:ext cx="619932" cy="7078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6F9FA05C-CFD9-DB6A-F988-10F0E8204AE7}"/>
              </a:ext>
            </a:extLst>
          </p:cNvPr>
          <p:cNvSpPr/>
          <p:nvPr/>
        </p:nvSpPr>
        <p:spPr>
          <a:xfrm rot="5400000">
            <a:off x="4262034" y="2242278"/>
            <a:ext cx="619932" cy="7078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Graphic 18" descr="Confused face outline with solid fill">
            <a:extLst>
              <a:ext uri="{FF2B5EF4-FFF2-40B4-BE49-F238E27FC236}">
                <a16:creationId xmlns:a16="http://schemas.microsoft.com/office/drawing/2014/main" id="{F667773C-27B2-48E0-CD88-046674FE97D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7370" y="3220093"/>
            <a:ext cx="914400" cy="914400"/>
          </a:xfrm>
          <a:prstGeom prst="rect">
            <a:avLst/>
          </a:prstGeom>
        </p:spPr>
      </p:pic>
      <p:pic>
        <p:nvPicPr>
          <p:cNvPr id="23" name="Graphic 22" descr="Grinning face outline with solid fill">
            <a:extLst>
              <a:ext uri="{FF2B5EF4-FFF2-40B4-BE49-F238E27FC236}">
                <a16:creationId xmlns:a16="http://schemas.microsoft.com/office/drawing/2014/main" id="{8A0BF85A-B680-D81B-863D-FE2792DB2F2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8293" y="3191615"/>
            <a:ext cx="914400" cy="914400"/>
          </a:xfrm>
          <a:prstGeom prst="rect">
            <a:avLst/>
          </a:prstGeom>
        </p:spPr>
      </p:pic>
      <p:pic>
        <p:nvPicPr>
          <p:cNvPr id="25" name="Graphic 24" descr="In love face outline with solid fill">
            <a:extLst>
              <a:ext uri="{FF2B5EF4-FFF2-40B4-BE49-F238E27FC236}">
                <a16:creationId xmlns:a16="http://schemas.microsoft.com/office/drawing/2014/main" id="{1E3EEC98-A12A-3889-A43F-58BE3F4743D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75944" y="3177967"/>
            <a:ext cx="914400" cy="914400"/>
          </a:xfrm>
          <a:prstGeom prst="rect">
            <a:avLst/>
          </a:prstGeom>
        </p:spPr>
      </p:pic>
      <p:pic>
        <p:nvPicPr>
          <p:cNvPr id="29" name="Graphic 28" descr="Sad face outline with solid fill">
            <a:extLst>
              <a:ext uri="{FF2B5EF4-FFF2-40B4-BE49-F238E27FC236}">
                <a16:creationId xmlns:a16="http://schemas.microsoft.com/office/drawing/2014/main" id="{DD76C013-DF66-3346-597F-82820A492D1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01730" y="3218911"/>
            <a:ext cx="914400" cy="914400"/>
          </a:xfrm>
          <a:prstGeom prst="rect">
            <a:avLst/>
          </a:prstGeom>
        </p:spPr>
      </p:pic>
      <p:pic>
        <p:nvPicPr>
          <p:cNvPr id="31" name="Graphic 30" descr="Star-struck face outline with solid fill">
            <a:extLst>
              <a:ext uri="{FF2B5EF4-FFF2-40B4-BE49-F238E27FC236}">
                <a16:creationId xmlns:a16="http://schemas.microsoft.com/office/drawing/2014/main" id="{7EFB063A-392D-A898-46E8-9BC682BBB6C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91622" y="3183994"/>
            <a:ext cx="914400" cy="914400"/>
          </a:xfrm>
          <a:prstGeom prst="rect">
            <a:avLst/>
          </a:prstGeom>
        </p:spPr>
      </p:pic>
      <p:pic>
        <p:nvPicPr>
          <p:cNvPr id="33" name="Graphic 32" descr="Worried face outline with solid fill">
            <a:extLst>
              <a:ext uri="{FF2B5EF4-FFF2-40B4-BE49-F238E27FC236}">
                <a16:creationId xmlns:a16="http://schemas.microsoft.com/office/drawing/2014/main" id="{776E4FEB-E55E-7C2D-31E5-BF37EE32AA2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8635" y="3218911"/>
            <a:ext cx="914400" cy="914400"/>
          </a:xfrm>
          <a:prstGeom prst="rect">
            <a:avLst/>
          </a:prstGeom>
        </p:spPr>
      </p:pic>
      <p:pic>
        <p:nvPicPr>
          <p:cNvPr id="35" name="Graphic 34" descr="Smiling face outline with solid fill">
            <a:extLst>
              <a:ext uri="{FF2B5EF4-FFF2-40B4-BE49-F238E27FC236}">
                <a16:creationId xmlns:a16="http://schemas.microsoft.com/office/drawing/2014/main" id="{D6970D06-619E-AB25-8B63-65D05C6F497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04126" y="2998787"/>
            <a:ext cx="914400" cy="914400"/>
          </a:xfrm>
          <a:prstGeom prst="rect">
            <a:avLst/>
          </a:prstGeom>
        </p:spPr>
      </p:pic>
    </p:spTree>
    <p:extLst>
      <p:ext uri="{BB962C8B-B14F-4D97-AF65-F5344CB8AC3E}">
        <p14:creationId xmlns:p14="http://schemas.microsoft.com/office/powerpoint/2010/main" val="3368011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7550-BB78-BFDB-4D0C-10753806D225}"/>
              </a:ext>
            </a:extLst>
          </p:cNvPr>
          <p:cNvSpPr>
            <a:spLocks noGrp="1"/>
          </p:cNvSpPr>
          <p:nvPr>
            <p:ph type="title"/>
          </p:nvPr>
        </p:nvSpPr>
        <p:spPr>
          <a:xfrm>
            <a:off x="275771" y="329723"/>
            <a:ext cx="8635999" cy="939341"/>
          </a:xfrm>
        </p:spPr>
        <p:txBody>
          <a:bodyPr/>
          <a:lstStyle/>
          <a:p>
            <a:pPr algn="ctr"/>
            <a:r>
              <a:rPr lang="es-ES" sz="3400"/>
              <a:t>Hoja de Trabajo de Prepararse para Negociar</a:t>
            </a:r>
          </a:p>
        </p:txBody>
      </p:sp>
      <p:sp>
        <p:nvSpPr>
          <p:cNvPr id="3" name="Content Placeholder 2">
            <a:extLst>
              <a:ext uri="{FF2B5EF4-FFF2-40B4-BE49-F238E27FC236}">
                <a16:creationId xmlns:a16="http://schemas.microsoft.com/office/drawing/2014/main" id="{3A136991-5530-1C95-53E9-11E74F6A23B1}"/>
              </a:ext>
            </a:extLst>
          </p:cNvPr>
          <p:cNvSpPr>
            <a:spLocks noGrp="1"/>
          </p:cNvSpPr>
          <p:nvPr>
            <p:ph idx="1"/>
          </p:nvPr>
        </p:nvSpPr>
        <p:spPr/>
        <p:txBody>
          <a:bodyPr>
            <a:normAutofit/>
          </a:bodyPr>
          <a:lstStyle/>
          <a:p>
            <a:pPr marL="514350" indent="-514350">
              <a:buFont typeface="+mj-lt"/>
              <a:buAutoNum type="arabicPeriod"/>
            </a:pPr>
            <a:r>
              <a:rPr lang="es-ES" sz="2800"/>
              <a:t>Complete la Hoja de Trabajo </a:t>
            </a:r>
            <a:r>
              <a:rPr lang="es-ES" sz="2800" i="1"/>
              <a:t>Prepararse para Negociar</a:t>
            </a:r>
            <a:r>
              <a:rPr lang="es-ES" sz="2800"/>
              <a:t>.</a:t>
            </a:r>
            <a:br>
              <a:rPr lang="es-ES" sz="2800"/>
            </a:br>
            <a:endParaRPr lang="es-ES" sz="2800"/>
          </a:p>
          <a:p>
            <a:pPr marL="514350" indent="-514350">
              <a:buFont typeface="+mj-lt"/>
              <a:buAutoNum type="arabicPeriod"/>
            </a:pPr>
            <a:r>
              <a:rPr lang="es-ES" sz="2800"/>
              <a:t>Consulte:</a:t>
            </a:r>
            <a:br>
              <a:rPr lang="es-ES" sz="2800"/>
            </a:br>
            <a:r>
              <a:rPr lang="es-ES" sz="2400"/>
              <a:t>Hoja de Trabajo de Visión y Valores</a:t>
            </a:r>
          </a:p>
          <a:p>
            <a:pPr lvl="1"/>
            <a:r>
              <a:rPr lang="es-ES" sz="2400"/>
              <a:t>Hoja de Trabajo de Objetivos SMART</a:t>
            </a:r>
          </a:p>
          <a:p>
            <a:pPr lvl="1"/>
            <a:r>
              <a:rPr lang="es-ES" sz="2400"/>
              <a:t>Hoja de Trabajo de Evaluación de Necesidades</a:t>
            </a:r>
          </a:p>
          <a:p>
            <a:pPr lvl="1"/>
            <a:r>
              <a:rPr lang="es-ES" sz="2400"/>
              <a:t>Hoja de Trabajo de Inventario de Activos</a:t>
            </a:r>
          </a:p>
          <a:p>
            <a:pPr marL="342900" lvl="1" indent="0">
              <a:buNone/>
            </a:pPr>
            <a:endParaRPr lang="en-US"/>
          </a:p>
        </p:txBody>
      </p:sp>
    </p:spTree>
    <p:extLst>
      <p:ext uri="{BB962C8B-B14F-4D97-AF65-F5344CB8AC3E}">
        <p14:creationId xmlns:p14="http://schemas.microsoft.com/office/powerpoint/2010/main" val="1428098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8B28D57-0220-4DE9-8B87-DD78031E78A1}"/>
              </a:ext>
            </a:extLst>
          </p:cNvPr>
          <p:cNvPicPr>
            <a:picLocks noChangeAspect="1"/>
          </p:cNvPicPr>
          <p:nvPr/>
        </p:nvPicPr>
        <p:blipFill>
          <a:blip r:embed="rId3" cstate="print">
            <a:extLst>
              <a:ext uri="{28A0092B-C50C-407E-A947-70E740481C1C}">
                <a14:useLocalDpi xmlns:a14="http://schemas.microsoft.com/office/drawing/2010/main" val="0"/>
              </a:ext>
            </a:extLst>
          </a:blip>
          <a:srcRect t="14241" b="14241"/>
          <a:stretch/>
        </p:blipFill>
        <p:spPr>
          <a:xfrm>
            <a:off x="-11289" y="2478589"/>
            <a:ext cx="9174225" cy="4379411"/>
          </a:xfrm>
          <a:prstGeom prst="rect">
            <a:avLst/>
          </a:prstGeom>
        </p:spPr>
      </p:pic>
      <p:sp>
        <p:nvSpPr>
          <p:cNvPr id="6" name="Text Placeholder 5">
            <a:extLst>
              <a:ext uri="{FF2B5EF4-FFF2-40B4-BE49-F238E27FC236}">
                <a16:creationId xmlns:a16="http://schemas.microsoft.com/office/drawing/2014/main" id="{C1E2EFF1-2731-3043-8748-B935A1668E82}"/>
              </a:ext>
            </a:extLst>
          </p:cNvPr>
          <p:cNvSpPr>
            <a:spLocks noGrp="1"/>
          </p:cNvSpPr>
          <p:nvPr>
            <p:ph type="body" sz="quarter" idx="11"/>
          </p:nvPr>
        </p:nvSpPr>
        <p:spPr>
          <a:xfrm>
            <a:off x="-6351" y="1928813"/>
            <a:ext cx="9162288" cy="700088"/>
          </a:xfrm>
        </p:spPr>
        <p:txBody>
          <a:bodyPr/>
          <a:lstStyle/>
          <a:p>
            <a:pPr algn="ctr"/>
            <a:r>
              <a:rPr lang="es-ES" sz="3100">
                <a:solidFill>
                  <a:schemeClr val="bg2"/>
                </a:solidFill>
              </a:rPr>
              <a:t>Parte 2: Habilidades para Llegar a un Acuerdo</a:t>
            </a:r>
          </a:p>
        </p:txBody>
      </p:sp>
      <p:sp>
        <p:nvSpPr>
          <p:cNvPr id="10" name="Text Placeholder 9">
            <a:extLst>
              <a:ext uri="{FF2B5EF4-FFF2-40B4-BE49-F238E27FC236}">
                <a16:creationId xmlns:a16="http://schemas.microsoft.com/office/drawing/2014/main" id="{AA0A5455-EEF4-2C6A-6688-D32AC97C44CB}"/>
              </a:ext>
            </a:extLst>
          </p:cNvPr>
          <p:cNvSpPr>
            <a:spLocks noGrp="1"/>
          </p:cNvSpPr>
          <p:nvPr>
            <p:ph type="body" sz="quarter" idx="12"/>
          </p:nvPr>
        </p:nvSpPr>
        <p:spPr>
          <a:xfrm>
            <a:off x="-18288" y="2628901"/>
            <a:ext cx="9162288" cy="604838"/>
          </a:xfrm>
        </p:spPr>
        <p:txBody>
          <a:bodyPr/>
          <a:lstStyle/>
          <a:p>
            <a:pPr algn="l"/>
            <a:r>
              <a:rPr lang="es-ES"/>
              <a:t>-</a:t>
            </a:r>
          </a:p>
        </p:txBody>
      </p:sp>
      <p:sp>
        <p:nvSpPr>
          <p:cNvPr id="3" name="TextBox 2">
            <a:extLst>
              <a:ext uri="{FF2B5EF4-FFF2-40B4-BE49-F238E27FC236}">
                <a16:creationId xmlns:a16="http://schemas.microsoft.com/office/drawing/2014/main" id="{C0642264-80CD-4BD6-9045-4E4F95A95660}"/>
              </a:ext>
            </a:extLst>
          </p:cNvPr>
          <p:cNvSpPr txBox="1"/>
          <p:nvPr/>
        </p:nvSpPr>
        <p:spPr>
          <a:xfrm>
            <a:off x="5436411" y="3328514"/>
            <a:ext cx="3248340" cy="715581"/>
          </a:xfrm>
          <a:prstGeom prst="rect">
            <a:avLst/>
          </a:prstGeom>
          <a:noFill/>
        </p:spPr>
        <p:txBody>
          <a:bodyPr wrap="square" rtlCol="0">
            <a:spAutoFit/>
          </a:bodyPr>
          <a:lstStyle/>
          <a:p>
            <a:pPr marL="214313" indent="-214313" defTabSz="685800">
              <a:buFont typeface="Arial" panose="020B0604020202020204" pitchFamily="34" charset="0"/>
              <a:buChar char="•"/>
              <a:defRPr/>
            </a:pPr>
            <a:endParaRPr lang="en-US" sz="1350">
              <a:solidFill>
                <a:srgbClr val="548A3A"/>
              </a:solidFill>
              <a:latin typeface="Arial"/>
            </a:endParaRPr>
          </a:p>
          <a:p>
            <a:pPr defTabSz="685800">
              <a:defRPr/>
            </a:pPr>
            <a:endParaRPr lang="en-US" sz="1350">
              <a:solidFill>
                <a:srgbClr val="548A3A"/>
              </a:solidFill>
              <a:latin typeface="Arial"/>
            </a:endParaRPr>
          </a:p>
          <a:p>
            <a:pPr defTabSz="685800">
              <a:defRPr/>
            </a:pPr>
            <a:endParaRPr lang="en-US" sz="1350">
              <a:solidFill>
                <a:srgbClr val="548A3A"/>
              </a:solidFill>
              <a:latin typeface="Arial"/>
            </a:endParaRPr>
          </a:p>
        </p:txBody>
      </p:sp>
    </p:spTree>
    <p:extLst>
      <p:ext uri="{BB962C8B-B14F-4D97-AF65-F5344CB8AC3E}">
        <p14:creationId xmlns:p14="http://schemas.microsoft.com/office/powerpoint/2010/main" val="6490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CB4AC4-700E-A88C-0C9B-114233151575}"/>
              </a:ext>
            </a:extLst>
          </p:cNvPr>
          <p:cNvSpPr>
            <a:spLocks noGrp="1"/>
          </p:cNvSpPr>
          <p:nvPr>
            <p:ph type="title"/>
          </p:nvPr>
        </p:nvSpPr>
        <p:spPr>
          <a:xfrm>
            <a:off x="232229" y="415667"/>
            <a:ext cx="8636000" cy="939341"/>
          </a:xfrm>
        </p:spPr>
        <p:txBody>
          <a:bodyPr anchor="ctr">
            <a:noAutofit/>
          </a:bodyPr>
          <a:lstStyle/>
          <a:p>
            <a:pPr algn="ctr"/>
            <a:r>
              <a:rPr lang="es-ES" sz="2750"/>
              <a:t>Mantener las relaciones para que todos salgan ganando</a:t>
            </a:r>
          </a:p>
        </p:txBody>
      </p:sp>
      <p:graphicFrame>
        <p:nvGraphicFramePr>
          <p:cNvPr id="12" name="Content Placeholder 5">
            <a:extLst>
              <a:ext uri="{FF2B5EF4-FFF2-40B4-BE49-F238E27FC236}">
                <a16:creationId xmlns:a16="http://schemas.microsoft.com/office/drawing/2014/main" id="{CA54405E-B4C5-E4AB-4CB2-BAF19A121029}"/>
              </a:ext>
            </a:extLst>
          </p:cNvPr>
          <p:cNvGraphicFramePr>
            <a:graphicFrameLocks noGrp="1" noChangeAspect="1"/>
          </p:cNvGraphicFramePr>
          <p:nvPr>
            <p:ph idx="1"/>
            <p:extLst>
              <p:ext uri="{D42A27DB-BD31-4B8C-83A1-F6EECF244321}">
                <p14:modId xmlns:p14="http://schemas.microsoft.com/office/powerpoint/2010/main" val="3678408197"/>
              </p:ext>
            </p:extLst>
          </p:nvPr>
        </p:nvGraphicFramePr>
        <p:xfrm>
          <a:off x="550551" y="1575485"/>
          <a:ext cx="8136249" cy="420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161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4A1A-87F3-4F48-BDD5-AD0CFD358AAE}"/>
              </a:ext>
            </a:extLst>
          </p:cNvPr>
          <p:cNvSpPr>
            <a:spLocks noGrp="1"/>
          </p:cNvSpPr>
          <p:nvPr>
            <p:ph type="title"/>
          </p:nvPr>
        </p:nvSpPr>
        <p:spPr>
          <a:xfrm>
            <a:off x="159657" y="350755"/>
            <a:ext cx="8853714" cy="815586"/>
          </a:xfrm>
          <a:solidFill>
            <a:srgbClr val="CFD2DE"/>
          </a:solidFill>
        </p:spPr>
        <p:txBody>
          <a:bodyPr anchor="ctr">
            <a:noAutofit/>
          </a:bodyPr>
          <a:lstStyle/>
          <a:p>
            <a:pPr algn="ctr"/>
            <a:r>
              <a:rPr lang="es-ES" sz="2750">
                <a:solidFill>
                  <a:srgbClr val="415B9B"/>
                </a:solidFill>
              </a:rPr>
              <a:t>Comportamientos para Generar y Mantener la Confianza    </a:t>
            </a:r>
          </a:p>
        </p:txBody>
      </p:sp>
      <p:graphicFrame>
        <p:nvGraphicFramePr>
          <p:cNvPr id="7" name="Text Placeholder 4">
            <a:extLst>
              <a:ext uri="{FF2B5EF4-FFF2-40B4-BE49-F238E27FC236}">
                <a16:creationId xmlns:a16="http://schemas.microsoft.com/office/drawing/2014/main" id="{35DF9562-AD44-4231-879E-7F6B3DA3EDC3}"/>
              </a:ext>
            </a:extLst>
          </p:cNvPr>
          <p:cNvGraphicFramePr>
            <a:graphicFrameLocks noGrp="1"/>
          </p:cNvGraphicFramePr>
          <p:nvPr>
            <p:ph idx="1"/>
            <p:extLst>
              <p:ext uri="{D42A27DB-BD31-4B8C-83A1-F6EECF244321}">
                <p14:modId xmlns:p14="http://schemas.microsoft.com/office/powerpoint/2010/main" val="304054443"/>
              </p:ext>
            </p:extLst>
          </p:nvPr>
        </p:nvGraphicFramePr>
        <p:xfrm>
          <a:off x="391887" y="1666007"/>
          <a:ext cx="4223656" cy="4450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tree, grass, outdoor, standing&#10;&#10;Description automatically generated">
            <a:extLst>
              <a:ext uri="{FF2B5EF4-FFF2-40B4-BE49-F238E27FC236}">
                <a16:creationId xmlns:a16="http://schemas.microsoft.com/office/drawing/2014/main" id="{8E5157FA-F732-6037-AB07-E4BB93E3824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351" t="8648" r="2417" b="16396"/>
          <a:stretch/>
        </p:blipFill>
        <p:spPr>
          <a:xfrm>
            <a:off x="4832554" y="1438188"/>
            <a:ext cx="3588133" cy="4678406"/>
          </a:xfrm>
          <a:prstGeom prst="rect">
            <a:avLst/>
          </a:prstGeom>
        </p:spPr>
      </p:pic>
    </p:spTree>
    <p:extLst>
      <p:ext uri="{BB962C8B-B14F-4D97-AF65-F5344CB8AC3E}">
        <p14:creationId xmlns:p14="http://schemas.microsoft.com/office/powerpoint/2010/main" val="1634212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08A8F-DCDF-04DB-7CF5-41EB7505FBFF}"/>
              </a:ext>
            </a:extLst>
          </p:cNvPr>
          <p:cNvSpPr>
            <a:spLocks noGrp="1"/>
          </p:cNvSpPr>
          <p:nvPr>
            <p:ph type="title"/>
          </p:nvPr>
        </p:nvSpPr>
        <p:spPr>
          <a:xfrm>
            <a:off x="333829" y="329725"/>
            <a:ext cx="8511591" cy="939341"/>
          </a:xfrm>
          <a:solidFill>
            <a:srgbClr val="CFD2DE"/>
          </a:solidFill>
        </p:spPr>
        <p:txBody>
          <a:bodyPr anchor="ctr">
            <a:normAutofit fontScale="90000"/>
          </a:bodyPr>
          <a:lstStyle/>
          <a:p>
            <a:pPr algn="ctr"/>
            <a:r>
              <a:rPr lang="es-ES">
                <a:solidFill>
                  <a:srgbClr val="415B9B"/>
                </a:solidFill>
              </a:rPr>
              <a:t>Considere el punto de vista de la otra persona</a:t>
            </a:r>
          </a:p>
        </p:txBody>
      </p:sp>
      <p:graphicFrame>
        <p:nvGraphicFramePr>
          <p:cNvPr id="11" name="Content Placeholder 2">
            <a:extLst>
              <a:ext uri="{FF2B5EF4-FFF2-40B4-BE49-F238E27FC236}">
                <a16:creationId xmlns:a16="http://schemas.microsoft.com/office/drawing/2014/main" id="{31846DCF-B553-111A-9C42-09F23FB5982D}"/>
              </a:ext>
            </a:extLst>
          </p:cNvPr>
          <p:cNvGraphicFramePr>
            <a:graphicFrameLocks noGrp="1"/>
          </p:cNvGraphicFramePr>
          <p:nvPr>
            <p:ph idx="1"/>
            <p:extLst>
              <p:ext uri="{D42A27DB-BD31-4B8C-83A1-F6EECF244321}">
                <p14:modId xmlns:p14="http://schemas.microsoft.com/office/powerpoint/2010/main" val="2284217485"/>
              </p:ext>
            </p:extLst>
          </p:nvPr>
        </p:nvGraphicFramePr>
        <p:xfrm>
          <a:off x="457200" y="1269066"/>
          <a:ext cx="8229600" cy="4845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3075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6F428-B96B-FC81-B0EC-4D8EBFACB876}"/>
              </a:ext>
            </a:extLst>
          </p:cNvPr>
          <p:cNvSpPr>
            <a:spLocks noGrp="1"/>
          </p:cNvSpPr>
          <p:nvPr>
            <p:ph type="title"/>
          </p:nvPr>
        </p:nvSpPr>
        <p:spPr>
          <a:solidFill>
            <a:srgbClr val="CFD2DE"/>
          </a:solidFill>
        </p:spPr>
        <p:txBody>
          <a:bodyPr/>
          <a:lstStyle/>
          <a:p>
            <a:pPr algn="ctr"/>
            <a:r>
              <a:rPr lang="es-ES" sz="3200">
                <a:solidFill>
                  <a:srgbClr val="415B9B"/>
                </a:solidFill>
              </a:rPr>
              <a:t>Comunicarse Eficazmente para Negociar</a:t>
            </a:r>
          </a:p>
        </p:txBody>
      </p:sp>
      <p:sp>
        <p:nvSpPr>
          <p:cNvPr id="3" name="Content Placeholder 2">
            <a:extLst>
              <a:ext uri="{FF2B5EF4-FFF2-40B4-BE49-F238E27FC236}">
                <a16:creationId xmlns:a16="http://schemas.microsoft.com/office/drawing/2014/main" id="{FFBA6300-82F8-A2A0-C5E8-E8EAF97FDEB7}"/>
              </a:ext>
            </a:extLst>
          </p:cNvPr>
          <p:cNvSpPr>
            <a:spLocks noGrp="1"/>
          </p:cNvSpPr>
          <p:nvPr>
            <p:ph idx="1"/>
          </p:nvPr>
        </p:nvSpPr>
        <p:spPr>
          <a:xfrm>
            <a:off x="4155622" y="2096011"/>
            <a:ext cx="4114800" cy="3191114"/>
          </a:xfrm>
        </p:spPr>
        <p:txBody>
          <a:bodyPr/>
          <a:lstStyle/>
          <a:p>
            <a:r>
              <a:rPr lang="es-ES"/>
              <a:t>	</a:t>
            </a:r>
          </a:p>
        </p:txBody>
      </p:sp>
      <p:sp>
        <p:nvSpPr>
          <p:cNvPr id="5" name="Content Placeholder 2">
            <a:extLst>
              <a:ext uri="{FF2B5EF4-FFF2-40B4-BE49-F238E27FC236}">
                <a16:creationId xmlns:a16="http://schemas.microsoft.com/office/drawing/2014/main" id="{A900BE82-A08B-D296-9295-1A78A8282DDE}"/>
              </a:ext>
            </a:extLst>
          </p:cNvPr>
          <p:cNvSpPr txBox="1">
            <a:spLocks/>
          </p:cNvSpPr>
          <p:nvPr/>
        </p:nvSpPr>
        <p:spPr>
          <a:xfrm>
            <a:off x="571500" y="2171701"/>
            <a:ext cx="8115301" cy="3191114"/>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Clr>
                <a:schemeClr val="tx1"/>
              </a:buClr>
              <a:buSzPct val="88000"/>
              <a:buFont typeface="Wingdings" charset="2"/>
              <a:buNone/>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a:buClr>
                <a:srgbClr val="548A3A"/>
              </a:buClr>
              <a:defRPr/>
            </a:pPr>
            <a:r>
              <a:rPr lang="es-ES" sz="2400">
                <a:latin typeface="Arial"/>
              </a:rPr>
              <a:t>	</a:t>
            </a:r>
          </a:p>
        </p:txBody>
      </p:sp>
      <p:sp>
        <p:nvSpPr>
          <p:cNvPr id="9" name="TextBox 8">
            <a:extLst>
              <a:ext uri="{FF2B5EF4-FFF2-40B4-BE49-F238E27FC236}">
                <a16:creationId xmlns:a16="http://schemas.microsoft.com/office/drawing/2014/main" id="{22722BD2-097A-3252-D060-D4CC99DCC968}"/>
              </a:ext>
            </a:extLst>
          </p:cNvPr>
          <p:cNvSpPr txBox="1"/>
          <p:nvPr/>
        </p:nvSpPr>
        <p:spPr>
          <a:xfrm>
            <a:off x="457199" y="1654795"/>
            <a:ext cx="8686799" cy="5101397"/>
          </a:xfrm>
          <a:prstGeom prst="rect">
            <a:avLst/>
          </a:prstGeom>
          <a:noFill/>
        </p:spPr>
        <p:txBody>
          <a:bodyPr wrap="square" rtlCol="0">
            <a:spAutoFit/>
          </a:bodyPr>
          <a:lstStyle/>
          <a:p>
            <a:pPr defTabSz="685800">
              <a:defRPr/>
            </a:pPr>
            <a:r>
              <a:rPr lang="es-ES" sz="2400" b="1">
                <a:solidFill>
                  <a:srgbClr val="3C3D3C"/>
                </a:solidFill>
                <a:latin typeface="Arial"/>
              </a:rPr>
              <a:t>Escuche</a:t>
            </a:r>
            <a:r>
              <a:rPr lang="es-ES" sz="2400">
                <a:solidFill>
                  <a:srgbClr val="3C3D3C"/>
                </a:solidFill>
                <a:latin typeface="Arial"/>
              </a:rPr>
              <a:t> en busca de significado. </a:t>
            </a:r>
          </a:p>
          <a:p>
            <a:pPr marL="685800" lvl="1" indent="-342900" defTabSz="685800">
              <a:buFont typeface="Arial" panose="020B0604020202020204" pitchFamily="34" charset="0"/>
              <a:buChar char="•"/>
              <a:defRPr/>
            </a:pPr>
            <a:r>
              <a:rPr lang="es-ES" sz="2400">
                <a:solidFill>
                  <a:srgbClr val="3C3D3C"/>
                </a:solidFill>
                <a:latin typeface="Arial"/>
              </a:rPr>
              <a:t>Preste atención a sus sentimientos y necesidades.</a:t>
            </a:r>
          </a:p>
          <a:p>
            <a:pPr marL="685800" lvl="1" indent="-342900" defTabSz="685800">
              <a:buFont typeface="Arial" panose="020B0604020202020204" pitchFamily="34" charset="0"/>
              <a:buChar char="•"/>
              <a:defRPr/>
            </a:pPr>
            <a:r>
              <a:rPr lang="es-ES" sz="2400">
                <a:solidFill>
                  <a:srgbClr val="3C3D3C"/>
                </a:solidFill>
                <a:latin typeface="Arial"/>
              </a:rPr>
              <a:t>Esté </a:t>
            </a:r>
            <a:r>
              <a:rPr lang="es-ES" sz="2400">
                <a:solidFill>
                  <a:srgbClr val="3C3D3C"/>
                </a:solidFill>
              </a:rPr>
              <a:t>preparado(a) </a:t>
            </a:r>
            <a:r>
              <a:rPr lang="es-ES" sz="2400">
                <a:solidFill>
                  <a:srgbClr val="3C3D3C"/>
                </a:solidFill>
                <a:latin typeface="Arial"/>
              </a:rPr>
              <a:t>para recibir información y responder.</a:t>
            </a:r>
          </a:p>
          <a:p>
            <a:pPr defTabSz="685800">
              <a:defRPr/>
            </a:pPr>
            <a:endParaRPr lang="en-US" sz="2400" b="1" dirty="0">
              <a:solidFill>
                <a:srgbClr val="3C3D3C"/>
              </a:solidFill>
              <a:latin typeface="Arial"/>
            </a:endParaRPr>
          </a:p>
          <a:p>
            <a:pPr defTabSz="685800">
              <a:defRPr/>
            </a:pPr>
            <a:r>
              <a:rPr lang="es-ES" sz="2400" b="1">
                <a:solidFill>
                  <a:srgbClr val="3C3D3C"/>
                </a:solidFill>
                <a:latin typeface="Arial"/>
              </a:rPr>
              <a:t>Comparta</a:t>
            </a:r>
            <a:r>
              <a:rPr lang="es-ES" sz="2400">
                <a:solidFill>
                  <a:srgbClr val="3C3D3C"/>
                </a:solidFill>
                <a:latin typeface="Arial"/>
              </a:rPr>
              <a:t> sus necesidades y sentimientos.</a:t>
            </a:r>
          </a:p>
          <a:p>
            <a:pPr marL="685800" lvl="1" indent="-342900" defTabSz="685800">
              <a:buFont typeface="Arial" panose="020B0604020202020204" pitchFamily="34" charset="0"/>
              <a:buChar char="•"/>
              <a:defRPr/>
            </a:pPr>
            <a:r>
              <a:rPr lang="es-ES" sz="2400">
                <a:solidFill>
                  <a:srgbClr val="3C3D3C"/>
                </a:solidFill>
                <a:latin typeface="Arial"/>
              </a:rPr>
              <a:t>Comunique lo que quiere pero busque el consenso.</a:t>
            </a:r>
          </a:p>
          <a:p>
            <a:pPr marL="685800" lvl="1" indent="-342900" defTabSz="685800">
              <a:buFont typeface="Arial" panose="020B0604020202020204" pitchFamily="34" charset="0"/>
              <a:buChar char="•"/>
              <a:defRPr/>
            </a:pPr>
            <a:r>
              <a:rPr lang="es-ES" sz="2400">
                <a:solidFill>
                  <a:srgbClr val="3C3D3C"/>
                </a:solidFill>
                <a:latin typeface="Arial"/>
              </a:rPr>
              <a:t>Tenga en cuenta las necesidades de la otra persona.</a:t>
            </a:r>
          </a:p>
          <a:p>
            <a:pPr marL="342900" lvl="1" defTabSz="685800">
              <a:defRPr/>
            </a:pPr>
            <a:endParaRPr lang="en-US" sz="2400" dirty="0">
              <a:solidFill>
                <a:srgbClr val="3C3D3C"/>
              </a:solidFill>
              <a:latin typeface="Arial"/>
            </a:endParaRPr>
          </a:p>
          <a:p>
            <a:pPr defTabSz="685800">
              <a:defRPr/>
            </a:pPr>
            <a:r>
              <a:rPr lang="es-ES" sz="2400" b="1">
                <a:solidFill>
                  <a:srgbClr val="3C3D3C"/>
                </a:solidFill>
                <a:latin typeface="Arial"/>
              </a:rPr>
              <a:t>Entienda </a:t>
            </a:r>
            <a:r>
              <a:rPr lang="es-ES" sz="2400">
                <a:solidFill>
                  <a:srgbClr val="3C3D3C"/>
                </a:solidFill>
                <a:latin typeface="Arial"/>
              </a:rPr>
              <a:t>los siguientes pasos y cuándo...</a:t>
            </a:r>
          </a:p>
          <a:p>
            <a:pPr marL="800100" lvl="1" indent="-342900" defTabSz="685800">
              <a:buFont typeface="Arial" panose="020B0604020202020204" pitchFamily="34" charset="0"/>
              <a:buChar char="•"/>
              <a:defRPr/>
            </a:pPr>
            <a:r>
              <a:rPr lang="es-ES" sz="2400">
                <a:solidFill>
                  <a:srgbClr val="3C3D3C"/>
                </a:solidFill>
                <a:latin typeface="Arial"/>
              </a:rPr>
              <a:t>llegar a una decisión, </a:t>
            </a:r>
          </a:p>
          <a:p>
            <a:pPr marL="800100" lvl="1" indent="-342900" defTabSz="685800">
              <a:buFont typeface="Arial" panose="020B0604020202020204" pitchFamily="34" charset="0"/>
              <a:buChar char="•"/>
              <a:defRPr/>
            </a:pPr>
            <a:r>
              <a:rPr lang="es-ES" sz="2400">
                <a:solidFill>
                  <a:srgbClr val="3C3D3C"/>
                </a:solidFill>
                <a:latin typeface="Arial"/>
              </a:rPr>
              <a:t>hacer una pausa o </a:t>
            </a:r>
          </a:p>
          <a:p>
            <a:pPr marL="800100" lvl="1" indent="-342900" defTabSz="685800">
              <a:buFont typeface="Arial" panose="020B0604020202020204" pitchFamily="34" charset="0"/>
              <a:buChar char="•"/>
              <a:defRPr/>
            </a:pPr>
            <a:r>
              <a:rPr lang="es-ES" sz="2400">
                <a:solidFill>
                  <a:srgbClr val="3C3D3C"/>
                </a:solidFill>
                <a:latin typeface="Arial"/>
              </a:rPr>
              <a:t>retirarse.</a:t>
            </a:r>
          </a:p>
          <a:p>
            <a:pPr defTabSz="685800">
              <a:defRPr/>
            </a:pPr>
            <a:endParaRPr lang="en-US" sz="2400" dirty="0">
              <a:solidFill>
                <a:srgbClr val="3C3D3C"/>
              </a:solidFill>
              <a:latin typeface="Arial"/>
            </a:endParaRPr>
          </a:p>
          <a:p>
            <a:pPr defTabSz="685800">
              <a:defRPr/>
            </a:pPr>
            <a:endParaRPr lang="en-US" sz="1350" dirty="0">
              <a:solidFill>
                <a:srgbClr val="548A3A"/>
              </a:solidFill>
              <a:latin typeface="Arial"/>
            </a:endParaRPr>
          </a:p>
        </p:txBody>
      </p:sp>
    </p:spTree>
    <p:extLst>
      <p:ext uri="{BB962C8B-B14F-4D97-AF65-F5344CB8AC3E}">
        <p14:creationId xmlns:p14="http://schemas.microsoft.com/office/powerpoint/2010/main" val="832399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4294967295"/>
          </p:nvPr>
        </p:nvSpPr>
        <p:spPr>
          <a:xfrm>
            <a:off x="1323474" y="1466515"/>
            <a:ext cx="6858000" cy="710804"/>
          </a:xfrm>
        </p:spPr>
        <p:txBody>
          <a:bodyPr>
            <a:noAutofit/>
          </a:bodyPr>
          <a:lstStyle/>
          <a:p>
            <a:pPr marL="0" indent="0" algn="ctr">
              <a:buNone/>
            </a:pPr>
            <a:r>
              <a:rPr lang="es-ES" sz="4500" b="1">
                <a:solidFill>
                  <a:srgbClr val="002659"/>
                </a:solidFill>
                <a:latin typeface="+mj-lt"/>
              </a:rPr>
              <a:t>Bienvenidos</a:t>
            </a:r>
          </a:p>
        </p:txBody>
      </p:sp>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1485900" y="3288031"/>
            <a:ext cx="6172200" cy="1960484"/>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a:buClr>
                <a:srgbClr val="548A3A"/>
              </a:buClr>
              <a:buFont typeface="Arial" panose="020B0604020202020204" pitchFamily="34" charset="0"/>
              <a:buChar char="•"/>
              <a:defRPr/>
            </a:pPr>
            <a:endParaRPr lang="en-US" sz="1800" spc="-38">
              <a:latin typeface="Arial"/>
            </a:endParaRPr>
          </a:p>
        </p:txBody>
      </p:sp>
      <p:sp>
        <p:nvSpPr>
          <p:cNvPr id="4" name="TextBox 3">
            <a:extLst>
              <a:ext uri="{FF2B5EF4-FFF2-40B4-BE49-F238E27FC236}">
                <a16:creationId xmlns:a16="http://schemas.microsoft.com/office/drawing/2014/main" id="{76B61D74-6CD9-37E5-8174-DD1138F1ED56}"/>
              </a:ext>
            </a:extLst>
          </p:cNvPr>
          <p:cNvSpPr txBox="1"/>
          <p:nvPr/>
        </p:nvSpPr>
        <p:spPr>
          <a:xfrm>
            <a:off x="2055319" y="2661533"/>
            <a:ext cx="5258457" cy="2793842"/>
          </a:xfrm>
          <a:prstGeom prst="rect">
            <a:avLst/>
          </a:prstGeom>
          <a:noFill/>
          <a:ln>
            <a:solidFill>
              <a:srgbClr val="C00000"/>
            </a:solidFill>
          </a:ln>
        </p:spPr>
        <p:txBody>
          <a:bodyPr wrap="square" rtlCol="0">
            <a:spAutoFit/>
          </a:bodyPr>
          <a:lstStyle/>
          <a:p>
            <a:pPr defTabSz="514350">
              <a:lnSpc>
                <a:spcPct val="150000"/>
              </a:lnSpc>
              <a:defRPr/>
            </a:pPr>
            <a:r>
              <a:rPr lang="es-ES" sz="2000" b="1">
                <a:solidFill>
                  <a:srgbClr val="C00000"/>
                </a:solidFill>
                <a:latin typeface="Arial"/>
              </a:rPr>
              <a:t>** CAPACITADORES: </a:t>
            </a:r>
            <a:r>
              <a:rPr lang="es-ES" sz="2000">
                <a:solidFill>
                  <a:srgbClr val="C00000"/>
                </a:solidFill>
                <a:latin typeface="Arial"/>
              </a:rPr>
              <a:t>Esta diapositiva es opcional. Diséñenla con información, por ejemplo:  </a:t>
            </a:r>
          </a:p>
          <a:p>
            <a:pPr marL="450056" lvl="1" indent="-192881" defTabSz="514350">
              <a:lnSpc>
                <a:spcPct val="150000"/>
              </a:lnSpc>
              <a:buFont typeface="Arial" panose="020B0604020202020204" pitchFamily="34" charset="0"/>
              <a:buChar char="•"/>
              <a:defRPr/>
            </a:pPr>
            <a:r>
              <a:rPr lang="es-ES" sz="2000">
                <a:solidFill>
                  <a:srgbClr val="C00000"/>
                </a:solidFill>
                <a:latin typeface="Arial"/>
              </a:rPr>
              <a:t>nombres y fotos de los ponentes </a:t>
            </a:r>
          </a:p>
          <a:p>
            <a:pPr marL="450056" lvl="1" indent="-192881" defTabSz="514350">
              <a:lnSpc>
                <a:spcPct val="150000"/>
              </a:lnSpc>
              <a:buFont typeface="Arial" panose="020B0604020202020204" pitchFamily="34" charset="0"/>
              <a:buChar char="•"/>
              <a:defRPr/>
            </a:pPr>
            <a:r>
              <a:rPr lang="es-ES" sz="2000">
                <a:solidFill>
                  <a:srgbClr val="C00000"/>
                </a:solidFill>
                <a:latin typeface="Arial"/>
              </a:rPr>
              <a:t>su logotipo </a:t>
            </a:r>
          </a:p>
          <a:p>
            <a:pPr marL="450056" lvl="1" indent="-192881" defTabSz="514350">
              <a:lnSpc>
                <a:spcPct val="150000"/>
              </a:lnSpc>
              <a:buFont typeface="Arial" panose="020B0604020202020204" pitchFamily="34" charset="0"/>
              <a:buChar char="•"/>
              <a:defRPr/>
            </a:pPr>
            <a:r>
              <a:rPr lang="es-ES" sz="2000">
                <a:solidFill>
                  <a:srgbClr val="C00000"/>
                </a:solidFill>
                <a:latin typeface="Arial"/>
              </a:rPr>
              <a:t>logotipos de los copatrocinadores </a:t>
            </a:r>
          </a:p>
        </p:txBody>
      </p:sp>
    </p:spTree>
    <p:extLst>
      <p:ext uri="{BB962C8B-B14F-4D97-AF65-F5344CB8AC3E}">
        <p14:creationId xmlns:p14="http://schemas.microsoft.com/office/powerpoint/2010/main" val="2336949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F220631-E242-F16C-A059-8867926B2C2C}"/>
              </a:ext>
            </a:extLst>
          </p:cNvPr>
          <p:cNvSpPr>
            <a:spLocks noGrp="1"/>
          </p:cNvSpPr>
          <p:nvPr>
            <p:ph type="title"/>
          </p:nvPr>
        </p:nvSpPr>
        <p:spPr>
          <a:xfrm>
            <a:off x="713757" y="846247"/>
            <a:ext cx="7305605" cy="1116986"/>
          </a:xfrm>
        </p:spPr>
        <p:txBody>
          <a:bodyPr/>
          <a:lstStyle/>
          <a:p>
            <a:r>
              <a:rPr lang="es-ES"/>
              <a:t>Para escuchar en busca de significado, refleje lo que escuche y haga conjeturas para...</a:t>
            </a:r>
          </a:p>
        </p:txBody>
      </p:sp>
      <p:sp>
        <p:nvSpPr>
          <p:cNvPr id="4" name="TextBox 3">
            <a:extLst>
              <a:ext uri="{FF2B5EF4-FFF2-40B4-BE49-F238E27FC236}">
                <a16:creationId xmlns:a16="http://schemas.microsoft.com/office/drawing/2014/main" id="{3B3D4FAD-DB47-4ECB-B9B0-A0BC8114DA99}"/>
              </a:ext>
            </a:extLst>
          </p:cNvPr>
          <p:cNvSpPr txBox="1"/>
          <p:nvPr/>
        </p:nvSpPr>
        <p:spPr>
          <a:xfrm>
            <a:off x="5948151" y="2880815"/>
            <a:ext cx="2971800" cy="577081"/>
          </a:xfrm>
          <a:prstGeom prst="rect">
            <a:avLst/>
          </a:prstGeom>
          <a:noFill/>
        </p:spPr>
        <p:txBody>
          <a:bodyPr wrap="square" lIns="68580" tIns="34290" rIns="68580" bIns="34290" rtlCol="0" anchor="t">
            <a:spAutoFit/>
          </a:bodyPr>
          <a:lstStyle/>
          <a:p>
            <a:pPr defTabSz="685800">
              <a:defRPr/>
            </a:pPr>
            <a:r>
              <a:rPr lang="es-ES" sz="3300">
                <a:solidFill>
                  <a:srgbClr val="548A3A"/>
                </a:solidFill>
                <a:latin typeface="Arial"/>
              </a:rPr>
              <a:t>Necesidades</a:t>
            </a:r>
          </a:p>
        </p:txBody>
      </p:sp>
      <p:pic>
        <p:nvPicPr>
          <p:cNvPr id="5" name="Graphic 4" descr="In love face outline with solid fill">
            <a:extLst>
              <a:ext uri="{FF2B5EF4-FFF2-40B4-BE49-F238E27FC236}">
                <a16:creationId xmlns:a16="http://schemas.microsoft.com/office/drawing/2014/main" id="{B12DB27C-D7FD-4BC2-803F-19E08F9B6D6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409" y="2855752"/>
            <a:ext cx="685800" cy="685800"/>
          </a:xfrm>
          <a:prstGeom prst="rect">
            <a:avLst/>
          </a:prstGeom>
        </p:spPr>
      </p:pic>
      <p:pic>
        <p:nvPicPr>
          <p:cNvPr id="6" name="Graphic 5" descr="Crying face with solid fill with solid fill">
            <a:extLst>
              <a:ext uri="{FF2B5EF4-FFF2-40B4-BE49-F238E27FC236}">
                <a16:creationId xmlns:a16="http://schemas.microsoft.com/office/drawing/2014/main" id="{CF1C5867-2364-4A0A-8DB8-D7F1A58700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722" y="4412492"/>
            <a:ext cx="685800" cy="685800"/>
          </a:xfrm>
          <a:prstGeom prst="rect">
            <a:avLst/>
          </a:prstGeom>
        </p:spPr>
      </p:pic>
      <p:pic>
        <p:nvPicPr>
          <p:cNvPr id="7" name="Graphic 6" descr="Neutral face with solid fill with solid fill">
            <a:extLst>
              <a:ext uri="{FF2B5EF4-FFF2-40B4-BE49-F238E27FC236}">
                <a16:creationId xmlns:a16="http://schemas.microsoft.com/office/drawing/2014/main" id="{2C2B44C4-1009-455F-9108-781E795B52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3409" y="3629768"/>
            <a:ext cx="685800" cy="685800"/>
          </a:xfrm>
          <a:prstGeom prst="rect">
            <a:avLst/>
          </a:prstGeom>
        </p:spPr>
      </p:pic>
      <p:pic>
        <p:nvPicPr>
          <p:cNvPr id="10" name="Graphic 9" descr="Cabin outline">
            <a:extLst>
              <a:ext uri="{FF2B5EF4-FFF2-40B4-BE49-F238E27FC236}">
                <a16:creationId xmlns:a16="http://schemas.microsoft.com/office/drawing/2014/main" id="{22DC9C91-A765-4F2B-9F54-DC2A2D31310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38051" y="3239981"/>
            <a:ext cx="685800" cy="685800"/>
          </a:xfrm>
          <a:prstGeom prst="rect">
            <a:avLst/>
          </a:prstGeom>
        </p:spPr>
      </p:pic>
      <p:pic>
        <p:nvPicPr>
          <p:cNvPr id="11" name="Graphic 10" descr="Agriculture outline">
            <a:extLst>
              <a:ext uri="{FF2B5EF4-FFF2-40B4-BE49-F238E27FC236}">
                <a16:creationId xmlns:a16="http://schemas.microsoft.com/office/drawing/2014/main" id="{CFF4451B-A8CA-4EE4-936A-047B7A92A3C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34047" y="4453873"/>
            <a:ext cx="613439" cy="613439"/>
          </a:xfrm>
          <a:prstGeom prst="rect">
            <a:avLst/>
          </a:prstGeom>
        </p:spPr>
      </p:pic>
      <p:pic>
        <p:nvPicPr>
          <p:cNvPr id="15" name="Graphic 14" descr="Group with solid fill">
            <a:extLst>
              <a:ext uri="{FF2B5EF4-FFF2-40B4-BE49-F238E27FC236}">
                <a16:creationId xmlns:a16="http://schemas.microsoft.com/office/drawing/2014/main" id="{68473E52-7785-41A4-AD66-AB8F6878C55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69078" y="3900368"/>
            <a:ext cx="685800" cy="685800"/>
          </a:xfrm>
          <a:prstGeom prst="rect">
            <a:avLst/>
          </a:prstGeom>
        </p:spPr>
      </p:pic>
      <p:sp>
        <p:nvSpPr>
          <p:cNvPr id="2" name="TextBox 1">
            <a:extLst>
              <a:ext uri="{FF2B5EF4-FFF2-40B4-BE49-F238E27FC236}">
                <a16:creationId xmlns:a16="http://schemas.microsoft.com/office/drawing/2014/main" id="{F234A3BA-DC63-4A78-BA48-D906122EE089}"/>
              </a:ext>
            </a:extLst>
          </p:cNvPr>
          <p:cNvSpPr txBox="1"/>
          <p:nvPr/>
        </p:nvSpPr>
        <p:spPr>
          <a:xfrm>
            <a:off x="1811603" y="3312282"/>
            <a:ext cx="1812138" cy="1668405"/>
          </a:xfrm>
          <a:prstGeom prst="rect">
            <a:avLst/>
          </a:prstGeom>
          <a:noFill/>
        </p:spPr>
        <p:txBody>
          <a:bodyPr wrap="square" rtlCol="0">
            <a:spAutoFit/>
          </a:bodyPr>
          <a:lstStyle/>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Calma</a:t>
            </a:r>
          </a:p>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Soledad</a:t>
            </a:r>
          </a:p>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Felicidad</a:t>
            </a:r>
          </a:p>
        </p:txBody>
      </p:sp>
      <p:sp>
        <p:nvSpPr>
          <p:cNvPr id="17" name="Freeform: Shape 16">
            <a:extLst>
              <a:ext uri="{FF2B5EF4-FFF2-40B4-BE49-F238E27FC236}">
                <a16:creationId xmlns:a16="http://schemas.microsoft.com/office/drawing/2014/main" id="{950E9CC7-7456-4925-BDE2-C8E94B8909AA}"/>
              </a:ext>
            </a:extLst>
          </p:cNvPr>
          <p:cNvSpPr/>
          <p:nvPr/>
        </p:nvSpPr>
        <p:spPr>
          <a:xfrm>
            <a:off x="4403477" y="3096636"/>
            <a:ext cx="485597" cy="1860903"/>
          </a:xfrm>
          <a:custGeom>
            <a:avLst/>
            <a:gdLst>
              <a:gd name="connsiteX0" fmla="*/ 375099 w 647463"/>
              <a:gd name="connsiteY0" fmla="*/ 0 h 5757333"/>
              <a:gd name="connsiteX1" fmla="*/ 36433 w 647463"/>
              <a:gd name="connsiteY1" fmla="*/ 1151466 h 5757333"/>
              <a:gd name="connsiteX2" fmla="*/ 324299 w 647463"/>
              <a:gd name="connsiteY2" fmla="*/ 2048933 h 5757333"/>
              <a:gd name="connsiteX3" fmla="*/ 629099 w 647463"/>
              <a:gd name="connsiteY3" fmla="*/ 2794000 h 5757333"/>
              <a:gd name="connsiteX4" fmla="*/ 578299 w 647463"/>
              <a:gd name="connsiteY4" fmla="*/ 3403600 h 5757333"/>
              <a:gd name="connsiteX5" fmla="*/ 290433 w 647463"/>
              <a:gd name="connsiteY5" fmla="*/ 4301066 h 5757333"/>
              <a:gd name="connsiteX6" fmla="*/ 2566 w 647463"/>
              <a:gd name="connsiteY6" fmla="*/ 5063066 h 5757333"/>
              <a:gd name="connsiteX7" fmla="*/ 154966 w 647463"/>
              <a:gd name="connsiteY7" fmla="*/ 5604933 h 5757333"/>
              <a:gd name="connsiteX8" fmla="*/ 256566 w 647463"/>
              <a:gd name="connsiteY8" fmla="*/ 5757333 h 57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463" h="5757333">
                <a:moveTo>
                  <a:pt x="375099" y="0"/>
                </a:moveTo>
                <a:cubicBezTo>
                  <a:pt x="209999" y="404988"/>
                  <a:pt x="44900" y="809977"/>
                  <a:pt x="36433" y="1151466"/>
                </a:cubicBezTo>
                <a:cubicBezTo>
                  <a:pt x="27966" y="1492955"/>
                  <a:pt x="225521" y="1775177"/>
                  <a:pt x="324299" y="2048933"/>
                </a:cubicBezTo>
                <a:cubicBezTo>
                  <a:pt x="423077" y="2322689"/>
                  <a:pt x="586766" y="2568222"/>
                  <a:pt x="629099" y="2794000"/>
                </a:cubicBezTo>
                <a:cubicBezTo>
                  <a:pt x="671432" y="3019778"/>
                  <a:pt x="634743" y="3152422"/>
                  <a:pt x="578299" y="3403600"/>
                </a:cubicBezTo>
                <a:cubicBezTo>
                  <a:pt x="521855" y="3654778"/>
                  <a:pt x="386388" y="4024488"/>
                  <a:pt x="290433" y="4301066"/>
                </a:cubicBezTo>
                <a:cubicBezTo>
                  <a:pt x="194478" y="4577644"/>
                  <a:pt x="25144" y="4845755"/>
                  <a:pt x="2566" y="5063066"/>
                </a:cubicBezTo>
                <a:cubicBezTo>
                  <a:pt x="-20012" y="5280377"/>
                  <a:pt x="112633" y="5489222"/>
                  <a:pt x="154966" y="5604933"/>
                </a:cubicBezTo>
                <a:cubicBezTo>
                  <a:pt x="197299" y="5720644"/>
                  <a:pt x="219877" y="5588000"/>
                  <a:pt x="256566" y="575733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F5EACC"/>
              </a:solidFill>
              <a:latin typeface="Arial"/>
            </a:endParaRPr>
          </a:p>
        </p:txBody>
      </p:sp>
      <p:sp>
        <p:nvSpPr>
          <p:cNvPr id="19" name="TextBox 18">
            <a:extLst>
              <a:ext uri="{FF2B5EF4-FFF2-40B4-BE49-F238E27FC236}">
                <a16:creationId xmlns:a16="http://schemas.microsoft.com/office/drawing/2014/main" id="{E8E308AA-8E14-4B87-8A3D-DE88288FB3C8}"/>
              </a:ext>
            </a:extLst>
          </p:cNvPr>
          <p:cNvSpPr txBox="1"/>
          <p:nvPr/>
        </p:nvSpPr>
        <p:spPr>
          <a:xfrm>
            <a:off x="6398092" y="3422055"/>
            <a:ext cx="2971800" cy="1668405"/>
          </a:xfrm>
          <a:prstGeom prst="rect">
            <a:avLst/>
          </a:prstGeom>
          <a:noFill/>
        </p:spPr>
        <p:txBody>
          <a:bodyPr wrap="square">
            <a:spAutoFit/>
          </a:bodyPr>
          <a:lstStyle/>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Confort</a:t>
            </a:r>
          </a:p>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Cooperación</a:t>
            </a:r>
          </a:p>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Comunidad</a:t>
            </a:r>
          </a:p>
        </p:txBody>
      </p:sp>
      <p:sp>
        <p:nvSpPr>
          <p:cNvPr id="18" name="TextBox 17">
            <a:extLst>
              <a:ext uri="{FF2B5EF4-FFF2-40B4-BE49-F238E27FC236}">
                <a16:creationId xmlns:a16="http://schemas.microsoft.com/office/drawing/2014/main" id="{17326544-B7D8-20AB-6601-87BB095A0CFE}"/>
              </a:ext>
            </a:extLst>
          </p:cNvPr>
          <p:cNvSpPr txBox="1"/>
          <p:nvPr/>
        </p:nvSpPr>
        <p:spPr>
          <a:xfrm>
            <a:off x="1506578" y="2851919"/>
            <a:ext cx="2692145" cy="600164"/>
          </a:xfrm>
          <a:prstGeom prst="rect">
            <a:avLst/>
          </a:prstGeom>
          <a:noFill/>
        </p:spPr>
        <p:txBody>
          <a:bodyPr wrap="square">
            <a:spAutoFit/>
          </a:bodyPr>
          <a:lstStyle/>
          <a:p>
            <a:pPr defTabSz="685800">
              <a:defRPr/>
            </a:pPr>
            <a:r>
              <a:rPr lang="es-ES" sz="3300">
                <a:solidFill>
                  <a:srgbClr val="548A3A"/>
                </a:solidFill>
                <a:latin typeface="Arial"/>
              </a:rPr>
              <a:t>Sentimientos</a:t>
            </a:r>
          </a:p>
        </p:txBody>
      </p:sp>
      <p:sp>
        <p:nvSpPr>
          <p:cNvPr id="9" name="TextBox 8">
            <a:extLst>
              <a:ext uri="{FF2B5EF4-FFF2-40B4-BE49-F238E27FC236}">
                <a16:creationId xmlns:a16="http://schemas.microsoft.com/office/drawing/2014/main" id="{1C8B8F87-4A6C-00E2-BCD5-AAC2B48A3F34}"/>
              </a:ext>
            </a:extLst>
          </p:cNvPr>
          <p:cNvSpPr txBox="1"/>
          <p:nvPr/>
        </p:nvSpPr>
        <p:spPr>
          <a:xfrm>
            <a:off x="389925" y="5898269"/>
            <a:ext cx="6274083" cy="400110"/>
          </a:xfrm>
          <a:prstGeom prst="rect">
            <a:avLst/>
          </a:prstGeom>
          <a:noFill/>
        </p:spPr>
        <p:txBody>
          <a:bodyPr wrap="square">
            <a:spAutoFit/>
          </a:bodyPr>
          <a:lstStyle/>
          <a:p>
            <a:r>
              <a:rPr lang="es-ES" sz="2000">
                <a:solidFill>
                  <a:srgbClr val="669947"/>
                </a:solidFill>
              </a:rPr>
              <a:t>**Para hacer conjeturas, diga: "Me pregunto si ...."</a:t>
            </a:r>
          </a:p>
        </p:txBody>
      </p:sp>
      <p:pic>
        <p:nvPicPr>
          <p:cNvPr id="13" name="Graphic 12" descr="Ear outline">
            <a:extLst>
              <a:ext uri="{FF2B5EF4-FFF2-40B4-BE49-F238E27FC236}">
                <a16:creationId xmlns:a16="http://schemas.microsoft.com/office/drawing/2014/main" id="{20E1A116-0F4D-DC9E-00BB-224EDBA4732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973043" y="535483"/>
            <a:ext cx="914400" cy="914400"/>
          </a:xfrm>
          <a:prstGeom prst="rect">
            <a:avLst/>
          </a:prstGeom>
        </p:spPr>
      </p:pic>
    </p:spTree>
    <p:extLst>
      <p:ext uri="{BB962C8B-B14F-4D97-AF65-F5344CB8AC3E}">
        <p14:creationId xmlns:p14="http://schemas.microsoft.com/office/powerpoint/2010/main" val="2986595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738D8-C7EF-46C8-A7B9-17F4211388DB}"/>
              </a:ext>
            </a:extLst>
          </p:cNvPr>
          <p:cNvSpPr>
            <a:spLocks noGrp="1"/>
          </p:cNvSpPr>
          <p:nvPr>
            <p:ph type="title"/>
          </p:nvPr>
        </p:nvSpPr>
        <p:spPr>
          <a:xfrm>
            <a:off x="849086" y="403980"/>
            <a:ext cx="7061537" cy="1458397"/>
          </a:xfrm>
        </p:spPr>
        <p:txBody>
          <a:bodyPr/>
          <a:lstStyle/>
          <a:p>
            <a:r>
              <a:rPr lang="es-ES"/>
              <a:t>Escuchar incluye prestar atención a la comunicación no verbal.</a:t>
            </a:r>
          </a:p>
        </p:txBody>
      </p:sp>
      <p:pic>
        <p:nvPicPr>
          <p:cNvPr id="6" name="Graphic 5" descr="Confused person outline">
            <a:extLst>
              <a:ext uri="{FF2B5EF4-FFF2-40B4-BE49-F238E27FC236}">
                <a16:creationId xmlns:a16="http://schemas.microsoft.com/office/drawing/2014/main" id="{6465088E-9074-C836-4E63-D9B97A4587B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10623" y="525157"/>
            <a:ext cx="1061356" cy="1061356"/>
          </a:xfrm>
          <a:prstGeom prst="rect">
            <a:avLst/>
          </a:prstGeom>
        </p:spPr>
      </p:pic>
      <p:grpSp>
        <p:nvGrpSpPr>
          <p:cNvPr id="7" name="Group 6">
            <a:extLst>
              <a:ext uri="{FF2B5EF4-FFF2-40B4-BE49-F238E27FC236}">
                <a16:creationId xmlns:a16="http://schemas.microsoft.com/office/drawing/2014/main" id="{65BB0B7A-CF22-858B-3B7B-98BA5179E619}"/>
              </a:ext>
            </a:extLst>
          </p:cNvPr>
          <p:cNvGrpSpPr/>
          <p:nvPr/>
        </p:nvGrpSpPr>
        <p:grpSpPr>
          <a:xfrm>
            <a:off x="2440500" y="2137421"/>
            <a:ext cx="2131500" cy="1705200"/>
            <a:chOff x="513471" y="3006312"/>
            <a:chExt cx="2033932" cy="1627146"/>
          </a:xfrm>
        </p:grpSpPr>
        <p:sp>
          <p:nvSpPr>
            <p:cNvPr id="20" name="Rectangle: Rounded Corners 19">
              <a:extLst>
                <a:ext uri="{FF2B5EF4-FFF2-40B4-BE49-F238E27FC236}">
                  <a16:creationId xmlns:a16="http://schemas.microsoft.com/office/drawing/2014/main" id="{2E488C8C-0E14-E196-D308-F136701921ED}"/>
                </a:ext>
              </a:extLst>
            </p:cNvPr>
            <p:cNvSpPr/>
            <p:nvPr/>
          </p:nvSpPr>
          <p:spPr>
            <a:xfrm>
              <a:off x="513471" y="3006312"/>
              <a:ext cx="2033932" cy="1627146"/>
            </a:xfrm>
            <a:prstGeom prst="roundRect">
              <a:avLst>
                <a:gd name="adj" fmla="val 10000"/>
              </a:avLst>
            </a:prstGeom>
            <a:solidFill>
              <a:srgbClr val="00265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1" name="Rectangle: Rounded Corners 4">
              <a:extLst>
                <a:ext uri="{FF2B5EF4-FFF2-40B4-BE49-F238E27FC236}">
                  <a16:creationId xmlns:a16="http://schemas.microsoft.com/office/drawing/2014/main" id="{E10F4916-08E4-1BBE-26B5-7821927EA869}"/>
                </a:ext>
              </a:extLst>
            </p:cNvPr>
            <p:cNvSpPr txBox="1"/>
            <p:nvPr/>
          </p:nvSpPr>
          <p:spPr>
            <a:xfrm>
              <a:off x="561128" y="3053969"/>
              <a:ext cx="1938618" cy="153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800100">
                <a:lnSpc>
                  <a:spcPct val="90000"/>
                </a:lnSpc>
                <a:spcBef>
                  <a:spcPct val="0"/>
                </a:spcBef>
                <a:spcAft>
                  <a:spcPct val="35000"/>
                </a:spcAft>
              </a:pPr>
              <a:r>
                <a:rPr lang="es-ES" sz="2400"/>
                <a:t>Tenga en cuenta el lenguaje corporal</a:t>
              </a:r>
              <a:r>
                <a:rPr lang="es-ES" sz="2400">
                  <a:latin typeface="Arial"/>
                </a:rPr>
                <a:t>.</a:t>
              </a:r>
            </a:p>
          </p:txBody>
        </p:sp>
      </p:grpSp>
      <p:grpSp>
        <p:nvGrpSpPr>
          <p:cNvPr id="8" name="Group 7">
            <a:extLst>
              <a:ext uri="{FF2B5EF4-FFF2-40B4-BE49-F238E27FC236}">
                <a16:creationId xmlns:a16="http://schemas.microsoft.com/office/drawing/2014/main" id="{903697DA-BF26-3C1E-1721-8E508A7525D2}"/>
              </a:ext>
            </a:extLst>
          </p:cNvPr>
          <p:cNvGrpSpPr/>
          <p:nvPr/>
        </p:nvGrpSpPr>
        <p:grpSpPr>
          <a:xfrm>
            <a:off x="2440500" y="3971752"/>
            <a:ext cx="2131499" cy="1705200"/>
            <a:chOff x="304777" y="152532"/>
            <a:chExt cx="2033932" cy="1627146"/>
          </a:xfrm>
        </p:grpSpPr>
        <p:sp>
          <p:nvSpPr>
            <p:cNvPr id="18" name="Rectangle: Rounded Corners 17">
              <a:extLst>
                <a:ext uri="{FF2B5EF4-FFF2-40B4-BE49-F238E27FC236}">
                  <a16:creationId xmlns:a16="http://schemas.microsoft.com/office/drawing/2014/main" id="{E18F203A-F2DA-884B-DAB0-F735373D238A}"/>
                </a:ext>
              </a:extLst>
            </p:cNvPr>
            <p:cNvSpPr/>
            <p:nvPr/>
          </p:nvSpPr>
          <p:spPr>
            <a:xfrm>
              <a:off x="304777" y="152532"/>
              <a:ext cx="2033932" cy="1627146"/>
            </a:xfrm>
            <a:prstGeom prst="roundRect">
              <a:avLst>
                <a:gd name="adj" fmla="val 10000"/>
              </a:avLst>
            </a:prstGeom>
            <a:solidFill>
              <a:srgbClr val="00265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9" name="Rectangle: Rounded Corners 6">
              <a:extLst>
                <a:ext uri="{FF2B5EF4-FFF2-40B4-BE49-F238E27FC236}">
                  <a16:creationId xmlns:a16="http://schemas.microsoft.com/office/drawing/2014/main" id="{40630B90-6AEA-84F6-17F2-969672B349AE}"/>
                </a:ext>
              </a:extLst>
            </p:cNvPr>
            <p:cNvSpPr txBox="1"/>
            <p:nvPr/>
          </p:nvSpPr>
          <p:spPr>
            <a:xfrm>
              <a:off x="352434" y="200189"/>
              <a:ext cx="1938618" cy="153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800100">
                <a:lnSpc>
                  <a:spcPct val="90000"/>
                </a:lnSpc>
                <a:spcBef>
                  <a:spcPct val="0"/>
                </a:spcBef>
                <a:spcAft>
                  <a:spcPct val="35000"/>
                </a:spcAft>
              </a:pPr>
              <a:r>
                <a:rPr lang="es-ES" sz="2400"/>
                <a:t>Esté atento(a) al contacto visual.</a:t>
              </a:r>
            </a:p>
          </p:txBody>
        </p:sp>
      </p:grpSp>
      <p:grpSp>
        <p:nvGrpSpPr>
          <p:cNvPr id="9" name="Group 8">
            <a:extLst>
              <a:ext uri="{FF2B5EF4-FFF2-40B4-BE49-F238E27FC236}">
                <a16:creationId xmlns:a16="http://schemas.microsoft.com/office/drawing/2014/main" id="{AC43DDF3-693D-0096-5CF7-47E158718C19}"/>
              </a:ext>
            </a:extLst>
          </p:cNvPr>
          <p:cNvGrpSpPr/>
          <p:nvPr/>
        </p:nvGrpSpPr>
        <p:grpSpPr>
          <a:xfrm>
            <a:off x="4934906" y="2151486"/>
            <a:ext cx="2131499" cy="1705200"/>
            <a:chOff x="8598092" y="86177"/>
            <a:chExt cx="2033932" cy="1627146"/>
          </a:xfrm>
        </p:grpSpPr>
        <p:sp>
          <p:nvSpPr>
            <p:cNvPr id="16" name="Rectangle: Rounded Corners 15">
              <a:extLst>
                <a:ext uri="{FF2B5EF4-FFF2-40B4-BE49-F238E27FC236}">
                  <a16:creationId xmlns:a16="http://schemas.microsoft.com/office/drawing/2014/main" id="{44CCAB00-CEEF-36B0-2474-2E1755B5887D}"/>
                </a:ext>
              </a:extLst>
            </p:cNvPr>
            <p:cNvSpPr/>
            <p:nvPr/>
          </p:nvSpPr>
          <p:spPr>
            <a:xfrm>
              <a:off x="8598092" y="86177"/>
              <a:ext cx="2033932" cy="1627146"/>
            </a:xfrm>
            <a:prstGeom prst="roundRect">
              <a:avLst>
                <a:gd name="adj" fmla="val 10000"/>
              </a:avLst>
            </a:prstGeom>
            <a:solidFill>
              <a:srgbClr val="00265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7" name="Rectangle: Rounded Corners 8">
              <a:extLst>
                <a:ext uri="{FF2B5EF4-FFF2-40B4-BE49-F238E27FC236}">
                  <a16:creationId xmlns:a16="http://schemas.microsoft.com/office/drawing/2014/main" id="{DDB4F770-4E5B-BFD1-C458-3CD1B2EECE9A}"/>
                </a:ext>
              </a:extLst>
            </p:cNvPr>
            <p:cNvSpPr txBox="1"/>
            <p:nvPr/>
          </p:nvSpPr>
          <p:spPr>
            <a:xfrm>
              <a:off x="8645749" y="133834"/>
              <a:ext cx="1938618" cy="153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800100">
                <a:lnSpc>
                  <a:spcPct val="90000"/>
                </a:lnSpc>
                <a:spcBef>
                  <a:spcPct val="0"/>
                </a:spcBef>
                <a:spcAft>
                  <a:spcPct val="35000"/>
                </a:spcAft>
              </a:pPr>
              <a:r>
                <a:rPr lang="es-ES" sz="2400"/>
                <a:t>Esté atento a las expresiones faciales.</a:t>
              </a:r>
              <a:r>
                <a:rPr lang="es-ES" sz="2400">
                  <a:latin typeface="Arial"/>
                </a:rPr>
                <a:t> </a:t>
              </a:r>
            </a:p>
          </p:txBody>
        </p:sp>
      </p:grpSp>
      <p:grpSp>
        <p:nvGrpSpPr>
          <p:cNvPr id="10" name="Group 9">
            <a:extLst>
              <a:ext uri="{FF2B5EF4-FFF2-40B4-BE49-F238E27FC236}">
                <a16:creationId xmlns:a16="http://schemas.microsoft.com/office/drawing/2014/main" id="{66E0283D-FF8B-BAEE-A5C5-8235E5C3D2D7}"/>
              </a:ext>
            </a:extLst>
          </p:cNvPr>
          <p:cNvGrpSpPr/>
          <p:nvPr/>
        </p:nvGrpSpPr>
        <p:grpSpPr>
          <a:xfrm>
            <a:off x="4934906" y="3985817"/>
            <a:ext cx="2131499" cy="1705200"/>
            <a:chOff x="8289415" y="3095478"/>
            <a:chExt cx="2033932" cy="1627146"/>
          </a:xfrm>
        </p:grpSpPr>
        <p:sp>
          <p:nvSpPr>
            <p:cNvPr id="14" name="Rectangle: Rounded Corners 13">
              <a:extLst>
                <a:ext uri="{FF2B5EF4-FFF2-40B4-BE49-F238E27FC236}">
                  <a16:creationId xmlns:a16="http://schemas.microsoft.com/office/drawing/2014/main" id="{FB684560-C8DF-4769-86C0-E28FD7501D85}"/>
                </a:ext>
              </a:extLst>
            </p:cNvPr>
            <p:cNvSpPr/>
            <p:nvPr/>
          </p:nvSpPr>
          <p:spPr>
            <a:xfrm>
              <a:off x="8289415" y="3095478"/>
              <a:ext cx="2033932" cy="1627146"/>
            </a:xfrm>
            <a:prstGeom prst="roundRect">
              <a:avLst>
                <a:gd name="adj" fmla="val 10000"/>
              </a:avLst>
            </a:prstGeom>
            <a:solidFill>
              <a:srgbClr val="00265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5" name="Rectangle: Rounded Corners 10">
              <a:extLst>
                <a:ext uri="{FF2B5EF4-FFF2-40B4-BE49-F238E27FC236}">
                  <a16:creationId xmlns:a16="http://schemas.microsoft.com/office/drawing/2014/main" id="{68CCDE58-C8EB-3006-D833-AA337C1FA014}"/>
                </a:ext>
              </a:extLst>
            </p:cNvPr>
            <p:cNvSpPr txBox="1"/>
            <p:nvPr/>
          </p:nvSpPr>
          <p:spPr>
            <a:xfrm>
              <a:off x="8337072" y="3143135"/>
              <a:ext cx="1938618" cy="15318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800100">
                <a:lnSpc>
                  <a:spcPct val="90000"/>
                </a:lnSpc>
                <a:spcBef>
                  <a:spcPct val="0"/>
                </a:spcBef>
                <a:spcAft>
                  <a:spcPct val="35000"/>
                </a:spcAft>
              </a:pPr>
              <a:r>
                <a:rPr lang="es-ES" sz="2400">
                  <a:solidFill>
                    <a:schemeClr val="bg1"/>
                  </a:solidFill>
                </a:rPr>
                <a:t>Observe el espacio físico</a:t>
              </a:r>
              <a:r>
                <a:rPr lang="es-ES" sz="2400">
                  <a:solidFill>
                    <a:schemeClr val="bg1"/>
                  </a:solidFill>
                  <a:latin typeface="Arial"/>
                </a:rPr>
                <a:t>.</a:t>
              </a:r>
            </a:p>
          </p:txBody>
        </p:sp>
      </p:grpSp>
    </p:spTree>
    <p:extLst>
      <p:ext uri="{BB962C8B-B14F-4D97-AF65-F5344CB8AC3E}">
        <p14:creationId xmlns:p14="http://schemas.microsoft.com/office/powerpoint/2010/main" val="2642518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738D8-C7EF-46C8-A7B9-17F4211388DB}"/>
              </a:ext>
            </a:extLst>
          </p:cNvPr>
          <p:cNvSpPr>
            <a:spLocks noGrp="1"/>
          </p:cNvSpPr>
          <p:nvPr>
            <p:ph type="title" idx="4294967295"/>
          </p:nvPr>
        </p:nvSpPr>
        <p:spPr>
          <a:xfrm>
            <a:off x="1051615" y="492443"/>
            <a:ext cx="7573568" cy="704850"/>
          </a:xfrm>
        </p:spPr>
        <p:txBody>
          <a:bodyPr>
            <a:normAutofit fontScale="90000"/>
          </a:bodyPr>
          <a:lstStyle/>
          <a:p>
            <a:r>
              <a:rPr lang="es-ES"/>
              <a:t>Utilice técnicas de comunicación eficaces.</a:t>
            </a:r>
          </a:p>
        </p:txBody>
      </p:sp>
      <p:pic>
        <p:nvPicPr>
          <p:cNvPr id="6" name="Graphic 5" descr="Chat outline">
            <a:extLst>
              <a:ext uri="{FF2B5EF4-FFF2-40B4-BE49-F238E27FC236}">
                <a16:creationId xmlns:a16="http://schemas.microsoft.com/office/drawing/2014/main" id="{538F14FD-A0D6-4CEF-B80F-F13E53F9871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3158" y="1299003"/>
            <a:ext cx="1064272" cy="1064272"/>
          </a:xfrm>
          <a:prstGeom prst="rect">
            <a:avLst/>
          </a:prstGeom>
        </p:spPr>
      </p:pic>
      <p:grpSp>
        <p:nvGrpSpPr>
          <p:cNvPr id="9" name="Group 8">
            <a:extLst>
              <a:ext uri="{FF2B5EF4-FFF2-40B4-BE49-F238E27FC236}">
                <a16:creationId xmlns:a16="http://schemas.microsoft.com/office/drawing/2014/main" id="{4DE08F50-B812-A0DB-7611-63DBBAF16C84}"/>
              </a:ext>
            </a:extLst>
          </p:cNvPr>
          <p:cNvGrpSpPr/>
          <p:nvPr/>
        </p:nvGrpSpPr>
        <p:grpSpPr>
          <a:xfrm>
            <a:off x="4838399" y="2392152"/>
            <a:ext cx="2413152" cy="1872077"/>
            <a:chOff x="6435392" y="3705694"/>
            <a:chExt cx="1934055" cy="1184679"/>
          </a:xfrm>
        </p:grpSpPr>
        <p:sp>
          <p:nvSpPr>
            <p:cNvPr id="16" name="Rectangle: Rounded Corners 15">
              <a:extLst>
                <a:ext uri="{FF2B5EF4-FFF2-40B4-BE49-F238E27FC236}">
                  <a16:creationId xmlns:a16="http://schemas.microsoft.com/office/drawing/2014/main" id="{2B19D163-7A28-1373-3056-2A91AED3EE2D}"/>
                </a:ext>
              </a:extLst>
            </p:cNvPr>
            <p:cNvSpPr/>
            <p:nvPr/>
          </p:nvSpPr>
          <p:spPr>
            <a:xfrm>
              <a:off x="6435392" y="3705694"/>
              <a:ext cx="1934055" cy="1184679"/>
            </a:xfrm>
            <a:prstGeom prst="roundRect">
              <a:avLst>
                <a:gd name="adj" fmla="val 10000"/>
              </a:avLst>
            </a:prstGeom>
            <a:solidFill>
              <a:srgbClr val="00265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7" name="Rectangle: Rounded Corners 10">
              <a:extLst>
                <a:ext uri="{FF2B5EF4-FFF2-40B4-BE49-F238E27FC236}">
                  <a16:creationId xmlns:a16="http://schemas.microsoft.com/office/drawing/2014/main" id="{6DA65BE0-D9C7-8E21-DB20-1889B126AD27}"/>
                </a:ext>
              </a:extLst>
            </p:cNvPr>
            <p:cNvSpPr txBox="1"/>
            <p:nvPr/>
          </p:nvSpPr>
          <p:spPr>
            <a:xfrm>
              <a:off x="6470090" y="3722195"/>
              <a:ext cx="1864659" cy="11152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800100">
                <a:lnSpc>
                  <a:spcPct val="90000"/>
                </a:lnSpc>
                <a:spcBef>
                  <a:spcPct val="0"/>
                </a:spcBef>
                <a:spcAft>
                  <a:spcPct val="35000"/>
                </a:spcAft>
              </a:pPr>
              <a:r>
                <a:rPr lang="es-ES" sz="2400"/>
                <a:t>Haga peticiones, no exigencias.</a:t>
              </a:r>
            </a:p>
          </p:txBody>
        </p:sp>
      </p:grpSp>
      <p:grpSp>
        <p:nvGrpSpPr>
          <p:cNvPr id="10" name="Group 9">
            <a:extLst>
              <a:ext uri="{FF2B5EF4-FFF2-40B4-BE49-F238E27FC236}">
                <a16:creationId xmlns:a16="http://schemas.microsoft.com/office/drawing/2014/main" id="{24FE5F20-1B5D-4135-B8BB-B26B4DCA4198}"/>
              </a:ext>
            </a:extLst>
          </p:cNvPr>
          <p:cNvGrpSpPr/>
          <p:nvPr/>
        </p:nvGrpSpPr>
        <p:grpSpPr>
          <a:xfrm>
            <a:off x="3365423" y="4438894"/>
            <a:ext cx="2413153" cy="1936502"/>
            <a:chOff x="8822989" y="2541131"/>
            <a:chExt cx="1644304" cy="1283543"/>
          </a:xfrm>
        </p:grpSpPr>
        <p:sp>
          <p:nvSpPr>
            <p:cNvPr id="14" name="Rectangle: Rounded Corners 13">
              <a:extLst>
                <a:ext uri="{FF2B5EF4-FFF2-40B4-BE49-F238E27FC236}">
                  <a16:creationId xmlns:a16="http://schemas.microsoft.com/office/drawing/2014/main" id="{9C64AE1C-94B3-A96C-C6DA-C83CAC630B4B}"/>
                </a:ext>
              </a:extLst>
            </p:cNvPr>
            <p:cNvSpPr/>
            <p:nvPr/>
          </p:nvSpPr>
          <p:spPr>
            <a:xfrm>
              <a:off x="8822989" y="2541131"/>
              <a:ext cx="1644304" cy="1283543"/>
            </a:xfrm>
            <a:prstGeom prst="roundRect">
              <a:avLst>
                <a:gd name="adj" fmla="val 10000"/>
              </a:avLst>
            </a:prstGeom>
            <a:solidFill>
              <a:srgbClr val="00265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5" name="Rectangle: Rounded Corners 12">
              <a:extLst>
                <a:ext uri="{FF2B5EF4-FFF2-40B4-BE49-F238E27FC236}">
                  <a16:creationId xmlns:a16="http://schemas.microsoft.com/office/drawing/2014/main" id="{AF37B7DD-0B0B-9854-BB35-651B17F2332E}"/>
                </a:ext>
              </a:extLst>
            </p:cNvPr>
            <p:cNvSpPr txBox="1"/>
            <p:nvPr/>
          </p:nvSpPr>
          <p:spPr>
            <a:xfrm>
              <a:off x="8860583" y="2578725"/>
              <a:ext cx="1569116" cy="1208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800100">
                <a:lnSpc>
                  <a:spcPct val="90000"/>
                </a:lnSpc>
                <a:spcBef>
                  <a:spcPct val="0"/>
                </a:spcBef>
                <a:spcAft>
                  <a:spcPct val="35000"/>
                </a:spcAft>
              </a:pPr>
              <a:r>
                <a:rPr lang="es-ES" sz="2400"/>
                <a:t>Haga pausas. Responda, en lugar de reaccionar.</a:t>
              </a:r>
            </a:p>
          </p:txBody>
        </p:sp>
      </p:grpSp>
      <p:grpSp>
        <p:nvGrpSpPr>
          <p:cNvPr id="11" name="Group 10">
            <a:extLst>
              <a:ext uri="{FF2B5EF4-FFF2-40B4-BE49-F238E27FC236}">
                <a16:creationId xmlns:a16="http://schemas.microsoft.com/office/drawing/2014/main" id="{31AF90B0-A0F6-4B87-82CA-4DCA4EADA1D6}"/>
              </a:ext>
            </a:extLst>
          </p:cNvPr>
          <p:cNvGrpSpPr/>
          <p:nvPr/>
        </p:nvGrpSpPr>
        <p:grpSpPr>
          <a:xfrm>
            <a:off x="1892451" y="2363397"/>
            <a:ext cx="2413152" cy="1872077"/>
            <a:chOff x="6435392" y="3687497"/>
            <a:chExt cx="1934055" cy="1184679"/>
          </a:xfrm>
        </p:grpSpPr>
        <p:sp>
          <p:nvSpPr>
            <p:cNvPr id="12" name="Rectangle: Rounded Corners 11">
              <a:extLst>
                <a:ext uri="{FF2B5EF4-FFF2-40B4-BE49-F238E27FC236}">
                  <a16:creationId xmlns:a16="http://schemas.microsoft.com/office/drawing/2014/main" id="{96B3C208-59E5-4E27-F4B4-5B54D997D729}"/>
                </a:ext>
              </a:extLst>
            </p:cNvPr>
            <p:cNvSpPr/>
            <p:nvPr/>
          </p:nvSpPr>
          <p:spPr>
            <a:xfrm>
              <a:off x="6435392" y="3687497"/>
              <a:ext cx="1934055" cy="1184679"/>
            </a:xfrm>
            <a:prstGeom prst="roundRect">
              <a:avLst>
                <a:gd name="adj" fmla="val 10000"/>
              </a:avLst>
            </a:prstGeom>
            <a:solidFill>
              <a:srgbClr val="00265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3" name="Rectangle: Rounded Corners 10">
              <a:extLst>
                <a:ext uri="{FF2B5EF4-FFF2-40B4-BE49-F238E27FC236}">
                  <a16:creationId xmlns:a16="http://schemas.microsoft.com/office/drawing/2014/main" id="{B17DE193-1FDD-2E4E-4E87-B180FAE22304}"/>
                </a:ext>
              </a:extLst>
            </p:cNvPr>
            <p:cNvSpPr txBox="1"/>
            <p:nvPr/>
          </p:nvSpPr>
          <p:spPr>
            <a:xfrm>
              <a:off x="6470090" y="3722195"/>
              <a:ext cx="1864659" cy="11152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algn="ctr" defTabSz="685800">
                <a:defRPr/>
              </a:pPr>
              <a:r>
                <a:rPr lang="es-ES" sz="2400" b="1">
                  <a:solidFill>
                    <a:schemeClr val="accent5"/>
                  </a:solidFill>
                  <a:latin typeface="Arial"/>
                </a:rPr>
                <a:t>Comparta</a:t>
              </a:r>
              <a:r>
                <a:rPr lang="es-ES" sz="2400">
                  <a:solidFill>
                    <a:schemeClr val="accent5"/>
                  </a:solidFill>
                  <a:latin typeface="Arial"/>
                </a:rPr>
                <a:t> sus necesidades y sentimientos.</a:t>
              </a:r>
            </a:p>
          </p:txBody>
        </p:sp>
      </p:grpSp>
    </p:spTree>
    <p:extLst>
      <p:ext uri="{BB962C8B-B14F-4D97-AF65-F5344CB8AC3E}">
        <p14:creationId xmlns:p14="http://schemas.microsoft.com/office/powerpoint/2010/main" val="2413919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F220631-E242-F16C-A059-8867926B2C2C}"/>
              </a:ext>
            </a:extLst>
          </p:cNvPr>
          <p:cNvSpPr>
            <a:spLocks noGrp="1"/>
          </p:cNvSpPr>
          <p:nvPr>
            <p:ph type="title"/>
          </p:nvPr>
        </p:nvSpPr>
        <p:spPr>
          <a:xfrm>
            <a:off x="335901" y="498915"/>
            <a:ext cx="8584163" cy="1116986"/>
          </a:xfrm>
        </p:spPr>
        <p:txBody>
          <a:bodyPr/>
          <a:lstStyle/>
          <a:p>
            <a:pPr algn="ctr"/>
            <a:r>
              <a:rPr lang="es-ES"/>
              <a:t>Comparta sus necesidades y sentimientos.</a:t>
            </a:r>
          </a:p>
        </p:txBody>
      </p:sp>
      <p:sp>
        <p:nvSpPr>
          <p:cNvPr id="4" name="TextBox 3">
            <a:extLst>
              <a:ext uri="{FF2B5EF4-FFF2-40B4-BE49-F238E27FC236}">
                <a16:creationId xmlns:a16="http://schemas.microsoft.com/office/drawing/2014/main" id="{3B3D4FAD-DB47-4ECB-B9B0-A0BC8114DA99}"/>
              </a:ext>
            </a:extLst>
          </p:cNvPr>
          <p:cNvSpPr txBox="1"/>
          <p:nvPr/>
        </p:nvSpPr>
        <p:spPr>
          <a:xfrm>
            <a:off x="5754878" y="2808095"/>
            <a:ext cx="2971800" cy="577081"/>
          </a:xfrm>
          <a:prstGeom prst="rect">
            <a:avLst/>
          </a:prstGeom>
          <a:noFill/>
        </p:spPr>
        <p:txBody>
          <a:bodyPr wrap="square" lIns="68580" tIns="34290" rIns="68580" bIns="34290" rtlCol="0" anchor="t">
            <a:spAutoFit/>
          </a:bodyPr>
          <a:lstStyle/>
          <a:p>
            <a:pPr defTabSz="685800">
              <a:defRPr/>
            </a:pPr>
            <a:r>
              <a:rPr lang="es-ES" sz="3300" dirty="0">
                <a:solidFill>
                  <a:srgbClr val="548A3A"/>
                </a:solidFill>
                <a:latin typeface="Arial"/>
              </a:rPr>
              <a:t>Necesidades</a:t>
            </a:r>
          </a:p>
        </p:txBody>
      </p:sp>
      <p:pic>
        <p:nvPicPr>
          <p:cNvPr id="5" name="Graphic 4" descr="In love face outline with solid fill">
            <a:extLst>
              <a:ext uri="{FF2B5EF4-FFF2-40B4-BE49-F238E27FC236}">
                <a16:creationId xmlns:a16="http://schemas.microsoft.com/office/drawing/2014/main" id="{B12DB27C-D7FD-4BC2-803F-19E08F9B6D6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409" y="2855752"/>
            <a:ext cx="685800" cy="685800"/>
          </a:xfrm>
          <a:prstGeom prst="rect">
            <a:avLst/>
          </a:prstGeom>
        </p:spPr>
      </p:pic>
      <p:pic>
        <p:nvPicPr>
          <p:cNvPr id="6" name="Graphic 5" descr="Crying face with solid fill with solid fill">
            <a:extLst>
              <a:ext uri="{FF2B5EF4-FFF2-40B4-BE49-F238E27FC236}">
                <a16:creationId xmlns:a16="http://schemas.microsoft.com/office/drawing/2014/main" id="{CF1C5867-2364-4A0A-8DB8-D7F1A58700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722" y="4412492"/>
            <a:ext cx="685800" cy="685800"/>
          </a:xfrm>
          <a:prstGeom prst="rect">
            <a:avLst/>
          </a:prstGeom>
        </p:spPr>
      </p:pic>
      <p:pic>
        <p:nvPicPr>
          <p:cNvPr id="7" name="Graphic 6" descr="Neutral face with solid fill with solid fill">
            <a:extLst>
              <a:ext uri="{FF2B5EF4-FFF2-40B4-BE49-F238E27FC236}">
                <a16:creationId xmlns:a16="http://schemas.microsoft.com/office/drawing/2014/main" id="{2C2B44C4-1009-455F-9108-781E795B52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3409" y="3629768"/>
            <a:ext cx="685800" cy="685800"/>
          </a:xfrm>
          <a:prstGeom prst="rect">
            <a:avLst/>
          </a:prstGeom>
        </p:spPr>
      </p:pic>
      <p:pic>
        <p:nvPicPr>
          <p:cNvPr id="10" name="Graphic 9" descr="Cabin outline">
            <a:extLst>
              <a:ext uri="{FF2B5EF4-FFF2-40B4-BE49-F238E27FC236}">
                <a16:creationId xmlns:a16="http://schemas.microsoft.com/office/drawing/2014/main" id="{22DC9C91-A765-4F2B-9F54-DC2A2D31310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38051" y="3239981"/>
            <a:ext cx="685800" cy="685800"/>
          </a:xfrm>
          <a:prstGeom prst="rect">
            <a:avLst/>
          </a:prstGeom>
        </p:spPr>
      </p:pic>
      <p:pic>
        <p:nvPicPr>
          <p:cNvPr id="11" name="Graphic 10" descr="Agriculture outline">
            <a:extLst>
              <a:ext uri="{FF2B5EF4-FFF2-40B4-BE49-F238E27FC236}">
                <a16:creationId xmlns:a16="http://schemas.microsoft.com/office/drawing/2014/main" id="{CFF4451B-A8CA-4EE4-936A-047B7A92A3C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34047" y="4453873"/>
            <a:ext cx="613439" cy="613439"/>
          </a:xfrm>
          <a:prstGeom prst="rect">
            <a:avLst/>
          </a:prstGeom>
        </p:spPr>
      </p:pic>
      <p:pic>
        <p:nvPicPr>
          <p:cNvPr id="15" name="Graphic 14" descr="Group with solid fill">
            <a:extLst>
              <a:ext uri="{FF2B5EF4-FFF2-40B4-BE49-F238E27FC236}">
                <a16:creationId xmlns:a16="http://schemas.microsoft.com/office/drawing/2014/main" id="{68473E52-7785-41A4-AD66-AB8F6878C55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69078" y="3900368"/>
            <a:ext cx="685800" cy="685800"/>
          </a:xfrm>
          <a:prstGeom prst="rect">
            <a:avLst/>
          </a:prstGeom>
        </p:spPr>
      </p:pic>
      <p:sp>
        <p:nvSpPr>
          <p:cNvPr id="2" name="TextBox 1">
            <a:extLst>
              <a:ext uri="{FF2B5EF4-FFF2-40B4-BE49-F238E27FC236}">
                <a16:creationId xmlns:a16="http://schemas.microsoft.com/office/drawing/2014/main" id="{F234A3BA-DC63-4A78-BA48-D906122EE089}"/>
              </a:ext>
            </a:extLst>
          </p:cNvPr>
          <p:cNvSpPr txBox="1"/>
          <p:nvPr/>
        </p:nvSpPr>
        <p:spPr>
          <a:xfrm>
            <a:off x="1811603" y="3312282"/>
            <a:ext cx="1812138" cy="1668405"/>
          </a:xfrm>
          <a:prstGeom prst="rect">
            <a:avLst/>
          </a:prstGeom>
          <a:noFill/>
        </p:spPr>
        <p:txBody>
          <a:bodyPr wrap="square" rtlCol="0">
            <a:spAutoFit/>
          </a:bodyPr>
          <a:lstStyle/>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Calma</a:t>
            </a:r>
          </a:p>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Soledad</a:t>
            </a:r>
          </a:p>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Felicidad</a:t>
            </a:r>
          </a:p>
        </p:txBody>
      </p:sp>
      <p:sp>
        <p:nvSpPr>
          <p:cNvPr id="17" name="Freeform: Shape 16">
            <a:extLst>
              <a:ext uri="{FF2B5EF4-FFF2-40B4-BE49-F238E27FC236}">
                <a16:creationId xmlns:a16="http://schemas.microsoft.com/office/drawing/2014/main" id="{950E9CC7-7456-4925-BDE2-C8E94B8909AA}"/>
              </a:ext>
            </a:extLst>
          </p:cNvPr>
          <p:cNvSpPr/>
          <p:nvPr/>
        </p:nvSpPr>
        <p:spPr>
          <a:xfrm>
            <a:off x="4254183" y="3096636"/>
            <a:ext cx="485597" cy="1860903"/>
          </a:xfrm>
          <a:custGeom>
            <a:avLst/>
            <a:gdLst>
              <a:gd name="connsiteX0" fmla="*/ 375099 w 647463"/>
              <a:gd name="connsiteY0" fmla="*/ 0 h 5757333"/>
              <a:gd name="connsiteX1" fmla="*/ 36433 w 647463"/>
              <a:gd name="connsiteY1" fmla="*/ 1151466 h 5757333"/>
              <a:gd name="connsiteX2" fmla="*/ 324299 w 647463"/>
              <a:gd name="connsiteY2" fmla="*/ 2048933 h 5757333"/>
              <a:gd name="connsiteX3" fmla="*/ 629099 w 647463"/>
              <a:gd name="connsiteY3" fmla="*/ 2794000 h 5757333"/>
              <a:gd name="connsiteX4" fmla="*/ 578299 w 647463"/>
              <a:gd name="connsiteY4" fmla="*/ 3403600 h 5757333"/>
              <a:gd name="connsiteX5" fmla="*/ 290433 w 647463"/>
              <a:gd name="connsiteY5" fmla="*/ 4301066 h 5757333"/>
              <a:gd name="connsiteX6" fmla="*/ 2566 w 647463"/>
              <a:gd name="connsiteY6" fmla="*/ 5063066 h 5757333"/>
              <a:gd name="connsiteX7" fmla="*/ 154966 w 647463"/>
              <a:gd name="connsiteY7" fmla="*/ 5604933 h 5757333"/>
              <a:gd name="connsiteX8" fmla="*/ 256566 w 647463"/>
              <a:gd name="connsiteY8" fmla="*/ 5757333 h 57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463" h="5757333">
                <a:moveTo>
                  <a:pt x="375099" y="0"/>
                </a:moveTo>
                <a:cubicBezTo>
                  <a:pt x="209999" y="404988"/>
                  <a:pt x="44900" y="809977"/>
                  <a:pt x="36433" y="1151466"/>
                </a:cubicBezTo>
                <a:cubicBezTo>
                  <a:pt x="27966" y="1492955"/>
                  <a:pt x="225521" y="1775177"/>
                  <a:pt x="324299" y="2048933"/>
                </a:cubicBezTo>
                <a:cubicBezTo>
                  <a:pt x="423077" y="2322689"/>
                  <a:pt x="586766" y="2568222"/>
                  <a:pt x="629099" y="2794000"/>
                </a:cubicBezTo>
                <a:cubicBezTo>
                  <a:pt x="671432" y="3019778"/>
                  <a:pt x="634743" y="3152422"/>
                  <a:pt x="578299" y="3403600"/>
                </a:cubicBezTo>
                <a:cubicBezTo>
                  <a:pt x="521855" y="3654778"/>
                  <a:pt x="386388" y="4024488"/>
                  <a:pt x="290433" y="4301066"/>
                </a:cubicBezTo>
                <a:cubicBezTo>
                  <a:pt x="194478" y="4577644"/>
                  <a:pt x="25144" y="4845755"/>
                  <a:pt x="2566" y="5063066"/>
                </a:cubicBezTo>
                <a:cubicBezTo>
                  <a:pt x="-20012" y="5280377"/>
                  <a:pt x="112633" y="5489222"/>
                  <a:pt x="154966" y="5604933"/>
                </a:cubicBezTo>
                <a:cubicBezTo>
                  <a:pt x="197299" y="5720644"/>
                  <a:pt x="219877" y="5588000"/>
                  <a:pt x="256566" y="575733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F5EACC"/>
              </a:solidFill>
              <a:latin typeface="Arial"/>
            </a:endParaRPr>
          </a:p>
        </p:txBody>
      </p:sp>
      <p:sp>
        <p:nvSpPr>
          <p:cNvPr id="19" name="TextBox 18">
            <a:extLst>
              <a:ext uri="{FF2B5EF4-FFF2-40B4-BE49-F238E27FC236}">
                <a16:creationId xmlns:a16="http://schemas.microsoft.com/office/drawing/2014/main" id="{E8E308AA-8E14-4B87-8A3D-DE88288FB3C8}"/>
              </a:ext>
            </a:extLst>
          </p:cNvPr>
          <p:cNvSpPr txBox="1"/>
          <p:nvPr/>
        </p:nvSpPr>
        <p:spPr>
          <a:xfrm>
            <a:off x="6398092" y="3422055"/>
            <a:ext cx="2971800" cy="1668405"/>
          </a:xfrm>
          <a:prstGeom prst="rect">
            <a:avLst/>
          </a:prstGeom>
          <a:noFill/>
        </p:spPr>
        <p:txBody>
          <a:bodyPr wrap="square">
            <a:spAutoFit/>
          </a:bodyPr>
          <a:lstStyle/>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Confort</a:t>
            </a:r>
          </a:p>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Cooperación</a:t>
            </a:r>
          </a:p>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Comunidad</a:t>
            </a:r>
          </a:p>
        </p:txBody>
      </p:sp>
      <p:sp>
        <p:nvSpPr>
          <p:cNvPr id="18" name="TextBox 17">
            <a:extLst>
              <a:ext uri="{FF2B5EF4-FFF2-40B4-BE49-F238E27FC236}">
                <a16:creationId xmlns:a16="http://schemas.microsoft.com/office/drawing/2014/main" id="{17326544-B7D8-20AB-6601-87BB095A0CFE}"/>
              </a:ext>
            </a:extLst>
          </p:cNvPr>
          <p:cNvSpPr txBox="1"/>
          <p:nvPr/>
        </p:nvSpPr>
        <p:spPr>
          <a:xfrm>
            <a:off x="1448522" y="2851919"/>
            <a:ext cx="2692145" cy="600164"/>
          </a:xfrm>
          <a:prstGeom prst="rect">
            <a:avLst/>
          </a:prstGeom>
          <a:noFill/>
        </p:spPr>
        <p:txBody>
          <a:bodyPr wrap="square">
            <a:spAutoFit/>
          </a:bodyPr>
          <a:lstStyle/>
          <a:p>
            <a:pPr defTabSz="685800">
              <a:defRPr/>
            </a:pPr>
            <a:r>
              <a:rPr lang="es-ES" sz="3300">
                <a:solidFill>
                  <a:srgbClr val="548A3A"/>
                </a:solidFill>
                <a:latin typeface="Arial"/>
              </a:rPr>
              <a:t>Sentimientos</a:t>
            </a:r>
          </a:p>
        </p:txBody>
      </p:sp>
    </p:spTree>
    <p:extLst>
      <p:ext uri="{BB962C8B-B14F-4D97-AF65-F5344CB8AC3E}">
        <p14:creationId xmlns:p14="http://schemas.microsoft.com/office/powerpoint/2010/main" val="3803020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05A23C-7566-4D9C-A16E-76D9F3559D4D}"/>
              </a:ext>
            </a:extLst>
          </p:cNvPr>
          <p:cNvSpPr txBox="1"/>
          <p:nvPr/>
        </p:nvSpPr>
        <p:spPr>
          <a:xfrm>
            <a:off x="653141" y="2542235"/>
            <a:ext cx="7837714" cy="2554545"/>
          </a:xfrm>
          <a:prstGeom prst="rect">
            <a:avLst/>
          </a:prstGeom>
          <a:solidFill>
            <a:schemeClr val="bg2">
              <a:lumMod val="95000"/>
            </a:schemeClr>
          </a:solidFill>
          <a:effectLst>
            <a:outerShdw blurRad="50800" dist="38100" dir="2700000" algn="tl" rotWithShape="0">
              <a:prstClr val="black">
                <a:alpha val="40000"/>
              </a:prstClr>
            </a:outerShdw>
          </a:effectLst>
        </p:spPr>
        <p:txBody>
          <a:bodyPr wrap="square">
            <a:spAutoFit/>
          </a:bodyPr>
          <a:lstStyle/>
          <a:p>
            <a:pPr defTabSz="685800">
              <a:defRPr/>
            </a:pPr>
            <a:r>
              <a:rPr lang="es-ES" sz="3200">
                <a:solidFill>
                  <a:srgbClr val="002060"/>
                </a:solidFill>
                <a:latin typeface="Calibri"/>
                <a:ea typeface="Calibri" panose="020F0502020204030204" pitchFamily="34" charset="0"/>
                <a:cs typeface="Calibri"/>
              </a:rPr>
              <a:t>Una petición eficaz es</a:t>
            </a:r>
          </a:p>
          <a:p>
            <a:pPr marL="428625" indent="-428625" defTabSz="685800">
              <a:buFont typeface="Arial" panose="020B0604020202020204" pitchFamily="34" charset="0"/>
              <a:buChar char="•"/>
              <a:defRPr/>
            </a:pPr>
            <a:r>
              <a:rPr lang="es-ES" sz="3200">
                <a:solidFill>
                  <a:srgbClr val="002060"/>
                </a:solidFill>
                <a:latin typeface="Calibri"/>
                <a:ea typeface="Calibri" panose="020F0502020204030204" pitchFamily="34" charset="0"/>
                <a:cs typeface="Calibri"/>
              </a:rPr>
              <a:t>específica, </a:t>
            </a:r>
          </a:p>
          <a:p>
            <a:pPr marL="428625" indent="-428625" defTabSz="685800">
              <a:buFont typeface="Arial" panose="020B0604020202020204" pitchFamily="34" charset="0"/>
              <a:buChar char="•"/>
              <a:defRPr/>
            </a:pPr>
            <a:r>
              <a:rPr lang="es-ES" sz="3200">
                <a:solidFill>
                  <a:srgbClr val="002060"/>
                </a:solidFill>
                <a:latin typeface="Calibri"/>
                <a:ea typeface="Calibri" panose="020F0502020204030204" pitchFamily="34" charset="0"/>
                <a:cs typeface="Calibri"/>
              </a:rPr>
              <a:t>factible y </a:t>
            </a:r>
          </a:p>
          <a:p>
            <a:pPr marL="428625" indent="-428625" defTabSz="685800">
              <a:buFont typeface="Arial" panose="020B0604020202020204" pitchFamily="34" charset="0"/>
              <a:buChar char="•"/>
              <a:defRPr/>
            </a:pPr>
            <a:r>
              <a:rPr lang="es-ES" sz="3200">
                <a:solidFill>
                  <a:srgbClr val="002060"/>
                </a:solidFill>
                <a:latin typeface="Calibri"/>
                <a:ea typeface="Calibri" panose="020F0502020204030204" pitchFamily="34" charset="0"/>
                <a:cs typeface="Calibri"/>
              </a:rPr>
              <a:t>destinada a dar lugar a una acción positiva</a:t>
            </a:r>
          </a:p>
          <a:p>
            <a:pPr defTabSz="685800">
              <a:defRPr/>
            </a:pPr>
            <a:endParaRPr lang="es-ES" sz="3200">
              <a:solidFill>
                <a:srgbClr val="002060"/>
              </a:solidFill>
              <a:latin typeface="Calibri"/>
              <a:ea typeface="Calibri" panose="020F0502020204030204" pitchFamily="34" charset="0"/>
              <a:cs typeface="Calibri"/>
            </a:endParaRPr>
          </a:p>
        </p:txBody>
      </p:sp>
      <p:sp>
        <p:nvSpPr>
          <p:cNvPr id="2" name="Title 1">
            <a:extLst>
              <a:ext uri="{FF2B5EF4-FFF2-40B4-BE49-F238E27FC236}">
                <a16:creationId xmlns:a16="http://schemas.microsoft.com/office/drawing/2014/main" id="{8E84991C-A1FE-630F-9A7A-2B25322FD42C}"/>
              </a:ext>
            </a:extLst>
          </p:cNvPr>
          <p:cNvSpPr>
            <a:spLocks noGrp="1"/>
          </p:cNvSpPr>
          <p:nvPr>
            <p:ph type="title"/>
          </p:nvPr>
        </p:nvSpPr>
        <p:spPr>
          <a:xfrm>
            <a:off x="326571" y="953093"/>
            <a:ext cx="8537511" cy="939341"/>
          </a:xfrm>
        </p:spPr>
        <p:txBody>
          <a:bodyPr/>
          <a:lstStyle/>
          <a:p>
            <a:pPr defTabSz="685800">
              <a:defRPr/>
            </a:pPr>
            <a:r>
              <a:rPr lang="es-ES" sz="3600">
                <a:latin typeface="Arial"/>
              </a:rPr>
              <a:t>Para que las negociaciones sean eficaces, haga una petición, no una exigencia.</a:t>
            </a:r>
            <a:br>
              <a:rPr lang="es-ES" sz="3600">
                <a:latin typeface="Arial"/>
              </a:rPr>
            </a:br>
            <a:endParaRPr lang="es-ES" sz="3600">
              <a:latin typeface="Arial"/>
            </a:endParaRPr>
          </a:p>
        </p:txBody>
      </p:sp>
    </p:spTree>
    <p:extLst>
      <p:ext uri="{BB962C8B-B14F-4D97-AF65-F5344CB8AC3E}">
        <p14:creationId xmlns:p14="http://schemas.microsoft.com/office/powerpoint/2010/main" val="3536131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97871-F95F-4DD2-86AF-FC210AE364FC}"/>
              </a:ext>
            </a:extLst>
          </p:cNvPr>
          <p:cNvSpPr>
            <a:spLocks noGrp="1"/>
          </p:cNvSpPr>
          <p:nvPr>
            <p:ph type="title"/>
          </p:nvPr>
        </p:nvSpPr>
        <p:spPr/>
        <p:txBody>
          <a:bodyPr/>
          <a:lstStyle/>
          <a:p>
            <a:r>
              <a:rPr lang="es-ES"/>
              <a:t>Convierta las exigencias en peticiones</a:t>
            </a:r>
          </a:p>
        </p:txBody>
      </p:sp>
      <p:sp>
        <p:nvSpPr>
          <p:cNvPr id="3" name="Content Placeholder 2">
            <a:extLst>
              <a:ext uri="{FF2B5EF4-FFF2-40B4-BE49-F238E27FC236}">
                <a16:creationId xmlns:a16="http://schemas.microsoft.com/office/drawing/2014/main" id="{1BD5BEA6-ABE9-4E99-BF5B-9AB024563833}"/>
              </a:ext>
            </a:extLst>
          </p:cNvPr>
          <p:cNvSpPr>
            <a:spLocks noGrp="1"/>
          </p:cNvSpPr>
          <p:nvPr>
            <p:ph idx="1"/>
          </p:nvPr>
        </p:nvSpPr>
        <p:spPr>
          <a:xfrm>
            <a:off x="1759530" y="1780002"/>
            <a:ext cx="6472994" cy="1508207"/>
          </a:xfrm>
        </p:spPr>
        <p:txBody>
          <a:bodyPr>
            <a:normAutofit fontScale="55000" lnSpcReduction="20000"/>
          </a:bodyPr>
          <a:lstStyle/>
          <a:p>
            <a:pPr marL="0" indent="0">
              <a:buNone/>
            </a:pPr>
            <a:r>
              <a:rPr lang="es-ES" sz="6400"/>
              <a:t>“Tú deberías administrar la explotación agrícola como yo lo hice".</a:t>
            </a:r>
          </a:p>
          <a:p>
            <a:endParaRPr lang="en-US"/>
          </a:p>
        </p:txBody>
      </p:sp>
      <p:pic>
        <p:nvPicPr>
          <p:cNvPr id="4" name="Graphic 3" descr="Right pointing backhand index outline">
            <a:extLst>
              <a:ext uri="{FF2B5EF4-FFF2-40B4-BE49-F238E27FC236}">
                <a16:creationId xmlns:a16="http://schemas.microsoft.com/office/drawing/2014/main" id="{A5915E2C-170D-4092-95E6-916441E53E0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322" y="1480566"/>
            <a:ext cx="1165860" cy="1165860"/>
          </a:xfrm>
          <a:prstGeom prst="rect">
            <a:avLst/>
          </a:prstGeom>
        </p:spPr>
      </p:pic>
      <p:sp>
        <p:nvSpPr>
          <p:cNvPr id="7" name="TextBox 6">
            <a:extLst>
              <a:ext uri="{FF2B5EF4-FFF2-40B4-BE49-F238E27FC236}">
                <a16:creationId xmlns:a16="http://schemas.microsoft.com/office/drawing/2014/main" id="{50C28C5E-8784-4077-95CF-79287914A4D6}"/>
              </a:ext>
            </a:extLst>
          </p:cNvPr>
          <p:cNvSpPr txBox="1"/>
          <p:nvPr/>
        </p:nvSpPr>
        <p:spPr>
          <a:xfrm>
            <a:off x="473047" y="3544749"/>
            <a:ext cx="6356962" cy="1477328"/>
          </a:xfrm>
          <a:prstGeom prst="rect">
            <a:avLst/>
          </a:prstGeom>
          <a:noFill/>
        </p:spPr>
        <p:txBody>
          <a:bodyPr wrap="square">
            <a:spAutoFit/>
          </a:bodyPr>
          <a:lstStyle/>
          <a:p>
            <a:pPr defTabSz="685800">
              <a:defRPr/>
            </a:pPr>
            <a:r>
              <a:rPr lang="es-ES" sz="3000">
                <a:solidFill>
                  <a:srgbClr val="002659"/>
                </a:solidFill>
                <a:latin typeface="Arial"/>
              </a:rPr>
              <a:t>“Tú deberías utilizar prácticas de </a:t>
            </a:r>
            <a:br>
              <a:rPr lang="es-ES" sz="3000">
                <a:solidFill>
                  <a:srgbClr val="002659"/>
                </a:solidFill>
                <a:latin typeface="Arial"/>
              </a:rPr>
            </a:br>
            <a:r>
              <a:rPr lang="es-ES" sz="3000">
                <a:solidFill>
                  <a:srgbClr val="002659"/>
                </a:solidFill>
                <a:latin typeface="Arial"/>
              </a:rPr>
              <a:t>‘no cultivar’ para combatir </a:t>
            </a:r>
            <a:br>
              <a:rPr lang="es-ES" sz="3000">
                <a:solidFill>
                  <a:srgbClr val="002659"/>
                </a:solidFill>
                <a:latin typeface="Arial"/>
              </a:rPr>
            </a:br>
            <a:r>
              <a:rPr lang="es-ES" sz="3000">
                <a:solidFill>
                  <a:srgbClr val="002659"/>
                </a:solidFill>
                <a:latin typeface="Arial"/>
              </a:rPr>
              <a:t>el cambio climático".</a:t>
            </a:r>
          </a:p>
        </p:txBody>
      </p:sp>
      <p:pic>
        <p:nvPicPr>
          <p:cNvPr id="8" name="Graphic 7" descr="Right pointing backhand index outline">
            <a:extLst>
              <a:ext uri="{FF2B5EF4-FFF2-40B4-BE49-F238E27FC236}">
                <a16:creationId xmlns:a16="http://schemas.microsoft.com/office/drawing/2014/main" id="{BF0DC9EB-8391-4FD2-BD72-F41175013F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083342" y="3612411"/>
            <a:ext cx="1158406" cy="1165860"/>
          </a:xfrm>
          <a:prstGeom prst="rect">
            <a:avLst/>
          </a:prstGeom>
        </p:spPr>
      </p:pic>
      <p:sp>
        <p:nvSpPr>
          <p:cNvPr id="5" name="TextBox 4">
            <a:extLst>
              <a:ext uri="{FF2B5EF4-FFF2-40B4-BE49-F238E27FC236}">
                <a16:creationId xmlns:a16="http://schemas.microsoft.com/office/drawing/2014/main" id="{CD977E5B-4317-CFBE-4411-9B200AE9722F}"/>
              </a:ext>
            </a:extLst>
          </p:cNvPr>
          <p:cNvSpPr txBox="1"/>
          <p:nvPr/>
        </p:nvSpPr>
        <p:spPr>
          <a:xfrm>
            <a:off x="746450" y="5314162"/>
            <a:ext cx="8684228" cy="1084912"/>
          </a:xfrm>
          <a:prstGeom prst="rect">
            <a:avLst/>
          </a:prstGeom>
          <a:noFill/>
        </p:spPr>
        <p:txBody>
          <a:bodyPr wrap="square" lIns="68580" tIns="34290" rIns="68580" bIns="34290" anchor="t">
            <a:spAutoFit/>
          </a:bodyPr>
          <a:lstStyle/>
          <a:p>
            <a:pPr marL="457200" indent="-457200" defTabSz="685800">
              <a:buFont typeface="Wingdings" panose="05000000000000000000" pitchFamily="2" charset="2"/>
              <a:buChar char="v"/>
              <a:defRPr/>
            </a:pPr>
            <a:r>
              <a:rPr lang="es-ES" sz="3300">
                <a:solidFill>
                  <a:srgbClr val="548A3A"/>
                </a:solidFill>
                <a:latin typeface="Arial"/>
              </a:rPr>
              <a:t>Empiece con "yo" (oigo/necesito/deseo).</a:t>
            </a:r>
            <a:br>
              <a:rPr lang="es-ES" sz="3300">
                <a:solidFill>
                  <a:srgbClr val="002659"/>
                </a:solidFill>
                <a:latin typeface="Arial"/>
              </a:rPr>
            </a:br>
            <a:endParaRPr lang="es-ES" sz="3300">
              <a:solidFill>
                <a:srgbClr val="002659"/>
              </a:solidFill>
              <a:latin typeface="Arial"/>
            </a:endParaRPr>
          </a:p>
        </p:txBody>
      </p:sp>
    </p:spTree>
    <p:extLst>
      <p:ext uri="{BB962C8B-B14F-4D97-AF65-F5344CB8AC3E}">
        <p14:creationId xmlns:p14="http://schemas.microsoft.com/office/powerpoint/2010/main" val="77416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8409-FA08-41C6-A567-2912D910757C}"/>
              </a:ext>
            </a:extLst>
          </p:cNvPr>
          <p:cNvSpPr>
            <a:spLocks noGrp="1"/>
          </p:cNvSpPr>
          <p:nvPr>
            <p:ph type="title"/>
          </p:nvPr>
        </p:nvSpPr>
        <p:spPr>
          <a:xfrm>
            <a:off x="279918" y="478297"/>
            <a:ext cx="8523338" cy="939341"/>
          </a:xfrm>
        </p:spPr>
        <p:txBody>
          <a:bodyPr vert="horz" lIns="0" tIns="0" rIns="0" bIns="0" rtlCol="0" anchor="ctr">
            <a:noAutofit/>
          </a:bodyPr>
          <a:lstStyle/>
          <a:p>
            <a:pPr>
              <a:lnSpc>
                <a:spcPct val="90000"/>
              </a:lnSpc>
            </a:pPr>
            <a:r>
              <a:rPr lang="es-ES">
                <a:latin typeface="Arial"/>
              </a:rPr>
              <a:t>Para apoyar unas negociaciones eficaces, </a:t>
            </a:r>
            <a:br>
              <a:rPr lang="es-ES">
                <a:latin typeface="Arial"/>
              </a:rPr>
            </a:br>
            <a:r>
              <a:rPr lang="es-ES">
                <a:latin typeface="Arial"/>
              </a:rPr>
              <a:t>haga una petición de...</a:t>
            </a:r>
          </a:p>
        </p:txBody>
      </p:sp>
      <p:sp>
        <p:nvSpPr>
          <p:cNvPr id="5" name="TextBox 4">
            <a:extLst>
              <a:ext uri="{FF2B5EF4-FFF2-40B4-BE49-F238E27FC236}">
                <a16:creationId xmlns:a16="http://schemas.microsoft.com/office/drawing/2014/main" id="{0C9A6CAA-6898-4F71-BFE2-2F0FCA9A91B0}"/>
              </a:ext>
            </a:extLst>
          </p:cNvPr>
          <p:cNvSpPr txBox="1"/>
          <p:nvPr/>
        </p:nvSpPr>
        <p:spPr>
          <a:xfrm>
            <a:off x="457200" y="1793352"/>
            <a:ext cx="8346056" cy="1039301"/>
          </a:xfrm>
          <a:prstGeom prst="rect">
            <a:avLst/>
          </a:prstGeom>
        </p:spPr>
        <p:txBody>
          <a:bodyPr vert="horz" lIns="68580" tIns="34290" rIns="68580" bIns="34290" rtlCol="0">
            <a:noAutofit/>
          </a:bodyPr>
          <a:lstStyle/>
          <a:p>
            <a:pPr marL="771525" lvl="1" indent="-428625" defTabSz="342900">
              <a:spcBef>
                <a:spcPct val="20000"/>
              </a:spcBef>
              <a:buClr>
                <a:srgbClr val="548A3A"/>
              </a:buClr>
              <a:buFont typeface="Wingdings" panose="05000000000000000000" pitchFamily="2" charset="2"/>
              <a:buChar char="ü"/>
              <a:defRPr/>
            </a:pPr>
            <a:r>
              <a:rPr lang="es-ES" sz="3200">
                <a:solidFill>
                  <a:srgbClr val="415B9B"/>
                </a:solidFill>
                <a:latin typeface="Arial"/>
              </a:rPr>
              <a:t>Conexión (pedir o dar empatía)</a:t>
            </a:r>
          </a:p>
          <a:p>
            <a:pPr marL="771525" lvl="1" indent="-428625" defTabSz="342900">
              <a:spcBef>
                <a:spcPct val="20000"/>
              </a:spcBef>
              <a:buClr>
                <a:srgbClr val="548A3A"/>
              </a:buClr>
              <a:buFont typeface="Wingdings" panose="05000000000000000000" pitchFamily="2" charset="2"/>
              <a:buChar char="ü"/>
              <a:defRPr/>
            </a:pPr>
            <a:r>
              <a:rPr lang="es-ES" sz="3200">
                <a:solidFill>
                  <a:srgbClr val="415B9B"/>
                </a:solidFill>
                <a:latin typeface="Arial"/>
              </a:rPr>
              <a:t>Una solución (una forma de satisfacer sus necesidades)</a:t>
            </a:r>
          </a:p>
        </p:txBody>
      </p:sp>
      <p:sp>
        <p:nvSpPr>
          <p:cNvPr id="6" name="TextBox 5">
            <a:extLst>
              <a:ext uri="{FF2B5EF4-FFF2-40B4-BE49-F238E27FC236}">
                <a16:creationId xmlns:a16="http://schemas.microsoft.com/office/drawing/2014/main" id="{AA578D58-0083-317E-77CA-A60AA7022672}"/>
              </a:ext>
            </a:extLst>
          </p:cNvPr>
          <p:cNvSpPr txBox="1"/>
          <p:nvPr/>
        </p:nvSpPr>
        <p:spPr>
          <a:xfrm>
            <a:off x="3068152" y="3716082"/>
            <a:ext cx="5618648" cy="2223686"/>
          </a:xfrm>
          <a:prstGeom prst="rect">
            <a:avLst/>
          </a:prstGeom>
          <a:solidFill>
            <a:schemeClr val="bg2">
              <a:lumMod val="95000"/>
            </a:schemeClr>
          </a:solidFill>
          <a:effectLst>
            <a:outerShdw blurRad="50800" dist="38100" dir="2700000" algn="tl" rotWithShape="0">
              <a:prstClr val="black">
                <a:alpha val="40000"/>
              </a:prstClr>
            </a:outerShdw>
          </a:effectLst>
        </p:spPr>
        <p:txBody>
          <a:bodyPr wrap="square" lIns="68580" tIns="34290" rIns="68580" bIns="34290" anchor="t">
            <a:spAutoFit/>
          </a:bodyPr>
          <a:lstStyle/>
          <a:p>
            <a:pPr defTabSz="685800">
              <a:defRPr/>
            </a:pPr>
            <a:r>
              <a:rPr lang="es-ES" sz="2800">
                <a:solidFill>
                  <a:srgbClr val="002060"/>
                </a:solidFill>
                <a:latin typeface="Calibri"/>
                <a:ea typeface="Calibri" panose="020F0502020204030204" pitchFamily="34" charset="0"/>
                <a:cs typeface="Calibri"/>
              </a:rPr>
              <a:t>*Recuerde que una petición eficaz es</a:t>
            </a:r>
          </a:p>
          <a:p>
            <a:pPr marL="428625" indent="-428625" defTabSz="685800">
              <a:buFont typeface="Arial" panose="020B0604020202020204" pitchFamily="34" charset="0"/>
              <a:buChar char="•"/>
              <a:defRPr/>
            </a:pPr>
            <a:r>
              <a:rPr lang="es-ES" sz="2800">
                <a:solidFill>
                  <a:srgbClr val="002060"/>
                </a:solidFill>
                <a:latin typeface="Calibri"/>
                <a:ea typeface="Calibri" panose="020F0502020204030204" pitchFamily="34" charset="0"/>
                <a:cs typeface="Calibri"/>
              </a:rPr>
              <a:t>Son específicas </a:t>
            </a:r>
          </a:p>
          <a:p>
            <a:pPr marL="428625" indent="-428625" defTabSz="685800">
              <a:buFont typeface="Arial" panose="020B0604020202020204" pitchFamily="34" charset="0"/>
              <a:buChar char="•"/>
              <a:defRPr/>
            </a:pPr>
            <a:r>
              <a:rPr lang="es-ES" sz="2800">
                <a:solidFill>
                  <a:srgbClr val="002060"/>
                </a:solidFill>
                <a:latin typeface="Calibri"/>
                <a:ea typeface="Calibri" panose="020F0502020204030204" pitchFamily="34" charset="0"/>
                <a:cs typeface="Calibri"/>
              </a:rPr>
              <a:t>Son factibles</a:t>
            </a:r>
          </a:p>
          <a:p>
            <a:pPr marL="428625" indent="-428625" defTabSz="685800">
              <a:buFont typeface="Arial" panose="020B0604020202020204" pitchFamily="34" charset="0"/>
              <a:buChar char="•"/>
              <a:defRPr/>
            </a:pPr>
            <a:r>
              <a:rPr lang="es-ES" sz="2800">
                <a:solidFill>
                  <a:srgbClr val="002060"/>
                </a:solidFill>
                <a:latin typeface="Calibri"/>
                <a:ea typeface="Calibri" panose="020F0502020204030204" pitchFamily="34" charset="0"/>
                <a:cs typeface="Calibri"/>
              </a:rPr>
              <a:t>Están destinadas a dar lugar a una acción positiva</a:t>
            </a:r>
          </a:p>
        </p:txBody>
      </p:sp>
    </p:spTree>
    <p:extLst>
      <p:ext uri="{BB962C8B-B14F-4D97-AF65-F5344CB8AC3E}">
        <p14:creationId xmlns:p14="http://schemas.microsoft.com/office/powerpoint/2010/main" val="3578141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C4E49-2125-5A91-CF23-8BFA28806E4F}"/>
              </a:ext>
            </a:extLst>
          </p:cNvPr>
          <p:cNvSpPr>
            <a:spLocks noGrp="1"/>
          </p:cNvSpPr>
          <p:nvPr>
            <p:ph type="title"/>
          </p:nvPr>
        </p:nvSpPr>
        <p:spPr>
          <a:xfrm>
            <a:off x="449180" y="184474"/>
            <a:ext cx="8694820" cy="939341"/>
          </a:xfrm>
        </p:spPr>
        <p:txBody>
          <a:bodyPr/>
          <a:lstStyle/>
          <a:p>
            <a:r>
              <a:rPr lang="es-ES"/>
              <a:t>Convierta las exigencias en peticiones.</a:t>
            </a:r>
          </a:p>
        </p:txBody>
      </p:sp>
      <p:sp>
        <p:nvSpPr>
          <p:cNvPr id="3" name="Content Placeholder 2">
            <a:extLst>
              <a:ext uri="{FF2B5EF4-FFF2-40B4-BE49-F238E27FC236}">
                <a16:creationId xmlns:a16="http://schemas.microsoft.com/office/drawing/2014/main" id="{E2BDCCFB-F713-35BB-F74F-17DFFBBC4961}"/>
              </a:ext>
            </a:extLst>
          </p:cNvPr>
          <p:cNvSpPr>
            <a:spLocks noGrp="1"/>
          </p:cNvSpPr>
          <p:nvPr>
            <p:ph idx="1"/>
          </p:nvPr>
        </p:nvSpPr>
        <p:spPr>
          <a:xfrm>
            <a:off x="449180" y="1181184"/>
            <a:ext cx="7515726" cy="1919287"/>
          </a:xfrm>
        </p:spPr>
        <p:txBody>
          <a:bodyPr>
            <a:normAutofit fontScale="92500" lnSpcReduction="10000"/>
          </a:bodyPr>
          <a:lstStyle/>
          <a:p>
            <a:pPr marL="0" indent="0">
              <a:buNone/>
              <a:defRPr/>
            </a:pPr>
            <a:r>
              <a:rPr lang="es-ES" sz="2600" b="1">
                <a:solidFill>
                  <a:srgbClr val="415B9B"/>
                </a:solidFill>
              </a:rPr>
              <a:t>CONEXIÓN</a:t>
            </a:r>
          </a:p>
          <a:p>
            <a:pPr marL="300038" lvl="1" indent="0">
              <a:buNone/>
              <a:defRPr/>
            </a:pPr>
            <a:r>
              <a:rPr lang="es-ES" sz="2200" b="1">
                <a:solidFill>
                  <a:srgbClr val="415B9B"/>
                </a:solidFill>
              </a:rPr>
              <a:t>Sentimientos y necesidades: </a:t>
            </a:r>
          </a:p>
          <a:p>
            <a:pPr marL="300038" lvl="1" indent="0">
              <a:buNone/>
              <a:defRPr/>
            </a:pPr>
            <a:r>
              <a:rPr lang="es-ES" sz="2800">
                <a:solidFill>
                  <a:srgbClr val="415B9B"/>
                </a:solidFill>
              </a:rPr>
              <a:t>"Temo que no haya ingresos suficientes para mantener mi plan de jubilación. Necesito sentirme seguro(a) de que se ocuparán de eso". </a:t>
            </a:r>
          </a:p>
          <a:p>
            <a:pPr marL="0" indent="0">
              <a:buNone/>
              <a:defRPr/>
            </a:pPr>
            <a:endParaRPr lang="en-US" sz="2800" b="1" dirty="0"/>
          </a:p>
          <a:p>
            <a:pPr marL="0" indent="0" defTabSz="685800">
              <a:spcBef>
                <a:spcPts val="0"/>
              </a:spcBef>
              <a:buClrTx/>
              <a:buSzTx/>
              <a:defRPr/>
            </a:pPr>
            <a:endParaRPr lang="en-US" dirty="0">
              <a:cs typeface="Calibri"/>
            </a:endParaRPr>
          </a:p>
          <a:p>
            <a:endParaRPr lang="en-US" dirty="0"/>
          </a:p>
        </p:txBody>
      </p:sp>
      <p:sp>
        <p:nvSpPr>
          <p:cNvPr id="6" name="TextBox 5">
            <a:extLst>
              <a:ext uri="{FF2B5EF4-FFF2-40B4-BE49-F238E27FC236}">
                <a16:creationId xmlns:a16="http://schemas.microsoft.com/office/drawing/2014/main" id="{F033E7C5-1452-E02C-40B1-E8CCCE92D2D8}"/>
              </a:ext>
            </a:extLst>
          </p:cNvPr>
          <p:cNvSpPr txBox="1"/>
          <p:nvPr/>
        </p:nvSpPr>
        <p:spPr>
          <a:xfrm>
            <a:off x="449180" y="3186407"/>
            <a:ext cx="8022100" cy="3108543"/>
          </a:xfrm>
          <a:prstGeom prst="rect">
            <a:avLst/>
          </a:prstGeom>
          <a:noFill/>
        </p:spPr>
        <p:txBody>
          <a:bodyPr wrap="square">
            <a:spAutoFit/>
          </a:bodyPr>
          <a:lstStyle/>
          <a:p>
            <a:pPr marL="0" indent="0">
              <a:buNone/>
              <a:defRPr/>
            </a:pPr>
            <a:r>
              <a:rPr lang="es-ES" sz="2400" b="1">
                <a:solidFill>
                  <a:srgbClr val="669947"/>
                </a:solidFill>
              </a:rPr>
              <a:t>SOLUCIÓN </a:t>
            </a:r>
          </a:p>
          <a:p>
            <a:pPr lvl="1">
              <a:defRPr/>
            </a:pPr>
            <a:r>
              <a:rPr lang="es-ES" sz="2000" b="1">
                <a:solidFill>
                  <a:srgbClr val="669947"/>
                </a:solidFill>
              </a:rPr>
              <a:t>Preferencia: </a:t>
            </a:r>
          </a:p>
          <a:p>
            <a:pPr lvl="1">
              <a:defRPr/>
            </a:pPr>
            <a:r>
              <a:rPr lang="es-ES" sz="2800">
                <a:solidFill>
                  <a:srgbClr val="669947"/>
                </a:solidFill>
              </a:rPr>
              <a:t>“Yo deseo que dirijas el negocio como yo lo hice". </a:t>
            </a:r>
          </a:p>
          <a:p>
            <a:pPr lvl="1">
              <a:defRPr/>
            </a:pPr>
            <a:endParaRPr lang="en-US" sz="2000" b="1" dirty="0">
              <a:solidFill>
                <a:srgbClr val="669947"/>
              </a:solidFill>
            </a:endParaRPr>
          </a:p>
          <a:p>
            <a:pPr lvl="1">
              <a:defRPr/>
            </a:pPr>
            <a:r>
              <a:rPr lang="es-ES" sz="2000" b="1">
                <a:solidFill>
                  <a:srgbClr val="669947"/>
                </a:solidFill>
              </a:rPr>
              <a:t>Petición: </a:t>
            </a:r>
          </a:p>
          <a:p>
            <a:pPr lvl="1">
              <a:defRPr/>
            </a:pPr>
            <a:r>
              <a:rPr lang="es-ES" sz="2800">
                <a:solidFill>
                  <a:srgbClr val="669947"/>
                </a:solidFill>
              </a:rPr>
              <a:t>"¿Podemos fijar una hora para hablar de los pros y los contras de esta idea?”</a:t>
            </a:r>
          </a:p>
        </p:txBody>
      </p:sp>
    </p:spTree>
    <p:extLst>
      <p:ext uri="{BB962C8B-B14F-4D97-AF65-F5344CB8AC3E}">
        <p14:creationId xmlns:p14="http://schemas.microsoft.com/office/powerpoint/2010/main" val="473404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D61F589-F91E-73C1-B4CD-BFDEBBDE8CF0}"/>
              </a:ext>
            </a:extLst>
          </p:cNvPr>
          <p:cNvSpPr/>
          <p:nvPr/>
        </p:nvSpPr>
        <p:spPr>
          <a:xfrm>
            <a:off x="301441" y="4061051"/>
            <a:ext cx="8594056" cy="1940862"/>
          </a:xfrm>
          <a:prstGeom prst="rect">
            <a:avLst/>
          </a:prstGeom>
          <a:solidFill>
            <a:schemeClr val="accent4">
              <a:lumMod val="20000"/>
              <a:lumOff val="8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F5EACC"/>
              </a:solidFill>
              <a:latin typeface="Arial"/>
            </a:endParaRPr>
          </a:p>
        </p:txBody>
      </p:sp>
      <p:sp>
        <p:nvSpPr>
          <p:cNvPr id="3" name="Rectangle 2">
            <a:extLst>
              <a:ext uri="{FF2B5EF4-FFF2-40B4-BE49-F238E27FC236}">
                <a16:creationId xmlns:a16="http://schemas.microsoft.com/office/drawing/2014/main" id="{4615EF8C-5D6B-BE80-8A91-78A2A000EFE0}"/>
              </a:ext>
            </a:extLst>
          </p:cNvPr>
          <p:cNvSpPr/>
          <p:nvPr/>
        </p:nvSpPr>
        <p:spPr>
          <a:xfrm>
            <a:off x="274145" y="1642024"/>
            <a:ext cx="8594056" cy="2166217"/>
          </a:xfrm>
          <a:prstGeom prst="rect">
            <a:avLst/>
          </a:prstGeom>
          <a:solidFill>
            <a:schemeClr val="accent2">
              <a:lumMod val="20000"/>
              <a:lumOff val="80000"/>
            </a:schemeClr>
          </a:solidFill>
          <a:ln w="19050">
            <a:solidFill>
              <a:srgbClr val="66994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F5EACC"/>
              </a:solidFill>
              <a:highlight>
                <a:srgbClr val="920000"/>
              </a:highlight>
              <a:latin typeface="Arial"/>
            </a:endParaRPr>
          </a:p>
        </p:txBody>
      </p:sp>
      <p:sp>
        <p:nvSpPr>
          <p:cNvPr id="2" name="Title 1">
            <a:extLst>
              <a:ext uri="{FF2B5EF4-FFF2-40B4-BE49-F238E27FC236}">
                <a16:creationId xmlns:a16="http://schemas.microsoft.com/office/drawing/2014/main" id="{1B6A5895-136F-A89B-A725-9337643B6E3A}"/>
              </a:ext>
            </a:extLst>
          </p:cNvPr>
          <p:cNvSpPr>
            <a:spLocks noGrp="1"/>
          </p:cNvSpPr>
          <p:nvPr>
            <p:ph type="title"/>
          </p:nvPr>
        </p:nvSpPr>
        <p:spPr>
          <a:xfrm>
            <a:off x="301441" y="478297"/>
            <a:ext cx="8541119" cy="939341"/>
          </a:xfrm>
        </p:spPr>
        <p:txBody>
          <a:bodyPr/>
          <a:lstStyle/>
          <a:p>
            <a:r>
              <a:rPr lang="es-ES" i="1"/>
              <a:t>Responder</a:t>
            </a:r>
            <a:r>
              <a:rPr lang="es-ES"/>
              <a:t> para mantener conversaciones más constructivas. No </a:t>
            </a:r>
            <a:r>
              <a:rPr lang="es-ES" i="1"/>
              <a:t>reaccione</a:t>
            </a:r>
            <a:r>
              <a:rPr lang="es-ES"/>
              <a:t>. </a:t>
            </a:r>
          </a:p>
        </p:txBody>
      </p:sp>
      <p:sp>
        <p:nvSpPr>
          <p:cNvPr id="12" name="Text Box 9">
            <a:extLst>
              <a:ext uri="{FF2B5EF4-FFF2-40B4-BE49-F238E27FC236}">
                <a16:creationId xmlns:a16="http://schemas.microsoft.com/office/drawing/2014/main" id="{B2E23502-6C72-2BB5-B585-527282E7CB40}"/>
              </a:ext>
            </a:extLst>
          </p:cNvPr>
          <p:cNvSpPr txBox="1">
            <a:spLocks noChangeArrowheads="1"/>
          </p:cNvSpPr>
          <p:nvPr/>
        </p:nvSpPr>
        <p:spPr bwMode="gray">
          <a:xfrm>
            <a:off x="2536830" y="1763945"/>
            <a:ext cx="6528589" cy="1944122"/>
          </a:xfrm>
          <a:prstGeom prst="rect">
            <a:avLst/>
          </a:prstGeom>
          <a:noFill/>
          <a:ln w="9525" algn="ctr">
            <a:noFill/>
            <a:miter lim="800000"/>
            <a:headEnd/>
            <a:tailEnd/>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57168" indent="-257168" defTabSz="685800">
              <a:spcBef>
                <a:spcPts val="450"/>
              </a:spcBef>
              <a:buClr>
                <a:srgbClr val="FFFFFF"/>
              </a:buClr>
              <a:buFont typeface="Arial" panose="020B0604020202020204" pitchFamily="34" charset="0"/>
              <a:buChar char="•"/>
              <a:defRPr/>
            </a:pPr>
            <a:r>
              <a:rPr lang="es-ES" sz="2200">
                <a:solidFill>
                  <a:schemeClr val="tx2"/>
                </a:solidFill>
              </a:rPr>
              <a:t>Sucede lentamente. Sopesa los efectos a largo plazo.</a:t>
            </a:r>
          </a:p>
          <a:p>
            <a:pPr marL="257168" indent="-257168" defTabSz="685800">
              <a:spcBef>
                <a:spcPts val="450"/>
              </a:spcBef>
              <a:buClr>
                <a:srgbClr val="FFFFFF"/>
              </a:buClr>
              <a:buFont typeface="Arial" panose="020B0604020202020204" pitchFamily="34" charset="0"/>
              <a:buChar char="•"/>
              <a:defRPr/>
            </a:pPr>
            <a:r>
              <a:rPr lang="es-ES" sz="2200">
                <a:solidFill>
                  <a:schemeClr val="tx2"/>
                </a:solidFill>
              </a:rPr>
              <a:t>Considera el bienestar propio y el de los demás.</a:t>
            </a:r>
          </a:p>
          <a:p>
            <a:pPr marL="257168" indent="-257168" defTabSz="685800">
              <a:spcBef>
                <a:spcPts val="450"/>
              </a:spcBef>
              <a:buClr>
                <a:srgbClr val="FFFFFF"/>
              </a:buClr>
              <a:buFont typeface="Arial" panose="020B0604020202020204" pitchFamily="34" charset="0"/>
              <a:buChar char="•"/>
              <a:defRPr/>
            </a:pPr>
            <a:r>
              <a:rPr lang="es-ES" sz="2200">
                <a:solidFill>
                  <a:schemeClr val="tx2"/>
                </a:solidFill>
              </a:rPr>
              <a:t>Se mantiene en línea con los valores </a:t>
            </a:r>
            <a:r>
              <a:rPr lang="es-ES" sz="2400">
                <a:solidFill>
                  <a:schemeClr val="tx2"/>
                </a:solidFill>
              </a:rPr>
              <a:t>fundamentales.</a:t>
            </a:r>
          </a:p>
        </p:txBody>
      </p:sp>
      <p:sp>
        <p:nvSpPr>
          <p:cNvPr id="13" name="Text Box 9">
            <a:extLst>
              <a:ext uri="{FF2B5EF4-FFF2-40B4-BE49-F238E27FC236}">
                <a16:creationId xmlns:a16="http://schemas.microsoft.com/office/drawing/2014/main" id="{1302F637-4AA8-7477-E2D7-FCF582851DF3}"/>
              </a:ext>
            </a:extLst>
          </p:cNvPr>
          <p:cNvSpPr txBox="1">
            <a:spLocks noChangeArrowheads="1"/>
          </p:cNvSpPr>
          <p:nvPr/>
        </p:nvSpPr>
        <p:spPr bwMode="gray">
          <a:xfrm>
            <a:off x="2536830" y="4245021"/>
            <a:ext cx="6305730" cy="1574790"/>
          </a:xfrm>
          <a:prstGeom prst="rect">
            <a:avLst/>
          </a:prstGeom>
          <a:noFill/>
          <a:ln w="9525" algn="ctr">
            <a:noFill/>
            <a:miter lim="800000"/>
            <a:headEnd/>
            <a:tailEnd/>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57168" indent="-257168" defTabSz="685800">
              <a:spcBef>
                <a:spcPts val="450"/>
              </a:spcBef>
              <a:buFont typeface="Arial" panose="020B0604020202020204" pitchFamily="34" charset="0"/>
              <a:buChar char="•"/>
              <a:defRPr/>
            </a:pPr>
            <a:r>
              <a:rPr lang="es-ES" sz="2200">
                <a:solidFill>
                  <a:schemeClr val="accent2"/>
                </a:solidFill>
              </a:rPr>
              <a:t>Basado en el momento. Ninguna consideración a largo plazo</a:t>
            </a:r>
          </a:p>
          <a:p>
            <a:pPr marL="257168" indent="-257168" defTabSz="685800">
              <a:spcBef>
                <a:spcPts val="450"/>
              </a:spcBef>
              <a:buFont typeface="Arial" panose="020B0604020202020204" pitchFamily="34" charset="0"/>
              <a:buChar char="•"/>
              <a:defRPr/>
            </a:pPr>
            <a:r>
              <a:rPr lang="es-ES" sz="2200">
                <a:solidFill>
                  <a:schemeClr val="accent2"/>
                </a:solidFill>
              </a:rPr>
              <a:t>Impulsados por creencias, sesgos y prejuicios </a:t>
            </a:r>
          </a:p>
          <a:p>
            <a:pPr marL="257168" indent="-257168" defTabSz="685800">
              <a:spcBef>
                <a:spcPts val="450"/>
              </a:spcBef>
              <a:buFont typeface="Arial" panose="020B0604020202020204" pitchFamily="34" charset="0"/>
              <a:buChar char="•"/>
              <a:defRPr/>
            </a:pPr>
            <a:r>
              <a:rPr lang="es-ES" sz="2200">
                <a:solidFill>
                  <a:schemeClr val="accent2"/>
                </a:solidFill>
              </a:rPr>
              <a:t>Hecho "sin pensar"</a:t>
            </a:r>
          </a:p>
        </p:txBody>
      </p:sp>
      <p:sp>
        <p:nvSpPr>
          <p:cNvPr id="14" name="Rectangle 13">
            <a:extLst>
              <a:ext uri="{FF2B5EF4-FFF2-40B4-BE49-F238E27FC236}">
                <a16:creationId xmlns:a16="http://schemas.microsoft.com/office/drawing/2014/main" id="{BAFD2991-E613-B35E-F5CA-6CCD5FB16A6F}"/>
              </a:ext>
            </a:extLst>
          </p:cNvPr>
          <p:cNvSpPr/>
          <p:nvPr/>
        </p:nvSpPr>
        <p:spPr>
          <a:xfrm>
            <a:off x="274972" y="6379703"/>
            <a:ext cx="3293513" cy="253916"/>
          </a:xfrm>
          <a:prstGeom prst="rect">
            <a:avLst/>
          </a:prstGeom>
          <a:ln>
            <a:solidFill>
              <a:schemeClr val="accent1"/>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685800">
              <a:defRPr/>
            </a:pPr>
            <a:r>
              <a:rPr lang="es-ES" sz="1050">
                <a:solidFill>
                  <a:srgbClr val="222222"/>
                </a:solidFill>
                <a:latin typeface="Roboto"/>
              </a:rPr>
              <a:t>Fuente de información: Community Forward SF</a:t>
            </a:r>
          </a:p>
        </p:txBody>
      </p:sp>
      <p:sp>
        <p:nvSpPr>
          <p:cNvPr id="15" name="Text Box 8">
            <a:extLst>
              <a:ext uri="{FF2B5EF4-FFF2-40B4-BE49-F238E27FC236}">
                <a16:creationId xmlns:a16="http://schemas.microsoft.com/office/drawing/2014/main" id="{C26A48E8-EF80-D5D3-1DEA-86E490EEA5F7}"/>
              </a:ext>
            </a:extLst>
          </p:cNvPr>
          <p:cNvSpPr txBox="1">
            <a:spLocks noChangeArrowheads="1"/>
          </p:cNvSpPr>
          <p:nvPr/>
        </p:nvSpPr>
        <p:spPr bwMode="auto">
          <a:xfrm>
            <a:off x="357424" y="4186030"/>
            <a:ext cx="236711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4290" rIns="3429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685800">
              <a:defRPr/>
            </a:pPr>
            <a:r>
              <a:rPr lang="es-ES" sz="2800" b="1" u="sng">
                <a:solidFill>
                  <a:schemeClr val="accent2"/>
                </a:solidFill>
              </a:rPr>
              <a:t>Reaccionar</a:t>
            </a:r>
          </a:p>
          <a:p>
            <a:pPr defTabSz="685800">
              <a:defRPr/>
            </a:pPr>
            <a:endParaRPr lang="en-US" altLang="en-US" sz="2000" b="1">
              <a:solidFill>
                <a:schemeClr val="accent2"/>
              </a:solidFill>
            </a:endParaRPr>
          </a:p>
          <a:p>
            <a:pPr defTabSz="685800">
              <a:defRPr/>
            </a:pPr>
            <a:r>
              <a:rPr lang="es-ES" sz="2000" b="1">
                <a:solidFill>
                  <a:schemeClr val="accent2"/>
                </a:solidFill>
              </a:rPr>
              <a:t>Comportamientos pasivos o agresivos</a:t>
            </a:r>
          </a:p>
        </p:txBody>
      </p:sp>
      <p:sp>
        <p:nvSpPr>
          <p:cNvPr id="16" name="Text Box 9">
            <a:extLst>
              <a:ext uri="{FF2B5EF4-FFF2-40B4-BE49-F238E27FC236}">
                <a16:creationId xmlns:a16="http://schemas.microsoft.com/office/drawing/2014/main" id="{1F3A89D7-C5A7-2EE1-6FFA-AC5A408283E3}"/>
              </a:ext>
            </a:extLst>
          </p:cNvPr>
          <p:cNvSpPr txBox="1">
            <a:spLocks noChangeArrowheads="1"/>
          </p:cNvSpPr>
          <p:nvPr/>
        </p:nvSpPr>
        <p:spPr bwMode="auto">
          <a:xfrm>
            <a:off x="338763" y="1780527"/>
            <a:ext cx="2367114"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4290" rIns="3429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685800">
              <a:defRPr/>
            </a:pPr>
            <a:r>
              <a:rPr lang="es-ES" sz="2400" b="1" u="sng">
                <a:solidFill>
                  <a:schemeClr val="tx2"/>
                </a:solidFill>
              </a:rPr>
              <a:t>Responder</a:t>
            </a:r>
          </a:p>
          <a:p>
            <a:pPr defTabSz="685800">
              <a:defRPr/>
            </a:pPr>
            <a:endParaRPr lang="en-US" altLang="en-US" sz="2000" b="1">
              <a:solidFill>
                <a:schemeClr val="tx2"/>
              </a:solidFill>
            </a:endParaRPr>
          </a:p>
          <a:p>
            <a:pPr defTabSz="685800">
              <a:defRPr/>
            </a:pPr>
            <a:r>
              <a:rPr lang="es-ES" sz="2000" b="1">
                <a:solidFill>
                  <a:schemeClr val="tx2"/>
                </a:solidFill>
              </a:rPr>
              <a:t>Comportamientos asertivos / constructivos</a:t>
            </a:r>
          </a:p>
        </p:txBody>
      </p:sp>
    </p:spTree>
    <p:extLst>
      <p:ext uri="{BB962C8B-B14F-4D97-AF65-F5344CB8AC3E}">
        <p14:creationId xmlns:p14="http://schemas.microsoft.com/office/powerpoint/2010/main" val="2837681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26BB-2A0B-5576-E3F3-629DEC8202A5}"/>
              </a:ext>
            </a:extLst>
          </p:cNvPr>
          <p:cNvSpPr>
            <a:spLocks noGrp="1"/>
          </p:cNvSpPr>
          <p:nvPr>
            <p:ph type="title"/>
          </p:nvPr>
        </p:nvSpPr>
        <p:spPr/>
        <p:txBody>
          <a:bodyPr/>
          <a:lstStyle/>
          <a:p>
            <a:r>
              <a:rPr lang="es-ES" sz="4000">
                <a:solidFill>
                  <a:schemeClr val="tx1">
                    <a:lumMod val="75000"/>
                  </a:schemeClr>
                </a:solidFill>
              </a:rPr>
              <a:t>Elija responder.</a:t>
            </a:r>
          </a:p>
        </p:txBody>
      </p:sp>
      <p:sp>
        <p:nvSpPr>
          <p:cNvPr id="3" name="Content Placeholder 2">
            <a:extLst>
              <a:ext uri="{FF2B5EF4-FFF2-40B4-BE49-F238E27FC236}">
                <a16:creationId xmlns:a16="http://schemas.microsoft.com/office/drawing/2014/main" id="{606CAD1A-DB0C-2B90-E839-0366B9EB2433}"/>
              </a:ext>
            </a:extLst>
          </p:cNvPr>
          <p:cNvSpPr>
            <a:spLocks noGrp="1"/>
          </p:cNvSpPr>
          <p:nvPr>
            <p:ph idx="1"/>
          </p:nvPr>
        </p:nvSpPr>
        <p:spPr>
          <a:xfrm>
            <a:off x="317241" y="1625142"/>
            <a:ext cx="8369559" cy="2683042"/>
          </a:xfrm>
        </p:spPr>
        <p:txBody>
          <a:bodyPr>
            <a:normAutofit fontScale="92500" lnSpcReduction="10000"/>
          </a:bodyPr>
          <a:lstStyle/>
          <a:p>
            <a:pPr indent="4763"/>
            <a:r>
              <a:rPr lang="es-ES" sz="3200"/>
              <a:t>"Entre el estímulo y la respuesta hay un espacio. En ese espacio está nuestro poder para elegir nuestra respuesta. En nuestra respuesta reside nuestro crecimiento y nuestra libertad". </a:t>
            </a:r>
          </a:p>
          <a:p>
            <a:pPr indent="4763" algn="r"/>
            <a:r>
              <a:rPr lang="es-ES" sz="3200"/>
              <a:t>Viktor Frankl</a:t>
            </a:r>
          </a:p>
          <a:p>
            <a:endParaRPr lang="en-US" sz="3200" dirty="0"/>
          </a:p>
        </p:txBody>
      </p:sp>
      <p:pic>
        <p:nvPicPr>
          <p:cNvPr id="5" name="Picture 4" descr="A picture containing grass, mountain, outdoor, field&#10;&#10;Description automatically generated">
            <a:extLst>
              <a:ext uri="{FF2B5EF4-FFF2-40B4-BE49-F238E27FC236}">
                <a16:creationId xmlns:a16="http://schemas.microsoft.com/office/drawing/2014/main" id="{CB04CA0E-F141-60A1-1B25-BB487B16E0F2}"/>
              </a:ext>
            </a:extLst>
          </p:cNvPr>
          <p:cNvPicPr>
            <a:picLocks noChangeAspect="1"/>
          </p:cNvPicPr>
          <p:nvPr/>
        </p:nvPicPr>
        <p:blipFill rotWithShape="1">
          <a:blip r:embed="rId3">
            <a:extLst>
              <a:ext uri="{28A0092B-C50C-407E-A947-70E740481C1C}">
                <a14:useLocalDpi xmlns:a14="http://schemas.microsoft.com/office/drawing/2010/main" val="0"/>
              </a:ext>
            </a:extLst>
          </a:blip>
          <a:srcRect t="57543" b="20703"/>
          <a:stretch/>
        </p:blipFill>
        <p:spPr>
          <a:xfrm>
            <a:off x="0" y="4515688"/>
            <a:ext cx="9144000" cy="1491916"/>
          </a:xfrm>
          <a:prstGeom prst="rect">
            <a:avLst/>
          </a:prstGeom>
        </p:spPr>
      </p:pic>
    </p:spTree>
    <p:extLst>
      <p:ext uri="{BB962C8B-B14F-4D97-AF65-F5344CB8AC3E}">
        <p14:creationId xmlns:p14="http://schemas.microsoft.com/office/powerpoint/2010/main" val="3297980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t="-8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idx="4294967295"/>
          </p:nvPr>
        </p:nvSpPr>
        <p:spPr>
          <a:xfrm>
            <a:off x="0" y="477838"/>
            <a:ext cx="8229600" cy="939800"/>
          </a:xfrm>
        </p:spPr>
        <p:txBody>
          <a:bodyPr>
            <a:normAutofit/>
          </a:bodyPr>
          <a:lstStyle/>
          <a:p>
            <a:pPr algn="ctr"/>
            <a:r>
              <a:rPr lang="es-ES" sz="2800" b="1">
                <a:solidFill>
                  <a:srgbClr val="004B24"/>
                </a:solidFill>
              </a:rPr>
              <a:t>	Agradecimientos</a:t>
            </a:r>
          </a:p>
        </p:txBody>
      </p:sp>
      <p:sp>
        <p:nvSpPr>
          <p:cNvPr id="4" name="Content Placeholder 3">
            <a:extLst>
              <a:ext uri="{FF2B5EF4-FFF2-40B4-BE49-F238E27FC236}">
                <a16:creationId xmlns:a16="http://schemas.microsoft.com/office/drawing/2014/main" id="{93235C90-63AA-4CF5-B7D2-18445529E1D1}"/>
              </a:ext>
            </a:extLst>
          </p:cNvPr>
          <p:cNvSpPr>
            <a:spLocks noGrp="1"/>
          </p:cNvSpPr>
          <p:nvPr>
            <p:ph idx="4294967295"/>
          </p:nvPr>
        </p:nvSpPr>
        <p:spPr>
          <a:xfrm>
            <a:off x="653330" y="1474309"/>
            <a:ext cx="7837340" cy="3473248"/>
          </a:xfrm>
          <a:solidFill>
            <a:schemeClr val="bg2">
              <a:lumMod val="95000"/>
              <a:alpha val="53000"/>
            </a:schemeClr>
          </a:solidFill>
        </p:spPr>
        <p:txBody>
          <a:bodyPr vert="horz" lIns="51435" tIns="25718" rIns="51435" bIns="25718" rtlCol="0" anchor="t">
            <a:noAutofit/>
          </a:bodyPr>
          <a:lstStyle/>
          <a:p>
            <a:pPr marL="0" indent="0">
              <a:buNone/>
            </a:pPr>
            <a:r>
              <a:rPr lang="es-ES" sz="2000" b="1"/>
              <a:t>Transición de Tierras a Una Nueva Generación </a:t>
            </a:r>
            <a:r>
              <a:rPr lang="es-ES" sz="2000"/>
              <a:t>fue creada por American Farmland Trust, con el apoyo de una subvención de Mejora Educativa del Programa de Desarrollo de Agricultores y Ganaderos Principiantes del Departamento de Agricultura de los EE. UU. (United States Department of Agriculture, USDA). </a:t>
            </a:r>
          </a:p>
          <a:p>
            <a:pPr marL="0" indent="0">
              <a:buNone/>
            </a:pPr>
            <a:r>
              <a:rPr lang="es-ES" sz="2000"/>
              <a:t>Subvención nº 2020-49400-33257	</a:t>
            </a:r>
          </a:p>
          <a:p>
            <a:pPr marL="0" indent="0">
              <a:buNone/>
            </a:pPr>
            <a:endParaRPr lang="en-US" sz="2000" dirty="0"/>
          </a:p>
          <a:p>
            <a:pPr marL="0" indent="0">
              <a:buNone/>
            </a:pPr>
            <a:r>
              <a:rPr lang="es-ES" sz="2000"/>
              <a:t>Gracias también a Farm Credit, al equipo de expertos nacionales en transferencia y acceso a tierras agrícolas y a los miembros de American Farmland Trust. </a:t>
            </a:r>
          </a:p>
          <a:p>
            <a:pPr marL="0" indent="0" algn="ctr"/>
            <a:endParaRPr lang="en-US" sz="2000" dirty="0"/>
          </a:p>
        </p:txBody>
      </p:sp>
      <p:pic>
        <p:nvPicPr>
          <p:cNvPr id="6" name="Picture 5">
            <a:extLst>
              <a:ext uri="{FF2B5EF4-FFF2-40B4-BE49-F238E27FC236}">
                <a16:creationId xmlns:a16="http://schemas.microsoft.com/office/drawing/2014/main" id="{D6E43FB7-0E14-41F7-8A58-02E34BD572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6656" y="6360869"/>
            <a:ext cx="3939937" cy="365760"/>
          </a:xfrm>
          <a:prstGeom prst="rect">
            <a:avLst/>
          </a:prstGeom>
        </p:spPr>
      </p:pic>
      <p:pic>
        <p:nvPicPr>
          <p:cNvPr id="8" name="Picture 7" descr="Text&#10;&#10;Description automatically generated">
            <a:extLst>
              <a:ext uri="{FF2B5EF4-FFF2-40B4-BE49-F238E27FC236}">
                <a16:creationId xmlns:a16="http://schemas.microsoft.com/office/drawing/2014/main" id="{72338690-3F57-4921-B7A7-F3B43CF03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6349272"/>
            <a:ext cx="1841424" cy="365760"/>
          </a:xfrm>
          <a:prstGeom prst="rect">
            <a:avLst/>
          </a:prstGeom>
        </p:spPr>
      </p:pic>
      <p:pic>
        <p:nvPicPr>
          <p:cNvPr id="3" name="Picture 2" descr="A picture containing logo">
            <a:extLst>
              <a:ext uri="{FF2B5EF4-FFF2-40B4-BE49-F238E27FC236}">
                <a16:creationId xmlns:a16="http://schemas.microsoft.com/office/drawing/2014/main" id="{43BC1A10-1877-DB89-1F8F-CF3A928D19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8544" y="6349272"/>
            <a:ext cx="1828800" cy="337470"/>
          </a:xfrm>
          <a:prstGeom prst="rect">
            <a:avLst/>
          </a:prstGeom>
        </p:spPr>
      </p:pic>
    </p:spTree>
    <p:extLst>
      <p:ext uri="{BB962C8B-B14F-4D97-AF65-F5344CB8AC3E}">
        <p14:creationId xmlns:p14="http://schemas.microsoft.com/office/powerpoint/2010/main" val="3036234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7CC3-3D95-45B9-8B51-87F177C77220}"/>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s-ES" sz="4000">
                <a:solidFill>
                  <a:srgbClr val="415B9B"/>
                </a:solidFill>
              </a:rPr>
              <a:t>Pasar de reaccionar a responder.</a:t>
            </a:r>
          </a:p>
        </p:txBody>
      </p:sp>
      <p:sp>
        <p:nvSpPr>
          <p:cNvPr id="4" name="Content Placeholder 3">
            <a:extLst>
              <a:ext uri="{FF2B5EF4-FFF2-40B4-BE49-F238E27FC236}">
                <a16:creationId xmlns:a16="http://schemas.microsoft.com/office/drawing/2014/main" id="{7013F407-488D-19AD-AA9F-3C9F54AD0DE9}"/>
              </a:ext>
            </a:extLst>
          </p:cNvPr>
          <p:cNvSpPr>
            <a:spLocks noGrp="1"/>
          </p:cNvSpPr>
          <p:nvPr>
            <p:ph idx="1"/>
          </p:nvPr>
        </p:nvSpPr>
        <p:spPr>
          <a:xfrm>
            <a:off x="457200" y="1497567"/>
            <a:ext cx="8229600" cy="4254819"/>
          </a:xfrm>
        </p:spPr>
        <p:txBody>
          <a:bodyPr>
            <a:noAutofit/>
          </a:bodyPr>
          <a:lstStyle/>
          <a:p>
            <a:pPr marL="514350" indent="-514350">
              <a:spcBef>
                <a:spcPts val="200"/>
              </a:spcBef>
              <a:buFont typeface="+mj-lt"/>
              <a:buAutoNum type="arabicPeriod"/>
            </a:pPr>
            <a:r>
              <a:rPr lang="es-ES" sz="2800"/>
              <a:t>Piense en un momento en el que usted sea reactivo(a).</a:t>
            </a:r>
            <a:br>
              <a:rPr lang="es-ES" sz="2800"/>
            </a:br>
            <a:endParaRPr lang="es-ES" sz="2800"/>
          </a:p>
          <a:p>
            <a:pPr marL="514350" indent="-514350">
              <a:spcBef>
                <a:spcPts val="200"/>
              </a:spcBef>
              <a:buFont typeface="+mj-lt"/>
              <a:buAutoNum type="arabicPeriod"/>
            </a:pPr>
            <a:r>
              <a:rPr lang="es-ES" sz="2800"/>
              <a:t>Respire lentamente.</a:t>
            </a:r>
            <a:br>
              <a:rPr lang="es-ES" sz="2800"/>
            </a:br>
            <a:endParaRPr lang="es-ES" sz="2800"/>
          </a:p>
          <a:p>
            <a:pPr marL="514350" indent="-514350">
              <a:spcBef>
                <a:spcPts val="200"/>
              </a:spcBef>
              <a:buFont typeface="+mj-lt"/>
              <a:buAutoNum type="arabicPeriod"/>
            </a:pPr>
            <a:r>
              <a:rPr lang="es-ES" sz="2800"/>
              <a:t>Observe las sensaciones físicas. </a:t>
            </a:r>
            <a:br>
              <a:rPr lang="es-ES" sz="2800"/>
            </a:br>
            <a:endParaRPr lang="es-ES" sz="2800"/>
          </a:p>
          <a:p>
            <a:pPr marL="514350" indent="-514350">
              <a:spcBef>
                <a:spcPts val="200"/>
              </a:spcBef>
              <a:buFont typeface="+mj-lt"/>
              <a:buAutoNum type="arabicPeriod"/>
            </a:pPr>
            <a:r>
              <a:rPr lang="es-ES" sz="2800"/>
              <a:t>Fíjese en los sentimientos.</a:t>
            </a:r>
            <a:br>
              <a:rPr lang="es-ES" sz="2800"/>
            </a:br>
            <a:endParaRPr lang="es-ES" sz="2800"/>
          </a:p>
          <a:p>
            <a:pPr marL="514350" indent="-514350">
              <a:spcBef>
                <a:spcPts val="200"/>
              </a:spcBef>
              <a:buFont typeface="+mj-lt"/>
              <a:buAutoNum type="arabicPeriod"/>
            </a:pPr>
            <a:r>
              <a:rPr lang="es-ES" sz="2800"/>
              <a:t>Conecte sus sentimientos con tus necesidades.</a:t>
            </a:r>
            <a:br>
              <a:rPr lang="es-ES" sz="2800"/>
            </a:br>
            <a:endParaRPr lang="es-ES" sz="2800"/>
          </a:p>
        </p:txBody>
      </p:sp>
    </p:spTree>
    <p:extLst>
      <p:ext uri="{BB962C8B-B14F-4D97-AF65-F5344CB8AC3E}">
        <p14:creationId xmlns:p14="http://schemas.microsoft.com/office/powerpoint/2010/main" val="739485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76C71-251F-80AE-A706-E8E579102D07}"/>
              </a:ext>
            </a:extLst>
          </p:cNvPr>
          <p:cNvSpPr>
            <a:spLocks noGrp="1"/>
          </p:cNvSpPr>
          <p:nvPr>
            <p:ph type="title"/>
          </p:nvPr>
        </p:nvSpPr>
        <p:spPr>
          <a:xfrm>
            <a:off x="363895" y="329723"/>
            <a:ext cx="8388220" cy="939341"/>
          </a:xfrm>
        </p:spPr>
        <p:txBody>
          <a:bodyPr/>
          <a:lstStyle/>
          <a:p>
            <a:r>
              <a:rPr lang="es-ES" sz="3200"/>
              <a:t>Considere el Punto de Vista de la Otra Persona</a:t>
            </a:r>
          </a:p>
        </p:txBody>
      </p:sp>
      <p:sp>
        <p:nvSpPr>
          <p:cNvPr id="4" name="Content Placeholder 2">
            <a:extLst>
              <a:ext uri="{FF2B5EF4-FFF2-40B4-BE49-F238E27FC236}">
                <a16:creationId xmlns:a16="http://schemas.microsoft.com/office/drawing/2014/main" id="{60A590FA-D458-D619-9CA2-75F28B73D483}"/>
              </a:ext>
            </a:extLst>
          </p:cNvPr>
          <p:cNvSpPr>
            <a:spLocks noGrp="1"/>
          </p:cNvSpPr>
          <p:nvPr>
            <p:ph idx="1"/>
          </p:nvPr>
        </p:nvSpPr>
        <p:spPr>
          <a:xfrm>
            <a:off x="457200" y="1414444"/>
            <a:ext cx="8229600" cy="4631154"/>
          </a:xfrm>
        </p:spPr>
        <p:txBody>
          <a:bodyPr vert="horz" lIns="91440" tIns="45720" rIns="91440" bIns="45720" rtlCol="0" anchor="t">
            <a:noAutofit/>
          </a:bodyPr>
          <a:lstStyle/>
          <a:p>
            <a:pPr marL="342900" indent="-342900">
              <a:buClr>
                <a:srgbClr val="548A3A"/>
              </a:buClr>
              <a:buFont typeface="Wingdings" charset="2"/>
              <a:buAutoNum type="arabicPeriod"/>
              <a:defRPr/>
            </a:pPr>
            <a:r>
              <a:rPr lang="es-ES" sz="3200">
                <a:solidFill>
                  <a:schemeClr val="tx2"/>
                </a:solidFill>
                <a:latin typeface="Arial"/>
              </a:rPr>
              <a:t>Complete la Parte 4 de la Hoja de Trabajo de </a:t>
            </a:r>
            <a:r>
              <a:rPr lang="es-ES" sz="3200" i="1">
                <a:solidFill>
                  <a:schemeClr val="tx2"/>
                </a:solidFill>
                <a:latin typeface="Arial"/>
              </a:rPr>
              <a:t>Comunicarse para Llegar a un Acuerdo</a:t>
            </a:r>
            <a:r>
              <a:rPr lang="es-ES" sz="3200">
                <a:solidFill>
                  <a:schemeClr val="tx2"/>
                </a:solidFill>
                <a:latin typeface="Arial"/>
              </a:rPr>
              <a:t>.</a:t>
            </a:r>
          </a:p>
          <a:p>
            <a:pPr marL="342900" indent="-342900">
              <a:buClr>
                <a:srgbClr val="548A3A"/>
              </a:buClr>
              <a:buFont typeface="Wingdings" charset="2"/>
              <a:buAutoNum type="arabicPeriod"/>
              <a:defRPr/>
            </a:pPr>
            <a:r>
              <a:rPr lang="es-ES" sz="3200">
                <a:solidFill>
                  <a:schemeClr val="tx2"/>
                </a:solidFill>
                <a:latin typeface="Arial"/>
              </a:rPr>
              <a:t>Comparta sus ideas con un</a:t>
            </a:r>
            <a:r>
              <a:rPr lang="es-ES" sz="3200"/>
              <a:t>(a)</a:t>
            </a:r>
            <a:r>
              <a:rPr lang="es-ES" sz="3200">
                <a:solidFill>
                  <a:schemeClr val="tx2"/>
                </a:solidFill>
                <a:latin typeface="Arial"/>
              </a:rPr>
              <a:t> compañero</a:t>
            </a:r>
            <a:r>
              <a:rPr lang="es-ES" sz="3200"/>
              <a:t>(a)</a:t>
            </a:r>
            <a:r>
              <a:rPr lang="es-ES" sz="3200">
                <a:solidFill>
                  <a:schemeClr val="tx2"/>
                </a:solidFill>
                <a:latin typeface="Arial"/>
              </a:rPr>
              <a:t> o con el grupo.</a:t>
            </a:r>
          </a:p>
          <a:p>
            <a:pPr marL="0" indent="0">
              <a:buClr>
                <a:srgbClr val="548A3A"/>
              </a:buClr>
              <a:buNone/>
              <a:defRPr/>
            </a:pPr>
            <a:endParaRPr lang="en-US" dirty="0">
              <a:solidFill>
                <a:schemeClr val="tx2"/>
              </a:solidFill>
              <a:latin typeface="Arial"/>
              <a:cs typeface="Arial"/>
            </a:endParaRPr>
          </a:p>
          <a:p>
            <a:pPr marL="0" indent="0">
              <a:buClr>
                <a:srgbClr val="548A3A"/>
              </a:buClr>
              <a:buNone/>
              <a:defRPr/>
            </a:pPr>
            <a:endParaRPr lang="en-US" dirty="0">
              <a:solidFill>
                <a:schemeClr val="tx2"/>
              </a:solidFill>
              <a:latin typeface="Arial"/>
              <a:cs typeface="Arial"/>
            </a:endParaRPr>
          </a:p>
        </p:txBody>
      </p:sp>
    </p:spTree>
    <p:extLst>
      <p:ext uri="{BB962C8B-B14F-4D97-AF65-F5344CB8AC3E}">
        <p14:creationId xmlns:p14="http://schemas.microsoft.com/office/powerpoint/2010/main" val="2410705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C879501-DC75-C9BC-553E-4793772D9754}"/>
              </a:ext>
            </a:extLst>
          </p:cNvP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t="-6811" b="30618"/>
          <a:stretch/>
        </p:blipFill>
        <p:spPr>
          <a:xfrm>
            <a:off x="-6351" y="2213811"/>
            <a:ext cx="9144000" cy="4644189"/>
          </a:xfrm>
        </p:spPr>
      </p:pic>
      <p:sp>
        <p:nvSpPr>
          <p:cNvPr id="2" name="Text Placeholder 1">
            <a:extLst>
              <a:ext uri="{FF2B5EF4-FFF2-40B4-BE49-F238E27FC236}">
                <a16:creationId xmlns:a16="http://schemas.microsoft.com/office/drawing/2014/main" id="{1C417EBC-8F15-92FC-196A-27DF2935899B}"/>
              </a:ext>
            </a:extLst>
          </p:cNvPr>
          <p:cNvSpPr>
            <a:spLocks noGrp="1"/>
          </p:cNvSpPr>
          <p:nvPr>
            <p:ph type="body" sz="quarter" idx="11"/>
          </p:nvPr>
        </p:nvSpPr>
        <p:spPr>
          <a:xfrm>
            <a:off x="-1" y="1775167"/>
            <a:ext cx="9137649" cy="853734"/>
          </a:xfrm>
        </p:spPr>
        <p:txBody>
          <a:bodyPr/>
          <a:lstStyle/>
          <a:p>
            <a:r>
              <a:rPr lang="es-ES" sz="3000">
                <a:solidFill>
                  <a:schemeClr val="accent5"/>
                </a:solidFill>
              </a:rPr>
              <a:t>Parte 3: Gestionar el estrés en las negociaciones</a:t>
            </a:r>
          </a:p>
        </p:txBody>
      </p:sp>
      <p:sp>
        <p:nvSpPr>
          <p:cNvPr id="4" name="Text Placeholder 3">
            <a:extLst>
              <a:ext uri="{FF2B5EF4-FFF2-40B4-BE49-F238E27FC236}">
                <a16:creationId xmlns:a16="http://schemas.microsoft.com/office/drawing/2014/main" id="{93024F0C-C6F2-7AD9-2DA2-3474FBE4083C}"/>
              </a:ext>
            </a:extLst>
          </p:cNvPr>
          <p:cNvSpPr>
            <a:spLocks noGrp="1"/>
          </p:cNvSpPr>
          <p:nvPr>
            <p:ph type="body" sz="quarter" idx="12"/>
          </p:nvPr>
        </p:nvSpPr>
        <p:spPr>
          <a:xfrm>
            <a:off x="-6351" y="2628901"/>
            <a:ext cx="9162288" cy="604838"/>
          </a:xfrm>
        </p:spPr>
        <p:txBody>
          <a:bodyPr/>
          <a:lstStyle/>
          <a:p>
            <a:pPr algn="l"/>
            <a:r>
              <a:rPr lang="es-ES"/>
              <a:t>Mantener la calma para llegar a un acuerdo</a:t>
            </a:r>
          </a:p>
        </p:txBody>
      </p:sp>
    </p:spTree>
    <p:extLst>
      <p:ext uri="{BB962C8B-B14F-4D97-AF65-F5344CB8AC3E}">
        <p14:creationId xmlns:p14="http://schemas.microsoft.com/office/powerpoint/2010/main" val="3560830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42E6E-B5C2-F33F-753B-CA84B2DED52B}"/>
              </a:ext>
            </a:extLst>
          </p:cNvPr>
          <p:cNvSpPr>
            <a:spLocks noGrp="1"/>
          </p:cNvSpPr>
          <p:nvPr>
            <p:ph type="title"/>
          </p:nvPr>
        </p:nvSpPr>
        <p:spPr/>
        <p:txBody>
          <a:bodyPr/>
          <a:lstStyle/>
          <a:p>
            <a:r>
              <a:rPr lang="es-ES"/>
              <a:t>El cerebro en estrés</a:t>
            </a:r>
          </a:p>
        </p:txBody>
      </p:sp>
      <p:sp>
        <p:nvSpPr>
          <p:cNvPr id="5" name="Content Placeholder 4">
            <a:extLst>
              <a:ext uri="{FF2B5EF4-FFF2-40B4-BE49-F238E27FC236}">
                <a16:creationId xmlns:a16="http://schemas.microsoft.com/office/drawing/2014/main" id="{09E61C29-6442-2669-CC17-7835233907AF}"/>
              </a:ext>
            </a:extLst>
          </p:cNvPr>
          <p:cNvSpPr>
            <a:spLocks noGrp="1"/>
          </p:cNvSpPr>
          <p:nvPr>
            <p:ph idx="1"/>
          </p:nvPr>
        </p:nvSpPr>
        <p:spPr>
          <a:xfrm>
            <a:off x="890335" y="2025317"/>
            <a:ext cx="6344653" cy="3191114"/>
          </a:xfrm>
        </p:spPr>
        <p:txBody>
          <a:bodyPr>
            <a:noAutofit/>
          </a:bodyPr>
          <a:lstStyle/>
          <a:p>
            <a:pPr marL="342900" indent="-342900">
              <a:buFont typeface="Arial" panose="020B0604020202020204" pitchFamily="34" charset="0"/>
              <a:buChar char="•"/>
            </a:pPr>
            <a:r>
              <a:rPr lang="es-ES" sz="3200"/>
              <a:t>Percepción limitada</a:t>
            </a:r>
            <a:br>
              <a:rPr lang="es-ES" sz="3200"/>
            </a:br>
            <a:endParaRPr lang="es-ES" sz="3200"/>
          </a:p>
          <a:p>
            <a:pPr marL="342900" indent="-342900">
              <a:buFont typeface="Arial" panose="020B0604020202020204" pitchFamily="34" charset="0"/>
              <a:buChar char="•"/>
            </a:pPr>
            <a:r>
              <a:rPr lang="es-ES" sz="3200"/>
              <a:t>Centrado en las amenazas</a:t>
            </a:r>
            <a:br>
              <a:rPr lang="es-ES" sz="3200"/>
            </a:br>
            <a:endParaRPr lang="es-ES" sz="3200"/>
          </a:p>
          <a:p>
            <a:pPr marL="342900" indent="-342900">
              <a:buFont typeface="Arial" panose="020B0604020202020204" pitchFamily="34" charset="0"/>
              <a:buChar char="•"/>
            </a:pPr>
            <a:r>
              <a:rPr lang="es-ES" sz="3200"/>
              <a:t>Capacidad limitada para comunicar o tomar decisiones claras</a:t>
            </a:r>
          </a:p>
          <a:p>
            <a:endParaRPr lang="en-US" sz="3200"/>
          </a:p>
        </p:txBody>
      </p:sp>
      <p:pic>
        <p:nvPicPr>
          <p:cNvPr id="3" name="Graphic 3" descr="Lightning with solid fill">
            <a:extLst>
              <a:ext uri="{FF2B5EF4-FFF2-40B4-BE49-F238E27FC236}">
                <a16:creationId xmlns:a16="http://schemas.microsoft.com/office/drawing/2014/main" id="{CC05062C-FE14-950C-914A-517D94D0543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11630" y="206520"/>
            <a:ext cx="1463041" cy="1463041"/>
          </a:xfrm>
          <a:prstGeom prst="rect">
            <a:avLst/>
          </a:prstGeom>
        </p:spPr>
      </p:pic>
      <p:pic>
        <p:nvPicPr>
          <p:cNvPr id="7" name="Graphic 6" descr="Brain in head with solid fill">
            <a:extLst>
              <a:ext uri="{FF2B5EF4-FFF2-40B4-BE49-F238E27FC236}">
                <a16:creationId xmlns:a16="http://schemas.microsoft.com/office/drawing/2014/main" id="{3BF4A734-5156-D4B9-70FE-E33C58C2207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1822" y="1385860"/>
            <a:ext cx="1278913" cy="1278913"/>
          </a:xfrm>
          <a:prstGeom prst="rect">
            <a:avLst/>
          </a:prstGeom>
        </p:spPr>
      </p:pic>
    </p:spTree>
    <p:extLst>
      <p:ext uri="{BB962C8B-B14F-4D97-AF65-F5344CB8AC3E}">
        <p14:creationId xmlns:p14="http://schemas.microsoft.com/office/powerpoint/2010/main" val="1408660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02CC3C-884C-404D-8307-B500DEBB80FA}"/>
              </a:ext>
            </a:extLst>
          </p:cNvPr>
          <p:cNvSpPr>
            <a:spLocks noGrp="1"/>
          </p:cNvSpPr>
          <p:nvPr>
            <p:ph idx="4294967295"/>
          </p:nvPr>
        </p:nvSpPr>
        <p:spPr>
          <a:xfrm>
            <a:off x="2902330" y="1428560"/>
            <a:ext cx="5565809" cy="4989785"/>
          </a:xfrm>
        </p:spPr>
        <p:txBody>
          <a:bodyPr>
            <a:normAutofit fontScale="85000" lnSpcReduction="10000"/>
          </a:bodyPr>
          <a:lstStyle/>
          <a:p>
            <a:pPr marL="385763" indent="-385763">
              <a:lnSpc>
                <a:spcPct val="150000"/>
              </a:lnSpc>
              <a:buAutoNum type="arabicPeriod"/>
            </a:pPr>
            <a:r>
              <a:rPr lang="es-ES" sz="3200"/>
              <a:t>Nombre sentimientos, necesidades, sensaciones físicas. </a:t>
            </a:r>
          </a:p>
          <a:p>
            <a:pPr marL="385763" indent="-385763">
              <a:lnSpc>
                <a:spcPct val="150000"/>
              </a:lnSpc>
              <a:buAutoNum type="arabicPeriod"/>
            </a:pPr>
            <a:r>
              <a:rPr lang="es-ES" sz="3200"/>
              <a:t>Tómese un descanso. Distráigase. </a:t>
            </a:r>
          </a:p>
          <a:p>
            <a:pPr marL="385763" indent="-385763">
              <a:lnSpc>
                <a:spcPct val="150000"/>
              </a:lnSpc>
              <a:buFont typeface="Wingdings" charset="2"/>
              <a:buAutoNum type="arabicPeriod"/>
            </a:pPr>
            <a:r>
              <a:rPr lang="es-ES" sz="3200"/>
              <a:t>Esté con alguien que le entienda.</a:t>
            </a:r>
          </a:p>
          <a:p>
            <a:pPr marL="385763" indent="-385763">
              <a:lnSpc>
                <a:spcPct val="150000"/>
              </a:lnSpc>
              <a:buFont typeface="Wingdings" charset="2"/>
              <a:buAutoNum type="arabicPeriod"/>
            </a:pPr>
            <a:r>
              <a:rPr lang="es-ES" sz="3200"/>
              <a:t>Reencuadre el panorama general. </a:t>
            </a:r>
          </a:p>
          <a:p>
            <a:pPr marL="385763" indent="-385763">
              <a:lnSpc>
                <a:spcPct val="150000"/>
              </a:lnSpc>
              <a:buFont typeface="Wingdings" charset="2"/>
              <a:buAutoNum type="arabicPeriod"/>
            </a:pPr>
            <a:endParaRPr lang="en-US" sz="3200" dirty="0"/>
          </a:p>
        </p:txBody>
      </p:sp>
      <p:sp>
        <p:nvSpPr>
          <p:cNvPr id="2" name="Title 1">
            <a:extLst>
              <a:ext uri="{FF2B5EF4-FFF2-40B4-BE49-F238E27FC236}">
                <a16:creationId xmlns:a16="http://schemas.microsoft.com/office/drawing/2014/main" id="{9F2F83F6-96C5-4876-862A-45611FCC2113}"/>
              </a:ext>
            </a:extLst>
          </p:cNvPr>
          <p:cNvSpPr>
            <a:spLocks noGrp="1"/>
          </p:cNvSpPr>
          <p:nvPr>
            <p:ph type="title" idx="4294967295"/>
          </p:nvPr>
        </p:nvSpPr>
        <p:spPr>
          <a:xfrm>
            <a:off x="392668" y="439654"/>
            <a:ext cx="8237985" cy="703660"/>
          </a:xfrm>
        </p:spPr>
        <p:txBody>
          <a:bodyPr>
            <a:normAutofit/>
          </a:bodyPr>
          <a:lstStyle/>
          <a:p>
            <a:r>
              <a:rPr lang="es-ES"/>
              <a:t>¿Cómo se sale de un estado de estrés?</a:t>
            </a:r>
          </a:p>
        </p:txBody>
      </p:sp>
      <p:pic>
        <p:nvPicPr>
          <p:cNvPr id="5" name="Picture 4">
            <a:extLst>
              <a:ext uri="{FF2B5EF4-FFF2-40B4-BE49-F238E27FC236}">
                <a16:creationId xmlns:a16="http://schemas.microsoft.com/office/drawing/2014/main" id="{E41FDC54-F15E-43B2-BA6C-692AE41611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668" y="1428561"/>
            <a:ext cx="2291001" cy="4989785"/>
          </a:xfrm>
          <a:prstGeom prst="rect">
            <a:avLst/>
          </a:prstGeom>
        </p:spPr>
      </p:pic>
    </p:spTree>
    <p:extLst>
      <p:ext uri="{BB962C8B-B14F-4D97-AF65-F5344CB8AC3E}">
        <p14:creationId xmlns:p14="http://schemas.microsoft.com/office/powerpoint/2010/main" val="973099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F220631-E242-F16C-A059-8867926B2C2C}"/>
              </a:ext>
            </a:extLst>
          </p:cNvPr>
          <p:cNvSpPr>
            <a:spLocks noGrp="1"/>
          </p:cNvSpPr>
          <p:nvPr>
            <p:ph type="title"/>
          </p:nvPr>
        </p:nvSpPr>
        <p:spPr>
          <a:xfrm>
            <a:off x="470958" y="541446"/>
            <a:ext cx="8111568" cy="1116986"/>
          </a:xfrm>
        </p:spPr>
        <p:txBody>
          <a:bodyPr/>
          <a:lstStyle/>
          <a:p>
            <a:r>
              <a:rPr lang="es-ES"/>
              <a:t>Nombre sentimientos, necesidades, sensaciones físicas.</a:t>
            </a:r>
          </a:p>
        </p:txBody>
      </p:sp>
      <p:sp>
        <p:nvSpPr>
          <p:cNvPr id="4" name="TextBox 3">
            <a:extLst>
              <a:ext uri="{FF2B5EF4-FFF2-40B4-BE49-F238E27FC236}">
                <a16:creationId xmlns:a16="http://schemas.microsoft.com/office/drawing/2014/main" id="{3B3D4FAD-DB47-4ECB-B9B0-A0BC8114DA99}"/>
              </a:ext>
            </a:extLst>
          </p:cNvPr>
          <p:cNvSpPr txBox="1"/>
          <p:nvPr/>
        </p:nvSpPr>
        <p:spPr>
          <a:xfrm>
            <a:off x="6043531" y="2950635"/>
            <a:ext cx="2971800" cy="577081"/>
          </a:xfrm>
          <a:prstGeom prst="rect">
            <a:avLst/>
          </a:prstGeom>
          <a:noFill/>
        </p:spPr>
        <p:txBody>
          <a:bodyPr wrap="square" lIns="68580" tIns="34290" rIns="68580" bIns="34290" rtlCol="0" anchor="t">
            <a:spAutoFit/>
          </a:bodyPr>
          <a:lstStyle/>
          <a:p>
            <a:pPr defTabSz="685800">
              <a:defRPr/>
            </a:pPr>
            <a:r>
              <a:rPr lang="es-ES" sz="3300">
                <a:solidFill>
                  <a:srgbClr val="548A3A"/>
                </a:solidFill>
                <a:latin typeface="Arial"/>
              </a:rPr>
              <a:t>Necesidades</a:t>
            </a:r>
          </a:p>
        </p:txBody>
      </p:sp>
      <p:pic>
        <p:nvPicPr>
          <p:cNvPr id="5" name="Graphic 4" descr="In love face outline with solid fill">
            <a:extLst>
              <a:ext uri="{FF2B5EF4-FFF2-40B4-BE49-F238E27FC236}">
                <a16:creationId xmlns:a16="http://schemas.microsoft.com/office/drawing/2014/main" id="{B12DB27C-D7FD-4BC2-803F-19E08F9B6D6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409" y="2855752"/>
            <a:ext cx="685800" cy="685800"/>
          </a:xfrm>
          <a:prstGeom prst="rect">
            <a:avLst/>
          </a:prstGeom>
        </p:spPr>
      </p:pic>
      <p:pic>
        <p:nvPicPr>
          <p:cNvPr id="6" name="Graphic 5" descr="Crying face with solid fill with solid fill">
            <a:extLst>
              <a:ext uri="{FF2B5EF4-FFF2-40B4-BE49-F238E27FC236}">
                <a16:creationId xmlns:a16="http://schemas.microsoft.com/office/drawing/2014/main" id="{CF1C5867-2364-4A0A-8DB8-D7F1A58700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722" y="4412492"/>
            <a:ext cx="685800" cy="685800"/>
          </a:xfrm>
          <a:prstGeom prst="rect">
            <a:avLst/>
          </a:prstGeom>
        </p:spPr>
      </p:pic>
      <p:pic>
        <p:nvPicPr>
          <p:cNvPr id="7" name="Graphic 6" descr="Neutral face with solid fill with solid fill">
            <a:extLst>
              <a:ext uri="{FF2B5EF4-FFF2-40B4-BE49-F238E27FC236}">
                <a16:creationId xmlns:a16="http://schemas.microsoft.com/office/drawing/2014/main" id="{2C2B44C4-1009-455F-9108-781E795B52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3409" y="3629768"/>
            <a:ext cx="685800" cy="685800"/>
          </a:xfrm>
          <a:prstGeom prst="rect">
            <a:avLst/>
          </a:prstGeom>
        </p:spPr>
      </p:pic>
      <p:pic>
        <p:nvPicPr>
          <p:cNvPr id="10" name="Graphic 9" descr="Cabin outline">
            <a:extLst>
              <a:ext uri="{FF2B5EF4-FFF2-40B4-BE49-F238E27FC236}">
                <a16:creationId xmlns:a16="http://schemas.microsoft.com/office/drawing/2014/main" id="{22DC9C91-A765-4F2B-9F54-DC2A2D31310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50017" y="3239981"/>
            <a:ext cx="685800" cy="685800"/>
          </a:xfrm>
          <a:prstGeom prst="rect">
            <a:avLst/>
          </a:prstGeom>
        </p:spPr>
      </p:pic>
      <p:pic>
        <p:nvPicPr>
          <p:cNvPr id="11" name="Graphic 10" descr="Agriculture outline">
            <a:extLst>
              <a:ext uri="{FF2B5EF4-FFF2-40B4-BE49-F238E27FC236}">
                <a16:creationId xmlns:a16="http://schemas.microsoft.com/office/drawing/2014/main" id="{CFF4451B-A8CA-4EE4-936A-047B7A92A3C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46013" y="4453873"/>
            <a:ext cx="613439" cy="613439"/>
          </a:xfrm>
          <a:prstGeom prst="rect">
            <a:avLst/>
          </a:prstGeom>
        </p:spPr>
      </p:pic>
      <p:pic>
        <p:nvPicPr>
          <p:cNvPr id="15" name="Graphic 14" descr="Group with solid fill">
            <a:extLst>
              <a:ext uri="{FF2B5EF4-FFF2-40B4-BE49-F238E27FC236}">
                <a16:creationId xmlns:a16="http://schemas.microsoft.com/office/drawing/2014/main" id="{68473E52-7785-41A4-AD66-AB8F6878C55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81044" y="3900368"/>
            <a:ext cx="685800" cy="685800"/>
          </a:xfrm>
          <a:prstGeom prst="rect">
            <a:avLst/>
          </a:prstGeom>
        </p:spPr>
      </p:pic>
      <p:sp>
        <p:nvSpPr>
          <p:cNvPr id="2" name="TextBox 1">
            <a:extLst>
              <a:ext uri="{FF2B5EF4-FFF2-40B4-BE49-F238E27FC236}">
                <a16:creationId xmlns:a16="http://schemas.microsoft.com/office/drawing/2014/main" id="{F234A3BA-DC63-4A78-BA48-D906122EE089}"/>
              </a:ext>
            </a:extLst>
          </p:cNvPr>
          <p:cNvSpPr txBox="1"/>
          <p:nvPr/>
        </p:nvSpPr>
        <p:spPr>
          <a:xfrm>
            <a:off x="1811603" y="3312282"/>
            <a:ext cx="1812138" cy="1668405"/>
          </a:xfrm>
          <a:prstGeom prst="rect">
            <a:avLst/>
          </a:prstGeom>
          <a:noFill/>
        </p:spPr>
        <p:txBody>
          <a:bodyPr wrap="square" rtlCol="0">
            <a:spAutoFit/>
          </a:bodyPr>
          <a:lstStyle/>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Calma</a:t>
            </a:r>
          </a:p>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Soledad</a:t>
            </a:r>
          </a:p>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Felicidad</a:t>
            </a:r>
          </a:p>
        </p:txBody>
      </p:sp>
      <p:sp>
        <p:nvSpPr>
          <p:cNvPr id="17" name="Freeform: Shape 16">
            <a:extLst>
              <a:ext uri="{FF2B5EF4-FFF2-40B4-BE49-F238E27FC236}">
                <a16:creationId xmlns:a16="http://schemas.microsoft.com/office/drawing/2014/main" id="{950E9CC7-7456-4925-BDE2-C8E94B8909AA}"/>
              </a:ext>
            </a:extLst>
          </p:cNvPr>
          <p:cNvSpPr/>
          <p:nvPr/>
        </p:nvSpPr>
        <p:spPr>
          <a:xfrm>
            <a:off x="4422135" y="3096636"/>
            <a:ext cx="485597" cy="1860903"/>
          </a:xfrm>
          <a:custGeom>
            <a:avLst/>
            <a:gdLst>
              <a:gd name="connsiteX0" fmla="*/ 375099 w 647463"/>
              <a:gd name="connsiteY0" fmla="*/ 0 h 5757333"/>
              <a:gd name="connsiteX1" fmla="*/ 36433 w 647463"/>
              <a:gd name="connsiteY1" fmla="*/ 1151466 h 5757333"/>
              <a:gd name="connsiteX2" fmla="*/ 324299 w 647463"/>
              <a:gd name="connsiteY2" fmla="*/ 2048933 h 5757333"/>
              <a:gd name="connsiteX3" fmla="*/ 629099 w 647463"/>
              <a:gd name="connsiteY3" fmla="*/ 2794000 h 5757333"/>
              <a:gd name="connsiteX4" fmla="*/ 578299 w 647463"/>
              <a:gd name="connsiteY4" fmla="*/ 3403600 h 5757333"/>
              <a:gd name="connsiteX5" fmla="*/ 290433 w 647463"/>
              <a:gd name="connsiteY5" fmla="*/ 4301066 h 5757333"/>
              <a:gd name="connsiteX6" fmla="*/ 2566 w 647463"/>
              <a:gd name="connsiteY6" fmla="*/ 5063066 h 5757333"/>
              <a:gd name="connsiteX7" fmla="*/ 154966 w 647463"/>
              <a:gd name="connsiteY7" fmla="*/ 5604933 h 5757333"/>
              <a:gd name="connsiteX8" fmla="*/ 256566 w 647463"/>
              <a:gd name="connsiteY8" fmla="*/ 5757333 h 57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463" h="5757333">
                <a:moveTo>
                  <a:pt x="375099" y="0"/>
                </a:moveTo>
                <a:cubicBezTo>
                  <a:pt x="209999" y="404988"/>
                  <a:pt x="44900" y="809977"/>
                  <a:pt x="36433" y="1151466"/>
                </a:cubicBezTo>
                <a:cubicBezTo>
                  <a:pt x="27966" y="1492955"/>
                  <a:pt x="225521" y="1775177"/>
                  <a:pt x="324299" y="2048933"/>
                </a:cubicBezTo>
                <a:cubicBezTo>
                  <a:pt x="423077" y="2322689"/>
                  <a:pt x="586766" y="2568222"/>
                  <a:pt x="629099" y="2794000"/>
                </a:cubicBezTo>
                <a:cubicBezTo>
                  <a:pt x="671432" y="3019778"/>
                  <a:pt x="634743" y="3152422"/>
                  <a:pt x="578299" y="3403600"/>
                </a:cubicBezTo>
                <a:cubicBezTo>
                  <a:pt x="521855" y="3654778"/>
                  <a:pt x="386388" y="4024488"/>
                  <a:pt x="290433" y="4301066"/>
                </a:cubicBezTo>
                <a:cubicBezTo>
                  <a:pt x="194478" y="4577644"/>
                  <a:pt x="25144" y="4845755"/>
                  <a:pt x="2566" y="5063066"/>
                </a:cubicBezTo>
                <a:cubicBezTo>
                  <a:pt x="-20012" y="5280377"/>
                  <a:pt x="112633" y="5489222"/>
                  <a:pt x="154966" y="5604933"/>
                </a:cubicBezTo>
                <a:cubicBezTo>
                  <a:pt x="197299" y="5720644"/>
                  <a:pt x="219877" y="5588000"/>
                  <a:pt x="256566" y="575733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F5EACC"/>
              </a:solidFill>
              <a:latin typeface="Arial"/>
            </a:endParaRPr>
          </a:p>
        </p:txBody>
      </p:sp>
      <p:sp>
        <p:nvSpPr>
          <p:cNvPr id="19" name="TextBox 18">
            <a:extLst>
              <a:ext uri="{FF2B5EF4-FFF2-40B4-BE49-F238E27FC236}">
                <a16:creationId xmlns:a16="http://schemas.microsoft.com/office/drawing/2014/main" id="{E8E308AA-8E14-4B87-8A3D-DE88288FB3C8}"/>
              </a:ext>
            </a:extLst>
          </p:cNvPr>
          <p:cNvSpPr txBox="1"/>
          <p:nvPr/>
        </p:nvSpPr>
        <p:spPr>
          <a:xfrm>
            <a:off x="6398092" y="3422055"/>
            <a:ext cx="2971800" cy="1668405"/>
          </a:xfrm>
          <a:prstGeom prst="rect">
            <a:avLst/>
          </a:prstGeom>
          <a:noFill/>
        </p:spPr>
        <p:txBody>
          <a:bodyPr wrap="square">
            <a:spAutoFit/>
          </a:bodyPr>
          <a:lstStyle/>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Confort</a:t>
            </a:r>
          </a:p>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Cooperación</a:t>
            </a:r>
          </a:p>
          <a:p>
            <a:pPr marL="214313" indent="-214313" defTabSz="685800">
              <a:lnSpc>
                <a:spcPct val="200000"/>
              </a:lnSpc>
              <a:buFont typeface="Courier New" panose="02070309020205020404" pitchFamily="49" charset="0"/>
              <a:buChar char="o"/>
              <a:defRPr/>
            </a:pPr>
            <a:r>
              <a:rPr lang="es-ES">
                <a:solidFill>
                  <a:srgbClr val="DEDFE0">
                    <a:lumMod val="10000"/>
                  </a:srgbClr>
                </a:solidFill>
                <a:latin typeface="Arial"/>
              </a:rPr>
              <a:t>Comunidad</a:t>
            </a:r>
          </a:p>
        </p:txBody>
      </p:sp>
      <p:sp>
        <p:nvSpPr>
          <p:cNvPr id="18" name="TextBox 17">
            <a:extLst>
              <a:ext uri="{FF2B5EF4-FFF2-40B4-BE49-F238E27FC236}">
                <a16:creationId xmlns:a16="http://schemas.microsoft.com/office/drawing/2014/main" id="{17326544-B7D8-20AB-6601-87BB095A0CFE}"/>
              </a:ext>
            </a:extLst>
          </p:cNvPr>
          <p:cNvSpPr txBox="1"/>
          <p:nvPr/>
        </p:nvSpPr>
        <p:spPr>
          <a:xfrm>
            <a:off x="1811602" y="2851919"/>
            <a:ext cx="2614262" cy="600164"/>
          </a:xfrm>
          <a:prstGeom prst="rect">
            <a:avLst/>
          </a:prstGeom>
          <a:noFill/>
        </p:spPr>
        <p:txBody>
          <a:bodyPr wrap="square">
            <a:spAutoFit/>
          </a:bodyPr>
          <a:lstStyle/>
          <a:p>
            <a:pPr defTabSz="685800">
              <a:defRPr/>
            </a:pPr>
            <a:r>
              <a:rPr lang="es-ES" sz="3300">
                <a:solidFill>
                  <a:srgbClr val="548A3A"/>
                </a:solidFill>
                <a:latin typeface="Arial"/>
              </a:rPr>
              <a:t>Sentimientos</a:t>
            </a:r>
          </a:p>
        </p:txBody>
      </p:sp>
    </p:spTree>
    <p:extLst>
      <p:ext uri="{BB962C8B-B14F-4D97-AF65-F5344CB8AC3E}">
        <p14:creationId xmlns:p14="http://schemas.microsoft.com/office/powerpoint/2010/main" val="458534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DFCAC-FE6F-F9F6-1AFA-5EBA41955CA8}"/>
              </a:ext>
            </a:extLst>
          </p:cNvPr>
          <p:cNvSpPr>
            <a:spLocks noGrp="1"/>
          </p:cNvSpPr>
          <p:nvPr>
            <p:ph type="title"/>
          </p:nvPr>
        </p:nvSpPr>
        <p:spPr>
          <a:xfrm>
            <a:off x="662940" y="554267"/>
            <a:ext cx="8229600" cy="939341"/>
          </a:xfrm>
        </p:spPr>
        <p:txBody>
          <a:bodyPr/>
          <a:lstStyle/>
          <a:p>
            <a:r>
              <a:rPr lang="es-ES"/>
              <a:t>Tómese un descanso. Distráigase. </a:t>
            </a:r>
          </a:p>
        </p:txBody>
      </p:sp>
      <p:sp>
        <p:nvSpPr>
          <p:cNvPr id="10" name="TextBox 9">
            <a:extLst>
              <a:ext uri="{FF2B5EF4-FFF2-40B4-BE49-F238E27FC236}">
                <a16:creationId xmlns:a16="http://schemas.microsoft.com/office/drawing/2014/main" id="{39154270-9FCA-166F-7408-BE40F0C976C2}"/>
              </a:ext>
            </a:extLst>
          </p:cNvPr>
          <p:cNvSpPr txBox="1"/>
          <p:nvPr/>
        </p:nvSpPr>
        <p:spPr>
          <a:xfrm>
            <a:off x="662940" y="2736502"/>
            <a:ext cx="6877547" cy="1384995"/>
          </a:xfrm>
          <a:prstGeom prst="rect">
            <a:avLst/>
          </a:prstGeom>
          <a:noFill/>
        </p:spPr>
        <p:txBody>
          <a:bodyPr wrap="square" rtlCol="0">
            <a:spAutoFit/>
          </a:bodyPr>
          <a:lstStyle/>
          <a:p>
            <a:r>
              <a:rPr lang="es-ES" sz="2800">
                <a:solidFill>
                  <a:srgbClr val="669947"/>
                </a:solidFill>
              </a:rPr>
              <a:t>¿Cómo puede pedir un descanso? </a:t>
            </a:r>
          </a:p>
          <a:p>
            <a:endParaRPr lang="en-US" sz="2800" dirty="0">
              <a:solidFill>
                <a:srgbClr val="669947"/>
              </a:solidFill>
            </a:endParaRPr>
          </a:p>
          <a:p>
            <a:r>
              <a:rPr lang="es-ES" sz="2800">
                <a:solidFill>
                  <a:srgbClr val="669947"/>
                </a:solidFill>
              </a:rPr>
              <a:t>¿Qué puede hacer para distraerse? </a:t>
            </a:r>
          </a:p>
        </p:txBody>
      </p:sp>
    </p:spTree>
    <p:extLst>
      <p:ext uri="{BB962C8B-B14F-4D97-AF65-F5344CB8AC3E}">
        <p14:creationId xmlns:p14="http://schemas.microsoft.com/office/powerpoint/2010/main" val="2310473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7F19-C350-4FF8-2412-B17581AD7B2B}"/>
              </a:ext>
            </a:extLst>
          </p:cNvPr>
          <p:cNvSpPr>
            <a:spLocks noGrp="1"/>
          </p:cNvSpPr>
          <p:nvPr>
            <p:ph type="title"/>
          </p:nvPr>
        </p:nvSpPr>
        <p:spPr/>
        <p:txBody>
          <a:bodyPr/>
          <a:lstStyle/>
          <a:p>
            <a:r>
              <a:rPr lang="es-ES">
                <a:solidFill>
                  <a:srgbClr val="002659"/>
                </a:solidFill>
              </a:rPr>
              <a:t>Estar con alguien que le entienda</a:t>
            </a:r>
          </a:p>
        </p:txBody>
      </p:sp>
      <p:sp>
        <p:nvSpPr>
          <p:cNvPr id="3" name="Content Placeholder 2">
            <a:extLst>
              <a:ext uri="{FF2B5EF4-FFF2-40B4-BE49-F238E27FC236}">
                <a16:creationId xmlns:a16="http://schemas.microsoft.com/office/drawing/2014/main" id="{E1DCE376-CE67-01C6-47EC-12AFC00D041B}"/>
              </a:ext>
            </a:extLst>
          </p:cNvPr>
          <p:cNvSpPr>
            <a:spLocks noGrp="1"/>
          </p:cNvSpPr>
          <p:nvPr>
            <p:ph idx="1"/>
          </p:nvPr>
        </p:nvSpPr>
        <p:spPr>
          <a:xfrm>
            <a:off x="854677" y="2071437"/>
            <a:ext cx="7458892" cy="2715126"/>
          </a:xfrm>
        </p:spPr>
        <p:txBody>
          <a:bodyPr>
            <a:normAutofit/>
          </a:bodyPr>
          <a:lstStyle/>
          <a:p>
            <a:pPr marL="342900" indent="-342900">
              <a:buClr>
                <a:srgbClr val="669947"/>
              </a:buClr>
              <a:buFont typeface="Wingdings" panose="05000000000000000000" pitchFamily="2" charset="2"/>
              <a:buChar char="§"/>
              <a:defRPr/>
            </a:pPr>
            <a:r>
              <a:rPr lang="es-ES" sz="2800">
                <a:latin typeface="Arial"/>
              </a:rPr>
              <a:t>Alguien íntegro</a:t>
            </a:r>
            <a:r>
              <a:rPr lang="es-ES" sz="2800"/>
              <a:t>(a)</a:t>
            </a:r>
            <a:r>
              <a:rPr lang="es-ES" sz="2800">
                <a:latin typeface="Arial"/>
              </a:rPr>
              <a:t> y sensible.</a:t>
            </a:r>
          </a:p>
          <a:p>
            <a:pPr marL="342900" indent="-342900">
              <a:buClr>
                <a:srgbClr val="669947"/>
              </a:buClr>
              <a:buFont typeface="Wingdings" panose="05000000000000000000" pitchFamily="2" charset="2"/>
              <a:buChar char="§"/>
              <a:defRPr/>
            </a:pPr>
            <a:r>
              <a:rPr lang="es-ES" sz="2800">
                <a:latin typeface="Arial"/>
              </a:rPr>
              <a:t>Que escuche bien. </a:t>
            </a:r>
          </a:p>
          <a:p>
            <a:pPr marL="342900" indent="-342900">
              <a:buClr>
                <a:srgbClr val="669947"/>
              </a:buClr>
              <a:buFont typeface="Wingdings" panose="05000000000000000000" pitchFamily="2" charset="2"/>
              <a:buChar char="§"/>
              <a:defRPr/>
            </a:pPr>
            <a:r>
              <a:rPr lang="es-ES" sz="2800">
                <a:latin typeface="Arial"/>
              </a:rPr>
              <a:t>Que tenga grandes dotes de comunicación.</a:t>
            </a:r>
          </a:p>
          <a:p>
            <a:pPr marL="342900" indent="-342900">
              <a:buClr>
                <a:srgbClr val="669947"/>
              </a:buClr>
              <a:buFont typeface="Wingdings" panose="05000000000000000000" pitchFamily="2" charset="2"/>
              <a:buChar char="§"/>
              <a:defRPr/>
            </a:pPr>
            <a:r>
              <a:rPr lang="es-ES" sz="2800">
                <a:latin typeface="Arial"/>
              </a:rPr>
              <a:t>Que pueda definir y clarificar los problemas.</a:t>
            </a:r>
          </a:p>
          <a:p>
            <a:endParaRPr lang="en-US" sz="3200" dirty="0"/>
          </a:p>
        </p:txBody>
      </p:sp>
    </p:spTree>
    <p:extLst>
      <p:ext uri="{BB962C8B-B14F-4D97-AF65-F5344CB8AC3E}">
        <p14:creationId xmlns:p14="http://schemas.microsoft.com/office/powerpoint/2010/main" val="133651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CA7B8-589E-D66B-57EC-783A9FAF3C8F}"/>
              </a:ext>
            </a:extLst>
          </p:cNvPr>
          <p:cNvSpPr>
            <a:spLocks noGrp="1"/>
          </p:cNvSpPr>
          <p:nvPr>
            <p:ph type="title"/>
          </p:nvPr>
        </p:nvSpPr>
        <p:spPr/>
        <p:txBody>
          <a:bodyPr/>
          <a:lstStyle/>
          <a:p>
            <a:r>
              <a:rPr lang="es-ES" sz="3600"/>
              <a:t>Reencuadre el panorama general. </a:t>
            </a:r>
          </a:p>
        </p:txBody>
      </p:sp>
      <p:pic>
        <p:nvPicPr>
          <p:cNvPr id="7" name="Content Placeholder 6">
            <a:extLst>
              <a:ext uri="{FF2B5EF4-FFF2-40B4-BE49-F238E27FC236}">
                <a16:creationId xmlns:a16="http://schemas.microsoft.com/office/drawing/2014/main" id="{2731441B-2B89-2115-CB44-E6CBDEF209C1}"/>
              </a:ext>
              <a:ext uri="{C183D7F6-B498-43B3-948B-1728B52AA6E4}">
                <adec:decorative xmlns:adec="http://schemas.microsoft.com/office/drawing/2017/decorative" val="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 b="14003"/>
          <a:stretch/>
        </p:blipFill>
        <p:spPr>
          <a:xfrm>
            <a:off x="1378787" y="1939834"/>
            <a:ext cx="6386425" cy="3690257"/>
          </a:xfrm>
        </p:spPr>
      </p:pic>
    </p:spTree>
    <p:extLst>
      <p:ext uri="{BB962C8B-B14F-4D97-AF65-F5344CB8AC3E}">
        <p14:creationId xmlns:p14="http://schemas.microsoft.com/office/powerpoint/2010/main" val="181624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DAB2-BA89-09D7-D9D6-093E2DEC7A4F}"/>
              </a:ext>
            </a:extLst>
          </p:cNvPr>
          <p:cNvSpPr>
            <a:spLocks noGrp="1"/>
          </p:cNvSpPr>
          <p:nvPr>
            <p:ph type="title"/>
          </p:nvPr>
        </p:nvSpPr>
        <p:spPr/>
        <p:txBody>
          <a:bodyPr/>
          <a:lstStyle/>
          <a:p>
            <a:r>
              <a:rPr lang="es-ES"/>
              <a:t>Practicar la Salida del Estado de Alarma</a:t>
            </a:r>
          </a:p>
        </p:txBody>
      </p:sp>
      <p:sp>
        <p:nvSpPr>
          <p:cNvPr id="3" name="Content Placeholder 2">
            <a:extLst>
              <a:ext uri="{FF2B5EF4-FFF2-40B4-BE49-F238E27FC236}">
                <a16:creationId xmlns:a16="http://schemas.microsoft.com/office/drawing/2014/main" id="{93B2B1C6-5D0E-5BCF-1E33-716505B4BE7D}"/>
              </a:ext>
            </a:extLst>
          </p:cNvPr>
          <p:cNvSpPr>
            <a:spLocks noGrp="1"/>
          </p:cNvSpPr>
          <p:nvPr>
            <p:ph idx="1"/>
          </p:nvPr>
        </p:nvSpPr>
        <p:spPr/>
        <p:txBody>
          <a:bodyPr/>
          <a:lstStyle/>
          <a:p>
            <a:pPr marL="457200" indent="-457200">
              <a:buFont typeface="+mj-lt"/>
              <a:buAutoNum type="arabicPeriod"/>
            </a:pPr>
            <a:r>
              <a:rPr lang="es-ES" sz="3200"/>
              <a:t>Revise la Hoja de Trabajo de </a:t>
            </a:r>
            <a:r>
              <a:rPr lang="es-ES" sz="3200" i="1"/>
              <a:t>Cómo Abordar Conversaciones Estresantes</a:t>
            </a:r>
            <a:r>
              <a:rPr lang="es-ES" sz="3200"/>
              <a:t>. </a:t>
            </a:r>
          </a:p>
          <a:p>
            <a:pPr marL="457200" indent="-457200">
              <a:buFont typeface="+mj-lt"/>
              <a:buAutoNum type="arabicPeriod"/>
            </a:pPr>
            <a:r>
              <a:rPr lang="es-ES" sz="3200"/>
              <a:t>Individualmente o con un compañero(a)/grupo reducido</a:t>
            </a:r>
          </a:p>
          <a:p>
            <a:pPr marL="757238" lvl="1" indent="-457200"/>
            <a:r>
              <a:rPr lang="es-ES" sz="2800"/>
              <a:t>Trabaje en la Parte 2: ¿Cómo se adaptará para seguir avanzando? </a:t>
            </a:r>
          </a:p>
          <a:p>
            <a:pPr marL="457200" indent="-457200">
              <a:buFont typeface="+mj-lt"/>
              <a:buAutoNum type="arabicPeriod"/>
            </a:pPr>
            <a:endParaRPr lang="en-US" dirty="0"/>
          </a:p>
          <a:p>
            <a:endParaRPr lang="en-US" dirty="0"/>
          </a:p>
        </p:txBody>
      </p:sp>
    </p:spTree>
    <p:extLst>
      <p:ext uri="{BB962C8B-B14F-4D97-AF65-F5344CB8AC3E}">
        <p14:creationId xmlns:p14="http://schemas.microsoft.com/office/powerpoint/2010/main" val="3158549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B4C2-5440-43BE-BB3E-7EFA087DBAE4}"/>
              </a:ext>
            </a:extLst>
          </p:cNvPr>
          <p:cNvSpPr>
            <a:spLocks noGrp="1"/>
          </p:cNvSpPr>
          <p:nvPr>
            <p:ph type="title"/>
          </p:nvPr>
        </p:nvSpPr>
        <p:spPr/>
        <p:txBody>
          <a:bodyPr/>
          <a:lstStyle/>
          <a:p>
            <a:r>
              <a:rPr lang="es-ES">
                <a:solidFill>
                  <a:srgbClr val="004B24"/>
                </a:solidFill>
              </a:rPr>
              <a:t>Hoy usted aprenderá a:</a:t>
            </a:r>
          </a:p>
        </p:txBody>
      </p:sp>
      <p:grpSp>
        <p:nvGrpSpPr>
          <p:cNvPr id="3" name="Grupo 2" descr="These are the learning objectives for the day. Image says today you will learn to: Define your audience and how and where you will reach them. Adapt your vision, values, and goals for your audience. Practice effective communication skills to build support for your vision and goals. &#10;"/>
          <p:cNvGrpSpPr/>
          <p:nvPr/>
        </p:nvGrpSpPr>
        <p:grpSpPr>
          <a:xfrm>
            <a:off x="173422" y="2114992"/>
            <a:ext cx="8716614" cy="2842054"/>
            <a:chOff x="173422" y="2114992"/>
            <a:chExt cx="8716614" cy="2842054"/>
          </a:xfrm>
        </p:grpSpPr>
        <p:sp>
          <p:nvSpPr>
            <p:cNvPr id="4" name="Forma libre 3"/>
            <p:cNvSpPr/>
            <p:nvPr/>
          </p:nvSpPr>
          <p:spPr>
            <a:xfrm>
              <a:off x="173422" y="2118822"/>
              <a:ext cx="1664406" cy="499321"/>
            </a:xfrm>
            <a:custGeom>
              <a:avLst/>
              <a:gdLst>
                <a:gd name="connsiteX0" fmla="*/ 0 w 1664406"/>
                <a:gd name="connsiteY0" fmla="*/ 0 h 499321"/>
                <a:gd name="connsiteX1" fmla="*/ 1514610 w 1664406"/>
                <a:gd name="connsiteY1" fmla="*/ 0 h 499321"/>
                <a:gd name="connsiteX2" fmla="*/ 1664406 w 1664406"/>
                <a:gd name="connsiteY2" fmla="*/ 249661 h 499321"/>
                <a:gd name="connsiteX3" fmla="*/ 1514610 w 1664406"/>
                <a:gd name="connsiteY3" fmla="*/ 499321 h 499321"/>
                <a:gd name="connsiteX4" fmla="*/ 0 w 1664406"/>
                <a:gd name="connsiteY4" fmla="*/ 499321 h 499321"/>
                <a:gd name="connsiteX5" fmla="*/ 149796 w 1664406"/>
                <a:gd name="connsiteY5" fmla="*/ 249661 h 499321"/>
                <a:gd name="connsiteX6" fmla="*/ 0 w 1664406"/>
                <a:gd name="connsiteY6" fmla="*/ 0 h 49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406" h="499321">
                  <a:moveTo>
                    <a:pt x="0" y="0"/>
                  </a:moveTo>
                  <a:lnTo>
                    <a:pt x="1514610" y="0"/>
                  </a:lnTo>
                  <a:lnTo>
                    <a:pt x="1664406" y="249661"/>
                  </a:lnTo>
                  <a:lnTo>
                    <a:pt x="1514610" y="499321"/>
                  </a:lnTo>
                  <a:lnTo>
                    <a:pt x="0" y="499321"/>
                  </a:lnTo>
                  <a:lnTo>
                    <a:pt x="149796" y="249661"/>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1448" tIns="61652" rIns="211448" bIns="61652" numCol="1" spcCol="1270" anchor="ctr" anchorCtr="0">
              <a:noAutofit/>
            </a:bodyPr>
            <a:lstStyle/>
            <a:p>
              <a:pPr lvl="0" algn="ctr" defTabSz="800100">
                <a:lnSpc>
                  <a:spcPct val="90000"/>
                </a:lnSpc>
                <a:spcBef>
                  <a:spcPct val="0"/>
                </a:spcBef>
                <a:spcAft>
                  <a:spcPct val="35000"/>
                </a:spcAft>
                <a:buFont typeface="+mj-lt"/>
                <a:buAutoNum type="arabicPeriod"/>
              </a:pPr>
              <a:r>
                <a:rPr lang="es-ES" sz="1800" b="0" i="0" kern="1200">
                  <a:solidFill>
                    <a:schemeClr val="bg2"/>
                  </a:solidFill>
                </a:rPr>
                <a:t>Definir</a:t>
              </a:r>
              <a:endParaRPr lang="es-ES" sz="2000" b="0" i="0" kern="1200">
                <a:solidFill>
                  <a:schemeClr val="bg2"/>
                </a:solidFill>
              </a:endParaRPr>
            </a:p>
          </p:txBody>
        </p:sp>
        <p:sp>
          <p:nvSpPr>
            <p:cNvPr id="5" name="Forma libre 4"/>
            <p:cNvSpPr/>
            <p:nvPr/>
          </p:nvSpPr>
          <p:spPr>
            <a:xfrm>
              <a:off x="174984" y="2634312"/>
              <a:ext cx="1514609" cy="2296831"/>
            </a:xfrm>
            <a:custGeom>
              <a:avLst/>
              <a:gdLst>
                <a:gd name="connsiteX0" fmla="*/ 0 w 1514609"/>
                <a:gd name="connsiteY0" fmla="*/ 0 h 2296831"/>
                <a:gd name="connsiteX1" fmla="*/ 1514609 w 1514609"/>
                <a:gd name="connsiteY1" fmla="*/ 0 h 2296831"/>
                <a:gd name="connsiteX2" fmla="*/ 1514609 w 1514609"/>
                <a:gd name="connsiteY2" fmla="*/ 2296831 h 2296831"/>
                <a:gd name="connsiteX3" fmla="*/ 0 w 1514609"/>
                <a:gd name="connsiteY3" fmla="*/ 2296831 h 2296831"/>
                <a:gd name="connsiteX4" fmla="*/ 0 w 1514609"/>
                <a:gd name="connsiteY4" fmla="*/ 0 h 2296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609" h="2296831">
                  <a:moveTo>
                    <a:pt x="0" y="0"/>
                  </a:moveTo>
                  <a:lnTo>
                    <a:pt x="1514609" y="0"/>
                  </a:lnTo>
                  <a:lnTo>
                    <a:pt x="1514609" y="2296831"/>
                  </a:lnTo>
                  <a:lnTo>
                    <a:pt x="0" y="229683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9688" tIns="119688" rIns="119688" bIns="239376" numCol="1" spcCol="1270" anchor="t" anchorCtr="0">
              <a:noAutofit/>
            </a:bodyPr>
            <a:lstStyle/>
            <a:p>
              <a:pPr lvl="0" algn="l" defTabSz="800100">
                <a:lnSpc>
                  <a:spcPct val="90000"/>
                </a:lnSpc>
                <a:spcBef>
                  <a:spcPct val="0"/>
                </a:spcBef>
                <a:spcAft>
                  <a:spcPct val="35000"/>
                </a:spcAft>
                <a:buFont typeface="+mj-lt"/>
                <a:buAutoNum type="arabicPeriod"/>
              </a:pPr>
              <a:r>
                <a:rPr lang="es-ES" sz="1800" b="0" i="0" kern="1200">
                  <a:solidFill>
                    <a:srgbClr val="004B24"/>
                  </a:solidFill>
                </a:rPr>
                <a:t>Defina quién está involucrado y qué necesita de una negociación.</a:t>
              </a:r>
            </a:p>
          </p:txBody>
        </p:sp>
        <p:sp>
          <p:nvSpPr>
            <p:cNvPr id="6" name="Forma libre 5"/>
            <p:cNvSpPr/>
            <p:nvPr/>
          </p:nvSpPr>
          <p:spPr>
            <a:xfrm>
              <a:off x="1793027" y="2116255"/>
              <a:ext cx="1957591" cy="499321"/>
            </a:xfrm>
            <a:custGeom>
              <a:avLst/>
              <a:gdLst>
                <a:gd name="connsiteX0" fmla="*/ 0 w 1957591"/>
                <a:gd name="connsiteY0" fmla="*/ 0 h 499321"/>
                <a:gd name="connsiteX1" fmla="*/ 1807795 w 1957591"/>
                <a:gd name="connsiteY1" fmla="*/ 0 h 499321"/>
                <a:gd name="connsiteX2" fmla="*/ 1957591 w 1957591"/>
                <a:gd name="connsiteY2" fmla="*/ 249661 h 499321"/>
                <a:gd name="connsiteX3" fmla="*/ 1807795 w 1957591"/>
                <a:gd name="connsiteY3" fmla="*/ 499321 h 499321"/>
                <a:gd name="connsiteX4" fmla="*/ 0 w 1957591"/>
                <a:gd name="connsiteY4" fmla="*/ 499321 h 499321"/>
                <a:gd name="connsiteX5" fmla="*/ 149796 w 1957591"/>
                <a:gd name="connsiteY5" fmla="*/ 249661 h 499321"/>
                <a:gd name="connsiteX6" fmla="*/ 0 w 1957591"/>
                <a:gd name="connsiteY6" fmla="*/ 0 h 49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7591" h="499321">
                  <a:moveTo>
                    <a:pt x="0" y="0"/>
                  </a:moveTo>
                  <a:lnTo>
                    <a:pt x="1807795" y="0"/>
                  </a:lnTo>
                  <a:lnTo>
                    <a:pt x="1957591" y="249661"/>
                  </a:lnTo>
                  <a:lnTo>
                    <a:pt x="1807795" y="499321"/>
                  </a:lnTo>
                  <a:lnTo>
                    <a:pt x="0" y="499321"/>
                  </a:lnTo>
                  <a:lnTo>
                    <a:pt x="149796" y="249661"/>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1448" tIns="61652" rIns="211448" bIns="61652" numCol="1" spcCol="1270" anchor="ctr" anchorCtr="0">
              <a:noAutofit/>
            </a:bodyPr>
            <a:lstStyle/>
            <a:p>
              <a:pPr lvl="0" algn="ctr" defTabSz="800100">
                <a:lnSpc>
                  <a:spcPct val="90000"/>
                </a:lnSpc>
                <a:spcBef>
                  <a:spcPct val="0"/>
                </a:spcBef>
                <a:spcAft>
                  <a:spcPct val="35000"/>
                </a:spcAft>
                <a:buFont typeface="+mj-lt"/>
                <a:buAutoNum type="arabicPeriod" startAt="2"/>
              </a:pPr>
              <a:r>
                <a:rPr lang="es-ES" sz="1800" b="0" i="0" kern="1200">
                  <a:solidFill>
                    <a:schemeClr val="bg2"/>
                  </a:solidFill>
                </a:rPr>
                <a:t>Preparar</a:t>
              </a:r>
            </a:p>
          </p:txBody>
        </p:sp>
        <p:sp>
          <p:nvSpPr>
            <p:cNvPr id="7" name="Forma libre 6"/>
            <p:cNvSpPr/>
            <p:nvPr/>
          </p:nvSpPr>
          <p:spPr>
            <a:xfrm>
              <a:off x="1766493" y="2634312"/>
              <a:ext cx="1871118" cy="2296831"/>
            </a:xfrm>
            <a:custGeom>
              <a:avLst/>
              <a:gdLst>
                <a:gd name="connsiteX0" fmla="*/ 0 w 1871118"/>
                <a:gd name="connsiteY0" fmla="*/ 0 h 2296831"/>
                <a:gd name="connsiteX1" fmla="*/ 1871118 w 1871118"/>
                <a:gd name="connsiteY1" fmla="*/ 0 h 2296831"/>
                <a:gd name="connsiteX2" fmla="*/ 1871118 w 1871118"/>
                <a:gd name="connsiteY2" fmla="*/ 2296831 h 2296831"/>
                <a:gd name="connsiteX3" fmla="*/ 0 w 1871118"/>
                <a:gd name="connsiteY3" fmla="*/ 2296831 h 2296831"/>
                <a:gd name="connsiteX4" fmla="*/ 0 w 1871118"/>
                <a:gd name="connsiteY4" fmla="*/ 0 h 2296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118" h="2296831">
                  <a:moveTo>
                    <a:pt x="0" y="0"/>
                  </a:moveTo>
                  <a:lnTo>
                    <a:pt x="1871118" y="0"/>
                  </a:lnTo>
                  <a:lnTo>
                    <a:pt x="1871118" y="2296831"/>
                  </a:lnTo>
                  <a:lnTo>
                    <a:pt x="0" y="229683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9688" tIns="119688" rIns="119688" bIns="239376" numCol="1" spcCol="1270" anchor="t" anchorCtr="0">
              <a:noAutofit/>
            </a:bodyPr>
            <a:lstStyle/>
            <a:p>
              <a:pPr lvl="0" algn="l" defTabSz="800100">
                <a:lnSpc>
                  <a:spcPct val="90000"/>
                </a:lnSpc>
                <a:spcBef>
                  <a:spcPct val="0"/>
                </a:spcBef>
                <a:spcAft>
                  <a:spcPct val="35000"/>
                </a:spcAft>
                <a:buFont typeface="+mj-lt"/>
                <a:buAutoNum type="arabicPeriod" startAt="2"/>
              </a:pPr>
              <a:r>
                <a:rPr lang="es-ES" sz="1800" b="0" i="0" kern="1200">
                  <a:solidFill>
                    <a:srgbClr val="004B24"/>
                  </a:solidFill>
                </a:rPr>
                <a:t>Prepararse para apoyar su posición. </a:t>
              </a:r>
            </a:p>
          </p:txBody>
        </p:sp>
        <p:sp>
          <p:nvSpPr>
            <p:cNvPr id="8" name="Forma libre 7"/>
            <p:cNvSpPr/>
            <p:nvPr/>
          </p:nvSpPr>
          <p:spPr>
            <a:xfrm>
              <a:off x="3691419" y="2125623"/>
              <a:ext cx="1664406" cy="499321"/>
            </a:xfrm>
            <a:custGeom>
              <a:avLst/>
              <a:gdLst>
                <a:gd name="connsiteX0" fmla="*/ 0 w 1664406"/>
                <a:gd name="connsiteY0" fmla="*/ 0 h 499321"/>
                <a:gd name="connsiteX1" fmla="*/ 1514610 w 1664406"/>
                <a:gd name="connsiteY1" fmla="*/ 0 h 499321"/>
                <a:gd name="connsiteX2" fmla="*/ 1664406 w 1664406"/>
                <a:gd name="connsiteY2" fmla="*/ 249661 h 499321"/>
                <a:gd name="connsiteX3" fmla="*/ 1514610 w 1664406"/>
                <a:gd name="connsiteY3" fmla="*/ 499321 h 499321"/>
                <a:gd name="connsiteX4" fmla="*/ 0 w 1664406"/>
                <a:gd name="connsiteY4" fmla="*/ 499321 h 499321"/>
                <a:gd name="connsiteX5" fmla="*/ 149796 w 1664406"/>
                <a:gd name="connsiteY5" fmla="*/ 249661 h 499321"/>
                <a:gd name="connsiteX6" fmla="*/ 0 w 1664406"/>
                <a:gd name="connsiteY6" fmla="*/ 0 h 49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406" h="499321">
                  <a:moveTo>
                    <a:pt x="0" y="0"/>
                  </a:moveTo>
                  <a:lnTo>
                    <a:pt x="1514610" y="0"/>
                  </a:lnTo>
                  <a:lnTo>
                    <a:pt x="1664406" y="249661"/>
                  </a:lnTo>
                  <a:lnTo>
                    <a:pt x="1514610" y="499321"/>
                  </a:lnTo>
                  <a:lnTo>
                    <a:pt x="0" y="499321"/>
                  </a:lnTo>
                  <a:lnTo>
                    <a:pt x="149796" y="249661"/>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1448" tIns="61652" rIns="211448" bIns="61652" numCol="1" spcCol="1270" anchor="ctr" anchorCtr="0">
              <a:noAutofit/>
            </a:bodyPr>
            <a:lstStyle/>
            <a:p>
              <a:pPr lvl="0" algn="ctr" defTabSz="800100">
                <a:lnSpc>
                  <a:spcPct val="90000"/>
                </a:lnSpc>
                <a:spcBef>
                  <a:spcPct val="0"/>
                </a:spcBef>
                <a:spcAft>
                  <a:spcPct val="35000"/>
                </a:spcAft>
                <a:buFont typeface="+mj-lt"/>
                <a:buAutoNum type="arabicPeriod" startAt="3"/>
              </a:pPr>
              <a:r>
                <a:rPr lang="es-ES" sz="1800" b="0" i="0" kern="1200">
                  <a:solidFill>
                    <a:schemeClr val="bg2"/>
                  </a:solidFill>
                </a:rPr>
                <a:t>Identificar</a:t>
              </a:r>
            </a:p>
          </p:txBody>
        </p:sp>
        <p:sp>
          <p:nvSpPr>
            <p:cNvPr id="9" name="Forma libre 8"/>
            <p:cNvSpPr/>
            <p:nvPr/>
          </p:nvSpPr>
          <p:spPr>
            <a:xfrm>
              <a:off x="3696559" y="2634312"/>
              <a:ext cx="1514609" cy="2296831"/>
            </a:xfrm>
            <a:custGeom>
              <a:avLst/>
              <a:gdLst>
                <a:gd name="connsiteX0" fmla="*/ 0 w 1514609"/>
                <a:gd name="connsiteY0" fmla="*/ 0 h 2296831"/>
                <a:gd name="connsiteX1" fmla="*/ 1514609 w 1514609"/>
                <a:gd name="connsiteY1" fmla="*/ 0 h 2296831"/>
                <a:gd name="connsiteX2" fmla="*/ 1514609 w 1514609"/>
                <a:gd name="connsiteY2" fmla="*/ 2296831 h 2296831"/>
                <a:gd name="connsiteX3" fmla="*/ 0 w 1514609"/>
                <a:gd name="connsiteY3" fmla="*/ 2296831 h 2296831"/>
                <a:gd name="connsiteX4" fmla="*/ 0 w 1514609"/>
                <a:gd name="connsiteY4" fmla="*/ 0 h 2296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609" h="2296831">
                  <a:moveTo>
                    <a:pt x="0" y="0"/>
                  </a:moveTo>
                  <a:lnTo>
                    <a:pt x="1514609" y="0"/>
                  </a:lnTo>
                  <a:lnTo>
                    <a:pt x="1514609" y="2296831"/>
                  </a:lnTo>
                  <a:lnTo>
                    <a:pt x="0" y="229683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9688" tIns="119688" rIns="119688" bIns="239376" numCol="1" spcCol="1270" anchor="t" anchorCtr="0">
              <a:noAutofit/>
            </a:bodyPr>
            <a:lstStyle/>
            <a:p>
              <a:pPr lvl="0" algn="l" defTabSz="800100">
                <a:lnSpc>
                  <a:spcPct val="90000"/>
                </a:lnSpc>
                <a:spcBef>
                  <a:spcPct val="0"/>
                </a:spcBef>
                <a:spcAft>
                  <a:spcPct val="35000"/>
                </a:spcAft>
                <a:buFont typeface="+mj-lt"/>
                <a:buAutoNum type="arabicPeriod" startAt="3"/>
              </a:pPr>
              <a:r>
                <a:rPr lang="es-ES" sz="1800" b="0" i="0" kern="1200">
                  <a:solidFill>
                    <a:srgbClr val="004B24"/>
                  </a:solidFill>
                </a:rPr>
                <a:t>Identificar los comporta-mientos que mantienen la confianza. </a:t>
              </a:r>
            </a:p>
          </p:txBody>
        </p:sp>
        <p:sp>
          <p:nvSpPr>
            <p:cNvPr id="11" name="Forma libre 10"/>
            <p:cNvSpPr/>
            <p:nvPr/>
          </p:nvSpPr>
          <p:spPr>
            <a:xfrm>
              <a:off x="5303837" y="2119431"/>
              <a:ext cx="1888119" cy="499321"/>
            </a:xfrm>
            <a:custGeom>
              <a:avLst/>
              <a:gdLst>
                <a:gd name="connsiteX0" fmla="*/ 0 w 1888119"/>
                <a:gd name="connsiteY0" fmla="*/ 0 h 499321"/>
                <a:gd name="connsiteX1" fmla="*/ 1738323 w 1888119"/>
                <a:gd name="connsiteY1" fmla="*/ 0 h 499321"/>
                <a:gd name="connsiteX2" fmla="*/ 1888119 w 1888119"/>
                <a:gd name="connsiteY2" fmla="*/ 249661 h 499321"/>
                <a:gd name="connsiteX3" fmla="*/ 1738323 w 1888119"/>
                <a:gd name="connsiteY3" fmla="*/ 499321 h 499321"/>
                <a:gd name="connsiteX4" fmla="*/ 0 w 1888119"/>
                <a:gd name="connsiteY4" fmla="*/ 499321 h 499321"/>
                <a:gd name="connsiteX5" fmla="*/ 149796 w 1888119"/>
                <a:gd name="connsiteY5" fmla="*/ 249661 h 499321"/>
                <a:gd name="connsiteX6" fmla="*/ 0 w 1888119"/>
                <a:gd name="connsiteY6" fmla="*/ 0 h 49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8119" h="499321">
                  <a:moveTo>
                    <a:pt x="0" y="0"/>
                  </a:moveTo>
                  <a:lnTo>
                    <a:pt x="1738323" y="0"/>
                  </a:lnTo>
                  <a:lnTo>
                    <a:pt x="1888119" y="249661"/>
                  </a:lnTo>
                  <a:lnTo>
                    <a:pt x="1738323" y="499321"/>
                  </a:lnTo>
                  <a:lnTo>
                    <a:pt x="0" y="499321"/>
                  </a:lnTo>
                  <a:lnTo>
                    <a:pt x="149796" y="249661"/>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1448" tIns="61652" rIns="211448" bIns="61652" numCol="1" spcCol="1270" anchor="ctr" anchorCtr="0">
              <a:noAutofit/>
            </a:bodyPr>
            <a:lstStyle/>
            <a:p>
              <a:pPr lvl="0" algn="ctr" defTabSz="800100">
                <a:lnSpc>
                  <a:spcPct val="90000"/>
                </a:lnSpc>
                <a:spcBef>
                  <a:spcPct val="0"/>
                </a:spcBef>
                <a:spcAft>
                  <a:spcPct val="35000"/>
                </a:spcAft>
                <a:buFont typeface="+mj-lt"/>
                <a:buAutoNum type="arabicPeriod" startAt="5"/>
              </a:pPr>
              <a:r>
                <a:rPr lang="es-ES" sz="1800" b="0" i="0" kern="1200">
                  <a:solidFill>
                    <a:schemeClr val="bg2"/>
                  </a:solidFill>
                </a:rPr>
                <a:t>Practicar</a:t>
              </a:r>
            </a:p>
          </p:txBody>
        </p:sp>
        <p:sp>
          <p:nvSpPr>
            <p:cNvPr id="12" name="Forma libre 11"/>
            <p:cNvSpPr/>
            <p:nvPr/>
          </p:nvSpPr>
          <p:spPr>
            <a:xfrm>
              <a:off x="5280571" y="2634312"/>
              <a:ext cx="1772320" cy="2296831"/>
            </a:xfrm>
            <a:custGeom>
              <a:avLst/>
              <a:gdLst>
                <a:gd name="connsiteX0" fmla="*/ 0 w 1772320"/>
                <a:gd name="connsiteY0" fmla="*/ 0 h 2296831"/>
                <a:gd name="connsiteX1" fmla="*/ 1772320 w 1772320"/>
                <a:gd name="connsiteY1" fmla="*/ 0 h 2296831"/>
                <a:gd name="connsiteX2" fmla="*/ 1772320 w 1772320"/>
                <a:gd name="connsiteY2" fmla="*/ 2296831 h 2296831"/>
                <a:gd name="connsiteX3" fmla="*/ 0 w 1772320"/>
                <a:gd name="connsiteY3" fmla="*/ 2296831 h 2296831"/>
                <a:gd name="connsiteX4" fmla="*/ 0 w 1772320"/>
                <a:gd name="connsiteY4" fmla="*/ 0 h 2296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320" h="2296831">
                  <a:moveTo>
                    <a:pt x="0" y="0"/>
                  </a:moveTo>
                  <a:lnTo>
                    <a:pt x="1772320" y="0"/>
                  </a:lnTo>
                  <a:lnTo>
                    <a:pt x="1772320" y="2296831"/>
                  </a:lnTo>
                  <a:lnTo>
                    <a:pt x="0" y="229683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9688" tIns="119688" rIns="119688" bIns="239376" numCol="1" spcCol="1270" anchor="t" anchorCtr="0">
              <a:noAutofit/>
            </a:bodyPr>
            <a:lstStyle/>
            <a:p>
              <a:pPr lvl="0" algn="l" defTabSz="800100">
                <a:lnSpc>
                  <a:spcPct val="90000"/>
                </a:lnSpc>
                <a:spcBef>
                  <a:spcPct val="0"/>
                </a:spcBef>
                <a:spcAft>
                  <a:spcPct val="35000"/>
                </a:spcAft>
                <a:buFont typeface="+mj-lt"/>
                <a:buAutoNum type="arabicPeriod" startAt="5"/>
              </a:pPr>
              <a:r>
                <a:rPr lang="es-ES" sz="1800" b="0" i="0" kern="1200">
                  <a:solidFill>
                    <a:srgbClr val="004B24"/>
                  </a:solidFill>
                </a:rPr>
                <a:t>Practicar habilidades de comunicación eficaces para llegar a un acuerdo.</a:t>
              </a:r>
            </a:p>
          </p:txBody>
        </p:sp>
        <p:sp>
          <p:nvSpPr>
            <p:cNvPr id="13" name="Forma libre 12"/>
            <p:cNvSpPr/>
            <p:nvPr/>
          </p:nvSpPr>
          <p:spPr>
            <a:xfrm>
              <a:off x="7108888" y="2114992"/>
              <a:ext cx="1781148" cy="499321"/>
            </a:xfrm>
            <a:custGeom>
              <a:avLst/>
              <a:gdLst>
                <a:gd name="connsiteX0" fmla="*/ 0 w 1781148"/>
                <a:gd name="connsiteY0" fmla="*/ 0 h 499321"/>
                <a:gd name="connsiteX1" fmla="*/ 1631352 w 1781148"/>
                <a:gd name="connsiteY1" fmla="*/ 0 h 499321"/>
                <a:gd name="connsiteX2" fmla="*/ 1781148 w 1781148"/>
                <a:gd name="connsiteY2" fmla="*/ 249661 h 499321"/>
                <a:gd name="connsiteX3" fmla="*/ 1631352 w 1781148"/>
                <a:gd name="connsiteY3" fmla="*/ 499321 h 499321"/>
                <a:gd name="connsiteX4" fmla="*/ 0 w 1781148"/>
                <a:gd name="connsiteY4" fmla="*/ 499321 h 499321"/>
                <a:gd name="connsiteX5" fmla="*/ 149796 w 1781148"/>
                <a:gd name="connsiteY5" fmla="*/ 249661 h 499321"/>
                <a:gd name="connsiteX6" fmla="*/ 0 w 1781148"/>
                <a:gd name="connsiteY6" fmla="*/ 0 h 49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1148" h="499321">
                  <a:moveTo>
                    <a:pt x="0" y="0"/>
                  </a:moveTo>
                  <a:lnTo>
                    <a:pt x="1631352" y="0"/>
                  </a:lnTo>
                  <a:lnTo>
                    <a:pt x="1781148" y="249661"/>
                  </a:lnTo>
                  <a:lnTo>
                    <a:pt x="1631352" y="499321"/>
                  </a:lnTo>
                  <a:lnTo>
                    <a:pt x="0" y="499321"/>
                  </a:lnTo>
                  <a:lnTo>
                    <a:pt x="149796" y="249661"/>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1448" tIns="61652" rIns="211448" bIns="61652" numCol="1" spcCol="1270" anchor="ctr" anchorCtr="0">
              <a:noAutofit/>
            </a:bodyPr>
            <a:lstStyle/>
            <a:p>
              <a:pPr lvl="0" algn="ctr" defTabSz="800100">
                <a:lnSpc>
                  <a:spcPct val="90000"/>
                </a:lnSpc>
                <a:spcBef>
                  <a:spcPct val="0"/>
                </a:spcBef>
                <a:spcAft>
                  <a:spcPct val="35000"/>
                </a:spcAft>
                <a:buFont typeface="+mj-lt"/>
                <a:buAutoNum type="arabicPeriod" startAt="4"/>
              </a:pPr>
              <a:r>
                <a:rPr lang="es-ES" sz="1800" b="0" i="0" kern="1200">
                  <a:solidFill>
                    <a:schemeClr val="bg2"/>
                  </a:solidFill>
                </a:rPr>
                <a:t>Gestionar</a:t>
              </a:r>
              <a:endParaRPr lang="es-ES" sz="2000" b="0" i="0" kern="1200">
                <a:solidFill>
                  <a:schemeClr val="bg2"/>
                </a:solidFill>
              </a:endParaRPr>
            </a:p>
          </p:txBody>
        </p:sp>
        <p:sp>
          <p:nvSpPr>
            <p:cNvPr id="14" name="Forma libre 13"/>
            <p:cNvSpPr/>
            <p:nvPr/>
          </p:nvSpPr>
          <p:spPr>
            <a:xfrm>
              <a:off x="7114906" y="2626520"/>
              <a:ext cx="1613271" cy="2330526"/>
            </a:xfrm>
            <a:custGeom>
              <a:avLst/>
              <a:gdLst>
                <a:gd name="connsiteX0" fmla="*/ 0 w 1613271"/>
                <a:gd name="connsiteY0" fmla="*/ 0 h 2330526"/>
                <a:gd name="connsiteX1" fmla="*/ 1613271 w 1613271"/>
                <a:gd name="connsiteY1" fmla="*/ 0 h 2330526"/>
                <a:gd name="connsiteX2" fmla="*/ 1613271 w 1613271"/>
                <a:gd name="connsiteY2" fmla="*/ 2330526 h 2330526"/>
                <a:gd name="connsiteX3" fmla="*/ 0 w 1613271"/>
                <a:gd name="connsiteY3" fmla="*/ 2330526 h 2330526"/>
                <a:gd name="connsiteX4" fmla="*/ 0 w 1613271"/>
                <a:gd name="connsiteY4" fmla="*/ 0 h 2330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271" h="2330526">
                  <a:moveTo>
                    <a:pt x="0" y="0"/>
                  </a:moveTo>
                  <a:lnTo>
                    <a:pt x="1613271" y="0"/>
                  </a:lnTo>
                  <a:lnTo>
                    <a:pt x="1613271" y="2330526"/>
                  </a:lnTo>
                  <a:lnTo>
                    <a:pt x="0" y="2330526"/>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9688" tIns="119688" rIns="119688" bIns="239376" numCol="1" spcCol="1270" anchor="t" anchorCtr="0">
              <a:noAutofit/>
            </a:bodyPr>
            <a:lstStyle/>
            <a:p>
              <a:pPr lvl="0" algn="l" defTabSz="800100">
                <a:lnSpc>
                  <a:spcPct val="90000"/>
                </a:lnSpc>
                <a:spcBef>
                  <a:spcPct val="0"/>
                </a:spcBef>
                <a:spcAft>
                  <a:spcPct val="35000"/>
                </a:spcAft>
                <a:buFont typeface="+mj-lt"/>
                <a:buAutoNum type="arabicPeriod" startAt="4"/>
              </a:pPr>
              <a:r>
                <a:rPr lang="es-ES" sz="1800" b="0" i="0" kern="1200">
                  <a:solidFill>
                    <a:srgbClr val="004B24"/>
                  </a:solidFill>
                </a:rPr>
                <a:t>Gestionar el estrés en las negocia- ciones. </a:t>
              </a:r>
            </a:p>
          </p:txBody>
        </p:sp>
      </p:grpSp>
    </p:spTree>
    <p:extLst>
      <p:ext uri="{BB962C8B-B14F-4D97-AF65-F5344CB8AC3E}">
        <p14:creationId xmlns:p14="http://schemas.microsoft.com/office/powerpoint/2010/main" val="1659708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CA16CE-FFAC-48E5-B0B3-BA894EECA8EF}"/>
              </a:ext>
            </a:extLst>
          </p:cNvPr>
          <p:cNvSpPr>
            <a:spLocks noGrp="1"/>
          </p:cNvSpPr>
          <p:nvPr>
            <p:ph type="body" sz="quarter" idx="11"/>
          </p:nvPr>
        </p:nvSpPr>
        <p:spPr/>
        <p:txBody>
          <a:bodyPr/>
          <a:lstStyle/>
          <a:p>
            <a:r>
              <a:rPr lang="es-ES"/>
              <a:t>Resumen</a:t>
            </a:r>
          </a:p>
        </p:txBody>
      </p:sp>
      <p:pic>
        <p:nvPicPr>
          <p:cNvPr id="7" name="Picture Placeholder 6" descr="A picture containing ground, outdoor, grass, dirt&#10;&#10;Description automatically generated">
            <a:extLst>
              <a:ext uri="{FF2B5EF4-FFF2-40B4-BE49-F238E27FC236}">
                <a16:creationId xmlns:a16="http://schemas.microsoft.com/office/drawing/2014/main" id="{CF70D991-4B5A-46E9-A317-288FFED2A8C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29556" b="2410"/>
          <a:stretch/>
        </p:blipFill>
        <p:spPr>
          <a:xfrm>
            <a:off x="0" y="2711116"/>
            <a:ext cx="9144000" cy="4146883"/>
          </a:xfrm>
        </p:spPr>
      </p:pic>
    </p:spTree>
    <p:extLst>
      <p:ext uri="{BB962C8B-B14F-4D97-AF65-F5344CB8AC3E}">
        <p14:creationId xmlns:p14="http://schemas.microsoft.com/office/powerpoint/2010/main" val="672046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7AA7-BEA9-7E8C-3641-D8CC7E0F659D}"/>
              </a:ext>
            </a:extLst>
          </p:cNvPr>
          <p:cNvSpPr>
            <a:spLocks noGrp="1"/>
          </p:cNvSpPr>
          <p:nvPr>
            <p:ph type="title"/>
          </p:nvPr>
        </p:nvSpPr>
        <p:spPr/>
        <p:txBody>
          <a:bodyPr/>
          <a:lstStyle/>
          <a:p>
            <a:r>
              <a:rPr lang="es-ES" sz="3600"/>
              <a:t>Reflexión en Grupo</a:t>
            </a:r>
          </a:p>
        </p:txBody>
      </p:sp>
      <p:sp>
        <p:nvSpPr>
          <p:cNvPr id="3" name="Content Placeholder 2">
            <a:extLst>
              <a:ext uri="{FF2B5EF4-FFF2-40B4-BE49-F238E27FC236}">
                <a16:creationId xmlns:a16="http://schemas.microsoft.com/office/drawing/2014/main" id="{430D457E-F70B-4AB6-A148-AA88253DC566}"/>
              </a:ext>
            </a:extLst>
          </p:cNvPr>
          <p:cNvSpPr>
            <a:spLocks noGrp="1"/>
          </p:cNvSpPr>
          <p:nvPr>
            <p:ph idx="1"/>
          </p:nvPr>
        </p:nvSpPr>
        <p:spPr>
          <a:xfrm>
            <a:off x="449943" y="1426029"/>
            <a:ext cx="8229600" cy="4254819"/>
          </a:xfrm>
        </p:spPr>
        <p:txBody>
          <a:bodyPr>
            <a:normAutofit/>
          </a:bodyPr>
          <a:lstStyle/>
          <a:p>
            <a:pPr marL="42862" indent="0">
              <a:buNone/>
            </a:pPr>
            <a:r>
              <a:rPr lang="es-ES" sz="3100">
                <a:cs typeface="Arial"/>
              </a:rPr>
              <a:t>¿Y ahora qué? </a:t>
            </a:r>
          </a:p>
          <a:p>
            <a:pPr marL="500062" indent="-457200"/>
            <a:r>
              <a:rPr lang="es-ES" sz="3100">
                <a:cs typeface="Arial"/>
              </a:rPr>
              <a:t>¿Con quién debe que hablar?</a:t>
            </a:r>
          </a:p>
          <a:p>
            <a:pPr marL="500062" indent="-457200"/>
            <a:r>
              <a:rPr lang="es-ES" sz="3100">
                <a:cs typeface="Arial"/>
              </a:rPr>
              <a:t>¿Qué hay que preparar? </a:t>
            </a:r>
          </a:p>
          <a:p>
            <a:pPr marL="500062" indent="-457200"/>
            <a:r>
              <a:rPr lang="es-ES" sz="3100">
                <a:cs typeface="Arial"/>
              </a:rPr>
              <a:t>¿En quién puede apoyarse?</a:t>
            </a:r>
          </a:p>
          <a:p>
            <a:pPr marL="42862" indent="0">
              <a:buNone/>
            </a:pPr>
            <a:endParaRPr lang="en-US" sz="2400" dirty="0">
              <a:cs typeface="Arial"/>
            </a:endParaRPr>
          </a:p>
          <a:p>
            <a:pPr marL="42862" indent="0">
              <a:buNone/>
            </a:pPr>
            <a:r>
              <a:rPr lang="es-ES" sz="2400">
                <a:cs typeface="Arial"/>
              </a:rPr>
              <a:t>¿Cuál sería el resultado ideal?</a:t>
            </a:r>
          </a:p>
          <a:p>
            <a:endParaRPr lang="en-US" dirty="0"/>
          </a:p>
        </p:txBody>
      </p:sp>
    </p:spTree>
    <p:extLst>
      <p:ext uri="{BB962C8B-B14F-4D97-AF65-F5344CB8AC3E}">
        <p14:creationId xmlns:p14="http://schemas.microsoft.com/office/powerpoint/2010/main" val="3711978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907A2-5700-4C56-8EEE-33E529EDB2E1}"/>
              </a:ext>
            </a:extLst>
          </p:cNvPr>
          <p:cNvSpPr>
            <a:spLocks noGrp="1"/>
          </p:cNvSpPr>
          <p:nvPr>
            <p:ph type="title"/>
          </p:nvPr>
        </p:nvSpPr>
        <p:spPr/>
        <p:txBody>
          <a:bodyPr>
            <a:normAutofit/>
          </a:bodyPr>
          <a:lstStyle/>
          <a:p>
            <a:r>
              <a:rPr lang="es-ES" sz="3000">
                <a:solidFill>
                  <a:srgbClr val="002659"/>
                </a:solidFill>
                <a:latin typeface="Arial" panose="020B0604020202020204" pitchFamily="34" charset="0"/>
                <a:ea typeface="+mn-ea"/>
                <a:cs typeface="Arial" panose="020B0604020202020204" pitchFamily="34" charset="0"/>
              </a:rPr>
              <a:t>Sugerencias para la tarea para la casa</a:t>
            </a:r>
          </a:p>
        </p:txBody>
      </p:sp>
      <p:sp>
        <p:nvSpPr>
          <p:cNvPr id="3" name="Content Placeholder 2">
            <a:extLst>
              <a:ext uri="{FF2B5EF4-FFF2-40B4-BE49-F238E27FC236}">
                <a16:creationId xmlns:a16="http://schemas.microsoft.com/office/drawing/2014/main" id="{0AEE3700-291B-46B5-8395-6FCA435B71DC}"/>
              </a:ext>
            </a:extLst>
          </p:cNvPr>
          <p:cNvSpPr>
            <a:spLocks noGrp="1"/>
          </p:cNvSpPr>
          <p:nvPr>
            <p:ph idx="1"/>
          </p:nvPr>
        </p:nvSpPr>
        <p:spPr>
          <a:xfrm>
            <a:off x="457200" y="1600201"/>
            <a:ext cx="8229600" cy="4380470"/>
          </a:xfrm>
        </p:spPr>
        <p:txBody>
          <a:bodyPr>
            <a:normAutofit/>
          </a:bodyPr>
          <a:lstStyle/>
          <a:p>
            <a:r>
              <a:rPr lang="es-ES"/>
              <a:t>Complete la Hoja de Trabajo de Prepararse para Negociar.</a:t>
            </a:r>
          </a:p>
          <a:p>
            <a:r>
              <a:rPr lang="es-ES"/>
              <a:t>Complete la Hoja de Trabajo Comunicarse para Llegar a un Acuerdo.</a:t>
            </a:r>
          </a:p>
          <a:p>
            <a:r>
              <a:rPr lang="es-ES"/>
              <a:t>Complete la Hoja de Trabajo de Cómo Abordar Conversaciones Estresantes.</a:t>
            </a:r>
          </a:p>
          <a:p>
            <a:pPr lvl="1"/>
            <a:r>
              <a:rPr lang="es-ES" sz="2200"/>
              <a:t>Plan de reajustes </a:t>
            </a:r>
          </a:p>
          <a:p>
            <a:pPr lvl="1"/>
            <a:r>
              <a:rPr lang="es-ES" sz="2200"/>
              <a:t>Actividad de redacción de cartas</a:t>
            </a:r>
          </a:p>
          <a:p>
            <a:pPr marL="385762" indent="-342900"/>
            <a:r>
              <a:rPr lang="es-ES">
                <a:cs typeface="Arial"/>
              </a:rPr>
              <a:t>Revise su visión, sus valores y sus objetivos y practique cómo compartirlos con un</a:t>
            </a:r>
            <a:r>
              <a:rPr lang="es-ES"/>
              <a:t>(a)</a:t>
            </a:r>
            <a:r>
              <a:rPr lang="es-ES">
                <a:cs typeface="Arial"/>
              </a:rPr>
              <a:t> compañero</a:t>
            </a:r>
            <a:r>
              <a:rPr lang="es-ES"/>
              <a:t>(a)</a:t>
            </a:r>
            <a:r>
              <a:rPr lang="es-ES">
                <a:cs typeface="Arial"/>
              </a:rPr>
              <a:t>. </a:t>
            </a:r>
          </a:p>
          <a:p>
            <a:r>
              <a:rPr lang="es-ES"/>
              <a:t>Planifique el siguiente paso en su proceso. </a:t>
            </a:r>
          </a:p>
        </p:txBody>
      </p:sp>
      <p:grpSp>
        <p:nvGrpSpPr>
          <p:cNvPr id="5" name="Group 4">
            <a:extLst>
              <a:ext uri="{FF2B5EF4-FFF2-40B4-BE49-F238E27FC236}">
                <a16:creationId xmlns:a16="http://schemas.microsoft.com/office/drawing/2014/main" id="{931EFA50-9EE7-5E08-3390-B39759CEAA74}"/>
              </a:ext>
            </a:extLst>
          </p:cNvPr>
          <p:cNvGrpSpPr/>
          <p:nvPr/>
        </p:nvGrpSpPr>
        <p:grpSpPr>
          <a:xfrm>
            <a:off x="7441848" y="345231"/>
            <a:ext cx="1244952" cy="1089401"/>
            <a:chOff x="8843375" y="1205629"/>
            <a:chExt cx="2192055" cy="2192055"/>
          </a:xfrm>
        </p:grpSpPr>
        <p:pic>
          <p:nvPicPr>
            <p:cNvPr id="6" name="Graphic 5" descr="Open book outline">
              <a:extLst>
                <a:ext uri="{FF2B5EF4-FFF2-40B4-BE49-F238E27FC236}">
                  <a16:creationId xmlns:a16="http://schemas.microsoft.com/office/drawing/2014/main" id="{CC92EE18-F043-995D-FFBA-999419353A2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3375" y="1205629"/>
              <a:ext cx="2192055" cy="2192055"/>
            </a:xfrm>
            <a:prstGeom prst="rect">
              <a:avLst/>
            </a:prstGeom>
          </p:spPr>
        </p:pic>
        <p:pic>
          <p:nvPicPr>
            <p:cNvPr id="7" name="Graphic 6" descr="Work from home house outline">
              <a:extLst>
                <a:ext uri="{FF2B5EF4-FFF2-40B4-BE49-F238E27FC236}">
                  <a16:creationId xmlns:a16="http://schemas.microsoft.com/office/drawing/2014/main" id="{3C6BCDA2-678F-EB1D-DB77-078489C0C3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08822" y="1795049"/>
              <a:ext cx="735487" cy="735487"/>
            </a:xfrm>
            <a:prstGeom prst="rect">
              <a:avLst/>
            </a:prstGeom>
          </p:spPr>
        </p:pic>
      </p:grpSp>
    </p:spTree>
    <p:extLst>
      <p:ext uri="{BB962C8B-B14F-4D97-AF65-F5344CB8AC3E}">
        <p14:creationId xmlns:p14="http://schemas.microsoft.com/office/powerpoint/2010/main" val="2758268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3">
            <p14:nvContentPartPr>
              <p14:cNvPr id="19" name="Ink 18">
                <a:extLst>
                  <a:ext uri="{FF2B5EF4-FFF2-40B4-BE49-F238E27FC236}">
                    <a16:creationId xmlns:a16="http://schemas.microsoft.com/office/drawing/2014/main" id="{BD346F9E-6FB6-4B6A-925C-561EED972C73}"/>
                  </a:ext>
                </a:extLst>
              </p14:cNvPr>
              <p14:cNvContentPartPr/>
              <p14:nvPr/>
            </p14:nvContentPartPr>
            <p14:xfrm>
              <a:off x="-793317" y="2415859"/>
              <a:ext cx="203" cy="5873"/>
            </p14:xfrm>
          </p:contentPart>
        </mc:Choice>
        <mc:Fallback>
          <p:pic>
            <p:nvPicPr>
              <p:cNvPr id="19" name="Ink 18">
                <a:extLst>
                  <a:ext uri="{FF2B5EF4-FFF2-40B4-BE49-F238E27FC236}">
                    <a16:creationId xmlns:a16="http://schemas.microsoft.com/office/drawing/2014/main" id="{BD346F9E-6FB6-4B6A-925C-561EED972C73}"/>
                  </a:ext>
                </a:extLst>
              </p:cNvPr>
              <p:cNvPicPr/>
              <p:nvPr/>
            </p:nvPicPr>
            <p:blipFill>
              <a:blip r:embed="rId4"/>
              <a:stretch>
                <a:fillRect/>
              </a:stretch>
            </p:blipFill>
            <p:spPr>
              <a:xfrm>
                <a:off x="-798392" y="2406682"/>
                <a:ext cx="10150" cy="23859"/>
              </a:xfrm>
              <a:prstGeom prst="rect">
                <a:avLst/>
              </a:prstGeom>
            </p:spPr>
          </p:pic>
        </mc:Fallback>
      </mc:AlternateContent>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s-ES" sz="3200"/>
              <a:t>10 Pasos Clave en la Transferencia </a:t>
            </a:r>
            <a:br>
              <a:rPr lang="es-ES" sz="3200"/>
            </a:br>
            <a:r>
              <a:rPr lang="es-ES" sz="3200"/>
              <a:t>de Una Explotación Agrícola o Ganadera</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EA9F24">
                      <a:lumMod val="50000"/>
                    </a:srgbClr>
                  </a:solidFill>
                  <a:uLnTx/>
                  <a:uFillTx/>
                  <a:latin typeface="Arial"/>
                  <a:ea typeface="+mn-ea"/>
                  <a:cs typeface="+mn-cs"/>
                </a:rPr>
                <a:t>Cree su equipo de apoyo</a:t>
              </a:r>
              <a:r>
                <a:rPr kumimoji="0" lang="es-ES" sz="1600" b="0" i="0" u="none" strike="noStrike" cap="none" normalizeH="0" baseline="0" noProof="0">
                  <a:ln>
                    <a:noFill/>
                  </a:ln>
                  <a:solidFill>
                    <a:srgbClr val="415B9B"/>
                  </a:solidFill>
                  <a:uLnTx/>
                  <a:uFillTx/>
                  <a:latin typeface="Arial"/>
                  <a:ea typeface="+mn-ea"/>
                  <a:cs typeface="+mn-cs"/>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Evalúe las finanzas.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6" y="5352318"/>
            <a:ext cx="2221991" cy="584775"/>
            <a:chOff x="6747793" y="5665000"/>
            <a:chExt cx="3950206"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778348" y="5665000"/>
              <a:ext cx="2919651" cy="103960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Esboce y adapte su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9"/>
            <a:ext cx="2149010" cy="584775"/>
            <a:chOff x="3102031" y="4712980"/>
            <a:chExt cx="3820461" cy="1039599"/>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Elija qué herramientas utilizar.</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5" y="1928642"/>
            <a:ext cx="2073928"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4" y="3022335"/>
              <a:ext cx="2571455" cy="1477323"/>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Describa sus valores, visión y objetivos.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2" y="4796430"/>
            <a:ext cx="1820031" cy="645870"/>
            <a:chOff x="9541214" y="1494002"/>
            <a:chExt cx="3235611"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81" y="1602616"/>
              <a:ext cx="2307044" cy="103960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Recabe los documentos.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824713"/>
            <a:ext cx="2140188" cy="830997"/>
            <a:chOff x="3024404" y="3692235"/>
            <a:chExt cx="3517499" cy="1477324"/>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692235"/>
              <a:ext cx="2542141" cy="147732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Identifique y refuerce las relaciones clave. </a:t>
              </a: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404" y="3712276"/>
              <a:ext cx="975358" cy="975357"/>
            </a:xfrm>
            <a:prstGeom prst="rect">
              <a:avLst/>
            </a:prstGeom>
          </p:spPr>
        </p:pic>
      </p:grpSp>
      <p:grpSp>
        <p:nvGrpSpPr>
          <p:cNvPr id="5" name="Group 4">
            <a:extLst>
              <a:ext uri="{FF2B5EF4-FFF2-40B4-BE49-F238E27FC236}">
                <a16:creationId xmlns:a16="http://schemas.microsoft.com/office/drawing/2014/main" id="{AA26EB07-B64C-F3D3-86ED-DE05A50C4E16}"/>
              </a:ext>
            </a:extLst>
          </p:cNvPr>
          <p:cNvGrpSpPr/>
          <p:nvPr/>
        </p:nvGrpSpPr>
        <p:grpSpPr>
          <a:xfrm>
            <a:off x="6309082" y="2024100"/>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Cuente su historia.</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1" y="3424503"/>
            <a:ext cx="1643108" cy="548640"/>
            <a:chOff x="8502434" y="2907567"/>
            <a:chExt cx="2921081"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358029" y="3196884"/>
              <a:ext cx="2065486" cy="60187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Negocie.</a:t>
              </a:r>
            </a:p>
          </p:txBody>
        </p:sp>
      </p:grpSp>
      <p:sp>
        <p:nvSpPr>
          <p:cNvPr id="4" name="Oval 3">
            <a:extLst>
              <a:ext uri="{FF2B5EF4-FFF2-40B4-BE49-F238E27FC236}">
                <a16:creationId xmlns:a16="http://schemas.microsoft.com/office/drawing/2014/main" id="{FF89BE87-8965-B784-5B8C-DA7E3137AD67}"/>
              </a:ext>
            </a:extLst>
          </p:cNvPr>
          <p:cNvSpPr/>
          <p:nvPr/>
        </p:nvSpPr>
        <p:spPr>
          <a:xfrm>
            <a:off x="5934948" y="3179968"/>
            <a:ext cx="2290503"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CC"/>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6C556C3D-CBF9-A4A8-9C89-6FD48CCBD822}"/>
              </a:ext>
            </a:extLst>
          </p:cNvPr>
          <p:cNvGrpSpPr/>
          <p:nvPr/>
        </p:nvGrpSpPr>
        <p:grpSpPr>
          <a:xfrm>
            <a:off x="830863" y="3462234"/>
            <a:ext cx="1904162" cy="622993"/>
            <a:chOff x="697693" y="3322445"/>
            <a:chExt cx="1904162" cy="622993"/>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347397"/>
              <a:ext cx="136677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Identifique sus necesidades.  </a:t>
              </a:r>
            </a:p>
          </p:txBody>
        </p:sp>
      </p:grpSp>
    </p:spTree>
    <p:extLst>
      <p:ext uri="{BB962C8B-B14F-4D97-AF65-F5344CB8AC3E}">
        <p14:creationId xmlns:p14="http://schemas.microsoft.com/office/powerpoint/2010/main" val="1087823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FAF697-A69E-485F-AA83-0A8838152837}"/>
              </a:ext>
            </a:extLst>
          </p:cNvPr>
          <p:cNvSpPr txBox="1"/>
          <p:nvPr/>
        </p:nvSpPr>
        <p:spPr>
          <a:xfrm>
            <a:off x="4478694" y="5246584"/>
            <a:ext cx="4793202" cy="1200329"/>
          </a:xfrm>
          <a:prstGeom prst="rect">
            <a:avLst/>
          </a:prstGeom>
          <a:noFill/>
        </p:spPr>
        <p:txBody>
          <a:bodyPr wrap="square">
            <a:spAutoFit/>
          </a:bodyPr>
          <a:lstStyle/>
          <a:p>
            <a:pPr defTabSz="685800">
              <a:defRPr/>
            </a:pPr>
            <a:r>
              <a:rPr lang="es-ES" sz="7200" b="1">
                <a:solidFill>
                  <a:srgbClr val="004B24"/>
                </a:solidFill>
                <a:latin typeface="Arial"/>
              </a:rPr>
              <a:t>Gracias</a:t>
            </a:r>
          </a:p>
        </p:txBody>
      </p:sp>
      <p:sp>
        <p:nvSpPr>
          <p:cNvPr id="2" name="TextBox 1">
            <a:extLst>
              <a:ext uri="{FF2B5EF4-FFF2-40B4-BE49-F238E27FC236}">
                <a16:creationId xmlns:a16="http://schemas.microsoft.com/office/drawing/2014/main" id="{A8122A2A-8224-3214-E688-1AA600F7787D}"/>
              </a:ext>
            </a:extLst>
          </p:cNvPr>
          <p:cNvSpPr txBox="1"/>
          <p:nvPr/>
        </p:nvSpPr>
        <p:spPr>
          <a:xfrm>
            <a:off x="650591" y="1261591"/>
            <a:ext cx="8220454" cy="3785652"/>
          </a:xfrm>
          <a:prstGeom prst="rect">
            <a:avLst/>
          </a:prstGeom>
          <a:noFill/>
          <a:ln>
            <a:solidFill>
              <a:srgbClr val="C00000"/>
            </a:solidFill>
          </a:ln>
        </p:spPr>
        <p:txBody>
          <a:bodyPr wrap="square" rtlCol="0">
            <a:spAutoFit/>
          </a:bodyPr>
          <a:lstStyle/>
          <a:p>
            <a:pPr marL="0" marR="0" lvl="0" indent="0" algn="l" defTabSz="514350" rtl="0" eaLnBrk="1" fontAlgn="auto" latinLnBrk="0" hangingPunct="1">
              <a:lnSpc>
                <a:spcPct val="150000"/>
              </a:lnSpc>
              <a:spcBef>
                <a:spcPts val="0"/>
              </a:spcBef>
              <a:spcAft>
                <a:spcPts val="0"/>
              </a:spcAft>
              <a:buClrTx/>
              <a:buSzTx/>
              <a:buFontTx/>
              <a:buNone/>
              <a:tabLst/>
              <a:defRPr/>
            </a:pPr>
            <a:r>
              <a:rPr kumimoji="0" lang="es-ES" sz="2400" b="0" i="0" u="none" strike="noStrike" cap="none" normalizeH="0" baseline="0" noProof="0">
                <a:ln>
                  <a:noFill/>
                </a:ln>
                <a:solidFill>
                  <a:srgbClr val="C00000"/>
                </a:solidFill>
                <a:uLnTx/>
                <a:uFillTx/>
                <a:latin typeface="Arial"/>
                <a:ea typeface="+mn-ea"/>
                <a:cs typeface="+mn-cs"/>
              </a:rPr>
              <a:t>**CAPACITADORES: Diseñen esta diapositiva con información, por ejemplo: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cap="none" normalizeH="0" baseline="0" noProof="0">
                <a:ln>
                  <a:noFill/>
                </a:ln>
                <a:solidFill>
                  <a:srgbClr val="C00000"/>
                </a:solidFill>
                <a:uLnTx/>
                <a:uFillTx/>
                <a:latin typeface="Arial"/>
                <a:ea typeface="+mn-ea"/>
                <a:cs typeface="+mn-cs"/>
              </a:rPr>
              <a:t>Nombres y fotos de los ponentes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cap="none" normalizeH="0" baseline="0" noProof="0">
                <a:ln>
                  <a:noFill/>
                </a:ln>
                <a:solidFill>
                  <a:srgbClr val="C00000"/>
                </a:solidFill>
                <a:uLnTx/>
                <a:uFillTx/>
                <a:latin typeface="Arial"/>
                <a:ea typeface="+mn-ea"/>
                <a:cs typeface="+mn-cs"/>
              </a:rPr>
              <a:t>Su logotipo y los logotipos de los copatrocinadores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cap="none" normalizeH="0" baseline="0" noProof="0">
                <a:ln>
                  <a:noFill/>
                </a:ln>
                <a:solidFill>
                  <a:srgbClr val="C00000"/>
                </a:solidFill>
                <a:uLnTx/>
                <a:uFillTx/>
                <a:latin typeface="Arial"/>
                <a:ea typeface="+mn-ea"/>
                <a:cs typeface="+mn-cs"/>
              </a:rPr>
              <a:t>Reflexiones finales</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cap="none" normalizeH="0" baseline="0" noProof="0">
                <a:ln>
                  <a:noFill/>
                </a:ln>
                <a:solidFill>
                  <a:srgbClr val="C00000"/>
                </a:solidFill>
                <a:uLnTx/>
                <a:uFillTx/>
                <a:latin typeface="Arial"/>
                <a:ea typeface="+mn-ea"/>
                <a:cs typeface="+mn-cs"/>
              </a:rPr>
              <a:t>Recursos </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1758762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3">
            <p14:nvContentPartPr>
              <p14:cNvPr id="19" name="Ink 18">
                <a:extLst>
                  <a:ext uri="{FF2B5EF4-FFF2-40B4-BE49-F238E27FC236}">
                    <a16:creationId xmlns:a16="http://schemas.microsoft.com/office/drawing/2014/main" id="{BD346F9E-6FB6-4B6A-925C-561EED972C73}"/>
                  </a:ext>
                </a:extLst>
              </p14:cNvPr>
              <p14:cNvContentPartPr/>
              <p14:nvPr/>
            </p14:nvContentPartPr>
            <p14:xfrm>
              <a:off x="-793317" y="2415859"/>
              <a:ext cx="203" cy="5873"/>
            </p14:xfrm>
          </p:contentPart>
        </mc:Choice>
        <mc:Fallback>
          <p:pic>
            <p:nvPicPr>
              <p:cNvPr id="19" name="Ink 18">
                <a:extLst>
                  <a:ext uri="{FF2B5EF4-FFF2-40B4-BE49-F238E27FC236}">
                    <a16:creationId xmlns:a16="http://schemas.microsoft.com/office/drawing/2014/main" id="{BD346F9E-6FB6-4B6A-925C-561EED972C73}"/>
                  </a:ext>
                </a:extLst>
              </p:cNvPr>
              <p:cNvPicPr/>
              <p:nvPr/>
            </p:nvPicPr>
            <p:blipFill>
              <a:blip r:embed="rId4"/>
              <a:stretch>
                <a:fillRect/>
              </a:stretch>
            </p:blipFill>
            <p:spPr>
              <a:xfrm>
                <a:off x="-798392" y="2406682"/>
                <a:ext cx="10150" cy="23859"/>
              </a:xfrm>
              <a:prstGeom prst="rect">
                <a:avLst/>
              </a:prstGeom>
            </p:spPr>
          </p:pic>
        </mc:Fallback>
      </mc:AlternateContent>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s-ES" sz="3200"/>
              <a:t>10 Pasos Clave en la Transferencia </a:t>
            </a:r>
            <a:br>
              <a:rPr lang="es-ES" sz="3200"/>
            </a:br>
            <a:r>
              <a:rPr lang="es-ES" sz="3200"/>
              <a:t>de Una Explotación Agrícola o Ganadera</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EA9F24">
                      <a:lumMod val="50000"/>
                    </a:srgbClr>
                  </a:solidFill>
                  <a:uLnTx/>
                  <a:uFillTx/>
                  <a:latin typeface="Arial"/>
                  <a:ea typeface="+mn-ea"/>
                  <a:cs typeface="+mn-cs"/>
                </a:rPr>
                <a:t>Cree su equipo de apoyo</a:t>
              </a:r>
              <a:r>
                <a:rPr kumimoji="0" lang="es-ES" sz="1600" b="0" i="0" u="none" strike="noStrike" cap="none" normalizeH="0" baseline="0" noProof="0">
                  <a:ln>
                    <a:noFill/>
                  </a:ln>
                  <a:solidFill>
                    <a:srgbClr val="415B9B"/>
                  </a:solidFill>
                  <a:uLnTx/>
                  <a:uFillTx/>
                  <a:latin typeface="Arial"/>
                  <a:ea typeface="+mn-ea"/>
                  <a:cs typeface="+mn-cs"/>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Evalúe las finanzas.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6" y="5352318"/>
            <a:ext cx="2221991" cy="584775"/>
            <a:chOff x="6747793" y="5665000"/>
            <a:chExt cx="3950206"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778348" y="5665000"/>
              <a:ext cx="2919651" cy="103960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Esboce y adapte su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9"/>
            <a:ext cx="2149010" cy="584775"/>
            <a:chOff x="3102031" y="4712980"/>
            <a:chExt cx="3820461" cy="1039599"/>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Elija qué herramientas utilizar.</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5" y="1928642"/>
            <a:ext cx="2073928"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4" y="3022335"/>
              <a:ext cx="2571455" cy="1477323"/>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Describa sus valores, visión y objetivos.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2" y="4796430"/>
            <a:ext cx="1820031" cy="645870"/>
            <a:chOff x="9541214" y="1494002"/>
            <a:chExt cx="3235611"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81" y="1602616"/>
              <a:ext cx="2307044" cy="103960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Recabe los documentos.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824713"/>
            <a:ext cx="2140188" cy="830997"/>
            <a:chOff x="3024404" y="3692235"/>
            <a:chExt cx="3517499" cy="1477324"/>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692235"/>
              <a:ext cx="2542141" cy="147732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Identifique y refuerce las relaciones clave. </a:t>
              </a: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404" y="3712276"/>
              <a:ext cx="975358" cy="975357"/>
            </a:xfrm>
            <a:prstGeom prst="rect">
              <a:avLst/>
            </a:prstGeom>
          </p:spPr>
        </p:pic>
      </p:grpSp>
      <p:grpSp>
        <p:nvGrpSpPr>
          <p:cNvPr id="5" name="Group 4">
            <a:extLst>
              <a:ext uri="{FF2B5EF4-FFF2-40B4-BE49-F238E27FC236}">
                <a16:creationId xmlns:a16="http://schemas.microsoft.com/office/drawing/2014/main" id="{AA26EB07-B64C-F3D3-86ED-DE05A50C4E16}"/>
              </a:ext>
            </a:extLst>
          </p:cNvPr>
          <p:cNvGrpSpPr/>
          <p:nvPr/>
        </p:nvGrpSpPr>
        <p:grpSpPr>
          <a:xfrm>
            <a:off x="6309082" y="2024100"/>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Cuente su historia.</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1" y="3424503"/>
            <a:ext cx="1643108" cy="548640"/>
            <a:chOff x="8502434" y="2907567"/>
            <a:chExt cx="2921081"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358029" y="3196884"/>
              <a:ext cx="2065486" cy="60187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Negocie.</a:t>
              </a:r>
            </a:p>
          </p:txBody>
        </p:sp>
      </p:grpSp>
      <p:sp>
        <p:nvSpPr>
          <p:cNvPr id="4" name="Oval 3">
            <a:extLst>
              <a:ext uri="{FF2B5EF4-FFF2-40B4-BE49-F238E27FC236}">
                <a16:creationId xmlns:a16="http://schemas.microsoft.com/office/drawing/2014/main" id="{FF89BE87-8965-B784-5B8C-DA7E3137AD67}"/>
              </a:ext>
            </a:extLst>
          </p:cNvPr>
          <p:cNvSpPr/>
          <p:nvPr/>
        </p:nvSpPr>
        <p:spPr>
          <a:xfrm>
            <a:off x="5934948" y="3179968"/>
            <a:ext cx="2290503"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CC"/>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6C556C3D-CBF9-A4A8-9C89-6FD48CCBD822}"/>
              </a:ext>
            </a:extLst>
          </p:cNvPr>
          <p:cNvGrpSpPr/>
          <p:nvPr/>
        </p:nvGrpSpPr>
        <p:grpSpPr>
          <a:xfrm>
            <a:off x="830863" y="3462234"/>
            <a:ext cx="1904162" cy="622993"/>
            <a:chOff x="697693" y="3322445"/>
            <a:chExt cx="1904162" cy="622993"/>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347397"/>
              <a:ext cx="136677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Identifique sus necesidades.  </a:t>
              </a:r>
            </a:p>
          </p:txBody>
        </p:sp>
      </p:grpSp>
    </p:spTree>
    <p:extLst>
      <p:ext uri="{BB962C8B-B14F-4D97-AF65-F5344CB8AC3E}">
        <p14:creationId xmlns:p14="http://schemas.microsoft.com/office/powerpoint/2010/main" val="444607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D80CA-E79D-D6A8-978E-8631D09743EC}"/>
              </a:ext>
            </a:extLst>
          </p:cNvPr>
          <p:cNvSpPr>
            <a:spLocks noGrp="1"/>
          </p:cNvSpPr>
          <p:nvPr>
            <p:ph type="title"/>
          </p:nvPr>
        </p:nvSpPr>
        <p:spPr>
          <a:xfrm>
            <a:off x="457200" y="329723"/>
            <a:ext cx="8396514" cy="939341"/>
          </a:xfrm>
        </p:spPr>
        <p:txBody>
          <a:bodyPr/>
          <a:lstStyle/>
          <a:p>
            <a:r>
              <a:rPr lang="es-ES"/>
              <a:t>¿En qué punto del proceso se encuentra? </a:t>
            </a:r>
          </a:p>
        </p:txBody>
      </p:sp>
      <p:sp>
        <p:nvSpPr>
          <p:cNvPr id="3" name="Content Placeholder 2">
            <a:extLst>
              <a:ext uri="{FF2B5EF4-FFF2-40B4-BE49-F238E27FC236}">
                <a16:creationId xmlns:a16="http://schemas.microsoft.com/office/drawing/2014/main" id="{55DB81C0-1E20-8304-FB6C-6C0D34620C13}"/>
              </a:ext>
            </a:extLst>
          </p:cNvPr>
          <p:cNvSpPr>
            <a:spLocks noGrp="1"/>
          </p:cNvSpPr>
          <p:nvPr>
            <p:ph idx="1"/>
          </p:nvPr>
        </p:nvSpPr>
        <p:spPr>
          <a:xfrm>
            <a:off x="457200" y="1571625"/>
            <a:ext cx="7858125" cy="4254819"/>
          </a:xfrm>
        </p:spPr>
        <p:txBody>
          <a:bodyPr>
            <a:normAutofit/>
          </a:bodyPr>
          <a:lstStyle/>
          <a:p>
            <a:pPr marL="514350" indent="-514350">
              <a:buFont typeface="+mj-lt"/>
              <a:buAutoNum type="arabicPeriod"/>
            </a:pPr>
            <a:r>
              <a:rPr lang="es-ES" sz="2800">
                <a:ea typeface="+mn-lt"/>
                <a:cs typeface="+mn-lt"/>
              </a:rPr>
              <a:t>Considere la situación de la transferencia de su explotación agrícola o ganadera:</a:t>
            </a:r>
          </a:p>
          <a:p>
            <a:pPr marL="814387" lvl="1" indent="-514350">
              <a:buFont typeface="Wingdings" panose="05000000000000000000" pitchFamily="2" charset="2"/>
              <a:buChar char="Ø"/>
            </a:pPr>
            <a:r>
              <a:rPr lang="es-ES" sz="2800">
                <a:ea typeface="+mn-lt"/>
                <a:cs typeface="+mn-lt"/>
              </a:rPr>
              <a:t>¿Ya inició o prevé iniciar una negociación?</a:t>
            </a:r>
          </a:p>
          <a:p>
            <a:pPr marL="814387" lvl="1" indent="-514350">
              <a:buFont typeface="Wingdings" panose="05000000000000000000" pitchFamily="2" charset="2"/>
              <a:buChar char="Ø"/>
            </a:pPr>
            <a:r>
              <a:rPr lang="es-ES" sz="2800">
                <a:ea typeface="+mn-lt"/>
                <a:cs typeface="+mn-lt"/>
              </a:rPr>
              <a:t>¿Con qué finalidad negocia?</a:t>
            </a:r>
          </a:p>
          <a:p>
            <a:pPr marL="814387" lvl="1" indent="-514350">
              <a:buFont typeface="Wingdings" panose="05000000000000000000" pitchFamily="2" charset="2"/>
              <a:buChar char="Ø"/>
            </a:pPr>
            <a:r>
              <a:rPr lang="es-ES" sz="2800">
                <a:ea typeface="+mn-lt"/>
                <a:cs typeface="+mn-lt"/>
              </a:rPr>
              <a:t>¿Con quién está negociando?</a:t>
            </a:r>
          </a:p>
          <a:p>
            <a:pPr marL="814388" lvl="1" indent="-514350">
              <a:buFont typeface="Wingdings" panose="05000000000000000000" pitchFamily="2" charset="2"/>
              <a:buChar char="Ø"/>
            </a:pPr>
            <a:endParaRPr lang="en-US" sz="2800" dirty="0">
              <a:ea typeface="+mn-lt"/>
              <a:cs typeface="+mn-lt"/>
            </a:endParaRPr>
          </a:p>
          <a:p>
            <a:pPr marL="514350" indent="-514350">
              <a:buFont typeface="+mj-lt"/>
              <a:buAutoNum type="arabicPeriod"/>
            </a:pPr>
            <a:r>
              <a:rPr lang="es-ES" sz="2800">
                <a:ea typeface="+mn-lt"/>
                <a:cs typeface="+mn-lt"/>
              </a:rPr>
              <a:t>Comparta sus respuestas con el grupo.</a:t>
            </a:r>
          </a:p>
          <a:p>
            <a:pPr marL="0" indent="0">
              <a:buNone/>
            </a:pPr>
            <a:endParaRPr lang="en-US" sz="2800" dirty="0"/>
          </a:p>
        </p:txBody>
      </p:sp>
    </p:spTree>
    <p:extLst>
      <p:ext uri="{BB962C8B-B14F-4D97-AF65-F5344CB8AC3E}">
        <p14:creationId xmlns:p14="http://schemas.microsoft.com/office/powerpoint/2010/main" val="1523451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11AF6B0-55BB-532C-F955-CD775408174A}"/>
              </a:ext>
            </a:extLst>
          </p:cNvP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t="30468" b="5119"/>
          <a:stretch/>
        </p:blipFill>
        <p:spPr>
          <a:xfrm>
            <a:off x="11937" y="2967016"/>
            <a:ext cx="9144000" cy="3933005"/>
          </a:xfrm>
        </p:spPr>
      </p:pic>
      <p:sp>
        <p:nvSpPr>
          <p:cNvPr id="3" name="Text Placeholder 2">
            <a:extLst>
              <a:ext uri="{FF2B5EF4-FFF2-40B4-BE49-F238E27FC236}">
                <a16:creationId xmlns:a16="http://schemas.microsoft.com/office/drawing/2014/main" id="{0ECA16CE-FFAC-48E5-B0B3-BA894EECA8EF}"/>
              </a:ext>
            </a:extLst>
          </p:cNvPr>
          <p:cNvSpPr>
            <a:spLocks noGrp="1"/>
          </p:cNvSpPr>
          <p:nvPr>
            <p:ph type="body" sz="quarter" idx="11"/>
          </p:nvPr>
        </p:nvSpPr>
        <p:spPr/>
        <p:txBody>
          <a:bodyPr/>
          <a:lstStyle/>
          <a:p>
            <a:r>
              <a:rPr lang="es-ES" sz="3000">
                <a:solidFill>
                  <a:schemeClr val="bg2"/>
                </a:solidFill>
              </a:rPr>
              <a:t>Parte 1: Prepárese para negociar con éxito</a:t>
            </a:r>
          </a:p>
        </p:txBody>
      </p:sp>
      <p:sp>
        <p:nvSpPr>
          <p:cNvPr id="6" name="Text Placeholder 5">
            <a:extLst>
              <a:ext uri="{FF2B5EF4-FFF2-40B4-BE49-F238E27FC236}">
                <a16:creationId xmlns:a16="http://schemas.microsoft.com/office/drawing/2014/main" id="{F6821175-55C9-FF9D-2048-01B9D7369CFF}"/>
              </a:ext>
            </a:extLst>
          </p:cNvPr>
          <p:cNvSpPr>
            <a:spLocks noGrp="1"/>
          </p:cNvSpPr>
          <p:nvPr>
            <p:ph type="body" sz="quarter" idx="12"/>
          </p:nvPr>
        </p:nvSpPr>
        <p:spPr/>
        <p:txBody>
          <a:bodyPr/>
          <a:lstStyle/>
          <a:p>
            <a:pPr algn="l"/>
            <a:r>
              <a:rPr lang="es-ES">
                <a:solidFill>
                  <a:schemeClr val="accent6">
                    <a:lumMod val="10000"/>
                  </a:schemeClr>
                </a:solidFill>
              </a:rPr>
              <a:t>-</a:t>
            </a:r>
          </a:p>
        </p:txBody>
      </p:sp>
    </p:spTree>
    <p:extLst>
      <p:ext uri="{BB962C8B-B14F-4D97-AF65-F5344CB8AC3E}">
        <p14:creationId xmlns:p14="http://schemas.microsoft.com/office/powerpoint/2010/main" val="2122035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C788-4391-4A50-9ECD-162D086D1B03}"/>
              </a:ext>
            </a:extLst>
          </p:cNvPr>
          <p:cNvSpPr>
            <a:spLocks noGrp="1"/>
          </p:cNvSpPr>
          <p:nvPr>
            <p:ph type="title"/>
          </p:nvPr>
        </p:nvSpPr>
        <p:spPr>
          <a:xfrm>
            <a:off x="457200" y="494922"/>
            <a:ext cx="8229600" cy="939341"/>
          </a:xfrm>
        </p:spPr>
        <p:txBody>
          <a:bodyPr vert="horz" lIns="0" tIns="0" rIns="0" bIns="0" rtlCol="0" anchor="ctr" anchorCtr="0">
            <a:normAutofit/>
          </a:bodyPr>
          <a:lstStyle/>
          <a:p>
            <a:r>
              <a:rPr lang="es-ES" b="1"/>
              <a:t>Negociación</a:t>
            </a:r>
          </a:p>
        </p:txBody>
      </p:sp>
      <p:sp>
        <p:nvSpPr>
          <p:cNvPr id="8" name="TextBox 7">
            <a:extLst>
              <a:ext uri="{FF2B5EF4-FFF2-40B4-BE49-F238E27FC236}">
                <a16:creationId xmlns:a16="http://schemas.microsoft.com/office/drawing/2014/main" id="{955511B7-318C-4701-A148-42E89A20C56E}"/>
              </a:ext>
            </a:extLst>
          </p:cNvPr>
          <p:cNvSpPr txBox="1"/>
          <p:nvPr/>
        </p:nvSpPr>
        <p:spPr>
          <a:xfrm>
            <a:off x="830601" y="1981872"/>
            <a:ext cx="3563599" cy="2894255"/>
          </a:xfrm>
          <a:prstGeom prst="rect">
            <a:avLst/>
          </a:prstGeom>
        </p:spPr>
        <p:txBody>
          <a:bodyPr vert="horz" lIns="68580" tIns="34290" rIns="68580" bIns="34290" rtlCol="0">
            <a:noAutofit/>
          </a:bodyPr>
          <a:lstStyle/>
          <a:p>
            <a:pPr defTabSz="342900">
              <a:spcBef>
                <a:spcPct val="20000"/>
              </a:spcBef>
              <a:buClr>
                <a:schemeClr val="tx1"/>
              </a:buClr>
              <a:buSzPct val="88000"/>
              <a:defRPr/>
            </a:pPr>
            <a:r>
              <a:rPr lang="es-ES" sz="3200"/>
              <a:t>Una discusión estratégica para llegar a un acuerdo.</a:t>
            </a:r>
          </a:p>
        </p:txBody>
      </p:sp>
      <p:grpSp>
        <p:nvGrpSpPr>
          <p:cNvPr id="5" name="Group 4">
            <a:extLst>
              <a:ext uri="{FF2B5EF4-FFF2-40B4-BE49-F238E27FC236}">
                <a16:creationId xmlns:a16="http://schemas.microsoft.com/office/drawing/2014/main" id="{37DD3EB8-2856-A2DD-7C2B-EC7F4D32AFCD}"/>
              </a:ext>
            </a:extLst>
          </p:cNvPr>
          <p:cNvGrpSpPr/>
          <p:nvPr/>
        </p:nvGrpSpPr>
        <p:grpSpPr>
          <a:xfrm>
            <a:off x="4572000" y="2039382"/>
            <a:ext cx="4114801" cy="3441381"/>
            <a:chOff x="457200" y="2114911"/>
            <a:chExt cx="4114801" cy="3441381"/>
          </a:xfrm>
        </p:grpSpPr>
        <p:pic>
          <p:nvPicPr>
            <p:cNvPr id="9" name="Picture 8" descr="A person shaking another person's hand&#10;&#10;Description automatically generated with medium confidence">
              <a:extLst>
                <a:ext uri="{FF2B5EF4-FFF2-40B4-BE49-F238E27FC236}">
                  <a16:creationId xmlns:a16="http://schemas.microsoft.com/office/drawing/2014/main" id="{D7E9A030-F453-7BC2-408D-8829C7F2309B}"/>
                </a:ext>
              </a:extLst>
            </p:cNvPr>
            <p:cNvPicPr>
              <a:picLocks noChangeAspect="1"/>
            </p:cNvPicPr>
            <p:nvPr/>
          </p:nvPicPr>
          <p:blipFill rotWithShape="1">
            <a:blip r:embed="rId3">
              <a:extLst>
                <a:ext uri="{28A0092B-C50C-407E-A947-70E740481C1C}">
                  <a14:useLocalDpi xmlns:a14="http://schemas.microsoft.com/office/drawing/2010/main" val="0"/>
                </a:ext>
              </a:extLst>
            </a:blip>
            <a:srcRect t="6823" r="-2" b="39072"/>
            <a:stretch/>
          </p:blipFill>
          <p:spPr>
            <a:xfrm>
              <a:off x="457200" y="2114911"/>
              <a:ext cx="3937000" cy="3191114"/>
            </a:xfrm>
            <a:prstGeom prst="rect">
              <a:avLst/>
            </a:prstGeom>
            <a:noFill/>
          </p:spPr>
        </p:pic>
        <p:sp>
          <p:nvSpPr>
            <p:cNvPr id="4" name="TextBox 3">
              <a:extLst>
                <a:ext uri="{FF2B5EF4-FFF2-40B4-BE49-F238E27FC236}">
                  <a16:creationId xmlns:a16="http://schemas.microsoft.com/office/drawing/2014/main" id="{55BA2C17-7D45-6F10-7E02-9D313B808517}"/>
                </a:ext>
              </a:extLst>
            </p:cNvPr>
            <p:cNvSpPr txBox="1"/>
            <p:nvPr/>
          </p:nvSpPr>
          <p:spPr>
            <a:xfrm>
              <a:off x="1661887" y="5248515"/>
              <a:ext cx="2910114" cy="307777"/>
            </a:xfrm>
            <a:prstGeom prst="rect">
              <a:avLst/>
            </a:prstGeom>
            <a:noFill/>
          </p:spPr>
          <p:txBody>
            <a:bodyPr wrap="square" rtlCol="0">
              <a:spAutoFit/>
            </a:bodyPr>
            <a:lstStyle/>
            <a:p>
              <a:r>
                <a:rPr lang="es-ES" sz="1400">
                  <a:solidFill>
                    <a:schemeClr val="tx2"/>
                  </a:solidFill>
                </a:rPr>
                <a:t>Crédito de la foto: </a:t>
              </a:r>
              <a:r>
                <a:rPr lang="es-ES" sz="1400">
                  <a:solidFill>
                    <a:schemeClr val="tx2"/>
                  </a:solidFill>
                  <a:latin typeface="Segoe UI" panose="020B0502040204020203" pitchFamily="34" charset="0"/>
                </a:rPr>
                <a:t>Rebecca Drobis </a:t>
              </a:r>
            </a:p>
          </p:txBody>
        </p:sp>
      </p:grpSp>
    </p:spTree>
    <p:extLst>
      <p:ext uri="{BB962C8B-B14F-4D97-AF65-F5344CB8AC3E}">
        <p14:creationId xmlns:p14="http://schemas.microsoft.com/office/powerpoint/2010/main" val="2138118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29C284-591A-9B54-612E-2334133EEDAE}"/>
              </a:ext>
            </a:extLst>
          </p:cNvPr>
          <p:cNvSpPr>
            <a:spLocks noGrp="1"/>
          </p:cNvSpPr>
          <p:nvPr>
            <p:ph idx="1"/>
          </p:nvPr>
        </p:nvSpPr>
        <p:spPr>
          <a:xfrm>
            <a:off x="1173892" y="2313716"/>
            <a:ext cx="6895070" cy="3809694"/>
          </a:xfrm>
        </p:spPr>
        <p:txBody>
          <a:bodyPr>
            <a:normAutofit/>
          </a:bodyPr>
          <a:lstStyle/>
          <a:p>
            <a:pPr marL="614362" indent="-457200" defTabSz="666750">
              <a:lnSpc>
                <a:spcPct val="90000"/>
              </a:lnSpc>
              <a:spcBef>
                <a:spcPct val="0"/>
              </a:spcBef>
              <a:spcAft>
                <a:spcPct val="35000"/>
              </a:spcAft>
              <a:buFont typeface="Arial" panose="020B0604020202020204" pitchFamily="34" charset="0"/>
              <a:buChar char="•"/>
            </a:pPr>
            <a:r>
              <a:rPr lang="es-ES" sz="3100">
                <a:solidFill>
                  <a:srgbClr val="002659"/>
                </a:solidFill>
              </a:rPr>
              <a:t>Deseo frente a Necesidad</a:t>
            </a:r>
          </a:p>
          <a:p>
            <a:pPr marL="157162" indent="0" defTabSz="666750">
              <a:lnSpc>
                <a:spcPct val="90000"/>
              </a:lnSpc>
              <a:spcBef>
                <a:spcPct val="0"/>
              </a:spcBef>
              <a:spcAft>
                <a:spcPct val="35000"/>
              </a:spcAft>
            </a:pPr>
            <a:endParaRPr lang="en-US" sz="3100" dirty="0">
              <a:solidFill>
                <a:srgbClr val="002659"/>
              </a:solidFill>
            </a:endParaRPr>
          </a:p>
          <a:p>
            <a:pPr marL="614362" indent="-457200" defTabSz="666750">
              <a:lnSpc>
                <a:spcPct val="90000"/>
              </a:lnSpc>
              <a:spcBef>
                <a:spcPct val="0"/>
              </a:spcBef>
              <a:spcAft>
                <a:spcPct val="35000"/>
              </a:spcAft>
              <a:buFont typeface="Arial" panose="020B0604020202020204" pitchFamily="34" charset="0"/>
              <a:buChar char="•"/>
            </a:pPr>
            <a:r>
              <a:rPr lang="es-ES" sz="3100">
                <a:solidFill>
                  <a:srgbClr val="002659"/>
                </a:solidFill>
              </a:rPr>
              <a:t>Activos:</a:t>
            </a:r>
          </a:p>
          <a:p>
            <a:pPr marL="914400" lvl="1" indent="-457200" defTabSz="666750">
              <a:lnSpc>
                <a:spcPct val="90000"/>
              </a:lnSpc>
              <a:spcBef>
                <a:spcPct val="0"/>
              </a:spcBef>
              <a:spcAft>
                <a:spcPct val="35000"/>
              </a:spcAft>
              <a:buFont typeface="Arial" panose="020B0604020202020204" pitchFamily="34" charset="0"/>
              <a:buChar char="•"/>
            </a:pPr>
            <a:r>
              <a:rPr lang="es-ES" sz="2800">
                <a:solidFill>
                  <a:srgbClr val="002659"/>
                </a:solidFill>
              </a:rPr>
              <a:t>Tierras y activos tangibles</a:t>
            </a:r>
          </a:p>
          <a:p>
            <a:pPr marL="914400" lvl="1" indent="-457200" defTabSz="666750">
              <a:lnSpc>
                <a:spcPct val="90000"/>
              </a:lnSpc>
              <a:spcBef>
                <a:spcPct val="0"/>
              </a:spcBef>
              <a:spcAft>
                <a:spcPct val="35000"/>
              </a:spcAft>
              <a:buFont typeface="Arial" panose="020B0604020202020204" pitchFamily="34" charset="0"/>
              <a:buChar char="•"/>
            </a:pPr>
            <a:r>
              <a:rPr lang="es-ES" sz="2800">
                <a:solidFill>
                  <a:srgbClr val="002659"/>
                </a:solidFill>
              </a:rPr>
              <a:t>Activos comerciales y de explotación</a:t>
            </a:r>
          </a:p>
        </p:txBody>
      </p:sp>
      <p:sp>
        <p:nvSpPr>
          <p:cNvPr id="4" name="TextBox 3">
            <a:extLst>
              <a:ext uri="{FF2B5EF4-FFF2-40B4-BE49-F238E27FC236}">
                <a16:creationId xmlns:a16="http://schemas.microsoft.com/office/drawing/2014/main" id="{2D49343E-6099-7F14-E2E2-EE489E5B3FAF}"/>
              </a:ext>
            </a:extLst>
          </p:cNvPr>
          <p:cNvSpPr txBox="1">
            <a:spLocks noChangeAspect="1"/>
          </p:cNvSpPr>
          <p:nvPr/>
        </p:nvSpPr>
        <p:spPr>
          <a:xfrm>
            <a:off x="457200" y="734590"/>
            <a:ext cx="8079461" cy="715089"/>
          </a:xfrm>
          <a:prstGeom prst="wedgeRoundRectCallout">
            <a:avLst>
              <a:gd name="adj1" fmla="val -21060"/>
              <a:gd name="adj2" fmla="val 119110"/>
              <a:gd name="adj3" fmla="val 16667"/>
            </a:avLst>
          </a:prstGeom>
          <a:solidFill>
            <a:schemeClr val="accent5"/>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defRPr/>
            </a:pPr>
            <a:r>
              <a:rPr lang="es-ES" sz="3600" b="1">
                <a:solidFill>
                  <a:srgbClr val="002659"/>
                </a:solidFill>
                <a:latin typeface="Arial"/>
              </a:rPr>
              <a:t>¿QUÉ </a:t>
            </a:r>
            <a:r>
              <a:rPr lang="es-ES" sz="3600">
                <a:solidFill>
                  <a:srgbClr val="002659"/>
                </a:solidFill>
                <a:latin typeface="Arial"/>
              </a:rPr>
              <a:t>está usted negociando?</a:t>
            </a:r>
          </a:p>
        </p:txBody>
      </p:sp>
    </p:spTree>
    <p:extLst>
      <p:ext uri="{BB962C8B-B14F-4D97-AF65-F5344CB8AC3E}">
        <p14:creationId xmlns:p14="http://schemas.microsoft.com/office/powerpoint/2010/main" val="3729975545"/>
      </p:ext>
    </p:extLst>
  </p:cSld>
  <p:clrMapOvr>
    <a:masterClrMapping/>
  </p:clrMapOvr>
</p:sld>
</file>

<file path=ppt/theme/theme1.xml><?xml version="1.0" encoding="utf-8"?>
<a:theme xmlns:a="http://schemas.openxmlformats.org/drawingml/2006/main" name="Master Template">
  <a:themeElements>
    <a:clrScheme name="Custom 3">
      <a:dk1>
        <a:srgbClr val="548A3A"/>
      </a:dk1>
      <a:lt1>
        <a:srgbClr val="F5EACC"/>
      </a:lt1>
      <a:dk2>
        <a:srgbClr val="3C3D3C"/>
      </a:dk2>
      <a:lt2>
        <a:srgbClr val="FFFFFF"/>
      </a:lt2>
      <a:accent1>
        <a:srgbClr val="548A3A"/>
      </a:accent1>
      <a:accent2>
        <a:srgbClr val="415B9B"/>
      </a:accent2>
      <a:accent3>
        <a:srgbClr val="EA9F24"/>
      </a:accent3>
      <a:accent4>
        <a:srgbClr val="D04F1D"/>
      </a:accent4>
      <a:accent5>
        <a:srgbClr val="F5EACC"/>
      </a:accent5>
      <a:accent6>
        <a:srgbClr val="DEDFE0"/>
      </a:accent6>
      <a:hlink>
        <a:srgbClr val="85B44E"/>
      </a:hlink>
      <a:folHlink>
        <a:srgbClr val="4F84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ransitining Master Template">
  <a:themeElements>
    <a:clrScheme name="Custom 3">
      <a:dk1>
        <a:srgbClr val="548A3A"/>
      </a:dk1>
      <a:lt1>
        <a:srgbClr val="F5EACC"/>
      </a:lt1>
      <a:dk2>
        <a:srgbClr val="3C3D3C"/>
      </a:dk2>
      <a:lt2>
        <a:srgbClr val="FFFFFF"/>
      </a:lt2>
      <a:accent1>
        <a:srgbClr val="548A3A"/>
      </a:accent1>
      <a:accent2>
        <a:srgbClr val="415B9B"/>
      </a:accent2>
      <a:accent3>
        <a:srgbClr val="EA9F24"/>
      </a:accent3>
      <a:accent4>
        <a:srgbClr val="D04F1D"/>
      </a:accent4>
      <a:accent5>
        <a:srgbClr val="F5EACC"/>
      </a:accent5>
      <a:accent6>
        <a:srgbClr val="DEDFE0"/>
      </a:accent6>
      <a:hlink>
        <a:srgbClr val="85B44E"/>
      </a:hlink>
      <a:folHlink>
        <a:srgbClr val="4F84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810a318-5788-42c4-bc95-17272ed21e47">
      <UserInfo>
        <DisplayName>Megan Faller</DisplayName>
        <AccountId>1497</AccountId>
        <AccountType/>
      </UserInfo>
      <UserInfo>
        <DisplayName>Corey Thomas</DisplayName>
        <AccountId>4826</AccountId>
        <AccountType/>
      </UserInfo>
      <UserInfo>
        <DisplayName>Erica Goodman</DisplayName>
        <AccountId>32</AccountId>
        <AccountType/>
      </UserInfo>
      <UserInfo>
        <DisplayName>Julia Freedgood</DisplayName>
        <AccountId>13</AccountId>
        <AccountType/>
      </UserInfo>
      <UserInfo>
        <DisplayName>Jennifer Dempsey</DisplayName>
        <AccountId>22</AccountId>
        <AccountType/>
      </UserInfo>
    </SharedWithUsers>
    <time xmlns="5d8c711f-12c4-4b74-a160-ecf4c25002d6" xsi:nil="true"/>
    <TaxCatchAll xmlns="d810a318-5788-42c4-bc95-17272ed21e47" xsi:nil="true"/>
    <lcf76f155ced4ddcb4097134ff3c332f xmlns="5d8c711f-12c4-4b74-a160-ecf4c25002d6">
      <Terms xmlns="http://schemas.microsoft.com/office/infopath/2007/PartnerControls"/>
    </lcf76f155ced4ddcb4097134ff3c332f>
    <IconOverlay xmlns="http://schemas.microsoft.com/sharepoint/v4" xsi:nil="true"/>
    <Person xmlns="5d8c711f-12c4-4b74-a160-ecf4c25002d6">
      <UserInfo>
        <DisplayName/>
        <AccountId xsi:nil="true"/>
        <AccountType/>
      </UserInfo>
    </Person>
    <Thumbnail xmlns="5d8c711f-12c4-4b74-a160-ecf4c25002d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B19818F9C5024198B6F78956A4E7F7" ma:contentTypeVersion="22" ma:contentTypeDescription="Create a new document." ma:contentTypeScope="" ma:versionID="5ec2ead2e837fe65ae9b5126a0839244">
  <xsd:schema xmlns:xsd="http://www.w3.org/2001/XMLSchema" xmlns:xs="http://www.w3.org/2001/XMLSchema" xmlns:p="http://schemas.microsoft.com/office/2006/metadata/properties" xmlns:ns2="5d8c711f-12c4-4b74-a160-ecf4c25002d6" xmlns:ns3="d810a318-5788-42c4-bc95-17272ed21e47" xmlns:ns4="http://schemas.microsoft.com/sharepoint/v4" targetNamespace="http://schemas.microsoft.com/office/2006/metadata/properties" ma:root="true" ma:fieldsID="cc53c3239dbc80cd32da0a8ffc4386e3" ns2:_="" ns3:_="" ns4:_="">
    <xsd:import namespace="5d8c711f-12c4-4b74-a160-ecf4c25002d6"/>
    <xsd:import namespace="d810a318-5788-42c4-bc95-17272ed21e47"/>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time" minOccurs="0"/>
                <xsd:element ref="ns2:MediaLengthInSeconds" minOccurs="0"/>
                <xsd:element ref="ns2:lcf76f155ced4ddcb4097134ff3c332f" minOccurs="0"/>
                <xsd:element ref="ns3:TaxCatchAll" minOccurs="0"/>
                <xsd:element ref="ns4:IconOverlay" minOccurs="0"/>
                <xsd:element ref="ns2:Person" minOccurs="0"/>
                <xsd:element ref="ns2:MediaServiceObjectDetectorVersions" minOccurs="0"/>
                <xsd:element ref="ns2:MediaServiceSearchPropertie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8c711f-12c4-4b74-a160-ecf4c2500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ime" ma:index="20" nillable="true" ma:displayName="time" ma:format="DateOnly" ma:internalName="tim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ba17d1-332e-49f2-a71e-f3f541141499" ma:termSetId="09814cd3-568e-fe90-9814-8d621ff8fb84" ma:anchorId="fba54fb3-c3e1-fe81-a776-ca4b69148c4d" ma:open="true" ma:isKeyword="false">
      <xsd:complexType>
        <xsd:sequence>
          <xsd:element ref="pc:Terms" minOccurs="0" maxOccurs="1"/>
        </xsd:sequence>
      </xsd:complexType>
    </xsd:element>
    <xsd:element name="Person" ma:index="26"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Thumbnail" ma:index="29"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10a318-5788-42c4-bc95-17272ed21e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29c3865-c860-4cfe-bfb0-6374394e6f6f}" ma:internalName="TaxCatchAll" ma:showField="CatchAllData" ma:web="d810a318-5788-42c4-bc95-17272ed21e4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5"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7A5346-C5E8-4998-8020-E829D8C147D8}">
  <ds:schemaRefs>
    <ds:schemaRef ds:uri="5d8c711f-12c4-4b74-a160-ecf4c25002d6"/>
    <ds:schemaRef ds:uri="http://purl.org/dc/dcmitype/"/>
    <ds:schemaRef ds:uri="http://purl.org/dc/terms/"/>
    <ds:schemaRef ds:uri="http://purl.org/dc/elements/1.1/"/>
    <ds:schemaRef ds:uri="http://schemas.openxmlformats.org/package/2006/metadata/core-properties"/>
    <ds:schemaRef ds:uri="http://schemas.microsoft.com/office/infopath/2007/PartnerControls"/>
    <ds:schemaRef ds:uri="d810a318-5788-42c4-bc95-17272ed21e47"/>
    <ds:schemaRef ds:uri="http://schemas.microsoft.com/office/2006/documentManagement/types"/>
    <ds:schemaRef ds:uri="http://schemas.microsoft.com/sharepoint/v4"/>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AA6E5C4-BC9C-4F56-A3DA-426554ECE1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8c711f-12c4-4b74-a160-ecf4c25002d6"/>
    <ds:schemaRef ds:uri="d810a318-5788-42c4-bc95-17272ed21e47"/>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6AE9FE-65F9-4C8E-B861-2D412B7458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3487</TotalTime>
  <Words>11220</Words>
  <Application>Microsoft Office PowerPoint</Application>
  <PresentationFormat>On-screen Show (4:3)</PresentationFormat>
  <Paragraphs>775</Paragraphs>
  <Slides>44</Slides>
  <Notes>44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Arial</vt:lpstr>
      <vt:lpstr>Calibri</vt:lpstr>
      <vt:lpstr>Century</vt:lpstr>
      <vt:lpstr>Courier New</vt:lpstr>
      <vt:lpstr>Roboto</vt:lpstr>
      <vt:lpstr>Segoe UI</vt:lpstr>
      <vt:lpstr>Wingdings</vt:lpstr>
      <vt:lpstr>Master Template</vt:lpstr>
      <vt:lpstr>1_Transitining Master Template</vt:lpstr>
      <vt:lpstr>PowerPoint Presentation</vt:lpstr>
      <vt:lpstr>PowerPoint Presentation</vt:lpstr>
      <vt:lpstr> Agradecimientos</vt:lpstr>
      <vt:lpstr>Hoy usted aprenderá a:</vt:lpstr>
      <vt:lpstr>10 Pasos Clave en la Transferencia  de Una Explotación Agrícola o Ganadera</vt:lpstr>
      <vt:lpstr>¿En qué punto del proceso se encuentra? </vt:lpstr>
      <vt:lpstr>PowerPoint Presentation</vt:lpstr>
      <vt:lpstr>Negociación</vt:lpstr>
      <vt:lpstr>PowerPoint Presentation</vt:lpstr>
      <vt:lpstr>PowerPoint Presentation</vt:lpstr>
      <vt:lpstr>PowerPoint Presentation</vt:lpstr>
      <vt:lpstr>Cómo se toman las decisiones en grupo</vt:lpstr>
      <vt:lpstr>Priorice sus necesidades </vt:lpstr>
      <vt:lpstr>Hoja de Trabajo de Prepararse para Negociar</vt:lpstr>
      <vt:lpstr>PowerPoint Presentation</vt:lpstr>
      <vt:lpstr>Mantener las relaciones para que todos salgan ganando</vt:lpstr>
      <vt:lpstr>Comportamientos para Generar y Mantener la Confianza    </vt:lpstr>
      <vt:lpstr>Considere el punto de vista de la otra persona</vt:lpstr>
      <vt:lpstr>Comunicarse Eficazmente para Negociar</vt:lpstr>
      <vt:lpstr>Para escuchar en busca de significado, refleje lo que escuche y haga conjeturas para...</vt:lpstr>
      <vt:lpstr>Escuchar incluye prestar atención a la comunicación no verbal.</vt:lpstr>
      <vt:lpstr>Utilice técnicas de comunicación eficaces.</vt:lpstr>
      <vt:lpstr>Comparta sus necesidades y sentimientos.</vt:lpstr>
      <vt:lpstr>Para que las negociaciones sean eficaces, haga una petición, no una exigencia. </vt:lpstr>
      <vt:lpstr>Convierta las exigencias en peticiones</vt:lpstr>
      <vt:lpstr>Para apoyar unas negociaciones eficaces,  haga una petición de...</vt:lpstr>
      <vt:lpstr>Convierta las exigencias en peticiones.</vt:lpstr>
      <vt:lpstr>Responder para mantener conversaciones más constructivas. No reaccione. </vt:lpstr>
      <vt:lpstr>Elija responder.</vt:lpstr>
      <vt:lpstr>Pasar de reaccionar a responder.</vt:lpstr>
      <vt:lpstr>Considere el Punto de Vista de la Otra Persona</vt:lpstr>
      <vt:lpstr>PowerPoint Presentation</vt:lpstr>
      <vt:lpstr>El cerebro en estrés</vt:lpstr>
      <vt:lpstr>¿Cómo se sale de un estado de estrés?</vt:lpstr>
      <vt:lpstr>Nombre sentimientos, necesidades, sensaciones físicas.</vt:lpstr>
      <vt:lpstr>Tómese un descanso. Distráigase. </vt:lpstr>
      <vt:lpstr>Estar con alguien que le entienda</vt:lpstr>
      <vt:lpstr>Reencuadre el panorama general. </vt:lpstr>
      <vt:lpstr>Practicar la Salida del Estado de Alarma</vt:lpstr>
      <vt:lpstr>PowerPoint Presentation</vt:lpstr>
      <vt:lpstr>Reflexión en Grupo</vt:lpstr>
      <vt:lpstr>Sugerencias para la tarea para la casa</vt:lpstr>
      <vt:lpstr>10 Pasos Clave en la Transferencia  de Una Explotación Agrícola o Ganadera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Goodman</dc:creator>
  <cp:lastModifiedBy>Corey Thomas</cp:lastModifiedBy>
  <cp:revision>38</cp:revision>
  <cp:lastPrinted>2022-09-21T17:33:46Z</cp:lastPrinted>
  <dcterms:created xsi:type="dcterms:W3CDTF">2021-12-01T15:41:28Z</dcterms:created>
  <dcterms:modified xsi:type="dcterms:W3CDTF">2024-04-02T16:18:10Z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0x0101006FB19818F9C5024198B6F78956A4E7F7</vt:lpwstr>
  </property>
  <property fmtid="{D5CDD505-2E9C-101B-9397-08002B2CF9AE}" pid="3" name="MediaServiceImageTags">
    <vt:lpwstr/>
  </property>
</Properties>
</file>