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xml" ContentType="application/inkml+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 id="2147483940" r:id="rId5"/>
  </p:sldMasterIdLst>
  <p:notesMasterIdLst>
    <p:notesMasterId r:id="rId50"/>
  </p:notesMasterIdLst>
  <p:handoutMasterIdLst>
    <p:handoutMasterId r:id="rId51"/>
  </p:handoutMasterIdLst>
  <p:sldIdLst>
    <p:sldId id="1982" r:id="rId6"/>
    <p:sldId id="1981" r:id="rId7"/>
    <p:sldId id="1946" r:id="rId8"/>
    <p:sldId id="1979" r:id="rId9"/>
    <p:sldId id="261" r:id="rId10"/>
    <p:sldId id="1977" r:id="rId11"/>
    <p:sldId id="1976" r:id="rId12"/>
    <p:sldId id="1975" r:id="rId13"/>
    <p:sldId id="1701" r:id="rId14"/>
    <p:sldId id="1605" r:id="rId15"/>
    <p:sldId id="1797" r:id="rId16"/>
    <p:sldId id="1974" r:id="rId17"/>
    <p:sldId id="1987" r:id="rId18"/>
    <p:sldId id="1972" r:id="rId19"/>
    <p:sldId id="1971" r:id="rId20"/>
    <p:sldId id="1970" r:id="rId21"/>
    <p:sldId id="1969" r:id="rId22"/>
    <p:sldId id="285" r:id="rId23"/>
    <p:sldId id="1968" r:id="rId24"/>
    <p:sldId id="1961" r:id="rId25"/>
    <p:sldId id="1960" r:id="rId26"/>
    <p:sldId id="1967" r:id="rId27"/>
    <p:sldId id="1993" r:id="rId28"/>
    <p:sldId id="1966" r:id="rId29"/>
    <p:sldId id="1964" r:id="rId30"/>
    <p:sldId id="1965" r:id="rId31"/>
    <p:sldId id="1963" r:id="rId32"/>
    <p:sldId id="1962" r:id="rId33"/>
    <p:sldId id="1994" r:id="rId34"/>
    <p:sldId id="1992" r:id="rId35"/>
    <p:sldId id="1958" r:id="rId36"/>
    <p:sldId id="1956" r:id="rId37"/>
    <p:sldId id="1955" r:id="rId38"/>
    <p:sldId id="1953" r:id="rId39"/>
    <p:sldId id="1984" r:id="rId40"/>
    <p:sldId id="1990" r:id="rId41"/>
    <p:sldId id="1952" r:id="rId42"/>
    <p:sldId id="1985" r:id="rId43"/>
    <p:sldId id="1950" r:id="rId44"/>
    <p:sldId id="1949" r:id="rId45"/>
    <p:sldId id="1989" r:id="rId46"/>
    <p:sldId id="1947" r:id="rId47"/>
    <p:sldId id="1983" r:id="rId48"/>
    <p:sldId id="1782"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5: Prepare for Negotiation" id="{4F37A345-3C98-4D95-AEA1-DDD45BAB335F}">
          <p14:sldIdLst>
            <p14:sldId id="1982"/>
            <p14:sldId id="1981"/>
            <p14:sldId id="1946"/>
            <p14:sldId id="1979"/>
            <p14:sldId id="261"/>
            <p14:sldId id="1977"/>
            <p14:sldId id="1976"/>
            <p14:sldId id="1975"/>
            <p14:sldId id="1701"/>
            <p14:sldId id="1605"/>
            <p14:sldId id="1797"/>
            <p14:sldId id="1974"/>
            <p14:sldId id="1987"/>
            <p14:sldId id="1972"/>
            <p14:sldId id="1971"/>
            <p14:sldId id="1970"/>
            <p14:sldId id="1969"/>
            <p14:sldId id="285"/>
            <p14:sldId id="1968"/>
            <p14:sldId id="1961"/>
            <p14:sldId id="1960"/>
            <p14:sldId id="1967"/>
            <p14:sldId id="1993"/>
            <p14:sldId id="1966"/>
            <p14:sldId id="1964"/>
            <p14:sldId id="1965"/>
            <p14:sldId id="1963"/>
            <p14:sldId id="1962"/>
            <p14:sldId id="1994"/>
            <p14:sldId id="1992"/>
            <p14:sldId id="1958"/>
            <p14:sldId id="1956"/>
            <p14:sldId id="1955"/>
            <p14:sldId id="1953"/>
            <p14:sldId id="1984"/>
            <p14:sldId id="1990"/>
            <p14:sldId id="1952"/>
            <p14:sldId id="1985"/>
            <p14:sldId id="1950"/>
            <p14:sldId id="1949"/>
            <p14:sldId id="1989"/>
            <p14:sldId id="1947"/>
            <p14:sldId id="1983"/>
            <p14:sldId id="17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47"/>
    <a:srgbClr val="920000"/>
    <a:srgbClr val="004B24"/>
    <a:srgbClr val="415B9B"/>
    <a:srgbClr val="CFD2DE"/>
    <a:srgbClr val="8BA4B4"/>
    <a:srgbClr val="002659"/>
    <a:srgbClr val="FFFFFF"/>
    <a:srgbClr val="261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6" autoAdjust="0"/>
    <p:restoredTop sz="54247" autoAdjust="0"/>
  </p:normalViewPr>
  <p:slideViewPr>
    <p:cSldViewPr snapToGrid="0">
      <p:cViewPr varScale="1">
        <p:scale>
          <a:sx n="60" d="100"/>
          <a:sy n="60" d="100"/>
        </p:scale>
        <p:origin x="2682" y="60"/>
      </p:cViewPr>
      <p:guideLst/>
    </p:cSldViewPr>
  </p:slideViewPr>
  <p:notesTextViewPr>
    <p:cViewPr>
      <p:scale>
        <a:sx n="1" d="1"/>
        <a:sy n="1" d="1"/>
      </p:scale>
      <p:origin x="0" y="0"/>
    </p:cViewPr>
  </p:notesTextViewPr>
  <p:notesViewPr>
    <p:cSldViewPr snapToGrid="0">
      <p:cViewPr varScale="1">
        <p:scale>
          <a:sx n="73" d="100"/>
          <a:sy n="73" d="100"/>
        </p:scale>
        <p:origin x="216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ey Thomas" userId="9237f16a-aa8a-4247-af9d-2394dabcec6b" providerId="ADAL" clId="{2380E4E6-B5C4-4B71-84FE-953807050D2D}"/>
    <pc:docChg chg="undo custSel">
      <pc:chgData name="Corey Thomas" userId="9237f16a-aa8a-4247-af9d-2394dabcec6b" providerId="ADAL" clId="{2380E4E6-B5C4-4B71-84FE-953807050D2D}" dt="2022-10-12T15:07:35.177" v="1"/>
      <pc:docMkLst>
        <pc:docMk/>
      </pc:docMkLst>
      <pc:sldChg chg="addCm delCm">
        <pc:chgData name="Corey Thomas" userId="9237f16a-aa8a-4247-af9d-2394dabcec6b" providerId="ADAL" clId="{2380E4E6-B5C4-4B71-84FE-953807050D2D}" dt="2022-10-12T15:07:35.177" v="1"/>
        <pc:sldMkLst>
          <pc:docMk/>
          <pc:sldMk cId="181624362" sldId="1985"/>
        </pc:sldMkLst>
      </pc:sldChg>
    </pc:docChg>
  </pc:docChgLst>
  <pc:docChgLst>
    <pc:chgData name="Corey Thomas" userId="9237f16a-aa8a-4247-af9d-2394dabcec6b" providerId="ADAL" clId="{5C95E63F-43A0-46AD-8E42-034D6C6B82BB}"/>
    <pc:docChg chg="custSel modSld">
      <pc:chgData name="Corey Thomas" userId="9237f16a-aa8a-4247-af9d-2394dabcec6b" providerId="ADAL" clId="{5C95E63F-43A0-46AD-8E42-034D6C6B82BB}" dt="2023-09-13T13:29:51.141" v="5" actId="33524"/>
      <pc:docMkLst>
        <pc:docMk/>
      </pc:docMkLst>
      <pc:sldChg chg="modNotesTx">
        <pc:chgData name="Corey Thomas" userId="9237f16a-aa8a-4247-af9d-2394dabcec6b" providerId="ADAL" clId="{5C95E63F-43A0-46AD-8E42-034D6C6B82BB}" dt="2023-09-13T13:28:11.657" v="0" actId="33524"/>
        <pc:sldMkLst>
          <pc:docMk/>
          <pc:sldMk cId="1408660418" sldId="1955"/>
        </pc:sldMkLst>
      </pc:sldChg>
      <pc:sldChg chg="modNotesTx">
        <pc:chgData name="Corey Thomas" userId="9237f16a-aa8a-4247-af9d-2394dabcec6b" providerId="ADAL" clId="{5C95E63F-43A0-46AD-8E42-034D6C6B82BB}" dt="2023-09-13T13:29:14.857" v="3" actId="33524"/>
        <pc:sldMkLst>
          <pc:docMk/>
          <pc:sldMk cId="2642518472" sldId="1960"/>
        </pc:sldMkLst>
      </pc:sldChg>
      <pc:sldChg chg="modNotesTx">
        <pc:chgData name="Corey Thomas" userId="9237f16a-aa8a-4247-af9d-2394dabcec6b" providerId="ADAL" clId="{5C95E63F-43A0-46AD-8E42-034D6C6B82BB}" dt="2023-09-13T13:29:34.930" v="4" actId="33524"/>
        <pc:sldMkLst>
          <pc:docMk/>
          <pc:sldMk cId="2837681177" sldId="1962"/>
        </pc:sldMkLst>
      </pc:sldChg>
      <pc:sldChg chg="modNotesTx">
        <pc:chgData name="Corey Thomas" userId="9237f16a-aa8a-4247-af9d-2394dabcec6b" providerId="ADAL" clId="{5C95E63F-43A0-46AD-8E42-034D6C6B82BB}" dt="2023-09-13T13:29:51.141" v="5" actId="33524"/>
        <pc:sldMkLst>
          <pc:docMk/>
          <pc:sldMk cId="181624362" sldId="1985"/>
        </pc:sldMkLst>
      </pc:sldChg>
    </pc:docChg>
  </pc:docChgLst>
  <pc:docChgLst>
    <pc:chgData name="Corey Thomas" userId="9237f16a-aa8a-4247-af9d-2394dabcec6b" providerId="ADAL" clId="{8EE60975-B2B1-42C7-8653-E3DEE7677443}"/>
    <pc:docChg chg="undo custSel addSld delSld modSld sldOrd modSection">
      <pc:chgData name="Corey Thomas" userId="9237f16a-aa8a-4247-af9d-2394dabcec6b" providerId="ADAL" clId="{8EE60975-B2B1-42C7-8653-E3DEE7677443}" dt="2022-09-28T14:32:21.984" v="204"/>
      <pc:docMkLst>
        <pc:docMk/>
      </pc:docMkLst>
      <pc:sldChg chg="modSp mod">
        <pc:chgData name="Corey Thomas" userId="9237f16a-aa8a-4247-af9d-2394dabcec6b" providerId="ADAL" clId="{8EE60975-B2B1-42C7-8653-E3DEE7677443}" dt="2022-09-28T13:37:49.580" v="62" actId="20577"/>
        <pc:sldMkLst>
          <pc:docMk/>
          <pc:sldMk cId="3729975545" sldId="1701"/>
        </pc:sldMkLst>
        <pc:spChg chg="mod">
          <ac:chgData name="Corey Thomas" userId="9237f16a-aa8a-4247-af9d-2394dabcec6b" providerId="ADAL" clId="{8EE60975-B2B1-42C7-8653-E3DEE7677443}" dt="2022-09-28T13:37:49.580" v="62" actId="20577"/>
          <ac:spMkLst>
            <pc:docMk/>
            <pc:sldMk cId="3729975545" sldId="1701"/>
            <ac:spMk id="3" creationId="{F729C284-591A-9B54-612E-2334133EEDAE}"/>
          </ac:spMkLst>
        </pc:spChg>
      </pc:sldChg>
      <pc:sldChg chg="modSp mod delCm">
        <pc:chgData name="Corey Thomas" userId="9237f16a-aa8a-4247-af9d-2394dabcec6b" providerId="ADAL" clId="{8EE60975-B2B1-42C7-8653-E3DEE7677443}" dt="2022-09-27T13:54:55.583" v="40" actId="1037"/>
        <pc:sldMkLst>
          <pc:docMk/>
          <pc:sldMk cId="6490919" sldId="1971"/>
        </pc:sldMkLst>
        <pc:picChg chg="mod">
          <ac:chgData name="Corey Thomas" userId="9237f16a-aa8a-4247-af9d-2394dabcec6b" providerId="ADAL" clId="{8EE60975-B2B1-42C7-8653-E3DEE7677443}" dt="2022-09-27T13:54:55.583" v="40" actId="1037"/>
          <ac:picMkLst>
            <pc:docMk/>
            <pc:sldMk cId="6490919" sldId="1971"/>
            <ac:picMk id="12" creationId="{78B28D57-0220-4DE9-8B87-DD78031E78A1}"/>
          </ac:picMkLst>
        </pc:picChg>
      </pc:sldChg>
      <pc:sldChg chg="modSp mod">
        <pc:chgData name="Corey Thomas" userId="9237f16a-aa8a-4247-af9d-2394dabcec6b" providerId="ADAL" clId="{8EE60975-B2B1-42C7-8653-E3DEE7677443}" dt="2022-09-28T14:16:39.673" v="181" actId="1036"/>
        <pc:sldMkLst>
          <pc:docMk/>
          <pc:sldMk cId="2138118315" sldId="1975"/>
        </pc:sldMkLst>
        <pc:spChg chg="mod">
          <ac:chgData name="Corey Thomas" userId="9237f16a-aa8a-4247-af9d-2394dabcec6b" providerId="ADAL" clId="{8EE60975-B2B1-42C7-8653-E3DEE7677443}" dt="2022-09-28T14:16:39.673" v="181" actId="1036"/>
          <ac:spMkLst>
            <pc:docMk/>
            <pc:sldMk cId="2138118315" sldId="1975"/>
            <ac:spMk id="2" creationId="{DC57C788-4391-4A50-9ECD-162D086D1B03}"/>
          </ac:spMkLst>
        </pc:spChg>
      </pc:sldChg>
      <pc:sldChg chg="delCm">
        <pc:chgData name="Corey Thomas" userId="9237f16a-aa8a-4247-af9d-2394dabcec6b" providerId="ADAL" clId="{8EE60975-B2B1-42C7-8653-E3DEE7677443}" dt="2022-09-28T13:35:39.940" v="45"/>
        <pc:sldMkLst>
          <pc:docMk/>
          <pc:sldMk cId="1659708649" sldId="1979"/>
        </pc:sldMkLst>
      </pc:sldChg>
      <pc:sldChg chg="ord">
        <pc:chgData name="Corey Thomas" userId="9237f16a-aa8a-4247-af9d-2394dabcec6b" providerId="ADAL" clId="{8EE60975-B2B1-42C7-8653-E3DEE7677443}" dt="2022-09-28T14:32:21.984" v="204"/>
        <pc:sldMkLst>
          <pc:docMk/>
          <pc:sldMk cId="181624362" sldId="1985"/>
        </pc:sldMkLst>
      </pc:sldChg>
      <pc:sldChg chg="addSp delSp modSp mod ord addCm">
        <pc:chgData name="Corey Thomas" userId="9237f16a-aa8a-4247-af9d-2394dabcec6b" providerId="ADAL" clId="{8EE60975-B2B1-42C7-8653-E3DEE7677443}" dt="2022-09-28T14:17:48.897" v="184"/>
        <pc:sldMkLst>
          <pc:docMk/>
          <pc:sldMk cId="3368011873" sldId="1987"/>
        </pc:sldMkLst>
        <pc:spChg chg="mod">
          <ac:chgData name="Corey Thomas" userId="9237f16a-aa8a-4247-af9d-2394dabcec6b" providerId="ADAL" clId="{8EE60975-B2B1-42C7-8653-E3DEE7677443}" dt="2022-09-28T13:48:32.671" v="135" actId="1076"/>
          <ac:spMkLst>
            <pc:docMk/>
            <pc:sldMk cId="3368011873" sldId="1987"/>
            <ac:spMk id="6" creationId="{C086D624-BC41-ABCE-695D-A8DB9C550F3D}"/>
          </ac:spMkLst>
        </pc:spChg>
        <pc:spChg chg="mod">
          <ac:chgData name="Corey Thomas" userId="9237f16a-aa8a-4247-af9d-2394dabcec6b" providerId="ADAL" clId="{8EE60975-B2B1-42C7-8653-E3DEE7677443}" dt="2022-09-28T13:48:36.156" v="136" actId="1076"/>
          <ac:spMkLst>
            <pc:docMk/>
            <pc:sldMk cId="3368011873" sldId="1987"/>
            <ac:spMk id="13" creationId="{6F9FA05C-CFD9-DB6A-F988-10F0E8204AE7}"/>
          </ac:spMkLst>
        </pc:spChg>
        <pc:picChg chg="add del mod">
          <ac:chgData name="Corey Thomas" userId="9237f16a-aa8a-4247-af9d-2394dabcec6b" providerId="ADAL" clId="{8EE60975-B2B1-42C7-8653-E3DEE7677443}" dt="2022-09-28T13:43:52.545" v="66" actId="931"/>
          <ac:picMkLst>
            <pc:docMk/>
            <pc:sldMk cId="3368011873" sldId="1987"/>
            <ac:picMk id="4" creationId="{40A0A03B-1375-8874-2664-83F557D0664F}"/>
          </ac:picMkLst>
        </pc:picChg>
        <pc:picChg chg="add del mod">
          <ac:chgData name="Corey Thomas" userId="9237f16a-aa8a-4247-af9d-2394dabcec6b" providerId="ADAL" clId="{8EE60975-B2B1-42C7-8653-E3DEE7677443}" dt="2022-09-28T13:43:52.545" v="66" actId="931"/>
          <ac:picMkLst>
            <pc:docMk/>
            <pc:sldMk cId="3368011873" sldId="1987"/>
            <ac:picMk id="9" creationId="{6EC7973F-86A5-161F-BFD3-ED51487B88C3}"/>
          </ac:picMkLst>
        </pc:picChg>
        <pc:picChg chg="add del mod">
          <ac:chgData name="Corey Thomas" userId="9237f16a-aa8a-4247-af9d-2394dabcec6b" providerId="ADAL" clId="{8EE60975-B2B1-42C7-8653-E3DEE7677443}" dt="2022-09-28T13:43:52.545" v="66" actId="931"/>
          <ac:picMkLst>
            <pc:docMk/>
            <pc:sldMk cId="3368011873" sldId="1987"/>
            <ac:picMk id="15" creationId="{84AC037D-5B87-B006-61CF-143599FB9869}"/>
          </ac:picMkLst>
        </pc:picChg>
        <pc:picChg chg="add del mod">
          <ac:chgData name="Corey Thomas" userId="9237f16a-aa8a-4247-af9d-2394dabcec6b" providerId="ADAL" clId="{8EE60975-B2B1-42C7-8653-E3DEE7677443}" dt="2022-09-28T13:50:05.528" v="151" actId="478"/>
          <ac:picMkLst>
            <pc:docMk/>
            <pc:sldMk cId="3368011873" sldId="1987"/>
            <ac:picMk id="17" creationId="{7324940E-57D3-20AC-3852-FA2525089B61}"/>
          </ac:picMkLst>
        </pc:picChg>
        <pc:picChg chg="add mod">
          <ac:chgData name="Corey Thomas" userId="9237f16a-aa8a-4247-af9d-2394dabcec6b" providerId="ADAL" clId="{8EE60975-B2B1-42C7-8653-E3DEE7677443}" dt="2022-09-28T13:50:29.884" v="163" actId="1076"/>
          <ac:picMkLst>
            <pc:docMk/>
            <pc:sldMk cId="3368011873" sldId="1987"/>
            <ac:picMk id="19" creationId="{F667773C-27B2-48E0-CD88-046674FE97DA}"/>
          </ac:picMkLst>
        </pc:picChg>
        <pc:picChg chg="add del mod">
          <ac:chgData name="Corey Thomas" userId="9237f16a-aa8a-4247-af9d-2394dabcec6b" providerId="ADAL" clId="{8EE60975-B2B1-42C7-8653-E3DEE7677443}" dt="2022-09-28T13:50:21.490" v="160" actId="478"/>
          <ac:picMkLst>
            <pc:docMk/>
            <pc:sldMk cId="3368011873" sldId="1987"/>
            <ac:picMk id="21" creationId="{268C793D-A2BF-2DC4-0BA4-9235956E8332}"/>
          </ac:picMkLst>
        </pc:picChg>
        <pc:picChg chg="add mod">
          <ac:chgData name="Corey Thomas" userId="9237f16a-aa8a-4247-af9d-2394dabcec6b" providerId="ADAL" clId="{8EE60975-B2B1-42C7-8653-E3DEE7677443}" dt="2022-09-28T13:51:12.675" v="180" actId="1035"/>
          <ac:picMkLst>
            <pc:docMk/>
            <pc:sldMk cId="3368011873" sldId="1987"/>
            <ac:picMk id="23" creationId="{8A0BF85A-B680-D81B-863D-FE2792DB2F27}"/>
          </ac:picMkLst>
        </pc:picChg>
        <pc:picChg chg="add mod">
          <ac:chgData name="Corey Thomas" userId="9237f16a-aa8a-4247-af9d-2394dabcec6b" providerId="ADAL" clId="{8EE60975-B2B1-42C7-8653-E3DEE7677443}" dt="2022-09-28T13:51:07.143" v="178" actId="1035"/>
          <ac:picMkLst>
            <pc:docMk/>
            <pc:sldMk cId="3368011873" sldId="1987"/>
            <ac:picMk id="25" creationId="{1E3EEC98-A12A-3889-A43F-58BE3F4743D7}"/>
          </ac:picMkLst>
        </pc:picChg>
        <pc:picChg chg="add del mod">
          <ac:chgData name="Corey Thomas" userId="9237f16a-aa8a-4247-af9d-2394dabcec6b" providerId="ADAL" clId="{8EE60975-B2B1-42C7-8653-E3DEE7677443}" dt="2022-09-28T13:48:55.521" v="142" actId="478"/>
          <ac:picMkLst>
            <pc:docMk/>
            <pc:sldMk cId="3368011873" sldId="1987"/>
            <ac:picMk id="27" creationId="{473072B5-67DE-2C92-38D1-EA1F44A6812A}"/>
          </ac:picMkLst>
        </pc:picChg>
        <pc:picChg chg="add mod">
          <ac:chgData name="Corey Thomas" userId="9237f16a-aa8a-4247-af9d-2394dabcec6b" providerId="ADAL" clId="{8EE60975-B2B1-42C7-8653-E3DEE7677443}" dt="2022-09-28T13:50:28.045" v="162" actId="1076"/>
          <ac:picMkLst>
            <pc:docMk/>
            <pc:sldMk cId="3368011873" sldId="1987"/>
            <ac:picMk id="29" creationId="{DD76C013-DF66-3346-597F-82820A492D11}"/>
          </ac:picMkLst>
        </pc:picChg>
        <pc:picChg chg="add mod">
          <ac:chgData name="Corey Thomas" userId="9237f16a-aa8a-4247-af9d-2394dabcec6b" providerId="ADAL" clId="{8EE60975-B2B1-42C7-8653-E3DEE7677443}" dt="2022-09-28T13:50:47.467" v="173" actId="1076"/>
          <ac:picMkLst>
            <pc:docMk/>
            <pc:sldMk cId="3368011873" sldId="1987"/>
            <ac:picMk id="31" creationId="{7EFB063A-392D-A898-46E8-9BC682BBB6C5}"/>
          </ac:picMkLst>
        </pc:picChg>
        <pc:picChg chg="add mod">
          <ac:chgData name="Corey Thomas" userId="9237f16a-aa8a-4247-af9d-2394dabcec6b" providerId="ADAL" clId="{8EE60975-B2B1-42C7-8653-E3DEE7677443}" dt="2022-09-28T13:50:23.783" v="161" actId="1076"/>
          <ac:picMkLst>
            <pc:docMk/>
            <pc:sldMk cId="3368011873" sldId="1987"/>
            <ac:picMk id="33" creationId="{776E4FEB-E55E-7C2D-31E5-BF37EE32AA27}"/>
          </ac:picMkLst>
        </pc:picChg>
        <pc:picChg chg="add mod">
          <ac:chgData name="Corey Thomas" userId="9237f16a-aa8a-4247-af9d-2394dabcec6b" providerId="ADAL" clId="{8EE60975-B2B1-42C7-8653-E3DEE7677443}" dt="2022-09-28T13:50:44.527" v="171" actId="1076"/>
          <ac:picMkLst>
            <pc:docMk/>
            <pc:sldMk cId="3368011873" sldId="1987"/>
            <ac:picMk id="35" creationId="{D6970D06-619E-AB25-8B63-65D05C6F497F}"/>
          </ac:picMkLst>
        </pc:picChg>
      </pc:sldChg>
      <pc:sldChg chg="modSp mod">
        <pc:chgData name="Corey Thomas" userId="9237f16a-aa8a-4247-af9d-2394dabcec6b" providerId="ADAL" clId="{8EE60975-B2B1-42C7-8653-E3DEE7677443}" dt="2022-09-28T14:18:59.134" v="202" actId="20577"/>
        <pc:sldMkLst>
          <pc:docMk/>
          <pc:sldMk cId="2310473141" sldId="1990"/>
        </pc:sldMkLst>
        <pc:spChg chg="mod">
          <ac:chgData name="Corey Thomas" userId="9237f16a-aa8a-4247-af9d-2394dabcec6b" providerId="ADAL" clId="{8EE60975-B2B1-42C7-8653-E3DEE7677443}" dt="2022-09-28T14:18:59.134" v="202" actId="20577"/>
          <ac:spMkLst>
            <pc:docMk/>
            <pc:sldMk cId="2310473141" sldId="1990"/>
            <ac:spMk id="2" creationId="{15ADFCAC-FE6F-F9F6-1AFA-5EBA41955CA8}"/>
          </ac:spMkLst>
        </pc:spChg>
      </pc:sldChg>
      <pc:sldChg chg="new del">
        <pc:chgData name="Corey Thomas" userId="9237f16a-aa8a-4247-af9d-2394dabcec6b" providerId="ADAL" clId="{8EE60975-B2B1-42C7-8653-E3DEE7677443}" dt="2022-09-28T13:43:52.074" v="65" actId="680"/>
        <pc:sldMkLst>
          <pc:docMk/>
          <pc:sldMk cId="2899250743" sldId="1991"/>
        </pc:sldMkLst>
      </pc:sldChg>
      <pc:sldChg chg="addSp delSp modSp new del mod">
        <pc:chgData name="Corey Thomas" userId="9237f16a-aa8a-4247-af9d-2394dabcec6b" providerId="ADAL" clId="{8EE60975-B2B1-42C7-8653-E3DEE7677443}" dt="2022-09-28T13:45:53.586" v="116" actId="47"/>
        <pc:sldMkLst>
          <pc:docMk/>
          <pc:sldMk cId="3302191105" sldId="1991"/>
        </pc:sldMkLst>
        <pc:spChg chg="del">
          <ac:chgData name="Corey Thomas" userId="9237f16a-aa8a-4247-af9d-2394dabcec6b" providerId="ADAL" clId="{8EE60975-B2B1-42C7-8653-E3DEE7677443}" dt="2022-09-28T13:44:19.124" v="68" actId="931"/>
          <ac:spMkLst>
            <pc:docMk/>
            <pc:sldMk cId="3302191105" sldId="1991"/>
            <ac:spMk id="3" creationId="{0017EA07-B3FE-30AA-B572-589A9D87BBD3}"/>
          </ac:spMkLst>
        </pc:spChg>
        <pc:picChg chg="add mod">
          <ac:chgData name="Corey Thomas" userId="9237f16a-aa8a-4247-af9d-2394dabcec6b" providerId="ADAL" clId="{8EE60975-B2B1-42C7-8653-E3DEE7677443}" dt="2022-09-28T13:45:16.002" v="98" actId="1076"/>
          <ac:picMkLst>
            <pc:docMk/>
            <pc:sldMk cId="3302191105" sldId="1991"/>
            <ac:picMk id="5" creationId="{76801AA0-DE74-23B0-E119-D014C7F8808A}"/>
          </ac:picMkLst>
        </pc:picChg>
        <pc:picChg chg="add mod">
          <ac:chgData name="Corey Thomas" userId="9237f16a-aa8a-4247-af9d-2394dabcec6b" providerId="ADAL" clId="{8EE60975-B2B1-42C7-8653-E3DEE7677443}" dt="2022-09-28T13:45:01.810" v="93" actId="1076"/>
          <ac:picMkLst>
            <pc:docMk/>
            <pc:sldMk cId="3302191105" sldId="1991"/>
            <ac:picMk id="7" creationId="{BAE8B5C7-9F64-6FB0-EE1D-3B9E5403706A}"/>
          </ac:picMkLst>
        </pc:picChg>
        <pc:picChg chg="add mod">
          <ac:chgData name="Corey Thomas" userId="9237f16a-aa8a-4247-af9d-2394dabcec6b" providerId="ADAL" clId="{8EE60975-B2B1-42C7-8653-E3DEE7677443}" dt="2022-09-28T13:44:53.644" v="89" actId="1076"/>
          <ac:picMkLst>
            <pc:docMk/>
            <pc:sldMk cId="3302191105" sldId="1991"/>
            <ac:picMk id="9" creationId="{B3B3E4B6-922B-C36A-4A74-A1C24DF80007}"/>
          </ac:picMkLst>
        </pc:picChg>
        <pc:picChg chg="add mod">
          <ac:chgData name="Corey Thomas" userId="9237f16a-aa8a-4247-af9d-2394dabcec6b" providerId="ADAL" clId="{8EE60975-B2B1-42C7-8653-E3DEE7677443}" dt="2022-09-28T13:44:38.034" v="84" actId="1076"/>
          <ac:picMkLst>
            <pc:docMk/>
            <pc:sldMk cId="3302191105" sldId="1991"/>
            <ac:picMk id="11" creationId="{62D174A6-12A1-C3F3-1CE9-3781DED88F4C}"/>
          </ac:picMkLst>
        </pc:picChg>
        <pc:picChg chg="add mod">
          <ac:chgData name="Corey Thomas" userId="9237f16a-aa8a-4247-af9d-2394dabcec6b" providerId="ADAL" clId="{8EE60975-B2B1-42C7-8653-E3DEE7677443}" dt="2022-09-28T13:45:08.174" v="96" actId="1076"/>
          <ac:picMkLst>
            <pc:docMk/>
            <pc:sldMk cId="3302191105" sldId="1991"/>
            <ac:picMk id="12" creationId="{EF5E01BA-2051-80D3-EFE7-75FCBD22F513}"/>
          </ac:picMkLst>
        </pc:picChg>
        <pc:picChg chg="add mod">
          <ac:chgData name="Corey Thomas" userId="9237f16a-aa8a-4247-af9d-2394dabcec6b" providerId="ADAL" clId="{8EE60975-B2B1-42C7-8653-E3DEE7677443}" dt="2022-09-28T13:45:11.992" v="97" actId="1076"/>
          <ac:picMkLst>
            <pc:docMk/>
            <pc:sldMk cId="3302191105" sldId="1991"/>
            <ac:picMk id="13" creationId="{161698B3-E608-7D58-6F2E-C08732755FF3}"/>
          </ac:picMkLst>
        </pc:picChg>
        <pc:picChg chg="add mod">
          <ac:chgData name="Corey Thomas" userId="9237f16a-aa8a-4247-af9d-2394dabcec6b" providerId="ADAL" clId="{8EE60975-B2B1-42C7-8653-E3DEE7677443}" dt="2022-09-28T13:44:44.622" v="87" actId="1076"/>
          <ac:picMkLst>
            <pc:docMk/>
            <pc:sldMk cId="3302191105" sldId="1991"/>
            <ac:picMk id="14" creationId="{8368454A-FB66-56DD-200C-74D27B11A4CA}"/>
          </ac:picMkLst>
        </pc:picChg>
        <pc:picChg chg="add mod">
          <ac:chgData name="Corey Thomas" userId="9237f16a-aa8a-4247-af9d-2394dabcec6b" providerId="ADAL" clId="{8EE60975-B2B1-42C7-8653-E3DEE7677443}" dt="2022-09-28T13:45:26.238" v="101" actId="1076"/>
          <ac:picMkLst>
            <pc:docMk/>
            <pc:sldMk cId="3302191105" sldId="1991"/>
            <ac:picMk id="15" creationId="{F39F43EE-F9C6-0AAE-EBAF-218F3B51CA54}"/>
          </ac:picMkLst>
        </pc:picChg>
        <pc:picChg chg="add mod">
          <ac:chgData name="Corey Thomas" userId="9237f16a-aa8a-4247-af9d-2394dabcec6b" providerId="ADAL" clId="{8EE60975-B2B1-42C7-8653-E3DEE7677443}" dt="2022-09-28T13:45:49.582" v="115" actId="1076"/>
          <ac:picMkLst>
            <pc:docMk/>
            <pc:sldMk cId="3302191105" sldId="1991"/>
            <ac:picMk id="16" creationId="{3580561F-89E0-3BD4-FBC8-D9696D794B0D}"/>
          </ac:picMkLst>
        </pc:picChg>
        <pc:picChg chg="add mod">
          <ac:chgData name="Corey Thomas" userId="9237f16a-aa8a-4247-af9d-2394dabcec6b" providerId="ADAL" clId="{8EE60975-B2B1-42C7-8653-E3DEE7677443}" dt="2022-09-28T13:45:46.842" v="114" actId="1076"/>
          <ac:picMkLst>
            <pc:docMk/>
            <pc:sldMk cId="3302191105" sldId="1991"/>
            <ac:picMk id="17" creationId="{2DDB8009-5D6C-9B46-6DA9-F86087B20794}"/>
          </ac:picMkLst>
        </pc:picChg>
        <pc:picChg chg="add mod">
          <ac:chgData name="Corey Thomas" userId="9237f16a-aa8a-4247-af9d-2394dabcec6b" providerId="ADAL" clId="{8EE60975-B2B1-42C7-8653-E3DEE7677443}" dt="2022-09-28T13:45:39.608" v="109" actId="1076"/>
          <ac:picMkLst>
            <pc:docMk/>
            <pc:sldMk cId="3302191105" sldId="1991"/>
            <ac:picMk id="18" creationId="{D45E632F-80D2-0E61-FBF7-CBB824CA3EA8}"/>
          </ac:picMkLst>
        </pc:picChg>
      </pc:sldChg>
    </pc:docChg>
  </pc:docChgLst>
  <pc:docChgLst>
    <pc:chgData name="Megan Faller" userId="9d1e07f7-a773-4974-a6b0-b3caef776a66" providerId="ADAL" clId="{2883C244-B915-4CB2-A607-7CDD205EAB38}"/>
    <pc:docChg chg="modSld">
      <pc:chgData name="Megan Faller" userId="9d1e07f7-a773-4974-a6b0-b3caef776a66" providerId="ADAL" clId="{2883C244-B915-4CB2-A607-7CDD205EAB38}" dt="2022-11-21T21:04:20.169" v="12" actId="20577"/>
      <pc:docMkLst>
        <pc:docMk/>
      </pc:docMkLst>
      <pc:sldChg chg="modNotes">
        <pc:chgData name="Megan Faller" userId="9d1e07f7-a773-4974-a6b0-b3caef776a66" providerId="ADAL" clId="{2883C244-B915-4CB2-A607-7CDD205EAB38}" dt="2022-11-21T21:04:20.169" v="12" actId="20577"/>
        <pc:sldMkLst>
          <pc:docMk/>
          <pc:sldMk cId="2986595472" sldId="1961"/>
        </pc:sldMkLst>
      </pc:sldChg>
      <pc:sldChg chg="modNotes">
        <pc:chgData name="Megan Faller" userId="9d1e07f7-a773-4974-a6b0-b3caef776a66" providerId="ADAL" clId="{2883C244-B915-4CB2-A607-7CDD205EAB38}" dt="2022-11-21T21:03:58.900" v="11" actId="255"/>
        <pc:sldMkLst>
          <pc:docMk/>
          <pc:sldMk cId="473404877" sldId="1963"/>
        </pc:sldMkLst>
      </pc:sldChg>
    </pc:docChg>
  </pc:docChgLst>
  <pc:docChgLst>
    <pc:chgData name="Megan Faller" userId="9d1e07f7-a773-4974-a6b0-b3caef776a66" providerId="ADAL" clId="{C450496E-CDC6-444F-84C7-58A7C41AC6ED}"/>
    <pc:docChg chg="undo custSel modSld modNotesMaster">
      <pc:chgData name="Megan Faller" userId="9d1e07f7-a773-4974-a6b0-b3caef776a66" providerId="ADAL" clId="{C450496E-CDC6-444F-84C7-58A7C41AC6ED}" dt="2023-06-05T19:23:42.083" v="21" actId="1076"/>
      <pc:docMkLst>
        <pc:docMk/>
      </pc:docMkLst>
      <pc:sldChg chg="modNotes">
        <pc:chgData name="Megan Faller" userId="9d1e07f7-a773-4974-a6b0-b3caef776a66" providerId="ADAL" clId="{C450496E-CDC6-444F-84C7-58A7C41AC6ED}" dt="2023-06-05T19:20:38.698" v="10" actId="14100"/>
        <pc:sldMkLst>
          <pc:docMk/>
          <pc:sldMk cId="2986595472" sldId="1961"/>
        </pc:sldMkLst>
      </pc:sldChg>
      <pc:sldChg chg="modNotes">
        <pc:chgData name="Megan Faller" userId="9d1e07f7-a773-4974-a6b0-b3caef776a66" providerId="ADAL" clId="{C450496E-CDC6-444F-84C7-58A7C41AC6ED}" dt="2023-06-05T19:23:42.083" v="21" actId="1076"/>
        <pc:sldMkLst>
          <pc:docMk/>
          <pc:sldMk cId="473404877" sldId="1963"/>
        </pc:sldMkLst>
      </pc:sldChg>
      <pc:sldChg chg="modNotes">
        <pc:chgData name="Megan Faller" userId="9d1e07f7-a773-4974-a6b0-b3caef776a66" providerId="ADAL" clId="{C450496E-CDC6-444F-84C7-58A7C41AC6ED}" dt="2023-06-05T19:22:24.586" v="15" actId="22"/>
        <pc:sldMkLst>
          <pc:docMk/>
          <pc:sldMk cId="126161055" sldId="1970"/>
        </pc:sldMkLst>
      </pc:sldChg>
    </pc:docChg>
  </pc:docChgLst>
  <pc:docChgLst>
    <pc:chgData name="Corey Thomas" userId="9237f16a-aa8a-4247-af9d-2394dabcec6b" providerId="ADAL" clId="{6932EAE6-F1DE-40C8-9359-91EC40A3CBB4}"/>
    <pc:docChg chg="modSld">
      <pc:chgData name="Corey Thomas" userId="9237f16a-aa8a-4247-af9d-2394dabcec6b" providerId="ADAL" clId="{6932EAE6-F1DE-40C8-9359-91EC40A3CBB4}" dt="2023-09-19T14:29:35.369" v="0" actId="2"/>
      <pc:docMkLst>
        <pc:docMk/>
      </pc:docMkLst>
      <pc:sldChg chg="modSp mod">
        <pc:chgData name="Corey Thomas" userId="9237f16a-aa8a-4247-af9d-2394dabcec6b" providerId="ADAL" clId="{6932EAE6-F1DE-40C8-9359-91EC40A3CBB4}" dt="2023-09-19T14:29:35.369" v="0" actId="2"/>
        <pc:sldMkLst>
          <pc:docMk/>
          <pc:sldMk cId="2138118315" sldId="1975"/>
        </pc:sldMkLst>
        <pc:spChg chg="mod">
          <ac:chgData name="Corey Thomas" userId="9237f16a-aa8a-4247-af9d-2394dabcec6b" providerId="ADAL" clId="{6932EAE6-F1DE-40C8-9359-91EC40A3CBB4}" dt="2023-09-19T14:29:35.369" v="0" actId="2"/>
          <ac:spMkLst>
            <pc:docMk/>
            <pc:sldMk cId="2138118315" sldId="1975"/>
            <ac:spMk id="4" creationId="{55BA2C17-7D45-6F10-7E02-9D313B808517}"/>
          </ac:spMkLst>
        </pc:spChg>
      </pc:sldChg>
    </pc:docChg>
  </pc:docChgLst>
  <pc:docChgLst>
    <pc:chgData name="Megan Faller" userId="9d1e07f7-a773-4974-a6b0-b3caef776a66" providerId="ADAL" clId="{0E1A494C-2B6E-4E58-A8B6-F363D05449B1}"/>
    <pc:docChg chg="undo custSel addSld delSld modSld sldOrd modSection">
      <pc:chgData name="Megan Faller" userId="9d1e07f7-a773-4974-a6b0-b3caef776a66" providerId="ADAL" clId="{0E1A494C-2B6E-4E58-A8B6-F363D05449B1}" dt="2022-10-05T13:40:00.678" v="22509" actId="20577"/>
      <pc:docMkLst>
        <pc:docMk/>
      </pc:docMkLst>
      <pc:sldChg chg="modSp mod addCm delCm modCm modNotesTx">
        <pc:chgData name="Megan Faller" userId="9d1e07f7-a773-4974-a6b0-b3caef776a66" providerId="ADAL" clId="{0E1A494C-2B6E-4E58-A8B6-F363D05449B1}" dt="2022-10-05T13:13:51.397" v="19441"/>
        <pc:sldMkLst>
          <pc:docMk/>
          <pc:sldMk cId="2583075570" sldId="285"/>
        </pc:sldMkLst>
        <pc:spChg chg="mod">
          <ac:chgData name="Megan Faller" userId="9d1e07f7-a773-4974-a6b0-b3caef776a66" providerId="ADAL" clId="{0E1A494C-2B6E-4E58-A8B6-F363D05449B1}" dt="2022-09-29T18:22:02.479" v="3987" actId="20577"/>
          <ac:spMkLst>
            <pc:docMk/>
            <pc:sldMk cId="2583075570" sldId="285"/>
            <ac:spMk id="2" creationId="{48808A8F-DCDF-04DB-7CF5-41EB7505FBFF}"/>
          </ac:spMkLst>
        </pc:spChg>
      </pc:sldChg>
      <pc:sldChg chg="del addCm modNotesTx">
        <pc:chgData name="Megan Faller" userId="9d1e07f7-a773-4974-a6b0-b3caef776a66" providerId="ADAL" clId="{0E1A494C-2B6E-4E58-A8B6-F363D05449B1}" dt="2022-10-04T15:56:53.956" v="15554" actId="2696"/>
        <pc:sldMkLst>
          <pc:docMk/>
          <pc:sldMk cId="3896799908" sldId="1432"/>
        </pc:sldMkLst>
      </pc:sldChg>
      <pc:sldChg chg="modSp mod">
        <pc:chgData name="Megan Faller" userId="9d1e07f7-a773-4974-a6b0-b3caef776a66" providerId="ADAL" clId="{0E1A494C-2B6E-4E58-A8B6-F363D05449B1}" dt="2022-09-29T17:12:49.422" v="2352" actId="1076"/>
        <pc:sldMkLst>
          <pc:docMk/>
          <pc:sldMk cId="3743099034" sldId="1605"/>
        </pc:sldMkLst>
        <pc:spChg chg="mod">
          <ac:chgData name="Megan Faller" userId="9d1e07f7-a773-4974-a6b0-b3caef776a66" providerId="ADAL" clId="{0E1A494C-2B6E-4E58-A8B6-F363D05449B1}" dt="2022-09-29T17:12:49.422" v="2352" actId="1076"/>
          <ac:spMkLst>
            <pc:docMk/>
            <pc:sldMk cId="3743099034" sldId="1605"/>
            <ac:spMk id="12" creationId="{2EACD882-F2AB-CCE0-3644-02A29ECCF022}"/>
          </ac:spMkLst>
        </pc:spChg>
        <pc:picChg chg="mod">
          <ac:chgData name="Megan Faller" userId="9d1e07f7-a773-4974-a6b0-b3caef776a66" providerId="ADAL" clId="{0E1A494C-2B6E-4E58-A8B6-F363D05449B1}" dt="2022-09-29T17:12:06.122" v="2346" actId="1076"/>
          <ac:picMkLst>
            <pc:docMk/>
            <pc:sldMk cId="3743099034" sldId="1605"/>
            <ac:picMk id="6" creationId="{7E422D78-F306-49C2-B252-49ED09C26A2D}"/>
          </ac:picMkLst>
        </pc:picChg>
      </pc:sldChg>
      <pc:sldChg chg="modNotesTx">
        <pc:chgData name="Megan Faller" userId="9d1e07f7-a773-4974-a6b0-b3caef776a66" providerId="ADAL" clId="{0E1A494C-2B6E-4E58-A8B6-F363D05449B1}" dt="2022-09-27T13:39:26.282" v="1" actId="20577"/>
        <pc:sldMkLst>
          <pc:docMk/>
          <pc:sldMk cId="3729975545" sldId="1701"/>
        </pc:sldMkLst>
      </pc:sldChg>
      <pc:sldChg chg="modSp mod">
        <pc:chgData name="Megan Faller" userId="9d1e07f7-a773-4974-a6b0-b3caef776a66" providerId="ADAL" clId="{0E1A494C-2B6E-4E58-A8B6-F363D05449B1}" dt="2022-09-29T17:12:39.752" v="2350" actId="1076"/>
        <pc:sldMkLst>
          <pc:docMk/>
          <pc:sldMk cId="1459667367" sldId="1797"/>
        </pc:sldMkLst>
        <pc:graphicFrameChg chg="mod">
          <ac:chgData name="Megan Faller" userId="9d1e07f7-a773-4974-a6b0-b3caef776a66" providerId="ADAL" clId="{0E1A494C-2B6E-4E58-A8B6-F363D05449B1}" dt="2022-09-29T17:12:39.752" v="2350" actId="1076"/>
          <ac:graphicFrameMkLst>
            <pc:docMk/>
            <pc:sldMk cId="1459667367" sldId="1797"/>
            <ac:graphicFrameMk id="7" creationId="{603E6706-E933-DDDB-352B-A726B8045D80}"/>
          </ac:graphicFrameMkLst>
        </pc:graphicFrameChg>
      </pc:sldChg>
      <pc:sldChg chg="delCm">
        <pc:chgData name="Megan Faller" userId="9d1e07f7-a773-4974-a6b0-b3caef776a66" providerId="ADAL" clId="{0E1A494C-2B6E-4E58-A8B6-F363D05449B1}" dt="2022-09-27T13:34:42.160" v="0"/>
        <pc:sldMkLst>
          <pc:docMk/>
          <pc:sldMk cId="3036234058" sldId="1946"/>
        </pc:sldMkLst>
      </pc:sldChg>
      <pc:sldChg chg="modSp mod ord modNotesTx">
        <pc:chgData name="Megan Faller" userId="9d1e07f7-a773-4974-a6b0-b3caef776a66" providerId="ADAL" clId="{0E1A494C-2B6E-4E58-A8B6-F363D05449B1}" dt="2022-10-05T13:40:00.678" v="22509" actId="20577"/>
        <pc:sldMkLst>
          <pc:docMk/>
          <pc:sldMk cId="2758268324" sldId="1947"/>
        </pc:sldMkLst>
        <pc:spChg chg="mod">
          <ac:chgData name="Megan Faller" userId="9d1e07f7-a773-4974-a6b0-b3caef776a66" providerId="ADAL" clId="{0E1A494C-2B6E-4E58-A8B6-F363D05449B1}" dt="2022-10-05T13:37:02.699" v="21743" actId="20577"/>
          <ac:spMkLst>
            <pc:docMk/>
            <pc:sldMk cId="2758268324" sldId="1947"/>
            <ac:spMk id="2" creationId="{96E907A2-5700-4C56-8EEE-33E529EDB2E1}"/>
          </ac:spMkLst>
        </pc:spChg>
        <pc:spChg chg="mod">
          <ac:chgData name="Megan Faller" userId="9d1e07f7-a773-4974-a6b0-b3caef776a66" providerId="ADAL" clId="{0E1A494C-2B6E-4E58-A8B6-F363D05449B1}" dt="2022-10-05T13:36:57.942" v="21725" actId="20577"/>
          <ac:spMkLst>
            <pc:docMk/>
            <pc:sldMk cId="2758268324" sldId="1947"/>
            <ac:spMk id="3" creationId="{0AEE3700-291B-46B5-8395-6FCA435B71DC}"/>
          </ac:spMkLst>
        </pc:spChg>
      </pc:sldChg>
      <pc:sldChg chg="ord delCm modCm modNotesTx">
        <pc:chgData name="Megan Faller" userId="9d1e07f7-a773-4974-a6b0-b3caef776a66" providerId="ADAL" clId="{0E1A494C-2B6E-4E58-A8B6-F363D05449B1}" dt="2022-10-05T13:23:17.488" v="20153"/>
        <pc:sldMkLst>
          <pc:docMk/>
          <pc:sldMk cId="672046803" sldId="1949"/>
        </pc:sldMkLst>
      </pc:sldChg>
      <pc:sldChg chg="modSp mod delCm modCm modNotesTx">
        <pc:chgData name="Megan Faller" userId="9d1e07f7-a773-4974-a6b0-b3caef776a66" providerId="ADAL" clId="{0E1A494C-2B6E-4E58-A8B6-F363D05449B1}" dt="2022-10-05T13:23:07.470" v="20151" actId="20577"/>
        <pc:sldMkLst>
          <pc:docMk/>
          <pc:sldMk cId="3158549860" sldId="1950"/>
        </pc:sldMkLst>
        <pc:spChg chg="mod">
          <ac:chgData name="Megan Faller" userId="9d1e07f7-a773-4974-a6b0-b3caef776a66" providerId="ADAL" clId="{0E1A494C-2B6E-4E58-A8B6-F363D05449B1}" dt="2022-10-05T13:20:15.876" v="19600" actId="20577"/>
          <ac:spMkLst>
            <pc:docMk/>
            <pc:sldMk cId="3158549860" sldId="1950"/>
            <ac:spMk id="3" creationId="{93B2B1C6-5D0E-5BCF-1E33-716505B4BE7D}"/>
          </ac:spMkLst>
        </pc:spChg>
      </pc:sldChg>
      <pc:sldChg chg="modSp mod delCm modNotesTx">
        <pc:chgData name="Megan Faller" userId="9d1e07f7-a773-4974-a6b0-b3caef776a66" providerId="ADAL" clId="{0E1A494C-2B6E-4E58-A8B6-F363D05449B1}" dt="2022-10-04T21:03:06.484" v="18477" actId="20577"/>
        <pc:sldMkLst>
          <pc:docMk/>
          <pc:sldMk cId="133651684" sldId="1952"/>
        </pc:sldMkLst>
        <pc:spChg chg="mod">
          <ac:chgData name="Megan Faller" userId="9d1e07f7-a773-4974-a6b0-b3caef776a66" providerId="ADAL" clId="{0E1A494C-2B6E-4E58-A8B6-F363D05449B1}" dt="2022-09-29T17:55:33.431" v="3415" actId="1076"/>
          <ac:spMkLst>
            <pc:docMk/>
            <pc:sldMk cId="133651684" sldId="1952"/>
            <ac:spMk id="3" creationId="{E1DCE376-CE67-01C6-47EC-12AFC00D041B}"/>
          </ac:spMkLst>
        </pc:spChg>
      </pc:sldChg>
      <pc:sldChg chg="modSp mod addCm delCm modCm modNotesTx">
        <pc:chgData name="Megan Faller" userId="9d1e07f7-a773-4974-a6b0-b3caef776a66" providerId="ADAL" clId="{0E1A494C-2B6E-4E58-A8B6-F363D05449B1}" dt="2022-10-04T20:52:31.060" v="17926"/>
        <pc:sldMkLst>
          <pc:docMk/>
          <pc:sldMk cId="973099640" sldId="1953"/>
        </pc:sldMkLst>
        <pc:spChg chg="mod">
          <ac:chgData name="Megan Faller" userId="9d1e07f7-a773-4974-a6b0-b3caef776a66" providerId="ADAL" clId="{0E1A494C-2B6E-4E58-A8B6-F363D05449B1}" dt="2022-10-04T20:52:31.060" v="17926"/>
          <ac:spMkLst>
            <pc:docMk/>
            <pc:sldMk cId="973099640" sldId="1953"/>
            <ac:spMk id="3" creationId="{DA02CC3C-884C-404D-8307-B500DEBB80FA}"/>
          </ac:spMkLst>
        </pc:spChg>
      </pc:sldChg>
      <pc:sldChg chg="delCm modCm modNotesTx">
        <pc:chgData name="Megan Faller" userId="9d1e07f7-a773-4974-a6b0-b3caef776a66" providerId="ADAL" clId="{0E1A494C-2B6E-4E58-A8B6-F363D05449B1}" dt="2022-10-04T15:49:34.942" v="15021" actId="20577"/>
        <pc:sldMkLst>
          <pc:docMk/>
          <pc:sldMk cId="1408660418" sldId="1955"/>
        </pc:sldMkLst>
      </pc:sldChg>
      <pc:sldChg chg="modSp mod addCm delCm modCm modNotesTx">
        <pc:chgData name="Megan Faller" userId="9d1e07f7-a773-4974-a6b0-b3caef776a66" providerId="ADAL" clId="{0E1A494C-2B6E-4E58-A8B6-F363D05449B1}" dt="2022-10-04T15:47:55.920" v="14864"/>
        <pc:sldMkLst>
          <pc:docMk/>
          <pc:sldMk cId="3560830200" sldId="1956"/>
        </pc:sldMkLst>
        <pc:spChg chg="mod">
          <ac:chgData name="Megan Faller" userId="9d1e07f7-a773-4974-a6b0-b3caef776a66" providerId="ADAL" clId="{0E1A494C-2B6E-4E58-A8B6-F363D05449B1}" dt="2022-09-29T17:45:53.813" v="3165" actId="20577"/>
          <ac:spMkLst>
            <pc:docMk/>
            <pc:sldMk cId="3560830200" sldId="1956"/>
            <ac:spMk id="4" creationId="{93024F0C-C6F2-7AD9-2DA2-3474FBE4083C}"/>
          </ac:spMkLst>
        </pc:spChg>
      </pc:sldChg>
      <pc:sldChg chg="modSp mod delCm modCm modNotesTx">
        <pc:chgData name="Megan Faller" userId="9d1e07f7-a773-4974-a6b0-b3caef776a66" providerId="ADAL" clId="{0E1A494C-2B6E-4E58-A8B6-F363D05449B1}" dt="2022-10-04T15:05:46.579" v="14784" actId="20577"/>
        <pc:sldMkLst>
          <pc:docMk/>
          <pc:sldMk cId="2410705208" sldId="1958"/>
        </pc:sldMkLst>
        <pc:spChg chg="mod">
          <ac:chgData name="Megan Faller" userId="9d1e07f7-a773-4974-a6b0-b3caef776a66" providerId="ADAL" clId="{0E1A494C-2B6E-4E58-A8B6-F363D05449B1}" dt="2022-10-04T14:57:04.137" v="14399" actId="20577"/>
          <ac:spMkLst>
            <pc:docMk/>
            <pc:sldMk cId="2410705208" sldId="1958"/>
            <ac:spMk id="2" creationId="{CB976C71-251F-80AE-A706-E8E579102D07}"/>
          </ac:spMkLst>
        </pc:spChg>
        <pc:spChg chg="mod">
          <ac:chgData name="Megan Faller" userId="9d1e07f7-a773-4974-a6b0-b3caef776a66" providerId="ADAL" clId="{0E1A494C-2B6E-4E58-A8B6-F363D05449B1}" dt="2022-10-04T15:04:53.596" v="14751" actId="403"/>
          <ac:spMkLst>
            <pc:docMk/>
            <pc:sldMk cId="2410705208" sldId="1958"/>
            <ac:spMk id="4" creationId="{60A590FA-D458-D619-9CA2-75F28B73D483}"/>
          </ac:spMkLst>
        </pc:spChg>
      </pc:sldChg>
      <pc:sldChg chg="modSp mod delCm modNotesTx">
        <pc:chgData name="Megan Faller" userId="9d1e07f7-a773-4974-a6b0-b3caef776a66" providerId="ADAL" clId="{0E1A494C-2B6E-4E58-A8B6-F363D05449B1}" dt="2022-10-04T13:58:17.186" v="11579" actId="1076"/>
        <pc:sldMkLst>
          <pc:docMk/>
          <pc:sldMk cId="2642518472" sldId="1960"/>
        </pc:sldMkLst>
        <pc:spChg chg="mod">
          <ac:chgData name="Megan Faller" userId="9d1e07f7-a773-4974-a6b0-b3caef776a66" providerId="ADAL" clId="{0E1A494C-2B6E-4E58-A8B6-F363D05449B1}" dt="2022-10-04T13:58:15.640" v="11578" actId="14100"/>
          <ac:spMkLst>
            <pc:docMk/>
            <pc:sldMk cId="2642518472" sldId="1960"/>
            <ac:spMk id="2" creationId="{778738D8-C7EF-46C8-A7B9-17F4211388DB}"/>
          </ac:spMkLst>
        </pc:spChg>
        <pc:grpChg chg="mod">
          <ac:chgData name="Megan Faller" userId="9d1e07f7-a773-4974-a6b0-b3caef776a66" providerId="ADAL" clId="{0E1A494C-2B6E-4E58-A8B6-F363D05449B1}" dt="2022-09-28T15:48:30.947" v="1723" actId="14100"/>
          <ac:grpSpMkLst>
            <pc:docMk/>
            <pc:sldMk cId="2642518472" sldId="1960"/>
            <ac:grpSpMk id="7" creationId="{65BB0B7A-CF22-858B-3B7B-98BA5179E619}"/>
          </ac:grpSpMkLst>
        </pc:grpChg>
        <pc:picChg chg="mod">
          <ac:chgData name="Megan Faller" userId="9d1e07f7-a773-4974-a6b0-b3caef776a66" providerId="ADAL" clId="{0E1A494C-2B6E-4E58-A8B6-F363D05449B1}" dt="2022-10-04T13:58:17.186" v="11579" actId="1076"/>
          <ac:picMkLst>
            <pc:docMk/>
            <pc:sldMk cId="2642518472" sldId="1960"/>
            <ac:picMk id="6" creationId="{6465088E-9074-C836-4E63-D9B97A4587B0}"/>
          </ac:picMkLst>
        </pc:picChg>
      </pc:sldChg>
      <pc:sldChg chg="addSp modSp mod addCm delCm modCm modNotesTx">
        <pc:chgData name="Megan Faller" userId="9d1e07f7-a773-4974-a6b0-b3caef776a66" providerId="ADAL" clId="{0E1A494C-2B6E-4E58-A8B6-F363D05449B1}" dt="2022-10-04T13:57:31.728" v="11573" actId="1076"/>
        <pc:sldMkLst>
          <pc:docMk/>
          <pc:sldMk cId="2986595472" sldId="1961"/>
        </pc:sldMkLst>
        <pc:spChg chg="mod">
          <ac:chgData name="Megan Faller" userId="9d1e07f7-a773-4974-a6b0-b3caef776a66" providerId="ADAL" clId="{0E1A494C-2B6E-4E58-A8B6-F363D05449B1}" dt="2022-10-03T19:18:46.483" v="8497" actId="1076"/>
          <ac:spMkLst>
            <pc:docMk/>
            <pc:sldMk cId="2986595472" sldId="1961"/>
            <ac:spMk id="4" creationId="{3B3D4FAD-DB47-4ECB-B9B0-A0BC8114DA99}"/>
          </ac:spMkLst>
        </pc:spChg>
        <pc:spChg chg="mod">
          <ac:chgData name="Megan Faller" userId="9d1e07f7-a773-4974-a6b0-b3caef776a66" providerId="ADAL" clId="{0E1A494C-2B6E-4E58-A8B6-F363D05449B1}" dt="2022-09-28T16:15:36.233" v="1844" actId="1076"/>
          <ac:spMkLst>
            <pc:docMk/>
            <pc:sldMk cId="2986595472" sldId="1961"/>
            <ac:spMk id="8" creationId="{9F220631-E242-F16C-A059-8867926B2C2C}"/>
          </ac:spMkLst>
        </pc:spChg>
        <pc:spChg chg="add mod">
          <ac:chgData name="Megan Faller" userId="9d1e07f7-a773-4974-a6b0-b3caef776a66" providerId="ADAL" clId="{0E1A494C-2B6E-4E58-A8B6-F363D05449B1}" dt="2022-10-03T19:18:40.170" v="8496" actId="1076"/>
          <ac:spMkLst>
            <pc:docMk/>
            <pc:sldMk cId="2986595472" sldId="1961"/>
            <ac:spMk id="9" creationId="{1C8B8F87-4A6C-00E2-BCD5-AAC2B48A3F34}"/>
          </ac:spMkLst>
        </pc:spChg>
        <pc:picChg chg="add mod">
          <ac:chgData name="Megan Faller" userId="9d1e07f7-a773-4974-a6b0-b3caef776a66" providerId="ADAL" clId="{0E1A494C-2B6E-4E58-A8B6-F363D05449B1}" dt="2022-10-04T13:57:31.728" v="11573" actId="1076"/>
          <ac:picMkLst>
            <pc:docMk/>
            <pc:sldMk cId="2986595472" sldId="1961"/>
            <ac:picMk id="13" creationId="{20E1A116-0F4D-DC9E-00BB-224EDBA47324}"/>
          </ac:picMkLst>
        </pc:picChg>
      </pc:sldChg>
      <pc:sldChg chg="modSp mod delCm modCm modNotesTx">
        <pc:chgData name="Megan Faller" userId="9d1e07f7-a773-4974-a6b0-b3caef776a66" providerId="ADAL" clId="{0E1A494C-2B6E-4E58-A8B6-F363D05449B1}" dt="2022-10-04T14:06:52.584" v="12310" actId="20577"/>
        <pc:sldMkLst>
          <pc:docMk/>
          <pc:sldMk cId="2837681177" sldId="1962"/>
        </pc:sldMkLst>
        <pc:spChg chg="mod">
          <ac:chgData name="Megan Faller" userId="9d1e07f7-a773-4974-a6b0-b3caef776a66" providerId="ADAL" clId="{0E1A494C-2B6E-4E58-A8B6-F363D05449B1}" dt="2022-09-28T16:21:53.289" v="1904" actId="207"/>
          <ac:spMkLst>
            <pc:docMk/>
            <pc:sldMk cId="2837681177" sldId="1962"/>
            <ac:spMk id="3" creationId="{4615EF8C-5D6B-BE80-8A91-78A2A000EFE0}"/>
          </ac:spMkLst>
        </pc:spChg>
        <pc:spChg chg="mod">
          <ac:chgData name="Megan Faller" userId="9d1e07f7-a773-4974-a6b0-b3caef776a66" providerId="ADAL" clId="{0E1A494C-2B6E-4E58-A8B6-F363D05449B1}" dt="2022-09-28T16:23:07.433" v="1911" actId="12"/>
          <ac:spMkLst>
            <pc:docMk/>
            <pc:sldMk cId="2837681177" sldId="1962"/>
            <ac:spMk id="12" creationId="{B2E23502-6C72-2BB5-B585-527282E7CB40}"/>
          </ac:spMkLst>
        </pc:spChg>
        <pc:spChg chg="mod">
          <ac:chgData name="Megan Faller" userId="9d1e07f7-a773-4974-a6b0-b3caef776a66" providerId="ADAL" clId="{0E1A494C-2B6E-4E58-A8B6-F363D05449B1}" dt="2022-09-28T16:22:02.581" v="1906" actId="207"/>
          <ac:spMkLst>
            <pc:docMk/>
            <pc:sldMk cId="2837681177" sldId="1962"/>
            <ac:spMk id="16" creationId="{1F3A89D7-C5A7-2EE1-6FFA-AC5A408283E3}"/>
          </ac:spMkLst>
        </pc:spChg>
        <pc:spChg chg="mod">
          <ac:chgData name="Megan Faller" userId="9d1e07f7-a773-4974-a6b0-b3caef776a66" providerId="ADAL" clId="{0E1A494C-2B6E-4E58-A8B6-F363D05449B1}" dt="2022-09-28T16:21:35.088" v="1903" actId="207"/>
          <ac:spMkLst>
            <pc:docMk/>
            <pc:sldMk cId="2837681177" sldId="1962"/>
            <ac:spMk id="17" creationId="{5D61F589-F91E-73C1-B4CD-BFDEBBDE8CF0}"/>
          </ac:spMkLst>
        </pc:spChg>
      </pc:sldChg>
      <pc:sldChg chg="modSp mod">
        <pc:chgData name="Megan Faller" userId="9d1e07f7-a773-4974-a6b0-b3caef776a66" providerId="ADAL" clId="{0E1A494C-2B6E-4E58-A8B6-F363D05449B1}" dt="2022-10-04T14:01:23.611" v="11822" actId="1076"/>
        <pc:sldMkLst>
          <pc:docMk/>
          <pc:sldMk cId="473404877" sldId="1963"/>
        </pc:sldMkLst>
        <pc:spChg chg="mod">
          <ac:chgData name="Megan Faller" userId="9d1e07f7-a773-4974-a6b0-b3caef776a66" providerId="ADAL" clId="{0E1A494C-2B6E-4E58-A8B6-F363D05449B1}" dt="2022-10-04T14:01:18.525" v="11820" actId="1076"/>
          <ac:spMkLst>
            <pc:docMk/>
            <pc:sldMk cId="473404877" sldId="1963"/>
            <ac:spMk id="2" creationId="{B41C4E49-2125-5A91-CF23-8BFA28806E4F}"/>
          </ac:spMkLst>
        </pc:spChg>
        <pc:spChg chg="mod">
          <ac:chgData name="Megan Faller" userId="9d1e07f7-a773-4974-a6b0-b3caef776a66" providerId="ADAL" clId="{0E1A494C-2B6E-4E58-A8B6-F363D05449B1}" dt="2022-10-04T14:01:20.950" v="11821" actId="1076"/>
          <ac:spMkLst>
            <pc:docMk/>
            <pc:sldMk cId="473404877" sldId="1963"/>
            <ac:spMk id="3" creationId="{E2BDCCFB-F713-35BB-F74F-17DFFBBC4961}"/>
          </ac:spMkLst>
        </pc:spChg>
        <pc:spChg chg="mod">
          <ac:chgData name="Megan Faller" userId="9d1e07f7-a773-4974-a6b0-b3caef776a66" providerId="ADAL" clId="{0E1A494C-2B6E-4E58-A8B6-F363D05449B1}" dt="2022-10-04T14:01:23.611" v="11822" actId="1076"/>
          <ac:spMkLst>
            <pc:docMk/>
            <pc:sldMk cId="473404877" sldId="1963"/>
            <ac:spMk id="6" creationId="{F033E7C5-1452-E02C-40B1-E8CCCE92D2D8}"/>
          </ac:spMkLst>
        </pc:spChg>
      </pc:sldChg>
      <pc:sldChg chg="delCm">
        <pc:chgData name="Megan Faller" userId="9d1e07f7-a773-4974-a6b0-b3caef776a66" providerId="ADAL" clId="{0E1A494C-2B6E-4E58-A8B6-F363D05449B1}" dt="2022-09-29T17:16:16.287" v="2654"/>
        <pc:sldMkLst>
          <pc:docMk/>
          <pc:sldMk cId="77416467" sldId="1964"/>
        </pc:sldMkLst>
      </pc:sldChg>
      <pc:sldChg chg="modNotesTx">
        <pc:chgData name="Megan Faller" userId="9d1e07f7-a773-4974-a6b0-b3caef776a66" providerId="ADAL" clId="{0E1A494C-2B6E-4E58-A8B6-F363D05449B1}" dt="2022-10-04T14:00:51.293" v="11818" actId="20577"/>
        <pc:sldMkLst>
          <pc:docMk/>
          <pc:sldMk cId="3578141691" sldId="1965"/>
        </pc:sldMkLst>
      </pc:sldChg>
      <pc:sldChg chg="modSp mod modNotesTx">
        <pc:chgData name="Megan Faller" userId="9d1e07f7-a773-4974-a6b0-b3caef776a66" providerId="ADAL" clId="{0E1A494C-2B6E-4E58-A8B6-F363D05449B1}" dt="2022-10-04T14:00:03.923" v="11815" actId="20577"/>
        <pc:sldMkLst>
          <pc:docMk/>
          <pc:sldMk cId="3536131723" sldId="1966"/>
        </pc:sldMkLst>
        <pc:spChg chg="mod">
          <ac:chgData name="Megan Faller" userId="9d1e07f7-a773-4974-a6b0-b3caef776a66" providerId="ADAL" clId="{0E1A494C-2B6E-4E58-A8B6-F363D05449B1}" dt="2022-09-28T16:26:38.935" v="2053" actId="1076"/>
          <ac:spMkLst>
            <pc:docMk/>
            <pc:sldMk cId="3536131723" sldId="1966"/>
            <ac:spMk id="2" creationId="{8E84991C-A1FE-630F-9A7A-2B25322FD42C}"/>
          </ac:spMkLst>
        </pc:spChg>
      </pc:sldChg>
      <pc:sldChg chg="addSp delSp modSp mod delCm modCm modNotesTx">
        <pc:chgData name="Megan Faller" userId="9d1e07f7-a773-4974-a6b0-b3caef776a66" providerId="ADAL" clId="{0E1A494C-2B6E-4E58-A8B6-F363D05449B1}" dt="2022-10-03T19:53:55.203" v="9779"/>
        <pc:sldMkLst>
          <pc:docMk/>
          <pc:sldMk cId="2413919758" sldId="1967"/>
        </pc:sldMkLst>
        <pc:spChg chg="mod">
          <ac:chgData name="Megan Faller" userId="9d1e07f7-a773-4974-a6b0-b3caef776a66" providerId="ADAL" clId="{0E1A494C-2B6E-4E58-A8B6-F363D05449B1}" dt="2022-09-28T18:26:04.745" v="2210"/>
          <ac:spMkLst>
            <pc:docMk/>
            <pc:sldMk cId="2413919758" sldId="1967"/>
            <ac:spMk id="2" creationId="{778738D8-C7EF-46C8-A7B9-17F4211388DB}"/>
          </ac:spMkLst>
        </pc:spChg>
        <pc:spChg chg="add del mod">
          <ac:chgData name="Megan Faller" userId="9d1e07f7-a773-4974-a6b0-b3caef776a66" providerId="ADAL" clId="{0E1A494C-2B6E-4E58-A8B6-F363D05449B1}" dt="2022-09-28T16:10:13.822" v="1836"/>
          <ac:spMkLst>
            <pc:docMk/>
            <pc:sldMk cId="2413919758" sldId="1967"/>
            <ac:spMk id="7" creationId="{30533C67-B33B-5A70-ECC6-07FA9DDEA775}"/>
          </ac:spMkLst>
        </pc:spChg>
        <pc:spChg chg="add del mod">
          <ac:chgData name="Megan Faller" userId="9d1e07f7-a773-4974-a6b0-b3caef776a66" providerId="ADAL" clId="{0E1A494C-2B6E-4E58-A8B6-F363D05449B1}" dt="2022-09-28T16:08:11.087" v="1803" actId="478"/>
          <ac:spMkLst>
            <pc:docMk/>
            <pc:sldMk cId="2413919758" sldId="1967"/>
            <ac:spMk id="8" creationId="{89EDBD04-11E5-1199-F152-72B7D46BF953}"/>
          </ac:spMkLst>
        </pc:spChg>
        <pc:spChg chg="mod">
          <ac:chgData name="Megan Faller" userId="9d1e07f7-a773-4974-a6b0-b3caef776a66" providerId="ADAL" clId="{0E1A494C-2B6E-4E58-A8B6-F363D05449B1}" dt="2022-09-28T16:09:01.895" v="1822"/>
          <ac:spMkLst>
            <pc:docMk/>
            <pc:sldMk cId="2413919758" sldId="1967"/>
            <ac:spMk id="12" creationId="{96B3C208-59E5-4E27-F4B4-5B54D997D729}"/>
          </ac:spMkLst>
        </pc:spChg>
        <pc:spChg chg="mod">
          <ac:chgData name="Megan Faller" userId="9d1e07f7-a773-4974-a6b0-b3caef776a66" providerId="ADAL" clId="{0E1A494C-2B6E-4E58-A8B6-F363D05449B1}" dt="2022-09-28T16:09:31.324" v="1827" actId="122"/>
          <ac:spMkLst>
            <pc:docMk/>
            <pc:sldMk cId="2413919758" sldId="1967"/>
            <ac:spMk id="13" creationId="{B17DE193-1FDD-2E4E-4E87-B180FAE22304}"/>
          </ac:spMkLst>
        </pc:spChg>
        <pc:spChg chg="mod">
          <ac:chgData name="Megan Faller" userId="9d1e07f7-a773-4974-a6b0-b3caef776a66" providerId="ADAL" clId="{0E1A494C-2B6E-4E58-A8B6-F363D05449B1}" dt="2022-09-28T16:08:17.624" v="1817" actId="20577"/>
          <ac:spMkLst>
            <pc:docMk/>
            <pc:sldMk cId="2413919758" sldId="1967"/>
            <ac:spMk id="15" creationId="{AF37B7DD-0B0B-9854-BB35-651B17F2332E}"/>
          </ac:spMkLst>
        </pc:spChg>
        <pc:grpChg chg="del">
          <ac:chgData name="Megan Faller" userId="9d1e07f7-a773-4974-a6b0-b3caef776a66" providerId="ADAL" clId="{0E1A494C-2B6E-4E58-A8B6-F363D05449B1}" dt="2022-09-28T15:45:56.096" v="1719" actId="478"/>
          <ac:grpSpMkLst>
            <pc:docMk/>
            <pc:sldMk cId="2413919758" sldId="1967"/>
            <ac:grpSpMk id="5" creationId="{5E989D8C-EA3D-215C-9923-7438BDC68EA4}"/>
          </ac:grpSpMkLst>
        </pc:grpChg>
        <pc:grpChg chg="mod">
          <ac:chgData name="Megan Faller" userId="9d1e07f7-a773-4974-a6b0-b3caef776a66" providerId="ADAL" clId="{0E1A494C-2B6E-4E58-A8B6-F363D05449B1}" dt="2022-09-28T16:10:08.468" v="1833" actId="1076"/>
          <ac:grpSpMkLst>
            <pc:docMk/>
            <pc:sldMk cId="2413919758" sldId="1967"/>
            <ac:grpSpMk id="9" creationId="{4DE08F50-B812-A0DB-7611-63DBBAF16C84}"/>
          </ac:grpSpMkLst>
        </pc:grpChg>
        <pc:grpChg chg="mod">
          <ac:chgData name="Megan Faller" userId="9d1e07f7-a773-4974-a6b0-b3caef776a66" providerId="ADAL" clId="{0E1A494C-2B6E-4E58-A8B6-F363D05449B1}" dt="2022-09-28T16:10:19.636" v="1837" actId="1076"/>
          <ac:grpSpMkLst>
            <pc:docMk/>
            <pc:sldMk cId="2413919758" sldId="1967"/>
            <ac:grpSpMk id="10" creationId="{24FE5F20-1B5D-4135-B8BB-B26B4DCA4198}"/>
          </ac:grpSpMkLst>
        </pc:grpChg>
        <pc:grpChg chg="add mod">
          <ac:chgData name="Megan Faller" userId="9d1e07f7-a773-4974-a6b0-b3caef776a66" providerId="ADAL" clId="{0E1A494C-2B6E-4E58-A8B6-F363D05449B1}" dt="2022-09-28T16:10:05.778" v="1832" actId="1076"/>
          <ac:grpSpMkLst>
            <pc:docMk/>
            <pc:sldMk cId="2413919758" sldId="1967"/>
            <ac:grpSpMk id="11" creationId="{31AF90B0-A0F6-4B87-82CA-4DCA4EADA1D6}"/>
          </ac:grpSpMkLst>
        </pc:grpChg>
        <pc:picChg chg="del">
          <ac:chgData name="Megan Faller" userId="9d1e07f7-a773-4974-a6b0-b3caef776a66" providerId="ADAL" clId="{0E1A494C-2B6E-4E58-A8B6-F363D05449B1}" dt="2022-09-28T15:45:59.006" v="1720" actId="478"/>
          <ac:picMkLst>
            <pc:docMk/>
            <pc:sldMk cId="2413919758" sldId="1967"/>
            <ac:picMk id="3" creationId="{929D4854-E513-827A-17B3-F5E8274B7958}"/>
          </ac:picMkLst>
        </pc:picChg>
        <pc:picChg chg="mod">
          <ac:chgData name="Megan Faller" userId="9d1e07f7-a773-4974-a6b0-b3caef776a66" providerId="ADAL" clId="{0E1A494C-2B6E-4E58-A8B6-F363D05449B1}" dt="2022-09-28T16:17:09.481" v="1853" actId="1076"/>
          <ac:picMkLst>
            <pc:docMk/>
            <pc:sldMk cId="2413919758" sldId="1967"/>
            <ac:picMk id="6" creationId="{538F14FD-A0D6-4CEF-B80F-F13E53F9871E}"/>
          </ac:picMkLst>
        </pc:picChg>
      </pc:sldChg>
      <pc:sldChg chg="modSp mod delCm modNotesTx">
        <pc:chgData name="Megan Faller" userId="9d1e07f7-a773-4974-a6b0-b3caef776a66" providerId="ADAL" clId="{0E1A494C-2B6E-4E58-A8B6-F363D05449B1}" dt="2022-10-03T18:50:14.492" v="6454"/>
        <pc:sldMkLst>
          <pc:docMk/>
          <pc:sldMk cId="832399131" sldId="1968"/>
        </pc:sldMkLst>
        <pc:spChg chg="mod">
          <ac:chgData name="Megan Faller" userId="9d1e07f7-a773-4974-a6b0-b3caef776a66" providerId="ADAL" clId="{0E1A494C-2B6E-4E58-A8B6-F363D05449B1}" dt="2022-09-28T15:45:17.823" v="1717" actId="20577"/>
          <ac:spMkLst>
            <pc:docMk/>
            <pc:sldMk cId="832399131" sldId="1968"/>
            <ac:spMk id="2" creationId="{0636F428-B96B-FC81-B0EC-4D8EBFACB876}"/>
          </ac:spMkLst>
        </pc:spChg>
        <pc:spChg chg="mod">
          <ac:chgData name="Megan Faller" userId="9d1e07f7-a773-4974-a6b0-b3caef776a66" providerId="ADAL" clId="{0E1A494C-2B6E-4E58-A8B6-F363D05449B1}" dt="2022-09-28T15:24:22.203" v="950" actId="1076"/>
          <ac:spMkLst>
            <pc:docMk/>
            <pc:sldMk cId="832399131" sldId="1968"/>
            <ac:spMk id="9" creationId="{22722BD2-097A-3252-D060-D4CC99DCC968}"/>
          </ac:spMkLst>
        </pc:spChg>
      </pc:sldChg>
      <pc:sldChg chg="addSp delSp modSp mod addCm delCm modNotesTx">
        <pc:chgData name="Megan Faller" userId="9d1e07f7-a773-4974-a6b0-b3caef776a66" providerId="ADAL" clId="{0E1A494C-2B6E-4E58-A8B6-F363D05449B1}" dt="2022-10-03T17:40:00.756" v="4707" actId="20577"/>
        <pc:sldMkLst>
          <pc:docMk/>
          <pc:sldMk cId="1634212240" sldId="1969"/>
        </pc:sldMkLst>
        <pc:spChg chg="mod">
          <ac:chgData name="Megan Faller" userId="9d1e07f7-a773-4974-a6b0-b3caef776a66" providerId="ADAL" clId="{0E1A494C-2B6E-4E58-A8B6-F363D05449B1}" dt="2022-09-28T15:33:39.910" v="1054" actId="1076"/>
          <ac:spMkLst>
            <pc:docMk/>
            <pc:sldMk cId="1634212240" sldId="1969"/>
            <ac:spMk id="2" creationId="{A37E4A1A-87F3-4F48-BDD5-AD0CFD358AAE}"/>
          </ac:spMkLst>
        </pc:spChg>
        <pc:spChg chg="add del mod">
          <ac:chgData name="Megan Faller" userId="9d1e07f7-a773-4974-a6b0-b3caef776a66" providerId="ADAL" clId="{0E1A494C-2B6E-4E58-A8B6-F363D05449B1}" dt="2022-09-28T15:33:23.885" v="1049" actId="478"/>
          <ac:spMkLst>
            <pc:docMk/>
            <pc:sldMk cId="1634212240" sldId="1969"/>
            <ac:spMk id="3" creationId="{C31C1A28-9F67-D7CD-CCD6-B7833D26DCC8}"/>
          </ac:spMkLst>
        </pc:spChg>
      </pc:sldChg>
      <pc:sldChg chg="modSp delCm modNotesTx">
        <pc:chgData name="Megan Faller" userId="9d1e07f7-a773-4974-a6b0-b3caef776a66" providerId="ADAL" clId="{0E1A494C-2B6E-4E58-A8B6-F363D05449B1}" dt="2022-10-03T17:38:27.344" v="4575" actId="33524"/>
        <pc:sldMkLst>
          <pc:docMk/>
          <pc:sldMk cId="126161055" sldId="1970"/>
        </pc:sldMkLst>
        <pc:graphicFrameChg chg="mod">
          <ac:chgData name="Megan Faller" userId="9d1e07f7-a773-4974-a6b0-b3caef776a66" providerId="ADAL" clId="{0E1A494C-2B6E-4E58-A8B6-F363D05449B1}" dt="2022-09-28T15:30:06.379" v="1019" actId="207"/>
          <ac:graphicFrameMkLst>
            <pc:docMk/>
            <pc:sldMk cId="126161055" sldId="1970"/>
            <ac:graphicFrameMk id="12" creationId="{CA54405E-B4C5-E4AB-4CB2-BAF19A121029}"/>
          </ac:graphicFrameMkLst>
        </pc:graphicFrameChg>
      </pc:sldChg>
      <pc:sldChg chg="modNotesTx">
        <pc:chgData name="Megan Faller" userId="9d1e07f7-a773-4974-a6b0-b3caef776a66" providerId="ADAL" clId="{0E1A494C-2B6E-4E58-A8B6-F363D05449B1}" dt="2022-10-03T17:38:17.667" v="4574" actId="20577"/>
        <pc:sldMkLst>
          <pc:docMk/>
          <pc:sldMk cId="6490919" sldId="1971"/>
        </pc:sldMkLst>
      </pc:sldChg>
      <pc:sldChg chg="addCm delCm modNotesTx">
        <pc:chgData name="Megan Faller" userId="9d1e07f7-a773-4974-a6b0-b3caef776a66" providerId="ADAL" clId="{0E1A494C-2B6E-4E58-A8B6-F363D05449B1}" dt="2022-10-03T18:34:33.724" v="5694"/>
        <pc:sldMkLst>
          <pc:docMk/>
          <pc:sldMk cId="1428098821" sldId="1972"/>
        </pc:sldMkLst>
      </pc:sldChg>
      <pc:sldChg chg="delCm">
        <pc:chgData name="Megan Faller" userId="9d1e07f7-a773-4974-a6b0-b3caef776a66" providerId="ADAL" clId="{0E1A494C-2B6E-4E58-A8B6-F363D05449B1}" dt="2022-09-27T13:44:45.062" v="3"/>
        <pc:sldMkLst>
          <pc:docMk/>
          <pc:sldMk cId="2289063235" sldId="1974"/>
        </pc:sldMkLst>
      </pc:sldChg>
      <pc:sldChg chg="delCm">
        <pc:chgData name="Megan Faller" userId="9d1e07f7-a773-4974-a6b0-b3caef776a66" providerId="ADAL" clId="{0E1A494C-2B6E-4E58-A8B6-F363D05449B1}" dt="2022-09-29T17:11:40.381" v="2341"/>
        <pc:sldMkLst>
          <pc:docMk/>
          <pc:sldMk cId="2138118315" sldId="1975"/>
        </pc:sldMkLst>
      </pc:sldChg>
      <pc:sldChg chg="delCm modNotesTx">
        <pc:chgData name="Megan Faller" userId="9d1e07f7-a773-4974-a6b0-b3caef776a66" providerId="ADAL" clId="{0E1A494C-2B6E-4E58-A8B6-F363D05449B1}" dt="2022-10-03T18:07:55.946" v="5390" actId="20577"/>
        <pc:sldMkLst>
          <pc:docMk/>
          <pc:sldMk cId="2122035432" sldId="1976"/>
        </pc:sldMkLst>
      </pc:sldChg>
      <pc:sldChg chg="modSp mod addCm delCm modNotesTx">
        <pc:chgData name="Megan Faller" userId="9d1e07f7-a773-4974-a6b0-b3caef776a66" providerId="ADAL" clId="{0E1A494C-2B6E-4E58-A8B6-F363D05449B1}" dt="2022-10-03T18:32:33.143" v="5447" actId="20577"/>
        <pc:sldMkLst>
          <pc:docMk/>
          <pc:sldMk cId="1523451795" sldId="1977"/>
        </pc:sldMkLst>
        <pc:spChg chg="mod">
          <ac:chgData name="Megan Faller" userId="9d1e07f7-a773-4974-a6b0-b3caef776a66" providerId="ADAL" clId="{0E1A494C-2B6E-4E58-A8B6-F363D05449B1}" dt="2022-10-03T17:36:42.721" v="4379" actId="20577"/>
          <ac:spMkLst>
            <pc:docMk/>
            <pc:sldMk cId="1523451795" sldId="1977"/>
            <ac:spMk id="2" creationId="{B76D80CA-E79D-D6A8-978E-8631D09743EC}"/>
          </ac:spMkLst>
        </pc:spChg>
        <pc:spChg chg="mod">
          <ac:chgData name="Megan Faller" userId="9d1e07f7-a773-4974-a6b0-b3caef776a66" providerId="ADAL" clId="{0E1A494C-2B6E-4E58-A8B6-F363D05449B1}" dt="2022-09-28T14:52:21.640" v="190" actId="14100"/>
          <ac:spMkLst>
            <pc:docMk/>
            <pc:sldMk cId="1523451795" sldId="1977"/>
            <ac:spMk id="3" creationId="{55DB81C0-1E20-8304-FB6C-6C0D34620C13}"/>
          </ac:spMkLst>
        </pc:spChg>
      </pc:sldChg>
      <pc:sldChg chg="modNotesTx">
        <pc:chgData name="Megan Faller" userId="9d1e07f7-a773-4974-a6b0-b3caef776a66" providerId="ADAL" clId="{0E1A494C-2B6E-4E58-A8B6-F363D05449B1}" dt="2022-09-28T14:41:07.075" v="32" actId="20577"/>
        <pc:sldMkLst>
          <pc:docMk/>
          <pc:sldMk cId="1659708649" sldId="1979"/>
        </pc:sldMkLst>
      </pc:sldChg>
      <pc:sldChg chg="delCm modNotesTx">
        <pc:chgData name="Megan Faller" userId="9d1e07f7-a773-4974-a6b0-b3caef776a66" providerId="ADAL" clId="{0E1A494C-2B6E-4E58-A8B6-F363D05449B1}" dt="2022-10-05T13:30:34.760" v="21040" actId="20577"/>
        <pc:sldMkLst>
          <pc:docMk/>
          <pc:sldMk cId="1087823426" sldId="1983"/>
        </pc:sldMkLst>
      </pc:sldChg>
      <pc:sldChg chg="modSp mod modShow delCm modNotesTx">
        <pc:chgData name="Megan Faller" userId="9d1e07f7-a773-4974-a6b0-b3caef776a66" providerId="ADAL" clId="{0E1A494C-2B6E-4E58-A8B6-F363D05449B1}" dt="2022-10-04T16:26:59.234" v="17013" actId="20577"/>
        <pc:sldMkLst>
          <pc:docMk/>
          <pc:sldMk cId="458534745" sldId="1984"/>
        </pc:sldMkLst>
        <pc:spChg chg="mod">
          <ac:chgData name="Megan Faller" userId="9d1e07f7-a773-4974-a6b0-b3caef776a66" providerId="ADAL" clId="{0E1A494C-2B6E-4E58-A8B6-F363D05449B1}" dt="2022-10-04T16:25:37.244" v="16862" actId="20577"/>
          <ac:spMkLst>
            <pc:docMk/>
            <pc:sldMk cId="458534745" sldId="1984"/>
            <ac:spMk id="8" creationId="{9F220631-E242-F16C-A059-8867926B2C2C}"/>
          </ac:spMkLst>
        </pc:spChg>
      </pc:sldChg>
      <pc:sldChg chg="mod modShow modCm">
        <pc:chgData name="Megan Faller" userId="9d1e07f7-a773-4974-a6b0-b3caef776a66" providerId="ADAL" clId="{0E1A494C-2B6E-4E58-A8B6-F363D05449B1}" dt="2022-09-29T17:51:42.708" v="3174" actId="729"/>
        <pc:sldMkLst>
          <pc:docMk/>
          <pc:sldMk cId="1296840498" sldId="1984"/>
        </pc:sldMkLst>
      </pc:sldChg>
      <pc:sldChg chg="delCm modNotesTx">
        <pc:chgData name="Megan Faller" userId="9d1e07f7-a773-4974-a6b0-b3caef776a66" providerId="ADAL" clId="{0E1A494C-2B6E-4E58-A8B6-F363D05449B1}" dt="2022-10-04T21:11:51.770" v="18925" actId="20577"/>
        <pc:sldMkLst>
          <pc:docMk/>
          <pc:sldMk cId="181624362" sldId="1985"/>
        </pc:sldMkLst>
      </pc:sldChg>
      <pc:sldChg chg="modSp mod addCm delCm modCm modNotesTx">
        <pc:chgData name="Megan Faller" userId="9d1e07f7-a773-4974-a6b0-b3caef776a66" providerId="ADAL" clId="{0E1A494C-2B6E-4E58-A8B6-F363D05449B1}" dt="2022-10-05T13:12:47.332" v="19236"/>
        <pc:sldMkLst>
          <pc:docMk/>
          <pc:sldMk cId="3368011873" sldId="1987"/>
        </pc:sldMkLst>
        <pc:spChg chg="mod">
          <ac:chgData name="Megan Faller" userId="9d1e07f7-a773-4974-a6b0-b3caef776a66" providerId="ADAL" clId="{0E1A494C-2B6E-4E58-A8B6-F363D05449B1}" dt="2022-09-28T15:09:10.163" v="456" actId="1076"/>
          <ac:spMkLst>
            <pc:docMk/>
            <pc:sldMk cId="3368011873" sldId="1987"/>
            <ac:spMk id="2" creationId="{D7667EED-D753-7D78-C3F3-285D26BFF073}"/>
          </ac:spMkLst>
        </pc:spChg>
        <pc:spChg chg="mod">
          <ac:chgData name="Megan Faller" userId="9d1e07f7-a773-4974-a6b0-b3caef776a66" providerId="ADAL" clId="{0E1A494C-2B6E-4E58-A8B6-F363D05449B1}" dt="2022-09-28T15:09:06.775" v="455" actId="1076"/>
          <ac:spMkLst>
            <pc:docMk/>
            <pc:sldMk cId="3368011873" sldId="1987"/>
            <ac:spMk id="6" creationId="{C086D624-BC41-ABCE-695D-A8DB9C550F3D}"/>
          </ac:spMkLst>
        </pc:spChg>
        <pc:spChg chg="mod">
          <ac:chgData name="Megan Faller" userId="9d1e07f7-a773-4974-a6b0-b3caef776a66" providerId="ADAL" clId="{0E1A494C-2B6E-4E58-A8B6-F363D05449B1}" dt="2022-09-28T15:09:00.369" v="453" actId="1076"/>
          <ac:spMkLst>
            <pc:docMk/>
            <pc:sldMk cId="3368011873" sldId="1987"/>
            <ac:spMk id="7" creationId="{EB034F70-4A9E-CF18-538A-2B2A7D59A9C2}"/>
          </ac:spMkLst>
        </pc:spChg>
        <pc:spChg chg="mod">
          <ac:chgData name="Megan Faller" userId="9d1e07f7-a773-4974-a6b0-b3caef776a66" providerId="ADAL" clId="{0E1A494C-2B6E-4E58-A8B6-F363D05449B1}" dt="2022-09-28T15:09:00.369" v="453" actId="1076"/>
          <ac:spMkLst>
            <pc:docMk/>
            <pc:sldMk cId="3368011873" sldId="1987"/>
            <ac:spMk id="10" creationId="{815ADBAB-0ED0-F702-A7A8-60AE4557606E}"/>
          </ac:spMkLst>
        </pc:spChg>
        <pc:spChg chg="mod">
          <ac:chgData name="Megan Faller" userId="9d1e07f7-a773-4974-a6b0-b3caef776a66" providerId="ADAL" clId="{0E1A494C-2B6E-4E58-A8B6-F363D05449B1}" dt="2022-09-28T15:09:00.369" v="453" actId="1076"/>
          <ac:spMkLst>
            <pc:docMk/>
            <pc:sldMk cId="3368011873" sldId="1987"/>
            <ac:spMk id="11" creationId="{A8EE0177-086C-D1BB-C9C4-D82A356F8B10}"/>
          </ac:spMkLst>
        </pc:spChg>
        <pc:spChg chg="mod">
          <ac:chgData name="Megan Faller" userId="9d1e07f7-a773-4974-a6b0-b3caef776a66" providerId="ADAL" clId="{0E1A494C-2B6E-4E58-A8B6-F363D05449B1}" dt="2022-09-28T15:09:00.369" v="453" actId="1076"/>
          <ac:spMkLst>
            <pc:docMk/>
            <pc:sldMk cId="3368011873" sldId="1987"/>
            <ac:spMk id="12" creationId="{D13B49E1-5A71-F490-E1D3-57256030609C}"/>
          </ac:spMkLst>
        </pc:spChg>
        <pc:spChg chg="mod">
          <ac:chgData name="Megan Faller" userId="9d1e07f7-a773-4974-a6b0-b3caef776a66" providerId="ADAL" clId="{0E1A494C-2B6E-4E58-A8B6-F363D05449B1}" dt="2022-09-28T15:09:03.283" v="454" actId="1076"/>
          <ac:spMkLst>
            <pc:docMk/>
            <pc:sldMk cId="3368011873" sldId="1987"/>
            <ac:spMk id="13" creationId="{6F9FA05C-CFD9-DB6A-F988-10F0E8204AE7}"/>
          </ac:spMkLst>
        </pc:spChg>
        <pc:picChg chg="mod">
          <ac:chgData name="Megan Faller" userId="9d1e07f7-a773-4974-a6b0-b3caef776a66" providerId="ADAL" clId="{0E1A494C-2B6E-4E58-A8B6-F363D05449B1}" dt="2022-09-28T15:09:00.369" v="453" actId="1076"/>
          <ac:picMkLst>
            <pc:docMk/>
            <pc:sldMk cId="3368011873" sldId="1987"/>
            <ac:picMk id="19" creationId="{F667773C-27B2-48E0-CD88-046674FE97DA}"/>
          </ac:picMkLst>
        </pc:picChg>
        <pc:picChg chg="mod">
          <ac:chgData name="Megan Faller" userId="9d1e07f7-a773-4974-a6b0-b3caef776a66" providerId="ADAL" clId="{0E1A494C-2B6E-4E58-A8B6-F363D05449B1}" dt="2022-09-28T15:09:00.369" v="453" actId="1076"/>
          <ac:picMkLst>
            <pc:docMk/>
            <pc:sldMk cId="3368011873" sldId="1987"/>
            <ac:picMk id="23" creationId="{8A0BF85A-B680-D81B-863D-FE2792DB2F27}"/>
          </ac:picMkLst>
        </pc:picChg>
        <pc:picChg chg="mod">
          <ac:chgData name="Megan Faller" userId="9d1e07f7-a773-4974-a6b0-b3caef776a66" providerId="ADAL" clId="{0E1A494C-2B6E-4E58-A8B6-F363D05449B1}" dt="2022-09-28T15:09:00.369" v="453" actId="1076"/>
          <ac:picMkLst>
            <pc:docMk/>
            <pc:sldMk cId="3368011873" sldId="1987"/>
            <ac:picMk id="25" creationId="{1E3EEC98-A12A-3889-A43F-58BE3F4743D7}"/>
          </ac:picMkLst>
        </pc:picChg>
        <pc:picChg chg="mod">
          <ac:chgData name="Megan Faller" userId="9d1e07f7-a773-4974-a6b0-b3caef776a66" providerId="ADAL" clId="{0E1A494C-2B6E-4E58-A8B6-F363D05449B1}" dt="2022-09-28T15:09:00.369" v="453" actId="1076"/>
          <ac:picMkLst>
            <pc:docMk/>
            <pc:sldMk cId="3368011873" sldId="1987"/>
            <ac:picMk id="29" creationId="{DD76C013-DF66-3346-597F-82820A492D11}"/>
          </ac:picMkLst>
        </pc:picChg>
        <pc:picChg chg="mod">
          <ac:chgData name="Megan Faller" userId="9d1e07f7-a773-4974-a6b0-b3caef776a66" providerId="ADAL" clId="{0E1A494C-2B6E-4E58-A8B6-F363D05449B1}" dt="2022-09-28T15:09:00.369" v="453" actId="1076"/>
          <ac:picMkLst>
            <pc:docMk/>
            <pc:sldMk cId="3368011873" sldId="1987"/>
            <ac:picMk id="31" creationId="{7EFB063A-392D-A898-46E8-9BC682BBB6C5}"/>
          </ac:picMkLst>
        </pc:picChg>
        <pc:picChg chg="mod">
          <ac:chgData name="Megan Faller" userId="9d1e07f7-a773-4974-a6b0-b3caef776a66" providerId="ADAL" clId="{0E1A494C-2B6E-4E58-A8B6-F363D05449B1}" dt="2022-09-28T15:09:00.369" v="453" actId="1076"/>
          <ac:picMkLst>
            <pc:docMk/>
            <pc:sldMk cId="3368011873" sldId="1987"/>
            <ac:picMk id="33" creationId="{776E4FEB-E55E-7C2D-31E5-BF37EE32AA27}"/>
          </ac:picMkLst>
        </pc:picChg>
        <pc:picChg chg="mod">
          <ac:chgData name="Megan Faller" userId="9d1e07f7-a773-4974-a6b0-b3caef776a66" providerId="ADAL" clId="{0E1A494C-2B6E-4E58-A8B6-F363D05449B1}" dt="2022-09-28T15:09:00.369" v="453" actId="1076"/>
          <ac:picMkLst>
            <pc:docMk/>
            <pc:sldMk cId="3368011873" sldId="1987"/>
            <ac:picMk id="35" creationId="{D6970D06-619E-AB25-8B63-65D05C6F497F}"/>
          </ac:picMkLst>
        </pc:picChg>
        <pc:cxnChg chg="mod">
          <ac:chgData name="Megan Faller" userId="9d1e07f7-a773-4974-a6b0-b3caef776a66" providerId="ADAL" clId="{0E1A494C-2B6E-4E58-A8B6-F363D05449B1}" dt="2022-09-28T15:09:00.369" v="453" actId="1076"/>
          <ac:cxnSpMkLst>
            <pc:docMk/>
            <pc:sldMk cId="3368011873" sldId="1987"/>
            <ac:cxnSpMk id="5" creationId="{F3EC117F-64A9-A5F6-8BB6-23DD3FDCA1CA}"/>
          </ac:cxnSpMkLst>
        </pc:cxnChg>
      </pc:sldChg>
      <pc:sldChg chg="modSp mod addCm delCm modCm modNotesTx">
        <pc:chgData name="Megan Faller" userId="9d1e07f7-a773-4974-a6b0-b3caef776a66" providerId="ADAL" clId="{0E1A494C-2B6E-4E58-A8B6-F363D05449B1}" dt="2022-10-05T13:37:20.700" v="21784" actId="20577"/>
        <pc:sldMkLst>
          <pc:docMk/>
          <pc:sldMk cId="3711978300" sldId="1989"/>
        </pc:sldMkLst>
        <pc:spChg chg="mod">
          <ac:chgData name="Megan Faller" userId="9d1e07f7-a773-4974-a6b0-b3caef776a66" providerId="ADAL" clId="{0E1A494C-2B6E-4E58-A8B6-F363D05449B1}" dt="2022-10-05T13:36:39.510" v="21717" actId="27636"/>
          <ac:spMkLst>
            <pc:docMk/>
            <pc:sldMk cId="3711978300" sldId="1989"/>
            <ac:spMk id="3" creationId="{430D457E-F70B-4AB6-A148-AA88253DC566}"/>
          </ac:spMkLst>
        </pc:spChg>
      </pc:sldChg>
      <pc:sldChg chg="addSp delSp modSp mod delCm modNotesTx">
        <pc:chgData name="Megan Faller" userId="9d1e07f7-a773-4974-a6b0-b3caef776a66" providerId="ADAL" clId="{0E1A494C-2B6E-4E58-A8B6-F363D05449B1}" dt="2022-10-04T20:57:46.140" v="18273" actId="20577"/>
        <pc:sldMkLst>
          <pc:docMk/>
          <pc:sldMk cId="2310473141" sldId="1990"/>
        </pc:sldMkLst>
        <pc:spChg chg="mod">
          <ac:chgData name="Megan Faller" userId="9d1e07f7-a773-4974-a6b0-b3caef776a66" providerId="ADAL" clId="{0E1A494C-2B6E-4E58-A8B6-F363D05449B1}" dt="2022-10-04T20:52:21.093" v="17923"/>
          <ac:spMkLst>
            <pc:docMk/>
            <pc:sldMk cId="2310473141" sldId="1990"/>
            <ac:spMk id="2" creationId="{15ADFCAC-FE6F-F9F6-1AFA-5EBA41955CA8}"/>
          </ac:spMkLst>
        </pc:spChg>
        <pc:spChg chg="add del mod">
          <ac:chgData name="Megan Faller" userId="9d1e07f7-a773-4974-a6b0-b3caef776a66" providerId="ADAL" clId="{0E1A494C-2B6E-4E58-A8B6-F363D05449B1}" dt="2022-10-04T18:40:23.114" v="17689" actId="478"/>
          <ac:spMkLst>
            <pc:docMk/>
            <pc:sldMk cId="2310473141" sldId="1990"/>
            <ac:spMk id="7" creationId="{6491F132-3F36-7D4F-283F-496497291DC0}"/>
          </ac:spMkLst>
        </pc:spChg>
        <pc:spChg chg="add mod">
          <ac:chgData name="Megan Faller" userId="9d1e07f7-a773-4974-a6b0-b3caef776a66" providerId="ADAL" clId="{0E1A494C-2B6E-4E58-A8B6-F363D05449B1}" dt="2022-10-04T20:52:15.518" v="17920" actId="14100"/>
          <ac:spMkLst>
            <pc:docMk/>
            <pc:sldMk cId="2310473141" sldId="1990"/>
            <ac:spMk id="10" creationId="{39154270-9FCA-166F-7408-BE40F0C976C2}"/>
          </ac:spMkLst>
        </pc:spChg>
        <pc:picChg chg="add del mod">
          <ac:chgData name="Megan Faller" userId="9d1e07f7-a773-4974-a6b0-b3caef776a66" providerId="ADAL" clId="{0E1A494C-2B6E-4E58-A8B6-F363D05449B1}" dt="2022-10-04T18:40:37.972" v="17693" actId="478"/>
          <ac:picMkLst>
            <pc:docMk/>
            <pc:sldMk cId="2310473141" sldId="1990"/>
            <ac:picMk id="4" creationId="{C04BCB9F-5127-803D-E3FC-C3408CDB780D}"/>
          </ac:picMkLst>
        </pc:picChg>
        <pc:picChg chg="del">
          <ac:chgData name="Megan Faller" userId="9d1e07f7-a773-4974-a6b0-b3caef776a66" providerId="ADAL" clId="{0E1A494C-2B6E-4E58-A8B6-F363D05449B1}" dt="2022-10-04T18:40:19.811" v="17688" actId="478"/>
          <ac:picMkLst>
            <pc:docMk/>
            <pc:sldMk cId="2310473141" sldId="1990"/>
            <ac:picMk id="5" creationId="{EAAA4B47-C136-FD1B-37D0-7D3BF3357F66}"/>
          </ac:picMkLst>
        </pc:picChg>
        <pc:picChg chg="add del mod">
          <ac:chgData name="Megan Faller" userId="9d1e07f7-a773-4974-a6b0-b3caef776a66" providerId="ADAL" clId="{0E1A494C-2B6E-4E58-A8B6-F363D05449B1}" dt="2022-10-04T18:42:33.500" v="17700" actId="478"/>
          <ac:picMkLst>
            <pc:docMk/>
            <pc:sldMk cId="2310473141" sldId="1990"/>
            <ac:picMk id="9" creationId="{84779F5D-63FC-2747-CBA2-8D6948C9EEE3}"/>
          </ac:picMkLst>
        </pc:picChg>
      </pc:sldChg>
      <pc:sldChg chg="addSp delSp modSp new del mod addCm modCm">
        <pc:chgData name="Megan Faller" userId="9d1e07f7-a773-4974-a6b0-b3caef776a66" providerId="ADAL" clId="{0E1A494C-2B6E-4E58-A8B6-F363D05449B1}" dt="2022-10-03T15:58:17.501" v="4041" actId="2696"/>
        <pc:sldMkLst>
          <pc:docMk/>
          <pc:sldMk cId="2392317702" sldId="1991"/>
        </pc:sldMkLst>
        <pc:spChg chg="del mod topLvl">
          <ac:chgData name="Megan Faller" userId="9d1e07f7-a773-4974-a6b0-b3caef776a66" providerId="ADAL" clId="{0E1A494C-2B6E-4E58-A8B6-F363D05449B1}" dt="2022-09-29T17:25:52.157" v="2758" actId="478"/>
          <ac:spMkLst>
            <pc:docMk/>
            <pc:sldMk cId="2392317702" sldId="1991"/>
            <ac:spMk id="3" creationId="{D62D62B6-C980-CAEB-93D8-7C1977C176ED}"/>
          </ac:spMkLst>
        </pc:spChg>
        <pc:spChg chg="del mod topLvl">
          <ac:chgData name="Megan Faller" userId="9d1e07f7-a773-4974-a6b0-b3caef776a66" providerId="ADAL" clId="{0E1A494C-2B6E-4E58-A8B6-F363D05449B1}" dt="2022-09-29T17:25:50.877" v="2757" actId="478"/>
          <ac:spMkLst>
            <pc:docMk/>
            <pc:sldMk cId="2392317702" sldId="1991"/>
            <ac:spMk id="4" creationId="{B2C1296C-B768-63D6-E2A2-7BA53708B917}"/>
          </ac:spMkLst>
        </pc:spChg>
        <pc:spChg chg="add mod">
          <ac:chgData name="Megan Faller" userId="9d1e07f7-a773-4974-a6b0-b3caef776a66" providerId="ADAL" clId="{0E1A494C-2B6E-4E58-A8B6-F363D05449B1}" dt="2022-10-03T15:57:04.473" v="4035" actId="20577"/>
          <ac:spMkLst>
            <pc:docMk/>
            <pc:sldMk cId="2392317702" sldId="1991"/>
            <ac:spMk id="5" creationId="{B0A833DD-B6C6-30AA-C8F0-46CBA47B6C84}"/>
          </ac:spMkLst>
        </pc:spChg>
        <pc:spChg chg="add del mod">
          <ac:chgData name="Megan Faller" userId="9d1e07f7-a773-4974-a6b0-b3caef776a66" providerId="ADAL" clId="{0E1A494C-2B6E-4E58-A8B6-F363D05449B1}" dt="2022-09-29T17:37:27.874" v="3096" actId="478"/>
          <ac:spMkLst>
            <pc:docMk/>
            <pc:sldMk cId="2392317702" sldId="1991"/>
            <ac:spMk id="6" creationId="{690836A2-D7B4-B40A-F63B-34BF13FF1DC3}"/>
          </ac:spMkLst>
        </pc:spChg>
        <pc:grpChg chg="add del mod">
          <ac:chgData name="Megan Faller" userId="9d1e07f7-a773-4974-a6b0-b3caef776a66" providerId="ADAL" clId="{0E1A494C-2B6E-4E58-A8B6-F363D05449B1}" dt="2022-09-29T17:25:50.877" v="2757" actId="478"/>
          <ac:grpSpMkLst>
            <pc:docMk/>
            <pc:sldMk cId="2392317702" sldId="1991"/>
            <ac:grpSpMk id="2" creationId="{628BA5A2-A45F-30AB-353A-FC6A6E8953B9}"/>
          </ac:grpSpMkLst>
        </pc:grpChg>
      </pc:sldChg>
      <pc:sldChg chg="addCm delCm modCm modNotesTx">
        <pc:chgData name="Megan Faller" userId="9d1e07f7-a773-4974-a6b0-b3caef776a66" providerId="ADAL" clId="{0E1A494C-2B6E-4E58-A8B6-F363D05449B1}" dt="2022-10-04T14:14:26.835" v="13308" actId="20577"/>
        <pc:sldMkLst>
          <pc:docMk/>
          <pc:sldMk cId="739485511" sldId="1992"/>
        </pc:sldMkLst>
      </pc:sldChg>
      <pc:sldChg chg="modSp add mod ord addCm delCm modCm modNotesTx">
        <pc:chgData name="Megan Faller" userId="9d1e07f7-a773-4974-a6b0-b3caef776a66" providerId="ADAL" clId="{0E1A494C-2B6E-4E58-A8B6-F363D05449B1}" dt="2022-10-04T13:56:43.195" v="11568" actId="20577"/>
        <pc:sldMkLst>
          <pc:docMk/>
          <pc:sldMk cId="3803020568" sldId="1993"/>
        </pc:sldMkLst>
        <pc:spChg chg="mod">
          <ac:chgData name="Megan Faller" userId="9d1e07f7-a773-4974-a6b0-b3caef776a66" providerId="ADAL" clId="{0E1A494C-2B6E-4E58-A8B6-F363D05449B1}" dt="2022-10-03T20:32:42.287" v="10437" actId="20577"/>
          <ac:spMkLst>
            <pc:docMk/>
            <pc:sldMk cId="3803020568" sldId="1993"/>
            <ac:spMk id="8" creationId="{9F220631-E242-F16C-A059-8867926B2C2C}"/>
          </ac:spMkLst>
        </pc:spChg>
      </pc:sldChg>
    </pc:docChg>
  </pc:docChgLst>
  <pc:docChgLst>
    <pc:chgData name="Erica Goodman" userId="a8a6b33f-44b3-46a1-9242-303f6215a57c" providerId="ADAL" clId="{ABEA2A95-E215-4210-A093-D6DB48C391C6}"/>
    <pc:docChg chg="undo custSel addSld delSld modSld sldOrd modSection modNotesMaster modHandout">
      <pc:chgData name="Erica Goodman" userId="a8a6b33f-44b3-46a1-9242-303f6215a57c" providerId="ADAL" clId="{ABEA2A95-E215-4210-A093-D6DB48C391C6}" dt="2022-10-03T16:00:45.811" v="19341"/>
      <pc:docMkLst>
        <pc:docMk/>
      </pc:docMkLst>
      <pc:sldChg chg="modNotes modNotesTx">
        <pc:chgData name="Erica Goodman" userId="a8a6b33f-44b3-46a1-9242-303f6215a57c" providerId="ADAL" clId="{ABEA2A95-E215-4210-A093-D6DB48C391C6}" dt="2022-09-27T13:36:51.846" v="17018" actId="313"/>
        <pc:sldMkLst>
          <pc:docMk/>
          <pc:sldMk cId="444607179" sldId="261"/>
        </pc:sldMkLst>
      </pc:sldChg>
      <pc:sldChg chg="modSp add modCm modNotesTx">
        <pc:chgData name="Erica Goodman" userId="a8a6b33f-44b3-46a1-9242-303f6215a57c" providerId="ADAL" clId="{ABEA2A95-E215-4210-A093-D6DB48C391C6}" dt="2022-09-30T20:39:53.689" v="18242"/>
        <pc:sldMkLst>
          <pc:docMk/>
          <pc:sldMk cId="2583075570" sldId="285"/>
        </pc:sldMkLst>
        <pc:graphicFrameChg chg="mod">
          <ac:chgData name="Erica Goodman" userId="a8a6b33f-44b3-46a1-9242-303f6215a57c" providerId="ADAL" clId="{ABEA2A95-E215-4210-A093-D6DB48C391C6}" dt="2022-09-25T23:01:59.170" v="4393" actId="16804"/>
          <ac:graphicFrameMkLst>
            <pc:docMk/>
            <pc:sldMk cId="2583075570" sldId="285"/>
            <ac:graphicFrameMk id="11" creationId="{31846DCF-B553-111A-9C42-09F23FB5982D}"/>
          </ac:graphicFrameMkLst>
        </pc:graphicFrameChg>
      </pc:sldChg>
      <pc:sldChg chg="del mod modShow modNotes">
        <pc:chgData name="Erica Goodman" userId="a8a6b33f-44b3-46a1-9242-303f6215a57c" providerId="ADAL" clId="{ABEA2A95-E215-4210-A093-D6DB48C391C6}" dt="2022-09-26T19:59:00.270" v="13646" actId="2696"/>
        <pc:sldMkLst>
          <pc:docMk/>
          <pc:sldMk cId="739485511" sldId="1432"/>
        </pc:sldMkLst>
      </pc:sldChg>
      <pc:sldChg chg="modSp mod modShow modNotesTx">
        <pc:chgData name="Erica Goodman" userId="a8a6b33f-44b3-46a1-9242-303f6215a57c" providerId="ADAL" clId="{ABEA2A95-E215-4210-A093-D6DB48C391C6}" dt="2022-09-27T13:20:17.399" v="17007" actId="20577"/>
        <pc:sldMkLst>
          <pc:docMk/>
          <pc:sldMk cId="3896799908" sldId="1432"/>
        </pc:sldMkLst>
        <pc:spChg chg="mod">
          <ac:chgData name="Erica Goodman" userId="a8a6b33f-44b3-46a1-9242-303f6215a57c" providerId="ADAL" clId="{ABEA2A95-E215-4210-A093-D6DB48C391C6}" dt="2022-09-26T20:28:50.655" v="15354" actId="1076"/>
          <ac:spMkLst>
            <pc:docMk/>
            <pc:sldMk cId="3896799908" sldId="1432"/>
            <ac:spMk id="2" creationId="{554E7CC3-3D95-45B9-8B51-87F177C77220}"/>
          </ac:spMkLst>
        </pc:spChg>
        <pc:spChg chg="mod">
          <ac:chgData name="Erica Goodman" userId="a8a6b33f-44b3-46a1-9242-303f6215a57c" providerId="ADAL" clId="{ABEA2A95-E215-4210-A093-D6DB48C391C6}" dt="2022-09-26T20:26:01.552" v="15253" actId="20577"/>
          <ac:spMkLst>
            <pc:docMk/>
            <pc:sldMk cId="3896799908" sldId="1432"/>
            <ac:spMk id="4" creationId="{7013F407-488D-19AD-AA9F-3C9F54AD0DE9}"/>
          </ac:spMkLst>
        </pc:spChg>
      </pc:sldChg>
      <pc:sldChg chg="delSp modSp add mod modNotesTx">
        <pc:chgData name="Erica Goodman" userId="a8a6b33f-44b3-46a1-9242-303f6215a57c" providerId="ADAL" clId="{ABEA2A95-E215-4210-A093-D6DB48C391C6}" dt="2022-09-26T18:31:54.456" v="9713" actId="207"/>
        <pc:sldMkLst>
          <pc:docMk/>
          <pc:sldMk cId="3743099034" sldId="1605"/>
        </pc:sldMkLst>
        <pc:spChg chg="del mod">
          <ac:chgData name="Erica Goodman" userId="a8a6b33f-44b3-46a1-9242-303f6215a57c" providerId="ADAL" clId="{ABEA2A95-E215-4210-A093-D6DB48C391C6}" dt="2022-09-26T17:39:21.781" v="7253" actId="478"/>
          <ac:spMkLst>
            <pc:docMk/>
            <pc:sldMk cId="3743099034" sldId="1605"/>
            <ac:spMk id="8" creationId="{0C1A9A2E-6822-4E6A-AEF9-D00C08A897EE}"/>
          </ac:spMkLst>
        </pc:spChg>
        <pc:spChg chg="mod">
          <ac:chgData name="Erica Goodman" userId="a8a6b33f-44b3-46a1-9242-303f6215a57c" providerId="ADAL" clId="{ABEA2A95-E215-4210-A093-D6DB48C391C6}" dt="2022-09-26T17:39:41.507" v="7286" actId="20577"/>
          <ac:spMkLst>
            <pc:docMk/>
            <pc:sldMk cId="3743099034" sldId="1605"/>
            <ac:spMk id="9" creationId="{6ACA8860-5EB5-4A9E-AF2B-9B8541680467}"/>
          </ac:spMkLst>
        </pc:spChg>
        <pc:spChg chg="del">
          <ac:chgData name="Erica Goodman" userId="a8a6b33f-44b3-46a1-9242-303f6215a57c" providerId="ADAL" clId="{ABEA2A95-E215-4210-A093-D6DB48C391C6}" dt="2022-09-26T17:38:18.506" v="7251" actId="478"/>
          <ac:spMkLst>
            <pc:docMk/>
            <pc:sldMk cId="3743099034" sldId="1605"/>
            <ac:spMk id="10" creationId="{A16816A5-E780-47F5-B1DB-32C07A5CB1FC}"/>
          </ac:spMkLst>
        </pc:spChg>
        <pc:spChg chg="mod">
          <ac:chgData name="Erica Goodman" userId="a8a6b33f-44b3-46a1-9242-303f6215a57c" providerId="ADAL" clId="{ABEA2A95-E215-4210-A093-D6DB48C391C6}" dt="2022-09-26T18:31:54.456" v="9713" actId="207"/>
          <ac:spMkLst>
            <pc:docMk/>
            <pc:sldMk cId="3743099034" sldId="1605"/>
            <ac:spMk id="12" creationId="{2EACD882-F2AB-CCE0-3644-02A29ECCF022}"/>
          </ac:spMkLst>
        </pc:spChg>
        <pc:spChg chg="del">
          <ac:chgData name="Erica Goodman" userId="a8a6b33f-44b3-46a1-9242-303f6215a57c" providerId="ADAL" clId="{ABEA2A95-E215-4210-A093-D6DB48C391C6}" dt="2022-09-26T17:38:18.506" v="7251" actId="478"/>
          <ac:spMkLst>
            <pc:docMk/>
            <pc:sldMk cId="3743099034" sldId="1605"/>
            <ac:spMk id="13" creationId="{68BF8AAD-DFB7-D4CF-81C4-27DAC0714D27}"/>
          </ac:spMkLst>
        </pc:spChg>
        <pc:picChg chg="del">
          <ac:chgData name="Erica Goodman" userId="a8a6b33f-44b3-46a1-9242-303f6215a57c" providerId="ADAL" clId="{ABEA2A95-E215-4210-A093-D6DB48C391C6}" dt="2022-09-26T17:38:18.506" v="7251" actId="478"/>
          <ac:picMkLst>
            <pc:docMk/>
            <pc:sldMk cId="3743099034" sldId="1605"/>
            <ac:picMk id="11" creationId="{BCB285E9-DD73-4112-B5E2-E4CF22382871}"/>
          </ac:picMkLst>
        </pc:picChg>
      </pc:sldChg>
      <pc:sldChg chg="addSp modSp add mod ord modNotesTx">
        <pc:chgData name="Erica Goodman" userId="a8a6b33f-44b3-46a1-9242-303f6215a57c" providerId="ADAL" clId="{ABEA2A95-E215-4210-A093-D6DB48C391C6}" dt="2022-09-30T18:33:13.543" v="18045" actId="20577"/>
        <pc:sldMkLst>
          <pc:docMk/>
          <pc:sldMk cId="3729975545" sldId="1701"/>
        </pc:sldMkLst>
        <pc:spChg chg="mod">
          <ac:chgData name="Erica Goodman" userId="a8a6b33f-44b3-46a1-9242-303f6215a57c" providerId="ADAL" clId="{ABEA2A95-E215-4210-A093-D6DB48C391C6}" dt="2022-09-26T18:12:49.756" v="8268" actId="1076"/>
          <ac:spMkLst>
            <pc:docMk/>
            <pc:sldMk cId="3729975545" sldId="1701"/>
            <ac:spMk id="3" creationId="{F729C284-591A-9B54-612E-2334133EEDAE}"/>
          </ac:spMkLst>
        </pc:spChg>
        <pc:spChg chg="mod">
          <ac:chgData name="Erica Goodman" userId="a8a6b33f-44b3-46a1-9242-303f6215a57c" providerId="ADAL" clId="{ABEA2A95-E215-4210-A093-D6DB48C391C6}" dt="2022-09-26T17:35:51.956" v="7227" actId="20577"/>
          <ac:spMkLst>
            <pc:docMk/>
            <pc:sldMk cId="3729975545" sldId="1701"/>
            <ac:spMk id="4" creationId="{2D49343E-6099-7F14-E2E2-EE489E5B3FAF}"/>
          </ac:spMkLst>
        </pc:spChg>
        <pc:spChg chg="add mod">
          <ac:chgData name="Erica Goodman" userId="a8a6b33f-44b3-46a1-9242-303f6215a57c" providerId="ADAL" clId="{ABEA2A95-E215-4210-A093-D6DB48C391C6}" dt="2022-09-26T18:12:53.801" v="8269" actId="1076"/>
          <ac:spMkLst>
            <pc:docMk/>
            <pc:sldMk cId="3729975545" sldId="1701"/>
            <ac:spMk id="5" creationId="{8D06A83E-10F7-5134-3036-1B086EED2DFE}"/>
          </ac:spMkLst>
        </pc:spChg>
        <pc:picChg chg="add mod">
          <ac:chgData name="Erica Goodman" userId="a8a6b33f-44b3-46a1-9242-303f6215a57c" providerId="ADAL" clId="{ABEA2A95-E215-4210-A093-D6DB48C391C6}" dt="2022-09-26T18:12:53.801" v="8269" actId="1076"/>
          <ac:picMkLst>
            <pc:docMk/>
            <pc:sldMk cId="3729975545" sldId="1701"/>
            <ac:picMk id="2" creationId="{10EEDE1E-9042-43CC-5834-483F7FCAE472}"/>
          </ac:picMkLst>
        </pc:picChg>
      </pc:sldChg>
      <pc:sldChg chg="modNotes">
        <pc:chgData name="Erica Goodman" userId="a8a6b33f-44b3-46a1-9242-303f6215a57c" providerId="ADAL" clId="{ABEA2A95-E215-4210-A093-D6DB48C391C6}" dt="2022-09-21T17:33:24.641" v="31"/>
        <pc:sldMkLst>
          <pc:docMk/>
          <pc:sldMk cId="1758762513" sldId="1782"/>
        </pc:sldMkLst>
      </pc:sldChg>
      <pc:sldChg chg="modSp add mod modNotesTx">
        <pc:chgData name="Erica Goodman" userId="a8a6b33f-44b3-46a1-9242-303f6215a57c" providerId="ADAL" clId="{ABEA2A95-E215-4210-A093-D6DB48C391C6}" dt="2022-09-26T18:34:42.829" v="9822" actId="20577"/>
        <pc:sldMkLst>
          <pc:docMk/>
          <pc:sldMk cId="1459667367" sldId="1797"/>
        </pc:sldMkLst>
        <pc:spChg chg="mod">
          <ac:chgData name="Erica Goodman" userId="a8a6b33f-44b3-46a1-9242-303f6215a57c" providerId="ADAL" clId="{ABEA2A95-E215-4210-A093-D6DB48C391C6}" dt="2022-09-26T17:52:25.989" v="7305" actId="20577"/>
          <ac:spMkLst>
            <pc:docMk/>
            <pc:sldMk cId="1459667367" sldId="1797"/>
            <ac:spMk id="4" creationId="{544BD425-2A8C-476C-904C-73470BE3062A}"/>
          </ac:spMkLst>
        </pc:spChg>
        <pc:graphicFrameChg chg="mod">
          <ac:chgData name="Erica Goodman" userId="a8a6b33f-44b3-46a1-9242-303f6215a57c" providerId="ADAL" clId="{ABEA2A95-E215-4210-A093-D6DB48C391C6}" dt="2022-09-26T18:34:42.829" v="9822" actId="20577"/>
          <ac:graphicFrameMkLst>
            <pc:docMk/>
            <pc:sldMk cId="1459667367" sldId="1797"/>
            <ac:graphicFrameMk id="7" creationId="{603E6706-E933-DDDB-352B-A726B8045D80}"/>
          </ac:graphicFrameMkLst>
        </pc:graphicFrameChg>
      </pc:sldChg>
      <pc:sldChg chg="addCm delCm modNotes modNotesTx">
        <pc:chgData name="Erica Goodman" userId="a8a6b33f-44b3-46a1-9242-303f6215a57c" providerId="ADAL" clId="{ABEA2A95-E215-4210-A093-D6DB48C391C6}" dt="2022-09-26T18:30:22.785" v="9706"/>
        <pc:sldMkLst>
          <pc:docMk/>
          <pc:sldMk cId="3036234058" sldId="1946"/>
        </pc:sldMkLst>
      </pc:sldChg>
      <pc:sldChg chg="modNotes">
        <pc:chgData name="Erica Goodman" userId="a8a6b33f-44b3-46a1-9242-303f6215a57c" providerId="ADAL" clId="{ABEA2A95-E215-4210-A093-D6DB48C391C6}" dt="2022-09-21T17:33:24.641" v="31"/>
        <pc:sldMkLst>
          <pc:docMk/>
          <pc:sldMk cId="2758268324" sldId="1947"/>
        </pc:sldMkLst>
      </pc:sldChg>
      <pc:sldChg chg="modNotes">
        <pc:chgData name="Erica Goodman" userId="a8a6b33f-44b3-46a1-9242-303f6215a57c" providerId="ADAL" clId="{ABEA2A95-E215-4210-A093-D6DB48C391C6}" dt="2022-09-21T17:33:24.641" v="31"/>
        <pc:sldMkLst>
          <pc:docMk/>
          <pc:sldMk cId="672046803" sldId="1949"/>
        </pc:sldMkLst>
      </pc:sldChg>
      <pc:sldChg chg="modSp mod addCm delCm modCm modNotes modNotesTx">
        <pc:chgData name="Erica Goodman" userId="a8a6b33f-44b3-46a1-9242-303f6215a57c" providerId="ADAL" clId="{ABEA2A95-E215-4210-A093-D6DB48C391C6}" dt="2022-09-27T14:08:28.372" v="17182"/>
        <pc:sldMkLst>
          <pc:docMk/>
          <pc:sldMk cId="3158549860" sldId="1950"/>
        </pc:sldMkLst>
        <pc:spChg chg="mod">
          <ac:chgData name="Erica Goodman" userId="a8a6b33f-44b3-46a1-9242-303f6215a57c" providerId="ADAL" clId="{ABEA2A95-E215-4210-A093-D6DB48C391C6}" dt="2022-09-26T20:48:13.455" v="16896" actId="20577"/>
          <ac:spMkLst>
            <pc:docMk/>
            <pc:sldMk cId="3158549860" sldId="1950"/>
            <ac:spMk id="3" creationId="{93B2B1C6-5D0E-5BCF-1E33-716505B4BE7D}"/>
          </ac:spMkLst>
        </pc:spChg>
      </pc:sldChg>
      <pc:sldChg chg="modSp mod addCm modNotes modNotesTx">
        <pc:chgData name="Erica Goodman" userId="a8a6b33f-44b3-46a1-9242-303f6215a57c" providerId="ADAL" clId="{ABEA2A95-E215-4210-A093-D6DB48C391C6}" dt="2022-09-27T14:07:20.897" v="17181" actId="313"/>
        <pc:sldMkLst>
          <pc:docMk/>
          <pc:sldMk cId="133651684" sldId="1952"/>
        </pc:sldMkLst>
        <pc:spChg chg="mod">
          <ac:chgData name="Erica Goodman" userId="a8a6b33f-44b3-46a1-9242-303f6215a57c" providerId="ADAL" clId="{ABEA2A95-E215-4210-A093-D6DB48C391C6}" dt="2022-09-26T00:10:34.945" v="6862" actId="1076"/>
          <ac:spMkLst>
            <pc:docMk/>
            <pc:sldMk cId="133651684" sldId="1952"/>
            <ac:spMk id="3" creationId="{E1DCE376-CE67-01C6-47EC-12AFC00D041B}"/>
          </ac:spMkLst>
        </pc:spChg>
      </pc:sldChg>
      <pc:sldChg chg="modSp mod modNotes modNotesTx">
        <pc:chgData name="Erica Goodman" userId="a8a6b33f-44b3-46a1-9242-303f6215a57c" providerId="ADAL" clId="{ABEA2A95-E215-4210-A093-D6DB48C391C6}" dt="2022-09-26T20:32:46.591" v="15592" actId="20577"/>
        <pc:sldMkLst>
          <pc:docMk/>
          <pc:sldMk cId="973099640" sldId="1953"/>
        </pc:sldMkLst>
        <pc:spChg chg="mod">
          <ac:chgData name="Erica Goodman" userId="a8a6b33f-44b3-46a1-9242-303f6215a57c" providerId="ADAL" clId="{ABEA2A95-E215-4210-A093-D6DB48C391C6}" dt="2022-09-26T20:32:46.591" v="15592" actId="20577"/>
          <ac:spMkLst>
            <pc:docMk/>
            <pc:sldMk cId="973099640" sldId="1953"/>
            <ac:spMk id="2" creationId="{9F2F83F6-96C5-4876-862A-45611FCC2113}"/>
          </ac:spMkLst>
        </pc:spChg>
        <pc:spChg chg="mod">
          <ac:chgData name="Erica Goodman" userId="a8a6b33f-44b3-46a1-9242-303f6215a57c" providerId="ADAL" clId="{ABEA2A95-E215-4210-A093-D6DB48C391C6}" dt="2022-09-26T20:26:18.351" v="15299" actId="20577"/>
          <ac:spMkLst>
            <pc:docMk/>
            <pc:sldMk cId="973099640" sldId="1953"/>
            <ac:spMk id="3" creationId="{DA02CC3C-884C-404D-8307-B500DEBB80FA}"/>
          </ac:spMkLst>
        </pc:spChg>
      </pc:sldChg>
      <pc:sldChg chg="del modCm modNotes">
        <pc:chgData name="Erica Goodman" userId="a8a6b33f-44b3-46a1-9242-303f6215a57c" providerId="ADAL" clId="{ABEA2A95-E215-4210-A093-D6DB48C391C6}" dt="2022-09-26T19:17:58.213" v="11865" actId="2696"/>
        <pc:sldMkLst>
          <pc:docMk/>
          <pc:sldMk cId="3226148634" sldId="1954"/>
        </pc:sldMkLst>
      </pc:sldChg>
      <pc:sldChg chg="addCm modNotes modNotesTx">
        <pc:chgData name="Erica Goodman" userId="a8a6b33f-44b3-46a1-9242-303f6215a57c" providerId="ADAL" clId="{ABEA2A95-E215-4210-A093-D6DB48C391C6}" dt="2022-09-27T13:19:25.040" v="16925"/>
        <pc:sldMkLst>
          <pc:docMk/>
          <pc:sldMk cId="1408660418" sldId="1955"/>
        </pc:sldMkLst>
      </pc:sldChg>
      <pc:sldChg chg="modCm modNotes modNotesTx">
        <pc:chgData name="Erica Goodman" userId="a8a6b33f-44b3-46a1-9242-303f6215a57c" providerId="ADAL" clId="{ABEA2A95-E215-4210-A093-D6DB48C391C6}" dt="2022-09-26T00:04:57.842" v="6773" actId="20577"/>
        <pc:sldMkLst>
          <pc:docMk/>
          <pc:sldMk cId="3560830200" sldId="1956"/>
        </pc:sldMkLst>
      </pc:sldChg>
      <pc:sldChg chg="modSp mod modCm modNotes modNotesTx">
        <pc:chgData name="Erica Goodman" userId="a8a6b33f-44b3-46a1-9242-303f6215a57c" providerId="ADAL" clId="{ABEA2A95-E215-4210-A093-D6DB48C391C6}" dt="2022-09-27T14:00:03.755" v="17034" actId="20577"/>
        <pc:sldMkLst>
          <pc:docMk/>
          <pc:sldMk cId="2410705208" sldId="1958"/>
        </pc:sldMkLst>
        <pc:spChg chg="mod">
          <ac:chgData name="Erica Goodman" userId="a8a6b33f-44b3-46a1-9242-303f6215a57c" providerId="ADAL" clId="{ABEA2A95-E215-4210-A093-D6DB48C391C6}" dt="2022-09-26T19:45:12.586" v="12981" actId="20577"/>
          <ac:spMkLst>
            <pc:docMk/>
            <pc:sldMk cId="2410705208" sldId="1958"/>
            <ac:spMk id="4" creationId="{60A590FA-D458-D619-9CA2-75F28B73D483}"/>
          </ac:spMkLst>
        </pc:spChg>
      </pc:sldChg>
      <pc:sldChg chg="del ord modNotes">
        <pc:chgData name="Erica Goodman" userId="a8a6b33f-44b3-46a1-9242-303f6215a57c" providerId="ADAL" clId="{ABEA2A95-E215-4210-A093-D6DB48C391C6}" dt="2022-09-25T23:32:12.270" v="5184" actId="2696"/>
        <pc:sldMkLst>
          <pc:docMk/>
          <pc:sldMk cId="1277011017" sldId="1959"/>
        </pc:sldMkLst>
      </pc:sldChg>
      <pc:sldChg chg="delSp modSp mod ord addCm modNotes modNotesTx">
        <pc:chgData name="Erica Goodman" userId="a8a6b33f-44b3-46a1-9242-303f6215a57c" providerId="ADAL" clId="{ABEA2A95-E215-4210-A093-D6DB48C391C6}" dt="2022-10-03T16:00:45.811" v="19341"/>
        <pc:sldMkLst>
          <pc:docMk/>
          <pc:sldMk cId="2642518472" sldId="1960"/>
        </pc:sldMkLst>
        <pc:spChg chg="mod">
          <ac:chgData name="Erica Goodman" userId="a8a6b33f-44b3-46a1-9242-303f6215a57c" providerId="ADAL" clId="{ABEA2A95-E215-4210-A093-D6DB48C391C6}" dt="2022-09-25T23:44:10.949" v="5797" actId="20577"/>
          <ac:spMkLst>
            <pc:docMk/>
            <pc:sldMk cId="2642518472" sldId="1960"/>
            <ac:spMk id="15" creationId="{68CCDE58-C8EB-3006-D833-AA337C1FA014}"/>
          </ac:spMkLst>
        </pc:spChg>
        <pc:spChg chg="mod">
          <ac:chgData name="Erica Goodman" userId="a8a6b33f-44b3-46a1-9242-303f6215a57c" providerId="ADAL" clId="{ABEA2A95-E215-4210-A093-D6DB48C391C6}" dt="2022-09-26T19:08:04.181" v="11340" actId="20577"/>
          <ac:spMkLst>
            <pc:docMk/>
            <pc:sldMk cId="2642518472" sldId="1960"/>
            <ac:spMk id="19" creationId="{40630B90-6AEA-84F6-17F2-969672B349AE}"/>
          </ac:spMkLst>
        </pc:spChg>
        <pc:grpChg chg="mod">
          <ac:chgData name="Erica Goodman" userId="a8a6b33f-44b3-46a1-9242-303f6215a57c" providerId="ADAL" clId="{ABEA2A95-E215-4210-A093-D6DB48C391C6}" dt="2022-09-25T23:46:08.927" v="5987" actId="1076"/>
          <ac:grpSpMkLst>
            <pc:docMk/>
            <pc:sldMk cId="2642518472" sldId="1960"/>
            <ac:grpSpMk id="7" creationId="{65BB0B7A-CF22-858B-3B7B-98BA5179E619}"/>
          </ac:grpSpMkLst>
        </pc:grpChg>
        <pc:grpChg chg="mod">
          <ac:chgData name="Erica Goodman" userId="a8a6b33f-44b3-46a1-9242-303f6215a57c" providerId="ADAL" clId="{ABEA2A95-E215-4210-A093-D6DB48C391C6}" dt="2022-09-25T23:46:08.927" v="5987" actId="1076"/>
          <ac:grpSpMkLst>
            <pc:docMk/>
            <pc:sldMk cId="2642518472" sldId="1960"/>
            <ac:grpSpMk id="8" creationId="{903697DA-BF26-3C1E-1721-8E508A7525D2}"/>
          </ac:grpSpMkLst>
        </pc:grpChg>
        <pc:grpChg chg="mod">
          <ac:chgData name="Erica Goodman" userId="a8a6b33f-44b3-46a1-9242-303f6215a57c" providerId="ADAL" clId="{ABEA2A95-E215-4210-A093-D6DB48C391C6}" dt="2022-09-25T23:46:08.927" v="5987" actId="1076"/>
          <ac:grpSpMkLst>
            <pc:docMk/>
            <pc:sldMk cId="2642518472" sldId="1960"/>
            <ac:grpSpMk id="9" creationId="{AC43DDF3-693D-0096-5CF7-47E158718C19}"/>
          </ac:grpSpMkLst>
        </pc:grpChg>
        <pc:grpChg chg="mod">
          <ac:chgData name="Erica Goodman" userId="a8a6b33f-44b3-46a1-9242-303f6215a57c" providerId="ADAL" clId="{ABEA2A95-E215-4210-A093-D6DB48C391C6}" dt="2022-09-25T23:46:08.927" v="5987" actId="1076"/>
          <ac:grpSpMkLst>
            <pc:docMk/>
            <pc:sldMk cId="2642518472" sldId="1960"/>
            <ac:grpSpMk id="10" creationId="{66E0283D-FF8B-BAEE-A5C5-8235E5C3D2D7}"/>
          </ac:grpSpMkLst>
        </pc:grpChg>
        <pc:grpChg chg="del">
          <ac:chgData name="Erica Goodman" userId="a8a6b33f-44b3-46a1-9242-303f6215a57c" providerId="ADAL" clId="{ABEA2A95-E215-4210-A093-D6DB48C391C6}" dt="2022-09-25T23:45:27.275" v="5983" actId="478"/>
          <ac:grpSpMkLst>
            <pc:docMk/>
            <pc:sldMk cId="2642518472" sldId="1960"/>
            <ac:grpSpMk id="11" creationId="{18B10123-F6F7-FE0D-1227-1F6926B06725}"/>
          </ac:grpSpMkLst>
        </pc:grpChg>
      </pc:sldChg>
      <pc:sldChg chg="ord addCm modCm modNotes modNotesTx">
        <pc:chgData name="Erica Goodman" userId="a8a6b33f-44b3-46a1-9242-303f6215a57c" providerId="ADAL" clId="{ABEA2A95-E215-4210-A093-D6DB48C391C6}" dt="2022-10-03T15:50:31.450" v="19241" actId="20577"/>
        <pc:sldMkLst>
          <pc:docMk/>
          <pc:sldMk cId="2986595472" sldId="1961"/>
        </pc:sldMkLst>
      </pc:sldChg>
      <pc:sldChg chg="addCm modCm modNotes modNotesTx">
        <pc:chgData name="Erica Goodman" userId="a8a6b33f-44b3-46a1-9242-303f6215a57c" providerId="ADAL" clId="{ABEA2A95-E215-4210-A093-D6DB48C391C6}" dt="2022-09-27T13:18:38.933" v="16924"/>
        <pc:sldMkLst>
          <pc:docMk/>
          <pc:sldMk cId="2837681177" sldId="1962"/>
        </pc:sldMkLst>
      </pc:sldChg>
      <pc:sldChg chg="modSp mod modNotes">
        <pc:chgData name="Erica Goodman" userId="a8a6b33f-44b3-46a1-9242-303f6215a57c" providerId="ADAL" clId="{ABEA2A95-E215-4210-A093-D6DB48C391C6}" dt="2022-09-27T13:18:27.352" v="16923" actId="20577"/>
        <pc:sldMkLst>
          <pc:docMk/>
          <pc:sldMk cId="473404877" sldId="1963"/>
        </pc:sldMkLst>
        <pc:spChg chg="mod">
          <ac:chgData name="Erica Goodman" userId="a8a6b33f-44b3-46a1-9242-303f6215a57c" providerId="ADAL" clId="{ABEA2A95-E215-4210-A093-D6DB48C391C6}" dt="2022-09-27T13:18:27.352" v="16923" actId="20577"/>
          <ac:spMkLst>
            <pc:docMk/>
            <pc:sldMk cId="473404877" sldId="1963"/>
            <ac:spMk id="2" creationId="{B41C4E49-2125-5A91-CF23-8BFA28806E4F}"/>
          </ac:spMkLst>
        </pc:spChg>
      </pc:sldChg>
      <pc:sldChg chg="modCm modNotes">
        <pc:chgData name="Erica Goodman" userId="a8a6b33f-44b3-46a1-9242-303f6215a57c" providerId="ADAL" clId="{ABEA2A95-E215-4210-A093-D6DB48C391C6}" dt="2022-09-27T13:18:11.368" v="16922"/>
        <pc:sldMkLst>
          <pc:docMk/>
          <pc:sldMk cId="77416467" sldId="1964"/>
        </pc:sldMkLst>
      </pc:sldChg>
      <pc:sldChg chg="modNotes">
        <pc:chgData name="Erica Goodman" userId="a8a6b33f-44b3-46a1-9242-303f6215a57c" providerId="ADAL" clId="{ABEA2A95-E215-4210-A093-D6DB48C391C6}" dt="2022-09-21T17:33:24.641" v="31"/>
        <pc:sldMkLst>
          <pc:docMk/>
          <pc:sldMk cId="3578141691" sldId="1965"/>
        </pc:sldMkLst>
      </pc:sldChg>
      <pc:sldChg chg="modNotes modNotesTx">
        <pc:chgData name="Erica Goodman" userId="a8a6b33f-44b3-46a1-9242-303f6215a57c" providerId="ADAL" clId="{ABEA2A95-E215-4210-A093-D6DB48C391C6}" dt="2022-09-26T19:16:46.373" v="11863" actId="20577"/>
        <pc:sldMkLst>
          <pc:docMk/>
          <pc:sldMk cId="3536131723" sldId="1966"/>
        </pc:sldMkLst>
      </pc:sldChg>
      <pc:sldChg chg="delSp modSp mod ord addCm modCm modNotes modNotesTx">
        <pc:chgData name="Erica Goodman" userId="a8a6b33f-44b3-46a1-9242-303f6215a57c" providerId="ADAL" clId="{ABEA2A95-E215-4210-A093-D6DB48C391C6}" dt="2022-10-03T15:56:56.452" v="19289"/>
        <pc:sldMkLst>
          <pc:docMk/>
          <pc:sldMk cId="2413919758" sldId="1967"/>
        </pc:sldMkLst>
        <pc:spChg chg="mod">
          <ac:chgData name="Erica Goodman" userId="a8a6b33f-44b3-46a1-9242-303f6215a57c" providerId="ADAL" clId="{ABEA2A95-E215-4210-A093-D6DB48C391C6}" dt="2022-10-03T15:55:57.536" v="19272" actId="20577"/>
          <ac:spMkLst>
            <pc:docMk/>
            <pc:sldMk cId="2413919758" sldId="1967"/>
            <ac:spMk id="13" creationId="{B17DE193-1FDD-2E4E-4E87-B180FAE22304}"/>
          </ac:spMkLst>
        </pc:spChg>
        <pc:spChg chg="mod">
          <ac:chgData name="Erica Goodman" userId="a8a6b33f-44b3-46a1-9242-303f6215a57c" providerId="ADAL" clId="{ABEA2A95-E215-4210-A093-D6DB48C391C6}" dt="2022-09-26T19:11:01.549" v="11486" actId="20577"/>
          <ac:spMkLst>
            <pc:docMk/>
            <pc:sldMk cId="2413919758" sldId="1967"/>
            <ac:spMk id="23" creationId="{668144D5-9ADF-45EB-A8BB-7F91CD8F5F0D}"/>
          </ac:spMkLst>
        </pc:spChg>
        <pc:grpChg chg="mod">
          <ac:chgData name="Erica Goodman" userId="a8a6b33f-44b3-46a1-9242-303f6215a57c" providerId="ADAL" clId="{ABEA2A95-E215-4210-A093-D6DB48C391C6}" dt="2022-09-25T23:37:54.534" v="5502" actId="1076"/>
          <ac:grpSpMkLst>
            <pc:docMk/>
            <pc:sldMk cId="2413919758" sldId="1967"/>
            <ac:grpSpMk id="9" creationId="{4DE08F50-B812-A0DB-7611-63DBBAF16C84}"/>
          </ac:grpSpMkLst>
        </pc:grpChg>
        <pc:grpChg chg="mod">
          <ac:chgData name="Erica Goodman" userId="a8a6b33f-44b3-46a1-9242-303f6215a57c" providerId="ADAL" clId="{ABEA2A95-E215-4210-A093-D6DB48C391C6}" dt="2022-09-25T23:38:02.063" v="5503" actId="1076"/>
          <ac:grpSpMkLst>
            <pc:docMk/>
            <pc:sldMk cId="2413919758" sldId="1967"/>
            <ac:grpSpMk id="10" creationId="{24FE5F20-1B5D-4135-B8BB-B26B4DCA4198}"/>
          </ac:grpSpMkLst>
        </pc:grpChg>
        <pc:grpChg chg="del">
          <ac:chgData name="Erica Goodman" userId="a8a6b33f-44b3-46a1-9242-303f6215a57c" providerId="ADAL" clId="{ABEA2A95-E215-4210-A093-D6DB48C391C6}" dt="2022-09-25T23:37:49.203" v="5501" actId="478"/>
          <ac:grpSpMkLst>
            <pc:docMk/>
            <pc:sldMk cId="2413919758" sldId="1967"/>
            <ac:grpSpMk id="11" creationId="{67BDE04A-75D7-72DF-3AB7-CEBFFBC7CB21}"/>
          </ac:grpSpMkLst>
        </pc:grpChg>
      </pc:sldChg>
      <pc:sldChg chg="modSp mod addCm modCm modNotes modNotesTx">
        <pc:chgData name="Erica Goodman" userId="a8a6b33f-44b3-46a1-9242-303f6215a57c" providerId="ADAL" clId="{ABEA2A95-E215-4210-A093-D6DB48C391C6}" dt="2022-10-03T15:59:32.331" v="19340"/>
        <pc:sldMkLst>
          <pc:docMk/>
          <pc:sldMk cId="832399131" sldId="1968"/>
        </pc:sldMkLst>
        <pc:spChg chg="mod">
          <ac:chgData name="Erica Goodman" userId="a8a6b33f-44b3-46a1-9242-303f6215a57c" providerId="ADAL" clId="{ABEA2A95-E215-4210-A093-D6DB48C391C6}" dt="2022-10-03T15:57:51.010" v="19301" actId="20577"/>
          <ac:spMkLst>
            <pc:docMk/>
            <pc:sldMk cId="832399131" sldId="1968"/>
            <ac:spMk id="9" creationId="{22722BD2-097A-3252-D060-D4CC99DCC968}"/>
          </ac:spMkLst>
        </pc:spChg>
      </pc:sldChg>
      <pc:sldChg chg="modSp mod modCm modNotes modNotesTx">
        <pc:chgData name="Erica Goodman" userId="a8a6b33f-44b3-46a1-9242-303f6215a57c" providerId="ADAL" clId="{ABEA2A95-E215-4210-A093-D6DB48C391C6}" dt="2022-10-01T01:46:02.831" v="18980" actId="20577"/>
        <pc:sldMkLst>
          <pc:docMk/>
          <pc:sldMk cId="1634212240" sldId="1969"/>
        </pc:sldMkLst>
        <pc:spChg chg="mod">
          <ac:chgData name="Erica Goodman" userId="a8a6b33f-44b3-46a1-9242-303f6215a57c" providerId="ADAL" clId="{ABEA2A95-E215-4210-A093-D6DB48C391C6}" dt="2022-09-25T22:58:12.560" v="4238" actId="20577"/>
          <ac:spMkLst>
            <pc:docMk/>
            <pc:sldMk cId="1634212240" sldId="1969"/>
            <ac:spMk id="2" creationId="{A37E4A1A-87F3-4F48-BDD5-AD0CFD358AAE}"/>
          </ac:spMkLst>
        </pc:spChg>
      </pc:sldChg>
      <pc:sldChg chg="modSp modCm modNotes modNotesTx">
        <pc:chgData name="Erica Goodman" userId="a8a6b33f-44b3-46a1-9242-303f6215a57c" providerId="ADAL" clId="{ABEA2A95-E215-4210-A093-D6DB48C391C6}" dt="2022-10-01T01:39:14.036" v="18772" actId="20577"/>
        <pc:sldMkLst>
          <pc:docMk/>
          <pc:sldMk cId="126161055" sldId="1970"/>
        </pc:sldMkLst>
        <pc:graphicFrameChg chg="mod">
          <ac:chgData name="Erica Goodman" userId="a8a6b33f-44b3-46a1-9242-303f6215a57c" providerId="ADAL" clId="{ABEA2A95-E215-4210-A093-D6DB48C391C6}" dt="2022-09-25T22:52:54.374" v="4058" actId="20577"/>
          <ac:graphicFrameMkLst>
            <pc:docMk/>
            <pc:sldMk cId="126161055" sldId="1970"/>
            <ac:graphicFrameMk id="12" creationId="{CA54405E-B4C5-E4AB-4CB2-BAF19A121029}"/>
          </ac:graphicFrameMkLst>
        </pc:graphicFrameChg>
      </pc:sldChg>
      <pc:sldChg chg="modSp mod addCm modCm modNotes">
        <pc:chgData name="Erica Goodman" userId="a8a6b33f-44b3-46a1-9242-303f6215a57c" providerId="ADAL" clId="{ABEA2A95-E215-4210-A093-D6DB48C391C6}" dt="2022-10-01T01:36:54.872" v="18670" actId="20577"/>
        <pc:sldMkLst>
          <pc:docMk/>
          <pc:sldMk cId="6490919" sldId="1971"/>
        </pc:sldMkLst>
        <pc:spChg chg="mod">
          <ac:chgData name="Erica Goodman" userId="a8a6b33f-44b3-46a1-9242-303f6215a57c" providerId="ADAL" clId="{ABEA2A95-E215-4210-A093-D6DB48C391C6}" dt="2022-10-01T01:36:54.872" v="18670" actId="20577"/>
          <ac:spMkLst>
            <pc:docMk/>
            <pc:sldMk cId="6490919" sldId="1971"/>
            <ac:spMk id="6" creationId="{C1E2EFF1-2731-3043-8748-B935A1668E82}"/>
          </ac:spMkLst>
        </pc:spChg>
      </pc:sldChg>
      <pc:sldChg chg="modSp mod addCm modCm modNotes modNotesTx">
        <pc:chgData name="Erica Goodman" userId="a8a6b33f-44b3-46a1-9242-303f6215a57c" providerId="ADAL" clId="{ABEA2A95-E215-4210-A093-D6DB48C391C6}" dt="2022-10-01T01:36:05.730" v="18636" actId="20577"/>
        <pc:sldMkLst>
          <pc:docMk/>
          <pc:sldMk cId="1428098821" sldId="1972"/>
        </pc:sldMkLst>
        <pc:spChg chg="mod">
          <ac:chgData name="Erica Goodman" userId="a8a6b33f-44b3-46a1-9242-303f6215a57c" providerId="ADAL" clId="{ABEA2A95-E215-4210-A093-D6DB48C391C6}" dt="2022-10-01T01:36:05.730" v="18636" actId="20577"/>
          <ac:spMkLst>
            <pc:docMk/>
            <pc:sldMk cId="1428098821" sldId="1972"/>
            <ac:spMk id="3" creationId="{3A136991-5530-1C95-53E9-11E74F6A23B1}"/>
          </ac:spMkLst>
        </pc:spChg>
      </pc:sldChg>
      <pc:sldChg chg="addSp delSp modSp del mod ord modCm modNotes modNotesTx">
        <pc:chgData name="Erica Goodman" userId="a8a6b33f-44b3-46a1-9242-303f6215a57c" providerId="ADAL" clId="{ABEA2A95-E215-4210-A093-D6DB48C391C6}" dt="2022-09-26T18:48:29.966" v="10107" actId="2696"/>
        <pc:sldMkLst>
          <pc:docMk/>
          <pc:sldMk cId="1979847514" sldId="1973"/>
        </pc:sldMkLst>
        <pc:spChg chg="add del mod topLvl">
          <ac:chgData name="Erica Goodman" userId="a8a6b33f-44b3-46a1-9242-303f6215a57c" providerId="ADAL" clId="{ABEA2A95-E215-4210-A093-D6DB48C391C6}" dt="2022-09-26T17:56:07.517" v="7309" actId="21"/>
          <ac:spMkLst>
            <pc:docMk/>
            <pc:sldMk cId="1979847514" sldId="1973"/>
            <ac:spMk id="4" creationId="{C22C5C4E-8412-36CB-F21E-3228529CBD2A}"/>
          </ac:spMkLst>
        </pc:spChg>
        <pc:spChg chg="mod">
          <ac:chgData name="Erica Goodman" userId="a8a6b33f-44b3-46a1-9242-303f6215a57c" providerId="ADAL" clId="{ABEA2A95-E215-4210-A093-D6DB48C391C6}" dt="2022-09-21T00:39:35.787" v="25" actId="20577"/>
          <ac:spMkLst>
            <pc:docMk/>
            <pc:sldMk cId="1979847514" sldId="1973"/>
            <ac:spMk id="11" creationId="{3F22E0CD-1F09-B1DB-B924-6F0B344E3621}"/>
          </ac:spMkLst>
        </pc:spChg>
        <pc:grpChg chg="add del">
          <ac:chgData name="Erica Goodman" userId="a8a6b33f-44b3-46a1-9242-303f6215a57c" providerId="ADAL" clId="{ABEA2A95-E215-4210-A093-D6DB48C391C6}" dt="2022-09-26T17:56:07.517" v="7309" actId="21"/>
          <ac:grpSpMkLst>
            <pc:docMk/>
            <pc:sldMk cId="1979847514" sldId="1973"/>
            <ac:grpSpMk id="14" creationId="{7164B2FE-3EB4-9C32-0964-0DAA22279B95}"/>
          </ac:grpSpMkLst>
        </pc:grpChg>
        <pc:picChg chg="del mod topLvl">
          <ac:chgData name="Erica Goodman" userId="a8a6b33f-44b3-46a1-9242-303f6215a57c" providerId="ADAL" clId="{ABEA2A95-E215-4210-A093-D6DB48C391C6}" dt="2022-09-26T17:56:07.517" v="7309" actId="21"/>
          <ac:picMkLst>
            <pc:docMk/>
            <pc:sldMk cId="1979847514" sldId="1973"/>
            <ac:picMk id="21" creationId="{757FFD52-08E8-4C5A-E70D-677B34EFA3EF}"/>
          </ac:picMkLst>
        </pc:picChg>
      </pc:sldChg>
      <pc:sldChg chg="modSp mod ord modCm modNotes modNotesTx">
        <pc:chgData name="Erica Goodman" userId="a8a6b33f-44b3-46a1-9242-303f6215a57c" providerId="ADAL" clId="{ABEA2A95-E215-4210-A093-D6DB48C391C6}" dt="2022-09-30T20:32:48.451" v="18224" actId="115"/>
        <pc:sldMkLst>
          <pc:docMk/>
          <pc:sldMk cId="2289063235" sldId="1974"/>
        </pc:sldMkLst>
        <pc:spChg chg="mod">
          <ac:chgData name="Erica Goodman" userId="a8a6b33f-44b3-46a1-9242-303f6215a57c" providerId="ADAL" clId="{ABEA2A95-E215-4210-A093-D6DB48C391C6}" dt="2022-09-26T18:35:15.012" v="9833" actId="20577"/>
          <ac:spMkLst>
            <pc:docMk/>
            <pc:sldMk cId="2289063235" sldId="1974"/>
            <ac:spMk id="2" creationId="{52366F3A-41B7-4818-B3F1-F6CC403104D8}"/>
          </ac:spMkLst>
        </pc:spChg>
      </pc:sldChg>
      <pc:sldChg chg="modSp mod addCm modCm modNotes modNotesTx">
        <pc:chgData name="Erica Goodman" userId="a8a6b33f-44b3-46a1-9242-303f6215a57c" providerId="ADAL" clId="{ABEA2A95-E215-4210-A093-D6DB48C391C6}" dt="2022-09-30T18:26:35.303" v="17982" actId="20577"/>
        <pc:sldMkLst>
          <pc:docMk/>
          <pc:sldMk cId="2138118315" sldId="1975"/>
        </pc:sldMkLst>
        <pc:spChg chg="mod">
          <ac:chgData name="Erica Goodman" userId="a8a6b33f-44b3-46a1-9242-303f6215a57c" providerId="ADAL" clId="{ABEA2A95-E215-4210-A093-D6DB48C391C6}" dt="2022-09-25T21:47:33.326" v="1026" actId="20577"/>
          <ac:spMkLst>
            <pc:docMk/>
            <pc:sldMk cId="2138118315" sldId="1975"/>
            <ac:spMk id="8" creationId="{955511B7-318C-4701-A148-42E89A20C56E}"/>
          </ac:spMkLst>
        </pc:spChg>
      </pc:sldChg>
      <pc:sldChg chg="modCm modNotes modNotesTx">
        <pc:chgData name="Erica Goodman" userId="a8a6b33f-44b3-46a1-9242-303f6215a57c" providerId="ADAL" clId="{ABEA2A95-E215-4210-A093-D6DB48C391C6}" dt="2022-09-30T18:24:05.131" v="17968" actId="20577"/>
        <pc:sldMkLst>
          <pc:docMk/>
          <pc:sldMk cId="2122035432" sldId="1976"/>
        </pc:sldMkLst>
      </pc:sldChg>
      <pc:sldChg chg="modSp mod addCm modCm modNotes modNotesTx">
        <pc:chgData name="Erica Goodman" userId="a8a6b33f-44b3-46a1-9242-303f6215a57c" providerId="ADAL" clId="{ABEA2A95-E215-4210-A093-D6DB48C391C6}" dt="2022-09-30T18:23:41.387" v="17866" actId="20577"/>
        <pc:sldMkLst>
          <pc:docMk/>
          <pc:sldMk cId="1523451795" sldId="1977"/>
        </pc:sldMkLst>
        <pc:spChg chg="mod">
          <ac:chgData name="Erica Goodman" userId="a8a6b33f-44b3-46a1-9242-303f6215a57c" providerId="ADAL" clId="{ABEA2A95-E215-4210-A093-D6DB48C391C6}" dt="2022-09-25T21:29:10.151" v="661" actId="21"/>
          <ac:spMkLst>
            <pc:docMk/>
            <pc:sldMk cId="1523451795" sldId="1977"/>
            <ac:spMk id="3" creationId="{55DB81C0-1E20-8304-FB6C-6C0D34620C13}"/>
          </ac:spMkLst>
        </pc:spChg>
      </pc:sldChg>
      <pc:sldChg chg="modSp addCm modCm modNotes modNotesTx">
        <pc:chgData name="Erica Goodman" userId="a8a6b33f-44b3-46a1-9242-303f6215a57c" providerId="ADAL" clId="{ABEA2A95-E215-4210-A093-D6DB48C391C6}" dt="2022-09-30T18:15:29.381" v="17364" actId="20577"/>
        <pc:sldMkLst>
          <pc:docMk/>
          <pc:sldMk cId="1659708649" sldId="1979"/>
        </pc:sldMkLst>
        <pc:graphicFrameChg chg="mod">
          <ac:chgData name="Erica Goodman" userId="a8a6b33f-44b3-46a1-9242-303f6215a57c" providerId="ADAL" clId="{ABEA2A95-E215-4210-A093-D6DB48C391C6}" dt="2022-09-30T18:15:29.381" v="17364" actId="20577"/>
          <ac:graphicFrameMkLst>
            <pc:docMk/>
            <pc:sldMk cId="1659708649" sldId="1979"/>
            <ac:graphicFrameMk id="10" creationId="{7C5302E7-DE49-0D79-587C-A276BF39563B}"/>
          </ac:graphicFrameMkLst>
        </pc:graphicFrameChg>
      </pc:sldChg>
      <pc:sldChg chg="modNotes">
        <pc:chgData name="Erica Goodman" userId="a8a6b33f-44b3-46a1-9242-303f6215a57c" providerId="ADAL" clId="{ABEA2A95-E215-4210-A093-D6DB48C391C6}" dt="2022-09-21T17:33:24.641" v="31"/>
        <pc:sldMkLst>
          <pc:docMk/>
          <pc:sldMk cId="2336949021" sldId="1981"/>
        </pc:sldMkLst>
      </pc:sldChg>
      <pc:sldChg chg="modNotes modNotesTx">
        <pc:chgData name="Erica Goodman" userId="a8a6b33f-44b3-46a1-9242-303f6215a57c" providerId="ADAL" clId="{ABEA2A95-E215-4210-A093-D6DB48C391C6}" dt="2022-09-27T13:29:53.219" v="17016" actId="20577"/>
        <pc:sldMkLst>
          <pc:docMk/>
          <pc:sldMk cId="2604737578" sldId="1982"/>
        </pc:sldMkLst>
      </pc:sldChg>
      <pc:sldChg chg="modNotes">
        <pc:chgData name="Erica Goodman" userId="a8a6b33f-44b3-46a1-9242-303f6215a57c" providerId="ADAL" clId="{ABEA2A95-E215-4210-A093-D6DB48C391C6}" dt="2022-09-21T17:33:24.641" v="31"/>
        <pc:sldMkLst>
          <pc:docMk/>
          <pc:sldMk cId="1087823426" sldId="1983"/>
        </pc:sldMkLst>
      </pc:sldChg>
      <pc:sldChg chg="add">
        <pc:chgData name="Erica Goodman" userId="a8a6b33f-44b3-46a1-9242-303f6215a57c" providerId="ADAL" clId="{ABEA2A95-E215-4210-A093-D6DB48C391C6}" dt="2022-10-03T15:53:59.697" v="19253"/>
        <pc:sldMkLst>
          <pc:docMk/>
          <pc:sldMk cId="458534745" sldId="1984"/>
        </pc:sldMkLst>
      </pc:sldChg>
      <pc:sldChg chg="modSp del mod modShow modCm modNotes modNotesTx">
        <pc:chgData name="Erica Goodman" userId="a8a6b33f-44b3-46a1-9242-303f6215a57c" providerId="ADAL" clId="{ABEA2A95-E215-4210-A093-D6DB48C391C6}" dt="2022-10-03T15:52:27.488" v="19242" actId="2696"/>
        <pc:sldMkLst>
          <pc:docMk/>
          <pc:sldMk cId="1296840498" sldId="1984"/>
        </pc:sldMkLst>
        <pc:spChg chg="mod">
          <ac:chgData name="Erica Goodman" userId="a8a6b33f-44b3-46a1-9242-303f6215a57c" providerId="ADAL" clId="{ABEA2A95-E215-4210-A093-D6DB48C391C6}" dt="2022-09-26T00:09:14.003" v="6782" actId="20577"/>
          <ac:spMkLst>
            <pc:docMk/>
            <pc:sldMk cId="1296840498" sldId="1984"/>
            <ac:spMk id="8" creationId="{9F220631-E242-F16C-A059-8867926B2C2C}"/>
          </ac:spMkLst>
        </pc:spChg>
      </pc:sldChg>
      <pc:sldChg chg="add del">
        <pc:chgData name="Erica Goodman" userId="a8a6b33f-44b3-46a1-9242-303f6215a57c" providerId="ADAL" clId="{ABEA2A95-E215-4210-A093-D6DB48C391C6}" dt="2022-10-03T15:53:47.801" v="19252" actId="2696"/>
        <pc:sldMkLst>
          <pc:docMk/>
          <pc:sldMk cId="2348785019" sldId="1984"/>
        </pc:sldMkLst>
      </pc:sldChg>
      <pc:sldChg chg="addCm modNotes modNotesTx">
        <pc:chgData name="Erica Goodman" userId="a8a6b33f-44b3-46a1-9242-303f6215a57c" providerId="ADAL" clId="{ABEA2A95-E215-4210-A093-D6DB48C391C6}" dt="2022-09-27T13:20:40.922" v="17008"/>
        <pc:sldMkLst>
          <pc:docMk/>
          <pc:sldMk cId="181624362" sldId="1985"/>
        </pc:sldMkLst>
      </pc:sldChg>
      <pc:sldChg chg="modSp del mod modNotes">
        <pc:chgData name="Erica Goodman" userId="a8a6b33f-44b3-46a1-9242-303f6215a57c" providerId="ADAL" clId="{ABEA2A95-E215-4210-A093-D6DB48C391C6}" dt="2022-09-27T13:21:46.151" v="17011" actId="2696"/>
        <pc:sldMkLst>
          <pc:docMk/>
          <pc:sldMk cId="3714302824" sldId="1986"/>
        </pc:sldMkLst>
        <pc:spChg chg="mod">
          <ac:chgData name="Erica Goodman" userId="a8a6b33f-44b3-46a1-9242-303f6215a57c" providerId="ADAL" clId="{ABEA2A95-E215-4210-A093-D6DB48C391C6}" dt="2022-09-26T20:48:43.615" v="16912" actId="20577"/>
          <ac:spMkLst>
            <pc:docMk/>
            <pc:sldMk cId="3714302824" sldId="1986"/>
            <ac:spMk id="2" creationId="{FCCE7AA7-BEA9-7E8C-3641-D8CC7E0F659D}"/>
          </ac:spMkLst>
        </pc:spChg>
      </pc:sldChg>
      <pc:sldChg chg="addSp delSp modSp mod ord addCm modCm modNotes modNotesTx">
        <pc:chgData name="Erica Goodman" userId="a8a6b33f-44b3-46a1-9242-303f6215a57c" providerId="ADAL" clId="{ABEA2A95-E215-4210-A093-D6DB48C391C6}" dt="2022-10-01T01:29:59.590" v="18470"/>
        <pc:sldMkLst>
          <pc:docMk/>
          <pc:sldMk cId="3368011873" sldId="1987"/>
        </pc:sldMkLst>
        <pc:spChg chg="mod">
          <ac:chgData name="Erica Goodman" userId="a8a6b33f-44b3-46a1-9242-303f6215a57c" providerId="ADAL" clId="{ABEA2A95-E215-4210-A093-D6DB48C391C6}" dt="2022-09-26T18:47:39.527" v="10106" actId="207"/>
          <ac:spMkLst>
            <pc:docMk/>
            <pc:sldMk cId="3368011873" sldId="1987"/>
            <ac:spMk id="2" creationId="{D7667EED-D753-7D78-C3F3-285D26BFF073}"/>
          </ac:spMkLst>
        </pc:spChg>
        <pc:spChg chg="del mod">
          <ac:chgData name="Erica Goodman" userId="a8a6b33f-44b3-46a1-9242-303f6215a57c" providerId="ADAL" clId="{ABEA2A95-E215-4210-A093-D6DB48C391C6}" dt="2022-09-26T18:44:38.682" v="10044" actId="478"/>
          <ac:spMkLst>
            <pc:docMk/>
            <pc:sldMk cId="3368011873" sldId="1987"/>
            <ac:spMk id="3" creationId="{C538F338-8A16-CDB4-7A69-E6423F0EB8C8}"/>
          </ac:spMkLst>
        </pc:spChg>
        <pc:spChg chg="add del mod">
          <ac:chgData name="Erica Goodman" userId="a8a6b33f-44b3-46a1-9242-303f6215a57c" providerId="ADAL" clId="{ABEA2A95-E215-4210-A093-D6DB48C391C6}" dt="2022-09-26T18:55:47.883" v="10963" actId="1076"/>
          <ac:spMkLst>
            <pc:docMk/>
            <pc:sldMk cId="3368011873" sldId="1987"/>
            <ac:spMk id="6" creationId="{C086D624-BC41-ABCE-695D-A8DB9C550F3D}"/>
          </ac:spMkLst>
        </pc:spChg>
        <pc:spChg chg="add mod">
          <ac:chgData name="Erica Goodman" userId="a8a6b33f-44b3-46a1-9242-303f6215a57c" providerId="ADAL" clId="{ABEA2A95-E215-4210-A093-D6DB48C391C6}" dt="2022-09-26T18:45:51.905" v="10080" actId="113"/>
          <ac:spMkLst>
            <pc:docMk/>
            <pc:sldMk cId="3368011873" sldId="1987"/>
            <ac:spMk id="7" creationId="{EB034F70-4A9E-CF18-538A-2B2A7D59A9C2}"/>
          </ac:spMkLst>
        </pc:spChg>
        <pc:spChg chg="add del mod">
          <ac:chgData name="Erica Goodman" userId="a8a6b33f-44b3-46a1-9242-303f6215a57c" providerId="ADAL" clId="{ABEA2A95-E215-4210-A093-D6DB48C391C6}" dt="2022-09-26T18:44:41.173" v="10045" actId="478"/>
          <ac:spMkLst>
            <pc:docMk/>
            <pc:sldMk cId="3368011873" sldId="1987"/>
            <ac:spMk id="9" creationId="{A60BBA13-0785-5236-AAF6-D27883C68484}"/>
          </ac:spMkLst>
        </pc:spChg>
        <pc:spChg chg="add mod">
          <ac:chgData name="Erica Goodman" userId="a8a6b33f-44b3-46a1-9242-303f6215a57c" providerId="ADAL" clId="{ABEA2A95-E215-4210-A093-D6DB48C391C6}" dt="2022-09-26T18:47:26.208" v="10105" actId="1076"/>
          <ac:spMkLst>
            <pc:docMk/>
            <pc:sldMk cId="3368011873" sldId="1987"/>
            <ac:spMk id="10" creationId="{815ADBAB-0ED0-F702-A7A8-60AE4557606E}"/>
          </ac:spMkLst>
        </pc:spChg>
        <pc:spChg chg="add mod">
          <ac:chgData name="Erica Goodman" userId="a8a6b33f-44b3-46a1-9242-303f6215a57c" providerId="ADAL" clId="{ABEA2A95-E215-4210-A093-D6DB48C391C6}" dt="2022-09-26T18:47:26.208" v="10105" actId="1076"/>
          <ac:spMkLst>
            <pc:docMk/>
            <pc:sldMk cId="3368011873" sldId="1987"/>
            <ac:spMk id="11" creationId="{A8EE0177-086C-D1BB-C9C4-D82A356F8B10}"/>
          </ac:spMkLst>
        </pc:spChg>
        <pc:spChg chg="add mod">
          <ac:chgData name="Erica Goodman" userId="a8a6b33f-44b3-46a1-9242-303f6215a57c" providerId="ADAL" clId="{ABEA2A95-E215-4210-A093-D6DB48C391C6}" dt="2022-09-26T18:46:22.598" v="10090" actId="1076"/>
          <ac:spMkLst>
            <pc:docMk/>
            <pc:sldMk cId="3368011873" sldId="1987"/>
            <ac:spMk id="12" creationId="{D13B49E1-5A71-F490-E1D3-57256030609C}"/>
          </ac:spMkLst>
        </pc:spChg>
        <pc:spChg chg="add mod">
          <ac:chgData name="Erica Goodman" userId="a8a6b33f-44b3-46a1-9242-303f6215a57c" providerId="ADAL" clId="{ABEA2A95-E215-4210-A093-D6DB48C391C6}" dt="2022-09-26T18:55:47.883" v="10963" actId="1076"/>
          <ac:spMkLst>
            <pc:docMk/>
            <pc:sldMk cId="3368011873" sldId="1987"/>
            <ac:spMk id="13" creationId="{6F9FA05C-CFD9-DB6A-F988-10F0E8204AE7}"/>
          </ac:spMkLst>
        </pc:spChg>
        <pc:cxnChg chg="add mod">
          <ac:chgData name="Erica Goodman" userId="a8a6b33f-44b3-46a1-9242-303f6215a57c" providerId="ADAL" clId="{ABEA2A95-E215-4210-A093-D6DB48C391C6}" dt="2022-09-26T18:47:21.222" v="10104" actId="1076"/>
          <ac:cxnSpMkLst>
            <pc:docMk/>
            <pc:sldMk cId="3368011873" sldId="1987"/>
            <ac:cxnSpMk id="5" creationId="{F3EC117F-64A9-A5F6-8BB6-23DD3FDCA1CA}"/>
          </ac:cxnSpMkLst>
        </pc:cxnChg>
      </pc:sldChg>
      <pc:sldChg chg="modSp add del mod addCm modNotesTx">
        <pc:chgData name="Erica Goodman" userId="a8a6b33f-44b3-46a1-9242-303f6215a57c" providerId="ADAL" clId="{ABEA2A95-E215-4210-A093-D6DB48C391C6}" dt="2022-09-27T13:25:05.379" v="17015" actId="2696"/>
        <pc:sldMkLst>
          <pc:docMk/>
          <pc:sldMk cId="1479610386" sldId="1988"/>
        </pc:sldMkLst>
        <pc:spChg chg="mod">
          <ac:chgData name="Erica Goodman" userId="a8a6b33f-44b3-46a1-9242-303f6215a57c" providerId="ADAL" clId="{ABEA2A95-E215-4210-A093-D6DB48C391C6}" dt="2022-09-26T00:17:48.598" v="6912" actId="20577"/>
          <ac:spMkLst>
            <pc:docMk/>
            <pc:sldMk cId="1479610386" sldId="1988"/>
            <ac:spMk id="3" creationId="{93B2B1C6-5D0E-5BCF-1E33-716505B4BE7D}"/>
          </ac:spMkLst>
        </pc:spChg>
      </pc:sldChg>
      <pc:sldChg chg="modSp add mod addCm delCm modCm modNotesTx">
        <pc:chgData name="Erica Goodman" userId="a8a6b33f-44b3-46a1-9242-303f6215a57c" providerId="ADAL" clId="{ABEA2A95-E215-4210-A093-D6DB48C391C6}" dt="2022-09-27T14:12:04.720" v="17278" actId="20577"/>
        <pc:sldMkLst>
          <pc:docMk/>
          <pc:sldMk cId="3711978300" sldId="1989"/>
        </pc:sldMkLst>
        <pc:spChg chg="mod">
          <ac:chgData name="Erica Goodman" userId="a8a6b33f-44b3-46a1-9242-303f6215a57c" providerId="ADAL" clId="{ABEA2A95-E215-4210-A093-D6DB48C391C6}" dt="2022-09-26T00:13:34.809" v="6907" actId="20577"/>
          <ac:spMkLst>
            <pc:docMk/>
            <pc:sldMk cId="3711978300" sldId="1989"/>
            <ac:spMk id="2" creationId="{FCCE7AA7-BEA9-7E8C-3641-D8CC7E0F659D}"/>
          </ac:spMkLst>
        </pc:spChg>
        <pc:spChg chg="mod">
          <ac:chgData name="Erica Goodman" userId="a8a6b33f-44b3-46a1-9242-303f6215a57c" providerId="ADAL" clId="{ABEA2A95-E215-4210-A093-D6DB48C391C6}" dt="2022-09-27T14:11:05.546" v="17201" actId="20577"/>
          <ac:spMkLst>
            <pc:docMk/>
            <pc:sldMk cId="3711978300" sldId="1989"/>
            <ac:spMk id="3" creationId="{430D457E-F70B-4AB6-A148-AA88253DC566}"/>
          </ac:spMkLst>
        </pc:spChg>
      </pc:sldChg>
      <pc:sldChg chg="new del">
        <pc:chgData name="Erica Goodman" userId="a8a6b33f-44b3-46a1-9242-303f6215a57c" providerId="ADAL" clId="{ABEA2A95-E215-4210-A093-D6DB48C391C6}" dt="2022-09-26T18:39:14.310" v="9892" actId="47"/>
        <pc:sldMkLst>
          <pc:docMk/>
          <pc:sldMk cId="804701753" sldId="1990"/>
        </pc:sldMkLst>
      </pc:sldChg>
      <pc:sldChg chg="addSp delSp modSp new mod addCm modNotesTx">
        <pc:chgData name="Erica Goodman" userId="a8a6b33f-44b3-46a1-9242-303f6215a57c" providerId="ADAL" clId="{ABEA2A95-E215-4210-A093-D6DB48C391C6}" dt="2022-09-27T14:04:37.155" v="17110" actId="1076"/>
        <pc:sldMkLst>
          <pc:docMk/>
          <pc:sldMk cId="2310473141" sldId="1990"/>
        </pc:sldMkLst>
        <pc:spChg chg="mod">
          <ac:chgData name="Erica Goodman" userId="a8a6b33f-44b3-46a1-9242-303f6215a57c" providerId="ADAL" clId="{ABEA2A95-E215-4210-A093-D6DB48C391C6}" dt="2022-09-26T20:38:13.998" v="16054" actId="20577"/>
          <ac:spMkLst>
            <pc:docMk/>
            <pc:sldMk cId="2310473141" sldId="1990"/>
            <ac:spMk id="2" creationId="{15ADFCAC-FE6F-F9F6-1AFA-5EBA41955CA8}"/>
          </ac:spMkLst>
        </pc:spChg>
        <pc:spChg chg="del mod">
          <ac:chgData name="Erica Goodman" userId="a8a6b33f-44b3-46a1-9242-303f6215a57c" providerId="ADAL" clId="{ABEA2A95-E215-4210-A093-D6DB48C391C6}" dt="2022-09-27T14:04:27.126" v="17107" actId="931"/>
          <ac:spMkLst>
            <pc:docMk/>
            <pc:sldMk cId="2310473141" sldId="1990"/>
            <ac:spMk id="3" creationId="{276A82B4-CFB8-9F98-8ACD-75D140F416F1}"/>
          </ac:spMkLst>
        </pc:spChg>
        <pc:picChg chg="add mod">
          <ac:chgData name="Erica Goodman" userId="a8a6b33f-44b3-46a1-9242-303f6215a57c" providerId="ADAL" clId="{ABEA2A95-E215-4210-A093-D6DB48C391C6}" dt="2022-09-27T14:04:37.155" v="17110" actId="1076"/>
          <ac:picMkLst>
            <pc:docMk/>
            <pc:sldMk cId="2310473141" sldId="1990"/>
            <ac:picMk id="5" creationId="{EAAA4B47-C136-FD1B-37D0-7D3BF3357F66}"/>
          </ac:picMkLst>
        </pc:picChg>
      </pc:sldChg>
    </pc:docChg>
  </pc:docChgLst>
  <pc:docChgLst>
    <pc:chgData name="Megan Faller" userId="9d1e07f7-a773-4974-a6b0-b3caef776a66" providerId="ADAL" clId="{86B973DC-A7AB-40D1-B84A-E51B69F9187B}"/>
    <pc:docChg chg="modSld">
      <pc:chgData name="Megan Faller" userId="9d1e07f7-a773-4974-a6b0-b3caef776a66" providerId="ADAL" clId="{86B973DC-A7AB-40D1-B84A-E51B69F9187B}" dt="2024-10-21T18:54:25.725" v="11" actId="20577"/>
      <pc:docMkLst>
        <pc:docMk/>
      </pc:docMkLst>
      <pc:sldChg chg="modSp mod">
        <pc:chgData name="Megan Faller" userId="9d1e07f7-a773-4974-a6b0-b3caef776a66" providerId="ADAL" clId="{86B973DC-A7AB-40D1-B84A-E51B69F9187B}" dt="2024-10-21T18:54:25.725" v="11" actId="20577"/>
        <pc:sldMkLst>
          <pc:docMk/>
          <pc:sldMk cId="2604737578" sldId="1982"/>
        </pc:sldMkLst>
        <pc:spChg chg="mod">
          <ac:chgData name="Megan Faller" userId="9d1e07f7-a773-4974-a6b0-b3caef776a66" providerId="ADAL" clId="{86B973DC-A7AB-40D1-B84A-E51B69F9187B}" dt="2024-10-21T18:54:25.725" v="11" actId="20577"/>
          <ac:spMkLst>
            <pc:docMk/>
            <pc:sldMk cId="2604737578" sldId="1982"/>
            <ac:spMk id="6" creationId="{7BA0520E-D27A-4C15-88D0-5C501A84EBB2}"/>
          </ac:spMkLst>
        </pc:spChg>
      </pc:sldChg>
    </pc:docChg>
  </pc:docChgLst>
  <pc:docChgLst>
    <pc:chgData name="Suzanna Denison" userId="S::sdenison@farmland.org::d95eb4b4-46f8-48c3-94ed-084891ef2b08" providerId="AD" clId="Web-{65B9AD68-2245-05B7-C4CD-9064C6B58591}"/>
    <pc:docChg chg="modSld">
      <pc:chgData name="Suzanna Denison" userId="S::sdenison@farmland.org::d95eb4b4-46f8-48c3-94ed-084891ef2b08" providerId="AD" clId="Web-{65B9AD68-2245-05B7-C4CD-9064C6B58591}" dt="2022-09-22T20:56:13.722" v="4"/>
      <pc:docMkLst>
        <pc:docMk/>
      </pc:docMkLst>
      <pc:sldChg chg="modNotes">
        <pc:chgData name="Suzanna Denison" userId="S::sdenison@farmland.org::d95eb4b4-46f8-48c3-94ed-084891ef2b08" providerId="AD" clId="Web-{65B9AD68-2245-05B7-C4CD-9064C6B58591}" dt="2022-09-22T20:56:13.722" v="4"/>
        <pc:sldMkLst>
          <pc:docMk/>
          <pc:sldMk cId="1979847514" sldId="1973"/>
        </pc:sldMkLst>
      </pc:sldChg>
    </pc:docChg>
  </pc:docChgLst>
  <pc:docChgLst>
    <pc:chgData name="Megan Faller" userId="9d1e07f7-a773-4974-a6b0-b3caef776a66" providerId="ADAL" clId="{66A60A4B-208D-4446-A84C-BF5EB87E88A1}"/>
    <pc:docChg chg="undo custSel addSld modSld modSection">
      <pc:chgData name="Megan Faller" userId="9d1e07f7-a773-4974-a6b0-b3caef776a66" providerId="ADAL" clId="{66A60A4B-208D-4446-A84C-BF5EB87E88A1}" dt="2022-10-19T19:21:42.089" v="3507"/>
      <pc:docMkLst>
        <pc:docMk/>
      </pc:docMkLst>
      <pc:sldChg chg="delSp modSp mod">
        <pc:chgData name="Megan Faller" userId="9d1e07f7-a773-4974-a6b0-b3caef776a66" providerId="ADAL" clId="{66A60A4B-208D-4446-A84C-BF5EB87E88A1}" dt="2022-10-19T19:12:26.957" v="3487" actId="20577"/>
        <pc:sldMkLst>
          <pc:docMk/>
          <pc:sldMk cId="3729975545" sldId="1701"/>
        </pc:sldMkLst>
        <pc:spChg chg="mod">
          <ac:chgData name="Megan Faller" userId="9d1e07f7-a773-4974-a6b0-b3caef776a66" providerId="ADAL" clId="{66A60A4B-208D-4446-A84C-BF5EB87E88A1}" dt="2022-10-19T19:12:26.957" v="3487" actId="20577"/>
          <ac:spMkLst>
            <pc:docMk/>
            <pc:sldMk cId="3729975545" sldId="1701"/>
            <ac:spMk id="3" creationId="{F729C284-591A-9B54-612E-2334133EEDAE}"/>
          </ac:spMkLst>
        </pc:spChg>
        <pc:spChg chg="del mod">
          <ac:chgData name="Megan Faller" userId="9d1e07f7-a773-4974-a6b0-b3caef776a66" providerId="ADAL" clId="{66A60A4B-208D-4446-A84C-BF5EB87E88A1}" dt="2022-10-19T19:12:18.366" v="3484" actId="478"/>
          <ac:spMkLst>
            <pc:docMk/>
            <pc:sldMk cId="3729975545" sldId="1701"/>
            <ac:spMk id="5" creationId="{8D06A83E-10F7-5134-3036-1B086EED2DFE}"/>
          </ac:spMkLst>
        </pc:spChg>
        <pc:picChg chg="del">
          <ac:chgData name="Megan Faller" userId="9d1e07f7-a773-4974-a6b0-b3caef776a66" providerId="ADAL" clId="{66A60A4B-208D-4446-A84C-BF5EB87E88A1}" dt="2022-10-19T19:12:16.708" v="3482" actId="478"/>
          <ac:picMkLst>
            <pc:docMk/>
            <pc:sldMk cId="3729975545" sldId="1701"/>
            <ac:picMk id="2" creationId="{10EEDE1E-9042-43CC-5834-483F7FCAE472}"/>
          </ac:picMkLst>
        </pc:picChg>
      </pc:sldChg>
      <pc:sldChg chg="modNotesTx">
        <pc:chgData name="Megan Faller" userId="9d1e07f7-a773-4974-a6b0-b3caef776a66" providerId="ADAL" clId="{66A60A4B-208D-4446-A84C-BF5EB87E88A1}" dt="2022-10-12T13:46:18.224" v="53" actId="113"/>
        <pc:sldMkLst>
          <pc:docMk/>
          <pc:sldMk cId="3036234058" sldId="1946"/>
        </pc:sldMkLst>
      </pc:sldChg>
      <pc:sldChg chg="modSp mod">
        <pc:chgData name="Megan Faller" userId="9d1e07f7-a773-4974-a6b0-b3caef776a66" providerId="ADAL" clId="{66A60A4B-208D-4446-A84C-BF5EB87E88A1}" dt="2022-10-12T14:29:18.549" v="3468" actId="20577"/>
        <pc:sldMkLst>
          <pc:docMk/>
          <pc:sldMk cId="2758268324" sldId="1947"/>
        </pc:sldMkLst>
        <pc:spChg chg="mod">
          <ac:chgData name="Megan Faller" userId="9d1e07f7-a773-4974-a6b0-b3caef776a66" providerId="ADAL" clId="{66A60A4B-208D-4446-A84C-BF5EB87E88A1}" dt="2022-10-12T14:29:18.549" v="3468" actId="20577"/>
          <ac:spMkLst>
            <pc:docMk/>
            <pc:sldMk cId="2758268324" sldId="1947"/>
            <ac:spMk id="3" creationId="{0AEE3700-291B-46B5-8395-6FCA435B71DC}"/>
          </ac:spMkLst>
        </pc:spChg>
      </pc:sldChg>
      <pc:sldChg chg="modNotes">
        <pc:chgData name="Megan Faller" userId="9d1e07f7-a773-4974-a6b0-b3caef776a66" providerId="ADAL" clId="{66A60A4B-208D-4446-A84C-BF5EB87E88A1}" dt="2022-10-12T14:32:07.721" v="3481" actId="13926"/>
        <pc:sldMkLst>
          <pc:docMk/>
          <pc:sldMk cId="133651684" sldId="1952"/>
        </pc:sldMkLst>
      </pc:sldChg>
      <pc:sldChg chg="modSp mod">
        <pc:chgData name="Megan Faller" userId="9d1e07f7-a773-4974-a6b0-b3caef776a66" providerId="ADAL" clId="{66A60A4B-208D-4446-A84C-BF5EB87E88A1}" dt="2022-10-12T13:26:43.377" v="47" actId="20577"/>
        <pc:sldMkLst>
          <pc:docMk/>
          <pc:sldMk cId="2410705208" sldId="1958"/>
        </pc:sldMkLst>
        <pc:spChg chg="mod">
          <ac:chgData name="Megan Faller" userId="9d1e07f7-a773-4974-a6b0-b3caef776a66" providerId="ADAL" clId="{66A60A4B-208D-4446-A84C-BF5EB87E88A1}" dt="2022-10-12T13:26:43.377" v="47" actId="20577"/>
          <ac:spMkLst>
            <pc:docMk/>
            <pc:sldMk cId="2410705208" sldId="1958"/>
            <ac:spMk id="4" creationId="{60A590FA-D458-D619-9CA2-75F28B73D483}"/>
          </ac:spMkLst>
        </pc:spChg>
      </pc:sldChg>
      <pc:sldChg chg="modNotes">
        <pc:chgData name="Megan Faller" userId="9d1e07f7-a773-4974-a6b0-b3caef776a66" providerId="ADAL" clId="{66A60A4B-208D-4446-A84C-BF5EB87E88A1}" dt="2022-10-12T14:31:20.502" v="3475" actId="1076"/>
        <pc:sldMkLst>
          <pc:docMk/>
          <pc:sldMk cId="2986595472" sldId="1961"/>
        </pc:sldMkLst>
      </pc:sldChg>
      <pc:sldChg chg="modNotesTx">
        <pc:chgData name="Megan Faller" userId="9d1e07f7-a773-4974-a6b0-b3caef776a66" providerId="ADAL" clId="{66A60A4B-208D-4446-A84C-BF5EB87E88A1}" dt="2022-10-12T13:19:30.342" v="10" actId="20577"/>
        <pc:sldMkLst>
          <pc:docMk/>
          <pc:sldMk cId="2837681177" sldId="1962"/>
        </pc:sldMkLst>
      </pc:sldChg>
      <pc:sldChg chg="addCm delCm modCm modNotes modNotesTx">
        <pc:chgData name="Megan Faller" userId="9d1e07f7-a773-4974-a6b0-b3caef776a66" providerId="ADAL" clId="{66A60A4B-208D-4446-A84C-BF5EB87E88A1}" dt="2022-10-12T14:31:41.271" v="3478" actId="1076"/>
        <pc:sldMkLst>
          <pc:docMk/>
          <pc:sldMk cId="473404877" sldId="1963"/>
        </pc:sldMkLst>
      </pc:sldChg>
      <pc:sldChg chg="addSp delSp modSp mod modNotes">
        <pc:chgData name="Megan Faller" userId="9d1e07f7-a773-4974-a6b0-b3caef776a66" providerId="ADAL" clId="{66A60A4B-208D-4446-A84C-BF5EB87E88A1}" dt="2022-10-19T19:18:15.125" v="3505" actId="1076"/>
        <pc:sldMkLst>
          <pc:docMk/>
          <pc:sldMk cId="1634212240" sldId="1969"/>
        </pc:sldMkLst>
        <pc:spChg chg="del">
          <ac:chgData name="Megan Faller" userId="9d1e07f7-a773-4974-a6b0-b3caef776a66" providerId="ADAL" clId="{66A60A4B-208D-4446-A84C-BF5EB87E88A1}" dt="2022-10-19T19:16:57.009" v="3489" actId="478"/>
          <ac:spMkLst>
            <pc:docMk/>
            <pc:sldMk cId="1634212240" sldId="1969"/>
            <ac:spMk id="5" creationId="{CF13C480-96C4-ED6D-38A9-61685C737549}"/>
          </ac:spMkLst>
        </pc:spChg>
        <pc:picChg chg="del">
          <ac:chgData name="Megan Faller" userId="9d1e07f7-a773-4974-a6b0-b3caef776a66" providerId="ADAL" clId="{66A60A4B-208D-4446-A84C-BF5EB87E88A1}" dt="2022-10-19T19:16:54.974" v="3488" actId="478"/>
          <ac:picMkLst>
            <pc:docMk/>
            <pc:sldMk cId="1634212240" sldId="1969"/>
            <ac:picMk id="4" creationId="{5937E7F9-E7CB-D62C-630D-478F021EF0FB}"/>
          </ac:picMkLst>
        </pc:picChg>
        <pc:picChg chg="add mod modCrop">
          <ac:chgData name="Megan Faller" userId="9d1e07f7-a773-4974-a6b0-b3caef776a66" providerId="ADAL" clId="{66A60A4B-208D-4446-A84C-BF5EB87E88A1}" dt="2022-10-19T19:18:15.125" v="3505" actId="1076"/>
          <ac:picMkLst>
            <pc:docMk/>
            <pc:sldMk cId="1634212240" sldId="1969"/>
            <ac:picMk id="6" creationId="{8E5157FA-F732-6037-AB07-E4BB93E38249}"/>
          </ac:picMkLst>
        </pc:picChg>
      </pc:sldChg>
      <pc:sldChg chg="modNotesTx">
        <pc:chgData name="Megan Faller" userId="9d1e07f7-a773-4974-a6b0-b3caef776a66" providerId="ADAL" clId="{66A60A4B-208D-4446-A84C-BF5EB87E88A1}" dt="2022-10-12T14:04:27.718" v="1132" actId="20577"/>
        <pc:sldMkLst>
          <pc:docMk/>
          <pc:sldMk cId="1428098821" sldId="1972"/>
        </pc:sldMkLst>
      </pc:sldChg>
      <pc:sldChg chg="addCm delCm">
        <pc:chgData name="Megan Faller" userId="9d1e07f7-a773-4974-a6b0-b3caef776a66" providerId="ADAL" clId="{66A60A4B-208D-4446-A84C-BF5EB87E88A1}" dt="2022-10-12T13:58:42.191" v="970"/>
        <pc:sldMkLst>
          <pc:docMk/>
          <pc:sldMk cId="2289063235" sldId="1974"/>
        </pc:sldMkLst>
      </pc:sldChg>
      <pc:sldChg chg="modSp mod addCm delCm modNotes modNotesTx">
        <pc:chgData name="Megan Faller" userId="9d1e07f7-a773-4974-a6b0-b3caef776a66" providerId="ADAL" clId="{66A60A4B-208D-4446-A84C-BF5EB87E88A1}" dt="2022-10-12T14:30:21.468" v="3470" actId="255"/>
        <pc:sldMkLst>
          <pc:docMk/>
          <pc:sldMk cId="2138118315" sldId="1975"/>
        </pc:sldMkLst>
        <pc:spChg chg="mod">
          <ac:chgData name="Megan Faller" userId="9d1e07f7-a773-4974-a6b0-b3caef776a66" providerId="ADAL" clId="{66A60A4B-208D-4446-A84C-BF5EB87E88A1}" dt="2022-10-12T13:54:20.329" v="719" actId="20577"/>
          <ac:spMkLst>
            <pc:docMk/>
            <pc:sldMk cId="2138118315" sldId="1975"/>
            <ac:spMk id="8" creationId="{955511B7-318C-4701-A148-42E89A20C56E}"/>
          </ac:spMkLst>
        </pc:spChg>
      </pc:sldChg>
      <pc:sldChg chg="modNotesTx">
        <pc:chgData name="Megan Faller" userId="9d1e07f7-a773-4974-a6b0-b3caef776a66" providerId="ADAL" clId="{66A60A4B-208D-4446-A84C-BF5EB87E88A1}" dt="2022-10-12T13:46:07.711" v="52" actId="20577"/>
        <pc:sldMkLst>
          <pc:docMk/>
          <pc:sldMk cId="2336949021" sldId="1981"/>
        </pc:sldMkLst>
      </pc:sldChg>
      <pc:sldChg chg="addCm delCm">
        <pc:chgData name="Megan Faller" userId="9d1e07f7-a773-4974-a6b0-b3caef776a66" providerId="ADAL" clId="{66A60A4B-208D-4446-A84C-BF5EB87E88A1}" dt="2022-10-19T19:21:28.683" v="3506"/>
        <pc:sldMkLst>
          <pc:docMk/>
          <pc:sldMk cId="181624362" sldId="1985"/>
        </pc:sldMkLst>
      </pc:sldChg>
      <pc:sldChg chg="modNotesTx">
        <pc:chgData name="Megan Faller" userId="9d1e07f7-a773-4974-a6b0-b3caef776a66" providerId="ADAL" clId="{66A60A4B-208D-4446-A84C-BF5EB87E88A1}" dt="2022-10-12T14:03:13.794" v="1114" actId="20577"/>
        <pc:sldMkLst>
          <pc:docMk/>
          <pc:sldMk cId="3368011873" sldId="1987"/>
        </pc:sldMkLst>
      </pc:sldChg>
      <pc:sldChg chg="addCm delCm">
        <pc:chgData name="Megan Faller" userId="9d1e07f7-a773-4974-a6b0-b3caef776a66" providerId="ADAL" clId="{66A60A4B-208D-4446-A84C-BF5EB87E88A1}" dt="2022-10-19T19:21:42.089" v="3507"/>
        <pc:sldMkLst>
          <pc:docMk/>
          <pc:sldMk cId="3711978300" sldId="1989"/>
        </pc:sldMkLst>
      </pc:sldChg>
      <pc:sldChg chg="addCm delCm modCm modNotesTx">
        <pc:chgData name="Megan Faller" userId="9d1e07f7-a773-4974-a6b0-b3caef776a66" providerId="ADAL" clId="{66A60A4B-208D-4446-A84C-BF5EB87E88A1}" dt="2022-10-12T14:17:24.193" v="2221"/>
        <pc:sldMkLst>
          <pc:docMk/>
          <pc:sldMk cId="739485511" sldId="1992"/>
        </pc:sldMkLst>
      </pc:sldChg>
      <pc:sldChg chg="addSp modSp new mod modNotes modNotesTx">
        <pc:chgData name="Megan Faller" userId="9d1e07f7-a773-4974-a6b0-b3caef776a66" providerId="ADAL" clId="{66A60A4B-208D-4446-A84C-BF5EB87E88A1}" dt="2022-10-12T14:31:56.048" v="3480" actId="255"/>
        <pc:sldMkLst>
          <pc:docMk/>
          <pc:sldMk cId="3297980345" sldId="1994"/>
        </pc:sldMkLst>
        <pc:spChg chg="mod">
          <ac:chgData name="Megan Faller" userId="9d1e07f7-a773-4974-a6b0-b3caef776a66" providerId="ADAL" clId="{66A60A4B-208D-4446-A84C-BF5EB87E88A1}" dt="2022-10-12T14:17:50.424" v="2264" actId="207"/>
          <ac:spMkLst>
            <pc:docMk/>
            <pc:sldMk cId="3297980345" sldId="1994"/>
            <ac:spMk id="2" creationId="{87CC26BB-2A0B-5576-E3F3-629DEC8202A5}"/>
          </ac:spMkLst>
        </pc:spChg>
        <pc:spChg chg="mod">
          <ac:chgData name="Megan Faller" userId="9d1e07f7-a773-4974-a6b0-b3caef776a66" providerId="ADAL" clId="{66A60A4B-208D-4446-A84C-BF5EB87E88A1}" dt="2022-10-12T14:25:44.355" v="3126" actId="1076"/>
          <ac:spMkLst>
            <pc:docMk/>
            <pc:sldMk cId="3297980345" sldId="1994"/>
            <ac:spMk id="3" creationId="{606CAD1A-DB0C-2B90-E839-0366B9EB2433}"/>
          </ac:spMkLst>
        </pc:spChg>
        <pc:picChg chg="add mod modCrop">
          <ac:chgData name="Megan Faller" userId="9d1e07f7-a773-4974-a6b0-b3caef776a66" providerId="ADAL" clId="{66A60A4B-208D-4446-A84C-BF5EB87E88A1}" dt="2022-10-12T14:25:46.500" v="3127" actId="1076"/>
          <ac:picMkLst>
            <pc:docMk/>
            <pc:sldMk cId="3297980345" sldId="1994"/>
            <ac:picMk id="5" creationId="{CB04CA0E-F141-60A1-1B25-BB487B16E0F2}"/>
          </ac:picMkLst>
        </pc:picChg>
      </pc:sldChg>
    </pc:docChg>
  </pc:docChgLst>
  <pc:docChgLst>
    <pc:chgData name="Megan Faller" userId="9d1e07f7-a773-4974-a6b0-b3caef776a66" providerId="ADAL" clId="{D105645C-E347-4555-9144-61E131DD5E86}"/>
    <pc:docChg chg="modSld">
      <pc:chgData name="Megan Faller" userId="9d1e07f7-a773-4974-a6b0-b3caef776a66" providerId="ADAL" clId="{D105645C-E347-4555-9144-61E131DD5E86}" dt="2023-08-03T16:09:32.278" v="34" actId="20577"/>
      <pc:docMkLst>
        <pc:docMk/>
      </pc:docMkLst>
      <pc:sldChg chg="modNotesTx">
        <pc:chgData name="Megan Faller" userId="9d1e07f7-a773-4974-a6b0-b3caef776a66" providerId="ADAL" clId="{D105645C-E347-4555-9144-61E131DD5E86}" dt="2023-08-03T15:27:43.658" v="19" actId="20577"/>
        <pc:sldMkLst>
          <pc:docMk/>
          <pc:sldMk cId="1758762513" sldId="1782"/>
        </pc:sldMkLst>
      </pc:sldChg>
      <pc:sldChg chg="modNotesTx">
        <pc:chgData name="Megan Faller" userId="9d1e07f7-a773-4974-a6b0-b3caef776a66" providerId="ADAL" clId="{D105645C-E347-4555-9144-61E131DD5E86}" dt="2023-08-03T15:28:22.777" v="21" actId="20577"/>
        <pc:sldMkLst>
          <pc:docMk/>
          <pc:sldMk cId="3036234058" sldId="1946"/>
        </pc:sldMkLst>
      </pc:sldChg>
      <pc:sldChg chg="modNotesTx">
        <pc:chgData name="Megan Faller" userId="9d1e07f7-a773-4974-a6b0-b3caef776a66" providerId="ADAL" clId="{D105645C-E347-4555-9144-61E131DD5E86}" dt="2023-08-03T15:27:56.591" v="20" actId="20577"/>
        <pc:sldMkLst>
          <pc:docMk/>
          <pc:sldMk cId="672046803" sldId="1949"/>
        </pc:sldMkLst>
      </pc:sldChg>
      <pc:sldChg chg="modNotesTx">
        <pc:chgData name="Megan Faller" userId="9d1e07f7-a773-4974-a6b0-b3caef776a66" providerId="ADAL" clId="{D105645C-E347-4555-9144-61E131DD5E86}" dt="2023-08-03T15:26:53.868" v="16" actId="115"/>
        <pc:sldMkLst>
          <pc:docMk/>
          <pc:sldMk cId="3158549860" sldId="1950"/>
        </pc:sldMkLst>
      </pc:sldChg>
      <pc:sldChg chg="modNotesTx">
        <pc:chgData name="Megan Faller" userId="9d1e07f7-a773-4974-a6b0-b3caef776a66" providerId="ADAL" clId="{D105645C-E347-4555-9144-61E131DD5E86}" dt="2023-08-03T15:26:30.538" v="13" actId="115"/>
        <pc:sldMkLst>
          <pc:docMk/>
          <pc:sldMk cId="133651684" sldId="1952"/>
        </pc:sldMkLst>
      </pc:sldChg>
      <pc:sldChg chg="modNotesTx">
        <pc:chgData name="Megan Faller" userId="9d1e07f7-a773-4974-a6b0-b3caef776a66" providerId="ADAL" clId="{D105645C-E347-4555-9144-61E131DD5E86}" dt="2023-08-03T15:26:08.930" v="10" actId="115"/>
        <pc:sldMkLst>
          <pc:docMk/>
          <pc:sldMk cId="973099640" sldId="1953"/>
        </pc:sldMkLst>
      </pc:sldChg>
      <pc:sldChg chg="modNotesTx">
        <pc:chgData name="Megan Faller" userId="9d1e07f7-a773-4974-a6b0-b3caef776a66" providerId="ADAL" clId="{D105645C-E347-4555-9144-61E131DD5E86}" dt="2023-08-03T15:26:02.089" v="9" actId="20577"/>
        <pc:sldMkLst>
          <pc:docMk/>
          <pc:sldMk cId="1408660418" sldId="1955"/>
        </pc:sldMkLst>
      </pc:sldChg>
      <pc:sldChg chg="modNotesTx">
        <pc:chgData name="Megan Faller" userId="9d1e07f7-a773-4974-a6b0-b3caef776a66" providerId="ADAL" clId="{D105645C-E347-4555-9144-61E131DD5E86}" dt="2023-08-03T15:25:29.120" v="5" actId="115"/>
        <pc:sldMkLst>
          <pc:docMk/>
          <pc:sldMk cId="2837681177" sldId="1962"/>
        </pc:sldMkLst>
      </pc:sldChg>
      <pc:sldChg chg="modNotesTx">
        <pc:chgData name="Megan Faller" userId="9d1e07f7-a773-4974-a6b0-b3caef776a66" providerId="ADAL" clId="{D105645C-E347-4555-9144-61E131DD5E86}" dt="2023-08-03T15:25:22.636" v="4" actId="115"/>
        <pc:sldMkLst>
          <pc:docMk/>
          <pc:sldMk cId="77416467" sldId="1964"/>
        </pc:sldMkLst>
      </pc:sldChg>
      <pc:sldChg chg="modNotesTx">
        <pc:chgData name="Megan Faller" userId="9d1e07f7-a773-4974-a6b0-b3caef776a66" providerId="ADAL" clId="{D105645C-E347-4555-9144-61E131DD5E86}" dt="2023-08-03T16:09:32.278" v="34" actId="20577"/>
        <pc:sldMkLst>
          <pc:docMk/>
          <pc:sldMk cId="832399131" sldId="1968"/>
        </pc:sldMkLst>
      </pc:sldChg>
      <pc:sldChg chg="modNotesTx">
        <pc:chgData name="Megan Faller" userId="9d1e07f7-a773-4974-a6b0-b3caef776a66" providerId="ADAL" clId="{D105645C-E347-4555-9144-61E131DD5E86}" dt="2023-08-03T15:24:52.915" v="1" actId="115"/>
        <pc:sldMkLst>
          <pc:docMk/>
          <pc:sldMk cId="1523451795" sldId="1977"/>
        </pc:sldMkLst>
      </pc:sldChg>
      <pc:sldChg chg="modNotesTx">
        <pc:chgData name="Megan Faller" userId="9d1e07f7-a773-4974-a6b0-b3caef776a66" providerId="ADAL" clId="{D105645C-E347-4555-9144-61E131DD5E86}" dt="2023-08-03T15:24:47.555" v="0" actId="115"/>
        <pc:sldMkLst>
          <pc:docMk/>
          <pc:sldMk cId="2336949021" sldId="1981"/>
        </pc:sldMkLst>
      </pc:sldChg>
      <pc:sldChg chg="modNotesTx">
        <pc:chgData name="Megan Faller" userId="9d1e07f7-a773-4974-a6b0-b3caef776a66" providerId="ADAL" clId="{D105645C-E347-4555-9144-61E131DD5E86}" dt="2023-08-03T15:26:19.221" v="11" actId="115"/>
        <pc:sldMkLst>
          <pc:docMk/>
          <pc:sldMk cId="458534745" sldId="1984"/>
        </pc:sldMkLst>
      </pc:sldChg>
      <pc:sldChg chg="modNotesTx">
        <pc:chgData name="Megan Faller" userId="9d1e07f7-a773-4974-a6b0-b3caef776a66" providerId="ADAL" clId="{D105645C-E347-4555-9144-61E131DD5E86}" dt="2023-08-03T15:26:48.406" v="15" actId="115"/>
        <pc:sldMkLst>
          <pc:docMk/>
          <pc:sldMk cId="181624362" sldId="1985"/>
        </pc:sldMkLst>
      </pc:sldChg>
      <pc:sldChg chg="modNotesTx">
        <pc:chgData name="Megan Faller" userId="9d1e07f7-a773-4974-a6b0-b3caef776a66" providerId="ADAL" clId="{D105645C-E347-4555-9144-61E131DD5E86}" dt="2023-08-03T15:24:59.242" v="2" actId="115"/>
        <pc:sldMkLst>
          <pc:docMk/>
          <pc:sldMk cId="3368011873" sldId="1987"/>
        </pc:sldMkLst>
      </pc:sldChg>
      <pc:sldChg chg="modNotesTx">
        <pc:chgData name="Megan Faller" userId="9d1e07f7-a773-4974-a6b0-b3caef776a66" providerId="ADAL" clId="{D105645C-E347-4555-9144-61E131DD5E86}" dt="2023-08-03T15:27:00.379" v="17" actId="115"/>
        <pc:sldMkLst>
          <pc:docMk/>
          <pc:sldMk cId="3711978300" sldId="1989"/>
        </pc:sldMkLst>
      </pc:sldChg>
      <pc:sldChg chg="modNotesTx">
        <pc:chgData name="Megan Faller" userId="9d1e07f7-a773-4974-a6b0-b3caef776a66" providerId="ADAL" clId="{D105645C-E347-4555-9144-61E131DD5E86}" dt="2023-08-03T15:26:24.741" v="12" actId="115"/>
        <pc:sldMkLst>
          <pc:docMk/>
          <pc:sldMk cId="2310473141" sldId="1990"/>
        </pc:sldMkLst>
      </pc:sldChg>
      <pc:sldChg chg="modNotesTx">
        <pc:chgData name="Megan Faller" userId="9d1e07f7-a773-4974-a6b0-b3caef776a66" providerId="ADAL" clId="{D105645C-E347-4555-9144-61E131DD5E86}" dt="2023-08-03T15:25:35.188" v="6" actId="115"/>
        <pc:sldMkLst>
          <pc:docMk/>
          <pc:sldMk cId="739485511" sldId="1992"/>
        </pc:sldMkLst>
      </pc:sldChg>
      <pc:sldChg chg="modNotesTx">
        <pc:chgData name="Megan Faller" userId="9d1e07f7-a773-4974-a6b0-b3caef776a66" providerId="ADAL" clId="{D105645C-E347-4555-9144-61E131DD5E86}" dt="2023-08-03T15:25:16.531" v="3" actId="115"/>
        <pc:sldMkLst>
          <pc:docMk/>
          <pc:sldMk cId="3803020568" sldId="1993"/>
        </pc:sldMkLst>
      </pc:sldChg>
    </pc:docChg>
  </pc:docChgLst>
  <pc:docChgLst>
    <pc:chgData name="Corey Thomas" userId="9237f16a-aa8a-4247-af9d-2394dabcec6b" providerId="ADAL" clId="{B0A97F33-080A-4B7B-962B-E7C267DE8CF5}"/>
    <pc:docChg chg="modSld">
      <pc:chgData name="Corey Thomas" userId="9237f16a-aa8a-4247-af9d-2394dabcec6b" providerId="ADAL" clId="{B0A97F33-080A-4B7B-962B-E7C267DE8CF5}" dt="2022-10-05T14:40:01.024" v="2" actId="20577"/>
      <pc:docMkLst>
        <pc:docMk/>
      </pc:docMkLst>
      <pc:sldChg chg="modSp mod">
        <pc:chgData name="Corey Thomas" userId="9237f16a-aa8a-4247-af9d-2394dabcec6b" providerId="ADAL" clId="{B0A97F33-080A-4B7B-962B-E7C267DE8CF5}" dt="2022-10-05T14:40:01.024" v="2" actId="20577"/>
        <pc:sldMkLst>
          <pc:docMk/>
          <pc:sldMk cId="1523451795" sldId="1977"/>
        </pc:sldMkLst>
        <pc:spChg chg="mod">
          <ac:chgData name="Corey Thomas" userId="9237f16a-aa8a-4247-af9d-2394dabcec6b" providerId="ADAL" clId="{B0A97F33-080A-4B7B-962B-E7C267DE8CF5}" dt="2022-10-05T14:40:01.024" v="2" actId="20577"/>
          <ac:spMkLst>
            <pc:docMk/>
            <pc:sldMk cId="1523451795" sldId="1977"/>
            <ac:spMk id="2" creationId="{B76D80CA-E79D-D6A8-978E-8631D09743EC}"/>
          </ac:spMkLst>
        </pc:spChg>
      </pc:sldChg>
    </pc:docChg>
  </pc:docChgLst>
  <pc:docChgLst>
    <pc:chgData name="Corey Thomas" userId="S::cthomas@farmland.org::9237f16a-aa8a-4247-af9d-2394dabcec6b" providerId="AD" clId="Web-{7888A018-842C-A11D-AD70-162AECA2F4A3}"/>
    <pc:docChg chg="modSld">
      <pc:chgData name="Corey Thomas" userId="S::cthomas@farmland.org::9237f16a-aa8a-4247-af9d-2394dabcec6b" providerId="AD" clId="Web-{7888A018-842C-A11D-AD70-162AECA2F4A3}" dt="2022-09-29T12:37:34.065" v="23" actId="20577"/>
      <pc:docMkLst>
        <pc:docMk/>
      </pc:docMkLst>
      <pc:sldChg chg="modSp">
        <pc:chgData name="Corey Thomas" userId="S::cthomas@farmland.org::9237f16a-aa8a-4247-af9d-2394dabcec6b" providerId="AD" clId="Web-{7888A018-842C-A11D-AD70-162AECA2F4A3}" dt="2022-09-29T12:37:34.065" v="23" actId="20577"/>
        <pc:sldMkLst>
          <pc:docMk/>
          <pc:sldMk cId="2410705208" sldId="1958"/>
        </pc:sldMkLst>
        <pc:spChg chg="mod">
          <ac:chgData name="Corey Thomas" userId="S::cthomas@farmland.org::9237f16a-aa8a-4247-af9d-2394dabcec6b" providerId="AD" clId="Web-{7888A018-842C-A11D-AD70-162AECA2F4A3}" dt="2022-09-29T12:37:34.065" v="23" actId="20577"/>
          <ac:spMkLst>
            <pc:docMk/>
            <pc:sldMk cId="2410705208" sldId="1958"/>
            <ac:spMk id="4" creationId="{60A590FA-D458-D619-9CA2-75F28B73D483}"/>
          </ac:spMkLst>
        </pc:spChg>
      </pc:sldChg>
      <pc:sldChg chg="modSp">
        <pc:chgData name="Corey Thomas" userId="S::cthomas@farmland.org::9237f16a-aa8a-4247-af9d-2394dabcec6b" providerId="AD" clId="Web-{7888A018-842C-A11D-AD70-162AECA2F4A3}" dt="2022-09-29T12:36:38.092" v="6" actId="1076"/>
        <pc:sldMkLst>
          <pc:docMk/>
          <pc:sldMk cId="2413919758" sldId="1967"/>
        </pc:sldMkLst>
        <pc:spChg chg="mod">
          <ac:chgData name="Corey Thomas" userId="S::cthomas@farmland.org::9237f16a-aa8a-4247-af9d-2394dabcec6b" providerId="AD" clId="Web-{7888A018-842C-A11D-AD70-162AECA2F4A3}" dt="2022-09-29T12:36:38.092" v="6" actId="1076"/>
          <ac:spMkLst>
            <pc:docMk/>
            <pc:sldMk cId="2413919758" sldId="1967"/>
            <ac:spMk id="16" creationId="{2B19D163-7A28-1373-3056-2A91AED3EE2D}"/>
          </ac:spMkLst>
        </pc:spChg>
      </pc:sldChg>
      <pc:sldChg chg="delCm">
        <pc:chgData name="Corey Thomas" userId="S::cthomas@farmland.org::9237f16a-aa8a-4247-af9d-2394dabcec6b" providerId="AD" clId="Web-{7888A018-842C-A11D-AD70-162AECA2F4A3}" dt="2022-09-29T12:36:09.247" v="5"/>
        <pc:sldMkLst>
          <pc:docMk/>
          <pc:sldMk cId="6490919" sldId="1971"/>
        </pc:sldMkLst>
      </pc:sldChg>
      <pc:sldChg chg="modSp delCm">
        <pc:chgData name="Corey Thomas" userId="S::cthomas@farmland.org::9237f16a-aa8a-4247-af9d-2394dabcec6b" providerId="AD" clId="Web-{7888A018-842C-A11D-AD70-162AECA2F4A3}" dt="2022-09-29T12:34:11.582" v="4" actId="1076"/>
        <pc:sldMkLst>
          <pc:docMk/>
          <pc:sldMk cId="2138118315" sldId="1975"/>
        </pc:sldMkLst>
        <pc:picChg chg="mod">
          <ac:chgData name="Corey Thomas" userId="S::cthomas@farmland.org::9237f16a-aa8a-4247-af9d-2394dabcec6b" providerId="AD" clId="Web-{7888A018-842C-A11D-AD70-162AECA2F4A3}" dt="2022-09-29T12:34:11.582" v="4" actId="1076"/>
          <ac:picMkLst>
            <pc:docMk/>
            <pc:sldMk cId="2138118315" sldId="1975"/>
            <ac:picMk id="9" creationId="{D7E9A030-F453-7BC2-408D-8829C7F2309B}"/>
          </ac:picMkLst>
        </pc:picChg>
      </pc:sldChg>
      <pc:sldChg chg="delCm">
        <pc:chgData name="Corey Thomas" userId="S::cthomas@farmland.org::9237f16a-aa8a-4247-af9d-2394dabcec6b" providerId="AD" clId="Web-{7888A018-842C-A11D-AD70-162AECA2F4A3}" dt="2022-09-29T12:33:53.347" v="1"/>
        <pc:sldMkLst>
          <pc:docMk/>
          <pc:sldMk cId="1659708649" sldId="1979"/>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B950401C-E21E-46B5-9455-5219A67CF21E}">
      <dgm:prSet custT="1"/>
      <dgm:spPr/>
      <dgm:t>
        <a:bodyPr/>
        <a:lstStyle/>
        <a:p>
          <a:pPr>
            <a:buFont typeface="+mj-lt"/>
            <a:buAutoNum type="arabicPeriod"/>
          </a:pPr>
          <a:r>
            <a:rPr lang="en-US" sz="2800" b="0" i="0" dirty="0">
              <a:solidFill>
                <a:schemeClr val="bg2"/>
              </a:solidFill>
            </a:rPr>
            <a:t>Define</a:t>
          </a:r>
          <a:endParaRPr lang="en-US" sz="2800" dirty="0">
            <a:solidFill>
              <a:schemeClr val="bg2"/>
            </a:solidFill>
          </a:endParaRPr>
        </a:p>
      </dgm:t>
    </dgm:pt>
    <dgm:pt modelId="{B15DD020-B5E7-440E-917D-7F129CDCD36D}" type="parTrans" cxnId="{41A0098B-3C9E-4F59-A5B0-EDC52CFE210A}">
      <dgm:prSet/>
      <dgm:spPr/>
      <dgm:t>
        <a:bodyPr/>
        <a:lstStyle/>
        <a:p>
          <a:endParaRPr lang="en-US"/>
        </a:p>
      </dgm:t>
    </dgm:pt>
    <dgm:pt modelId="{E31CF58C-6C74-4212-816E-7813D48109B4}" type="sibTrans" cxnId="{41A0098B-3C9E-4F59-A5B0-EDC52CFE210A}">
      <dgm:prSet/>
      <dgm:spPr/>
      <dgm:t>
        <a:bodyPr/>
        <a:lstStyle/>
        <a:p>
          <a:endParaRPr lang="en-US"/>
        </a:p>
      </dgm:t>
    </dgm:pt>
    <dgm:pt modelId="{AB68F252-210D-4164-8DDF-9973E85BE5B8}">
      <dgm:prSet/>
      <dgm:spPr/>
      <dgm:t>
        <a:bodyPr/>
        <a:lstStyle/>
        <a:p>
          <a:pPr>
            <a:buFont typeface="+mj-lt"/>
            <a:buAutoNum type="arabicPeriod" startAt="2"/>
          </a:pPr>
          <a:r>
            <a:rPr lang="en-US" b="0" i="0" dirty="0">
              <a:solidFill>
                <a:schemeClr val="bg2"/>
              </a:solidFill>
            </a:rPr>
            <a:t>Prepare</a:t>
          </a:r>
        </a:p>
      </dgm:t>
    </dgm:pt>
    <dgm:pt modelId="{CCFB4CFB-B77C-45FA-9B11-E02EAF366AED}" type="parTrans" cxnId="{3F0954ED-D2CA-4FDD-B11C-A228C03CBEAD}">
      <dgm:prSet/>
      <dgm:spPr/>
      <dgm:t>
        <a:bodyPr/>
        <a:lstStyle/>
        <a:p>
          <a:endParaRPr lang="en-US"/>
        </a:p>
      </dgm:t>
    </dgm:pt>
    <dgm:pt modelId="{BA59D727-2F05-4352-A64C-48C89498A9E1}" type="sibTrans" cxnId="{3F0954ED-D2CA-4FDD-B11C-A228C03CBEAD}">
      <dgm:prSet/>
      <dgm:spPr/>
      <dgm:t>
        <a:bodyPr/>
        <a:lstStyle/>
        <a:p>
          <a:endParaRPr lang="en-US"/>
        </a:p>
      </dgm:t>
    </dgm:pt>
    <dgm:pt modelId="{5ED40BC0-69D6-40E4-8E8A-0F51E56E3D5A}">
      <dgm:prSet/>
      <dgm:spPr/>
      <dgm:t>
        <a:bodyPr/>
        <a:lstStyle/>
        <a:p>
          <a:pPr>
            <a:buFont typeface="+mj-lt"/>
            <a:buAutoNum type="arabicPeriod" startAt="3"/>
          </a:pPr>
          <a:r>
            <a:rPr lang="en-US" b="0" i="0" dirty="0">
              <a:solidFill>
                <a:schemeClr val="bg2"/>
              </a:solidFill>
            </a:rPr>
            <a:t>Identify</a:t>
          </a:r>
        </a:p>
      </dgm:t>
    </dgm:pt>
    <dgm:pt modelId="{26D3C6A5-EF98-4AE0-B12D-66D1CCB5B408}" type="parTrans" cxnId="{4A7A8651-37D5-44BB-A147-EFF7B1CB43D9}">
      <dgm:prSet/>
      <dgm:spPr/>
      <dgm:t>
        <a:bodyPr/>
        <a:lstStyle/>
        <a:p>
          <a:endParaRPr lang="en-US"/>
        </a:p>
      </dgm:t>
    </dgm:pt>
    <dgm:pt modelId="{D93885CD-4D36-47C6-A604-9C6883CEE444}" type="sibTrans" cxnId="{4A7A8651-37D5-44BB-A147-EFF7B1CB43D9}">
      <dgm:prSet/>
      <dgm:spPr/>
      <dgm:t>
        <a:bodyPr/>
        <a:lstStyle/>
        <a:p>
          <a:endParaRPr lang="en-US"/>
        </a:p>
      </dgm:t>
    </dgm:pt>
    <dgm:pt modelId="{FDD41C9F-40C3-4904-92BA-A45906F2EE6E}">
      <dgm:prSet/>
      <dgm:spPr/>
      <dgm:t>
        <a:bodyPr/>
        <a:lstStyle/>
        <a:p>
          <a:pPr>
            <a:buFont typeface="+mj-lt"/>
            <a:buAutoNum type="arabicPeriod" startAt="5"/>
          </a:pPr>
          <a:r>
            <a:rPr lang="en-US" b="0" i="0" dirty="0">
              <a:solidFill>
                <a:schemeClr val="bg2"/>
              </a:solidFill>
            </a:rPr>
            <a:t>Practice</a:t>
          </a:r>
        </a:p>
      </dgm:t>
    </dgm:pt>
    <dgm:pt modelId="{E41A79D1-B9ED-4258-A6C8-08FAA4CFA7BD}" type="parTrans" cxnId="{533AB726-6C53-4937-974E-EFF75969DE2E}">
      <dgm:prSet/>
      <dgm:spPr/>
      <dgm:t>
        <a:bodyPr/>
        <a:lstStyle/>
        <a:p>
          <a:endParaRPr lang="en-US"/>
        </a:p>
      </dgm:t>
    </dgm:pt>
    <dgm:pt modelId="{725F899F-6719-4B0F-864F-561B4D99A647}" type="sibTrans" cxnId="{533AB726-6C53-4937-974E-EFF75969DE2E}">
      <dgm:prSet/>
      <dgm:spPr/>
      <dgm:t>
        <a:bodyPr/>
        <a:lstStyle/>
        <a:p>
          <a:endParaRPr lang="en-US"/>
        </a:p>
      </dgm:t>
    </dgm:pt>
    <dgm:pt modelId="{E83ABE6F-14C8-4086-8474-9F06BCC8B08A}">
      <dgm:prSet custT="1"/>
      <dgm:spPr/>
      <dgm:t>
        <a:bodyPr/>
        <a:lstStyle/>
        <a:p>
          <a:pPr>
            <a:buFont typeface="+mj-lt"/>
            <a:buAutoNum type="arabicPeriod" startAt="3"/>
          </a:pPr>
          <a:r>
            <a:rPr lang="en-US" sz="1800" b="0" i="0" dirty="0">
              <a:solidFill>
                <a:srgbClr val="004B24"/>
              </a:solidFill>
            </a:rPr>
            <a:t>Identify behaviors that maintain trust. </a:t>
          </a:r>
        </a:p>
      </dgm:t>
    </dgm:pt>
    <dgm:pt modelId="{C462DD23-9F71-4E9E-A6D6-88F58F392A1F}" type="parTrans" cxnId="{BE88BAF9-ADE2-4381-AC4D-6AA89876FA15}">
      <dgm:prSet/>
      <dgm:spPr/>
      <dgm:t>
        <a:bodyPr/>
        <a:lstStyle/>
        <a:p>
          <a:endParaRPr lang="en-US"/>
        </a:p>
      </dgm:t>
    </dgm:pt>
    <dgm:pt modelId="{6F0F3F23-3548-4F98-9A7B-A0E993A61F63}" type="sibTrans" cxnId="{BE88BAF9-ADE2-4381-AC4D-6AA89876FA15}">
      <dgm:prSet/>
      <dgm:spPr/>
      <dgm:t>
        <a:bodyPr/>
        <a:lstStyle/>
        <a:p>
          <a:endParaRPr lang="en-US"/>
        </a:p>
      </dgm:t>
    </dgm:pt>
    <dgm:pt modelId="{F4767340-305B-4493-94F9-BC6EC9E058C5}">
      <dgm:prSet custT="1"/>
      <dgm:spPr/>
      <dgm:t>
        <a:bodyPr/>
        <a:lstStyle/>
        <a:p>
          <a:pPr>
            <a:buFont typeface="+mj-lt"/>
            <a:buAutoNum type="arabicPeriod" startAt="5"/>
          </a:pPr>
          <a:r>
            <a:rPr lang="en-US" sz="1800" b="0" i="0" dirty="0">
              <a:solidFill>
                <a:srgbClr val="004B24"/>
              </a:solidFill>
            </a:rPr>
            <a:t>Practice effective communication skills to reach agreement.</a:t>
          </a:r>
        </a:p>
      </dgm:t>
    </dgm:pt>
    <dgm:pt modelId="{C7AD7454-5E16-4702-86C9-64F1B169A832}" type="parTrans" cxnId="{4B8F7A1D-AE56-443E-9519-D50DE7D9FBD4}">
      <dgm:prSet/>
      <dgm:spPr/>
      <dgm:t>
        <a:bodyPr/>
        <a:lstStyle/>
        <a:p>
          <a:endParaRPr lang="en-US"/>
        </a:p>
      </dgm:t>
    </dgm:pt>
    <dgm:pt modelId="{D404C7C1-F0F3-487C-B388-A8F4E3DED7E3}" type="sibTrans" cxnId="{4B8F7A1D-AE56-443E-9519-D50DE7D9FBD4}">
      <dgm:prSet/>
      <dgm:spPr/>
      <dgm:t>
        <a:bodyPr/>
        <a:lstStyle/>
        <a:p>
          <a:endParaRPr lang="en-US"/>
        </a:p>
      </dgm:t>
    </dgm:pt>
    <dgm:pt modelId="{7A77BE83-7473-4A2E-A5E2-58B2795B1152}">
      <dgm:prSet custT="1"/>
      <dgm:spPr/>
      <dgm:t>
        <a:bodyPr/>
        <a:lstStyle/>
        <a:p>
          <a:pPr>
            <a:buFont typeface="+mj-lt"/>
            <a:buAutoNum type="arabicPeriod" startAt="2"/>
          </a:pPr>
          <a:r>
            <a:rPr lang="en-US" sz="1800" b="0" i="0" dirty="0">
              <a:solidFill>
                <a:srgbClr val="004B24"/>
              </a:solidFill>
            </a:rPr>
            <a:t>Prepare to support your position. </a:t>
          </a:r>
        </a:p>
      </dgm:t>
    </dgm:pt>
    <dgm:pt modelId="{7E1D885D-E285-4CB4-A142-E5CA66F4714C}" type="parTrans" cxnId="{4B7A3DF2-DA41-4695-8B92-690F0848245C}">
      <dgm:prSet/>
      <dgm:spPr/>
      <dgm:t>
        <a:bodyPr/>
        <a:lstStyle/>
        <a:p>
          <a:endParaRPr lang="en-US"/>
        </a:p>
      </dgm:t>
    </dgm:pt>
    <dgm:pt modelId="{321CA0B4-1F74-42D1-9A3E-5AC769537A15}" type="sibTrans" cxnId="{4B7A3DF2-DA41-4695-8B92-690F0848245C}">
      <dgm:prSet/>
      <dgm:spPr/>
      <dgm:t>
        <a:bodyPr/>
        <a:lstStyle/>
        <a:p>
          <a:endParaRPr lang="en-US"/>
        </a:p>
      </dgm:t>
    </dgm:pt>
    <dgm:pt modelId="{F74F0B7F-856B-4A15-BECD-3857EBDAC18A}">
      <dgm:prSet custT="1"/>
      <dgm:spPr/>
      <dgm:t>
        <a:bodyPr/>
        <a:lstStyle/>
        <a:p>
          <a:pPr>
            <a:buFont typeface="+mj-lt"/>
            <a:buAutoNum type="arabicPeriod"/>
          </a:pPr>
          <a:r>
            <a:rPr lang="en-US" sz="1800" b="0" i="0" dirty="0">
              <a:solidFill>
                <a:srgbClr val="004B24"/>
              </a:solidFill>
            </a:rPr>
            <a:t>Define who is involved and what you need from a negotiation.</a:t>
          </a:r>
          <a:endParaRPr lang="en-US" sz="1800" dirty="0">
            <a:solidFill>
              <a:srgbClr val="004B24"/>
            </a:solidFill>
          </a:endParaRPr>
        </a:p>
      </dgm:t>
    </dgm:pt>
    <dgm:pt modelId="{2B95BAB4-A171-4372-BB5B-F2B1B35A43F1}" type="parTrans" cxnId="{D7CF42B3-9497-44E6-B37D-290926A0843A}">
      <dgm:prSet/>
      <dgm:spPr/>
      <dgm:t>
        <a:bodyPr/>
        <a:lstStyle/>
        <a:p>
          <a:endParaRPr lang="en-US"/>
        </a:p>
      </dgm:t>
    </dgm:pt>
    <dgm:pt modelId="{43EF4A49-1ABA-4A01-8626-3897DBCE3526}" type="sibTrans" cxnId="{D7CF42B3-9497-44E6-B37D-290926A0843A}">
      <dgm:prSet/>
      <dgm:spPr/>
      <dgm:t>
        <a:bodyPr/>
        <a:lstStyle/>
        <a:p>
          <a:endParaRPr lang="en-US"/>
        </a:p>
      </dgm:t>
    </dgm:pt>
    <dgm:pt modelId="{AC46F850-1B4A-40C4-A733-F13C2B73A582}">
      <dgm:prSet custT="1"/>
      <dgm:spPr/>
      <dgm:t>
        <a:bodyPr/>
        <a:lstStyle/>
        <a:p>
          <a:pPr>
            <a:buFont typeface="+mj-lt"/>
            <a:buAutoNum type="arabicPeriod" startAt="4"/>
          </a:pPr>
          <a:r>
            <a:rPr lang="en-US" sz="1800" b="0" i="0" dirty="0">
              <a:solidFill>
                <a:srgbClr val="004B24"/>
              </a:solidFill>
            </a:rPr>
            <a:t>Manage stress in negotiations. </a:t>
          </a:r>
        </a:p>
      </dgm:t>
    </dgm:pt>
    <dgm:pt modelId="{A2832A9C-954E-4A4B-90BA-988F2F73077D}" type="parTrans" cxnId="{E5408C84-2421-4F68-BA3E-B0648511B3B5}">
      <dgm:prSet/>
      <dgm:spPr/>
      <dgm:t>
        <a:bodyPr/>
        <a:lstStyle/>
        <a:p>
          <a:endParaRPr lang="en-US"/>
        </a:p>
      </dgm:t>
    </dgm:pt>
    <dgm:pt modelId="{46B94D65-2775-40EF-ACFD-C2F10435ADB4}" type="sibTrans" cxnId="{E5408C84-2421-4F68-BA3E-B0648511B3B5}">
      <dgm:prSet/>
      <dgm:spPr/>
      <dgm:t>
        <a:bodyPr/>
        <a:lstStyle/>
        <a:p>
          <a:endParaRPr lang="en-US"/>
        </a:p>
      </dgm:t>
    </dgm:pt>
    <dgm:pt modelId="{762F9E7D-F44A-4890-9698-D1CD979B2D9E}">
      <dgm:prSet custT="1"/>
      <dgm:spPr/>
      <dgm:t>
        <a:bodyPr/>
        <a:lstStyle/>
        <a:p>
          <a:pPr>
            <a:buFont typeface="+mj-lt"/>
            <a:buAutoNum type="arabicPeriod" startAt="4"/>
          </a:pPr>
          <a:r>
            <a:rPr lang="en-US" sz="2800" b="0" i="0" dirty="0">
              <a:solidFill>
                <a:schemeClr val="bg2"/>
              </a:solidFill>
            </a:rPr>
            <a:t>Manage</a:t>
          </a:r>
        </a:p>
      </dgm:t>
    </dgm:pt>
    <dgm:pt modelId="{32EA58C1-B896-4FE6-9ABC-4BDDAEFD1036}" type="parTrans" cxnId="{9747577F-4DEE-48D6-8932-98CA1BFE4448}">
      <dgm:prSet/>
      <dgm:spPr/>
      <dgm:t>
        <a:bodyPr/>
        <a:lstStyle/>
        <a:p>
          <a:endParaRPr lang="en-US"/>
        </a:p>
      </dgm:t>
    </dgm:pt>
    <dgm:pt modelId="{2589C31E-D0D0-4A7B-B226-AD86EE63A778}" type="sibTrans" cxnId="{9747577F-4DEE-48D6-8932-98CA1BFE4448}">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5FF92F85-7DAE-472E-9BB9-CE9E2C361EBC}" type="pres">
      <dgm:prSet presAssocID="{B950401C-E21E-46B5-9455-5219A67CF21E}" presName="composite" presStyleCnt="0"/>
      <dgm:spPr/>
    </dgm:pt>
    <dgm:pt modelId="{C2C75DAE-FEF0-4319-BABA-2878AB1BB537}" type="pres">
      <dgm:prSet presAssocID="{B950401C-E21E-46B5-9455-5219A67CF21E}" presName="parTx" presStyleLbl="alignNode1" presStyleIdx="0" presStyleCnt="5" custLinFactNeighborX="-972" custLinFactNeighborY="-3238">
        <dgm:presLayoutVars>
          <dgm:chMax val="0"/>
          <dgm:chPref val="0"/>
        </dgm:presLayoutVars>
      </dgm:prSet>
      <dgm:spPr/>
    </dgm:pt>
    <dgm:pt modelId="{5D157A3C-31ED-4283-B1A2-E15DB26C1E7C}" type="pres">
      <dgm:prSet presAssocID="{B950401C-E21E-46B5-9455-5219A67CF21E}" presName="desTx" presStyleLbl="alignAccFollowNode1" presStyleIdx="0" presStyleCnt="5">
        <dgm:presLayoutVars/>
      </dgm:prSet>
      <dgm:spPr/>
    </dgm:pt>
    <dgm:pt modelId="{C19150FF-045E-4088-8617-8AA6946D0A0C}" type="pres">
      <dgm:prSet presAssocID="{E31CF58C-6C74-4212-816E-7813D48109B4}" presName="space" presStyleCnt="0"/>
      <dgm:spPr/>
    </dgm:pt>
    <dgm:pt modelId="{DA6F6B45-E05B-41D5-B778-7200F6FAB249}" type="pres">
      <dgm:prSet presAssocID="{AB68F252-210D-4164-8DDF-9973E85BE5B8}" presName="composite" presStyleCnt="0"/>
      <dgm:spPr/>
    </dgm:pt>
    <dgm:pt modelId="{E8B1E77A-5472-41DC-9450-E7C475CDEC5E}" type="pres">
      <dgm:prSet presAssocID="{AB68F252-210D-4164-8DDF-9973E85BE5B8}" presName="parTx" presStyleLbl="alignNode1" presStyleIdx="1" presStyleCnt="5" custLinFactNeighborX="563" custLinFactNeighborY="-3752">
        <dgm:presLayoutVars>
          <dgm:chMax val="0"/>
          <dgm:chPref val="0"/>
        </dgm:presLayoutVars>
      </dgm:prSet>
      <dgm:spPr/>
    </dgm:pt>
    <dgm:pt modelId="{4A263AC4-C76A-4708-B4B7-DB7D32614A17}" type="pres">
      <dgm:prSet presAssocID="{AB68F252-210D-4164-8DDF-9973E85BE5B8}" presName="desTx" presStyleLbl="alignAccFollowNode1" presStyleIdx="1" presStyleCnt="5">
        <dgm:presLayoutVars/>
      </dgm:prSet>
      <dgm:spPr/>
    </dgm:pt>
    <dgm:pt modelId="{2F619BC7-9AD9-436C-B686-FF5009A1F094}" type="pres">
      <dgm:prSet presAssocID="{BA59D727-2F05-4352-A64C-48C89498A9E1}" presName="space" presStyleCnt="0"/>
      <dgm:spPr/>
    </dgm:pt>
    <dgm:pt modelId="{51005AB3-3651-4056-9E74-789814A4CE16}" type="pres">
      <dgm:prSet presAssocID="{5ED40BC0-69D6-40E4-8E8A-0F51E56E3D5A}" presName="composite" presStyleCnt="0"/>
      <dgm:spPr/>
    </dgm:pt>
    <dgm:pt modelId="{2BCB488B-4644-4EDB-8881-CB1BDBA81A39}" type="pres">
      <dgm:prSet presAssocID="{5ED40BC0-69D6-40E4-8E8A-0F51E56E3D5A}" presName="parTx" presStyleLbl="alignNode1" presStyleIdx="2" presStyleCnt="5" custLinFactNeighborX="563" custLinFactNeighborY="-1876">
        <dgm:presLayoutVars>
          <dgm:chMax val="0"/>
          <dgm:chPref val="0"/>
        </dgm:presLayoutVars>
      </dgm:prSet>
      <dgm:spPr/>
    </dgm:pt>
    <dgm:pt modelId="{5004E91B-20E1-4B46-8291-7577FC1D6A95}" type="pres">
      <dgm:prSet presAssocID="{5ED40BC0-69D6-40E4-8E8A-0F51E56E3D5A}" presName="desTx" presStyleLbl="alignAccFollowNode1" presStyleIdx="2" presStyleCnt="5">
        <dgm:presLayoutVars/>
      </dgm:prSet>
      <dgm:spPr/>
    </dgm:pt>
    <dgm:pt modelId="{A91F5744-3C34-4499-8DF6-B31CBD5C3B2B}" type="pres">
      <dgm:prSet presAssocID="{D93885CD-4D36-47C6-A604-9C6883CEE444}" presName="space" presStyleCnt="0"/>
      <dgm:spPr/>
    </dgm:pt>
    <dgm:pt modelId="{18F5148B-257F-442E-BC5F-ADF14DCF2B71}" type="pres">
      <dgm:prSet presAssocID="{FDD41C9F-40C3-4904-92BA-A45906F2EE6E}" presName="composite" presStyleCnt="0"/>
      <dgm:spPr/>
    </dgm:pt>
    <dgm:pt modelId="{B5EA3FA8-AA2C-4F5E-BD68-CDE9E7A4D61B}" type="pres">
      <dgm:prSet presAssocID="{FDD41C9F-40C3-4904-92BA-A45906F2EE6E}" presName="parTx" presStyleLbl="alignNode1" presStyleIdx="3" presStyleCnt="5" custScaleX="118640" custLinFactNeighborX="829" custLinFactNeighborY="-6046">
        <dgm:presLayoutVars>
          <dgm:chMax val="0"/>
          <dgm:chPref val="0"/>
        </dgm:presLayoutVars>
      </dgm:prSet>
      <dgm:spPr/>
    </dgm:pt>
    <dgm:pt modelId="{CEE7A636-17E5-46EB-AFC8-FADAF5BC3C53}" type="pres">
      <dgm:prSet presAssocID="{FDD41C9F-40C3-4904-92BA-A45906F2EE6E}" presName="desTx" presStyleLbl="alignAccFollowNode1" presStyleIdx="3" presStyleCnt="5" custScaleX="117015" custLinFactNeighborX="1479">
        <dgm:presLayoutVars/>
      </dgm:prSet>
      <dgm:spPr/>
    </dgm:pt>
    <dgm:pt modelId="{A60774B5-7CE6-40BB-BBED-35737F0AA7DA}" type="pres">
      <dgm:prSet presAssocID="{725F899F-6719-4B0F-864F-561B4D99A647}" presName="space" presStyleCnt="0"/>
      <dgm:spPr/>
    </dgm:pt>
    <dgm:pt modelId="{8D8D2966-4E93-4C82-9D67-8C9ECE6A6CDF}" type="pres">
      <dgm:prSet presAssocID="{762F9E7D-F44A-4890-9698-D1CD979B2D9E}" presName="composite" presStyleCnt="0"/>
      <dgm:spPr/>
    </dgm:pt>
    <dgm:pt modelId="{1BD1F485-5D7D-4998-AE3F-19376D427D83}" type="pres">
      <dgm:prSet presAssocID="{762F9E7D-F44A-4890-9698-D1CD979B2D9E}" presName="parTx" presStyleLbl="alignNode1" presStyleIdx="4" presStyleCnt="5" custScaleX="113460" custLinFactNeighborX="1080" custLinFactNeighborY="-2318">
        <dgm:presLayoutVars>
          <dgm:chMax val="0"/>
          <dgm:chPref val="0"/>
        </dgm:presLayoutVars>
      </dgm:prSet>
      <dgm:spPr/>
    </dgm:pt>
    <dgm:pt modelId="{D9652412-7CF4-486C-928A-2190D06FE2C0}" type="pres">
      <dgm:prSet presAssocID="{762F9E7D-F44A-4890-9698-D1CD979B2D9E}" presName="desTx" presStyleLbl="alignAccFollowNode1" presStyleIdx="4" presStyleCnt="5" custScaleX="112807" custScaleY="101467" custLinFactNeighborX="2958" custLinFactNeighborY="761">
        <dgm:presLayoutVars/>
      </dgm:prSet>
      <dgm:spPr/>
    </dgm:pt>
  </dgm:ptLst>
  <dgm:cxnLst>
    <dgm:cxn modelId="{4B8F7A1D-AE56-443E-9519-D50DE7D9FBD4}" srcId="{FDD41C9F-40C3-4904-92BA-A45906F2EE6E}" destId="{F4767340-305B-4493-94F9-BC6EC9E058C5}" srcOrd="0" destOrd="0" parTransId="{C7AD7454-5E16-4702-86C9-64F1B169A832}" sibTransId="{D404C7C1-F0F3-487C-B388-A8F4E3DED7E3}"/>
    <dgm:cxn modelId="{533AB726-6C53-4937-974E-EFF75969DE2E}" srcId="{4A32CDC9-0D03-4045-AE31-FC3872F222D1}" destId="{FDD41C9F-40C3-4904-92BA-A45906F2EE6E}" srcOrd="3" destOrd="0" parTransId="{E41A79D1-B9ED-4258-A6C8-08FAA4CFA7BD}" sibTransId="{725F899F-6719-4B0F-864F-561B4D99A647}"/>
    <dgm:cxn modelId="{A701FB2C-9E81-4845-B00D-91DC16687189}" type="presOf" srcId="{FDD41C9F-40C3-4904-92BA-A45906F2EE6E}" destId="{B5EA3FA8-AA2C-4F5E-BD68-CDE9E7A4D61B}" srcOrd="0" destOrd="0" presId="urn:microsoft.com/office/officeart/2016/7/layout/ChevronBlockProcess"/>
    <dgm:cxn modelId="{5639953E-F28C-4B90-ABF4-5314DA3C7B67}" type="presOf" srcId="{7A77BE83-7473-4A2E-A5E2-58B2795B1152}" destId="{4A263AC4-C76A-4708-B4B7-DB7D32614A17}" srcOrd="0" destOrd="0" presId="urn:microsoft.com/office/officeart/2016/7/layout/ChevronBlockProcess"/>
    <dgm:cxn modelId="{BA308D60-062E-4BE6-A8D1-5F0E5FA77104}" type="presOf" srcId="{AB68F252-210D-4164-8DDF-9973E85BE5B8}" destId="{E8B1E77A-5472-41DC-9450-E7C475CDEC5E}" srcOrd="0" destOrd="0" presId="urn:microsoft.com/office/officeart/2016/7/layout/ChevronBlockProcess"/>
    <dgm:cxn modelId="{36CAFF41-99B5-4F75-B161-4194C2E27644}" type="presOf" srcId="{762F9E7D-F44A-4890-9698-D1CD979B2D9E}" destId="{1BD1F485-5D7D-4998-AE3F-19376D427D83}" srcOrd="0" destOrd="0" presId="urn:microsoft.com/office/officeart/2016/7/layout/ChevronBlockProcess"/>
    <dgm:cxn modelId="{2EC7D962-DAC8-47C9-AC73-FAD696A81FAA}" type="presOf" srcId="{F74F0B7F-856B-4A15-BECD-3857EBDAC18A}" destId="{5D157A3C-31ED-4283-B1A2-E15DB26C1E7C}" srcOrd="0" destOrd="0" presId="urn:microsoft.com/office/officeart/2016/7/layout/ChevronBlockProcess"/>
    <dgm:cxn modelId="{4A7A8651-37D5-44BB-A147-EFF7B1CB43D9}" srcId="{4A32CDC9-0D03-4045-AE31-FC3872F222D1}" destId="{5ED40BC0-69D6-40E4-8E8A-0F51E56E3D5A}" srcOrd="2" destOrd="0" parTransId="{26D3C6A5-EF98-4AE0-B12D-66D1CCB5B408}" sibTransId="{D93885CD-4D36-47C6-A604-9C6883CEE444}"/>
    <dgm:cxn modelId="{8E90637F-A237-435A-95DC-CF00F20D0076}" type="presOf" srcId="{4A32CDC9-0D03-4045-AE31-FC3872F222D1}" destId="{36F88898-3875-4EF7-8222-55A2869178DC}" srcOrd="0" destOrd="0" presId="urn:microsoft.com/office/officeart/2016/7/layout/ChevronBlockProcess"/>
    <dgm:cxn modelId="{9747577F-4DEE-48D6-8932-98CA1BFE4448}" srcId="{4A32CDC9-0D03-4045-AE31-FC3872F222D1}" destId="{762F9E7D-F44A-4890-9698-D1CD979B2D9E}" srcOrd="4" destOrd="0" parTransId="{32EA58C1-B896-4FE6-9ABC-4BDDAEFD1036}" sibTransId="{2589C31E-D0D0-4A7B-B226-AD86EE63A778}"/>
    <dgm:cxn modelId="{E5408C84-2421-4F68-BA3E-B0648511B3B5}" srcId="{762F9E7D-F44A-4890-9698-D1CD979B2D9E}" destId="{AC46F850-1B4A-40C4-A733-F13C2B73A582}" srcOrd="0" destOrd="0" parTransId="{A2832A9C-954E-4A4B-90BA-988F2F73077D}" sibTransId="{46B94D65-2775-40EF-ACFD-C2F10435ADB4}"/>
    <dgm:cxn modelId="{41A0098B-3C9E-4F59-A5B0-EDC52CFE210A}" srcId="{4A32CDC9-0D03-4045-AE31-FC3872F222D1}" destId="{B950401C-E21E-46B5-9455-5219A67CF21E}" srcOrd="0" destOrd="0" parTransId="{B15DD020-B5E7-440E-917D-7F129CDCD36D}" sibTransId="{E31CF58C-6C74-4212-816E-7813D48109B4}"/>
    <dgm:cxn modelId="{80C69893-270A-4014-A074-25BB893113FC}" type="presOf" srcId="{F4767340-305B-4493-94F9-BC6EC9E058C5}" destId="{CEE7A636-17E5-46EB-AFC8-FADAF5BC3C53}" srcOrd="0" destOrd="0" presId="urn:microsoft.com/office/officeart/2016/7/layout/ChevronBlockProcess"/>
    <dgm:cxn modelId="{6F349A9B-1E3F-4321-93A6-63E039396EFA}" type="presOf" srcId="{B950401C-E21E-46B5-9455-5219A67CF21E}" destId="{C2C75DAE-FEF0-4319-BABA-2878AB1BB537}" srcOrd="0" destOrd="0" presId="urn:microsoft.com/office/officeart/2016/7/layout/ChevronBlockProcess"/>
    <dgm:cxn modelId="{4CFF95A1-1584-4F25-8EB7-4DDFFDEC0D3F}" type="presOf" srcId="{AC46F850-1B4A-40C4-A733-F13C2B73A582}" destId="{D9652412-7CF4-486C-928A-2190D06FE2C0}" srcOrd="0" destOrd="0" presId="urn:microsoft.com/office/officeart/2016/7/layout/ChevronBlockProcess"/>
    <dgm:cxn modelId="{D7CF42B3-9497-44E6-B37D-290926A0843A}" srcId="{B950401C-E21E-46B5-9455-5219A67CF21E}" destId="{F74F0B7F-856B-4A15-BECD-3857EBDAC18A}" srcOrd="0" destOrd="0" parTransId="{2B95BAB4-A171-4372-BB5B-F2B1B35A43F1}" sibTransId="{43EF4A49-1ABA-4A01-8626-3897DBCE3526}"/>
    <dgm:cxn modelId="{039B8ABB-C487-426E-A7EB-459BBA69F11C}" type="presOf" srcId="{E83ABE6F-14C8-4086-8474-9F06BCC8B08A}" destId="{5004E91B-20E1-4B46-8291-7577FC1D6A95}" srcOrd="0" destOrd="0" presId="urn:microsoft.com/office/officeart/2016/7/layout/ChevronBlockProcess"/>
    <dgm:cxn modelId="{1160EBDB-BA4A-4706-AF29-279CEDDF2867}" type="presOf" srcId="{5ED40BC0-69D6-40E4-8E8A-0F51E56E3D5A}" destId="{2BCB488B-4644-4EDB-8881-CB1BDBA81A39}" srcOrd="0" destOrd="0" presId="urn:microsoft.com/office/officeart/2016/7/layout/ChevronBlockProcess"/>
    <dgm:cxn modelId="{3F0954ED-D2CA-4FDD-B11C-A228C03CBEAD}" srcId="{4A32CDC9-0D03-4045-AE31-FC3872F222D1}" destId="{AB68F252-210D-4164-8DDF-9973E85BE5B8}" srcOrd="1" destOrd="0" parTransId="{CCFB4CFB-B77C-45FA-9B11-E02EAF366AED}" sibTransId="{BA59D727-2F05-4352-A64C-48C89498A9E1}"/>
    <dgm:cxn modelId="{4B7A3DF2-DA41-4695-8B92-690F0848245C}" srcId="{AB68F252-210D-4164-8DDF-9973E85BE5B8}" destId="{7A77BE83-7473-4A2E-A5E2-58B2795B1152}" srcOrd="0" destOrd="0" parTransId="{7E1D885D-E285-4CB4-A142-E5CA66F4714C}" sibTransId="{321CA0B4-1F74-42D1-9A3E-5AC769537A15}"/>
    <dgm:cxn modelId="{BE88BAF9-ADE2-4381-AC4D-6AA89876FA15}" srcId="{5ED40BC0-69D6-40E4-8E8A-0F51E56E3D5A}" destId="{E83ABE6F-14C8-4086-8474-9F06BCC8B08A}" srcOrd="0" destOrd="0" parTransId="{C462DD23-9F71-4E9E-A6D6-88F58F392A1F}" sibTransId="{6F0F3F23-3548-4F98-9A7B-A0E993A61F63}"/>
    <dgm:cxn modelId="{696004CB-666D-40A2-9A1E-342203656A15}" type="presParOf" srcId="{36F88898-3875-4EF7-8222-55A2869178DC}" destId="{5FF92F85-7DAE-472E-9BB9-CE9E2C361EBC}" srcOrd="0" destOrd="0" presId="urn:microsoft.com/office/officeart/2016/7/layout/ChevronBlockProcess"/>
    <dgm:cxn modelId="{FF911C73-7F5E-4C5C-96A5-B5BC57D438FD}" type="presParOf" srcId="{5FF92F85-7DAE-472E-9BB9-CE9E2C361EBC}" destId="{C2C75DAE-FEF0-4319-BABA-2878AB1BB537}" srcOrd="0" destOrd="0" presId="urn:microsoft.com/office/officeart/2016/7/layout/ChevronBlockProcess"/>
    <dgm:cxn modelId="{BFD593C4-BDB8-4E93-A64B-8AF26ED39EE5}" type="presParOf" srcId="{5FF92F85-7DAE-472E-9BB9-CE9E2C361EBC}" destId="{5D157A3C-31ED-4283-B1A2-E15DB26C1E7C}" srcOrd="1" destOrd="0" presId="urn:microsoft.com/office/officeart/2016/7/layout/ChevronBlockProcess"/>
    <dgm:cxn modelId="{260EF3DB-B1E6-411D-BB08-B2E075FEAF85}" type="presParOf" srcId="{36F88898-3875-4EF7-8222-55A2869178DC}" destId="{C19150FF-045E-4088-8617-8AA6946D0A0C}" srcOrd="1" destOrd="0" presId="urn:microsoft.com/office/officeart/2016/7/layout/ChevronBlockProcess"/>
    <dgm:cxn modelId="{F19A9B15-DF93-4A11-A758-862D2A0A8698}" type="presParOf" srcId="{36F88898-3875-4EF7-8222-55A2869178DC}" destId="{DA6F6B45-E05B-41D5-B778-7200F6FAB249}" srcOrd="2" destOrd="0" presId="urn:microsoft.com/office/officeart/2016/7/layout/ChevronBlockProcess"/>
    <dgm:cxn modelId="{9EE0B88F-B062-4CA8-87AD-BBF0D0A21C9B}" type="presParOf" srcId="{DA6F6B45-E05B-41D5-B778-7200F6FAB249}" destId="{E8B1E77A-5472-41DC-9450-E7C475CDEC5E}" srcOrd="0" destOrd="0" presId="urn:microsoft.com/office/officeart/2016/7/layout/ChevronBlockProcess"/>
    <dgm:cxn modelId="{9B018430-13D4-4E91-8F0A-D897093F12F7}" type="presParOf" srcId="{DA6F6B45-E05B-41D5-B778-7200F6FAB249}" destId="{4A263AC4-C76A-4708-B4B7-DB7D32614A17}" srcOrd="1" destOrd="0" presId="urn:microsoft.com/office/officeart/2016/7/layout/ChevronBlockProcess"/>
    <dgm:cxn modelId="{9ED7C94B-7384-4A56-8BC1-259496253061}" type="presParOf" srcId="{36F88898-3875-4EF7-8222-55A2869178DC}" destId="{2F619BC7-9AD9-436C-B686-FF5009A1F094}" srcOrd="3" destOrd="0" presId="urn:microsoft.com/office/officeart/2016/7/layout/ChevronBlockProcess"/>
    <dgm:cxn modelId="{0F99A07E-B686-40EA-94A2-8F7F5CE884DD}" type="presParOf" srcId="{36F88898-3875-4EF7-8222-55A2869178DC}" destId="{51005AB3-3651-4056-9E74-789814A4CE16}" srcOrd="4" destOrd="0" presId="urn:microsoft.com/office/officeart/2016/7/layout/ChevronBlockProcess"/>
    <dgm:cxn modelId="{C4D82065-4E6E-4E58-AF37-80DBC05D98FF}" type="presParOf" srcId="{51005AB3-3651-4056-9E74-789814A4CE16}" destId="{2BCB488B-4644-4EDB-8881-CB1BDBA81A39}" srcOrd="0" destOrd="0" presId="urn:microsoft.com/office/officeart/2016/7/layout/ChevronBlockProcess"/>
    <dgm:cxn modelId="{B1DB302F-F217-4471-B156-1B23AFB82FC2}" type="presParOf" srcId="{51005AB3-3651-4056-9E74-789814A4CE16}" destId="{5004E91B-20E1-4B46-8291-7577FC1D6A95}" srcOrd="1" destOrd="0" presId="urn:microsoft.com/office/officeart/2016/7/layout/ChevronBlockProcess"/>
    <dgm:cxn modelId="{07810C20-9720-47E5-A8C2-7C222DDC675B}" type="presParOf" srcId="{36F88898-3875-4EF7-8222-55A2869178DC}" destId="{A91F5744-3C34-4499-8DF6-B31CBD5C3B2B}" srcOrd="5" destOrd="0" presId="urn:microsoft.com/office/officeart/2016/7/layout/ChevronBlockProcess"/>
    <dgm:cxn modelId="{06E86807-93B2-4983-A50F-52FFDF3320B0}" type="presParOf" srcId="{36F88898-3875-4EF7-8222-55A2869178DC}" destId="{18F5148B-257F-442E-BC5F-ADF14DCF2B71}" srcOrd="6" destOrd="0" presId="urn:microsoft.com/office/officeart/2016/7/layout/ChevronBlockProcess"/>
    <dgm:cxn modelId="{962C2658-B8FF-4673-A54A-2C453E468A65}" type="presParOf" srcId="{18F5148B-257F-442E-BC5F-ADF14DCF2B71}" destId="{B5EA3FA8-AA2C-4F5E-BD68-CDE9E7A4D61B}" srcOrd="0" destOrd="0" presId="urn:microsoft.com/office/officeart/2016/7/layout/ChevronBlockProcess"/>
    <dgm:cxn modelId="{1CFB08A8-F0DD-4E5A-B94E-4F1D9B43292E}" type="presParOf" srcId="{18F5148B-257F-442E-BC5F-ADF14DCF2B71}" destId="{CEE7A636-17E5-46EB-AFC8-FADAF5BC3C53}" srcOrd="1" destOrd="0" presId="urn:microsoft.com/office/officeart/2016/7/layout/ChevronBlockProcess"/>
    <dgm:cxn modelId="{32D06900-BFF5-4562-A950-66A59FD4343B}" type="presParOf" srcId="{36F88898-3875-4EF7-8222-55A2869178DC}" destId="{A60774B5-7CE6-40BB-BBED-35737F0AA7DA}" srcOrd="7" destOrd="0" presId="urn:microsoft.com/office/officeart/2016/7/layout/ChevronBlockProcess"/>
    <dgm:cxn modelId="{8865ACB7-8855-4941-A3A6-8D8AC7317000}" type="presParOf" srcId="{36F88898-3875-4EF7-8222-55A2869178DC}" destId="{8D8D2966-4E93-4C82-9D67-8C9ECE6A6CDF}" srcOrd="8" destOrd="0" presId="urn:microsoft.com/office/officeart/2016/7/layout/ChevronBlockProcess"/>
    <dgm:cxn modelId="{A4D583EF-633D-49CA-B69F-3F8CA5620A6E}" type="presParOf" srcId="{8D8D2966-4E93-4C82-9D67-8C9ECE6A6CDF}" destId="{1BD1F485-5D7D-4998-AE3F-19376D427D83}" srcOrd="0" destOrd="0" presId="urn:microsoft.com/office/officeart/2016/7/layout/ChevronBlockProcess"/>
    <dgm:cxn modelId="{3DDCC655-0CB5-448E-A5C0-1143DB1F81DA}" type="presParOf" srcId="{8D8D2966-4E93-4C82-9D67-8C9ECE6A6CDF}" destId="{D9652412-7CF4-486C-928A-2190D06FE2C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002968-9588-4752-9BAA-17009C654F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42A82B-44FE-4BAF-A8E9-1A69FF8AC671}">
      <dgm:prSet custT="1"/>
      <dgm:spPr/>
      <dgm:t>
        <a:bodyPr/>
        <a:lstStyle/>
        <a:p>
          <a:pPr>
            <a:lnSpc>
              <a:spcPct val="100000"/>
            </a:lnSpc>
          </a:pPr>
          <a:r>
            <a:rPr lang="en-US" sz="2400" dirty="0">
              <a:solidFill>
                <a:schemeClr val="tx1">
                  <a:lumMod val="50000"/>
                </a:schemeClr>
              </a:solidFill>
            </a:rPr>
            <a:t>Build a flexible timeline.</a:t>
          </a:r>
        </a:p>
      </dgm:t>
    </dgm:pt>
    <dgm:pt modelId="{6F938475-D126-4B32-9443-6466ABCB6F5F}" type="parTrans" cxnId="{464A8405-AC81-437D-8438-C9CB50071D72}">
      <dgm:prSet/>
      <dgm:spPr/>
      <dgm:t>
        <a:bodyPr/>
        <a:lstStyle/>
        <a:p>
          <a:endParaRPr lang="en-US"/>
        </a:p>
      </dgm:t>
    </dgm:pt>
    <dgm:pt modelId="{88177E68-0EEA-4D26-A119-A38185632A74}" type="sibTrans" cxnId="{464A8405-AC81-437D-8438-C9CB50071D72}">
      <dgm:prSet/>
      <dgm:spPr/>
      <dgm:t>
        <a:bodyPr/>
        <a:lstStyle/>
        <a:p>
          <a:endParaRPr lang="en-US"/>
        </a:p>
      </dgm:t>
    </dgm:pt>
    <dgm:pt modelId="{B090DC82-CD48-497A-A019-768DF9892735}">
      <dgm:prSet custT="1"/>
      <dgm:spPr/>
      <dgm:t>
        <a:bodyPr/>
        <a:lstStyle/>
        <a:p>
          <a:pPr>
            <a:lnSpc>
              <a:spcPct val="100000"/>
            </a:lnSpc>
          </a:pPr>
          <a:r>
            <a:rPr lang="en-US" sz="2400" dirty="0">
              <a:solidFill>
                <a:schemeClr val="tx1">
                  <a:lumMod val="50000"/>
                </a:schemeClr>
              </a:solidFill>
            </a:rPr>
            <a:t>Identify how decisions will be made.</a:t>
          </a:r>
        </a:p>
      </dgm:t>
    </dgm:pt>
    <dgm:pt modelId="{6890066B-7C2E-4D9A-880C-CA33421A1DD6}" type="parTrans" cxnId="{E607023E-CCC5-42E2-97AA-4B938893B0BC}">
      <dgm:prSet/>
      <dgm:spPr/>
      <dgm:t>
        <a:bodyPr/>
        <a:lstStyle/>
        <a:p>
          <a:endParaRPr lang="en-US"/>
        </a:p>
      </dgm:t>
    </dgm:pt>
    <dgm:pt modelId="{1FF9651E-599F-4C19-A799-A35B1975D80B}" type="sibTrans" cxnId="{E607023E-CCC5-42E2-97AA-4B938893B0BC}">
      <dgm:prSet/>
      <dgm:spPr/>
      <dgm:t>
        <a:bodyPr/>
        <a:lstStyle/>
        <a:p>
          <a:endParaRPr lang="en-US"/>
        </a:p>
      </dgm:t>
    </dgm:pt>
    <dgm:pt modelId="{B91B849D-25AA-461C-8FC6-5834A90D647F}">
      <dgm:prSet custT="1"/>
      <dgm:spPr/>
      <dgm:t>
        <a:bodyPr/>
        <a:lstStyle/>
        <a:p>
          <a:pPr>
            <a:lnSpc>
              <a:spcPct val="100000"/>
            </a:lnSpc>
          </a:pPr>
          <a:r>
            <a:rPr lang="en-US" sz="2400" dirty="0">
              <a:solidFill>
                <a:schemeClr val="tx1">
                  <a:lumMod val="50000"/>
                </a:schemeClr>
              </a:solidFill>
            </a:rPr>
            <a:t>Identify a location.</a:t>
          </a:r>
        </a:p>
      </dgm:t>
    </dgm:pt>
    <dgm:pt modelId="{B3E97EBD-C3F1-491B-95BD-643FA4E6AC81}" type="parTrans" cxnId="{4A3E9B48-4248-4215-AFED-F98E922B14BA}">
      <dgm:prSet/>
      <dgm:spPr/>
      <dgm:t>
        <a:bodyPr/>
        <a:lstStyle/>
        <a:p>
          <a:endParaRPr lang="en-US"/>
        </a:p>
      </dgm:t>
    </dgm:pt>
    <dgm:pt modelId="{753B868B-03BE-46BD-9251-A5509DC34149}" type="sibTrans" cxnId="{4A3E9B48-4248-4215-AFED-F98E922B14BA}">
      <dgm:prSet/>
      <dgm:spPr/>
      <dgm:t>
        <a:bodyPr/>
        <a:lstStyle/>
        <a:p>
          <a:endParaRPr lang="en-US"/>
        </a:p>
      </dgm:t>
    </dgm:pt>
    <dgm:pt modelId="{7E3B71E1-C004-4469-B714-CB71F693B663}" type="pres">
      <dgm:prSet presAssocID="{6B002968-9588-4752-9BAA-17009C654FA5}" presName="root" presStyleCnt="0">
        <dgm:presLayoutVars>
          <dgm:dir/>
          <dgm:resizeHandles val="exact"/>
        </dgm:presLayoutVars>
      </dgm:prSet>
      <dgm:spPr/>
    </dgm:pt>
    <dgm:pt modelId="{CB9407E1-CF5F-4E3B-B2DD-74DA6FB6D828}" type="pres">
      <dgm:prSet presAssocID="{B91B849D-25AA-461C-8FC6-5834A90D647F}" presName="compNode" presStyleCnt="0"/>
      <dgm:spPr/>
    </dgm:pt>
    <dgm:pt modelId="{E41F3235-E418-4143-98E0-BA16612A5994}" type="pres">
      <dgm:prSet presAssocID="{B91B849D-25AA-461C-8FC6-5834A90D647F}" presName="bgRect" presStyleLbl="bgShp" presStyleIdx="0" presStyleCnt="3"/>
      <dgm:spPr>
        <a:noFill/>
      </dgm:spPr>
    </dgm:pt>
    <dgm:pt modelId="{ED2DFC99-0E90-44FC-9F9A-AEC0B62BF638}" type="pres">
      <dgm:prSet presAssocID="{B91B849D-25AA-461C-8FC6-5834A90D64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easure Map with solid fill"/>
        </a:ext>
      </dgm:extLst>
    </dgm:pt>
    <dgm:pt modelId="{92AAA50B-38B2-48E5-8CA8-C6CA513C4ABD}" type="pres">
      <dgm:prSet presAssocID="{B91B849D-25AA-461C-8FC6-5834A90D647F}" presName="spaceRect" presStyleCnt="0"/>
      <dgm:spPr/>
    </dgm:pt>
    <dgm:pt modelId="{1E15134B-0414-4986-B0C5-F9E8C4EC4FB1}" type="pres">
      <dgm:prSet presAssocID="{B91B849D-25AA-461C-8FC6-5834A90D647F}" presName="parTx" presStyleLbl="revTx" presStyleIdx="0" presStyleCnt="3">
        <dgm:presLayoutVars>
          <dgm:chMax val="0"/>
          <dgm:chPref val="0"/>
        </dgm:presLayoutVars>
      </dgm:prSet>
      <dgm:spPr/>
    </dgm:pt>
    <dgm:pt modelId="{69B90AA6-6F85-4C34-A711-9513866E3788}" type="pres">
      <dgm:prSet presAssocID="{753B868B-03BE-46BD-9251-A5509DC34149}" presName="sibTrans" presStyleCnt="0"/>
      <dgm:spPr/>
    </dgm:pt>
    <dgm:pt modelId="{25B24483-CC05-47F0-8DE3-29B0DC5C6343}" type="pres">
      <dgm:prSet presAssocID="{EA42A82B-44FE-4BAF-A8E9-1A69FF8AC671}" presName="compNode" presStyleCnt="0"/>
      <dgm:spPr/>
    </dgm:pt>
    <dgm:pt modelId="{F2906D2D-0A1E-40BA-A745-C43A44CE2E82}" type="pres">
      <dgm:prSet presAssocID="{EA42A82B-44FE-4BAF-A8E9-1A69FF8AC671}" presName="bgRect" presStyleLbl="bgShp" presStyleIdx="1" presStyleCnt="3"/>
      <dgm:spPr>
        <a:noFill/>
      </dgm:spPr>
    </dgm:pt>
    <dgm:pt modelId="{F356A129-1397-4818-9C2D-1CA7839772DF}" type="pres">
      <dgm:prSet presAssocID="{EA42A82B-44FE-4BAF-A8E9-1A69FF8AC6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ily calendar with solid fill"/>
        </a:ext>
      </dgm:extLst>
    </dgm:pt>
    <dgm:pt modelId="{25FEB04C-6E46-4479-889F-BCADC2321963}" type="pres">
      <dgm:prSet presAssocID="{EA42A82B-44FE-4BAF-A8E9-1A69FF8AC671}" presName="spaceRect" presStyleCnt="0"/>
      <dgm:spPr/>
    </dgm:pt>
    <dgm:pt modelId="{051DC6BB-ECDD-42F8-8A40-80DE879F40DF}" type="pres">
      <dgm:prSet presAssocID="{EA42A82B-44FE-4BAF-A8E9-1A69FF8AC671}" presName="parTx" presStyleLbl="revTx" presStyleIdx="1" presStyleCnt="3">
        <dgm:presLayoutVars>
          <dgm:chMax val="0"/>
          <dgm:chPref val="0"/>
        </dgm:presLayoutVars>
      </dgm:prSet>
      <dgm:spPr/>
    </dgm:pt>
    <dgm:pt modelId="{3409048D-85FF-4E71-878D-B6F748E2E241}" type="pres">
      <dgm:prSet presAssocID="{88177E68-0EEA-4D26-A119-A38185632A74}" presName="sibTrans" presStyleCnt="0"/>
      <dgm:spPr/>
    </dgm:pt>
    <dgm:pt modelId="{86A5A8C7-9A77-4B36-A4EF-45585E1830D7}" type="pres">
      <dgm:prSet presAssocID="{B090DC82-CD48-497A-A019-768DF9892735}" presName="compNode" presStyleCnt="0"/>
      <dgm:spPr/>
    </dgm:pt>
    <dgm:pt modelId="{BF87FEFF-40BA-43A7-80F1-90542F62AC48}" type="pres">
      <dgm:prSet presAssocID="{B090DC82-CD48-497A-A019-768DF9892735}" presName="bgRect" presStyleLbl="bgShp" presStyleIdx="2" presStyleCnt="3"/>
      <dgm:spPr>
        <a:noFill/>
      </dgm:spPr>
    </dgm:pt>
    <dgm:pt modelId="{E412D59C-2D8F-4480-985C-5E37EF7279D0}" type="pres">
      <dgm:prSet presAssocID="{B090DC82-CD48-497A-A019-768DF98927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envelope with solid fill"/>
        </a:ext>
      </dgm:extLst>
    </dgm:pt>
    <dgm:pt modelId="{EAE438CD-9167-4EDB-AE74-96E328660ED6}" type="pres">
      <dgm:prSet presAssocID="{B090DC82-CD48-497A-A019-768DF9892735}" presName="spaceRect" presStyleCnt="0"/>
      <dgm:spPr/>
    </dgm:pt>
    <dgm:pt modelId="{94E8DC0D-6AAA-44B5-A9CE-5401C1FF2E2C}" type="pres">
      <dgm:prSet presAssocID="{B090DC82-CD48-497A-A019-768DF9892735}" presName="parTx" presStyleLbl="revTx" presStyleIdx="2" presStyleCnt="3">
        <dgm:presLayoutVars>
          <dgm:chMax val="0"/>
          <dgm:chPref val="0"/>
        </dgm:presLayoutVars>
      </dgm:prSet>
      <dgm:spPr/>
    </dgm:pt>
  </dgm:ptLst>
  <dgm:cxnLst>
    <dgm:cxn modelId="{464A8405-AC81-437D-8438-C9CB50071D72}" srcId="{6B002968-9588-4752-9BAA-17009C654FA5}" destId="{EA42A82B-44FE-4BAF-A8E9-1A69FF8AC671}" srcOrd="1" destOrd="0" parTransId="{6F938475-D126-4B32-9443-6466ABCB6F5F}" sibTransId="{88177E68-0EEA-4D26-A119-A38185632A74}"/>
    <dgm:cxn modelId="{29A25A36-8EFE-416E-94AB-3493493CC00B}" type="presOf" srcId="{6B002968-9588-4752-9BAA-17009C654FA5}" destId="{7E3B71E1-C004-4469-B714-CB71F693B663}" srcOrd="0" destOrd="0" presId="urn:microsoft.com/office/officeart/2018/2/layout/IconVerticalSolidList"/>
    <dgm:cxn modelId="{E607023E-CCC5-42E2-97AA-4B938893B0BC}" srcId="{6B002968-9588-4752-9BAA-17009C654FA5}" destId="{B090DC82-CD48-497A-A019-768DF9892735}" srcOrd="2" destOrd="0" parTransId="{6890066B-7C2E-4D9A-880C-CA33421A1DD6}" sibTransId="{1FF9651E-599F-4C19-A799-A35B1975D80B}"/>
    <dgm:cxn modelId="{4A3E9B48-4248-4215-AFED-F98E922B14BA}" srcId="{6B002968-9588-4752-9BAA-17009C654FA5}" destId="{B91B849D-25AA-461C-8FC6-5834A90D647F}" srcOrd="0" destOrd="0" parTransId="{B3E97EBD-C3F1-491B-95BD-643FA4E6AC81}" sibTransId="{753B868B-03BE-46BD-9251-A5509DC34149}"/>
    <dgm:cxn modelId="{8BB2DF6B-5AF9-4328-8656-69B7F4FAC28E}" type="presOf" srcId="{B91B849D-25AA-461C-8FC6-5834A90D647F}" destId="{1E15134B-0414-4986-B0C5-F9E8C4EC4FB1}" srcOrd="0" destOrd="0" presId="urn:microsoft.com/office/officeart/2018/2/layout/IconVerticalSolidList"/>
    <dgm:cxn modelId="{376D7E78-7517-49D9-8F62-F63F07AE7E1A}" type="presOf" srcId="{EA42A82B-44FE-4BAF-A8E9-1A69FF8AC671}" destId="{051DC6BB-ECDD-42F8-8A40-80DE879F40DF}" srcOrd="0" destOrd="0" presId="urn:microsoft.com/office/officeart/2018/2/layout/IconVerticalSolidList"/>
    <dgm:cxn modelId="{E53B05C1-169B-40F7-83FA-7BD40ABE6BF0}" type="presOf" srcId="{B090DC82-CD48-497A-A019-768DF9892735}" destId="{94E8DC0D-6AAA-44B5-A9CE-5401C1FF2E2C}" srcOrd="0" destOrd="0" presId="urn:microsoft.com/office/officeart/2018/2/layout/IconVerticalSolidList"/>
    <dgm:cxn modelId="{30ACB9CA-9AFC-4A42-8DCB-4A4998ABD998}" type="presParOf" srcId="{7E3B71E1-C004-4469-B714-CB71F693B663}" destId="{CB9407E1-CF5F-4E3B-B2DD-74DA6FB6D828}" srcOrd="0" destOrd="0" presId="urn:microsoft.com/office/officeart/2018/2/layout/IconVerticalSolidList"/>
    <dgm:cxn modelId="{CDB82442-2069-4C98-835B-0F6311890B1A}" type="presParOf" srcId="{CB9407E1-CF5F-4E3B-B2DD-74DA6FB6D828}" destId="{E41F3235-E418-4143-98E0-BA16612A5994}" srcOrd="0" destOrd="0" presId="urn:microsoft.com/office/officeart/2018/2/layout/IconVerticalSolidList"/>
    <dgm:cxn modelId="{ED68056B-3DBE-4EBE-8B02-080D1176C9B4}" type="presParOf" srcId="{CB9407E1-CF5F-4E3B-B2DD-74DA6FB6D828}" destId="{ED2DFC99-0E90-44FC-9F9A-AEC0B62BF638}" srcOrd="1" destOrd="0" presId="urn:microsoft.com/office/officeart/2018/2/layout/IconVerticalSolidList"/>
    <dgm:cxn modelId="{3B0CCAC7-24DC-4E3B-9288-59DC53EB0F5B}" type="presParOf" srcId="{CB9407E1-CF5F-4E3B-B2DD-74DA6FB6D828}" destId="{92AAA50B-38B2-48E5-8CA8-C6CA513C4ABD}" srcOrd="2" destOrd="0" presId="urn:microsoft.com/office/officeart/2018/2/layout/IconVerticalSolidList"/>
    <dgm:cxn modelId="{D8B636A5-89B2-4C05-A0C5-FEA8D32532C3}" type="presParOf" srcId="{CB9407E1-CF5F-4E3B-B2DD-74DA6FB6D828}" destId="{1E15134B-0414-4986-B0C5-F9E8C4EC4FB1}" srcOrd="3" destOrd="0" presId="urn:microsoft.com/office/officeart/2018/2/layout/IconVerticalSolidList"/>
    <dgm:cxn modelId="{17138A20-CB9C-4B14-AC2D-BCADB5275E6F}" type="presParOf" srcId="{7E3B71E1-C004-4469-B714-CB71F693B663}" destId="{69B90AA6-6F85-4C34-A711-9513866E3788}" srcOrd="1" destOrd="0" presId="urn:microsoft.com/office/officeart/2018/2/layout/IconVerticalSolidList"/>
    <dgm:cxn modelId="{D9FD3AA5-8F53-48ED-852C-7EC000012A57}" type="presParOf" srcId="{7E3B71E1-C004-4469-B714-CB71F693B663}" destId="{25B24483-CC05-47F0-8DE3-29B0DC5C6343}" srcOrd="2" destOrd="0" presId="urn:microsoft.com/office/officeart/2018/2/layout/IconVerticalSolidList"/>
    <dgm:cxn modelId="{61F8A7DB-60B7-41E7-8E67-FE251E3B867C}" type="presParOf" srcId="{25B24483-CC05-47F0-8DE3-29B0DC5C6343}" destId="{F2906D2D-0A1E-40BA-A745-C43A44CE2E82}" srcOrd="0" destOrd="0" presId="urn:microsoft.com/office/officeart/2018/2/layout/IconVerticalSolidList"/>
    <dgm:cxn modelId="{C2E55A66-8E4C-4853-88A1-88B8E69EBF40}" type="presParOf" srcId="{25B24483-CC05-47F0-8DE3-29B0DC5C6343}" destId="{F356A129-1397-4818-9C2D-1CA7839772DF}" srcOrd="1" destOrd="0" presId="urn:microsoft.com/office/officeart/2018/2/layout/IconVerticalSolidList"/>
    <dgm:cxn modelId="{3D546816-99AD-4088-9DA9-42A87769F1CD}" type="presParOf" srcId="{25B24483-CC05-47F0-8DE3-29B0DC5C6343}" destId="{25FEB04C-6E46-4479-889F-BCADC2321963}" srcOrd="2" destOrd="0" presId="urn:microsoft.com/office/officeart/2018/2/layout/IconVerticalSolidList"/>
    <dgm:cxn modelId="{6D9AED3B-0FCC-4A89-AD9F-79566E05174E}" type="presParOf" srcId="{25B24483-CC05-47F0-8DE3-29B0DC5C6343}" destId="{051DC6BB-ECDD-42F8-8A40-80DE879F40DF}" srcOrd="3" destOrd="0" presId="urn:microsoft.com/office/officeart/2018/2/layout/IconVerticalSolidList"/>
    <dgm:cxn modelId="{297E97C9-173D-4D35-A14E-83200A1B578A}" type="presParOf" srcId="{7E3B71E1-C004-4469-B714-CB71F693B663}" destId="{3409048D-85FF-4E71-878D-B6F748E2E241}" srcOrd="3" destOrd="0" presId="urn:microsoft.com/office/officeart/2018/2/layout/IconVerticalSolidList"/>
    <dgm:cxn modelId="{EFC09F85-DB81-4904-924B-D0B07289EF03}" type="presParOf" srcId="{7E3B71E1-C004-4469-B714-CB71F693B663}" destId="{86A5A8C7-9A77-4B36-A4EF-45585E1830D7}" srcOrd="4" destOrd="0" presId="urn:microsoft.com/office/officeart/2018/2/layout/IconVerticalSolidList"/>
    <dgm:cxn modelId="{F90DCD74-F9F3-457C-A597-33253CC5812E}" type="presParOf" srcId="{86A5A8C7-9A77-4B36-A4EF-45585E1830D7}" destId="{BF87FEFF-40BA-43A7-80F1-90542F62AC48}" srcOrd="0" destOrd="0" presId="urn:microsoft.com/office/officeart/2018/2/layout/IconVerticalSolidList"/>
    <dgm:cxn modelId="{B7FCB511-0EDE-443D-8771-9FF464410ECF}" type="presParOf" srcId="{86A5A8C7-9A77-4B36-A4EF-45585E1830D7}" destId="{E412D59C-2D8F-4480-985C-5E37EF7279D0}" srcOrd="1" destOrd="0" presId="urn:microsoft.com/office/officeart/2018/2/layout/IconVerticalSolidList"/>
    <dgm:cxn modelId="{DF6DD359-9C6D-4B62-AE74-53EDC9FD6C95}" type="presParOf" srcId="{86A5A8C7-9A77-4B36-A4EF-45585E1830D7}" destId="{EAE438CD-9167-4EDB-AE74-96E328660ED6}" srcOrd="2" destOrd="0" presId="urn:microsoft.com/office/officeart/2018/2/layout/IconVerticalSolidList"/>
    <dgm:cxn modelId="{B85A8843-355E-4290-BB4D-488D3072F47E}" type="presParOf" srcId="{86A5A8C7-9A77-4B36-A4EF-45585E1830D7}" destId="{94E8DC0D-6AAA-44B5-A9CE-5401C1FF2E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3C0B5D-2062-4F4A-B33B-F2AC9DFB48B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4D5B724-C16D-4326-A6B4-D433D5A3DAB7}">
      <dgm:prSet custT="1"/>
      <dgm:spPr/>
      <dgm:t>
        <a:bodyPr/>
        <a:lstStyle/>
        <a:p>
          <a:pPr>
            <a:lnSpc>
              <a:spcPct val="100000"/>
            </a:lnSpc>
          </a:pPr>
          <a:r>
            <a:rPr lang="en-US" sz="3200" dirty="0">
              <a:solidFill>
                <a:srgbClr val="002659"/>
              </a:solidFill>
            </a:rPr>
            <a:t>Maintain trust. </a:t>
          </a:r>
        </a:p>
      </dgm:t>
    </dgm:pt>
    <dgm:pt modelId="{7C5A34A0-EC51-4DD2-931B-34CFAA632459}" type="parTrans" cxnId="{293F56E0-5B16-40AD-AA78-D6AB74F1B0C8}">
      <dgm:prSet/>
      <dgm:spPr/>
      <dgm:t>
        <a:bodyPr/>
        <a:lstStyle/>
        <a:p>
          <a:endParaRPr lang="en-US"/>
        </a:p>
      </dgm:t>
    </dgm:pt>
    <dgm:pt modelId="{597A4647-B033-4CFC-8989-0CB65A8D1938}" type="sibTrans" cxnId="{293F56E0-5B16-40AD-AA78-D6AB74F1B0C8}">
      <dgm:prSet/>
      <dgm:spPr/>
      <dgm:t>
        <a:bodyPr/>
        <a:lstStyle/>
        <a:p>
          <a:endParaRPr lang="en-US"/>
        </a:p>
      </dgm:t>
    </dgm:pt>
    <dgm:pt modelId="{42833C28-9483-478A-BE7D-9C3848AD781A}">
      <dgm:prSet custT="1"/>
      <dgm:spPr/>
      <dgm:t>
        <a:bodyPr/>
        <a:lstStyle/>
        <a:p>
          <a:pPr>
            <a:lnSpc>
              <a:spcPct val="100000"/>
            </a:lnSpc>
          </a:pPr>
          <a:r>
            <a:rPr lang="en-US" sz="3200" dirty="0">
              <a:solidFill>
                <a:srgbClr val="002659"/>
              </a:solidFill>
            </a:rPr>
            <a:t>Communicate effectively.</a:t>
          </a:r>
        </a:p>
      </dgm:t>
    </dgm:pt>
    <dgm:pt modelId="{BF30C565-FFD8-4D2A-AF4A-76F40FE90B40}" type="parTrans" cxnId="{3FB74E13-0C68-43E9-8448-61194B3B3F6A}">
      <dgm:prSet/>
      <dgm:spPr/>
      <dgm:t>
        <a:bodyPr/>
        <a:lstStyle/>
        <a:p>
          <a:endParaRPr lang="en-US"/>
        </a:p>
      </dgm:t>
    </dgm:pt>
    <dgm:pt modelId="{27B44327-AAB9-4FA6-89B4-51787841C3F4}" type="sibTrans" cxnId="{3FB74E13-0C68-43E9-8448-61194B3B3F6A}">
      <dgm:prSet/>
      <dgm:spPr/>
      <dgm:t>
        <a:bodyPr/>
        <a:lstStyle/>
        <a:p>
          <a:endParaRPr lang="en-US"/>
        </a:p>
      </dgm:t>
    </dgm:pt>
    <dgm:pt modelId="{CD53EF7A-5A19-4306-A950-E5E162D6F250}">
      <dgm:prSet custT="1"/>
      <dgm:spPr/>
      <dgm:t>
        <a:bodyPr/>
        <a:lstStyle/>
        <a:p>
          <a:pPr>
            <a:lnSpc>
              <a:spcPct val="100000"/>
            </a:lnSpc>
          </a:pPr>
          <a:r>
            <a:rPr lang="en-US" sz="3200" dirty="0">
              <a:solidFill>
                <a:srgbClr val="002659"/>
              </a:solidFill>
            </a:rPr>
            <a:t>Consider the other’s point of view.</a:t>
          </a:r>
        </a:p>
      </dgm:t>
    </dgm:pt>
    <dgm:pt modelId="{201DD317-E335-402B-BFFB-9574D5C00324}" type="parTrans" cxnId="{2CD0D52D-9F66-4931-9A9E-BE55224441E4}">
      <dgm:prSet/>
      <dgm:spPr/>
      <dgm:t>
        <a:bodyPr/>
        <a:lstStyle/>
        <a:p>
          <a:endParaRPr lang="en-US"/>
        </a:p>
      </dgm:t>
    </dgm:pt>
    <dgm:pt modelId="{58AE616E-707E-4B7A-A01B-B87E6CF9F196}" type="sibTrans" cxnId="{2CD0D52D-9F66-4931-9A9E-BE55224441E4}">
      <dgm:prSet/>
      <dgm:spPr/>
      <dgm:t>
        <a:bodyPr/>
        <a:lstStyle/>
        <a:p>
          <a:endParaRPr lang="en-US"/>
        </a:p>
      </dgm:t>
    </dgm:pt>
    <dgm:pt modelId="{57FCD30C-BA7D-4C47-BDCF-96502E10B51E}" type="pres">
      <dgm:prSet presAssocID="{613C0B5D-2062-4F4A-B33B-F2AC9DFB48B2}" presName="root" presStyleCnt="0">
        <dgm:presLayoutVars>
          <dgm:dir/>
          <dgm:resizeHandles val="exact"/>
        </dgm:presLayoutVars>
      </dgm:prSet>
      <dgm:spPr/>
    </dgm:pt>
    <dgm:pt modelId="{1ACAFA96-8567-4A5E-A2CE-C0DA885B9D33}" type="pres">
      <dgm:prSet presAssocID="{74D5B724-C16D-4326-A6B4-D433D5A3DAB7}" presName="compNode" presStyleCnt="0"/>
      <dgm:spPr/>
    </dgm:pt>
    <dgm:pt modelId="{4F84A406-4DC9-40A0-96A2-D4BB46C0A2BC}" type="pres">
      <dgm:prSet presAssocID="{74D5B724-C16D-4326-A6B4-D433D5A3DAB7}" presName="bgRect" presStyleLbl="bgShp" presStyleIdx="0" presStyleCnt="3"/>
      <dgm:spPr>
        <a:solidFill>
          <a:srgbClr val="CFD2DE"/>
        </a:solidFill>
      </dgm:spPr>
    </dgm:pt>
    <dgm:pt modelId="{0CA6CC1A-30AC-4206-8266-480A4C8F417A}" type="pres">
      <dgm:prSet presAssocID="{74D5B724-C16D-4326-A6B4-D433D5A3DA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087997BF-0328-4B53-B2D8-93B3F9EBB7C0}" type="pres">
      <dgm:prSet presAssocID="{74D5B724-C16D-4326-A6B4-D433D5A3DAB7}" presName="spaceRect" presStyleCnt="0"/>
      <dgm:spPr/>
    </dgm:pt>
    <dgm:pt modelId="{9A7FF351-541C-4991-975C-723007924913}" type="pres">
      <dgm:prSet presAssocID="{74D5B724-C16D-4326-A6B4-D433D5A3DAB7}" presName="parTx" presStyleLbl="revTx" presStyleIdx="0" presStyleCnt="3">
        <dgm:presLayoutVars>
          <dgm:chMax val="0"/>
          <dgm:chPref val="0"/>
        </dgm:presLayoutVars>
      </dgm:prSet>
      <dgm:spPr/>
    </dgm:pt>
    <dgm:pt modelId="{4BFB4C8B-325C-4484-BA55-FBE51E94BE03}" type="pres">
      <dgm:prSet presAssocID="{597A4647-B033-4CFC-8989-0CB65A8D1938}" presName="sibTrans" presStyleCnt="0"/>
      <dgm:spPr/>
    </dgm:pt>
    <dgm:pt modelId="{79D3E3C4-C91B-4E70-9D8F-CB24F65EA1A3}" type="pres">
      <dgm:prSet presAssocID="{CD53EF7A-5A19-4306-A950-E5E162D6F250}" presName="compNode" presStyleCnt="0"/>
      <dgm:spPr/>
    </dgm:pt>
    <dgm:pt modelId="{242D481E-08A3-4A13-AA9D-DF86C6155CA5}" type="pres">
      <dgm:prSet presAssocID="{CD53EF7A-5A19-4306-A950-E5E162D6F250}" presName="bgRect" presStyleLbl="bgShp" presStyleIdx="1" presStyleCnt="3" custLinFactNeighborX="195"/>
      <dgm:spPr/>
    </dgm:pt>
    <dgm:pt modelId="{C30F0714-4239-475D-91DD-AAB1ED158685}" type="pres">
      <dgm:prSet presAssocID="{CD53EF7A-5A19-4306-A950-E5E162D6F25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ye with solid fill"/>
        </a:ext>
      </dgm:extLst>
    </dgm:pt>
    <dgm:pt modelId="{23F33341-CBDB-41E3-82B4-564A0161877D}" type="pres">
      <dgm:prSet presAssocID="{CD53EF7A-5A19-4306-A950-E5E162D6F250}" presName="spaceRect" presStyleCnt="0"/>
      <dgm:spPr/>
    </dgm:pt>
    <dgm:pt modelId="{B7C325BD-BF38-405C-B4ED-33E9D3C72925}" type="pres">
      <dgm:prSet presAssocID="{CD53EF7A-5A19-4306-A950-E5E162D6F250}" presName="parTx" presStyleLbl="revTx" presStyleIdx="1" presStyleCnt="3" custScaleX="102890">
        <dgm:presLayoutVars>
          <dgm:chMax val="0"/>
          <dgm:chPref val="0"/>
        </dgm:presLayoutVars>
      </dgm:prSet>
      <dgm:spPr/>
    </dgm:pt>
    <dgm:pt modelId="{928515AF-95F9-459D-8AB4-6AA1D0FE90D5}" type="pres">
      <dgm:prSet presAssocID="{58AE616E-707E-4B7A-A01B-B87E6CF9F196}" presName="sibTrans" presStyleCnt="0"/>
      <dgm:spPr/>
    </dgm:pt>
    <dgm:pt modelId="{7468BBAC-159F-47D3-B74A-72B73BC297FA}" type="pres">
      <dgm:prSet presAssocID="{42833C28-9483-478A-BE7D-9C3848AD781A}" presName="compNode" presStyleCnt="0"/>
      <dgm:spPr/>
    </dgm:pt>
    <dgm:pt modelId="{F533DFC0-8484-44AB-8510-657BFD2F391E}" type="pres">
      <dgm:prSet presAssocID="{42833C28-9483-478A-BE7D-9C3848AD781A}" presName="bgRect" presStyleLbl="bgShp" presStyleIdx="2" presStyleCnt="3"/>
      <dgm:spPr/>
    </dgm:pt>
    <dgm:pt modelId="{6CFFB5B2-A172-4AA4-A023-54C38F38B0C9}" type="pres">
      <dgm:prSet presAssocID="{42833C28-9483-478A-BE7D-9C3848AD78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5852AFD2-638E-4B9C-B127-1B0D92A62B74}" type="pres">
      <dgm:prSet presAssocID="{42833C28-9483-478A-BE7D-9C3848AD781A}" presName="spaceRect" presStyleCnt="0"/>
      <dgm:spPr/>
    </dgm:pt>
    <dgm:pt modelId="{A8C77169-ADAB-4C9A-BDFD-A8223EBEB96C}" type="pres">
      <dgm:prSet presAssocID="{42833C28-9483-478A-BE7D-9C3848AD781A}" presName="parTx" presStyleLbl="revTx" presStyleIdx="2" presStyleCnt="3">
        <dgm:presLayoutVars>
          <dgm:chMax val="0"/>
          <dgm:chPref val="0"/>
        </dgm:presLayoutVars>
      </dgm:prSet>
      <dgm:spPr/>
    </dgm:pt>
  </dgm:ptLst>
  <dgm:cxnLst>
    <dgm:cxn modelId="{3FB74E13-0C68-43E9-8448-61194B3B3F6A}" srcId="{613C0B5D-2062-4F4A-B33B-F2AC9DFB48B2}" destId="{42833C28-9483-478A-BE7D-9C3848AD781A}" srcOrd="2" destOrd="0" parTransId="{BF30C565-FFD8-4D2A-AF4A-76F40FE90B40}" sibTransId="{27B44327-AAB9-4FA6-89B4-51787841C3F4}"/>
    <dgm:cxn modelId="{D4A55422-9E0D-4F28-8EED-8CB2C4019845}" type="presOf" srcId="{42833C28-9483-478A-BE7D-9C3848AD781A}" destId="{A8C77169-ADAB-4C9A-BDFD-A8223EBEB96C}" srcOrd="0" destOrd="0" presId="urn:microsoft.com/office/officeart/2018/2/layout/IconVerticalSolidList"/>
    <dgm:cxn modelId="{2CD0D52D-9F66-4931-9A9E-BE55224441E4}" srcId="{613C0B5D-2062-4F4A-B33B-F2AC9DFB48B2}" destId="{CD53EF7A-5A19-4306-A950-E5E162D6F250}" srcOrd="1" destOrd="0" parTransId="{201DD317-E335-402B-BFFB-9574D5C00324}" sibTransId="{58AE616E-707E-4B7A-A01B-B87E6CF9F196}"/>
    <dgm:cxn modelId="{5296404B-A343-44C5-A9B6-AB823C0FB960}" type="presOf" srcId="{CD53EF7A-5A19-4306-A950-E5E162D6F250}" destId="{B7C325BD-BF38-405C-B4ED-33E9D3C72925}" srcOrd="0" destOrd="0" presId="urn:microsoft.com/office/officeart/2018/2/layout/IconVerticalSolidList"/>
    <dgm:cxn modelId="{FFA4B193-C61D-46B6-81B7-477FA5B1C282}" type="presOf" srcId="{74D5B724-C16D-4326-A6B4-D433D5A3DAB7}" destId="{9A7FF351-541C-4991-975C-723007924913}" srcOrd="0" destOrd="0" presId="urn:microsoft.com/office/officeart/2018/2/layout/IconVerticalSolidList"/>
    <dgm:cxn modelId="{293F56E0-5B16-40AD-AA78-D6AB74F1B0C8}" srcId="{613C0B5D-2062-4F4A-B33B-F2AC9DFB48B2}" destId="{74D5B724-C16D-4326-A6B4-D433D5A3DAB7}" srcOrd="0" destOrd="0" parTransId="{7C5A34A0-EC51-4DD2-931B-34CFAA632459}" sibTransId="{597A4647-B033-4CFC-8989-0CB65A8D1938}"/>
    <dgm:cxn modelId="{3799B0E1-5E77-4DAF-8E5E-1C276D848029}" type="presOf" srcId="{613C0B5D-2062-4F4A-B33B-F2AC9DFB48B2}" destId="{57FCD30C-BA7D-4C47-BDCF-96502E10B51E}" srcOrd="0" destOrd="0" presId="urn:microsoft.com/office/officeart/2018/2/layout/IconVerticalSolidList"/>
    <dgm:cxn modelId="{75E80B6D-32CB-4F96-A17C-A269AEA95C4C}" type="presParOf" srcId="{57FCD30C-BA7D-4C47-BDCF-96502E10B51E}" destId="{1ACAFA96-8567-4A5E-A2CE-C0DA885B9D33}" srcOrd="0" destOrd="0" presId="urn:microsoft.com/office/officeart/2018/2/layout/IconVerticalSolidList"/>
    <dgm:cxn modelId="{8253C81E-873D-4B57-93E0-326F4A22644B}" type="presParOf" srcId="{1ACAFA96-8567-4A5E-A2CE-C0DA885B9D33}" destId="{4F84A406-4DC9-40A0-96A2-D4BB46C0A2BC}" srcOrd="0" destOrd="0" presId="urn:microsoft.com/office/officeart/2018/2/layout/IconVerticalSolidList"/>
    <dgm:cxn modelId="{8D1E1F46-81D7-460F-AA9C-E085CF405E87}" type="presParOf" srcId="{1ACAFA96-8567-4A5E-A2CE-C0DA885B9D33}" destId="{0CA6CC1A-30AC-4206-8266-480A4C8F417A}" srcOrd="1" destOrd="0" presId="urn:microsoft.com/office/officeart/2018/2/layout/IconVerticalSolidList"/>
    <dgm:cxn modelId="{07EBA091-FD2F-4CA0-9B97-9196793B708F}" type="presParOf" srcId="{1ACAFA96-8567-4A5E-A2CE-C0DA885B9D33}" destId="{087997BF-0328-4B53-B2D8-93B3F9EBB7C0}" srcOrd="2" destOrd="0" presId="urn:microsoft.com/office/officeart/2018/2/layout/IconVerticalSolidList"/>
    <dgm:cxn modelId="{7E771FAE-5613-4A10-8D79-224C2EAC79D5}" type="presParOf" srcId="{1ACAFA96-8567-4A5E-A2CE-C0DA885B9D33}" destId="{9A7FF351-541C-4991-975C-723007924913}" srcOrd="3" destOrd="0" presId="urn:microsoft.com/office/officeart/2018/2/layout/IconVerticalSolidList"/>
    <dgm:cxn modelId="{A6D9B760-E4B1-40A6-8121-C484A28EA0D3}" type="presParOf" srcId="{57FCD30C-BA7D-4C47-BDCF-96502E10B51E}" destId="{4BFB4C8B-325C-4484-BA55-FBE51E94BE03}" srcOrd="1" destOrd="0" presId="urn:microsoft.com/office/officeart/2018/2/layout/IconVerticalSolidList"/>
    <dgm:cxn modelId="{EFC1C924-3DAD-4C87-8321-AD1F85E6328C}" type="presParOf" srcId="{57FCD30C-BA7D-4C47-BDCF-96502E10B51E}" destId="{79D3E3C4-C91B-4E70-9D8F-CB24F65EA1A3}" srcOrd="2" destOrd="0" presId="urn:microsoft.com/office/officeart/2018/2/layout/IconVerticalSolidList"/>
    <dgm:cxn modelId="{70B2197C-8727-40B2-BC53-9E30E3053CE5}" type="presParOf" srcId="{79D3E3C4-C91B-4E70-9D8F-CB24F65EA1A3}" destId="{242D481E-08A3-4A13-AA9D-DF86C6155CA5}" srcOrd="0" destOrd="0" presId="urn:microsoft.com/office/officeart/2018/2/layout/IconVerticalSolidList"/>
    <dgm:cxn modelId="{48E4C95D-A23F-444C-B161-69834AECDFC9}" type="presParOf" srcId="{79D3E3C4-C91B-4E70-9D8F-CB24F65EA1A3}" destId="{C30F0714-4239-475D-91DD-AAB1ED158685}" srcOrd="1" destOrd="0" presId="urn:microsoft.com/office/officeart/2018/2/layout/IconVerticalSolidList"/>
    <dgm:cxn modelId="{904B9264-408C-4FAF-94C8-5F87A31B1383}" type="presParOf" srcId="{79D3E3C4-C91B-4E70-9D8F-CB24F65EA1A3}" destId="{23F33341-CBDB-41E3-82B4-564A0161877D}" srcOrd="2" destOrd="0" presId="urn:microsoft.com/office/officeart/2018/2/layout/IconVerticalSolidList"/>
    <dgm:cxn modelId="{54A45423-8593-4C79-B660-692F386C8EFB}" type="presParOf" srcId="{79D3E3C4-C91B-4E70-9D8F-CB24F65EA1A3}" destId="{B7C325BD-BF38-405C-B4ED-33E9D3C72925}" srcOrd="3" destOrd="0" presId="urn:microsoft.com/office/officeart/2018/2/layout/IconVerticalSolidList"/>
    <dgm:cxn modelId="{55F83154-3EDD-45DD-B162-95D1C76E4CC3}" type="presParOf" srcId="{57FCD30C-BA7D-4C47-BDCF-96502E10B51E}" destId="{928515AF-95F9-459D-8AB4-6AA1D0FE90D5}" srcOrd="3" destOrd="0" presId="urn:microsoft.com/office/officeart/2018/2/layout/IconVerticalSolidList"/>
    <dgm:cxn modelId="{4162C6C8-3CCC-4AEA-B0CD-1FF52E50FCB8}" type="presParOf" srcId="{57FCD30C-BA7D-4C47-BDCF-96502E10B51E}" destId="{7468BBAC-159F-47D3-B74A-72B73BC297FA}" srcOrd="4" destOrd="0" presId="urn:microsoft.com/office/officeart/2018/2/layout/IconVerticalSolidList"/>
    <dgm:cxn modelId="{247046C7-B4F1-4021-80BB-3346955D3877}" type="presParOf" srcId="{7468BBAC-159F-47D3-B74A-72B73BC297FA}" destId="{F533DFC0-8484-44AB-8510-657BFD2F391E}" srcOrd="0" destOrd="0" presId="urn:microsoft.com/office/officeart/2018/2/layout/IconVerticalSolidList"/>
    <dgm:cxn modelId="{01AAAAF3-C756-4DEE-BDC1-FD8A19826263}" type="presParOf" srcId="{7468BBAC-159F-47D3-B74A-72B73BC297FA}" destId="{6CFFB5B2-A172-4AA4-A023-54C38F38B0C9}" srcOrd="1" destOrd="0" presId="urn:microsoft.com/office/officeart/2018/2/layout/IconVerticalSolidList"/>
    <dgm:cxn modelId="{DE9CAFB7-CC6B-49A2-85A9-2A6672F11B1D}" type="presParOf" srcId="{7468BBAC-159F-47D3-B74A-72B73BC297FA}" destId="{5852AFD2-638E-4B9C-B127-1B0D92A62B74}" srcOrd="2" destOrd="0" presId="urn:microsoft.com/office/officeart/2018/2/layout/IconVerticalSolidList"/>
    <dgm:cxn modelId="{89274E68-2A32-4316-916E-12B3E2DC4AC6}" type="presParOf" srcId="{7468BBAC-159F-47D3-B74A-72B73BC297FA}" destId="{A8C77169-ADAB-4C9A-BDFD-A8223EBEB9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5FB7E7-ADA1-4092-B428-472E6B68C82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070DC1D-321A-4D29-AF9E-FCDFC6B0BF69}">
      <dgm:prSet custT="1"/>
      <dgm:spPr/>
      <dgm:t>
        <a:bodyPr/>
        <a:lstStyle/>
        <a:p>
          <a:r>
            <a:rPr lang="en-US" sz="3200" dirty="0">
              <a:solidFill>
                <a:schemeClr val="tx2"/>
              </a:solidFill>
            </a:rPr>
            <a:t>Tell the truth</a:t>
          </a:r>
        </a:p>
      </dgm:t>
    </dgm:pt>
    <dgm:pt modelId="{24692356-FDD3-405C-8B4A-BDE85CD61EB9}" type="parTrans" cxnId="{B25B13A7-8A24-42A4-B56A-449B226ADE6A}">
      <dgm:prSet/>
      <dgm:spPr/>
      <dgm:t>
        <a:bodyPr/>
        <a:lstStyle/>
        <a:p>
          <a:endParaRPr lang="en-US"/>
        </a:p>
      </dgm:t>
    </dgm:pt>
    <dgm:pt modelId="{D30695F1-4CD2-439C-8343-98C3467CC10A}" type="sibTrans" cxnId="{B25B13A7-8A24-42A4-B56A-449B226ADE6A}">
      <dgm:prSet/>
      <dgm:spPr/>
      <dgm:t>
        <a:bodyPr/>
        <a:lstStyle/>
        <a:p>
          <a:endParaRPr lang="en-US"/>
        </a:p>
      </dgm:t>
    </dgm:pt>
    <dgm:pt modelId="{2840D104-1E8C-4BC2-BE1E-52D965B1D21A}">
      <dgm:prSet custT="1"/>
      <dgm:spPr/>
      <dgm:t>
        <a:bodyPr/>
        <a:lstStyle/>
        <a:p>
          <a:r>
            <a:rPr lang="en-US" sz="3200" dirty="0">
              <a:solidFill>
                <a:schemeClr val="tx2">
                  <a:lumMod val="50000"/>
                </a:schemeClr>
              </a:solidFill>
            </a:rPr>
            <a:t>Be transparent</a:t>
          </a:r>
        </a:p>
      </dgm:t>
    </dgm:pt>
    <dgm:pt modelId="{35C2DF81-81FE-4CA0-A757-37BAA4B8FF03}" type="parTrans" cxnId="{5F4A81F0-38B3-42C5-AD22-0780F2FBE0C0}">
      <dgm:prSet/>
      <dgm:spPr/>
      <dgm:t>
        <a:bodyPr/>
        <a:lstStyle/>
        <a:p>
          <a:endParaRPr lang="en-US"/>
        </a:p>
      </dgm:t>
    </dgm:pt>
    <dgm:pt modelId="{88AD6659-EFC1-47CE-8CFB-2E9971D40D36}" type="sibTrans" cxnId="{5F4A81F0-38B3-42C5-AD22-0780F2FBE0C0}">
      <dgm:prSet/>
      <dgm:spPr/>
      <dgm:t>
        <a:bodyPr/>
        <a:lstStyle/>
        <a:p>
          <a:endParaRPr lang="en-US"/>
        </a:p>
      </dgm:t>
    </dgm:pt>
    <dgm:pt modelId="{ACFF060D-318C-4465-98AE-A35D1D4EB353}">
      <dgm:prSet custT="1"/>
      <dgm:spPr/>
      <dgm:t>
        <a:bodyPr/>
        <a:lstStyle/>
        <a:p>
          <a:r>
            <a:rPr lang="en-US" sz="3200" dirty="0">
              <a:solidFill>
                <a:schemeClr val="tx2">
                  <a:lumMod val="50000"/>
                </a:schemeClr>
              </a:solidFill>
            </a:rPr>
            <a:t>Show respect</a:t>
          </a:r>
        </a:p>
      </dgm:t>
    </dgm:pt>
    <dgm:pt modelId="{31C741E1-6A68-4B0E-9E6B-8A1AC120DD6E}" type="parTrans" cxnId="{E7FB0EA3-0B77-4214-B50C-6B46C334EBD3}">
      <dgm:prSet/>
      <dgm:spPr/>
      <dgm:t>
        <a:bodyPr/>
        <a:lstStyle/>
        <a:p>
          <a:endParaRPr lang="en-US"/>
        </a:p>
      </dgm:t>
    </dgm:pt>
    <dgm:pt modelId="{6EEB0E09-76A7-4C38-94E6-D62F0F406D3E}" type="sibTrans" cxnId="{E7FB0EA3-0B77-4214-B50C-6B46C334EBD3}">
      <dgm:prSet/>
      <dgm:spPr/>
      <dgm:t>
        <a:bodyPr/>
        <a:lstStyle/>
        <a:p>
          <a:endParaRPr lang="en-US"/>
        </a:p>
      </dgm:t>
    </dgm:pt>
    <dgm:pt modelId="{48AADA7B-0553-4785-9141-4C881F5B2E1E}">
      <dgm:prSet custT="1"/>
      <dgm:spPr/>
      <dgm:t>
        <a:bodyPr/>
        <a:lstStyle/>
        <a:p>
          <a:r>
            <a:rPr lang="en-US" sz="3200" dirty="0">
              <a:solidFill>
                <a:schemeClr val="tx2">
                  <a:lumMod val="50000"/>
                </a:schemeClr>
              </a:solidFill>
            </a:rPr>
            <a:t>Be accountable</a:t>
          </a:r>
        </a:p>
      </dgm:t>
    </dgm:pt>
    <dgm:pt modelId="{38C8CCD2-AD52-4463-8CA2-A8CF0DB5E6EA}" type="parTrans" cxnId="{5264C047-9A5C-45B1-A619-081C4DCF2E77}">
      <dgm:prSet/>
      <dgm:spPr/>
      <dgm:t>
        <a:bodyPr/>
        <a:lstStyle/>
        <a:p>
          <a:endParaRPr lang="en-US"/>
        </a:p>
      </dgm:t>
    </dgm:pt>
    <dgm:pt modelId="{051D32B3-497D-4007-993E-7A11703ED47F}" type="sibTrans" cxnId="{5264C047-9A5C-45B1-A619-081C4DCF2E77}">
      <dgm:prSet/>
      <dgm:spPr/>
      <dgm:t>
        <a:bodyPr/>
        <a:lstStyle/>
        <a:p>
          <a:endParaRPr lang="en-US"/>
        </a:p>
      </dgm:t>
    </dgm:pt>
    <dgm:pt modelId="{48D54031-55CE-4BE8-884D-99A4FBDAEE24}">
      <dgm:prSet custT="1"/>
      <dgm:spPr/>
      <dgm:t>
        <a:bodyPr/>
        <a:lstStyle/>
        <a:p>
          <a:r>
            <a:rPr lang="en-US" sz="3200" dirty="0">
              <a:solidFill>
                <a:schemeClr val="tx2">
                  <a:lumMod val="50000"/>
                </a:schemeClr>
              </a:solidFill>
            </a:rPr>
            <a:t>Face reality</a:t>
          </a:r>
        </a:p>
      </dgm:t>
    </dgm:pt>
    <dgm:pt modelId="{AFF5F666-5E57-43EF-B09F-5474DFD8C108}" type="parTrans" cxnId="{DEDFC69B-D8FD-44E8-99A8-3A6689B13A18}">
      <dgm:prSet/>
      <dgm:spPr/>
      <dgm:t>
        <a:bodyPr/>
        <a:lstStyle/>
        <a:p>
          <a:endParaRPr lang="en-US"/>
        </a:p>
      </dgm:t>
    </dgm:pt>
    <dgm:pt modelId="{0C972B09-59B1-4A2B-97C5-18A3EF79069F}" type="sibTrans" cxnId="{DEDFC69B-D8FD-44E8-99A8-3A6689B13A18}">
      <dgm:prSet/>
      <dgm:spPr/>
      <dgm:t>
        <a:bodyPr/>
        <a:lstStyle/>
        <a:p>
          <a:endParaRPr lang="en-US"/>
        </a:p>
      </dgm:t>
    </dgm:pt>
    <dgm:pt modelId="{FB69E0F1-4D21-40A0-B3FA-78E3EEFFC96C}">
      <dgm:prSet custT="1"/>
      <dgm:spPr/>
      <dgm:t>
        <a:bodyPr/>
        <a:lstStyle/>
        <a:p>
          <a:r>
            <a:rPr lang="en-US" sz="3200" dirty="0">
              <a:solidFill>
                <a:schemeClr val="tx2">
                  <a:lumMod val="50000"/>
                </a:schemeClr>
              </a:solidFill>
            </a:rPr>
            <a:t>Keep promises</a:t>
          </a:r>
        </a:p>
      </dgm:t>
    </dgm:pt>
    <dgm:pt modelId="{E0309690-4D84-43D5-952E-149402FB54EC}" type="parTrans" cxnId="{9F2A3588-5712-4CD5-A9B9-4D87A5D8E47B}">
      <dgm:prSet/>
      <dgm:spPr/>
      <dgm:t>
        <a:bodyPr/>
        <a:lstStyle/>
        <a:p>
          <a:endParaRPr lang="en-US"/>
        </a:p>
      </dgm:t>
    </dgm:pt>
    <dgm:pt modelId="{76FA16C7-543F-4921-B3F8-F35954CFB2E7}" type="sibTrans" cxnId="{9F2A3588-5712-4CD5-A9B9-4D87A5D8E47B}">
      <dgm:prSet/>
      <dgm:spPr/>
      <dgm:t>
        <a:bodyPr/>
        <a:lstStyle/>
        <a:p>
          <a:endParaRPr lang="en-US"/>
        </a:p>
      </dgm:t>
    </dgm:pt>
    <dgm:pt modelId="{9DAAF73E-6AD7-49C0-A6B3-8E92336AC2C4}">
      <dgm:prSet custT="1"/>
      <dgm:spPr/>
      <dgm:t>
        <a:bodyPr/>
        <a:lstStyle/>
        <a:p>
          <a:r>
            <a:rPr lang="en-US" sz="3200" dirty="0">
              <a:solidFill>
                <a:schemeClr val="tx2">
                  <a:lumMod val="50000"/>
                </a:schemeClr>
              </a:solidFill>
            </a:rPr>
            <a:t>Give appreciation</a:t>
          </a:r>
        </a:p>
      </dgm:t>
    </dgm:pt>
    <dgm:pt modelId="{0F72CA31-B160-4742-9E59-BF5566C483CE}" type="parTrans" cxnId="{BE550C36-E56A-42CF-8F4E-A3E0563BCE97}">
      <dgm:prSet/>
      <dgm:spPr/>
      <dgm:t>
        <a:bodyPr/>
        <a:lstStyle/>
        <a:p>
          <a:endParaRPr lang="en-US"/>
        </a:p>
      </dgm:t>
    </dgm:pt>
    <dgm:pt modelId="{2D74E66F-7BD5-450B-BE4D-63A5FE364082}" type="sibTrans" cxnId="{BE550C36-E56A-42CF-8F4E-A3E0563BCE97}">
      <dgm:prSet/>
      <dgm:spPr/>
      <dgm:t>
        <a:bodyPr/>
        <a:lstStyle/>
        <a:p>
          <a:endParaRPr lang="en-US"/>
        </a:p>
      </dgm:t>
    </dgm:pt>
    <dgm:pt modelId="{E5D0B6B5-FDDC-4198-8C8F-4A64D73BBAA4}" type="pres">
      <dgm:prSet presAssocID="{D15FB7E7-ADA1-4092-B428-472E6B68C82B}" presName="vert0" presStyleCnt="0">
        <dgm:presLayoutVars>
          <dgm:dir/>
          <dgm:animOne val="branch"/>
          <dgm:animLvl val="lvl"/>
        </dgm:presLayoutVars>
      </dgm:prSet>
      <dgm:spPr/>
    </dgm:pt>
    <dgm:pt modelId="{8BED71F4-3AE4-4A18-9860-4E6D0C2F7F59}" type="pres">
      <dgm:prSet presAssocID="{2070DC1D-321A-4D29-AF9E-FCDFC6B0BF69}" presName="thickLine" presStyleLbl="alignNode1" presStyleIdx="0" presStyleCnt="7" custLinFactNeighborX="4371" custLinFactNeighborY="-89423"/>
      <dgm:spPr/>
    </dgm:pt>
    <dgm:pt modelId="{15F95AE0-C6F3-4161-96BE-B7A2410B9B9C}" type="pres">
      <dgm:prSet presAssocID="{2070DC1D-321A-4D29-AF9E-FCDFC6B0BF69}" presName="horz1" presStyleCnt="0"/>
      <dgm:spPr/>
    </dgm:pt>
    <dgm:pt modelId="{BC20A951-3FD5-4780-A3C0-0854A9E3696A}" type="pres">
      <dgm:prSet presAssocID="{2070DC1D-321A-4D29-AF9E-FCDFC6B0BF69}" presName="tx1" presStyleLbl="revTx" presStyleIdx="0" presStyleCnt="7"/>
      <dgm:spPr/>
    </dgm:pt>
    <dgm:pt modelId="{C0A497FC-FFBB-4F33-BED0-0C502E6B09A1}" type="pres">
      <dgm:prSet presAssocID="{2070DC1D-321A-4D29-AF9E-FCDFC6B0BF69}" presName="vert1" presStyleCnt="0"/>
      <dgm:spPr/>
    </dgm:pt>
    <dgm:pt modelId="{D1237EE0-3816-40E0-96AC-90DCCD600DD1}" type="pres">
      <dgm:prSet presAssocID="{ACFF060D-318C-4465-98AE-A35D1D4EB353}" presName="thickLine" presStyleLbl="alignNode1" presStyleIdx="1" presStyleCnt="7"/>
      <dgm:spPr/>
    </dgm:pt>
    <dgm:pt modelId="{21A52BA8-6985-4039-AB4E-CECCC2E8FB7A}" type="pres">
      <dgm:prSet presAssocID="{ACFF060D-318C-4465-98AE-A35D1D4EB353}" presName="horz1" presStyleCnt="0"/>
      <dgm:spPr/>
    </dgm:pt>
    <dgm:pt modelId="{DC4E30A8-7262-40CF-8453-93F8FEAAB22A}" type="pres">
      <dgm:prSet presAssocID="{ACFF060D-318C-4465-98AE-A35D1D4EB353}" presName="tx1" presStyleLbl="revTx" presStyleIdx="1" presStyleCnt="7"/>
      <dgm:spPr/>
    </dgm:pt>
    <dgm:pt modelId="{C8C19451-B759-4229-B42A-864795C52359}" type="pres">
      <dgm:prSet presAssocID="{ACFF060D-318C-4465-98AE-A35D1D4EB353}" presName="vert1" presStyleCnt="0"/>
      <dgm:spPr/>
    </dgm:pt>
    <dgm:pt modelId="{5B8424C0-F6CC-40AA-85C0-B3862305973B}" type="pres">
      <dgm:prSet presAssocID="{2840D104-1E8C-4BC2-BE1E-52D965B1D21A}" presName="thickLine" presStyleLbl="alignNode1" presStyleIdx="2" presStyleCnt="7"/>
      <dgm:spPr/>
    </dgm:pt>
    <dgm:pt modelId="{620C2594-475B-412A-9AE3-7FFF286D4AA7}" type="pres">
      <dgm:prSet presAssocID="{2840D104-1E8C-4BC2-BE1E-52D965B1D21A}" presName="horz1" presStyleCnt="0"/>
      <dgm:spPr/>
    </dgm:pt>
    <dgm:pt modelId="{9C016D24-8952-4629-AE03-6D706390ACAB}" type="pres">
      <dgm:prSet presAssocID="{2840D104-1E8C-4BC2-BE1E-52D965B1D21A}" presName="tx1" presStyleLbl="revTx" presStyleIdx="2" presStyleCnt="7"/>
      <dgm:spPr/>
    </dgm:pt>
    <dgm:pt modelId="{A20327D8-16EF-470A-961D-664CD30B4B49}" type="pres">
      <dgm:prSet presAssocID="{2840D104-1E8C-4BC2-BE1E-52D965B1D21A}" presName="vert1" presStyleCnt="0"/>
      <dgm:spPr/>
    </dgm:pt>
    <dgm:pt modelId="{64AA6E35-3541-4827-8166-03B66F426E87}" type="pres">
      <dgm:prSet presAssocID="{48D54031-55CE-4BE8-884D-99A4FBDAEE24}" presName="thickLine" presStyleLbl="alignNode1" presStyleIdx="3" presStyleCnt="7"/>
      <dgm:spPr/>
    </dgm:pt>
    <dgm:pt modelId="{2A493D53-4783-4162-9D56-763E36B20730}" type="pres">
      <dgm:prSet presAssocID="{48D54031-55CE-4BE8-884D-99A4FBDAEE24}" presName="horz1" presStyleCnt="0"/>
      <dgm:spPr/>
    </dgm:pt>
    <dgm:pt modelId="{8ADF2EAD-4930-4415-A5B3-443D34B8354F}" type="pres">
      <dgm:prSet presAssocID="{48D54031-55CE-4BE8-884D-99A4FBDAEE24}" presName="tx1" presStyleLbl="revTx" presStyleIdx="3" presStyleCnt="7"/>
      <dgm:spPr/>
    </dgm:pt>
    <dgm:pt modelId="{9ECA8153-32E8-4BBF-B4D1-B64E9BDEE183}" type="pres">
      <dgm:prSet presAssocID="{48D54031-55CE-4BE8-884D-99A4FBDAEE24}" presName="vert1" presStyleCnt="0"/>
      <dgm:spPr/>
    </dgm:pt>
    <dgm:pt modelId="{9EA25380-B9AD-460A-BBB3-559089FE7B9A}" type="pres">
      <dgm:prSet presAssocID="{48AADA7B-0553-4785-9141-4C881F5B2E1E}" presName="thickLine" presStyleLbl="alignNode1" presStyleIdx="4" presStyleCnt="7"/>
      <dgm:spPr/>
    </dgm:pt>
    <dgm:pt modelId="{C8F143C9-7840-4D03-B548-70C2738BD4F1}" type="pres">
      <dgm:prSet presAssocID="{48AADA7B-0553-4785-9141-4C881F5B2E1E}" presName="horz1" presStyleCnt="0"/>
      <dgm:spPr/>
    </dgm:pt>
    <dgm:pt modelId="{21B3A5D5-B401-4283-8C28-0079A9EB6936}" type="pres">
      <dgm:prSet presAssocID="{48AADA7B-0553-4785-9141-4C881F5B2E1E}" presName="tx1" presStyleLbl="revTx" presStyleIdx="4" presStyleCnt="7"/>
      <dgm:spPr/>
    </dgm:pt>
    <dgm:pt modelId="{467C60EB-ACA2-41FA-8F13-B81949557FA4}" type="pres">
      <dgm:prSet presAssocID="{48AADA7B-0553-4785-9141-4C881F5B2E1E}" presName="vert1" presStyleCnt="0"/>
      <dgm:spPr/>
    </dgm:pt>
    <dgm:pt modelId="{EA176594-DACC-4C2A-82A6-2AE3CE51FE15}" type="pres">
      <dgm:prSet presAssocID="{FB69E0F1-4D21-40A0-B3FA-78E3EEFFC96C}" presName="thickLine" presStyleLbl="alignNode1" presStyleIdx="5" presStyleCnt="7"/>
      <dgm:spPr/>
    </dgm:pt>
    <dgm:pt modelId="{93697B29-54F3-430D-B366-6FDE7788C08A}" type="pres">
      <dgm:prSet presAssocID="{FB69E0F1-4D21-40A0-B3FA-78E3EEFFC96C}" presName="horz1" presStyleCnt="0"/>
      <dgm:spPr/>
    </dgm:pt>
    <dgm:pt modelId="{039807BC-AE2D-41F7-8829-35A3B149DFF5}" type="pres">
      <dgm:prSet presAssocID="{FB69E0F1-4D21-40A0-B3FA-78E3EEFFC96C}" presName="tx1" presStyleLbl="revTx" presStyleIdx="5" presStyleCnt="7"/>
      <dgm:spPr/>
    </dgm:pt>
    <dgm:pt modelId="{3EA9D608-B095-4FF3-95BB-942B5329118F}" type="pres">
      <dgm:prSet presAssocID="{FB69E0F1-4D21-40A0-B3FA-78E3EEFFC96C}" presName="vert1" presStyleCnt="0"/>
      <dgm:spPr/>
    </dgm:pt>
    <dgm:pt modelId="{64532C18-D66B-4378-A6C5-915158F64C57}" type="pres">
      <dgm:prSet presAssocID="{9DAAF73E-6AD7-49C0-A6B3-8E92336AC2C4}" presName="thickLine" presStyleLbl="alignNode1" presStyleIdx="6" presStyleCnt="7"/>
      <dgm:spPr/>
    </dgm:pt>
    <dgm:pt modelId="{FDBB024F-B841-4F05-AD41-431B2E7567B1}" type="pres">
      <dgm:prSet presAssocID="{9DAAF73E-6AD7-49C0-A6B3-8E92336AC2C4}" presName="horz1" presStyleCnt="0"/>
      <dgm:spPr/>
    </dgm:pt>
    <dgm:pt modelId="{4A840479-04B0-4B0E-B3E7-6EE6CC1E881B}" type="pres">
      <dgm:prSet presAssocID="{9DAAF73E-6AD7-49C0-A6B3-8E92336AC2C4}" presName="tx1" presStyleLbl="revTx" presStyleIdx="6" presStyleCnt="7"/>
      <dgm:spPr/>
    </dgm:pt>
    <dgm:pt modelId="{A49A5BC1-A069-4708-8343-3986EA6055D1}" type="pres">
      <dgm:prSet presAssocID="{9DAAF73E-6AD7-49C0-A6B3-8E92336AC2C4}" presName="vert1" presStyleCnt="0"/>
      <dgm:spPr/>
    </dgm:pt>
  </dgm:ptLst>
  <dgm:cxnLst>
    <dgm:cxn modelId="{338B180A-2262-48FD-977E-3DD2D8633295}" type="presOf" srcId="{2840D104-1E8C-4BC2-BE1E-52D965B1D21A}" destId="{9C016D24-8952-4629-AE03-6D706390ACAB}" srcOrd="0" destOrd="0" presId="urn:microsoft.com/office/officeart/2008/layout/LinedList"/>
    <dgm:cxn modelId="{BE550C36-E56A-42CF-8F4E-A3E0563BCE97}" srcId="{D15FB7E7-ADA1-4092-B428-472E6B68C82B}" destId="{9DAAF73E-6AD7-49C0-A6B3-8E92336AC2C4}" srcOrd="6" destOrd="0" parTransId="{0F72CA31-B160-4742-9E59-BF5566C483CE}" sibTransId="{2D74E66F-7BD5-450B-BE4D-63A5FE364082}"/>
    <dgm:cxn modelId="{0A382F3A-555C-4FE1-B8B5-00E6F4FC0765}" type="presOf" srcId="{48D54031-55CE-4BE8-884D-99A4FBDAEE24}" destId="{8ADF2EAD-4930-4415-A5B3-443D34B8354F}" srcOrd="0" destOrd="0" presId="urn:microsoft.com/office/officeart/2008/layout/LinedList"/>
    <dgm:cxn modelId="{D94B3567-7BFD-4196-B9CE-CE9E1B154E0C}" type="presOf" srcId="{2070DC1D-321A-4D29-AF9E-FCDFC6B0BF69}" destId="{BC20A951-3FD5-4780-A3C0-0854A9E3696A}" srcOrd="0" destOrd="0" presId="urn:microsoft.com/office/officeart/2008/layout/LinedList"/>
    <dgm:cxn modelId="{5264C047-9A5C-45B1-A619-081C4DCF2E77}" srcId="{D15FB7E7-ADA1-4092-B428-472E6B68C82B}" destId="{48AADA7B-0553-4785-9141-4C881F5B2E1E}" srcOrd="4" destOrd="0" parTransId="{38C8CCD2-AD52-4463-8CA2-A8CF0DB5E6EA}" sibTransId="{051D32B3-497D-4007-993E-7A11703ED47F}"/>
    <dgm:cxn modelId="{9F2A3588-5712-4CD5-A9B9-4D87A5D8E47B}" srcId="{D15FB7E7-ADA1-4092-B428-472E6B68C82B}" destId="{FB69E0F1-4D21-40A0-B3FA-78E3EEFFC96C}" srcOrd="5" destOrd="0" parTransId="{E0309690-4D84-43D5-952E-149402FB54EC}" sibTransId="{76FA16C7-543F-4921-B3F8-F35954CFB2E7}"/>
    <dgm:cxn modelId="{CB622A8D-0D29-4659-8B93-02DF26B3CB4D}" type="presOf" srcId="{9DAAF73E-6AD7-49C0-A6B3-8E92336AC2C4}" destId="{4A840479-04B0-4B0E-B3E7-6EE6CC1E881B}" srcOrd="0" destOrd="0" presId="urn:microsoft.com/office/officeart/2008/layout/LinedList"/>
    <dgm:cxn modelId="{DEDFC69B-D8FD-44E8-99A8-3A6689B13A18}" srcId="{D15FB7E7-ADA1-4092-B428-472E6B68C82B}" destId="{48D54031-55CE-4BE8-884D-99A4FBDAEE24}" srcOrd="3" destOrd="0" parTransId="{AFF5F666-5E57-43EF-B09F-5474DFD8C108}" sibTransId="{0C972B09-59B1-4A2B-97C5-18A3EF79069F}"/>
    <dgm:cxn modelId="{E7FB0EA3-0B77-4214-B50C-6B46C334EBD3}" srcId="{D15FB7E7-ADA1-4092-B428-472E6B68C82B}" destId="{ACFF060D-318C-4465-98AE-A35D1D4EB353}" srcOrd="1" destOrd="0" parTransId="{31C741E1-6A68-4B0E-9E6B-8A1AC120DD6E}" sibTransId="{6EEB0E09-76A7-4C38-94E6-D62F0F406D3E}"/>
    <dgm:cxn modelId="{B25B13A7-8A24-42A4-B56A-449B226ADE6A}" srcId="{D15FB7E7-ADA1-4092-B428-472E6B68C82B}" destId="{2070DC1D-321A-4D29-AF9E-FCDFC6B0BF69}" srcOrd="0" destOrd="0" parTransId="{24692356-FDD3-405C-8B4A-BDE85CD61EB9}" sibTransId="{D30695F1-4CD2-439C-8343-98C3467CC10A}"/>
    <dgm:cxn modelId="{BFAF16C1-E453-476C-902A-7A3A2429FD0E}" type="presOf" srcId="{48AADA7B-0553-4785-9141-4C881F5B2E1E}" destId="{21B3A5D5-B401-4283-8C28-0079A9EB6936}" srcOrd="0" destOrd="0" presId="urn:microsoft.com/office/officeart/2008/layout/LinedList"/>
    <dgm:cxn modelId="{A5F333CA-4FC4-491A-A0DB-50C2D423E8B7}" type="presOf" srcId="{FB69E0F1-4D21-40A0-B3FA-78E3EEFFC96C}" destId="{039807BC-AE2D-41F7-8829-35A3B149DFF5}" srcOrd="0" destOrd="0" presId="urn:microsoft.com/office/officeart/2008/layout/LinedList"/>
    <dgm:cxn modelId="{5F4A81F0-38B3-42C5-AD22-0780F2FBE0C0}" srcId="{D15FB7E7-ADA1-4092-B428-472E6B68C82B}" destId="{2840D104-1E8C-4BC2-BE1E-52D965B1D21A}" srcOrd="2" destOrd="0" parTransId="{35C2DF81-81FE-4CA0-A757-37BAA4B8FF03}" sibTransId="{88AD6659-EFC1-47CE-8CFB-2E9971D40D36}"/>
    <dgm:cxn modelId="{1F4F34F3-A459-48C8-9BD8-BDA761D7550B}" type="presOf" srcId="{D15FB7E7-ADA1-4092-B428-472E6B68C82B}" destId="{E5D0B6B5-FDDC-4198-8C8F-4A64D73BBAA4}" srcOrd="0" destOrd="0" presId="urn:microsoft.com/office/officeart/2008/layout/LinedList"/>
    <dgm:cxn modelId="{221434FA-601A-4266-A446-7AF05C8CE635}" type="presOf" srcId="{ACFF060D-318C-4465-98AE-A35D1D4EB353}" destId="{DC4E30A8-7262-40CF-8453-93F8FEAAB22A}" srcOrd="0" destOrd="0" presId="urn:microsoft.com/office/officeart/2008/layout/LinedList"/>
    <dgm:cxn modelId="{507BAA3E-D4EC-4A2A-9510-3D8FD0B57CE1}" type="presParOf" srcId="{E5D0B6B5-FDDC-4198-8C8F-4A64D73BBAA4}" destId="{8BED71F4-3AE4-4A18-9860-4E6D0C2F7F59}" srcOrd="0" destOrd="0" presId="urn:microsoft.com/office/officeart/2008/layout/LinedList"/>
    <dgm:cxn modelId="{7198565D-25CE-4EF4-AD10-CD39B08A8EA2}" type="presParOf" srcId="{E5D0B6B5-FDDC-4198-8C8F-4A64D73BBAA4}" destId="{15F95AE0-C6F3-4161-96BE-B7A2410B9B9C}" srcOrd="1" destOrd="0" presId="urn:microsoft.com/office/officeart/2008/layout/LinedList"/>
    <dgm:cxn modelId="{8132E1E9-FD4B-4AD2-8EF8-82BD7096D940}" type="presParOf" srcId="{15F95AE0-C6F3-4161-96BE-B7A2410B9B9C}" destId="{BC20A951-3FD5-4780-A3C0-0854A9E3696A}" srcOrd="0" destOrd="0" presId="urn:microsoft.com/office/officeart/2008/layout/LinedList"/>
    <dgm:cxn modelId="{90D2388C-2616-4AAF-861A-12D2C98390E5}" type="presParOf" srcId="{15F95AE0-C6F3-4161-96BE-B7A2410B9B9C}" destId="{C0A497FC-FFBB-4F33-BED0-0C502E6B09A1}" srcOrd="1" destOrd="0" presId="urn:microsoft.com/office/officeart/2008/layout/LinedList"/>
    <dgm:cxn modelId="{AC3F7BEB-A7FA-413E-A160-444F15FE7D6A}" type="presParOf" srcId="{E5D0B6B5-FDDC-4198-8C8F-4A64D73BBAA4}" destId="{D1237EE0-3816-40E0-96AC-90DCCD600DD1}" srcOrd="2" destOrd="0" presId="urn:microsoft.com/office/officeart/2008/layout/LinedList"/>
    <dgm:cxn modelId="{3D095711-C3F8-4763-904B-E61987F8D15F}" type="presParOf" srcId="{E5D0B6B5-FDDC-4198-8C8F-4A64D73BBAA4}" destId="{21A52BA8-6985-4039-AB4E-CECCC2E8FB7A}" srcOrd="3" destOrd="0" presId="urn:microsoft.com/office/officeart/2008/layout/LinedList"/>
    <dgm:cxn modelId="{A181CAD4-9D10-4A47-A216-9CB83ED5DF0F}" type="presParOf" srcId="{21A52BA8-6985-4039-AB4E-CECCC2E8FB7A}" destId="{DC4E30A8-7262-40CF-8453-93F8FEAAB22A}" srcOrd="0" destOrd="0" presId="urn:microsoft.com/office/officeart/2008/layout/LinedList"/>
    <dgm:cxn modelId="{E0AA0C1F-C872-4552-A318-484448EFFAF3}" type="presParOf" srcId="{21A52BA8-6985-4039-AB4E-CECCC2E8FB7A}" destId="{C8C19451-B759-4229-B42A-864795C52359}" srcOrd="1" destOrd="0" presId="urn:microsoft.com/office/officeart/2008/layout/LinedList"/>
    <dgm:cxn modelId="{19F7F7A0-09B6-4270-AED4-D39D71A7BF12}" type="presParOf" srcId="{E5D0B6B5-FDDC-4198-8C8F-4A64D73BBAA4}" destId="{5B8424C0-F6CC-40AA-85C0-B3862305973B}" srcOrd="4" destOrd="0" presId="urn:microsoft.com/office/officeart/2008/layout/LinedList"/>
    <dgm:cxn modelId="{B45FE703-44A3-4EC0-8A2A-6C31908D954D}" type="presParOf" srcId="{E5D0B6B5-FDDC-4198-8C8F-4A64D73BBAA4}" destId="{620C2594-475B-412A-9AE3-7FFF286D4AA7}" srcOrd="5" destOrd="0" presId="urn:microsoft.com/office/officeart/2008/layout/LinedList"/>
    <dgm:cxn modelId="{FB88641B-C7A3-464D-B9AC-232CFBF7AB80}" type="presParOf" srcId="{620C2594-475B-412A-9AE3-7FFF286D4AA7}" destId="{9C016D24-8952-4629-AE03-6D706390ACAB}" srcOrd="0" destOrd="0" presId="urn:microsoft.com/office/officeart/2008/layout/LinedList"/>
    <dgm:cxn modelId="{3B0BA90D-A8C5-45FB-B26D-8466FB2E3F61}" type="presParOf" srcId="{620C2594-475B-412A-9AE3-7FFF286D4AA7}" destId="{A20327D8-16EF-470A-961D-664CD30B4B49}" srcOrd="1" destOrd="0" presId="urn:microsoft.com/office/officeart/2008/layout/LinedList"/>
    <dgm:cxn modelId="{A7829DCB-28A8-4494-B171-7CDF1CDA930A}" type="presParOf" srcId="{E5D0B6B5-FDDC-4198-8C8F-4A64D73BBAA4}" destId="{64AA6E35-3541-4827-8166-03B66F426E87}" srcOrd="6" destOrd="0" presId="urn:microsoft.com/office/officeart/2008/layout/LinedList"/>
    <dgm:cxn modelId="{8AE8485F-870B-4822-9DC8-E42B296FDA30}" type="presParOf" srcId="{E5D0B6B5-FDDC-4198-8C8F-4A64D73BBAA4}" destId="{2A493D53-4783-4162-9D56-763E36B20730}" srcOrd="7" destOrd="0" presId="urn:microsoft.com/office/officeart/2008/layout/LinedList"/>
    <dgm:cxn modelId="{6262CE14-096A-4620-98B5-58561DABFB3F}" type="presParOf" srcId="{2A493D53-4783-4162-9D56-763E36B20730}" destId="{8ADF2EAD-4930-4415-A5B3-443D34B8354F}" srcOrd="0" destOrd="0" presId="urn:microsoft.com/office/officeart/2008/layout/LinedList"/>
    <dgm:cxn modelId="{D159E3B3-1CEB-443D-B8DD-AD2A602B10C3}" type="presParOf" srcId="{2A493D53-4783-4162-9D56-763E36B20730}" destId="{9ECA8153-32E8-4BBF-B4D1-B64E9BDEE183}" srcOrd="1" destOrd="0" presId="urn:microsoft.com/office/officeart/2008/layout/LinedList"/>
    <dgm:cxn modelId="{0DBA8874-A433-41AB-8B98-926E97E29C9E}" type="presParOf" srcId="{E5D0B6B5-FDDC-4198-8C8F-4A64D73BBAA4}" destId="{9EA25380-B9AD-460A-BBB3-559089FE7B9A}" srcOrd="8" destOrd="0" presId="urn:microsoft.com/office/officeart/2008/layout/LinedList"/>
    <dgm:cxn modelId="{91CE9079-1542-460A-81E2-F12CAE797537}" type="presParOf" srcId="{E5D0B6B5-FDDC-4198-8C8F-4A64D73BBAA4}" destId="{C8F143C9-7840-4D03-B548-70C2738BD4F1}" srcOrd="9" destOrd="0" presId="urn:microsoft.com/office/officeart/2008/layout/LinedList"/>
    <dgm:cxn modelId="{195D9DA4-9CAB-4CB8-801D-9AA5A806978A}" type="presParOf" srcId="{C8F143C9-7840-4D03-B548-70C2738BD4F1}" destId="{21B3A5D5-B401-4283-8C28-0079A9EB6936}" srcOrd="0" destOrd="0" presId="urn:microsoft.com/office/officeart/2008/layout/LinedList"/>
    <dgm:cxn modelId="{936141F1-886C-49F6-922A-26ED1F0BDCA4}" type="presParOf" srcId="{C8F143C9-7840-4D03-B548-70C2738BD4F1}" destId="{467C60EB-ACA2-41FA-8F13-B81949557FA4}" srcOrd="1" destOrd="0" presId="urn:microsoft.com/office/officeart/2008/layout/LinedList"/>
    <dgm:cxn modelId="{FFDF7428-8EC3-40F2-93D2-6EE9A822C16D}" type="presParOf" srcId="{E5D0B6B5-FDDC-4198-8C8F-4A64D73BBAA4}" destId="{EA176594-DACC-4C2A-82A6-2AE3CE51FE15}" srcOrd="10" destOrd="0" presId="urn:microsoft.com/office/officeart/2008/layout/LinedList"/>
    <dgm:cxn modelId="{E7F243A8-8016-465D-BF74-ED8606613C67}" type="presParOf" srcId="{E5D0B6B5-FDDC-4198-8C8F-4A64D73BBAA4}" destId="{93697B29-54F3-430D-B366-6FDE7788C08A}" srcOrd="11" destOrd="0" presId="urn:microsoft.com/office/officeart/2008/layout/LinedList"/>
    <dgm:cxn modelId="{C3375AF0-832D-4F93-9E58-6580DD70AFE1}" type="presParOf" srcId="{93697B29-54F3-430D-B366-6FDE7788C08A}" destId="{039807BC-AE2D-41F7-8829-35A3B149DFF5}" srcOrd="0" destOrd="0" presId="urn:microsoft.com/office/officeart/2008/layout/LinedList"/>
    <dgm:cxn modelId="{B6F31202-6A42-4D0C-813F-ED810D7F240C}" type="presParOf" srcId="{93697B29-54F3-430D-B366-6FDE7788C08A}" destId="{3EA9D608-B095-4FF3-95BB-942B5329118F}" srcOrd="1" destOrd="0" presId="urn:microsoft.com/office/officeart/2008/layout/LinedList"/>
    <dgm:cxn modelId="{28CCBEF4-80F8-4CDB-B66C-CFE0A816DADC}" type="presParOf" srcId="{E5D0B6B5-FDDC-4198-8C8F-4A64D73BBAA4}" destId="{64532C18-D66B-4378-A6C5-915158F64C57}" srcOrd="12" destOrd="0" presId="urn:microsoft.com/office/officeart/2008/layout/LinedList"/>
    <dgm:cxn modelId="{D79BC4FF-67A2-42BB-9CDF-B249EF1292D4}" type="presParOf" srcId="{E5D0B6B5-FDDC-4198-8C8F-4A64D73BBAA4}" destId="{FDBB024F-B841-4F05-AD41-431B2E7567B1}" srcOrd="13" destOrd="0" presId="urn:microsoft.com/office/officeart/2008/layout/LinedList"/>
    <dgm:cxn modelId="{8931EC2D-4207-40E3-8E0B-2BEBE47E46CA}" type="presParOf" srcId="{FDBB024F-B841-4F05-AD41-431B2E7567B1}" destId="{4A840479-04B0-4B0E-B3E7-6EE6CC1E881B}" srcOrd="0" destOrd="0" presId="urn:microsoft.com/office/officeart/2008/layout/LinedList"/>
    <dgm:cxn modelId="{C3749048-BA58-4EB3-9B61-2580F6F5D054}" type="presParOf" srcId="{FDBB024F-B841-4F05-AD41-431B2E7567B1}" destId="{A49A5BC1-A069-4708-8343-3986EA6055D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C4EF3F-6201-4BA6-BD56-70FBCCA781D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107DC02-8C9E-4979-B000-45C15A290801}">
      <dgm:prSet custT="1"/>
      <dgm:spPr/>
      <dgm:t>
        <a:bodyPr/>
        <a:lstStyle/>
        <a:p>
          <a:pPr>
            <a:lnSpc>
              <a:spcPct val="100000"/>
            </a:lnSpc>
          </a:pPr>
          <a:r>
            <a:rPr lang="en-US" sz="2800" b="0" i="0" baseline="0" dirty="0"/>
            <a:t>Appreciate cultural and generational differences.</a:t>
          </a:r>
          <a:endParaRPr lang="en-US" sz="2800" dirty="0"/>
        </a:p>
      </dgm:t>
    </dgm:pt>
    <dgm:pt modelId="{61893D2B-888C-46B5-A23C-4B52F06734B4}" type="parTrans" cxnId="{B87356D5-0E61-4B7E-A07F-7F85290F665A}">
      <dgm:prSet/>
      <dgm:spPr/>
      <dgm:t>
        <a:bodyPr/>
        <a:lstStyle/>
        <a:p>
          <a:endParaRPr lang="en-US"/>
        </a:p>
      </dgm:t>
    </dgm:pt>
    <dgm:pt modelId="{56FA9D4E-8EB4-4E99-BD33-B4FA0B80AAEF}" type="sibTrans" cxnId="{B87356D5-0E61-4B7E-A07F-7F85290F665A}">
      <dgm:prSet/>
      <dgm:spPr/>
      <dgm:t>
        <a:bodyPr/>
        <a:lstStyle/>
        <a:p>
          <a:pPr>
            <a:lnSpc>
              <a:spcPct val="100000"/>
            </a:lnSpc>
          </a:pPr>
          <a:endParaRPr lang="en-US"/>
        </a:p>
      </dgm:t>
    </dgm:pt>
    <dgm:pt modelId="{E4A01C85-DD95-407F-AD5A-587A11D96F72}">
      <dgm:prSet custT="1"/>
      <dgm:spPr/>
      <dgm:t>
        <a:bodyPr/>
        <a:lstStyle/>
        <a:p>
          <a:pPr>
            <a:lnSpc>
              <a:spcPct val="100000"/>
            </a:lnSpc>
          </a:pPr>
          <a:r>
            <a:rPr lang="en-US" sz="2800" dirty="0"/>
            <a:t>Put yourself in the other person’s shoes.</a:t>
          </a:r>
        </a:p>
      </dgm:t>
    </dgm:pt>
    <dgm:pt modelId="{20C84BC1-FC6C-450A-9B9F-8823D36F884A}" type="parTrans" cxnId="{3DD87DD7-708A-4D12-AE92-BA94D8EDB7C0}">
      <dgm:prSet/>
      <dgm:spPr/>
      <dgm:t>
        <a:bodyPr/>
        <a:lstStyle/>
        <a:p>
          <a:endParaRPr lang="en-US"/>
        </a:p>
      </dgm:t>
    </dgm:pt>
    <dgm:pt modelId="{1EFF9C7A-D25E-4451-85B6-88E3242D210E}" type="sibTrans" cxnId="{3DD87DD7-708A-4D12-AE92-BA94D8EDB7C0}">
      <dgm:prSet/>
      <dgm:spPr/>
      <dgm:t>
        <a:bodyPr/>
        <a:lstStyle/>
        <a:p>
          <a:pPr>
            <a:lnSpc>
              <a:spcPct val="100000"/>
            </a:lnSpc>
          </a:pPr>
          <a:endParaRPr lang="en-US"/>
        </a:p>
      </dgm:t>
    </dgm:pt>
    <dgm:pt modelId="{ADD721E9-2C31-4FBC-9BDD-4B8F56BABE9D}">
      <dgm:prSet custT="1"/>
      <dgm:spPr/>
      <dgm:t>
        <a:bodyPr/>
        <a:lstStyle/>
        <a:p>
          <a:pPr>
            <a:lnSpc>
              <a:spcPct val="100000"/>
            </a:lnSpc>
          </a:pPr>
          <a:r>
            <a:rPr lang="en-US" sz="2800" dirty="0"/>
            <a:t>Practice empathy.</a:t>
          </a:r>
        </a:p>
      </dgm:t>
    </dgm:pt>
    <dgm:pt modelId="{98F03F79-7160-4DD2-B08D-A0A2DD48A1B9}" type="parTrans" cxnId="{28F1EE9A-5BF4-4EB7-9BAF-EEFE38499ABD}">
      <dgm:prSet/>
      <dgm:spPr/>
      <dgm:t>
        <a:bodyPr/>
        <a:lstStyle/>
        <a:p>
          <a:endParaRPr lang="en-US"/>
        </a:p>
      </dgm:t>
    </dgm:pt>
    <dgm:pt modelId="{5BF75EAE-85C0-4AFD-AF1F-089955F54D76}" type="sibTrans" cxnId="{28F1EE9A-5BF4-4EB7-9BAF-EEFE38499ABD}">
      <dgm:prSet/>
      <dgm:spPr/>
      <dgm:t>
        <a:bodyPr/>
        <a:lstStyle/>
        <a:p>
          <a:pPr>
            <a:lnSpc>
              <a:spcPct val="100000"/>
            </a:lnSpc>
          </a:pPr>
          <a:endParaRPr lang="en-US"/>
        </a:p>
      </dgm:t>
    </dgm:pt>
    <dgm:pt modelId="{9B35D86D-74F1-4C80-82E7-49157F44AABE}">
      <dgm:prSet custT="1"/>
      <dgm:spPr/>
      <dgm:t>
        <a:bodyPr/>
        <a:lstStyle/>
        <a:p>
          <a:pPr>
            <a:lnSpc>
              <a:spcPct val="100000"/>
            </a:lnSpc>
          </a:pPr>
          <a:r>
            <a:rPr lang="en-US" sz="2800" dirty="0"/>
            <a:t>Look for common ground.</a:t>
          </a:r>
        </a:p>
      </dgm:t>
    </dgm:pt>
    <dgm:pt modelId="{E4A7BC14-2742-4FBE-91A5-A4330F1CE61E}" type="parTrans" cxnId="{D8D1B0C8-95CA-4EDD-9F97-FEFB98B3DBEB}">
      <dgm:prSet/>
      <dgm:spPr/>
      <dgm:t>
        <a:bodyPr/>
        <a:lstStyle/>
        <a:p>
          <a:endParaRPr lang="en-US"/>
        </a:p>
      </dgm:t>
    </dgm:pt>
    <dgm:pt modelId="{FD4B42D4-1523-49A6-B58A-69772F459602}" type="sibTrans" cxnId="{D8D1B0C8-95CA-4EDD-9F97-FEFB98B3DBEB}">
      <dgm:prSet/>
      <dgm:spPr/>
      <dgm:t>
        <a:bodyPr/>
        <a:lstStyle/>
        <a:p>
          <a:endParaRPr lang="en-US"/>
        </a:p>
      </dgm:t>
    </dgm:pt>
    <dgm:pt modelId="{23CDBE43-7CFA-415F-9562-AE79D7B9F854}" type="pres">
      <dgm:prSet presAssocID="{FDC4EF3F-6201-4BA6-BD56-70FBCCA781DC}" presName="root" presStyleCnt="0">
        <dgm:presLayoutVars>
          <dgm:dir/>
          <dgm:resizeHandles val="exact"/>
        </dgm:presLayoutVars>
      </dgm:prSet>
      <dgm:spPr/>
    </dgm:pt>
    <dgm:pt modelId="{C30463E5-C42E-477F-8DDF-6BE700BF0E2D}" type="pres">
      <dgm:prSet presAssocID="{FDC4EF3F-6201-4BA6-BD56-70FBCCA781DC}" presName="container" presStyleCnt="0">
        <dgm:presLayoutVars>
          <dgm:dir/>
          <dgm:resizeHandles val="exact"/>
        </dgm:presLayoutVars>
      </dgm:prSet>
      <dgm:spPr/>
    </dgm:pt>
    <dgm:pt modelId="{888C123D-1BFE-4E41-AD87-9332EDBF3834}" type="pres">
      <dgm:prSet presAssocID="{ADD721E9-2C31-4FBC-9BDD-4B8F56BABE9D}" presName="compNode" presStyleCnt="0"/>
      <dgm:spPr/>
    </dgm:pt>
    <dgm:pt modelId="{03BB4887-FFD0-473B-AC20-A67C41C1F63D}" type="pres">
      <dgm:prSet presAssocID="{ADD721E9-2C31-4FBC-9BDD-4B8F56BABE9D}" presName="iconBgRect" presStyleLbl="bgShp" presStyleIdx="0" presStyleCnt="4"/>
      <dgm:spPr/>
    </dgm:pt>
    <dgm:pt modelId="{7050C368-4441-4E43-89E0-B7B2610AC946}" type="pres">
      <dgm:prSet presAssocID="{ADD721E9-2C31-4FBC-9BDD-4B8F56BABE9D}" presName="iconRect" presStyleLbl="node1" presStyleIdx="0" presStyleCnt="4" custLinFactNeighborX="-4024" custLinFactNeighborY="62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1675D64E-551E-45C1-8666-08CA34010C31}" type="pres">
      <dgm:prSet presAssocID="{ADD721E9-2C31-4FBC-9BDD-4B8F56BABE9D}" presName="spaceRect" presStyleCnt="0"/>
      <dgm:spPr/>
    </dgm:pt>
    <dgm:pt modelId="{6F8D6568-444C-4340-BD6B-F69573E3A3AA}" type="pres">
      <dgm:prSet presAssocID="{ADD721E9-2C31-4FBC-9BDD-4B8F56BABE9D}" presName="textRect" presStyleLbl="revTx" presStyleIdx="0" presStyleCnt="4">
        <dgm:presLayoutVars>
          <dgm:chMax val="1"/>
          <dgm:chPref val="1"/>
        </dgm:presLayoutVars>
      </dgm:prSet>
      <dgm:spPr/>
    </dgm:pt>
    <dgm:pt modelId="{D8C5DD7C-CE26-4AD3-9DC6-C9BF4543B36A}" type="pres">
      <dgm:prSet presAssocID="{5BF75EAE-85C0-4AFD-AF1F-089955F54D76}" presName="sibTrans" presStyleLbl="sibTrans2D1" presStyleIdx="0" presStyleCnt="0"/>
      <dgm:spPr/>
    </dgm:pt>
    <dgm:pt modelId="{7C46C2BF-E981-4125-932F-4BF00819ACCB}" type="pres">
      <dgm:prSet presAssocID="{E4A01C85-DD95-407F-AD5A-587A11D96F72}" presName="compNode" presStyleCnt="0"/>
      <dgm:spPr/>
    </dgm:pt>
    <dgm:pt modelId="{7932E5F8-E4C8-4366-92E1-79DAEC120040}" type="pres">
      <dgm:prSet presAssocID="{E4A01C85-DD95-407F-AD5A-587A11D96F72}" presName="iconBgRect" presStyleLbl="bgShp" presStyleIdx="1" presStyleCnt="4"/>
      <dgm:spPr/>
    </dgm:pt>
    <dgm:pt modelId="{46874FDC-328C-416A-AFCA-7C759B5EB50C}" type="pres">
      <dgm:prSet presAssocID="{E4A01C85-DD95-407F-AD5A-587A11D96F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e"/>
        </a:ext>
      </dgm:extLst>
    </dgm:pt>
    <dgm:pt modelId="{B45CA446-5B70-48FC-92C0-5DA77F2CBF4F}" type="pres">
      <dgm:prSet presAssocID="{E4A01C85-DD95-407F-AD5A-587A11D96F72}" presName="spaceRect" presStyleCnt="0"/>
      <dgm:spPr/>
    </dgm:pt>
    <dgm:pt modelId="{645016D8-C421-45D6-891D-8E5E6F897C35}" type="pres">
      <dgm:prSet presAssocID="{E4A01C85-DD95-407F-AD5A-587A11D96F72}" presName="textRect" presStyleLbl="revTx" presStyleIdx="1" presStyleCnt="4">
        <dgm:presLayoutVars>
          <dgm:chMax val="1"/>
          <dgm:chPref val="1"/>
        </dgm:presLayoutVars>
      </dgm:prSet>
      <dgm:spPr/>
    </dgm:pt>
    <dgm:pt modelId="{24016B0E-4DF3-42C7-A10F-5E11A583EB80}" type="pres">
      <dgm:prSet presAssocID="{1EFF9C7A-D25E-4451-85B6-88E3242D210E}" presName="sibTrans" presStyleLbl="sibTrans2D1" presStyleIdx="0" presStyleCnt="0"/>
      <dgm:spPr/>
    </dgm:pt>
    <dgm:pt modelId="{AB8BC01D-EBCC-46A9-8763-1796C2446D1E}" type="pres">
      <dgm:prSet presAssocID="{6107DC02-8C9E-4979-B000-45C15A290801}" presName="compNode" presStyleCnt="0"/>
      <dgm:spPr/>
    </dgm:pt>
    <dgm:pt modelId="{FDD1BA82-3792-4840-B04D-F5B66D253D7C}" type="pres">
      <dgm:prSet presAssocID="{6107DC02-8C9E-4979-B000-45C15A290801}" presName="iconBgRect" presStyleLbl="bgShp" presStyleIdx="2" presStyleCnt="4"/>
      <dgm:spPr/>
    </dgm:pt>
    <dgm:pt modelId="{F171E5C8-46B1-446E-9A73-373F2D4A9F93}" type="pres">
      <dgm:prSet presAssocID="{6107DC02-8C9E-4979-B000-45C15A29080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ECD6D6EF-0434-4FFC-A6A3-8278BCF87D7A}" type="pres">
      <dgm:prSet presAssocID="{6107DC02-8C9E-4979-B000-45C15A290801}" presName="spaceRect" presStyleCnt="0"/>
      <dgm:spPr/>
    </dgm:pt>
    <dgm:pt modelId="{690D71AA-AB45-41D6-A1DA-CE9BD5874565}" type="pres">
      <dgm:prSet presAssocID="{6107DC02-8C9E-4979-B000-45C15A290801}" presName="textRect" presStyleLbl="revTx" presStyleIdx="2" presStyleCnt="4">
        <dgm:presLayoutVars>
          <dgm:chMax val="1"/>
          <dgm:chPref val="1"/>
        </dgm:presLayoutVars>
      </dgm:prSet>
      <dgm:spPr/>
    </dgm:pt>
    <dgm:pt modelId="{B4CD49EB-A1EF-4C93-9638-CCFC755A97B4}" type="pres">
      <dgm:prSet presAssocID="{56FA9D4E-8EB4-4E99-BD33-B4FA0B80AAEF}" presName="sibTrans" presStyleLbl="sibTrans2D1" presStyleIdx="0" presStyleCnt="0"/>
      <dgm:spPr/>
    </dgm:pt>
    <dgm:pt modelId="{D024F1B3-44DB-48AD-9C53-494692D4A4B4}" type="pres">
      <dgm:prSet presAssocID="{9B35D86D-74F1-4C80-82E7-49157F44AABE}" presName="compNode" presStyleCnt="0"/>
      <dgm:spPr/>
    </dgm:pt>
    <dgm:pt modelId="{72E16658-3E5B-4B12-AE8F-E0132975873C}" type="pres">
      <dgm:prSet presAssocID="{9B35D86D-74F1-4C80-82E7-49157F44AABE}" presName="iconBgRect" presStyleLbl="bgShp" presStyleIdx="3" presStyleCnt="4"/>
      <dgm:spPr/>
    </dgm:pt>
    <dgm:pt modelId="{DEAD9142-39A9-41ED-A3D5-F6CC268ACBC5}" type="pres">
      <dgm:prSet presAssocID="{9B35D86D-74F1-4C80-82E7-49157F44AA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CD5B0BB6-E137-400B-8A30-9610D14111AD}" type="pres">
      <dgm:prSet presAssocID="{9B35D86D-74F1-4C80-82E7-49157F44AABE}" presName="spaceRect" presStyleCnt="0"/>
      <dgm:spPr/>
    </dgm:pt>
    <dgm:pt modelId="{E90A90E6-654A-4241-B333-1E325FF642DE}" type="pres">
      <dgm:prSet presAssocID="{9B35D86D-74F1-4C80-82E7-49157F44AABE}" presName="textRect" presStyleLbl="revTx" presStyleIdx="3" presStyleCnt="4">
        <dgm:presLayoutVars>
          <dgm:chMax val="1"/>
          <dgm:chPref val="1"/>
        </dgm:presLayoutVars>
      </dgm:prSet>
      <dgm:spPr/>
    </dgm:pt>
  </dgm:ptLst>
  <dgm:cxnLst>
    <dgm:cxn modelId="{E5286B17-ADD4-4B31-9E0B-DD9F352BF360}" type="presOf" srcId="{ADD721E9-2C31-4FBC-9BDD-4B8F56BABE9D}" destId="{6F8D6568-444C-4340-BD6B-F69573E3A3AA}" srcOrd="0" destOrd="0" presId="urn:microsoft.com/office/officeart/2018/2/layout/IconCircleList"/>
    <dgm:cxn modelId="{E22A0C46-E55A-4B6E-8A03-30ED3E336B63}" type="presOf" srcId="{FDC4EF3F-6201-4BA6-BD56-70FBCCA781DC}" destId="{23CDBE43-7CFA-415F-9562-AE79D7B9F854}" srcOrd="0" destOrd="0" presId="urn:microsoft.com/office/officeart/2018/2/layout/IconCircleList"/>
    <dgm:cxn modelId="{55440A6D-A79D-4C20-801A-5FB754552C82}" type="presOf" srcId="{1EFF9C7A-D25E-4451-85B6-88E3242D210E}" destId="{24016B0E-4DF3-42C7-A10F-5E11A583EB80}" srcOrd="0" destOrd="0" presId="urn:microsoft.com/office/officeart/2018/2/layout/IconCircleList"/>
    <dgm:cxn modelId="{28F1EE9A-5BF4-4EB7-9BAF-EEFE38499ABD}" srcId="{FDC4EF3F-6201-4BA6-BD56-70FBCCA781DC}" destId="{ADD721E9-2C31-4FBC-9BDD-4B8F56BABE9D}" srcOrd="0" destOrd="0" parTransId="{98F03F79-7160-4DD2-B08D-A0A2DD48A1B9}" sibTransId="{5BF75EAE-85C0-4AFD-AF1F-089955F54D76}"/>
    <dgm:cxn modelId="{98E3A4A7-7828-47A2-A042-857942EE51D3}" type="presOf" srcId="{E4A01C85-DD95-407F-AD5A-587A11D96F72}" destId="{645016D8-C421-45D6-891D-8E5E6F897C35}" srcOrd="0" destOrd="0" presId="urn:microsoft.com/office/officeart/2018/2/layout/IconCircleList"/>
    <dgm:cxn modelId="{470A38AF-7AC8-4925-87E7-EB82E16C3755}" type="presOf" srcId="{9B35D86D-74F1-4C80-82E7-49157F44AABE}" destId="{E90A90E6-654A-4241-B333-1E325FF642DE}" srcOrd="0" destOrd="0" presId="urn:microsoft.com/office/officeart/2018/2/layout/IconCircleList"/>
    <dgm:cxn modelId="{35B74CC5-0340-44B3-AB07-C3BAE74897AC}" type="presOf" srcId="{6107DC02-8C9E-4979-B000-45C15A290801}" destId="{690D71AA-AB45-41D6-A1DA-CE9BD5874565}" srcOrd="0" destOrd="0" presId="urn:microsoft.com/office/officeart/2018/2/layout/IconCircleList"/>
    <dgm:cxn modelId="{D8D1B0C8-95CA-4EDD-9F97-FEFB98B3DBEB}" srcId="{FDC4EF3F-6201-4BA6-BD56-70FBCCA781DC}" destId="{9B35D86D-74F1-4C80-82E7-49157F44AABE}" srcOrd="3" destOrd="0" parTransId="{E4A7BC14-2742-4FBE-91A5-A4330F1CE61E}" sibTransId="{FD4B42D4-1523-49A6-B58A-69772F459602}"/>
    <dgm:cxn modelId="{5135D1D2-356C-4891-82BB-86F072B43612}" type="presOf" srcId="{56FA9D4E-8EB4-4E99-BD33-B4FA0B80AAEF}" destId="{B4CD49EB-A1EF-4C93-9638-CCFC755A97B4}" srcOrd="0" destOrd="0" presId="urn:microsoft.com/office/officeart/2018/2/layout/IconCircleList"/>
    <dgm:cxn modelId="{B87356D5-0E61-4B7E-A07F-7F85290F665A}" srcId="{FDC4EF3F-6201-4BA6-BD56-70FBCCA781DC}" destId="{6107DC02-8C9E-4979-B000-45C15A290801}" srcOrd="2" destOrd="0" parTransId="{61893D2B-888C-46B5-A23C-4B52F06734B4}" sibTransId="{56FA9D4E-8EB4-4E99-BD33-B4FA0B80AAEF}"/>
    <dgm:cxn modelId="{3DD87DD7-708A-4D12-AE92-BA94D8EDB7C0}" srcId="{FDC4EF3F-6201-4BA6-BD56-70FBCCA781DC}" destId="{E4A01C85-DD95-407F-AD5A-587A11D96F72}" srcOrd="1" destOrd="0" parTransId="{20C84BC1-FC6C-450A-9B9F-8823D36F884A}" sibTransId="{1EFF9C7A-D25E-4451-85B6-88E3242D210E}"/>
    <dgm:cxn modelId="{D3ACAAEB-521A-4A30-8434-540FA10A0241}" type="presOf" srcId="{5BF75EAE-85C0-4AFD-AF1F-089955F54D76}" destId="{D8C5DD7C-CE26-4AD3-9DC6-C9BF4543B36A}" srcOrd="0" destOrd="0" presId="urn:microsoft.com/office/officeart/2018/2/layout/IconCircleList"/>
    <dgm:cxn modelId="{1AE3C57B-D3B4-4729-8921-897DEE9672E5}" type="presParOf" srcId="{23CDBE43-7CFA-415F-9562-AE79D7B9F854}" destId="{C30463E5-C42E-477F-8DDF-6BE700BF0E2D}" srcOrd="0" destOrd="0" presId="urn:microsoft.com/office/officeart/2018/2/layout/IconCircleList"/>
    <dgm:cxn modelId="{8066D5B3-BE05-4FF0-A607-021DEBF3AB56}" type="presParOf" srcId="{C30463E5-C42E-477F-8DDF-6BE700BF0E2D}" destId="{888C123D-1BFE-4E41-AD87-9332EDBF3834}" srcOrd="0" destOrd="0" presId="urn:microsoft.com/office/officeart/2018/2/layout/IconCircleList"/>
    <dgm:cxn modelId="{EE6D25A3-1036-4272-B327-6CEF844BA19D}" type="presParOf" srcId="{888C123D-1BFE-4E41-AD87-9332EDBF3834}" destId="{03BB4887-FFD0-473B-AC20-A67C41C1F63D}" srcOrd="0" destOrd="0" presId="urn:microsoft.com/office/officeart/2018/2/layout/IconCircleList"/>
    <dgm:cxn modelId="{02620C16-1CD8-489F-8FE9-247F762487B8}" type="presParOf" srcId="{888C123D-1BFE-4E41-AD87-9332EDBF3834}" destId="{7050C368-4441-4E43-89E0-B7B2610AC946}" srcOrd="1" destOrd="0" presId="urn:microsoft.com/office/officeart/2018/2/layout/IconCircleList"/>
    <dgm:cxn modelId="{B0C2415E-6A13-496D-9F92-3627F7C9FBC8}" type="presParOf" srcId="{888C123D-1BFE-4E41-AD87-9332EDBF3834}" destId="{1675D64E-551E-45C1-8666-08CA34010C31}" srcOrd="2" destOrd="0" presId="urn:microsoft.com/office/officeart/2018/2/layout/IconCircleList"/>
    <dgm:cxn modelId="{9489849A-CEF7-4CFE-8BBB-5952BBB031E7}" type="presParOf" srcId="{888C123D-1BFE-4E41-AD87-9332EDBF3834}" destId="{6F8D6568-444C-4340-BD6B-F69573E3A3AA}" srcOrd="3" destOrd="0" presId="urn:microsoft.com/office/officeart/2018/2/layout/IconCircleList"/>
    <dgm:cxn modelId="{2C3B880F-09F2-4442-AD3C-C0DBDD9235F6}" type="presParOf" srcId="{C30463E5-C42E-477F-8DDF-6BE700BF0E2D}" destId="{D8C5DD7C-CE26-4AD3-9DC6-C9BF4543B36A}" srcOrd="1" destOrd="0" presId="urn:microsoft.com/office/officeart/2018/2/layout/IconCircleList"/>
    <dgm:cxn modelId="{7D46E778-5B0E-4E91-81A4-50DF166A909D}" type="presParOf" srcId="{C30463E5-C42E-477F-8DDF-6BE700BF0E2D}" destId="{7C46C2BF-E981-4125-932F-4BF00819ACCB}" srcOrd="2" destOrd="0" presId="urn:microsoft.com/office/officeart/2018/2/layout/IconCircleList"/>
    <dgm:cxn modelId="{D3F21318-FB9B-4CA0-9CA1-38843EC7FAC6}" type="presParOf" srcId="{7C46C2BF-E981-4125-932F-4BF00819ACCB}" destId="{7932E5F8-E4C8-4366-92E1-79DAEC120040}" srcOrd="0" destOrd="0" presId="urn:microsoft.com/office/officeart/2018/2/layout/IconCircleList"/>
    <dgm:cxn modelId="{5636A52B-47E5-4A17-AAEE-B6EC95D7A0DC}" type="presParOf" srcId="{7C46C2BF-E981-4125-932F-4BF00819ACCB}" destId="{46874FDC-328C-416A-AFCA-7C759B5EB50C}" srcOrd="1" destOrd="0" presId="urn:microsoft.com/office/officeart/2018/2/layout/IconCircleList"/>
    <dgm:cxn modelId="{D665188A-ED1F-44D1-B236-FE22E53EE484}" type="presParOf" srcId="{7C46C2BF-E981-4125-932F-4BF00819ACCB}" destId="{B45CA446-5B70-48FC-92C0-5DA77F2CBF4F}" srcOrd="2" destOrd="0" presId="urn:microsoft.com/office/officeart/2018/2/layout/IconCircleList"/>
    <dgm:cxn modelId="{AA95866C-EDFC-48EC-B18D-C8906BA970EB}" type="presParOf" srcId="{7C46C2BF-E981-4125-932F-4BF00819ACCB}" destId="{645016D8-C421-45D6-891D-8E5E6F897C35}" srcOrd="3" destOrd="0" presId="urn:microsoft.com/office/officeart/2018/2/layout/IconCircleList"/>
    <dgm:cxn modelId="{B4126161-A5D2-4848-A455-110F15B2846B}" type="presParOf" srcId="{C30463E5-C42E-477F-8DDF-6BE700BF0E2D}" destId="{24016B0E-4DF3-42C7-A10F-5E11A583EB80}" srcOrd="3" destOrd="0" presId="urn:microsoft.com/office/officeart/2018/2/layout/IconCircleList"/>
    <dgm:cxn modelId="{6CA21212-D78E-487C-9776-D4C27E8519D8}" type="presParOf" srcId="{C30463E5-C42E-477F-8DDF-6BE700BF0E2D}" destId="{AB8BC01D-EBCC-46A9-8763-1796C2446D1E}" srcOrd="4" destOrd="0" presId="urn:microsoft.com/office/officeart/2018/2/layout/IconCircleList"/>
    <dgm:cxn modelId="{40A1DB27-D475-4341-88F7-1037509AC3DF}" type="presParOf" srcId="{AB8BC01D-EBCC-46A9-8763-1796C2446D1E}" destId="{FDD1BA82-3792-4840-B04D-F5B66D253D7C}" srcOrd="0" destOrd="0" presId="urn:microsoft.com/office/officeart/2018/2/layout/IconCircleList"/>
    <dgm:cxn modelId="{3A7EC7FA-548F-459E-991C-085243054B6D}" type="presParOf" srcId="{AB8BC01D-EBCC-46A9-8763-1796C2446D1E}" destId="{F171E5C8-46B1-446E-9A73-373F2D4A9F93}" srcOrd="1" destOrd="0" presId="urn:microsoft.com/office/officeart/2018/2/layout/IconCircleList"/>
    <dgm:cxn modelId="{CB2263DA-B4FE-4664-B9DF-84552CB63252}" type="presParOf" srcId="{AB8BC01D-EBCC-46A9-8763-1796C2446D1E}" destId="{ECD6D6EF-0434-4FFC-A6A3-8278BCF87D7A}" srcOrd="2" destOrd="0" presId="urn:microsoft.com/office/officeart/2018/2/layout/IconCircleList"/>
    <dgm:cxn modelId="{8784D114-AF78-4FED-9629-ED787015983F}" type="presParOf" srcId="{AB8BC01D-EBCC-46A9-8763-1796C2446D1E}" destId="{690D71AA-AB45-41D6-A1DA-CE9BD5874565}" srcOrd="3" destOrd="0" presId="urn:microsoft.com/office/officeart/2018/2/layout/IconCircleList"/>
    <dgm:cxn modelId="{8866522E-5C80-4262-9AF5-8959A9A5E725}" type="presParOf" srcId="{C30463E5-C42E-477F-8DDF-6BE700BF0E2D}" destId="{B4CD49EB-A1EF-4C93-9638-CCFC755A97B4}" srcOrd="5" destOrd="0" presId="urn:microsoft.com/office/officeart/2018/2/layout/IconCircleList"/>
    <dgm:cxn modelId="{118A8801-56D5-4B53-8CF3-A097CD3D4A0A}" type="presParOf" srcId="{C30463E5-C42E-477F-8DDF-6BE700BF0E2D}" destId="{D024F1B3-44DB-48AD-9C53-494692D4A4B4}" srcOrd="6" destOrd="0" presId="urn:microsoft.com/office/officeart/2018/2/layout/IconCircleList"/>
    <dgm:cxn modelId="{F956EDB3-5987-4EDF-82C3-F8B4B9B21B39}" type="presParOf" srcId="{D024F1B3-44DB-48AD-9C53-494692D4A4B4}" destId="{72E16658-3E5B-4B12-AE8F-E0132975873C}" srcOrd="0" destOrd="0" presId="urn:microsoft.com/office/officeart/2018/2/layout/IconCircleList"/>
    <dgm:cxn modelId="{A78336B3-3A01-4CD4-98B0-CD7512966596}" type="presParOf" srcId="{D024F1B3-44DB-48AD-9C53-494692D4A4B4}" destId="{DEAD9142-39A9-41ED-A3D5-F6CC268ACBC5}" srcOrd="1" destOrd="0" presId="urn:microsoft.com/office/officeart/2018/2/layout/IconCircleList"/>
    <dgm:cxn modelId="{1136E104-F4D7-47F3-B720-0DE5EC5D1B47}" type="presParOf" srcId="{D024F1B3-44DB-48AD-9C53-494692D4A4B4}" destId="{CD5B0BB6-E137-400B-8A30-9610D14111AD}" srcOrd="2" destOrd="0" presId="urn:microsoft.com/office/officeart/2018/2/layout/IconCircleList"/>
    <dgm:cxn modelId="{EF9AFA0D-D25C-4B03-BB44-33F8FEBEA4D5}" type="presParOf" srcId="{D024F1B3-44DB-48AD-9C53-494692D4A4B4}" destId="{E90A90E6-654A-4241-B333-1E325FF642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75DAE-FEF0-4319-BABA-2878AB1BB537}">
      <dsp:nvSpPr>
        <dsp:cNvPr id="0" name=""/>
        <dsp:cNvSpPr/>
      </dsp:nvSpPr>
      <dsp:spPr>
        <a:xfrm>
          <a:off x="0" y="706155"/>
          <a:ext cx="1692434" cy="507730"/>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91" tIns="62691" rIns="62691" bIns="62691" numCol="1" spcCol="1270" anchor="ctr" anchorCtr="0">
          <a:noAutofit/>
        </a:bodyPr>
        <a:lstStyle/>
        <a:p>
          <a:pPr marL="0" lvl="0" indent="0" algn="ctr" defTabSz="1244600">
            <a:lnSpc>
              <a:spcPct val="90000"/>
            </a:lnSpc>
            <a:spcBef>
              <a:spcPct val="0"/>
            </a:spcBef>
            <a:spcAft>
              <a:spcPct val="35000"/>
            </a:spcAft>
            <a:buFont typeface="+mj-lt"/>
            <a:buNone/>
          </a:pPr>
          <a:r>
            <a:rPr lang="en-US" sz="2800" b="0" i="0" kern="1200" dirty="0">
              <a:solidFill>
                <a:schemeClr val="bg2"/>
              </a:solidFill>
            </a:rPr>
            <a:t>Define</a:t>
          </a:r>
          <a:endParaRPr lang="en-US" sz="2800" kern="1200" dirty="0">
            <a:solidFill>
              <a:schemeClr val="bg2"/>
            </a:solidFill>
          </a:endParaRPr>
        </a:p>
      </dsp:txBody>
      <dsp:txXfrm>
        <a:off x="152319" y="706155"/>
        <a:ext cx="1387796" cy="507730"/>
      </dsp:txXfrm>
    </dsp:sp>
    <dsp:sp modelId="{5D157A3C-31ED-4283-B1A2-E15DB26C1E7C}">
      <dsp:nvSpPr>
        <dsp:cNvPr id="0" name=""/>
        <dsp:cNvSpPr/>
      </dsp:nvSpPr>
      <dsp:spPr>
        <a:xfrm>
          <a:off x="1007" y="1230326"/>
          <a:ext cx="1540115" cy="179608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03" tIns="121703" rIns="121703" bIns="243407"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rgbClr val="004B24"/>
              </a:solidFill>
            </a:rPr>
            <a:t>Define who is involved and what you need from a negotiation.</a:t>
          </a:r>
          <a:endParaRPr lang="en-US" sz="1800" kern="1200" dirty="0">
            <a:solidFill>
              <a:srgbClr val="004B24"/>
            </a:solidFill>
          </a:endParaRPr>
        </a:p>
      </dsp:txBody>
      <dsp:txXfrm>
        <a:off x="1007" y="1230326"/>
        <a:ext cx="1540115" cy="1796087"/>
      </dsp:txXfrm>
    </dsp:sp>
    <dsp:sp modelId="{E8B1E77A-5472-41DC-9450-E7C475CDEC5E}">
      <dsp:nvSpPr>
        <dsp:cNvPr id="0" name=""/>
        <dsp:cNvSpPr/>
      </dsp:nvSpPr>
      <dsp:spPr>
        <a:xfrm>
          <a:off x="1658816" y="703545"/>
          <a:ext cx="1692434" cy="507730"/>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91" tIns="62691" rIns="62691" bIns="62691" numCol="1" spcCol="1270" anchor="ctr" anchorCtr="0">
          <a:noAutofit/>
        </a:bodyPr>
        <a:lstStyle/>
        <a:p>
          <a:pPr marL="0" lvl="0" indent="0" algn="ctr" defTabSz="1200150">
            <a:lnSpc>
              <a:spcPct val="90000"/>
            </a:lnSpc>
            <a:spcBef>
              <a:spcPct val="0"/>
            </a:spcBef>
            <a:spcAft>
              <a:spcPct val="35000"/>
            </a:spcAft>
            <a:buFont typeface="+mj-lt"/>
            <a:buNone/>
          </a:pPr>
          <a:r>
            <a:rPr lang="en-US" sz="2700" b="0" i="0" kern="1200" dirty="0">
              <a:solidFill>
                <a:schemeClr val="bg2"/>
              </a:solidFill>
            </a:rPr>
            <a:t>Prepare</a:t>
          </a:r>
        </a:p>
      </dsp:txBody>
      <dsp:txXfrm>
        <a:off x="1811135" y="703545"/>
        <a:ext cx="1387796" cy="507730"/>
      </dsp:txXfrm>
    </dsp:sp>
    <dsp:sp modelId="{4A263AC4-C76A-4708-B4B7-DB7D32614A17}">
      <dsp:nvSpPr>
        <dsp:cNvPr id="0" name=""/>
        <dsp:cNvSpPr/>
      </dsp:nvSpPr>
      <dsp:spPr>
        <a:xfrm>
          <a:off x="1649287" y="1230326"/>
          <a:ext cx="1540115" cy="179608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03" tIns="121703" rIns="121703" bIns="243407"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rgbClr val="004B24"/>
              </a:solidFill>
            </a:rPr>
            <a:t>Prepare to support your position. </a:t>
          </a:r>
        </a:p>
      </dsp:txBody>
      <dsp:txXfrm>
        <a:off x="1649287" y="1230326"/>
        <a:ext cx="1540115" cy="1796087"/>
      </dsp:txXfrm>
    </dsp:sp>
    <dsp:sp modelId="{2BCB488B-4644-4EDB-8881-CB1BDBA81A39}">
      <dsp:nvSpPr>
        <dsp:cNvPr id="0" name=""/>
        <dsp:cNvSpPr/>
      </dsp:nvSpPr>
      <dsp:spPr>
        <a:xfrm>
          <a:off x="3307096" y="713070"/>
          <a:ext cx="1692434" cy="507730"/>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91" tIns="62691" rIns="62691" bIns="62691" numCol="1" spcCol="1270" anchor="ctr" anchorCtr="0">
          <a:noAutofit/>
        </a:bodyPr>
        <a:lstStyle/>
        <a:p>
          <a:pPr marL="0" lvl="0" indent="0" algn="ctr" defTabSz="1200150">
            <a:lnSpc>
              <a:spcPct val="90000"/>
            </a:lnSpc>
            <a:spcBef>
              <a:spcPct val="0"/>
            </a:spcBef>
            <a:spcAft>
              <a:spcPct val="35000"/>
            </a:spcAft>
            <a:buFont typeface="+mj-lt"/>
            <a:buNone/>
          </a:pPr>
          <a:r>
            <a:rPr lang="en-US" sz="2700" b="0" i="0" kern="1200" dirty="0">
              <a:solidFill>
                <a:schemeClr val="bg2"/>
              </a:solidFill>
            </a:rPr>
            <a:t>Identify</a:t>
          </a:r>
        </a:p>
      </dsp:txBody>
      <dsp:txXfrm>
        <a:off x="3459415" y="713070"/>
        <a:ext cx="1387796" cy="507730"/>
      </dsp:txXfrm>
    </dsp:sp>
    <dsp:sp modelId="{5004E91B-20E1-4B46-8291-7577FC1D6A95}">
      <dsp:nvSpPr>
        <dsp:cNvPr id="0" name=""/>
        <dsp:cNvSpPr/>
      </dsp:nvSpPr>
      <dsp:spPr>
        <a:xfrm>
          <a:off x="3297567" y="1230326"/>
          <a:ext cx="1540115" cy="179608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03" tIns="121703" rIns="121703" bIns="243407"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rgbClr val="004B24"/>
              </a:solidFill>
            </a:rPr>
            <a:t>Identify behaviors that maintain trust. </a:t>
          </a:r>
        </a:p>
      </dsp:txBody>
      <dsp:txXfrm>
        <a:off x="3297567" y="1230326"/>
        <a:ext cx="1540115" cy="1796087"/>
      </dsp:txXfrm>
    </dsp:sp>
    <dsp:sp modelId="{B5EA3FA8-AA2C-4F5E-BD68-CDE9E7A4D61B}">
      <dsp:nvSpPr>
        <dsp:cNvPr id="0" name=""/>
        <dsp:cNvSpPr/>
      </dsp:nvSpPr>
      <dsp:spPr>
        <a:xfrm>
          <a:off x="4959877" y="691898"/>
          <a:ext cx="2007903" cy="507730"/>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91" tIns="62691" rIns="62691" bIns="62691" numCol="1" spcCol="1270" anchor="ctr" anchorCtr="0">
          <a:noAutofit/>
        </a:bodyPr>
        <a:lstStyle/>
        <a:p>
          <a:pPr marL="0" lvl="0" indent="0" algn="ctr" defTabSz="1200150">
            <a:lnSpc>
              <a:spcPct val="90000"/>
            </a:lnSpc>
            <a:spcBef>
              <a:spcPct val="0"/>
            </a:spcBef>
            <a:spcAft>
              <a:spcPct val="35000"/>
            </a:spcAft>
            <a:buFont typeface="+mj-lt"/>
            <a:buNone/>
          </a:pPr>
          <a:r>
            <a:rPr lang="en-US" sz="2700" b="0" i="0" kern="1200" dirty="0">
              <a:solidFill>
                <a:schemeClr val="bg2"/>
              </a:solidFill>
            </a:rPr>
            <a:t>Practice</a:t>
          </a:r>
        </a:p>
      </dsp:txBody>
      <dsp:txXfrm>
        <a:off x="5112196" y="691898"/>
        <a:ext cx="1703265" cy="507730"/>
      </dsp:txXfrm>
    </dsp:sp>
    <dsp:sp modelId="{CEE7A636-17E5-46EB-AFC8-FADAF5BC3C53}">
      <dsp:nvSpPr>
        <dsp:cNvPr id="0" name=""/>
        <dsp:cNvSpPr/>
      </dsp:nvSpPr>
      <dsp:spPr>
        <a:xfrm>
          <a:off x="4995335" y="1230326"/>
          <a:ext cx="1802165" cy="179608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03" tIns="121703" rIns="121703" bIns="243407"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rgbClr val="004B24"/>
              </a:solidFill>
            </a:rPr>
            <a:t>Practice effective communication skills to reach agreement.</a:t>
          </a:r>
        </a:p>
      </dsp:txBody>
      <dsp:txXfrm>
        <a:off x="4995335" y="1230326"/>
        <a:ext cx="1802165" cy="1796087"/>
      </dsp:txXfrm>
    </dsp:sp>
    <dsp:sp modelId="{1BD1F485-5D7D-4998-AE3F-19376D427D83}">
      <dsp:nvSpPr>
        <dsp:cNvPr id="0" name=""/>
        <dsp:cNvSpPr/>
      </dsp:nvSpPr>
      <dsp:spPr>
        <a:xfrm>
          <a:off x="6927875" y="704239"/>
          <a:ext cx="1920235" cy="507730"/>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91" tIns="62691" rIns="62691" bIns="62691" numCol="1" spcCol="1270" anchor="ctr" anchorCtr="0">
          <a:noAutofit/>
        </a:bodyPr>
        <a:lstStyle/>
        <a:p>
          <a:pPr marL="0" lvl="0" indent="0" algn="ctr" defTabSz="1244600">
            <a:lnSpc>
              <a:spcPct val="90000"/>
            </a:lnSpc>
            <a:spcBef>
              <a:spcPct val="0"/>
            </a:spcBef>
            <a:spcAft>
              <a:spcPct val="35000"/>
            </a:spcAft>
            <a:buFont typeface="+mj-lt"/>
            <a:buNone/>
          </a:pPr>
          <a:r>
            <a:rPr lang="en-US" sz="2800" b="0" i="0" kern="1200" dirty="0">
              <a:solidFill>
                <a:schemeClr val="bg2"/>
              </a:solidFill>
            </a:rPr>
            <a:t>Manage</a:t>
          </a:r>
        </a:p>
      </dsp:txBody>
      <dsp:txXfrm>
        <a:off x="7080194" y="704239"/>
        <a:ext cx="1615597" cy="507730"/>
      </dsp:txXfrm>
    </dsp:sp>
    <dsp:sp modelId="{D9652412-7CF4-486C-928A-2190D06FE2C0}">
      <dsp:nvSpPr>
        <dsp:cNvPr id="0" name=""/>
        <dsp:cNvSpPr/>
      </dsp:nvSpPr>
      <dsp:spPr>
        <a:xfrm>
          <a:off x="6970433" y="1224232"/>
          <a:ext cx="1737357" cy="18224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03" tIns="121703" rIns="121703" bIns="243407"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rgbClr val="004B24"/>
              </a:solidFill>
            </a:rPr>
            <a:t>Manage stress in negotiations. </a:t>
          </a:r>
        </a:p>
      </dsp:txBody>
      <dsp:txXfrm>
        <a:off x="6970433" y="1224232"/>
        <a:ext cx="1737357" cy="1822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F3235-E418-4143-98E0-BA16612A5994}">
      <dsp:nvSpPr>
        <dsp:cNvPr id="0" name=""/>
        <dsp:cNvSpPr/>
      </dsp:nvSpPr>
      <dsp:spPr>
        <a:xfrm>
          <a:off x="0" y="333"/>
          <a:ext cx="7962900" cy="78031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D2DFC99-0E90-44FC-9F9A-AEC0B62BF638}">
      <dsp:nvSpPr>
        <dsp:cNvPr id="0" name=""/>
        <dsp:cNvSpPr/>
      </dsp:nvSpPr>
      <dsp:spPr>
        <a:xfrm>
          <a:off x="236045" y="175904"/>
          <a:ext cx="429172" cy="4291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5134B-0414-4986-B0C5-F9E8C4EC4FB1}">
      <dsp:nvSpPr>
        <dsp:cNvPr id="0" name=""/>
        <dsp:cNvSpPr/>
      </dsp:nvSpPr>
      <dsp:spPr>
        <a:xfrm>
          <a:off x="901263" y="333"/>
          <a:ext cx="7061636" cy="7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3" tIns="82583" rIns="82583" bIns="82583"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1">
                  <a:lumMod val="50000"/>
                </a:schemeClr>
              </a:solidFill>
            </a:rPr>
            <a:t>Identify a location.</a:t>
          </a:r>
        </a:p>
      </dsp:txBody>
      <dsp:txXfrm>
        <a:off x="901263" y="333"/>
        <a:ext cx="7061636" cy="780314"/>
      </dsp:txXfrm>
    </dsp:sp>
    <dsp:sp modelId="{F2906D2D-0A1E-40BA-A745-C43A44CE2E82}">
      <dsp:nvSpPr>
        <dsp:cNvPr id="0" name=""/>
        <dsp:cNvSpPr/>
      </dsp:nvSpPr>
      <dsp:spPr>
        <a:xfrm>
          <a:off x="0" y="975726"/>
          <a:ext cx="7962900" cy="78031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356A129-1397-4818-9C2D-1CA7839772DF}">
      <dsp:nvSpPr>
        <dsp:cNvPr id="0" name=""/>
        <dsp:cNvSpPr/>
      </dsp:nvSpPr>
      <dsp:spPr>
        <a:xfrm>
          <a:off x="236045" y="1151297"/>
          <a:ext cx="429172" cy="4291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DC6BB-ECDD-42F8-8A40-80DE879F40DF}">
      <dsp:nvSpPr>
        <dsp:cNvPr id="0" name=""/>
        <dsp:cNvSpPr/>
      </dsp:nvSpPr>
      <dsp:spPr>
        <a:xfrm>
          <a:off x="901263" y="975726"/>
          <a:ext cx="7061636" cy="7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3" tIns="82583" rIns="82583" bIns="82583"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tx1">
                  <a:lumMod val="50000"/>
                </a:schemeClr>
              </a:solidFill>
            </a:rPr>
            <a:t>Build a flexible timeline.</a:t>
          </a:r>
        </a:p>
      </dsp:txBody>
      <dsp:txXfrm>
        <a:off x="901263" y="975726"/>
        <a:ext cx="7061636" cy="780314"/>
      </dsp:txXfrm>
    </dsp:sp>
    <dsp:sp modelId="{BF87FEFF-40BA-43A7-80F1-90542F62AC48}">
      <dsp:nvSpPr>
        <dsp:cNvPr id="0" name=""/>
        <dsp:cNvSpPr/>
      </dsp:nvSpPr>
      <dsp:spPr>
        <a:xfrm>
          <a:off x="0" y="1951119"/>
          <a:ext cx="7962900" cy="78031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412D59C-2D8F-4480-985C-5E37EF7279D0}">
      <dsp:nvSpPr>
        <dsp:cNvPr id="0" name=""/>
        <dsp:cNvSpPr/>
      </dsp:nvSpPr>
      <dsp:spPr>
        <a:xfrm>
          <a:off x="236045" y="2126689"/>
          <a:ext cx="429172" cy="4291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E8DC0D-6AAA-44B5-A9CE-5401C1FF2E2C}">
      <dsp:nvSpPr>
        <dsp:cNvPr id="0" name=""/>
        <dsp:cNvSpPr/>
      </dsp:nvSpPr>
      <dsp:spPr>
        <a:xfrm>
          <a:off x="901263" y="1951119"/>
          <a:ext cx="7061636" cy="7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3" tIns="82583" rIns="82583" bIns="82583"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tx1">
                  <a:lumMod val="50000"/>
                </a:schemeClr>
              </a:solidFill>
            </a:rPr>
            <a:t>Identify how decisions will be made.</a:t>
          </a:r>
        </a:p>
      </dsp:txBody>
      <dsp:txXfrm>
        <a:off x="901263" y="1951119"/>
        <a:ext cx="7061636" cy="780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4A406-4DC9-40A0-96A2-D4BB46C0A2BC}">
      <dsp:nvSpPr>
        <dsp:cNvPr id="0" name=""/>
        <dsp:cNvSpPr/>
      </dsp:nvSpPr>
      <dsp:spPr>
        <a:xfrm>
          <a:off x="-47414" y="6667"/>
          <a:ext cx="8136249" cy="1197972"/>
        </a:xfrm>
        <a:prstGeom prst="roundRect">
          <a:avLst>
            <a:gd name="adj" fmla="val 10000"/>
          </a:avLst>
        </a:prstGeom>
        <a:solidFill>
          <a:srgbClr val="CFD2DE"/>
        </a:solidFill>
        <a:ln>
          <a:noFill/>
        </a:ln>
        <a:effectLst/>
      </dsp:spPr>
      <dsp:style>
        <a:lnRef idx="0">
          <a:scrgbClr r="0" g="0" b="0"/>
        </a:lnRef>
        <a:fillRef idx="1">
          <a:scrgbClr r="0" g="0" b="0"/>
        </a:fillRef>
        <a:effectRef idx="0">
          <a:scrgbClr r="0" g="0" b="0"/>
        </a:effectRef>
        <a:fontRef idx="minor"/>
      </dsp:style>
    </dsp:sp>
    <dsp:sp modelId="{0CA6CC1A-30AC-4206-8266-480A4C8F417A}">
      <dsp:nvSpPr>
        <dsp:cNvPr id="0" name=""/>
        <dsp:cNvSpPr/>
      </dsp:nvSpPr>
      <dsp:spPr>
        <a:xfrm>
          <a:off x="314972" y="276211"/>
          <a:ext cx="658885" cy="6588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7FF351-541C-4991-975C-723007924913}">
      <dsp:nvSpPr>
        <dsp:cNvPr id="0" name=""/>
        <dsp:cNvSpPr/>
      </dsp:nvSpPr>
      <dsp:spPr>
        <a:xfrm>
          <a:off x="1336244" y="6667"/>
          <a:ext cx="6749883" cy="119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85" tIns="126785" rIns="126785" bIns="126785" numCol="1" spcCol="1270" anchor="ctr" anchorCtr="0">
          <a:noAutofit/>
        </a:bodyPr>
        <a:lstStyle/>
        <a:p>
          <a:pPr marL="0" lvl="0" indent="0" algn="l" defTabSz="1422400">
            <a:lnSpc>
              <a:spcPct val="100000"/>
            </a:lnSpc>
            <a:spcBef>
              <a:spcPct val="0"/>
            </a:spcBef>
            <a:spcAft>
              <a:spcPct val="35000"/>
            </a:spcAft>
            <a:buNone/>
          </a:pPr>
          <a:r>
            <a:rPr lang="en-US" sz="3200" kern="1200">
              <a:solidFill>
                <a:srgbClr val="002659"/>
              </a:solidFill>
            </a:rPr>
            <a:t>Maintain trust. </a:t>
          </a:r>
        </a:p>
      </dsp:txBody>
      <dsp:txXfrm>
        <a:off x="1336244" y="6667"/>
        <a:ext cx="6749883" cy="1197972"/>
      </dsp:txXfrm>
    </dsp:sp>
    <dsp:sp modelId="{242D481E-08A3-4A13-AA9D-DF86C6155CA5}">
      <dsp:nvSpPr>
        <dsp:cNvPr id="0" name=""/>
        <dsp:cNvSpPr/>
      </dsp:nvSpPr>
      <dsp:spPr>
        <a:xfrm>
          <a:off x="-31549" y="1504133"/>
          <a:ext cx="8136249" cy="1197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F0714-4239-475D-91DD-AAB1ED158685}">
      <dsp:nvSpPr>
        <dsp:cNvPr id="0" name=""/>
        <dsp:cNvSpPr/>
      </dsp:nvSpPr>
      <dsp:spPr>
        <a:xfrm>
          <a:off x="314972" y="1773677"/>
          <a:ext cx="658885" cy="65888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C325BD-BF38-405C-B4ED-33E9D3C72925}">
      <dsp:nvSpPr>
        <dsp:cNvPr id="0" name=""/>
        <dsp:cNvSpPr/>
      </dsp:nvSpPr>
      <dsp:spPr>
        <a:xfrm>
          <a:off x="1238708" y="1504133"/>
          <a:ext cx="6944955" cy="119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85" tIns="126785" rIns="126785" bIns="126785" numCol="1" spcCol="1270" anchor="ctr" anchorCtr="0">
          <a:noAutofit/>
        </a:bodyPr>
        <a:lstStyle/>
        <a:p>
          <a:pPr marL="0" lvl="0" indent="0" algn="l" defTabSz="1422400">
            <a:lnSpc>
              <a:spcPct val="100000"/>
            </a:lnSpc>
            <a:spcBef>
              <a:spcPct val="0"/>
            </a:spcBef>
            <a:spcAft>
              <a:spcPct val="35000"/>
            </a:spcAft>
            <a:buNone/>
          </a:pPr>
          <a:r>
            <a:rPr lang="en-US" sz="3200" kern="1200">
              <a:solidFill>
                <a:srgbClr val="002659"/>
              </a:solidFill>
            </a:rPr>
            <a:t>Consider the other’s point of view.</a:t>
          </a:r>
        </a:p>
      </dsp:txBody>
      <dsp:txXfrm>
        <a:off x="1238708" y="1504133"/>
        <a:ext cx="6944955" cy="1197972"/>
      </dsp:txXfrm>
    </dsp:sp>
    <dsp:sp modelId="{F533DFC0-8484-44AB-8510-657BFD2F391E}">
      <dsp:nvSpPr>
        <dsp:cNvPr id="0" name=""/>
        <dsp:cNvSpPr/>
      </dsp:nvSpPr>
      <dsp:spPr>
        <a:xfrm>
          <a:off x="-47414" y="3001599"/>
          <a:ext cx="8136249" cy="1197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FB5B2-A172-4AA4-A023-54C38F38B0C9}">
      <dsp:nvSpPr>
        <dsp:cNvPr id="0" name=""/>
        <dsp:cNvSpPr/>
      </dsp:nvSpPr>
      <dsp:spPr>
        <a:xfrm>
          <a:off x="314972" y="3271143"/>
          <a:ext cx="658885" cy="6588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C77169-ADAB-4C9A-BDFD-A8223EBEB96C}">
      <dsp:nvSpPr>
        <dsp:cNvPr id="0" name=""/>
        <dsp:cNvSpPr/>
      </dsp:nvSpPr>
      <dsp:spPr>
        <a:xfrm>
          <a:off x="1336244" y="3001599"/>
          <a:ext cx="6749883" cy="119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85" tIns="126785" rIns="126785" bIns="126785" numCol="1" spcCol="1270" anchor="ctr" anchorCtr="0">
          <a:noAutofit/>
        </a:bodyPr>
        <a:lstStyle/>
        <a:p>
          <a:pPr marL="0" lvl="0" indent="0" algn="l" defTabSz="1422400">
            <a:lnSpc>
              <a:spcPct val="100000"/>
            </a:lnSpc>
            <a:spcBef>
              <a:spcPct val="0"/>
            </a:spcBef>
            <a:spcAft>
              <a:spcPct val="35000"/>
            </a:spcAft>
            <a:buNone/>
          </a:pPr>
          <a:r>
            <a:rPr lang="en-US" sz="3200" kern="1200">
              <a:solidFill>
                <a:srgbClr val="002659"/>
              </a:solidFill>
            </a:rPr>
            <a:t>Communicate effectively.</a:t>
          </a:r>
        </a:p>
      </dsp:txBody>
      <dsp:txXfrm>
        <a:off x="1336244" y="3001599"/>
        <a:ext cx="6749883" cy="1197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71F4-3AE4-4A18-9860-4E6D0C2F7F59}">
      <dsp:nvSpPr>
        <dsp:cNvPr id="0" name=""/>
        <dsp:cNvSpPr/>
      </dsp:nvSpPr>
      <dsp:spPr>
        <a:xfrm>
          <a:off x="0" y="0"/>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0A951-3FD5-4780-A3C0-0854A9E3696A}">
      <dsp:nvSpPr>
        <dsp:cNvPr id="0" name=""/>
        <dsp:cNvSpPr/>
      </dsp:nvSpPr>
      <dsp:spPr>
        <a:xfrm>
          <a:off x="0" y="543"/>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solidFill>
            </a:rPr>
            <a:t>Tell the truth</a:t>
          </a:r>
        </a:p>
      </dsp:txBody>
      <dsp:txXfrm>
        <a:off x="0" y="543"/>
        <a:ext cx="3942471" cy="635642"/>
      </dsp:txXfrm>
    </dsp:sp>
    <dsp:sp modelId="{D1237EE0-3816-40E0-96AC-90DCCD600DD1}">
      <dsp:nvSpPr>
        <dsp:cNvPr id="0" name=""/>
        <dsp:cNvSpPr/>
      </dsp:nvSpPr>
      <dsp:spPr>
        <a:xfrm>
          <a:off x="0" y="636186"/>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4E30A8-7262-40CF-8453-93F8FEAAB22A}">
      <dsp:nvSpPr>
        <dsp:cNvPr id="0" name=""/>
        <dsp:cNvSpPr/>
      </dsp:nvSpPr>
      <dsp:spPr>
        <a:xfrm>
          <a:off x="0" y="636186"/>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lumMod val="50000"/>
                </a:schemeClr>
              </a:solidFill>
            </a:rPr>
            <a:t>Show respect</a:t>
          </a:r>
        </a:p>
      </dsp:txBody>
      <dsp:txXfrm>
        <a:off x="0" y="636186"/>
        <a:ext cx="3942471" cy="635642"/>
      </dsp:txXfrm>
    </dsp:sp>
    <dsp:sp modelId="{5B8424C0-F6CC-40AA-85C0-B3862305973B}">
      <dsp:nvSpPr>
        <dsp:cNvPr id="0" name=""/>
        <dsp:cNvSpPr/>
      </dsp:nvSpPr>
      <dsp:spPr>
        <a:xfrm>
          <a:off x="0" y="1271829"/>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16D24-8952-4629-AE03-6D706390ACAB}">
      <dsp:nvSpPr>
        <dsp:cNvPr id="0" name=""/>
        <dsp:cNvSpPr/>
      </dsp:nvSpPr>
      <dsp:spPr>
        <a:xfrm>
          <a:off x="0" y="1271829"/>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lumMod val="50000"/>
                </a:schemeClr>
              </a:solidFill>
            </a:rPr>
            <a:t>Be transparent</a:t>
          </a:r>
        </a:p>
      </dsp:txBody>
      <dsp:txXfrm>
        <a:off x="0" y="1271829"/>
        <a:ext cx="3942471" cy="635642"/>
      </dsp:txXfrm>
    </dsp:sp>
    <dsp:sp modelId="{64AA6E35-3541-4827-8166-03B66F426E87}">
      <dsp:nvSpPr>
        <dsp:cNvPr id="0" name=""/>
        <dsp:cNvSpPr/>
      </dsp:nvSpPr>
      <dsp:spPr>
        <a:xfrm>
          <a:off x="0" y="1907472"/>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DF2EAD-4930-4415-A5B3-443D34B8354F}">
      <dsp:nvSpPr>
        <dsp:cNvPr id="0" name=""/>
        <dsp:cNvSpPr/>
      </dsp:nvSpPr>
      <dsp:spPr>
        <a:xfrm>
          <a:off x="0" y="1907472"/>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lumMod val="50000"/>
                </a:schemeClr>
              </a:solidFill>
            </a:rPr>
            <a:t>Face reality</a:t>
          </a:r>
        </a:p>
      </dsp:txBody>
      <dsp:txXfrm>
        <a:off x="0" y="1907472"/>
        <a:ext cx="3942471" cy="635642"/>
      </dsp:txXfrm>
    </dsp:sp>
    <dsp:sp modelId="{9EA25380-B9AD-460A-BBB3-559089FE7B9A}">
      <dsp:nvSpPr>
        <dsp:cNvPr id="0" name=""/>
        <dsp:cNvSpPr/>
      </dsp:nvSpPr>
      <dsp:spPr>
        <a:xfrm>
          <a:off x="0" y="2543114"/>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B3A5D5-B401-4283-8C28-0079A9EB6936}">
      <dsp:nvSpPr>
        <dsp:cNvPr id="0" name=""/>
        <dsp:cNvSpPr/>
      </dsp:nvSpPr>
      <dsp:spPr>
        <a:xfrm>
          <a:off x="0" y="2543114"/>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lumMod val="50000"/>
                </a:schemeClr>
              </a:solidFill>
            </a:rPr>
            <a:t>Be accountable</a:t>
          </a:r>
        </a:p>
      </dsp:txBody>
      <dsp:txXfrm>
        <a:off x="0" y="2543114"/>
        <a:ext cx="3942471" cy="635642"/>
      </dsp:txXfrm>
    </dsp:sp>
    <dsp:sp modelId="{EA176594-DACC-4C2A-82A6-2AE3CE51FE15}">
      <dsp:nvSpPr>
        <dsp:cNvPr id="0" name=""/>
        <dsp:cNvSpPr/>
      </dsp:nvSpPr>
      <dsp:spPr>
        <a:xfrm>
          <a:off x="0" y="3178757"/>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9807BC-AE2D-41F7-8829-35A3B149DFF5}">
      <dsp:nvSpPr>
        <dsp:cNvPr id="0" name=""/>
        <dsp:cNvSpPr/>
      </dsp:nvSpPr>
      <dsp:spPr>
        <a:xfrm>
          <a:off x="0" y="3178757"/>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lumMod val="50000"/>
                </a:schemeClr>
              </a:solidFill>
            </a:rPr>
            <a:t>Keep promises</a:t>
          </a:r>
        </a:p>
      </dsp:txBody>
      <dsp:txXfrm>
        <a:off x="0" y="3178757"/>
        <a:ext cx="3942471" cy="635642"/>
      </dsp:txXfrm>
    </dsp:sp>
    <dsp:sp modelId="{64532C18-D66B-4378-A6C5-915158F64C57}">
      <dsp:nvSpPr>
        <dsp:cNvPr id="0" name=""/>
        <dsp:cNvSpPr/>
      </dsp:nvSpPr>
      <dsp:spPr>
        <a:xfrm>
          <a:off x="0" y="3814400"/>
          <a:ext cx="39424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840479-04B0-4B0E-B3E7-6EE6CC1E881B}">
      <dsp:nvSpPr>
        <dsp:cNvPr id="0" name=""/>
        <dsp:cNvSpPr/>
      </dsp:nvSpPr>
      <dsp:spPr>
        <a:xfrm>
          <a:off x="0" y="3814400"/>
          <a:ext cx="3942471"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tx2">
                  <a:lumMod val="50000"/>
                </a:schemeClr>
              </a:solidFill>
            </a:rPr>
            <a:t>Give appreciation</a:t>
          </a:r>
        </a:p>
      </dsp:txBody>
      <dsp:txXfrm>
        <a:off x="0" y="3814400"/>
        <a:ext cx="3942471" cy="6356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B4887-FFD0-473B-AC20-A67C41C1F63D}">
      <dsp:nvSpPr>
        <dsp:cNvPr id="0" name=""/>
        <dsp:cNvSpPr/>
      </dsp:nvSpPr>
      <dsp:spPr>
        <a:xfrm>
          <a:off x="25368" y="927947"/>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0C368-4441-4E43-89E0-B7B2610AC946}">
      <dsp:nvSpPr>
        <dsp:cNvPr id="0" name=""/>
        <dsp:cNvSpPr/>
      </dsp:nvSpPr>
      <dsp:spPr>
        <a:xfrm>
          <a:off x="227480" y="1194884"/>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8D6568-444C-4340-BD6B-F69573E3A3AA}">
      <dsp:nvSpPr>
        <dsp:cNvPr id="0" name=""/>
        <dsp:cNvSpPr/>
      </dsp:nvSpPr>
      <dsp:spPr>
        <a:xfrm>
          <a:off x="1340173"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Practice empathy.</a:t>
          </a:r>
        </a:p>
      </dsp:txBody>
      <dsp:txXfrm>
        <a:off x="1340173" y="927947"/>
        <a:ext cx="2552269" cy="1082781"/>
      </dsp:txXfrm>
    </dsp:sp>
    <dsp:sp modelId="{7932E5F8-E4C8-4366-92E1-79DAEC120040}">
      <dsp:nvSpPr>
        <dsp:cNvPr id="0" name=""/>
        <dsp:cNvSpPr/>
      </dsp:nvSpPr>
      <dsp:spPr>
        <a:xfrm>
          <a:off x="4337156" y="927947"/>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74FDC-328C-416A-AFCA-7C759B5EB50C}">
      <dsp:nvSpPr>
        <dsp:cNvPr id="0" name=""/>
        <dsp:cNvSpPr/>
      </dsp:nvSpPr>
      <dsp:spPr>
        <a:xfrm>
          <a:off x="4564540" y="1155331"/>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016D8-C421-45D6-891D-8E5E6F897C35}">
      <dsp:nvSpPr>
        <dsp:cNvPr id="0" name=""/>
        <dsp:cNvSpPr/>
      </dsp:nvSpPr>
      <dsp:spPr>
        <a:xfrm>
          <a:off x="5651962"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Put yourself in the other person’s shoes.</a:t>
          </a:r>
        </a:p>
      </dsp:txBody>
      <dsp:txXfrm>
        <a:off x="5651962" y="927947"/>
        <a:ext cx="2552269" cy="1082781"/>
      </dsp:txXfrm>
    </dsp:sp>
    <dsp:sp modelId="{FDD1BA82-3792-4840-B04D-F5B66D253D7C}">
      <dsp:nvSpPr>
        <dsp:cNvPr id="0" name=""/>
        <dsp:cNvSpPr/>
      </dsp:nvSpPr>
      <dsp:spPr>
        <a:xfrm>
          <a:off x="25368" y="2834401"/>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1E5C8-46B1-446E-9A73-373F2D4A9F93}">
      <dsp:nvSpPr>
        <dsp:cNvPr id="0" name=""/>
        <dsp:cNvSpPr/>
      </dsp:nvSpPr>
      <dsp:spPr>
        <a:xfrm>
          <a:off x="252752" y="3061785"/>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0D71AA-AB45-41D6-A1DA-CE9BD5874565}">
      <dsp:nvSpPr>
        <dsp:cNvPr id="0" name=""/>
        <dsp:cNvSpPr/>
      </dsp:nvSpPr>
      <dsp:spPr>
        <a:xfrm>
          <a:off x="1340173"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0" i="0" kern="1200" baseline="0"/>
            <a:t>Appreciate cultural and generational differences.</a:t>
          </a:r>
          <a:endParaRPr lang="en-US" sz="2800" kern="1200"/>
        </a:p>
      </dsp:txBody>
      <dsp:txXfrm>
        <a:off x="1340173" y="2834401"/>
        <a:ext cx="2552269" cy="1082781"/>
      </dsp:txXfrm>
    </dsp:sp>
    <dsp:sp modelId="{72E16658-3E5B-4B12-AE8F-E0132975873C}">
      <dsp:nvSpPr>
        <dsp:cNvPr id="0" name=""/>
        <dsp:cNvSpPr/>
      </dsp:nvSpPr>
      <dsp:spPr>
        <a:xfrm>
          <a:off x="4337156" y="2834401"/>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D9142-39A9-41ED-A3D5-F6CC268ACBC5}">
      <dsp:nvSpPr>
        <dsp:cNvPr id="0" name=""/>
        <dsp:cNvSpPr/>
      </dsp:nvSpPr>
      <dsp:spPr>
        <a:xfrm>
          <a:off x="4564540" y="3061785"/>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A90E6-654A-4241-B333-1E325FF642DE}">
      <dsp:nvSpPr>
        <dsp:cNvPr id="0" name=""/>
        <dsp:cNvSpPr/>
      </dsp:nvSpPr>
      <dsp:spPr>
        <a:xfrm>
          <a:off x="5651962"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Look for common ground.</a:t>
          </a:r>
        </a:p>
      </dsp:txBody>
      <dsp:txXfrm>
        <a:off x="5651962" y="2834401"/>
        <a:ext cx="2552269" cy="1082781"/>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353C02-7F93-7D6D-211A-4BEE7FF8725C}"/>
              </a:ext>
            </a:extLst>
          </p:cNvPr>
          <p:cNvSpPr>
            <a:spLocks noGrp="1"/>
          </p:cNvSpPr>
          <p:nvPr>
            <p:ph type="hdr" sz="quarter"/>
          </p:nvPr>
        </p:nvSpPr>
        <p:spPr>
          <a:xfrm>
            <a:off x="0" y="2"/>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30FF8A7-AD29-7928-318A-FB5210D8DCF2}"/>
              </a:ext>
            </a:extLst>
          </p:cNvPr>
          <p:cNvSpPr>
            <a:spLocks noGrp="1"/>
          </p:cNvSpPr>
          <p:nvPr>
            <p:ph type="dt" sz="quarter" idx="1"/>
          </p:nvPr>
        </p:nvSpPr>
        <p:spPr>
          <a:xfrm>
            <a:off x="3970339" y="2"/>
            <a:ext cx="3038475" cy="466725"/>
          </a:xfrm>
          <a:prstGeom prst="rect">
            <a:avLst/>
          </a:prstGeom>
        </p:spPr>
        <p:txBody>
          <a:bodyPr vert="horz" lIns="91440" tIns="45720" rIns="91440" bIns="45720" rtlCol="0"/>
          <a:lstStyle>
            <a:lvl1pPr algn="r">
              <a:defRPr sz="1200"/>
            </a:lvl1pPr>
          </a:lstStyle>
          <a:p>
            <a:fld id="{36CC7C9D-8D30-46D6-9B34-72C4DBAC457E}" type="datetimeFigureOut">
              <a:rPr lang="en-US" smtClean="0"/>
              <a:t>10/21/2024</a:t>
            </a:fld>
            <a:endParaRPr lang="en-US" dirty="0"/>
          </a:p>
        </p:txBody>
      </p:sp>
      <p:sp>
        <p:nvSpPr>
          <p:cNvPr id="4" name="Footer Placeholder 3">
            <a:extLst>
              <a:ext uri="{FF2B5EF4-FFF2-40B4-BE49-F238E27FC236}">
                <a16:creationId xmlns:a16="http://schemas.microsoft.com/office/drawing/2014/main" id="{A907AE6D-5767-3994-2861-8C5099DFCE65}"/>
              </a:ext>
            </a:extLst>
          </p:cNvPr>
          <p:cNvSpPr>
            <a:spLocks noGrp="1"/>
          </p:cNvSpPr>
          <p:nvPr>
            <p:ph type="ftr" sz="quarter" idx="2"/>
          </p:nvPr>
        </p:nvSpPr>
        <p:spPr>
          <a:xfrm>
            <a:off x="0" y="8829676"/>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DA00ACB-0E37-5F06-A7A3-B11C564771CE}"/>
              </a:ext>
            </a:extLst>
          </p:cNvPr>
          <p:cNvSpPr>
            <a:spLocks noGrp="1"/>
          </p:cNvSpPr>
          <p:nvPr>
            <p:ph type="sldNum" sz="quarter" idx="3"/>
          </p:nvPr>
        </p:nvSpPr>
        <p:spPr>
          <a:xfrm>
            <a:off x="3970339" y="8829676"/>
            <a:ext cx="3038475" cy="466725"/>
          </a:xfrm>
          <a:prstGeom prst="rect">
            <a:avLst/>
          </a:prstGeom>
        </p:spPr>
        <p:txBody>
          <a:bodyPr vert="horz" lIns="91440" tIns="45720" rIns="91440" bIns="45720" rtlCol="0" anchor="b"/>
          <a:lstStyle>
            <a:lvl1pPr algn="r">
              <a:defRPr sz="1200"/>
            </a:lvl1pPr>
          </a:lstStyle>
          <a:p>
            <a:fld id="{0BD7AAC9-DDC9-4E78-B213-CC1DF7D73C79}" type="slidenum">
              <a:rPr lang="en-US" smtClean="0"/>
              <a:t>‹#›</a:t>
            </a:fld>
            <a:endParaRPr lang="en-US" dirty="0"/>
          </a:p>
        </p:txBody>
      </p:sp>
    </p:spTree>
    <p:extLst>
      <p:ext uri="{BB962C8B-B14F-4D97-AF65-F5344CB8AC3E}">
        <p14:creationId xmlns:p14="http://schemas.microsoft.com/office/powerpoint/2010/main" val="21410902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8869" y="271753"/>
            <a:ext cx="2192662" cy="1644913"/>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2090057"/>
            <a:ext cx="5608320" cy="655166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3232BA-6C0C-4670-90D1-18704CB5AC04}" type="slidenum">
              <a:rPr lang="en-US" smtClean="0"/>
              <a:t>‹#›</a:t>
            </a:fld>
            <a:endParaRPr lang="en-US" dirty="0"/>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module is the fifth, and final, of five consecutive modules—or workshops— in the Transitioning Land to a New Generation Curriculum, which designed to help participants gain the basic skills needed to participate in a farm, ranch or land transfer process. </a:t>
            </a:r>
          </a:p>
          <a:p>
            <a:endParaRPr lang="en-US" dirty="0"/>
          </a:p>
          <a:p>
            <a:r>
              <a:rPr lang="en-US" dirty="0"/>
              <a:t>This module prepares participants to negotiate a win-win agreement.</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a:t>
            </a:fld>
            <a:endParaRPr lang="en-US" dirty="0"/>
          </a:p>
        </p:txBody>
      </p:sp>
      <p:sp>
        <p:nvSpPr>
          <p:cNvPr id="6" name="Slide Image Placeholder 5">
            <a:extLst>
              <a:ext uri="{FF2B5EF4-FFF2-40B4-BE49-F238E27FC236}">
                <a16:creationId xmlns:a16="http://schemas.microsoft.com/office/drawing/2014/main" id="{D6382DBD-8BEC-0409-9704-6F2208E05B32}"/>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59761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It is important to also consider who is involved in the negotiation? </a:t>
            </a:r>
          </a:p>
          <a:p>
            <a:pPr lvl="0"/>
            <a:r>
              <a:rPr lang="en-US" dirty="0"/>
              <a:t>Knowing who your audience is throughout your farm and ranch transfer process is central to preparing yourself for a negotiation. As in other parts of the process, a negotiation will involve individuals who play a role in the final outcome. You’ll also want to make sure the person or people you are negotiating with has the decision-making authority to address the needs you have identified and impact that outcome.</a:t>
            </a:r>
          </a:p>
          <a:p>
            <a:endParaRPr lang="en-US" dirty="0"/>
          </a:p>
          <a:p>
            <a:pPr lvl="0"/>
            <a:r>
              <a:rPr lang="en-US" dirty="0"/>
              <a:t>Understanding who you are working to reach agreement with and why they are key to the outcome is important. If accessible to you, you may wish to reference the Needs Assessment Worksheet from Module 1 and review the list of Key People to narrow in on who is or might be involved in a negotiation.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10</a:t>
            </a:fld>
            <a:endParaRPr lang="en-US" dirty="0"/>
          </a:p>
        </p:txBody>
      </p:sp>
      <p:sp>
        <p:nvSpPr>
          <p:cNvPr id="6" name="Slide Image Placeholder 5">
            <a:extLst>
              <a:ext uri="{FF2B5EF4-FFF2-40B4-BE49-F238E27FC236}">
                <a16:creationId xmlns:a16="http://schemas.microsoft.com/office/drawing/2014/main" id="{A1454A3E-8976-6D59-04ED-B0AD2E6AE1A0}"/>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94499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Finally, setting matters. You will need to identify the best time and place to negotiate. ​</a:t>
            </a:r>
          </a:p>
          <a:p>
            <a:r>
              <a:rPr lang="en-US" dirty="0"/>
              <a:t>As we’ll discuss later on in this module, negotiations can sometimes be challenging and stressful conversations. You will want to consider the method, location and timing of negotiation conversations to support a productive environment. If a trusted third-party support professional, such as a mediator, is involved, you may consider meeting in their more neutral space. This may look different based upon how the decisions are being made as we discussed in the previous slide.</a:t>
            </a:r>
          </a:p>
          <a:p>
            <a:endParaRPr lang="en-US" dirty="0"/>
          </a:p>
          <a:p>
            <a:r>
              <a:rPr lang="en-US" dirty="0"/>
              <a:t>While you want to be mindful of specific deadlines you have identified to move the transfer along, it’s important to recognize that negotiations can often times involve multi conversations and, if a third party is involved, can be dependent on aligning many schedules. Build a timeline that acknowledges your needs but has some flexibility.</a:t>
            </a:r>
          </a:p>
          <a:p>
            <a:endParaRPr lang="en-US" dirty="0"/>
          </a:p>
          <a:p>
            <a:pPr lvl="0"/>
            <a:r>
              <a:rPr lang="en-US" dirty="0"/>
              <a:t>Reaching agreement implies that more than one party will be involved in a decision-making process. Understanding the type of group decision-making process that will best serve your needs and that of the key audience(s) involved will help set clear expectations towards a win-win agreement. We’ll dig into this point a bit more in the next slide.</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11</a:t>
            </a:fld>
            <a:endParaRPr lang="en-US" dirty="0"/>
          </a:p>
        </p:txBody>
      </p:sp>
      <p:sp>
        <p:nvSpPr>
          <p:cNvPr id="6" name="Slide Image Placeholder 5">
            <a:extLst>
              <a:ext uri="{FF2B5EF4-FFF2-40B4-BE49-F238E27FC236}">
                <a16:creationId xmlns:a16="http://schemas.microsoft.com/office/drawing/2014/main" id="{06C6D5ED-E76A-0D91-E40B-934AE54027C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198601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Since many big and small decisions are made throughout a farm transfer, it is helpful to set expectations among group members for how decisions will be made. Having a decision-making process can help specify not only how decisions will be made, but also how people will be involved, and where, when and how to plan the negotiation conversation. . </a:t>
            </a:r>
          </a:p>
          <a:p>
            <a:endParaRPr lang="en-US" dirty="0"/>
          </a:p>
          <a:p>
            <a:r>
              <a:rPr lang="en-US" dirty="0"/>
              <a:t>Often a mix of group decision-making processes is used. You may use some or all of the following decision-making processes as you work together to reach agreement:</a:t>
            </a:r>
          </a:p>
          <a:p>
            <a:endParaRPr lang="en-US" dirty="0"/>
          </a:p>
          <a:p>
            <a:r>
              <a:rPr lang="en-US" dirty="0"/>
              <a:t>Consultative: A decision is made by one person after the group has discussed ideas and potential solutions. </a:t>
            </a:r>
          </a:p>
          <a:p>
            <a:endParaRPr lang="en-US" dirty="0"/>
          </a:p>
          <a:p>
            <a:r>
              <a:rPr lang="en-US" dirty="0"/>
              <a:t>Democratic: The whole group discusses the issues and is involved in deciding the outcome. A decision is made when some percentage of the group agrees. </a:t>
            </a:r>
          </a:p>
          <a:p>
            <a:endParaRPr lang="en-US" dirty="0"/>
          </a:p>
          <a:p>
            <a:r>
              <a:rPr lang="en-US" dirty="0"/>
              <a:t>Consensus: The whole group discusses the issues and potential solutions. A decision is reached when each member supports the decision and agrees to uphold their role in its implementation. If one person does not support the decision, the group does not yet have consensus.</a:t>
            </a:r>
          </a:p>
          <a:p>
            <a:endParaRPr lang="en-US" dirty="0"/>
          </a:p>
          <a:p>
            <a:r>
              <a:rPr lang="en-US" dirty="0"/>
              <a:t>Delegative: One person or part of the group issues a decision for the whole group.</a:t>
            </a:r>
          </a:p>
          <a:p>
            <a:endParaRPr lang="en-US" dirty="0"/>
          </a:p>
          <a:p>
            <a:r>
              <a:rPr lang="en-US" dirty="0"/>
              <a:t>In any of these situations, someone will need to initiative the process. Make sure that is clear from the start – and it could be you!</a:t>
            </a:r>
          </a:p>
        </p:txBody>
      </p:sp>
      <p:sp>
        <p:nvSpPr>
          <p:cNvPr id="4" name="Slide Image Placeholder 3">
            <a:extLst>
              <a:ext uri="{FF2B5EF4-FFF2-40B4-BE49-F238E27FC236}">
                <a16:creationId xmlns:a16="http://schemas.microsoft.com/office/drawing/2014/main" id="{D9E828AF-08D1-4062-13CF-6AAF0C6EA66A}"/>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4121726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Trainer Instructions: </a:t>
            </a:r>
            <a:r>
              <a:rPr lang="en-US" dirty="0"/>
              <a:t>Reference the Needs Assessment worksheet from Module 1 as appropriate for your audience. The activities in this section will build on that. </a:t>
            </a:r>
          </a:p>
          <a:p>
            <a:endParaRPr lang="en-US" dirty="0"/>
          </a:p>
          <a:p>
            <a:r>
              <a:rPr lang="en-US" dirty="0"/>
              <a:t>Even after you have separated your wants from your needs and identified critical assets, there is still a range of outcomes that can help reach those needs. To better understand this range, it’s important to prioritize needs and pinpoint what is non-negotiable – that is, what is absolutely needed – to achieve your values, visions, and goals.  </a:t>
            </a:r>
          </a:p>
          <a:p>
            <a:endParaRPr lang="en-US" dirty="0"/>
          </a:p>
          <a:p>
            <a:r>
              <a:rPr lang="en-US" dirty="0"/>
              <a:t>You can start with mapping out the ideal outcome and what that negotiation result looks like where all of your needs are met. </a:t>
            </a:r>
          </a:p>
          <a:p>
            <a:endParaRPr lang="en-US" dirty="0"/>
          </a:p>
          <a:p>
            <a:r>
              <a:rPr lang="en-US" dirty="0"/>
              <a:t>However, as mentioned earlier, negotiations will likely involve some give and take and so you will also need to prioritize your needs to consider what you might be willing to give up. What is less critical to reach an acceptable outcome? This can help you to reach a midpoint outcome that is positive for both parties and supports a “win-win” even if you are not reaching the ideal outcome. Finally, consider what you cannot give up – those non-negotiables – to know at which point you may need to walk away. </a:t>
            </a:r>
          </a:p>
          <a:p>
            <a:endParaRPr lang="en-US" dirty="0"/>
          </a:p>
          <a:p>
            <a:r>
              <a:rPr lang="en-US" dirty="0"/>
              <a:t>There is space in Part 3 of the Prepare to Negotiate worksheet to group what is an ideal outcome for you with your negotiable and nonnegotiable needs. Prioritizing your needs will help you clarify that with the other party – so you can be an active collaborator in the process. </a:t>
            </a:r>
          </a:p>
        </p:txBody>
      </p:sp>
      <p:sp>
        <p:nvSpPr>
          <p:cNvPr id="4" name="Slide Number Placeholder 3"/>
          <p:cNvSpPr>
            <a:spLocks noGrp="1"/>
          </p:cNvSpPr>
          <p:nvPr>
            <p:ph type="sldNum" sz="quarter" idx="5"/>
          </p:nvPr>
        </p:nvSpPr>
        <p:spPr/>
        <p:txBody>
          <a:bodyPr/>
          <a:lstStyle/>
          <a:p>
            <a:fld id="{F33232BA-6C0C-4670-90D1-18704CB5AC04}" type="slidenum">
              <a:rPr lang="en-US" smtClean="0"/>
              <a:pPr/>
              <a:t>13</a:t>
            </a:fld>
            <a:endParaRPr lang="en-US" dirty="0"/>
          </a:p>
        </p:txBody>
      </p:sp>
      <p:sp>
        <p:nvSpPr>
          <p:cNvPr id="7" name="Slide Image Placeholder 6">
            <a:extLst>
              <a:ext uri="{FF2B5EF4-FFF2-40B4-BE49-F238E27FC236}">
                <a16:creationId xmlns:a16="http://schemas.microsoft.com/office/drawing/2014/main" id="{A9A2F122-75C3-3B8C-6E38-DD2DE0D7AF74}"/>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02441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Practice Activity</a:t>
            </a:r>
          </a:p>
          <a:p>
            <a:endParaRPr lang="en-US" dirty="0"/>
          </a:p>
          <a:p>
            <a:r>
              <a:rPr lang="en-US" dirty="0"/>
              <a:t>Using the Prepare to Negotiation worksheet Parts 1,2,3; spend 15 minutes working on your own (or with a partner/group) to answer the following questions:</a:t>
            </a:r>
          </a:p>
          <a:p>
            <a:pPr lvl="1"/>
            <a:r>
              <a:rPr lang="en-US" dirty="0"/>
              <a:t>What are you negotiating for ?</a:t>
            </a:r>
          </a:p>
          <a:p>
            <a:pPr lvl="1"/>
            <a:r>
              <a:rPr lang="en-US" dirty="0"/>
              <a:t>Who are you negotiating with ?</a:t>
            </a:r>
          </a:p>
          <a:p>
            <a:pPr lvl="1"/>
            <a:r>
              <a:rPr lang="en-US" dirty="0"/>
              <a:t>Where, when, and how might you plan to negotiate?</a:t>
            </a:r>
          </a:p>
          <a:p>
            <a:endParaRPr lang="en-US" dirty="0"/>
          </a:p>
          <a:p>
            <a:r>
              <a:rPr lang="en-US" dirty="0"/>
              <a:t>In Module 1 we worked on Vision, Values and Goals, Financial Assets Inventory, and Needs  Assessment Worksheets. If you have completed those you may want to look back at them now.</a:t>
            </a:r>
          </a:p>
          <a:p>
            <a:endParaRPr lang="en-US" dirty="0"/>
          </a:p>
          <a:p>
            <a:r>
              <a:rPr lang="en-US" dirty="0"/>
              <a:t>Some of these questions you may want to come back to later, and that’s okay. This is meant to get you pointed in the right direction and you’ll likely want to follow up on this later. </a:t>
            </a:r>
          </a:p>
          <a:p>
            <a:endParaRPr lang="en-US" dirty="0"/>
          </a:p>
          <a:p>
            <a:r>
              <a:rPr lang="en-US" dirty="0"/>
              <a:t>If you have questions while working on them, ask!  </a:t>
            </a:r>
          </a:p>
          <a:p>
            <a:endParaRPr lang="en-US" dirty="0"/>
          </a:p>
          <a:p>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E1B273-56CD-47AF-87D4-4F76D83E5209}" type="slidenum">
              <a:rPr lang="en-US"/>
              <a:pPr/>
              <a:t>14</a:t>
            </a:fld>
            <a:endParaRPr lang="en-US" dirty="0"/>
          </a:p>
        </p:txBody>
      </p:sp>
      <p:sp>
        <p:nvSpPr>
          <p:cNvPr id="6" name="Slide Image Placeholder 5">
            <a:extLst>
              <a:ext uri="{FF2B5EF4-FFF2-40B4-BE49-F238E27FC236}">
                <a16:creationId xmlns:a16="http://schemas.microsoft.com/office/drawing/2014/main" id="{34383CDB-1AC2-5B5B-F13C-E1A94FFC64A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493526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that you are starting to prepare, we’ll talk about the skills – particularly communication skills that will help support a positive negotiation.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15</a:t>
            </a:fld>
            <a:endParaRPr lang="en-US" dirty="0"/>
          </a:p>
        </p:txBody>
      </p:sp>
      <p:sp>
        <p:nvSpPr>
          <p:cNvPr id="10" name="Slide Image Placeholder 9">
            <a:extLst>
              <a:ext uri="{FF2B5EF4-FFF2-40B4-BE49-F238E27FC236}">
                <a16:creationId xmlns:a16="http://schemas.microsoft.com/office/drawing/2014/main" id="{098C0B6F-B42C-4767-7506-F6E2223AF72E}"/>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77504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Negotiation conversations are typically not the first interaction you have with the person or persons involved as decision makers in a farm or ranch transfer. Negotiations are a discussion, often involving multiple and sometimes very difficult conversations. It takes time, preparation, and care.</a:t>
            </a:r>
          </a:p>
          <a:p>
            <a:endParaRPr lang="en-US" dirty="0"/>
          </a:p>
          <a:p>
            <a:r>
              <a:rPr lang="en-US" dirty="0"/>
              <a:t>In Module 1, we introduced three components to building and strengthening relationships that are adapted here to support strong relationships during negotiations. Sustaining healthy relationships that you have worked to build throughout the process will improve your chances of success and lead to better outcomes for all the parties involved. </a:t>
            </a:r>
          </a:p>
          <a:p>
            <a:endParaRPr lang="en-US" dirty="0"/>
          </a:p>
          <a:p>
            <a:r>
              <a:rPr lang="en-US" dirty="0"/>
              <a:t>To get to a “win-win” agreement, you will want to revisit key behaviors that not only build but maintain trust, take into account the point of view of others that are part of the decision-making process, and practice skills that support effective communication.</a:t>
            </a:r>
          </a:p>
          <a:p>
            <a:endParaRPr lang="en-US" dirty="0"/>
          </a:p>
          <a:p>
            <a:r>
              <a:rPr lang="en-US" dirty="0"/>
              <a:t>We’ll touch on all these points today but spend a little more time on the skills to communicate effectively.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16</a:t>
            </a:fld>
            <a:endParaRPr lang="en-US" dirty="0"/>
          </a:p>
        </p:txBody>
      </p:sp>
      <p:sp>
        <p:nvSpPr>
          <p:cNvPr id="9" name="Slide Image Placeholder 8">
            <a:extLst>
              <a:ext uri="{FF2B5EF4-FFF2-40B4-BE49-F238E27FC236}">
                <a16:creationId xmlns:a16="http://schemas.microsoft.com/office/drawing/2014/main" id="{E8197F3C-4BEC-3451-DC79-6F76EEC852EF}"/>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809982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4588" y="209550"/>
            <a:ext cx="2439987" cy="1830388"/>
          </a:xfrm>
        </p:spPr>
      </p:sp>
      <p:sp>
        <p:nvSpPr>
          <p:cNvPr id="3" name="Notes Placeholder 2"/>
          <p:cNvSpPr>
            <a:spLocks noGrp="1"/>
          </p:cNvSpPr>
          <p:nvPr>
            <p:ph type="body" idx="1"/>
          </p:nvPr>
        </p:nvSpPr>
        <p:spPr>
          <a:xfrm>
            <a:off x="638725" y="2139448"/>
            <a:ext cx="5732949" cy="10127791"/>
          </a:xfrm>
        </p:spPr>
        <p:txBody>
          <a:bodyPr/>
          <a:lstStyle/>
          <a:p>
            <a:r>
              <a:rPr lang="en-US" sz="1100" dirty="0"/>
              <a:t>In Module 1, we reviewed these seven actions or behaviors that are important to build trust in farm and ranch transfer situations. (</a:t>
            </a:r>
            <a:r>
              <a:rPr lang="en-US" sz="1100" b="0" i="1" dirty="0"/>
              <a:t>Review M1 – Skills to Build Trust Information Sheet that describes these behaviors). </a:t>
            </a:r>
            <a:r>
              <a:rPr lang="en-US" sz="1100" b="1" dirty="0"/>
              <a:t> </a:t>
            </a:r>
            <a:r>
              <a:rPr lang="en-US" sz="1100" dirty="0"/>
              <a:t>Tied to considering point of view and communicating effectively, we see them as building blocks that lead to successful business dealings, conversations, and negotiations.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dirty="0"/>
              <a:t>As we review this list, think about scenarios of where trust is important, specifically in negotiations. What kinds </a:t>
            </a:r>
            <a:r>
              <a:rPr lang="en-US" sz="1100" dirty="0"/>
              <a:t>of actions support these behaviors? What stories or examples can you think of where you felt these were present – or where were they absent?</a:t>
            </a:r>
          </a:p>
          <a:p>
            <a:endParaRPr lang="en-US" sz="1100" dirty="0"/>
          </a:p>
          <a:p>
            <a:r>
              <a:rPr lang="en-US" sz="1100" b="1" dirty="0"/>
              <a:t>Tell the Truth: </a:t>
            </a:r>
            <a:r>
              <a:rPr lang="en-US" sz="1100" b="0" dirty="0"/>
              <a:t>As you consider what you need out of a negotiation, it’s important to be honest with yourself and with others. Only by letting others know where you stand and being truthful will you have the chance to move towards agreement that has mutual needs and interests in mind.</a:t>
            </a:r>
            <a:r>
              <a:rPr lang="en-US" sz="1100" dirty="0"/>
              <a:t> </a:t>
            </a:r>
          </a:p>
          <a:p>
            <a:endParaRPr lang="en-US" sz="1100" dirty="0"/>
          </a:p>
          <a:p>
            <a:r>
              <a:rPr lang="en-US" sz="1100" b="1" dirty="0"/>
              <a:t>Show Respect</a:t>
            </a:r>
            <a:r>
              <a:rPr lang="en-US" sz="1100" b="0" dirty="0"/>
              <a:t>: Engaged listening and a consideration of others needs are ways to show </a:t>
            </a:r>
            <a:r>
              <a:rPr lang="en-US" sz="1100" dirty="0"/>
              <a:t>respect. No matter how group decisions are being made, make sure not to talk over people or ignore others even if you might disagree with them. </a:t>
            </a:r>
          </a:p>
          <a:p>
            <a:endParaRPr lang="en-US" sz="1100" b="0" dirty="0"/>
          </a:p>
          <a:p>
            <a:r>
              <a:rPr lang="en-US" sz="1100" b="1" dirty="0"/>
              <a:t>Be Transparent: </a:t>
            </a:r>
            <a:r>
              <a:rPr lang="en-US" sz="1100" b="0" dirty="0"/>
              <a:t>Be open about what you want and need and what you plan to do, especially when your actions affect other people involved in your transfer. Negotiations are not meant to “beat” the other people involved or to into a “win-lose” situation. Withholding important details might result in a negative outcome for both parties involved. </a:t>
            </a:r>
          </a:p>
          <a:p>
            <a:endParaRPr lang="en-US" sz="1100" b="0" dirty="0"/>
          </a:p>
          <a:p>
            <a:pPr defTabSz="931774">
              <a:defRPr/>
            </a:pPr>
            <a:r>
              <a:rPr lang="en-US" sz="1100" b="1" dirty="0"/>
              <a:t>Face Reality</a:t>
            </a:r>
            <a:r>
              <a:rPr lang="en-US" sz="1100" b="0" dirty="0"/>
              <a:t>: A transfer process that leads to the need for negotiations means you may have hit a few bumps in the road – and that is ok! You will likely have more than one tough conversation and avoiding them </a:t>
            </a:r>
            <a:r>
              <a:rPr lang="en-US" sz="1100" dirty="0">
                <a:latin typeface="Calibri" panose="020F0502020204030204" pitchFamily="34" charset="0"/>
                <a:ea typeface="Calibri" panose="020F0502020204030204" pitchFamily="34" charset="0"/>
                <a:cs typeface="Times New Roman" panose="02020603050405020304" pitchFamily="18" charset="0"/>
              </a:rPr>
              <a:t>doesn’t make the need for them go away! So, it is important to name the issues you need to deal with and address challenges before they turn into problems. </a:t>
            </a:r>
          </a:p>
          <a:p>
            <a:endParaRPr lang="en-US" sz="1100" b="0" dirty="0"/>
          </a:p>
          <a:p>
            <a:r>
              <a:rPr lang="en-US" sz="1100" b="1" dirty="0"/>
              <a:t>Be Accountable: </a:t>
            </a:r>
            <a:r>
              <a:rPr lang="en-US" sz="1100" dirty="0"/>
              <a:t>You won’t get everything right along the way and that is ok. But do take responsibility for your actions and words. Apologize for any missteps or mistakes. </a:t>
            </a:r>
          </a:p>
          <a:p>
            <a:r>
              <a:rPr lang="en-US" sz="1100" b="0" dirty="0"/>
              <a:t> </a:t>
            </a:r>
          </a:p>
          <a:p>
            <a:pPr defTabSz="931774">
              <a:defRPr/>
            </a:pPr>
            <a:r>
              <a:rPr lang="en-US" sz="1100" b="1" dirty="0"/>
              <a:t>Keep Promises: </a:t>
            </a:r>
            <a:r>
              <a:rPr lang="en-US" sz="1100" dirty="0"/>
              <a:t>Keep your word. Don’t overextend and commit to doing things you will not or cannot do just to reach agreement. </a:t>
            </a:r>
          </a:p>
          <a:p>
            <a:endParaRPr lang="en-US" sz="1100" b="0" dirty="0"/>
          </a:p>
          <a:p>
            <a:pPr defTabSz="931774">
              <a:defRPr/>
            </a:pPr>
            <a:r>
              <a:rPr lang="en-US" sz="1100" b="1" dirty="0"/>
              <a:t>Give Appreciation: </a:t>
            </a:r>
            <a:r>
              <a:rPr lang="en-US" sz="1100" dirty="0"/>
              <a:t>While it’s important to bring your needs and experience to a negotiation, it’s important to also bring humility. Give credit where credit is due. Show you care. It’s usually a tough conversation for all parties involved.</a:t>
            </a:r>
          </a:p>
          <a:p>
            <a:pPr defTabSz="931774">
              <a:defRPr/>
            </a:pPr>
            <a:endParaRPr lang="en-US" sz="1100" b="0" dirty="0"/>
          </a:p>
          <a:p>
            <a:pPr defTabSz="931774">
              <a:defRPr/>
            </a:pPr>
            <a:r>
              <a:rPr lang="en-US" sz="1100" u="sng" dirty="0"/>
              <a:t>Trainer Instructions:</a:t>
            </a:r>
          </a:p>
          <a:p>
            <a:pPr defTabSz="931774">
              <a:defRPr/>
            </a:pPr>
            <a:r>
              <a:rPr lang="en-US" sz="1100" u="none" dirty="0"/>
              <a:t>You can describe a scenario of trust or ask for input from the group. </a:t>
            </a:r>
            <a:endParaRPr lang="en-US" sz="1100" b="0" dirty="0"/>
          </a:p>
          <a:p>
            <a:endParaRPr lang="en-US" b="0" dirty="0"/>
          </a:p>
        </p:txBody>
      </p:sp>
      <p:sp>
        <p:nvSpPr>
          <p:cNvPr id="4" name="Slide Number Placeholder 3"/>
          <p:cNvSpPr>
            <a:spLocks noGrp="1"/>
          </p:cNvSpPr>
          <p:nvPr>
            <p:ph type="sldNum" sz="quarter" idx="5"/>
          </p:nvPr>
        </p:nvSpPr>
        <p:spPr/>
        <p:txBody>
          <a:bodyPr/>
          <a:lstStyle/>
          <a:p>
            <a:pPr defTabSz="949478">
              <a:defRPr/>
            </a:pPr>
            <a:fld id="{20F99AC1-5AA4-49A2-8A31-29032D8E4CBF}" type="slidenum">
              <a:rPr lang="en-US">
                <a:solidFill>
                  <a:prstClr val="black"/>
                </a:solidFill>
                <a:latin typeface="Calibri" panose="020F0502020204030204"/>
              </a:rPr>
              <a:pPr defTabSz="94947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68868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As was introduced in Module 1, it is important to understand the point of view of the other people involved in your farm or ranch transfer situation. Be clear about what you want and need but consider the other party. </a:t>
            </a:r>
          </a:p>
          <a:p>
            <a:pPr lvl="0"/>
            <a:endParaRPr lang="en-US" dirty="0"/>
          </a:p>
          <a:p>
            <a:pPr lvl="0"/>
            <a:r>
              <a:rPr lang="en-US" dirty="0"/>
              <a:t>First, it helps to gain consensus by coming in with an open mind and empathy for them. This can help reduce stress and support a positive outcome. </a:t>
            </a:r>
          </a:p>
          <a:p>
            <a:pPr lvl="0"/>
            <a:endParaRPr lang="en-US" dirty="0"/>
          </a:p>
          <a:p>
            <a:pPr lvl="0"/>
            <a:r>
              <a:rPr lang="en-US" dirty="0"/>
              <a:t>It’s a good idea to consider the other person’s needs. What do you know about the them and their cultural and generational differences? </a:t>
            </a:r>
          </a:p>
          <a:p>
            <a:pPr lvl="0"/>
            <a:endParaRPr lang="en-US" dirty="0"/>
          </a:p>
          <a:p>
            <a:pPr lvl="0"/>
            <a:r>
              <a:rPr lang="en-US" dirty="0"/>
              <a:t>Put yourself in their shoes and try to understand where they are coming from: What do they need? What is their point of view? If you don’t know, you can ask. ​</a:t>
            </a:r>
          </a:p>
          <a:p>
            <a:endParaRPr lang="en-US" dirty="0"/>
          </a:p>
          <a:p>
            <a:r>
              <a:rPr lang="en-US" dirty="0"/>
              <a:t>Looking for common ground is especially important to negotiations. Try to find the overlap between your wants and needs and theirs so you both benefit from the transfer. </a:t>
            </a:r>
          </a:p>
          <a:p>
            <a:endParaRPr lang="en-US" dirty="0"/>
          </a:p>
          <a:p>
            <a:r>
              <a:rPr lang="en-US" dirty="0"/>
              <a:t>We will come back to this idea later in this section. But first let’s go into the third part of sustaining relationships which is Communicate Effectively. </a:t>
            </a:r>
          </a:p>
        </p:txBody>
      </p:sp>
      <p:sp>
        <p:nvSpPr>
          <p:cNvPr id="4" name="Slide Number Placeholder 3"/>
          <p:cNvSpPr>
            <a:spLocks noGrp="1"/>
          </p:cNvSpPr>
          <p:nvPr>
            <p:ph type="sldNum" sz="quarter" idx="5"/>
          </p:nvPr>
        </p:nvSpPr>
        <p:spPr/>
        <p:txBody>
          <a:bodyPr/>
          <a:lstStyle/>
          <a:p>
            <a:fld id="{F33232BA-6C0C-4670-90D1-18704CB5AC04}" type="slidenum">
              <a:rPr lang="en-US" smtClean="0"/>
              <a:pPr/>
              <a:t>18</a:t>
            </a:fld>
            <a:endParaRPr lang="en-US" dirty="0"/>
          </a:p>
        </p:txBody>
      </p:sp>
      <p:sp>
        <p:nvSpPr>
          <p:cNvPr id="7" name="Slide Image Placeholder 6">
            <a:extLst>
              <a:ext uri="{FF2B5EF4-FFF2-40B4-BE49-F238E27FC236}">
                <a16:creationId xmlns:a16="http://schemas.microsoft.com/office/drawing/2014/main" id="{56388455-6463-69CE-FD76-15A9B4B3C65B}"/>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01668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basis of a good negotiation is good self expression and good listening. In Module 1 we introduced how to strengthen key relationships by building trust, communicating effectively, and understanding other’s point of view. In Module 4 we expanded on skills to communicate effectively by adapting your story to your different audience sand understanding verbal and non-verbal communications in order to build support for your goals. In negotiation – practicing these skills all together will support a better outcome – ideally a “win-win” outcome that benefits everyone involved. </a:t>
            </a:r>
          </a:p>
          <a:p>
            <a:pPr lvl="0"/>
            <a:endParaRPr lang="en-US" dirty="0"/>
          </a:p>
          <a:p>
            <a:pPr lvl="0"/>
            <a:r>
              <a:rPr lang="en-US" dirty="0"/>
              <a:t>Listen, listen, listen. In a negotiation, it’s a good idea to spend more time listening than talking. ​Listen to understand the other person’s needs and feelings as negotiations can pull both out. </a:t>
            </a:r>
          </a:p>
          <a:p>
            <a:pPr lvl="0"/>
            <a:endParaRPr lang="en-US" dirty="0"/>
          </a:p>
          <a:p>
            <a:pPr lvl="0"/>
            <a:r>
              <a:rPr lang="en-US" dirty="0"/>
              <a:t>Share. It is important prepare carefully before you enter into a negotiation. Be clear about your needs and be able to state them concisely. You should start by laying out the full scope of what you want but also bring a willingness to compromise. Everyone is coming in with their own needs to be met. This means making sure you know the minimum outcome you’re willing to accept based on the needs you have prioritized. Depending on your situation – being open and honest about the feelings you have around the situation will help others’ understand your point of view. Don’t worry - we are going to practice connecting our needs to feelings in a clear and practical way. So if sharing your feelings is new or uncomfortable for you – you’ll walk away today with some tools to practice with. </a:t>
            </a:r>
          </a:p>
          <a:p>
            <a:pPr lvl="0"/>
            <a:endParaRPr lang="en-US" dirty="0"/>
          </a:p>
          <a:p>
            <a:pPr lvl="0"/>
            <a:r>
              <a:rPr lang="en-US" dirty="0"/>
              <a:t>Understand. The verbal and non-verbal communication cycle that is part of listening and sharing will also help you understand the next steps from each conversation in the negotiation discussion. It is ok if agreement is not reached in the first meeting. Both parties may need time between conversations to process their feelings or what the other party said. And if you cannot get to a place where your non-negotiable needs can be met, it is ok to walk away. </a:t>
            </a:r>
          </a:p>
          <a:p>
            <a:pPr lvl="0"/>
            <a:endParaRPr lang="en-US" dirty="0"/>
          </a:p>
          <a:p>
            <a:r>
              <a:rPr lang="en-US" dirty="0"/>
              <a:t>So, let’s dive into these communication skills to use when negotiating to get to a win-win agreement. </a:t>
            </a:r>
          </a:p>
          <a:p>
            <a:endParaRPr lang="en-US" dirty="0"/>
          </a:p>
          <a:p>
            <a:r>
              <a:rPr lang="en-US" dirty="0"/>
              <a:t>​</a:t>
            </a:r>
          </a:p>
          <a:p>
            <a:r>
              <a:rPr lang="en-US" dirty="0"/>
              <a:t>​​</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19</a:t>
            </a:fld>
            <a:endParaRPr lang="en-US" dirty="0"/>
          </a:p>
        </p:txBody>
      </p:sp>
      <p:sp>
        <p:nvSpPr>
          <p:cNvPr id="6" name="Slide Image Placeholder 5">
            <a:extLst>
              <a:ext uri="{FF2B5EF4-FFF2-40B4-BE49-F238E27FC236}">
                <a16:creationId xmlns:a16="http://schemas.microsoft.com/office/drawing/2014/main" id="{D7BCE078-8AB3-AE8D-471A-697AF9EFA64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2037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Welcome to this workshop. This is the fifth, and final, of 5 modules or workshops American Farmland Trust has created to help you get ready to be part of a farm or ranch transfer process.  </a:t>
            </a:r>
          </a:p>
          <a:p>
            <a:endParaRPr lang="en-US" dirty="0"/>
          </a:p>
          <a:p>
            <a:r>
              <a:rPr lang="en-US" dirty="0"/>
              <a:t>We have found that most training on this about farm/ranch transfer and transfer cover succession and/or estate planning within farm families, and mostly from the point of view of the senior generation. </a:t>
            </a:r>
          </a:p>
          <a:p>
            <a:endParaRPr lang="en-US" dirty="0"/>
          </a:p>
          <a:p>
            <a:r>
              <a:rPr lang="en-US" dirty="0"/>
              <a:t>Since land transfers increasingly occur between non-relatives, we have tried to make our training as inclusive as possible: for those of you who come from farm families and for those who don’t, for younger producers and/or beginners as well as for land holders looking for someone to take on management of their land, their operation, or both. </a:t>
            </a:r>
          </a:p>
          <a:p>
            <a:endParaRPr lang="en-US" dirty="0"/>
          </a:p>
          <a:p>
            <a:r>
              <a:rPr lang="en-US" dirty="0"/>
              <a:t>It is designed especially for people who have land and/or farm or ranch business in mind and have at least started to talk with someone about transferring it – from young and beginning farmers and ranchers to landholders who may be retiring, or planning their estates, or who want to make land available for a new generation. </a:t>
            </a:r>
          </a:p>
          <a:p>
            <a:endParaRPr lang="en-US" dirty="0"/>
          </a:p>
          <a:p>
            <a:r>
              <a:rPr lang="en-US" u="sng" dirty="0"/>
              <a:t>Trainer Instructions:</a:t>
            </a:r>
          </a:p>
          <a:p>
            <a:r>
              <a:rPr lang="en-US" dirty="0"/>
              <a:t>Have trainer(s)/presenter(s) introduce themselves.</a:t>
            </a:r>
          </a:p>
          <a:p>
            <a:endParaRPr lang="en-US" dirty="0"/>
          </a:p>
          <a:p>
            <a:r>
              <a:rPr lang="en-US" dirty="0"/>
              <a:t>Review workshop agenda.</a:t>
            </a:r>
          </a:p>
          <a:p>
            <a:endParaRPr lang="en-US" dirty="0"/>
          </a:p>
          <a:p>
            <a:r>
              <a:rPr lang="en-US" dirty="0"/>
              <a:t>Ask participants to introduce themselves.</a:t>
            </a:r>
          </a:p>
        </p:txBody>
      </p:sp>
      <p:sp>
        <p:nvSpPr>
          <p:cNvPr id="4" name="Slide Number Placeholder 3"/>
          <p:cNvSpPr>
            <a:spLocks noGrp="1"/>
          </p:cNvSpPr>
          <p:nvPr>
            <p:ph type="sldNum" sz="quarter" idx="5"/>
          </p:nvPr>
        </p:nvSpPr>
        <p:spPr/>
        <p:txBody>
          <a:bodyPr/>
          <a:lstStyle/>
          <a:p>
            <a:fld id="{20F99AC1-5AA4-49A2-8A31-29032D8E4CBF}" type="slidenum">
              <a:rPr lang="en-US"/>
              <a:pPr/>
              <a:t>2</a:t>
            </a:fld>
            <a:endParaRPr lang="en-US" dirty="0"/>
          </a:p>
        </p:txBody>
      </p:sp>
      <p:sp>
        <p:nvSpPr>
          <p:cNvPr id="6" name="Slide Image Placeholder 5">
            <a:extLst>
              <a:ext uri="{FF2B5EF4-FFF2-40B4-BE49-F238E27FC236}">
                <a16:creationId xmlns:a16="http://schemas.microsoft.com/office/drawing/2014/main" id="{C7E6DECE-2B1E-4C4C-5F5D-8979CFFDA93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70849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664" y="1638653"/>
            <a:ext cx="6493398" cy="7322468"/>
          </a:xfrm>
        </p:spPr>
        <p:txBody>
          <a:bodyPr/>
          <a:lstStyle/>
          <a:p>
            <a:endParaRPr lang="en-US" sz="1050" dirty="0"/>
          </a:p>
          <a:p>
            <a:r>
              <a:rPr lang="en-US" sz="1050" dirty="0"/>
              <a:t>When people express their feelings and needs – you can reflect them back to show you heard and understood them. This is a way to practice communication skills as well as understanding another person’s point of view. </a:t>
            </a:r>
          </a:p>
          <a:p>
            <a:r>
              <a:rPr lang="en-US" sz="1050" dirty="0"/>
              <a:t> </a:t>
            </a:r>
          </a:p>
          <a:p>
            <a:r>
              <a:rPr lang="en-US" sz="1050" dirty="0"/>
              <a:t>Even when people don’t express feelings or needs we can be curious about what they might be feeling and needing. We can listen for what they might be feeling and needing and make guesses. </a:t>
            </a:r>
          </a:p>
          <a:p>
            <a:endParaRPr lang="en-US" sz="1050" dirty="0"/>
          </a:p>
          <a:p>
            <a:r>
              <a:rPr lang="en-US" sz="1050" dirty="0"/>
              <a:t>We have spent time talking about our needs assessment. With those, we focused  on the more physical or tangible needs– such as a house, or land. The needs listed here on the Communicate to Reach Agreement worksheet are grouped by Well-Being, Connection, and Self-Expression. They address a different kind of human need and while they are related to the more physical needs of you farm or ranch transfer, they are different – but no less important to recognize. These needs can be harder to first recognize and then express. But they are important to listen for (in yourself and others) – as they may help you understand others’ reactions and responses. </a:t>
            </a:r>
          </a:p>
          <a:p>
            <a:endParaRPr lang="en-US" sz="1050" dirty="0"/>
          </a:p>
          <a:p>
            <a:pPr lvl="0"/>
            <a:r>
              <a:rPr lang="en-US" sz="1050" u="sng" dirty="0"/>
              <a:t>Trainer Instructions: </a:t>
            </a:r>
            <a:r>
              <a:rPr lang="en-US" sz="1050" u="none" dirty="0"/>
              <a:t>Encourage dialogue with participants while you walk through the following example. </a:t>
            </a:r>
            <a:endParaRPr lang="en-US" sz="1050" u="sng" dirty="0"/>
          </a:p>
          <a:p>
            <a:endParaRPr lang="en-US" sz="1050" dirty="0"/>
          </a:p>
          <a:p>
            <a:r>
              <a:rPr lang="en-US" sz="1050" dirty="0"/>
              <a:t>Looking at the lists of needs and feelings in your worksheets - Let’s make some guesses about what feelings and needs may be underlying the following statement: </a:t>
            </a:r>
          </a:p>
          <a:p>
            <a:r>
              <a:rPr lang="en-US" sz="1050" dirty="0"/>
              <a:t>“You should run the business the way I have.” </a:t>
            </a:r>
          </a:p>
          <a:p>
            <a:endParaRPr lang="en-US" sz="1050" dirty="0"/>
          </a:p>
          <a:p>
            <a:r>
              <a:rPr lang="en-US" sz="1050" dirty="0"/>
              <a:t>What feelings and needs could be underlying this statement? Take a moment and jot down some guesses. Use the list of feelings and needs to help you identify them. </a:t>
            </a:r>
          </a:p>
          <a:p>
            <a:r>
              <a:rPr lang="en-US" sz="1050" dirty="0"/>
              <a:t>Connect the feelings with a need you imagine the speaker may be having. </a:t>
            </a:r>
          </a:p>
          <a:p>
            <a:endParaRPr lang="en-US" sz="1050" dirty="0"/>
          </a:p>
          <a:p>
            <a:r>
              <a:rPr lang="en-US" sz="1050" dirty="0"/>
              <a:t>I would like to hear some matches with putting the two together into a sentence. Here is an example: </a:t>
            </a:r>
          </a:p>
          <a:p>
            <a:endParaRPr lang="en-US" sz="1050" dirty="0"/>
          </a:p>
          <a:p>
            <a:r>
              <a:rPr lang="en-US" sz="1050" dirty="0"/>
              <a:t>“I am wondering if you are feeling impatient and really wanting to know you will have some stability and security during the transfer. ”</a:t>
            </a:r>
          </a:p>
          <a:p>
            <a:r>
              <a:rPr lang="en-US" sz="1050" dirty="0"/>
              <a:t>Notice the way I started this with – “I’m wondering” … This is the guessing part and is more disarming. If you state what you think people feel or need – they might feel defense and less open to telling you more. </a:t>
            </a:r>
          </a:p>
          <a:p>
            <a:endParaRPr lang="en-US" sz="1050" dirty="0"/>
          </a:p>
          <a:p>
            <a:r>
              <a:rPr lang="en-US" sz="1050" dirty="0"/>
              <a:t>Let’s hear a few of your guesses….</a:t>
            </a:r>
          </a:p>
          <a:p>
            <a:endParaRPr lang="en-US" sz="1050" dirty="0"/>
          </a:p>
          <a:p>
            <a:r>
              <a:rPr lang="en-US" sz="1050" dirty="0"/>
              <a:t>What happens next? Now that you have made a guess- the speaker will verify or offer other information which will help you understand what is most important to them. Your guess may not land- that’s ok just listen and reflect back the new information the speaker shares. </a:t>
            </a:r>
          </a:p>
          <a:p>
            <a:endParaRPr lang="en-US" sz="1050" dirty="0"/>
          </a:p>
          <a:p>
            <a:r>
              <a:rPr lang="en-US" sz="1050" dirty="0"/>
              <a:t>“No, I am not impatient, I am really worried that we won’t be able to have the farm change hands in a way that provides stability for the people who work here.”</a:t>
            </a:r>
          </a:p>
          <a:p>
            <a:endParaRPr lang="en-US" sz="1050" dirty="0"/>
          </a:p>
          <a:p>
            <a:r>
              <a:rPr lang="en-US" sz="1050" dirty="0"/>
              <a:t>What are some other examples?  </a:t>
            </a:r>
            <a:r>
              <a:rPr lang="en-US" sz="1050" u="sng" dirty="0"/>
              <a:t>(Ask for or suggest other statements that come up in farm or ranch transfers).</a:t>
            </a:r>
          </a:p>
          <a:p>
            <a:endParaRPr lang="en-US" sz="1050" dirty="0"/>
          </a:p>
          <a:p>
            <a:r>
              <a:rPr lang="en-US" sz="1050" dirty="0"/>
              <a:t>Great. We’ll come back to naming needs and feelings again.  But first a few more thoughts on listening. </a:t>
            </a:r>
          </a:p>
        </p:txBody>
      </p:sp>
      <p:sp>
        <p:nvSpPr>
          <p:cNvPr id="4" name="Slide Number Placeholder 3"/>
          <p:cNvSpPr>
            <a:spLocks noGrp="1"/>
          </p:cNvSpPr>
          <p:nvPr>
            <p:ph type="sldNum" sz="quarter" idx="5"/>
          </p:nvPr>
        </p:nvSpPr>
        <p:spPr/>
        <p:txBody>
          <a:bodyPr/>
          <a:lstStyle/>
          <a:p>
            <a:fld id="{66CC627B-5378-4ED6-A4E9-20C60AB2BC87}" type="slidenum">
              <a:rPr lang="en-US"/>
              <a:pPr/>
              <a:t>20</a:t>
            </a:fld>
            <a:endParaRPr lang="en-US" dirty="0"/>
          </a:p>
        </p:txBody>
      </p:sp>
      <p:sp>
        <p:nvSpPr>
          <p:cNvPr id="7" name="Slide Image Placeholder 6">
            <a:extLst>
              <a:ext uri="{FF2B5EF4-FFF2-40B4-BE49-F238E27FC236}">
                <a16:creationId xmlns:a16="http://schemas.microsoft.com/office/drawing/2014/main" id="{0A7641FC-5CF0-C292-D944-931A508D1DE5}"/>
              </a:ext>
            </a:extLst>
          </p:cNvPr>
          <p:cNvSpPr>
            <a:spLocks noGrp="1" noRot="1" noChangeAspect="1"/>
          </p:cNvSpPr>
          <p:nvPr>
            <p:ph type="sldImg"/>
          </p:nvPr>
        </p:nvSpPr>
        <p:spPr>
          <a:xfrm>
            <a:off x="287338" y="92075"/>
            <a:ext cx="1830387" cy="1373188"/>
          </a:xfrm>
        </p:spPr>
      </p:sp>
      <p:sp>
        <p:nvSpPr>
          <p:cNvPr id="2" name="TextBox 1">
            <a:extLst>
              <a:ext uri="{FF2B5EF4-FFF2-40B4-BE49-F238E27FC236}">
                <a16:creationId xmlns:a16="http://schemas.microsoft.com/office/drawing/2014/main" id="{F95FD302-5476-349D-77A3-1AF4135BD6B3}"/>
              </a:ext>
            </a:extLst>
          </p:cNvPr>
          <p:cNvSpPr txBox="1"/>
          <p:nvPr/>
        </p:nvSpPr>
        <p:spPr>
          <a:xfrm>
            <a:off x="2325189" y="92075"/>
            <a:ext cx="4153988" cy="1546577"/>
          </a:xfrm>
          <a:prstGeom prst="rect">
            <a:avLst/>
          </a:prstGeom>
          <a:noFill/>
        </p:spPr>
        <p:txBody>
          <a:bodyPr wrap="square" rtlCol="0">
            <a:spAutoFit/>
          </a:bodyPr>
          <a:lstStyle/>
          <a:p>
            <a:r>
              <a:rPr lang="en-US" sz="1050" u="sng" dirty="0"/>
              <a:t>Trainer Instructions</a:t>
            </a:r>
            <a:r>
              <a:rPr lang="en-US" sz="1050" dirty="0"/>
              <a:t>:  Hand out / reference the </a:t>
            </a:r>
            <a:r>
              <a:rPr lang="en-US" sz="1050" b="1" dirty="0"/>
              <a:t>Communicate to Reach Agreement Worksheet</a:t>
            </a:r>
            <a:r>
              <a:rPr lang="en-US" sz="1050" dirty="0"/>
              <a:t>.  Give participants a couple of minutes to review the lists of feelings and needs. </a:t>
            </a:r>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One of the most effective skills we can practice in healthy relationships is listening.  Being able listening for meaning and reflecting back what we hear is something we can practice. And it is an important part of negotiations. In difficult conversations, meaning often goes beyond words to include identified needs and feelings, stated or unstated. </a:t>
            </a:r>
          </a:p>
        </p:txBody>
      </p:sp>
    </p:spTree>
    <p:extLst>
      <p:ext uri="{BB962C8B-B14F-4D97-AF65-F5344CB8AC3E}">
        <p14:creationId xmlns:p14="http://schemas.microsoft.com/office/powerpoint/2010/main" val="642547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might be familiar with the expressions “to wear your heart on your sleeve.” As it alludes to, non-verbal communications can oftentimes reveal our feelings before we verbalize them. So, what role does body language, or non-verbal communications, play in negotiations? How does it help to maintain healthy relationships even if the topic brings challenging feelings to the surface? </a:t>
            </a:r>
          </a:p>
          <a:p>
            <a:endParaRPr lang="en-US" dirty="0"/>
          </a:p>
          <a:p>
            <a:r>
              <a:rPr lang="en-US" dirty="0"/>
              <a:t>Here are a few non-verbal communication skills to keep in mind as you listen for meaning to understand needs and feelings.</a:t>
            </a:r>
          </a:p>
          <a:p>
            <a:endParaRPr lang="en-US" dirty="0"/>
          </a:p>
          <a:p>
            <a:r>
              <a:rPr lang="en-US" dirty="0"/>
              <a:t>Consider body language. Think about what feelings you convey through movement. This may be unconscious. Do you tend to nod or shake your head to indicate you’re listening? Do you cover your face with your hands when frustrated? Do you move your hands and arms in the air when you are excited? You can watch for others to get a sense for how they are feeling in the situation. What is the other person’s body movement telling you? </a:t>
            </a:r>
          </a:p>
          <a:p>
            <a:endParaRPr lang="en-US" dirty="0"/>
          </a:p>
          <a:p>
            <a:r>
              <a:rPr lang="en-US" dirty="0"/>
              <a:t>Watch for eye contact. Eye contact is tricky because it means different things in different cultures and can be affected by age and gender. It also means different things in different conversations. Generally, it is a sign of confidence, honesty, and respect. If a conversation has more conflict or charged emotions – too much eye contact can be seen as threatening or make people uncomfortable. It’s good to pay attention.</a:t>
            </a:r>
          </a:p>
          <a:p>
            <a:r>
              <a:rPr lang="en-US" dirty="0"/>
              <a:t> </a:t>
            </a:r>
          </a:p>
          <a:p>
            <a:r>
              <a:rPr lang="en-US" dirty="0"/>
              <a:t>Be aware of facial expressions. Facial expressions often are thought to be universally understood. While that may not be entirely true, most cultures share some basic facial expressions like surprise and happiness, anger and fear. Watching other’s facial expressions will help you understand how they might be feeling. </a:t>
            </a:r>
          </a:p>
          <a:p>
            <a:endParaRPr lang="en-US" dirty="0"/>
          </a:p>
          <a:p>
            <a:r>
              <a:rPr lang="en-US" dirty="0"/>
              <a:t>Observe physical space. We all have different comfort with physical space. This comfort is determined by culture, the situation, and the closeness of the relationship. Physical space can communicate nonverbal messages, including signals of affection, aggression or dominance. It’s important to observe movement in physical space to comprehend needs and feelings. </a:t>
            </a:r>
          </a:p>
          <a:p>
            <a:endParaRPr lang="en-US" dirty="0"/>
          </a:p>
          <a:p>
            <a:r>
              <a:rPr lang="en-US" dirty="0"/>
              <a:t>There is a lot to listening besides just not talking. To be an active listener remember these things and what we talked about guessing for meaning. Listening and expressing usually happen back and forth – so part of listening is also clarifying and asking for more information. Now, let’s look at the more expressive side of effective communication. </a:t>
            </a:r>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21</a:t>
            </a:fld>
            <a:endParaRPr lang="en-US" dirty="0"/>
          </a:p>
        </p:txBody>
      </p:sp>
      <p:sp>
        <p:nvSpPr>
          <p:cNvPr id="10" name="Slide Image Placeholder 9">
            <a:extLst>
              <a:ext uri="{FF2B5EF4-FFF2-40B4-BE49-F238E27FC236}">
                <a16:creationId xmlns:a16="http://schemas.microsoft.com/office/drawing/2014/main" id="{4A7F0F04-6681-8132-8F96-65EF61B897D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4332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are going to practice a few tricks to be a more effective at communicating what you want while working to gain consensus in a negotiation.</a:t>
            </a:r>
          </a:p>
          <a:p>
            <a:endParaRPr lang="en-US" dirty="0"/>
          </a:p>
          <a:p>
            <a:r>
              <a:rPr lang="en-US" dirty="0"/>
              <a:t>As was introduced in Module 1 and detailed in Module 4, verbal communication is the use of words, written or spoken. We will discuss these skills in more detail in the following slides but at quick glance;</a:t>
            </a:r>
          </a:p>
          <a:p>
            <a:endParaRPr lang="en-US" dirty="0"/>
          </a:p>
          <a:p>
            <a:r>
              <a:rPr lang="en-US" dirty="0"/>
              <a:t>Sharing your needs and feelings – helps you to clarify for yourself but also helps others know how to meet your needs. We’ve talked about how to listen for them, but now we’ll practice saying them as well. </a:t>
            </a:r>
          </a:p>
          <a:p>
            <a:r>
              <a:rPr lang="en-US" dirty="0"/>
              <a:t>Making requests not demands - Invite people into a conversation to build consensus by making requests, not demands. We will practice this. </a:t>
            </a:r>
          </a:p>
          <a:p>
            <a:r>
              <a:rPr lang="en-US" dirty="0"/>
              <a:t>Take a Pause. Respond instead of react. - Negotiations are part of a longer process and communicating effectively will require you to respond thoughtfully rather than reacting emotionally - especially if you are having a stressful interaction and need to maintain a strong relationship through multiple conversations. Knowing when to speak can be as powerful as the words you verbalize. </a:t>
            </a:r>
          </a:p>
          <a:p>
            <a:endParaRPr lang="en-US" dirty="0"/>
          </a:p>
          <a:p>
            <a:r>
              <a:rPr lang="en-US" dirty="0"/>
              <a:t>Now, let’s practice some of these skills together.</a:t>
            </a: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22</a:t>
            </a:fld>
            <a:endParaRPr lang="en-US" dirty="0"/>
          </a:p>
        </p:txBody>
      </p:sp>
      <p:sp>
        <p:nvSpPr>
          <p:cNvPr id="6" name="Slide Image Placeholder 5">
            <a:extLst>
              <a:ext uri="{FF2B5EF4-FFF2-40B4-BE49-F238E27FC236}">
                <a16:creationId xmlns:a16="http://schemas.microsoft.com/office/drawing/2014/main" id="{95360064-A402-E5F2-FAF7-41876E9A932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89977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Mini practice activity (15 minutes)</a:t>
            </a:r>
          </a:p>
          <a:p>
            <a:pPr lvl="0"/>
            <a:endParaRPr lang="en-US" u="sng" dirty="0"/>
          </a:p>
          <a:p>
            <a:r>
              <a:rPr lang="en-US" u="sng" dirty="0"/>
              <a:t>Trainer Instructions:   </a:t>
            </a:r>
          </a:p>
          <a:p>
            <a:r>
              <a:rPr lang="en-US" dirty="0"/>
              <a:t>Walk them through using the worksheet as much as you need to. If there is time for it, create space to share as a group or in pairs. Question 7. of part 2 asks them questions to follow if they are sharing out loud. </a:t>
            </a:r>
          </a:p>
          <a:p>
            <a:pPr lvl="0"/>
            <a:endParaRPr lang="en-US" dirty="0"/>
          </a:p>
          <a:p>
            <a:pPr lvl="0"/>
            <a:r>
              <a:rPr lang="en-US" dirty="0"/>
              <a:t>We’ll start off with the skill of sharing. We’ve already talked about listening for meaning by looking for others’ feelings and needs. Now we’re going to work on expressing some of our own.  For some of you this may come very naturally and be part of how you already communicate and for others this practice can be challenging. Regardless of how comfortable you are saying how you feel and what you need, clarifying it for others is a helpful step in negotiations – but also other conversations.</a:t>
            </a:r>
          </a:p>
          <a:p>
            <a:pPr lvl="0"/>
            <a:endParaRPr lang="en-US" dirty="0"/>
          </a:p>
          <a:p>
            <a:pPr lvl="0"/>
            <a:r>
              <a:rPr lang="en-US" dirty="0"/>
              <a:t>Take another look at your Communicate to Reach Agreement worksheet. Take a few minutes to think about part 1 and 2. Write your answers if you want to. </a:t>
            </a:r>
          </a:p>
          <a:p>
            <a:endParaRPr lang="en-US" dirty="0"/>
          </a:p>
          <a:p>
            <a:r>
              <a:rPr lang="en-US" dirty="0"/>
              <a:t>Group reflection option:</a:t>
            </a:r>
          </a:p>
          <a:p>
            <a:r>
              <a:rPr lang="en-US" dirty="0"/>
              <a:t>Ask questions such as: </a:t>
            </a:r>
          </a:p>
          <a:p>
            <a:r>
              <a:rPr lang="en-US" dirty="0"/>
              <a:t>How did it feel to say these to another person?</a:t>
            </a:r>
          </a:p>
          <a:p>
            <a:r>
              <a:rPr lang="en-US" dirty="0"/>
              <a:t>How do you think you can use this skill in life/negotiations situation? </a:t>
            </a:r>
          </a:p>
        </p:txBody>
      </p:sp>
      <p:sp>
        <p:nvSpPr>
          <p:cNvPr id="4" name="Slide Number Placeholder 3"/>
          <p:cNvSpPr>
            <a:spLocks noGrp="1"/>
          </p:cNvSpPr>
          <p:nvPr>
            <p:ph type="sldNum" sz="quarter" idx="5"/>
          </p:nvPr>
        </p:nvSpPr>
        <p:spPr/>
        <p:txBody>
          <a:bodyPr/>
          <a:lstStyle/>
          <a:p>
            <a:fld id="{66CC627B-5378-4ED6-A4E9-20C60AB2BC87}" type="slidenum">
              <a:rPr lang="en-US"/>
              <a:pPr/>
              <a:t>23</a:t>
            </a:fld>
            <a:endParaRPr lang="en-US" dirty="0"/>
          </a:p>
        </p:txBody>
      </p:sp>
      <p:sp>
        <p:nvSpPr>
          <p:cNvPr id="6" name="Slide Image Placeholder 5">
            <a:extLst>
              <a:ext uri="{FF2B5EF4-FFF2-40B4-BE49-F238E27FC236}">
                <a16:creationId xmlns:a16="http://schemas.microsoft.com/office/drawing/2014/main" id="{37EC204A-A4BD-351D-B5DD-8AEA2CD3C5C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446709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Now we’ll talk about our second skill – making effective requests instead of demands. You can follow along with this section in Part 3 of  Communicate to Reach Agreement Worksheet</a:t>
            </a:r>
          </a:p>
          <a:p>
            <a:r>
              <a:rPr lang="en-US" altLang="en-US" dirty="0"/>
              <a:t>Requests are how we attempt to meet our needs in collaboration with others.</a:t>
            </a:r>
            <a:endParaRPr lang="en-US" dirty="0"/>
          </a:p>
          <a:p>
            <a:endParaRPr lang="en-US" dirty="0"/>
          </a:p>
          <a:p>
            <a:r>
              <a:rPr lang="en-US" dirty="0"/>
              <a:t>Though many of our needs are met in collaboration with others, no one is responsible for meeting our needs- that responsibility is ours. We make requests of ourselves or others to meet our needs.</a:t>
            </a:r>
          </a:p>
          <a:p>
            <a:r>
              <a:rPr lang="en-US" dirty="0"/>
              <a:t>Making a connection is key to building relationships. An effective communicator asks for things in a way that the other person can understand. Making clear requests is a skill that will lead to positive outcomes. </a:t>
            </a:r>
          </a:p>
          <a:p>
            <a:endParaRPr lang="en-US" dirty="0"/>
          </a:p>
          <a:p>
            <a:r>
              <a:rPr lang="en-US" dirty="0"/>
              <a:t>A formula for an effective request is specific, doable, and meant to result in a positive action. A positive action is what you want someone to do rather than what don’t want them to do. </a:t>
            </a:r>
          </a:p>
          <a:p>
            <a:r>
              <a:rPr lang="en-US" dirty="0"/>
              <a:t>This is not to say demands are never appropriate. You may need to make them sometimes. But for our purposes here we want to work on shifting demanding statements into requests, so the receiver is more likely to be open to what you are saying. A listener will be more willing to hear what you have to say if they don’t feel like they need to protect or defend themselves.</a:t>
            </a:r>
          </a:p>
          <a:p>
            <a:r>
              <a:rPr lang="en-US" dirty="0"/>
              <a:t> </a:t>
            </a:r>
          </a:p>
          <a:p>
            <a:r>
              <a:rPr lang="en-US" dirty="0"/>
              <a:t>How do we know if we are making a request or a demand? </a:t>
            </a:r>
          </a:p>
          <a:p>
            <a:r>
              <a:rPr lang="en-US" dirty="0"/>
              <a:t>The general rule of using “I” instead of “You” is a good start. </a:t>
            </a:r>
          </a:p>
          <a:p>
            <a:r>
              <a:rPr lang="en-US" dirty="0"/>
              <a:t>Starting off with “You are doing this”, or “You should do this…” tends to make people defensive. </a:t>
            </a:r>
          </a:p>
          <a:p>
            <a:endParaRPr lang="en-US" dirty="0"/>
          </a:p>
          <a:p>
            <a:pPr lvl="0"/>
            <a:r>
              <a:rPr lang="en-US" dirty="0"/>
              <a:t>Start conversations with “I” instead of “You”. Stating your experience and perspective will help people relate to you and understand where you are coming from.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24</a:t>
            </a:fld>
            <a:endParaRPr lang="en-US" dirty="0"/>
          </a:p>
        </p:txBody>
      </p:sp>
      <p:sp>
        <p:nvSpPr>
          <p:cNvPr id="6" name="Slide Image Placeholder 5">
            <a:extLst>
              <a:ext uri="{FF2B5EF4-FFF2-40B4-BE49-F238E27FC236}">
                <a16:creationId xmlns:a16="http://schemas.microsoft.com/office/drawing/2014/main" id="{AA5C1885-E852-0FD5-A8B3-65EA8AE3222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61032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Start with turning “you” into “I” Statements. </a:t>
            </a:r>
          </a:p>
          <a:p>
            <a:endParaRPr lang="en-US" dirty="0"/>
          </a:p>
          <a:p>
            <a:r>
              <a:rPr lang="en-US" dirty="0"/>
              <a:t>Let’s look at these demands as an example. </a:t>
            </a:r>
          </a:p>
          <a:p>
            <a:endParaRPr lang="en-US" dirty="0"/>
          </a:p>
          <a:p>
            <a:r>
              <a:rPr lang="en-US" dirty="0"/>
              <a:t>You should run the business the way I have. </a:t>
            </a:r>
          </a:p>
          <a:p>
            <a:r>
              <a:rPr lang="en-US" dirty="0"/>
              <a:t>You should use no till practices to combat climate change. </a:t>
            </a:r>
          </a:p>
          <a:p>
            <a:endParaRPr lang="en-US" dirty="0"/>
          </a:p>
          <a:p>
            <a:r>
              <a:rPr lang="en-US" dirty="0"/>
              <a:t>Let’s start with just changing them from You should – to I want. </a:t>
            </a:r>
          </a:p>
          <a:p>
            <a:endParaRPr lang="en-US" dirty="0"/>
          </a:p>
          <a:p>
            <a:r>
              <a:rPr lang="en-US" dirty="0"/>
              <a:t>I want you to run the business the way I have. </a:t>
            </a:r>
          </a:p>
          <a:p>
            <a:r>
              <a:rPr lang="en-US" dirty="0"/>
              <a:t>I want you to use no till practices to combat climate change.  </a:t>
            </a:r>
          </a:p>
          <a:p>
            <a:endParaRPr lang="en-US" dirty="0"/>
          </a:p>
          <a:p>
            <a:r>
              <a:rPr lang="en-US" u="sng" dirty="0"/>
              <a:t>Trainer Instructions:</a:t>
            </a:r>
          </a:p>
          <a:p>
            <a:r>
              <a:rPr lang="en-US" dirty="0"/>
              <a:t>Ask for suggestions from the group.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25</a:t>
            </a:fld>
            <a:endParaRPr lang="en-US" dirty="0"/>
          </a:p>
        </p:txBody>
      </p:sp>
      <p:sp>
        <p:nvSpPr>
          <p:cNvPr id="6" name="Slide Image Placeholder 5">
            <a:extLst>
              <a:ext uri="{FF2B5EF4-FFF2-40B4-BE49-F238E27FC236}">
                <a16:creationId xmlns:a16="http://schemas.microsoft.com/office/drawing/2014/main" id="{44E8C46B-ACB7-1695-F96C-DF1CF38316D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390102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Changing “You” to “I” in conversations is a simple step to  practice and easy to remember. Let’s go into conversation set – ups a little deeper now.  </a:t>
            </a:r>
          </a:p>
          <a:p>
            <a:endParaRPr lang="en-US" dirty="0"/>
          </a:p>
          <a:p>
            <a:r>
              <a:rPr lang="en-US" dirty="0"/>
              <a:t>How can we add more information so that the person we are talking to can do something about what you need?  - How can we make our requests specific, doable, positive actions? </a:t>
            </a:r>
          </a:p>
          <a:p>
            <a:endParaRPr lang="en-US" dirty="0"/>
          </a:p>
          <a:p>
            <a:r>
              <a:rPr lang="en-US" dirty="0"/>
              <a:t>We can build connection with the other person(s) and ask for a solution that meets our needs.</a:t>
            </a:r>
          </a:p>
          <a:p>
            <a:endParaRPr lang="en-US" dirty="0"/>
          </a:p>
          <a:p>
            <a:r>
              <a:rPr lang="en-US" dirty="0"/>
              <a:t>To make a connection, say more about how you are feeling and what you needs are. You can also simply recognize they have their own feelings and needs about the situation as well. Connecting with another person – asking for and giving empathy is a helpful skill in negotiations.   </a:t>
            </a:r>
          </a:p>
          <a:p>
            <a:endParaRPr lang="en-US" dirty="0"/>
          </a:p>
          <a:p>
            <a:r>
              <a:rPr lang="en-US" dirty="0"/>
              <a:t>To ask for a solution, say more about what you need. What is a simple action someone could take to meet your need. </a:t>
            </a:r>
          </a:p>
          <a:p>
            <a:br>
              <a:rPr lang="en-US" dirty="0"/>
            </a:br>
            <a:r>
              <a:rPr lang="en-US" dirty="0"/>
              <a:t>Let’s put it all together – using the example “You should manage the farm the way I have”. Let’s put ourselves in their shoes and use I feel… </a:t>
            </a:r>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26</a:t>
            </a:fld>
            <a:endParaRPr lang="en-US" dirty="0"/>
          </a:p>
        </p:txBody>
      </p:sp>
      <p:sp>
        <p:nvSpPr>
          <p:cNvPr id="6" name="Slide Image Placeholder 5">
            <a:extLst>
              <a:ext uri="{FF2B5EF4-FFF2-40B4-BE49-F238E27FC236}">
                <a16:creationId xmlns:a16="http://schemas.microsoft.com/office/drawing/2014/main" id="{D7CF158D-5D37-957C-EF5A-0A05E9A90AFC}"/>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091391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45430" y="1913594"/>
            <a:ext cx="6224337" cy="7955280"/>
          </a:xfrm>
        </p:spPr>
        <p:txBody>
          <a:bodyPr/>
          <a:lstStyle/>
          <a:p>
            <a:r>
              <a:rPr lang="en-US" dirty="0"/>
              <a:t>Here is an example of turning a demand into a request by asking for connection  and a solution. </a:t>
            </a:r>
          </a:p>
          <a:p>
            <a:endParaRPr lang="en-US" dirty="0"/>
          </a:p>
          <a:p>
            <a:r>
              <a:rPr lang="en-US" dirty="0"/>
              <a:t>CONNECTION:</a:t>
            </a:r>
          </a:p>
          <a:p>
            <a:r>
              <a:rPr lang="en-US" dirty="0"/>
              <a:t>Feelings and needs - How is the person feeling about this. Using an I statement?</a:t>
            </a:r>
          </a:p>
          <a:p>
            <a:r>
              <a:rPr lang="en-US" dirty="0"/>
              <a:t>Example: I’m afraid there won’t be enough income to support my retirement plan. I need to feel secure that it will be taken care of. </a:t>
            </a:r>
          </a:p>
          <a:p>
            <a:endParaRPr lang="en-US" dirty="0"/>
          </a:p>
          <a:p>
            <a:r>
              <a:rPr lang="en-US" dirty="0"/>
              <a:t>“ I feel this and I need that” are offering a connection. </a:t>
            </a:r>
          </a:p>
          <a:p>
            <a:r>
              <a:rPr lang="en-US" dirty="0"/>
              <a:t> </a:t>
            </a:r>
          </a:p>
          <a:p>
            <a:r>
              <a:rPr lang="en-US" dirty="0"/>
              <a:t>? How else could someone offer a connection using this statement? </a:t>
            </a:r>
          </a:p>
          <a:p>
            <a:endParaRPr lang="en-US" dirty="0"/>
          </a:p>
          <a:p>
            <a:pPr lvl="0"/>
            <a:r>
              <a:rPr lang="en-US" dirty="0"/>
              <a:t>SOLUTION: </a:t>
            </a:r>
          </a:p>
          <a:p>
            <a:r>
              <a:rPr lang="en-US" dirty="0"/>
              <a:t>Your preferences : - What is a more acceptable option or alternative that will meet your needs? </a:t>
            </a:r>
          </a:p>
          <a:p>
            <a:r>
              <a:rPr lang="en-US" dirty="0"/>
              <a:t>Example: I want you to run the business the way I have. </a:t>
            </a:r>
          </a:p>
          <a:p>
            <a:r>
              <a:rPr lang="en-US" dirty="0"/>
              <a:t> </a:t>
            </a:r>
          </a:p>
          <a:p>
            <a:r>
              <a:rPr lang="en-US" dirty="0"/>
              <a:t>? How else could someone state a preference? </a:t>
            </a:r>
          </a:p>
          <a:p>
            <a:endParaRPr lang="en-US" dirty="0"/>
          </a:p>
          <a:p>
            <a:pPr lvl="0"/>
            <a:r>
              <a:rPr lang="en-US" dirty="0"/>
              <a:t>Your request – A specific, doable, positive action.</a:t>
            </a:r>
          </a:p>
          <a:p>
            <a:r>
              <a:rPr lang="en-US" dirty="0"/>
              <a:t>“Would you be willing to…”</a:t>
            </a:r>
          </a:p>
          <a:p>
            <a:r>
              <a:rPr lang="en-US" dirty="0"/>
              <a:t>Example: Can we set up a time to talk through the pros and cons of this idea? </a:t>
            </a:r>
          </a:p>
          <a:p>
            <a:endParaRPr lang="en-US" dirty="0"/>
          </a:p>
          <a:p>
            <a:pPr lvl="0"/>
            <a:r>
              <a:rPr lang="en-US" dirty="0"/>
              <a:t>? How else could someone offer a solution? </a:t>
            </a:r>
          </a:p>
          <a:p>
            <a:endParaRPr lang="en-US" dirty="0"/>
          </a:p>
          <a:p>
            <a:r>
              <a:rPr lang="en-US" dirty="0"/>
              <a:t>A connection is statement – this is how I am feeling and why. And a request statement. I want this… and a positive, simple action. Can we set up a time to talk. </a:t>
            </a:r>
          </a:p>
          <a:p>
            <a:endParaRPr lang="en-US" dirty="0"/>
          </a:p>
          <a:p>
            <a:r>
              <a:rPr lang="en-US" dirty="0"/>
              <a:t>Setting up a conversation this way will help the person you are talking to understand what they can do to help you meet your needs. But it is just the start of a conversation and informed decision making requires good information.</a:t>
            </a:r>
          </a:p>
          <a:p>
            <a:endParaRPr lang="en-US" dirty="0"/>
          </a:p>
          <a:p>
            <a:r>
              <a:rPr lang="en-US" dirty="0"/>
              <a:t>With a  request, there is a willingness to learn more, even if the first answer is a no. As you think about how to make requests, also consider your intention behind it. What will you do if you hear no answer or if the person is not immediately receptive to your idea? Even if you speak your request as nicely as possible – you may still hear no. If you have made a true request – you can ask for more information to find out the reason behind the no, so you have more information to work from.  </a:t>
            </a:r>
          </a:p>
          <a:p>
            <a:r>
              <a:rPr lang="en-US" dirty="0"/>
              <a:t>Question 4 in Part  3 of your Communicate to Reach Agreement worksheet has space for you to think about how you would prepare for a no.  Preparing yourself for a no answer will help you learn more if you hear it in the moment. </a:t>
            </a:r>
          </a:p>
        </p:txBody>
      </p:sp>
      <p:sp>
        <p:nvSpPr>
          <p:cNvPr id="4" name="Slide Number Placeholder 3"/>
          <p:cNvSpPr>
            <a:spLocks noGrp="1"/>
          </p:cNvSpPr>
          <p:nvPr>
            <p:ph type="sldNum" sz="quarter" idx="5"/>
          </p:nvPr>
        </p:nvSpPr>
        <p:spPr/>
        <p:txBody>
          <a:bodyPr/>
          <a:lstStyle/>
          <a:p>
            <a:fld id="{F33232BA-6C0C-4670-90D1-18704CB5AC04}" type="slidenum">
              <a:rPr lang="en-US"/>
              <a:pPr/>
              <a:t>27</a:t>
            </a:fld>
            <a:endParaRPr lang="en-US" dirty="0"/>
          </a:p>
        </p:txBody>
      </p:sp>
      <p:sp>
        <p:nvSpPr>
          <p:cNvPr id="6" name="Slide Image Placeholder 5">
            <a:extLst>
              <a:ext uri="{FF2B5EF4-FFF2-40B4-BE49-F238E27FC236}">
                <a16:creationId xmlns:a16="http://schemas.microsoft.com/office/drawing/2014/main" id="{34742380-9DB3-C7E3-72A7-C8015595ADFA}"/>
              </a:ext>
            </a:extLst>
          </p:cNvPr>
          <p:cNvSpPr>
            <a:spLocks noGrp="1" noRot="1" noChangeAspect="1"/>
          </p:cNvSpPr>
          <p:nvPr>
            <p:ph type="sldImg"/>
          </p:nvPr>
        </p:nvSpPr>
        <p:spPr>
          <a:xfrm>
            <a:off x="2408238" y="142875"/>
            <a:ext cx="2193925" cy="1644650"/>
          </a:xfrm>
        </p:spPr>
      </p:sp>
    </p:spTree>
    <p:extLst>
      <p:ext uri="{BB962C8B-B14F-4D97-AF65-F5344CB8AC3E}">
        <p14:creationId xmlns:p14="http://schemas.microsoft.com/office/powerpoint/2010/main" val="1169182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Now last, but not least we’re going to talk about our third skill – which is turning reactions into thoughtful responses. </a:t>
            </a:r>
          </a:p>
          <a:p>
            <a:endParaRPr lang="en-US" altLang="en-US" dirty="0"/>
          </a:p>
          <a:p>
            <a:r>
              <a:rPr lang="en-US" altLang="en-US" dirty="0"/>
              <a:t>As has been mentioned throughout this module, negotiations are rarely a single, stand-alone conversation; they are a discussion that often includes many conversations. As such, it’s important to ensure you are communicating in ways – both verbal and non-verbal – that invite constructive conversation over time and that connect to the foundation of strong relationships you have built through trust behaviors and considering point of views. </a:t>
            </a:r>
          </a:p>
          <a:p>
            <a:endParaRPr lang="en-US" altLang="en-US" dirty="0"/>
          </a:p>
          <a:p>
            <a:r>
              <a:rPr lang="en-US" altLang="en-US" dirty="0"/>
              <a:t>Just as you listen for meaning by tuning into the feelings and needs you understand from others involved in a negotiation, how you present yourself leaves an impression on them. Each conversation presents a chance to listen and share while a constructive, consensus building conversation goes a step further to respond instead of react.</a:t>
            </a:r>
          </a:p>
          <a:p>
            <a:endParaRPr lang="en-US" dirty="0"/>
          </a:p>
          <a:p>
            <a:r>
              <a:rPr lang="en-US" dirty="0"/>
              <a:t>Reactions tend to go like this: Something happens. You panic. Then you proceed.</a:t>
            </a:r>
          </a:p>
          <a:p>
            <a:endParaRPr lang="en-US" dirty="0"/>
          </a:p>
          <a:p>
            <a:r>
              <a:rPr lang="en-US" dirty="0"/>
              <a:t>Responses tend to go like this: Something happens. You Pause. You Process. You Plan. Then you proceed.</a:t>
            </a:r>
          </a:p>
          <a:p>
            <a:endParaRPr lang="en-US" dirty="0"/>
          </a:p>
          <a:p>
            <a:r>
              <a:rPr lang="en-US" u="sng" dirty="0"/>
              <a:t>Trainer Instructions:  </a:t>
            </a:r>
            <a:r>
              <a:rPr lang="en-US" dirty="0"/>
              <a:t>Give examples and scenarios of farm or ranch related scenarios where someone reacts poorly. Invite group discussion on how the situation could have been different and what one can do to take a pause and respond instead of react.  The next slide walks them through the steps of moving from react to respond. </a:t>
            </a:r>
          </a:p>
          <a:p>
            <a:endParaRPr lang="en-US" dirty="0"/>
          </a:p>
          <a:p>
            <a:r>
              <a:rPr lang="en-US" altLang="en-US" dirty="0"/>
              <a:t>OPTION: Watch video on Practical Tips on How To Respond Instead of React – (5 minutes) - https://www.happyandauthentic.com/practical-tips-on-how-to-respond-rather-than-react/?doing_wp_cron=1638407520.7757909297943115234375%E2%80%8B%E2%80%8B</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28</a:t>
            </a:fld>
            <a:endParaRPr lang="en-US" dirty="0"/>
          </a:p>
        </p:txBody>
      </p:sp>
      <p:sp>
        <p:nvSpPr>
          <p:cNvPr id="6" name="Slide Image Placeholder 5">
            <a:extLst>
              <a:ext uri="{FF2B5EF4-FFF2-40B4-BE49-F238E27FC236}">
                <a16:creationId xmlns:a16="http://schemas.microsoft.com/office/drawing/2014/main" id="{52D20377-9C10-88B6-E42B-8C9D1D9D657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8556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is a quote from Viktor Frankl, who survived Nazi concentration camps and went on to create foundational work in the field of psychology. </a:t>
            </a:r>
          </a:p>
          <a:p>
            <a:pPr lvl="0"/>
            <a:r>
              <a:rPr lang="en-US" dirty="0"/>
              <a:t>He reminds us that we have a choice to make when we communicate – or in his words experience a stimulation. </a:t>
            </a:r>
          </a:p>
          <a:p>
            <a:pPr lvl="0"/>
            <a:endParaRPr lang="en-US" dirty="0"/>
          </a:p>
          <a:p>
            <a:pPr lvl="0"/>
            <a:r>
              <a:rPr lang="en-US" dirty="0"/>
              <a:t>Response is a skill that may take a while to learn especially for those who tend to react quickly. </a:t>
            </a:r>
          </a:p>
          <a:p>
            <a:pPr lvl="0"/>
            <a:r>
              <a:rPr lang="en-US" dirty="0"/>
              <a:t>Reaction is not a bad or negative thing in and of itself – but in negotiation, or in a heated moment, a reaction can cause damage to relationships or get in the way of getting our needs met. </a:t>
            </a:r>
          </a:p>
          <a:p>
            <a:pPr lvl="0"/>
            <a:endParaRPr lang="en-US" dirty="0"/>
          </a:p>
          <a:p>
            <a:pPr lvl="0"/>
            <a:r>
              <a:rPr lang="en-US" dirty="0"/>
              <a:t>The space between stimulus and your response - gives you a chance to make a response that is wiser. </a:t>
            </a:r>
            <a:br>
              <a:rPr lang="en-US" dirty="0"/>
            </a:br>
            <a:r>
              <a:rPr lang="en-US" dirty="0"/>
              <a:t>The goal of this self awareness is to have more choice about how you show up and what you say. </a:t>
            </a:r>
            <a:br>
              <a:rPr lang="en-US" dirty="0"/>
            </a:br>
            <a:br>
              <a:rPr lang="en-US" dirty="0"/>
            </a:br>
            <a:r>
              <a:rPr lang="en-US" dirty="0"/>
              <a:t>Let’s walk through some steps now to help you practice moving from reaction to response. </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29</a:t>
            </a:fld>
            <a:endParaRPr lang="en-US" dirty="0"/>
          </a:p>
        </p:txBody>
      </p:sp>
      <p:sp>
        <p:nvSpPr>
          <p:cNvPr id="7" name="Slide Image Placeholder 6">
            <a:extLst>
              <a:ext uri="{FF2B5EF4-FFF2-40B4-BE49-F238E27FC236}">
                <a16:creationId xmlns:a16="http://schemas.microsoft.com/office/drawing/2014/main" id="{AE035D99-F606-2E7D-62FA-792B5CDA325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83035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curriculum was created by American Farmland Trust with a lot of help from a national Educational Team of advisors and a group of subject matter experts. </a:t>
            </a:r>
          </a:p>
          <a:p>
            <a:endParaRPr lang="en-US" dirty="0"/>
          </a:p>
          <a:p>
            <a:r>
              <a:rPr lang="en-US" dirty="0"/>
              <a:t>It was made possible by a grant from the USDA Beginning Farmer and Rancher Development Program Award # 2020 - 49400 – 3325 with additional support from Farm Credit and the members of AFT.</a:t>
            </a:r>
          </a:p>
          <a:p>
            <a:endParaRPr lang="en-US" dirty="0"/>
          </a:p>
          <a:p>
            <a:pPr lvl="0"/>
            <a:r>
              <a:rPr lang="en-US" dirty="0"/>
              <a:t>The content for this module was also created with extensive input from Claudia Kenney, Co-Director of the New York State Agricultural Mediation Program.</a:t>
            </a:r>
          </a:p>
          <a:p>
            <a:endParaRPr lang="en-US" dirty="0"/>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3</a:t>
            </a:fld>
            <a:endParaRPr lang="en-US" noProof="0" dirty="0"/>
          </a:p>
        </p:txBody>
      </p:sp>
      <p:sp>
        <p:nvSpPr>
          <p:cNvPr id="6" name="Slide Image Placeholder 5">
            <a:extLst>
              <a:ext uri="{FF2B5EF4-FFF2-40B4-BE49-F238E27FC236}">
                <a16:creationId xmlns:a16="http://schemas.microsoft.com/office/drawing/2014/main" id="{6140B33B-C281-2C74-D24C-ABE2E9A4B272}"/>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199458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 are some steps to remember that will help you move from react to respond. </a:t>
            </a:r>
          </a:p>
          <a:p>
            <a:endParaRPr lang="en-US" dirty="0"/>
          </a:p>
          <a:p>
            <a:r>
              <a:rPr lang="en-US" dirty="0"/>
              <a:t>1. Start by thinking of a time that you are reactive. Something triggers you and you feel like you need to fight, or run, or you just freeze.   (Take a moment to let them  picture the scenario). </a:t>
            </a:r>
          </a:p>
          <a:p>
            <a:r>
              <a:rPr lang="en-US" dirty="0"/>
              <a:t>2. Take a long slow breath. Think about taking this pause in the moment of reaction. </a:t>
            </a:r>
          </a:p>
          <a:p>
            <a:r>
              <a:rPr lang="en-US" dirty="0"/>
              <a:t>3. Notice  any physical sensations you are having. Are you fists clenched, are your shoulders tight, is you stomach queasy?  What nonverbal ques are you sending in this moment? </a:t>
            </a:r>
          </a:p>
          <a:p>
            <a:r>
              <a:rPr lang="en-US" dirty="0"/>
              <a:t>4. Notice your  feelings. Are you angry, afraid, worried, mad? You can refer back to your list of feelings if it’s helpful. </a:t>
            </a:r>
          </a:p>
          <a:p>
            <a:r>
              <a:rPr lang="en-US" dirty="0"/>
              <a:t>5. And now – building on the work you’ve already done, connect your feelings to your needs. What are you longing for in this moment of reaction? </a:t>
            </a:r>
          </a:p>
          <a:p>
            <a:endParaRPr lang="en-US" dirty="0"/>
          </a:p>
          <a:p>
            <a:r>
              <a:rPr lang="en-US" u="sng" dirty="0"/>
              <a:t>Trainer Instructions: </a:t>
            </a:r>
            <a:r>
              <a:rPr lang="en-US" dirty="0"/>
              <a:t>If time allows, lead a group discussion on how people might remember these steps in the moment of reaction. Check in on how people are feeling after having gone through that exercise. </a:t>
            </a:r>
            <a:br>
              <a:rPr lang="en-US" dirty="0"/>
            </a:br>
            <a:endParaRPr lang="en-US" dirty="0"/>
          </a:p>
        </p:txBody>
      </p:sp>
      <p:sp>
        <p:nvSpPr>
          <p:cNvPr id="4" name="Slide Image Placeholder 3">
            <a:extLst>
              <a:ext uri="{FF2B5EF4-FFF2-40B4-BE49-F238E27FC236}">
                <a16:creationId xmlns:a16="http://schemas.microsoft.com/office/drawing/2014/main" id="{5961EC29-E535-B289-D510-6BB56C8DAE76}"/>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771435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Practice Activity [15 minutes]</a:t>
            </a:r>
          </a:p>
          <a:p>
            <a:endParaRPr lang="en-US" dirty="0"/>
          </a:p>
          <a:p>
            <a:r>
              <a:rPr lang="en-US" dirty="0"/>
              <a:t>Alright. We’ve talked about a lot here.  We started this segment with concepts to sustain relationships through Building Trust, Considering the Other Person’s Point of View, and then we spent a lot of time with how to Communicate Effectively in a negotiation. We covered sharing your needs and feelings, Making  requests instead of demands, and turning reactions into responses. Now we’re going to put it all together to considering the other person’s point of view. </a:t>
            </a:r>
          </a:p>
          <a:p>
            <a:endParaRPr lang="en-US" dirty="0"/>
          </a:p>
          <a:p>
            <a:r>
              <a:rPr lang="en-US" dirty="0"/>
              <a:t>Using Part 4 of the Communicate to Reach Agreement worksheet, work through considering the other person’s point of view on the situation you are thinking about. </a:t>
            </a:r>
          </a:p>
          <a:p>
            <a:endParaRPr lang="en-US" dirty="0"/>
          </a:p>
          <a:p>
            <a:r>
              <a:rPr lang="en-US" dirty="0"/>
              <a:t>Trainer OPTION: Group people into pairs or small groups or have them work through it on their own and come back as a group to reflect. </a:t>
            </a:r>
          </a:p>
        </p:txBody>
      </p:sp>
      <p:sp>
        <p:nvSpPr>
          <p:cNvPr id="4" name="Slide Number Placeholder 3"/>
          <p:cNvSpPr>
            <a:spLocks noGrp="1"/>
          </p:cNvSpPr>
          <p:nvPr>
            <p:ph type="sldNum" sz="quarter" idx="5"/>
          </p:nvPr>
        </p:nvSpPr>
        <p:spPr/>
        <p:txBody>
          <a:bodyPr/>
          <a:lstStyle/>
          <a:p>
            <a:fld id="{F33232BA-6C0C-4670-90D1-18704CB5AC04}" type="slidenum">
              <a:rPr lang="en-US" smtClean="0"/>
              <a:pPr/>
              <a:t>31</a:t>
            </a:fld>
            <a:endParaRPr lang="en-US" dirty="0"/>
          </a:p>
        </p:txBody>
      </p:sp>
      <p:sp>
        <p:nvSpPr>
          <p:cNvPr id="6" name="Slide Image Placeholder 5">
            <a:extLst>
              <a:ext uri="{FF2B5EF4-FFF2-40B4-BE49-F238E27FC236}">
                <a16:creationId xmlns:a16="http://schemas.microsoft.com/office/drawing/2014/main" id="{3D47063F-D72A-18CB-AB85-2AC3CCEEE2AC}"/>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19908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Hopefully, the skills we just learned and practiced to reach agreement will minimize stress. And yet, given that negotiations arise from difference in needs, these discussions can be difficult and stressful.  </a:t>
            </a:r>
          </a:p>
          <a:p>
            <a:pPr lvl="0"/>
            <a:endParaRPr lang="en-US" dirty="0"/>
          </a:p>
          <a:p>
            <a:pPr lvl="0"/>
            <a:r>
              <a:rPr lang="en-US" dirty="0"/>
              <a:t>A farm or ranch transfer, and the conversations and negotiations to support it, are stressful enough. But you may also encounter other challenging situations. Among them: The 5 D’s. Death​, Disease and Disability​, Debt​, Divorce, Disagreement.</a:t>
            </a:r>
          </a:p>
          <a:p>
            <a:endParaRPr lang="en-US" dirty="0"/>
          </a:p>
          <a:p>
            <a:pPr lvl="0"/>
            <a:r>
              <a:rPr lang="en-US" dirty="0"/>
              <a:t>Although today we are considering managing stress and maintaining calm in the context of negotiations, the knowledge and skills can be applied to these and other challenging situations you might face.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32</a:t>
            </a:fld>
            <a:endParaRPr lang="en-US" dirty="0"/>
          </a:p>
        </p:txBody>
      </p:sp>
      <p:sp>
        <p:nvSpPr>
          <p:cNvPr id="6" name="Slide Image Placeholder 5">
            <a:extLst>
              <a:ext uri="{FF2B5EF4-FFF2-40B4-BE49-F238E27FC236}">
                <a16:creationId xmlns:a16="http://schemas.microsoft.com/office/drawing/2014/main" id="{C530F02C-B82F-DEA5-48BB-F5DF72B390BC}"/>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02821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Understanding what happens to our brains when we are stressed helps us to understand what we can do when we or someone we are communicating with is not in agreement or loses their cool. </a:t>
            </a:r>
          </a:p>
          <a:p>
            <a:pPr lvl="0"/>
            <a:endParaRPr lang="en-US" dirty="0"/>
          </a:p>
          <a:p>
            <a:pPr lvl="0"/>
            <a:r>
              <a:rPr lang="en-US" dirty="0"/>
              <a:t>When we are in a stressed state, we can’t access the part of our brain that rules logic and reasoning. It narrows our perception, limiting our ability to take in and absorb new information. </a:t>
            </a:r>
          </a:p>
          <a:p>
            <a:pPr lvl="0"/>
            <a:endParaRPr lang="en-US" dirty="0"/>
          </a:p>
          <a:p>
            <a:pPr lvl="0"/>
            <a:r>
              <a:rPr lang="en-US" dirty="0"/>
              <a:t>We can look inward and lay blame externally, limiting our ability to be empathetic and see a situation from another’s point of view.</a:t>
            </a:r>
          </a:p>
          <a:p>
            <a:pPr lvl="0"/>
            <a:r>
              <a:rPr lang="en-US" dirty="0"/>
              <a:t>It can also limit our ability to communicate effectively.</a:t>
            </a:r>
          </a:p>
          <a:p>
            <a:pPr lvl="0"/>
            <a:endParaRPr lang="en-US" dirty="0"/>
          </a:p>
          <a:p>
            <a:pPr lvl="0"/>
            <a:r>
              <a:rPr lang="en-US" dirty="0"/>
              <a:t>Like in a situation we thought about with our react and respond exercise, brains on stress can defer to a fight, flight, or freeze reaction. </a:t>
            </a:r>
          </a:p>
          <a:p>
            <a:pPr lvl="0"/>
            <a:endParaRPr lang="en-US" dirty="0"/>
          </a:p>
          <a:p>
            <a:pPr lvl="0"/>
            <a:r>
              <a:rPr lang="en-US" dirty="0"/>
              <a:t>Altogether, your brain on stress can lead to behaviors that break down trust. </a:t>
            </a:r>
          </a:p>
          <a:p>
            <a:pPr lvl="0"/>
            <a:endParaRPr lang="en-US" dirty="0"/>
          </a:p>
          <a:p>
            <a:pPr lvl="0"/>
            <a:endParaRPr lang="en-US" dirty="0"/>
          </a:p>
          <a:p>
            <a:pPr lvl="0"/>
            <a:endParaRPr lang="en-US" dirty="0"/>
          </a:p>
          <a:p>
            <a:pPr lvl="0"/>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33</a:t>
            </a:fld>
            <a:endParaRPr lang="en-US" dirty="0"/>
          </a:p>
        </p:txBody>
      </p:sp>
      <p:sp>
        <p:nvSpPr>
          <p:cNvPr id="10" name="Slide Image Placeholder 9">
            <a:extLst>
              <a:ext uri="{FF2B5EF4-FFF2-40B4-BE49-F238E27FC236}">
                <a16:creationId xmlns:a16="http://schemas.microsoft.com/office/drawing/2014/main" id="{5688BF11-0A84-C6E8-3151-1357572C470E}"/>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592171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Trainer Instructions:  </a:t>
            </a:r>
            <a:r>
              <a:rPr lang="en-US" dirty="0"/>
              <a:t>Hand out or reference the Address Stressful Conversations Worksheet. Participants can follow along here. </a:t>
            </a:r>
          </a:p>
          <a:p>
            <a:endParaRPr lang="en-US" dirty="0"/>
          </a:p>
          <a:p>
            <a:r>
              <a:rPr lang="en-US" dirty="0"/>
              <a:t>In a negotiation conversation, managing stress can help you retain your decision-making role. You can utilize the skills you have already learned for reaching agreement to manage stress in negotiation. You can also remember these steps to get out of the state of alarm.  </a:t>
            </a:r>
          </a:p>
          <a:p>
            <a:endParaRPr lang="en-US" dirty="0"/>
          </a:p>
          <a:p>
            <a:r>
              <a:rPr lang="en-US" dirty="0"/>
              <a:t>These are a few core skills we can use when we are in a state or alarm or when we are working with someone who is in a state of alarm. </a:t>
            </a:r>
          </a:p>
          <a:p>
            <a:r>
              <a:rPr lang="en-US" dirty="0"/>
              <a:t>Practicing these skills before you are stressed, will help you as you get ready for challenging conversations and negotiation. </a:t>
            </a:r>
          </a:p>
          <a:p>
            <a:endParaRPr lang="en-US" dirty="0"/>
          </a:p>
          <a:p>
            <a:pPr lvl="0"/>
            <a:r>
              <a:rPr lang="en-US" dirty="0"/>
              <a:t>Name feelings, needs, physical sensations, and emotions. – This should sound familiar. You have a nice long list of feelings to choose from. We also practiced naming  physical sensations as part of moving from react to respond.  Moving from react to respond alone can be a stress management tool – but these are a few other tricks. </a:t>
            </a:r>
          </a:p>
          <a:p>
            <a:r>
              <a:rPr lang="en-US" dirty="0"/>
              <a:t>Distract. Take a break. – It’s ok to pause. Sometimes you need to walk away in a moment to cool down and to reach the longer-term goal. </a:t>
            </a:r>
          </a:p>
          <a:p>
            <a:r>
              <a:rPr lang="en-US" dirty="0"/>
              <a:t>Be with someone who understands. – This may require outside, professional support or a trusted friend. </a:t>
            </a:r>
          </a:p>
          <a:p>
            <a:pPr lvl="0"/>
            <a:r>
              <a:rPr lang="en-US" dirty="0"/>
              <a:t>Reframe to the big picture – details that might be points of tension can feel less heavy when taken in a broader context. Try shifting to look at a bigger context – a career instead of a job, overall health, the impact on family or friends and not just on yourself or the other person.</a:t>
            </a:r>
          </a:p>
          <a:p>
            <a:endParaRPr lang="en-US" dirty="0"/>
          </a:p>
          <a:p>
            <a:r>
              <a:rPr lang="en-US" dirty="0"/>
              <a:t>Let’s talk about each of these in a little more detail. </a:t>
            </a:r>
          </a:p>
          <a:p>
            <a:endParaRPr lang="en-US" dirty="0"/>
          </a:p>
          <a:p>
            <a:pPr lvl="0"/>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34</a:t>
            </a:fld>
            <a:endParaRPr lang="en-US" dirty="0"/>
          </a:p>
        </p:txBody>
      </p:sp>
      <p:sp>
        <p:nvSpPr>
          <p:cNvPr id="10" name="Slide Image Placeholder 9">
            <a:extLst>
              <a:ext uri="{FF2B5EF4-FFF2-40B4-BE49-F238E27FC236}">
                <a16:creationId xmlns:a16="http://schemas.microsoft.com/office/drawing/2014/main" id="{CA5A9567-6482-C7C2-1122-69AD6B3928C0}"/>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55350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slide should look familiar to you today.  In addition to being an effective communication skill, naming what is going on for you internally (your feelings, physical sensations, emotions) can help you navigate a stressful moment. </a:t>
            </a:r>
          </a:p>
          <a:p>
            <a:endParaRPr lang="en-US" dirty="0"/>
          </a:p>
          <a:p>
            <a:r>
              <a:rPr lang="en-US" dirty="0"/>
              <a:t>You can follow along in the Address Stressful Conversations Worksheet. Looking at the first question, - take a moment to think about a situation in your transfer that is causing you some stress. You can write it down if you like. </a:t>
            </a:r>
          </a:p>
          <a:p>
            <a:endParaRPr lang="en-US" dirty="0"/>
          </a:p>
          <a:p>
            <a:r>
              <a:rPr lang="en-US" u="sng" dirty="0"/>
              <a:t>Trainer Instructions: </a:t>
            </a:r>
            <a:r>
              <a:rPr lang="en-US" dirty="0"/>
              <a:t>Pause while they picture their situation. </a:t>
            </a:r>
          </a:p>
          <a:p>
            <a:endParaRPr lang="en-US" dirty="0"/>
          </a:p>
          <a:p>
            <a:r>
              <a:rPr lang="en-US" dirty="0"/>
              <a:t>Now take a moment to think about or write down how you are feeling physically, emotionally. </a:t>
            </a:r>
          </a:p>
          <a:p>
            <a:r>
              <a:rPr lang="en-US" dirty="0"/>
              <a:t>Would anyone feel comfortable sharing something about how they are feeling? No pressure. </a:t>
            </a:r>
          </a:p>
        </p:txBody>
      </p:sp>
      <p:sp>
        <p:nvSpPr>
          <p:cNvPr id="4" name="Slide Number Placeholder 3"/>
          <p:cNvSpPr>
            <a:spLocks noGrp="1"/>
          </p:cNvSpPr>
          <p:nvPr>
            <p:ph type="sldNum" sz="quarter" idx="5"/>
          </p:nvPr>
        </p:nvSpPr>
        <p:spPr/>
        <p:txBody>
          <a:bodyPr/>
          <a:lstStyle/>
          <a:p>
            <a:fld id="{66CC627B-5378-4ED6-A4E9-20C60AB2BC87}" type="slidenum">
              <a:rPr lang="en-US"/>
              <a:pPr/>
              <a:t>35</a:t>
            </a:fld>
            <a:endParaRPr lang="en-US" dirty="0"/>
          </a:p>
        </p:txBody>
      </p:sp>
      <p:sp>
        <p:nvSpPr>
          <p:cNvPr id="6" name="Slide Image Placeholder 5">
            <a:extLst>
              <a:ext uri="{FF2B5EF4-FFF2-40B4-BE49-F238E27FC236}">
                <a16:creationId xmlns:a16="http://schemas.microsoft.com/office/drawing/2014/main" id="{81635A2F-6C94-73C7-96A7-1FC4EB75A75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633829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u="sng" dirty="0"/>
              <a:t>Trainer Instructions</a:t>
            </a:r>
            <a:r>
              <a:rPr lang="en-US" dirty="0"/>
              <a:t>: Guide a discussion on ways to distract or step away from a stressful situation. Participants can use the worksheet to write down ideas or share them with the group. </a:t>
            </a:r>
          </a:p>
          <a:p>
            <a:pPr lvl="0"/>
            <a:endParaRPr lang="en-US" dirty="0"/>
          </a:p>
          <a:p>
            <a:pPr lvl="0"/>
            <a:r>
              <a:rPr lang="en-US" dirty="0"/>
              <a:t>You can write down your ideas on the second question in your worksheet. Sharing with the group is welcome but not necessary. </a:t>
            </a:r>
          </a:p>
          <a:p>
            <a:pPr lvl="0"/>
            <a:endParaRPr lang="en-US" dirty="0"/>
          </a:p>
          <a:p>
            <a:pPr lvl="0"/>
            <a:r>
              <a:rPr lang="en-US" dirty="0"/>
              <a:t>At what point should you take a break, or walk away?  </a:t>
            </a:r>
          </a:p>
          <a:p>
            <a:pPr lvl="0"/>
            <a:endParaRPr lang="en-US" dirty="0"/>
          </a:p>
          <a:p>
            <a:pPr lvl="0"/>
            <a:r>
              <a:rPr lang="en-US" dirty="0"/>
              <a:t>Thinking of the same scenario – imagine how would take a break. Or step away. </a:t>
            </a:r>
            <a:br>
              <a:rPr lang="en-US" dirty="0"/>
            </a:br>
            <a:r>
              <a:rPr lang="en-US" dirty="0"/>
              <a:t>How would you ask for or suggest a break in a way that will keep the conversation open. Could we use what we learned in effective communication? – Think about your situation – and think about how you would like to suggest a break if things get heated. </a:t>
            </a:r>
          </a:p>
          <a:p>
            <a:pPr lvl="0"/>
            <a:endParaRPr lang="en-US" dirty="0"/>
          </a:p>
          <a:p>
            <a:pPr lvl="0"/>
            <a:r>
              <a:rPr lang="en-US" dirty="0"/>
              <a:t>What could you distract yourself with or what would you do to shift you mind to something else? </a:t>
            </a:r>
          </a:p>
          <a:p>
            <a:pPr lvl="0"/>
            <a:endParaRPr lang="en-US" dirty="0"/>
          </a:p>
          <a:p>
            <a:pPr lvl="0"/>
            <a:r>
              <a:rPr lang="en-US" dirty="0"/>
              <a:t>Some ideas: </a:t>
            </a:r>
          </a:p>
          <a:p>
            <a:pPr lvl="0"/>
            <a:r>
              <a:rPr lang="en-US" dirty="0"/>
              <a:t>Go for a walk</a:t>
            </a:r>
          </a:p>
          <a:p>
            <a:pPr lvl="0"/>
            <a:r>
              <a:rPr lang="en-US" dirty="0"/>
              <a:t>Hobbies</a:t>
            </a:r>
          </a:p>
          <a:p>
            <a:pPr lvl="0"/>
            <a:r>
              <a:rPr lang="en-US" dirty="0"/>
              <a:t>Friends</a:t>
            </a:r>
          </a:p>
          <a:p>
            <a:pPr lvl="0"/>
            <a:r>
              <a:rPr lang="en-US" dirty="0"/>
              <a:t>Reading</a:t>
            </a:r>
          </a:p>
          <a:p>
            <a:pPr lvl="0"/>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36</a:t>
            </a:fld>
            <a:endParaRPr lang="en-US" dirty="0"/>
          </a:p>
        </p:txBody>
      </p:sp>
      <p:sp>
        <p:nvSpPr>
          <p:cNvPr id="7" name="Slide Image Placeholder 6">
            <a:extLst>
              <a:ext uri="{FF2B5EF4-FFF2-40B4-BE49-F238E27FC236}">
                <a16:creationId xmlns:a16="http://schemas.microsoft.com/office/drawing/2014/main" id="{E02772D2-C57B-5553-2EF3-4F3F90652A9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94123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As in any step of the farm transfer process, its important to identify a team and lean on those team members at the right moment. In a negotiation process, it can be helpful to work with a mediator, a professional that is trained to work through stressful situations as a neutral ally. Mediators seek solutions that are fair to all parties. </a:t>
            </a:r>
          </a:p>
          <a:p>
            <a:endParaRPr lang="en-US" dirty="0"/>
          </a:p>
          <a:p>
            <a:r>
              <a:rPr lang="en-US" dirty="0"/>
              <a:t>You may find a  list of trained agriculture mediators in the student resource list. Be sure to keep in mind the following qualities. You’ll want to ensure you find:</a:t>
            </a:r>
          </a:p>
          <a:p>
            <a:r>
              <a:rPr lang="en-US" dirty="0"/>
              <a:t>Someone with integrity and sensitivity.</a:t>
            </a:r>
          </a:p>
          <a:p>
            <a:r>
              <a:rPr lang="en-US" dirty="0"/>
              <a:t>Who listens well. </a:t>
            </a:r>
          </a:p>
          <a:p>
            <a:r>
              <a:rPr lang="en-US" dirty="0"/>
              <a:t>Has strong communication skills.</a:t>
            </a:r>
          </a:p>
          <a:p>
            <a:r>
              <a:rPr lang="en-US" dirty="0"/>
              <a:t>Who can define and clarify issues.</a:t>
            </a:r>
          </a:p>
          <a:p>
            <a:endParaRPr lang="en-US" dirty="0"/>
          </a:p>
          <a:p>
            <a:r>
              <a:rPr lang="en-US" dirty="0"/>
              <a:t>Keep in mind, a mediator may not be needed and you may need someone outside of the situation all together as a support network. </a:t>
            </a:r>
          </a:p>
          <a:p>
            <a:endParaRPr lang="en-US" dirty="0"/>
          </a:p>
          <a:p>
            <a:r>
              <a:rPr lang="en-US" u="sng" dirty="0"/>
              <a:t>Trainer Instructions: </a:t>
            </a:r>
            <a:r>
              <a:rPr lang="en-US" dirty="0"/>
              <a:t>If time allows, lead a group discussion on where people find support. Provide participants with the student resource list and encourage sharing ideas among the group.  They can list their ideas in the Addressing Stressful Conversations worksheet (question 3).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37</a:t>
            </a:fld>
            <a:endParaRPr lang="en-US" dirty="0"/>
          </a:p>
        </p:txBody>
      </p:sp>
      <p:sp>
        <p:nvSpPr>
          <p:cNvPr id="6" name="Slide Image Placeholder 5">
            <a:extLst>
              <a:ext uri="{FF2B5EF4-FFF2-40B4-BE49-F238E27FC236}">
                <a16:creationId xmlns:a16="http://schemas.microsoft.com/office/drawing/2014/main" id="{2B481468-40F7-2EF3-C758-A79F0559128A}"/>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58859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u="sng" dirty="0"/>
              <a:t>Trainer Instructions:  </a:t>
            </a:r>
            <a:r>
              <a:rPr lang="en-US" dirty="0"/>
              <a:t>Ask participant to continue thinking of their same scenario. Now ask them to try and zoom out. They can add some thoughts in the Addressing Stressful Conversation worksheet (question 4). </a:t>
            </a:r>
          </a:p>
          <a:p>
            <a:endParaRPr lang="en-US" dirty="0"/>
          </a:p>
          <a:p>
            <a:pPr lvl="0"/>
            <a:r>
              <a:rPr lang="en-US" dirty="0"/>
              <a:t>Reframe to their bigger picture.– Details that might be points of tension can feel less heavy when taken in a broader context. Try shifting to look at a bigger context – a career instead of a job, overall health, the impact on family or friends and not just on yourself or the other person.</a:t>
            </a:r>
          </a:p>
          <a:p>
            <a:endParaRPr lang="en-US" dirty="0"/>
          </a:p>
          <a:p>
            <a:r>
              <a:rPr lang="en-US" dirty="0"/>
              <a:t>Refer back to when you originally identified what you are negotiating for – this started with revisiting your values, visions, goals and needs. In stressful situations, when our brain has narrowed its perception, we can forget to zoom out and see the bigger picture. Move out of the mindset of scarcity. There is a lot of possibility that rests between an ideal and an acceptable outcome that is easy to lose sight of when tensions are high. </a:t>
            </a:r>
          </a:p>
          <a:p>
            <a:endParaRPr lang="en-US" dirty="0"/>
          </a:p>
          <a:p>
            <a:r>
              <a:rPr lang="en-US" dirty="0"/>
              <a:t>You can write down your ideas in your worksheets. </a:t>
            </a:r>
          </a:p>
          <a:p>
            <a:r>
              <a:rPr lang="en-US" dirty="0"/>
              <a:t>If anyone feels like sharing, I welcome you to. </a:t>
            </a:r>
          </a:p>
          <a:p>
            <a:endParaRPr lang="en-US" u="sng" dirty="0"/>
          </a:p>
          <a:p>
            <a:r>
              <a:rPr lang="en-US" u="sng" dirty="0"/>
              <a:t>Trainer Instructions: </a:t>
            </a:r>
            <a:r>
              <a:rPr lang="en-US" dirty="0"/>
              <a:t>You can provide scenarios or suggest ideas.  Encourage participants to revisit their vision, values and goals from Module 1.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38</a:t>
            </a:fld>
            <a:endParaRPr lang="en-US" dirty="0"/>
          </a:p>
        </p:txBody>
      </p:sp>
      <p:sp>
        <p:nvSpPr>
          <p:cNvPr id="10" name="Slide Image Placeholder 9">
            <a:extLst>
              <a:ext uri="{FF2B5EF4-FFF2-40B4-BE49-F238E27FC236}">
                <a16:creationId xmlns:a16="http://schemas.microsoft.com/office/drawing/2014/main" id="{E0183006-3FCC-9B71-7FA9-7742BC445991}"/>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94458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Trainer Instructions:</a:t>
            </a:r>
          </a:p>
          <a:p>
            <a:r>
              <a:rPr lang="en-US" dirty="0"/>
              <a:t>For 10 minutes, allow participants to work alone or with a partner on Part 2 of the worksheet.  This section focuses on how to adjust plans and work through stressful conversations.  If time allows you can ask for group reflection after they have worked through this section. </a:t>
            </a:r>
          </a:p>
          <a:p>
            <a:endParaRPr lang="en-US" dirty="0"/>
          </a:p>
          <a:p>
            <a:endParaRPr lang="en-US" dirty="0"/>
          </a:p>
          <a:p>
            <a:r>
              <a:rPr lang="en-US" dirty="0"/>
              <a:t>We have been thinking about a stressful conversation and ways to reduce stress or get out of the state of alarm. Continuing to reframe to the big picture, let’s take about 10 minutes to work through Part 2 of the Address Stressful Conversations worksheet. You can work alone if you prefer – or with a partner or group.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39</a:t>
            </a:fld>
            <a:endParaRPr lang="en-US" dirty="0"/>
          </a:p>
        </p:txBody>
      </p:sp>
      <p:sp>
        <p:nvSpPr>
          <p:cNvPr id="6" name="Slide Image Placeholder 5">
            <a:extLst>
              <a:ext uri="{FF2B5EF4-FFF2-40B4-BE49-F238E27FC236}">
                <a16:creationId xmlns:a16="http://schemas.microsoft.com/office/drawing/2014/main" id="{5519B40D-4A1F-3652-B52A-815D73ADBA56}"/>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73754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Module 4 we learned how to adapt your story and practiced effective communication skills to build support for your farm or ranch transfer goals. In some instances, this type of persuasive communication – one that involves active sharing and listening – can help you achieve your goals. In other cases, you may not see eye-to-eye with a specific person involved in your transfer and it takes additional skills to prepare for and navigate through negotiations.</a:t>
            </a:r>
          </a:p>
          <a:p>
            <a:endParaRPr lang="en-US" dirty="0"/>
          </a:p>
          <a:p>
            <a:r>
              <a:rPr lang="en-US" dirty="0"/>
              <a:t>Today, we are going to build the knowledge and skills to support a win-win negotiation by:</a:t>
            </a:r>
          </a:p>
          <a:p>
            <a:r>
              <a:rPr lang="en-US" dirty="0"/>
              <a:t>Knowing who is involved and what you need from a negotiation.</a:t>
            </a:r>
          </a:p>
          <a:p>
            <a:r>
              <a:rPr lang="en-US" dirty="0"/>
              <a:t>Prepare yourself to support your position.</a:t>
            </a:r>
          </a:p>
          <a:p>
            <a:pPr lvl="0"/>
            <a:r>
              <a:rPr lang="en-US" dirty="0"/>
              <a:t>Identify behaviors that build trust.  </a:t>
            </a:r>
          </a:p>
          <a:p>
            <a:r>
              <a:rPr lang="en-US" dirty="0"/>
              <a:t>Building off your understanding of effective and persuasive communication to practice skills specific to engaging in a negotiation.</a:t>
            </a:r>
          </a:p>
          <a:p>
            <a:r>
              <a:rPr lang="en-US" dirty="0"/>
              <a:t>Maintain calm in negotiations by managing stress.</a:t>
            </a:r>
          </a:p>
          <a:p>
            <a:endParaRPr lang="en-US" dirty="0"/>
          </a:p>
          <a:p>
            <a:r>
              <a:rPr lang="en-US" dirty="0"/>
              <a:t>These are the things we will talk about today. You can see these in your student learning plans. </a:t>
            </a:r>
          </a:p>
        </p:txBody>
      </p:sp>
      <p:sp>
        <p:nvSpPr>
          <p:cNvPr id="4" name="Slide Number Placeholder 3"/>
          <p:cNvSpPr>
            <a:spLocks noGrp="1"/>
          </p:cNvSpPr>
          <p:nvPr>
            <p:ph type="sldNum" sz="quarter" idx="5"/>
          </p:nvPr>
        </p:nvSpPr>
        <p:spPr/>
        <p:txBody>
          <a:bodyPr/>
          <a:lstStyle/>
          <a:p>
            <a:fld id="{20F99AC1-5AA4-49A2-8A31-29032D8E4CBF}" type="slidenum">
              <a:rPr lang="en-US"/>
              <a:pPr/>
              <a:t>4</a:t>
            </a:fld>
            <a:endParaRPr lang="en-US" dirty="0"/>
          </a:p>
        </p:txBody>
      </p:sp>
      <p:sp>
        <p:nvSpPr>
          <p:cNvPr id="6" name="Slide Image Placeholder 5">
            <a:extLst>
              <a:ext uri="{FF2B5EF4-FFF2-40B4-BE49-F238E27FC236}">
                <a16:creationId xmlns:a16="http://schemas.microsoft.com/office/drawing/2014/main" id="{74B629BF-17FE-4CC0-A5D6-B431A0DFACF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912917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We’ve covered a lot today and over the rest of this course. One more time for good measure – these are skills that need practice to be more effective. </a:t>
            </a:r>
          </a:p>
        </p:txBody>
      </p:sp>
      <p:sp>
        <p:nvSpPr>
          <p:cNvPr id="4" name="Slide Number Placeholder 3"/>
          <p:cNvSpPr>
            <a:spLocks noGrp="1"/>
          </p:cNvSpPr>
          <p:nvPr>
            <p:ph type="sldNum" sz="quarter" idx="5"/>
          </p:nvPr>
        </p:nvSpPr>
        <p:spPr/>
        <p:txBody>
          <a:bodyPr/>
          <a:lstStyle/>
          <a:p>
            <a:fld id="{F33232BA-6C0C-4670-90D1-18704CB5AC04}" type="slidenum">
              <a:rPr lang="en-US"/>
              <a:pPr/>
              <a:t>40</a:t>
            </a:fld>
            <a:endParaRPr lang="en-US" dirty="0"/>
          </a:p>
        </p:txBody>
      </p:sp>
      <p:sp>
        <p:nvSpPr>
          <p:cNvPr id="6" name="Slide Image Placeholder 5">
            <a:extLst>
              <a:ext uri="{FF2B5EF4-FFF2-40B4-BE49-F238E27FC236}">
                <a16:creationId xmlns:a16="http://schemas.microsoft.com/office/drawing/2014/main" id="{BF6EE7BA-9BE0-DA85-1CEF-8BAE76A397C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606532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u="sng" dirty="0"/>
              <a:t>Trainer Instructions: </a:t>
            </a:r>
            <a:r>
              <a:rPr lang="en-US" dirty="0"/>
              <a:t>Bring the group together for a brief closing discussion.  Focus the conversation on What is Next?  </a:t>
            </a:r>
          </a:p>
          <a:p>
            <a:pPr lvl="0"/>
            <a:endParaRPr lang="en-US" dirty="0"/>
          </a:p>
          <a:p>
            <a:pPr lvl="0"/>
            <a:r>
              <a:rPr lang="en-US" dirty="0"/>
              <a:t>The next steps are going to be different for everyone. </a:t>
            </a:r>
          </a:p>
          <a:p>
            <a:pPr lvl="0"/>
            <a:endParaRPr lang="en-US" dirty="0"/>
          </a:p>
          <a:p>
            <a:pPr lvl="0"/>
            <a:r>
              <a:rPr lang="en-US" dirty="0"/>
              <a:t>What will a successful negotiation look like for you and what are one or two next steps to get you there? </a:t>
            </a:r>
          </a:p>
          <a:p>
            <a:pPr lvl="0"/>
            <a:r>
              <a:rPr lang="en-US" dirty="0"/>
              <a:t>Look back to the Prepare to Negotiate Worksheet. Page 5 has a timeline – you can write down some thoughts there. There is also a basic checklist to help you think about preparing for the next steps. </a:t>
            </a:r>
          </a:p>
          <a:p>
            <a:pPr lvl="0"/>
            <a:endParaRPr lang="en-US" dirty="0"/>
          </a:p>
          <a:p>
            <a:pPr lvl="0"/>
            <a:r>
              <a:rPr lang="en-US" dirty="0"/>
              <a:t>Would anyone like to share the next steps they are thinking about? Or answer any of the questions on the slide? </a:t>
            </a:r>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41</a:t>
            </a:fld>
            <a:endParaRPr lang="en-US" dirty="0"/>
          </a:p>
        </p:txBody>
      </p:sp>
      <p:sp>
        <p:nvSpPr>
          <p:cNvPr id="7" name="Slide Image Placeholder 6">
            <a:extLst>
              <a:ext uri="{FF2B5EF4-FFF2-40B4-BE49-F238E27FC236}">
                <a16:creationId xmlns:a16="http://schemas.microsoft.com/office/drawing/2014/main" id="{BA0D0B75-A55C-471C-BDEA-EEA02C107146}"/>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899985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145F6E3-A983-4E35-88C2-65DC0F2E4105}" type="slidenum">
              <a:rPr lang="en-US"/>
              <a:pPr/>
              <a:t>42</a:t>
            </a:fld>
            <a:endParaRPr lang="en-US" dirty="0"/>
          </a:p>
        </p:txBody>
      </p:sp>
      <p:sp>
        <p:nvSpPr>
          <p:cNvPr id="7" name="Notes Placeholder 6">
            <a:extLst>
              <a:ext uri="{FF2B5EF4-FFF2-40B4-BE49-F238E27FC236}">
                <a16:creationId xmlns:a16="http://schemas.microsoft.com/office/drawing/2014/main" id="{0C9920DB-DE5A-EB95-A357-AFB957F10DBA}"/>
              </a:ext>
            </a:extLst>
          </p:cNvPr>
          <p:cNvSpPr>
            <a:spLocks noGrp="1"/>
          </p:cNvSpPr>
          <p:nvPr>
            <p:ph type="body" idx="1"/>
          </p:nvPr>
        </p:nvSpPr>
        <p:spPr/>
        <p:txBody>
          <a:bodyPr/>
          <a:lstStyle/>
          <a:p>
            <a:r>
              <a:rPr lang="en-US" dirty="0"/>
              <a:t>You may want to finish or come back to some of the worksheets we worked through today. We didn’t cover it in the session, but in the Address Stressful Conversations Worksheet there is a letter writing prompt to help you get stressful feelings off your chest. </a:t>
            </a:r>
          </a:p>
          <a:p>
            <a:endParaRPr lang="en-US" dirty="0"/>
          </a:p>
          <a:p>
            <a:r>
              <a:rPr lang="en-US" dirty="0"/>
              <a:t>Another good practice after this workshop is to revisit your vision, values, and goals that are covered in Module 1. Practice sharing those with a partner or practice sharing that with someone involved in the transfer. </a:t>
            </a:r>
          </a:p>
          <a:p>
            <a:endParaRPr lang="en-US" dirty="0"/>
          </a:p>
          <a:p>
            <a:r>
              <a:rPr lang="en-US" dirty="0"/>
              <a:t>The most important part is that you try to take one step toward your ideal or even acceptable outcome. </a:t>
            </a:r>
          </a:p>
          <a:p>
            <a:endParaRPr lang="en-US" dirty="0"/>
          </a:p>
          <a:p>
            <a:endParaRPr lang="en-US" dirty="0"/>
          </a:p>
        </p:txBody>
      </p:sp>
      <p:sp>
        <p:nvSpPr>
          <p:cNvPr id="5" name="Slide Image Placeholder 4">
            <a:extLst>
              <a:ext uri="{FF2B5EF4-FFF2-40B4-BE49-F238E27FC236}">
                <a16:creationId xmlns:a16="http://schemas.microsoft.com/office/drawing/2014/main" id="{B9DF54AA-AA90-BD3A-8DC7-E1F7874D16BA}"/>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61491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As a reminder, there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a:p>
            <a:endParaRPr lang="en-US" dirty="0"/>
          </a:p>
          <a:p>
            <a:r>
              <a:rPr lang="en-US" dirty="0"/>
              <a:t>There may still be steps in between Negotiate and Finalize Documents.  You may have to negotiate multiple times before you get to an acceptable outcome. You may want to go back to any of the previous steps to refine, adapt, or clarify. But if you’re at the step of negotiate, you’re close.  Keep your eye on your vision and values and keep setting goals. Set up your support network to get you across the finish line.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43</a:t>
            </a:fld>
            <a:endParaRPr lang="en-US" noProof="0" dirty="0"/>
          </a:p>
        </p:txBody>
      </p:sp>
      <p:sp>
        <p:nvSpPr>
          <p:cNvPr id="7" name="Slide Image Placeholder 6">
            <a:extLst>
              <a:ext uri="{FF2B5EF4-FFF2-40B4-BE49-F238E27FC236}">
                <a16:creationId xmlns:a16="http://schemas.microsoft.com/office/drawing/2014/main" id="{EAFAE3FD-B771-A932-165E-D77EECCCA8F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533346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We’ve covered a lot today and over the rest of this course. One more time for good measure – these are skills that need practice to be more effective. Look back to your workbook for reminders and continue to add to it as you think about and progress through your transfer. </a:t>
            </a:r>
          </a:p>
          <a:p>
            <a:endParaRPr lang="en-US" dirty="0"/>
          </a:p>
          <a:p>
            <a:r>
              <a:rPr lang="en-US" u="sng" dirty="0"/>
              <a:t>Trainer Instructions:</a:t>
            </a:r>
          </a:p>
          <a:p>
            <a:r>
              <a:rPr lang="en-US" dirty="0"/>
              <a:t>Add your own closing notes. </a:t>
            </a:r>
          </a:p>
          <a:p>
            <a:r>
              <a:rPr lang="en-US" dirty="0"/>
              <a:t>Consider a casual networking time at the end of this workshop to give people time to socialize. </a:t>
            </a:r>
          </a:p>
        </p:txBody>
      </p:sp>
      <p:sp>
        <p:nvSpPr>
          <p:cNvPr id="4" name="Slide Number Placeholder 3"/>
          <p:cNvSpPr>
            <a:spLocks noGrp="1"/>
          </p:cNvSpPr>
          <p:nvPr>
            <p:ph type="sldNum" sz="quarter" idx="5"/>
          </p:nvPr>
        </p:nvSpPr>
        <p:spPr/>
        <p:txBody>
          <a:bodyPr/>
          <a:lstStyle/>
          <a:p>
            <a:fld id="{F33232BA-6C0C-4670-90D1-18704CB5AC04}" type="slidenum">
              <a:rPr lang="en-US"/>
              <a:pPr/>
              <a:t>44</a:t>
            </a:fld>
            <a:endParaRPr lang="en-US" dirty="0"/>
          </a:p>
        </p:txBody>
      </p:sp>
      <p:sp>
        <p:nvSpPr>
          <p:cNvPr id="6" name="Slide Image Placeholder 5">
            <a:extLst>
              <a:ext uri="{FF2B5EF4-FFF2-40B4-BE49-F238E27FC236}">
                <a16:creationId xmlns:a16="http://schemas.microsoft.com/office/drawing/2014/main" id="{A50A38A1-A0CB-646F-053D-683E79D1A9E2}"/>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a:p>
            <a:pPr lvl="0"/>
            <a:endParaRPr lang="en-US" dirty="0"/>
          </a:p>
          <a:p>
            <a:pPr lvl="0"/>
            <a:r>
              <a:rPr lang="en-US" dirty="0"/>
              <a:t>Today, we’ll be building upon other steps that have been addressed in other modules of the curriculum and focus directly on the key step of negotiation. </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5</a:t>
            </a:fld>
            <a:endParaRPr lang="en-US" noProof="0" dirty="0"/>
          </a:p>
        </p:txBody>
      </p:sp>
      <p:sp>
        <p:nvSpPr>
          <p:cNvPr id="6" name="Slide Image Placeholder 5">
            <a:extLst>
              <a:ext uri="{FF2B5EF4-FFF2-40B4-BE49-F238E27FC236}">
                <a16:creationId xmlns:a16="http://schemas.microsoft.com/office/drawing/2014/main" id="{A6B5669F-99CF-1CBD-1FA4-5E5FB2692349}"/>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Motivation Activity</a:t>
            </a:r>
          </a:p>
          <a:p>
            <a:endParaRPr lang="en-US" dirty="0"/>
          </a:p>
          <a:p>
            <a:r>
              <a:rPr lang="en-US" dirty="0"/>
              <a:t>Each of you is likely in a different stage of identifying and preparing to negotiate. We are going to do a brief activity to see where everyone is starting from today.</a:t>
            </a:r>
          </a:p>
          <a:p>
            <a:endParaRPr lang="en-US" dirty="0"/>
          </a:p>
          <a:p>
            <a:r>
              <a:rPr lang="en-US" dirty="0"/>
              <a:t>Spend 2-3 minutes considering the following questions:</a:t>
            </a:r>
          </a:p>
          <a:p>
            <a:pPr lvl="1"/>
            <a:r>
              <a:rPr lang="en-US" dirty="0"/>
              <a:t>Have you started or do you anticipate a negotiation?</a:t>
            </a:r>
          </a:p>
          <a:p>
            <a:pPr lvl="1"/>
            <a:r>
              <a:rPr lang="en-US" dirty="0"/>
              <a:t>What are you negotiating for?</a:t>
            </a:r>
          </a:p>
          <a:p>
            <a:pPr lvl="1"/>
            <a:r>
              <a:rPr lang="en-US" dirty="0"/>
              <a:t>Who are you negotiating with?</a:t>
            </a:r>
          </a:p>
          <a:p>
            <a:endParaRPr lang="en-US" dirty="0"/>
          </a:p>
          <a:p>
            <a:pPr lvl="1"/>
            <a:r>
              <a:rPr lang="en-US" dirty="0"/>
              <a:t>If available, reference the Needs Assessment worksheet from Module 1 and the Financial Assets Inventory for Module 2 to help answer the questions. </a:t>
            </a:r>
          </a:p>
          <a:p>
            <a:pPr lvl="0"/>
            <a:endParaRPr lang="en-US" dirty="0"/>
          </a:p>
          <a:p>
            <a:pPr lvl="0"/>
            <a:r>
              <a:rPr lang="en-US" dirty="0"/>
              <a:t>We’ll then go around the room and each person take 30 seconds to share who they are negotiating with and what they are negotiating for. You may “pass” if the information is too sensitive to share.  </a:t>
            </a:r>
          </a:p>
          <a:p>
            <a:pPr lvl="0"/>
            <a:endParaRPr lang="en-US" dirty="0"/>
          </a:p>
          <a:p>
            <a:pPr lvl="0"/>
            <a:r>
              <a:rPr lang="en-US" u="sng" dirty="0"/>
              <a:t>Trainer Instructions: </a:t>
            </a:r>
          </a:p>
          <a:p>
            <a:pPr lvl="0"/>
            <a:r>
              <a:rPr lang="en-US" dirty="0"/>
              <a:t>You can point them to Prepare to Negotiate Worksheet – questions 1,4, and 5 ask these questions. They will have time later to fill in this worksheet. </a:t>
            </a:r>
          </a:p>
        </p:txBody>
      </p:sp>
      <p:sp>
        <p:nvSpPr>
          <p:cNvPr id="4" name="Slide Number Placeholder 3"/>
          <p:cNvSpPr>
            <a:spLocks noGrp="1"/>
          </p:cNvSpPr>
          <p:nvPr>
            <p:ph type="sldNum" sz="quarter" idx="5"/>
          </p:nvPr>
        </p:nvSpPr>
        <p:spPr/>
        <p:txBody>
          <a:bodyPr/>
          <a:lstStyle/>
          <a:p>
            <a:fld id="{F33232BA-6C0C-4670-90D1-18704CB5AC04}" type="slidenum">
              <a:rPr lang="en-US" smtClean="0"/>
              <a:pPr/>
              <a:t>6</a:t>
            </a:fld>
            <a:endParaRPr lang="en-US" dirty="0"/>
          </a:p>
        </p:txBody>
      </p:sp>
      <p:sp>
        <p:nvSpPr>
          <p:cNvPr id="6" name="Slide Image Placeholder 5">
            <a:extLst>
              <a:ext uri="{FF2B5EF4-FFF2-40B4-BE49-F238E27FC236}">
                <a16:creationId xmlns:a16="http://schemas.microsoft.com/office/drawing/2014/main" id="{9657D9FA-2889-0DC9-F2D2-676C0CCB6918}"/>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5579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that we have a sense of where you are in considering a negotiation, let’s jump in. Today we’ll focus on the key step in a farm or ranch transfer of negotiation. </a:t>
            </a:r>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7</a:t>
            </a:fld>
            <a:endParaRPr lang="en-US" dirty="0"/>
          </a:p>
        </p:txBody>
      </p:sp>
      <p:sp>
        <p:nvSpPr>
          <p:cNvPr id="6" name="Slide Image Placeholder 5">
            <a:extLst>
              <a:ext uri="{FF2B5EF4-FFF2-40B4-BE49-F238E27FC236}">
                <a16:creationId xmlns:a16="http://schemas.microsoft.com/office/drawing/2014/main" id="{C43BCF7A-AECC-DB46-18E4-58649F6A937F}"/>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77055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Negotiation is a strategic discussion designed to reach an agreement. In a negotiation, each party tries to persuade the other to agree, or understand, their point of view. The goal of negotiation is to share ownership of the problem and ultimately the decision – meeting as many needs of each party as possible. Negotiation is often thought of as compromising – or each party giving something up to meet in the middle. But if we start to think of negotiation more as a collaboration, hopefully – more needs can be met. </a:t>
            </a:r>
          </a:p>
          <a:p>
            <a:endParaRPr lang="en-US" dirty="0"/>
          </a:p>
          <a:p>
            <a:pPr lvl="0"/>
            <a:r>
              <a:rPr lang="en-US" dirty="0"/>
              <a:t>Negotiation is an effort to get at what is priority and beneficial for both parties- a Win-Win Agreement. To achieve a Win-Win Agreement, each decision maker must consider all the needs involved.  As you prepare for negotiation, explore all the needs on both sides so you have as much information  as possible. When you get to the joint problem-solving part, more information is better. </a:t>
            </a:r>
          </a:p>
          <a:p>
            <a:pPr lvl="0"/>
            <a:endParaRPr lang="en-US" dirty="0"/>
          </a:p>
          <a:p>
            <a:pPr lvl="0"/>
            <a:r>
              <a:rPr lang="en-US" dirty="0"/>
              <a:t>Remember negotiation is a discussion, meaning not just one conversation. It often takes more than one conversation to reach the final outcome. </a:t>
            </a:r>
          </a:p>
          <a:p>
            <a:r>
              <a:rPr lang="en-US" dirty="0"/>
              <a:t>Before your farm/ranch transfer is complete, you likely will need to negotiate the terms of your agreement. This may take time and you may want to consult with or engage an advisor to help you. It is important to prepare for negotiations so you can reach a good agreement. </a:t>
            </a:r>
          </a:p>
          <a:p>
            <a:pPr lvl="0"/>
            <a:endParaRPr lang="en-US" dirty="0"/>
          </a:p>
          <a:p>
            <a:pPr lvl="0"/>
            <a:r>
              <a:rPr lang="en-US" dirty="0"/>
              <a:t>Let’s Review Part 4: Alignment of Needs in Module 1's Needs Assessment Worksheet to determine what all parties' involved bottom line might be and how to meet both your needs and the needs of those involved.</a:t>
            </a:r>
          </a:p>
          <a:p>
            <a:pPr lvl="0"/>
            <a:endParaRPr lang="en-US" dirty="0"/>
          </a:p>
          <a:p>
            <a:pPr lvl="0"/>
            <a:r>
              <a:rPr lang="en-US" dirty="0"/>
              <a:t>We’ll now walk through a number of key questions to consider. </a:t>
            </a:r>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8</a:t>
            </a:fld>
            <a:endParaRPr lang="en-US" dirty="0"/>
          </a:p>
        </p:txBody>
      </p:sp>
      <p:sp>
        <p:nvSpPr>
          <p:cNvPr id="6" name="Slide Image Placeholder 5">
            <a:extLst>
              <a:ext uri="{FF2B5EF4-FFF2-40B4-BE49-F238E27FC236}">
                <a16:creationId xmlns:a16="http://schemas.microsoft.com/office/drawing/2014/main" id="{FF6BAAFF-2A96-4DDA-42CA-AE8BD2B27848}"/>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54907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First, what are you negotiating for? </a:t>
            </a:r>
          </a:p>
          <a:p>
            <a:pPr lvl="0"/>
            <a:r>
              <a:rPr lang="en-US" dirty="0"/>
              <a:t>Start by identifying what you need in a negotiation.. Consider the following:</a:t>
            </a:r>
          </a:p>
          <a:p>
            <a:pPr lvl="1"/>
            <a:r>
              <a:rPr lang="en-US" dirty="0"/>
              <a:t>What needs have you identified to achieve your Values, Visions and Goals that will be impacted in a negotiation? (Review Needs Assessment worksheet from Module 1)</a:t>
            </a:r>
          </a:p>
          <a:p>
            <a:pPr lvl="1"/>
            <a:r>
              <a:rPr lang="en-US" dirty="0"/>
              <a:t>What are “wants” – or “nice to haves” but factors that are not essential needs –are part of the negotiation?</a:t>
            </a:r>
          </a:p>
          <a:p>
            <a:pPr lvl="1"/>
            <a:endParaRPr lang="en-US" dirty="0"/>
          </a:p>
          <a:p>
            <a:pPr lvl="0"/>
            <a:r>
              <a:rPr lang="en-US" dirty="0"/>
              <a:t>Review and clarify the specific assets you are negotiating for – in some cases it may be a slice of the overall transfer, in other cases the assets involved in negotiation could cover the entire transfer situation. (Review Needs Assessment and Assets Inventory worksheets from Module 1)</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9</a:t>
            </a:fld>
            <a:endParaRPr lang="en-US" dirty="0"/>
          </a:p>
        </p:txBody>
      </p:sp>
      <p:sp>
        <p:nvSpPr>
          <p:cNvPr id="6" name="Slide Image Placeholder 5">
            <a:extLst>
              <a:ext uri="{FF2B5EF4-FFF2-40B4-BE49-F238E27FC236}">
                <a16:creationId xmlns:a16="http://schemas.microsoft.com/office/drawing/2014/main" id="{31F512BA-1FE9-2650-E1D7-E8E981201A1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91015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rgbClr val="FAF4E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5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9B45FFD7-D4C2-C5DD-2088-CF4D8EE5B4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ED37-EB31-4234-AC60-27E421204E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48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Text&#10;&#10;Description automatically generated">
            <a:extLst>
              <a:ext uri="{FF2B5EF4-FFF2-40B4-BE49-F238E27FC236}">
                <a16:creationId xmlns:a16="http://schemas.microsoft.com/office/drawing/2014/main" id="{E512C1BF-AE6B-4496-90DE-3E2C85AFD8EB}"/>
              </a:ext>
            </a:extLst>
          </p:cNvPr>
          <p:cNvPicPr>
            <a:picLocks noChangeAspect="1"/>
          </p:cNvPicPr>
          <p:nvPr userDrawn="1"/>
        </p:nvPicPr>
        <p:blipFill rotWithShape="1">
          <a:blip r:embed="rId2"/>
          <a:srcRect b="17964"/>
          <a:stretch/>
        </p:blipFill>
        <p:spPr>
          <a:xfrm>
            <a:off x="7265800" y="6154663"/>
            <a:ext cx="1666653" cy="450081"/>
          </a:xfrm>
          <a:prstGeom prst="rect">
            <a:avLst/>
          </a:prstGeom>
        </p:spPr>
      </p:pic>
    </p:spTree>
    <p:extLst>
      <p:ext uri="{BB962C8B-B14F-4D97-AF65-F5344CB8AC3E}">
        <p14:creationId xmlns:p14="http://schemas.microsoft.com/office/powerpoint/2010/main" val="260160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Text&#10;&#10;Description automatically generated">
            <a:extLst>
              <a:ext uri="{FF2B5EF4-FFF2-40B4-BE49-F238E27FC236}">
                <a16:creationId xmlns:a16="http://schemas.microsoft.com/office/drawing/2014/main" id="{B772E1AA-6020-4A81-B91B-F5AF5967C623}"/>
              </a:ext>
            </a:extLst>
          </p:cNvPr>
          <p:cNvPicPr>
            <a:picLocks noChangeAspect="1"/>
          </p:cNvPicPr>
          <p:nvPr userDrawn="1"/>
        </p:nvPicPr>
        <p:blipFill rotWithShape="1">
          <a:blip r:embed="rId2"/>
          <a:srcRect b="17964"/>
          <a:stretch/>
        </p:blipFill>
        <p:spPr>
          <a:xfrm>
            <a:off x="7265800" y="6154663"/>
            <a:ext cx="1666653" cy="450081"/>
          </a:xfrm>
          <a:prstGeom prst="rect">
            <a:avLst/>
          </a:prstGeom>
        </p:spPr>
      </p:pic>
    </p:spTree>
    <p:extLst>
      <p:ext uri="{BB962C8B-B14F-4D97-AF65-F5344CB8AC3E}">
        <p14:creationId xmlns:p14="http://schemas.microsoft.com/office/powerpoint/2010/main" val="3019510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Text&#10;&#10;Description automatically generated">
            <a:extLst>
              <a:ext uri="{FF2B5EF4-FFF2-40B4-BE49-F238E27FC236}">
                <a16:creationId xmlns:a16="http://schemas.microsoft.com/office/drawing/2014/main" id="{C9B7C09E-DB64-48A4-9574-CACF3144FC8F}"/>
              </a:ext>
            </a:extLst>
          </p:cNvPr>
          <p:cNvPicPr>
            <a:picLocks noChangeAspect="1"/>
          </p:cNvPicPr>
          <p:nvPr userDrawn="1"/>
        </p:nvPicPr>
        <p:blipFill rotWithShape="1">
          <a:blip r:embed="rId2"/>
          <a:srcRect b="21737"/>
          <a:stretch/>
        </p:blipFill>
        <p:spPr>
          <a:xfrm>
            <a:off x="6703693" y="6093333"/>
            <a:ext cx="2222204" cy="429388"/>
          </a:xfrm>
          <a:prstGeom prst="rect">
            <a:avLst/>
          </a:prstGeom>
        </p:spPr>
      </p:pic>
    </p:spTree>
    <p:extLst>
      <p:ext uri="{BB962C8B-B14F-4D97-AF65-F5344CB8AC3E}">
        <p14:creationId xmlns:p14="http://schemas.microsoft.com/office/powerpoint/2010/main" val="39350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87C1B4E3-B890-4265-BFB1-C90312C4A017}"/>
              </a:ext>
            </a:extLst>
          </p:cNvPr>
          <p:cNvPicPr>
            <a:picLocks noChangeAspect="1"/>
          </p:cNvPicPr>
          <p:nvPr userDrawn="1"/>
        </p:nvPicPr>
        <p:blipFill rotWithShape="1">
          <a:blip r:embed="rId2"/>
          <a:srcRect b="21737"/>
          <a:stretch/>
        </p:blipFill>
        <p:spPr>
          <a:xfrm>
            <a:off x="7044517" y="6309463"/>
            <a:ext cx="1892911" cy="365760"/>
          </a:xfrm>
          <a:prstGeom prst="rect">
            <a:avLst/>
          </a:prstGeom>
        </p:spPr>
      </p:pic>
    </p:spTree>
    <p:extLst>
      <p:ext uri="{BB962C8B-B14F-4D97-AF65-F5344CB8AC3E}">
        <p14:creationId xmlns:p14="http://schemas.microsoft.com/office/powerpoint/2010/main" val="166009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1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87C1B4E3-B890-4265-BFB1-C90312C4A017}"/>
              </a:ext>
            </a:extLst>
          </p:cNvPr>
          <p:cNvPicPr>
            <a:picLocks noChangeAspect="1"/>
          </p:cNvPicPr>
          <p:nvPr userDrawn="1"/>
        </p:nvPicPr>
        <p:blipFill>
          <a:blip r:embed="rId2"/>
          <a:stretch>
            <a:fillRect/>
          </a:stretch>
        </p:blipFill>
        <p:spPr>
          <a:xfrm>
            <a:off x="6703693" y="6093332"/>
            <a:ext cx="2222204" cy="548640"/>
          </a:xfrm>
          <a:prstGeom prst="rect">
            <a:avLst/>
          </a:prstGeom>
        </p:spPr>
      </p:pic>
    </p:spTree>
    <p:extLst>
      <p:ext uri="{BB962C8B-B14F-4D97-AF65-F5344CB8AC3E}">
        <p14:creationId xmlns:p14="http://schemas.microsoft.com/office/powerpoint/2010/main" val="2548791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rgbClr val="FAF4E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500"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87B65028-1979-4327-B69A-F7367408FF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193512957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700" kern="1200" spc="-38" baseline="0">
                <a:solidFill>
                  <a:schemeClr val="bg1"/>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dirty="0"/>
          </a:p>
        </p:txBody>
      </p:sp>
      <p:pic>
        <p:nvPicPr>
          <p:cNvPr id="6" name="Picture 5" descr="Text&#10;&#10;Description automatically generated">
            <a:extLst>
              <a:ext uri="{FF2B5EF4-FFF2-40B4-BE49-F238E27FC236}">
                <a16:creationId xmlns:a16="http://schemas.microsoft.com/office/drawing/2014/main" id="{9AF527AB-977F-4897-9FA6-9883F2D34A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42358" y="728133"/>
            <a:ext cx="1696805" cy="457200"/>
          </a:xfrm>
          <a:prstGeom prst="rect">
            <a:avLst/>
          </a:prstGeom>
        </p:spPr>
      </p:pic>
    </p:spTree>
    <p:extLst>
      <p:ext uri="{BB962C8B-B14F-4D97-AF65-F5344CB8AC3E}">
        <p14:creationId xmlns:p14="http://schemas.microsoft.com/office/powerpoint/2010/main" val="109773165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57526A08-1247-49AB-B37E-626AF55351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265806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rgbClr val="FAF4E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5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6CC5170D-92DE-55AC-5D66-A6079B4919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348156723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185B134B-561D-433E-B401-FD5057A265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370872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a:extLst>
              <a:ext uri="{FF2B5EF4-FFF2-40B4-BE49-F238E27FC236}">
                <a16:creationId xmlns:a16="http://schemas.microsoft.com/office/drawing/2014/main" id="{79D209B2-C6F7-4737-9AA7-BE46E6B3A8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724425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19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ED37-EB31-4234-AC60-27E421204E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3597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84152"/>
            <a:ext cx="9144000" cy="3878263"/>
          </a:xfrm>
        </p:spPr>
        <p:txBody>
          <a:bodyPr/>
          <a:lstStyle/>
          <a:p>
            <a:endParaRPr lang="en-US" dirty="0"/>
          </a:p>
        </p:txBody>
      </p:sp>
      <p:sp>
        <p:nvSpPr>
          <p:cNvPr id="5" name="TextBox 4"/>
          <p:cNvSpPr txBox="1"/>
          <p:nvPr userDrawn="1"/>
        </p:nvSpPr>
        <p:spPr>
          <a:xfrm>
            <a:off x="0" y="3416301"/>
            <a:ext cx="9144000" cy="507831"/>
          </a:xfrm>
          <a:prstGeom prst="rect">
            <a:avLst/>
          </a:prstGeom>
          <a:noFill/>
        </p:spPr>
        <p:txBody>
          <a:bodyPr wrap="square" rtlCol="0">
            <a:spAutoFit/>
          </a:bodyPr>
          <a:lstStyle/>
          <a:p>
            <a:pPr algn="ctr"/>
            <a:r>
              <a:rPr lang="en-US" sz="2700" dirty="0">
                <a:solidFill>
                  <a:schemeClr val="bg2"/>
                </a:solidFill>
                <a:latin typeface="Century"/>
                <a:cs typeface="Century"/>
              </a:rPr>
              <a:t>Saving the Land that Sustains Us</a:t>
            </a:r>
          </a:p>
        </p:txBody>
      </p:sp>
    </p:spTree>
    <p:extLst>
      <p:ext uri="{BB962C8B-B14F-4D97-AF65-F5344CB8AC3E}">
        <p14:creationId xmlns:p14="http://schemas.microsoft.com/office/powerpoint/2010/main" val="390440764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09967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67BFA89F-0828-4A39-8EB6-7B6DAB73DB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217508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YSAMP Presentation Layout 6" type="titleOnly">
  <p:cSld name="NYSAMP Presentation Layout 6">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9225" y="595600"/>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3" name="Google Shape;33;p7"/>
          <p:cNvSpPr txBox="1">
            <a:spLocks noGrp="1"/>
          </p:cNvSpPr>
          <p:nvPr>
            <p:ph type="sldNum" idx="12"/>
          </p:nvPr>
        </p:nvSpPr>
        <p:spPr>
          <a:xfrm>
            <a:off x="4297658" y="6201956"/>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6065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700" kern="1200" spc="-38" baseline="0">
                <a:solidFill>
                  <a:schemeClr val="bg1"/>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dirty="0"/>
          </a:p>
        </p:txBody>
      </p:sp>
      <p:pic>
        <p:nvPicPr>
          <p:cNvPr id="2" name="Picture 1" descr="A picture containing logo">
            <a:extLst>
              <a:ext uri="{FF2B5EF4-FFF2-40B4-BE49-F238E27FC236}">
                <a16:creationId xmlns:a16="http://schemas.microsoft.com/office/drawing/2014/main" id="{90258CB2-BD2B-06A6-8E39-55015A3E7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AF0DB1F7-5686-431A-CBE0-E20BDF0E64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B420DBF-C5AB-4E3E-6614-FC0075BC9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FE6B5A66-ADB2-3898-E0C9-79E0149481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6E42E6EB-228C-D3FE-A8C7-29E755D424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30649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B10FF753-1A13-9731-0B17-BA566C84C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939" r:id="rId2"/>
    <p:sldLayoutId id="2147483717" r:id="rId3"/>
    <p:sldLayoutId id="2147483673" r:id="rId4"/>
    <p:sldLayoutId id="2147483674" r:id="rId5"/>
    <p:sldLayoutId id="2147483675" r:id="rId6"/>
    <p:sldLayoutId id="2147483927" r:id="rId7"/>
    <p:sldLayoutId id="2147483917" r:id="rId8"/>
    <p:sldLayoutId id="2147483854" r:id="rId9"/>
    <p:sldLayoutId id="2147483834" r:id="rId10"/>
  </p:sldLayoutIdLst>
  <p:txStyles>
    <p:titleStyle>
      <a:lvl1pPr algn="l" defTabSz="342900" rtl="0" eaLnBrk="1" latinLnBrk="0" hangingPunct="1">
        <a:spcBef>
          <a:spcPct val="0"/>
        </a:spcBef>
        <a:buNone/>
        <a:defRPr sz="3600" kern="1200" spc="-38">
          <a:solidFill>
            <a:srgbClr val="004B24"/>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Tree>
    <p:extLst>
      <p:ext uri="{BB962C8B-B14F-4D97-AF65-F5344CB8AC3E}">
        <p14:creationId xmlns:p14="http://schemas.microsoft.com/office/powerpoint/2010/main" val="2991929754"/>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Lst>
  <p:txStyles>
    <p:titleStyle>
      <a:lvl1pPr algn="l" defTabSz="342900" rtl="0" eaLnBrk="1" latinLnBrk="0" hangingPunct="1">
        <a:spcBef>
          <a:spcPct val="0"/>
        </a:spcBef>
        <a:buNone/>
        <a:defRPr sz="2700" kern="1200" spc="-38">
          <a:solidFill>
            <a:schemeClr val="tx1"/>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3.xml"/><Relationship Id="rId16" Type="http://schemas.openxmlformats.org/officeDocument/2006/relationships/image" Target="../media/image52.svg"/><Relationship Id="rId1" Type="http://schemas.openxmlformats.org/officeDocument/2006/relationships/slideLayout" Target="../slideLayouts/slideLayout4.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43.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0.xml"/><Relationship Id="rId16" Type="http://schemas.openxmlformats.org/officeDocument/2006/relationships/image" Target="../media/image80.svg"/><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73.png"/><Relationship Id="rId14" Type="http://schemas.openxmlformats.org/officeDocument/2006/relationships/image" Target="../media/image78.sv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84.svg"/></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43.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73.png"/><Relationship Id="rId14" Type="http://schemas.openxmlformats.org/officeDocument/2006/relationships/image" Target="../media/image7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43.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73.png"/><Relationship Id="rId14" Type="http://schemas.openxmlformats.org/officeDocument/2006/relationships/image" Target="../media/image7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customXml" Target="../ink/ink2.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43.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customXml" Target="../ink/ink1.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7FD9042-FC20-45B6-A81B-E4FCDA1E99C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4439" b="11855"/>
          <a:stretch/>
        </p:blipFill>
        <p:spPr>
          <a:xfrm>
            <a:off x="0" y="1755228"/>
            <a:ext cx="9144000" cy="5102771"/>
          </a:xfrm>
        </p:spPr>
      </p:pic>
      <p:sp>
        <p:nvSpPr>
          <p:cNvPr id="6" name="Text Placeholder 5">
            <a:extLst>
              <a:ext uri="{FF2B5EF4-FFF2-40B4-BE49-F238E27FC236}">
                <a16:creationId xmlns:a16="http://schemas.microsoft.com/office/drawing/2014/main" id="{7BA0520E-D27A-4C15-88D0-5C501A84EBB2}"/>
              </a:ext>
            </a:extLst>
          </p:cNvPr>
          <p:cNvSpPr>
            <a:spLocks noGrp="1"/>
          </p:cNvSpPr>
          <p:nvPr>
            <p:ph type="body" sz="quarter" idx="11"/>
          </p:nvPr>
        </p:nvSpPr>
        <p:spPr/>
        <p:txBody>
          <a:bodyPr/>
          <a:lstStyle/>
          <a:p>
            <a:r>
              <a:rPr lang="en-US" sz="2100" dirty="0"/>
              <a:t>Transitioning Land to a New Generation</a:t>
            </a:r>
          </a:p>
          <a:p>
            <a:r>
              <a:rPr lang="en-US" dirty="0"/>
              <a:t>Prepare </a:t>
            </a:r>
            <a:r>
              <a:rPr lang="en-US"/>
              <a:t>to Negotiate</a:t>
            </a:r>
            <a:endParaRPr lang="en-US" dirty="0">
              <a:cs typeface="Arial"/>
            </a:endParaRPr>
          </a:p>
        </p:txBody>
      </p:sp>
    </p:spTree>
    <p:extLst>
      <p:ext uri="{BB962C8B-B14F-4D97-AF65-F5344CB8AC3E}">
        <p14:creationId xmlns:p14="http://schemas.microsoft.com/office/powerpoint/2010/main" val="260473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Group brainstorm with solid fill">
            <a:extLst>
              <a:ext uri="{FF2B5EF4-FFF2-40B4-BE49-F238E27FC236}">
                <a16:creationId xmlns:a16="http://schemas.microsoft.com/office/drawing/2014/main" id="{7E422D78-F306-49C2-B252-49ED09C26A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257" y="1538868"/>
            <a:ext cx="563725" cy="563725"/>
          </a:xfrm>
          <a:prstGeom prst="rect">
            <a:avLst/>
          </a:prstGeom>
        </p:spPr>
      </p:pic>
      <p:sp>
        <p:nvSpPr>
          <p:cNvPr id="9" name="TextBox 8">
            <a:extLst>
              <a:ext uri="{FF2B5EF4-FFF2-40B4-BE49-F238E27FC236}">
                <a16:creationId xmlns:a16="http://schemas.microsoft.com/office/drawing/2014/main" id="{6ACA8860-5EB5-4A9E-AF2B-9B8541680467}"/>
              </a:ext>
            </a:extLst>
          </p:cNvPr>
          <p:cNvSpPr txBox="1">
            <a:spLocks noChangeAspect="1"/>
          </p:cNvSpPr>
          <p:nvPr/>
        </p:nvSpPr>
        <p:spPr>
          <a:xfrm>
            <a:off x="405153" y="583879"/>
            <a:ext cx="8333693" cy="715089"/>
          </a:xfrm>
          <a:prstGeom prst="wedgeRoundRectCallout">
            <a:avLst>
              <a:gd name="adj1" fmla="val -35499"/>
              <a:gd name="adj2" fmla="val 82992"/>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3600" b="1" dirty="0">
                <a:solidFill>
                  <a:srgbClr val="002659"/>
                </a:solidFill>
                <a:latin typeface="Arial"/>
              </a:rPr>
              <a:t>WHO</a:t>
            </a:r>
            <a:r>
              <a:rPr lang="en-US" sz="3600" dirty="0">
                <a:solidFill>
                  <a:srgbClr val="002659"/>
                </a:solidFill>
                <a:latin typeface="Arial"/>
              </a:rPr>
              <a:t> is involved in the negotiation?</a:t>
            </a:r>
          </a:p>
        </p:txBody>
      </p:sp>
      <p:sp>
        <p:nvSpPr>
          <p:cNvPr id="12" name="TextBox 11">
            <a:extLst>
              <a:ext uri="{FF2B5EF4-FFF2-40B4-BE49-F238E27FC236}">
                <a16:creationId xmlns:a16="http://schemas.microsoft.com/office/drawing/2014/main" id="{2EACD882-F2AB-CCE0-3644-02A29ECCF022}"/>
              </a:ext>
            </a:extLst>
          </p:cNvPr>
          <p:cNvSpPr txBox="1"/>
          <p:nvPr/>
        </p:nvSpPr>
        <p:spPr>
          <a:xfrm>
            <a:off x="1416332" y="2394630"/>
            <a:ext cx="5431508" cy="3244158"/>
          </a:xfrm>
          <a:prstGeom prst="rect">
            <a:avLst/>
          </a:prstGeom>
          <a:noFill/>
        </p:spPr>
        <p:txBody>
          <a:bodyPr wrap="square" rtlCol="0">
            <a:spAutoFit/>
          </a:bodyPr>
          <a:lstStyle/>
          <a:p>
            <a:pPr marL="214313" indent="-214313">
              <a:lnSpc>
                <a:spcPct val="150000"/>
              </a:lnSpc>
              <a:buFont typeface="Arial" panose="020B0604020202020204" pitchFamily="34" charset="0"/>
              <a:buChar char="•"/>
              <a:defRPr/>
            </a:pPr>
            <a:r>
              <a:rPr lang="en-US" sz="2800" dirty="0">
                <a:solidFill>
                  <a:srgbClr val="002659"/>
                </a:solidFill>
                <a:latin typeface="Arial"/>
              </a:rPr>
              <a:t>Landowners</a:t>
            </a:r>
          </a:p>
          <a:p>
            <a:pPr marL="214313" indent="-214313">
              <a:lnSpc>
                <a:spcPct val="150000"/>
              </a:lnSpc>
              <a:buFont typeface="Arial" panose="020B0604020202020204" pitchFamily="34" charset="0"/>
              <a:buChar char="•"/>
              <a:defRPr/>
            </a:pPr>
            <a:r>
              <a:rPr lang="en-US" sz="2800" dirty="0">
                <a:solidFill>
                  <a:srgbClr val="002659"/>
                </a:solidFill>
                <a:latin typeface="Arial"/>
              </a:rPr>
              <a:t>Incoming farmer or rancher</a:t>
            </a:r>
          </a:p>
          <a:p>
            <a:pPr marL="214313" indent="-214313">
              <a:lnSpc>
                <a:spcPct val="150000"/>
              </a:lnSpc>
              <a:buFont typeface="Arial" panose="020B0604020202020204" pitchFamily="34" charset="0"/>
              <a:buChar char="•"/>
              <a:defRPr/>
            </a:pPr>
            <a:r>
              <a:rPr lang="en-US" sz="2800" dirty="0">
                <a:solidFill>
                  <a:srgbClr val="002659"/>
                </a:solidFill>
                <a:latin typeface="Arial"/>
              </a:rPr>
              <a:t>Business Partners</a:t>
            </a:r>
          </a:p>
          <a:p>
            <a:pPr marL="214313" indent="-214313">
              <a:lnSpc>
                <a:spcPct val="150000"/>
              </a:lnSpc>
              <a:buFont typeface="Arial" panose="020B0604020202020204" pitchFamily="34" charset="0"/>
              <a:buChar char="•"/>
              <a:defRPr/>
            </a:pPr>
            <a:r>
              <a:rPr lang="en-US" sz="2800" dirty="0">
                <a:solidFill>
                  <a:srgbClr val="002659"/>
                </a:solidFill>
                <a:latin typeface="Arial"/>
              </a:rPr>
              <a:t>Family</a:t>
            </a:r>
          </a:p>
          <a:p>
            <a:pPr marL="214313" indent="-214313">
              <a:lnSpc>
                <a:spcPct val="150000"/>
              </a:lnSpc>
              <a:buFont typeface="Arial" panose="020B0604020202020204" pitchFamily="34" charset="0"/>
              <a:buChar char="•"/>
              <a:defRPr/>
            </a:pPr>
            <a:r>
              <a:rPr lang="en-US" sz="2800" dirty="0">
                <a:solidFill>
                  <a:srgbClr val="002659"/>
                </a:solidFill>
                <a:latin typeface="Arial"/>
              </a:rPr>
              <a:t>Others</a:t>
            </a:r>
          </a:p>
        </p:txBody>
      </p:sp>
    </p:spTree>
    <p:extLst>
      <p:ext uri="{BB962C8B-B14F-4D97-AF65-F5344CB8AC3E}">
        <p14:creationId xmlns:p14="http://schemas.microsoft.com/office/powerpoint/2010/main" val="374309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03E6706-E933-DDDB-352B-A726B8045D80}"/>
              </a:ext>
            </a:extLst>
          </p:cNvPr>
          <p:cNvGraphicFramePr>
            <a:graphicFrameLocks/>
          </p:cNvGraphicFramePr>
          <p:nvPr>
            <p:extLst>
              <p:ext uri="{D42A27DB-BD31-4B8C-83A1-F6EECF244321}">
                <p14:modId xmlns:p14="http://schemas.microsoft.com/office/powerpoint/2010/main" val="377466722"/>
              </p:ext>
            </p:extLst>
          </p:nvPr>
        </p:nvGraphicFramePr>
        <p:xfrm>
          <a:off x="1181100" y="2805265"/>
          <a:ext cx="7962900" cy="2731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44BD425-2A8C-476C-904C-73470BE3062A}"/>
              </a:ext>
            </a:extLst>
          </p:cNvPr>
          <p:cNvSpPr txBox="1">
            <a:spLocks noChangeAspect="1"/>
          </p:cNvSpPr>
          <p:nvPr/>
        </p:nvSpPr>
        <p:spPr>
          <a:xfrm>
            <a:off x="454349" y="703239"/>
            <a:ext cx="8079461" cy="1021556"/>
          </a:xfrm>
          <a:prstGeom prst="wedgeRoundRectCallout">
            <a:avLst>
              <a:gd name="adj1" fmla="val -22298"/>
              <a:gd name="adj2" fmla="val 113116"/>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2700" b="1" dirty="0">
                <a:solidFill>
                  <a:srgbClr val="002659"/>
                </a:solidFill>
                <a:latin typeface="Arial"/>
              </a:rPr>
              <a:t>WHERE, WHEN and HOW </a:t>
            </a:r>
            <a:r>
              <a:rPr lang="en-US" sz="2700" dirty="0">
                <a:solidFill>
                  <a:srgbClr val="002659"/>
                </a:solidFill>
                <a:latin typeface="Arial"/>
              </a:rPr>
              <a:t>might you plan to negotiate? </a:t>
            </a:r>
          </a:p>
        </p:txBody>
      </p:sp>
    </p:spTree>
    <p:extLst>
      <p:ext uri="{BB962C8B-B14F-4D97-AF65-F5344CB8AC3E}">
        <p14:creationId xmlns:p14="http://schemas.microsoft.com/office/powerpoint/2010/main" val="1459667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6F3A-41B7-4818-B3F1-F6CC403104D8}"/>
              </a:ext>
            </a:extLst>
          </p:cNvPr>
          <p:cNvSpPr>
            <a:spLocks noGrp="1"/>
          </p:cNvSpPr>
          <p:nvPr>
            <p:ph type="title"/>
          </p:nvPr>
        </p:nvSpPr>
        <p:spPr>
          <a:xfrm>
            <a:off x="488261" y="513377"/>
            <a:ext cx="8229600" cy="1059489"/>
          </a:xfrm>
        </p:spPr>
        <p:txBody>
          <a:bodyPr/>
          <a:lstStyle/>
          <a:p>
            <a:r>
              <a:rPr lang="en-US" dirty="0"/>
              <a:t>How Group Decisions Are Made</a:t>
            </a:r>
          </a:p>
        </p:txBody>
      </p:sp>
      <p:graphicFrame>
        <p:nvGraphicFramePr>
          <p:cNvPr id="8" name="Table 8">
            <a:extLst>
              <a:ext uri="{FF2B5EF4-FFF2-40B4-BE49-F238E27FC236}">
                <a16:creationId xmlns:a16="http://schemas.microsoft.com/office/drawing/2014/main" id="{B0C32C4E-CE28-1A2E-DC7E-363FCA4D09FC}"/>
              </a:ext>
            </a:extLst>
          </p:cNvPr>
          <p:cNvGraphicFramePr>
            <a:graphicFrameLocks noGrp="1"/>
          </p:cNvGraphicFramePr>
          <p:nvPr>
            <p:extLst>
              <p:ext uri="{D42A27DB-BD31-4B8C-83A1-F6EECF244321}">
                <p14:modId xmlns:p14="http://schemas.microsoft.com/office/powerpoint/2010/main" val="2391926405"/>
              </p:ext>
            </p:extLst>
          </p:nvPr>
        </p:nvGraphicFramePr>
        <p:xfrm>
          <a:off x="320537" y="1990312"/>
          <a:ext cx="8397324" cy="3294822"/>
        </p:xfrm>
        <a:graphic>
          <a:graphicData uri="http://schemas.openxmlformats.org/drawingml/2006/table">
            <a:tbl>
              <a:tblPr firstRow="1" bandRow="1">
                <a:tableStyleId>{5C22544A-7EE6-4342-B048-85BDC9FD1C3A}</a:tableStyleId>
              </a:tblPr>
              <a:tblGrid>
                <a:gridCol w="2099331">
                  <a:extLst>
                    <a:ext uri="{9D8B030D-6E8A-4147-A177-3AD203B41FA5}">
                      <a16:colId xmlns:a16="http://schemas.microsoft.com/office/drawing/2014/main" val="4095698374"/>
                    </a:ext>
                  </a:extLst>
                </a:gridCol>
                <a:gridCol w="2099331">
                  <a:extLst>
                    <a:ext uri="{9D8B030D-6E8A-4147-A177-3AD203B41FA5}">
                      <a16:colId xmlns:a16="http://schemas.microsoft.com/office/drawing/2014/main" val="1466560156"/>
                    </a:ext>
                  </a:extLst>
                </a:gridCol>
                <a:gridCol w="2099331">
                  <a:extLst>
                    <a:ext uri="{9D8B030D-6E8A-4147-A177-3AD203B41FA5}">
                      <a16:colId xmlns:a16="http://schemas.microsoft.com/office/drawing/2014/main" val="3940345641"/>
                    </a:ext>
                  </a:extLst>
                </a:gridCol>
                <a:gridCol w="2099331">
                  <a:extLst>
                    <a:ext uri="{9D8B030D-6E8A-4147-A177-3AD203B41FA5}">
                      <a16:colId xmlns:a16="http://schemas.microsoft.com/office/drawing/2014/main" val="2255725497"/>
                    </a:ext>
                  </a:extLst>
                </a:gridCol>
              </a:tblGrid>
              <a:tr h="6056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bg2"/>
                          </a:solidFill>
                        </a:rPr>
                        <a:t>Consultative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bg2"/>
                          </a:solidFill>
                        </a:rPr>
                        <a:t>Democratic</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bg2"/>
                          </a:solidFill>
                        </a:rPr>
                        <a:t>Consensus</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bg2"/>
                          </a:solidFill>
                        </a:rPr>
                        <a:t>Delegative</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0072665"/>
                  </a:ext>
                </a:extLst>
              </a:tr>
              <a:tr h="1344587">
                <a:tc>
                  <a:txBody>
                    <a:bodyPr/>
                    <a:lstStyle/>
                    <a:p>
                      <a:pPr algn="ctr"/>
                      <a:r>
                        <a:rPr lang="en-US" sz="2000" dirty="0">
                          <a:solidFill>
                            <a:sysClr val="windowText" lastClr="000000"/>
                          </a:solidFill>
                        </a:rPr>
                        <a:t>Whole group discusses.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ysClr val="windowText" lastClr="000000"/>
                          </a:solidFill>
                        </a:rPr>
                        <a:t>Whole group discusses.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ysClr val="windowText" lastClr="000000"/>
                          </a:solidFill>
                        </a:rPr>
                        <a:t>Whole group discusses.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ysClr val="windowText" lastClr="000000"/>
                          </a:solidFill>
                        </a:rPr>
                        <a:t>One person makes decision for the whole group.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552258"/>
                  </a:ext>
                </a:extLst>
              </a:tr>
              <a:tr h="1344587">
                <a:tc>
                  <a:txBody>
                    <a:bodyPr/>
                    <a:lstStyle/>
                    <a:p>
                      <a:pPr algn="ctr"/>
                      <a:r>
                        <a:rPr lang="en-US" sz="2000" dirty="0">
                          <a:solidFill>
                            <a:sysClr val="windowText" lastClr="000000"/>
                          </a:solidFill>
                        </a:rPr>
                        <a:t>One person decides.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ysClr val="windowText" lastClr="000000"/>
                          </a:solidFill>
                        </a:rPr>
                        <a:t>Decision is made when some percentage agrees.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ysClr val="windowText" lastClr="000000"/>
                          </a:solidFill>
                        </a:rPr>
                        <a:t>Decision is made when each member agrees.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rPr>
                        <a:t>One person decides.</a:t>
                      </a:r>
                    </a:p>
                    <a:p>
                      <a:pPr algn="ctr"/>
                      <a:endParaRPr lang="en-US" sz="200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8133850"/>
                  </a:ext>
                </a:extLst>
              </a:tr>
            </a:tbl>
          </a:graphicData>
        </a:graphic>
      </p:graphicFrame>
    </p:spTree>
    <p:extLst>
      <p:ext uri="{BB962C8B-B14F-4D97-AF65-F5344CB8AC3E}">
        <p14:creationId xmlns:p14="http://schemas.microsoft.com/office/powerpoint/2010/main" val="228906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7EED-D753-7D78-C3F3-285D26BFF073}"/>
              </a:ext>
            </a:extLst>
          </p:cNvPr>
          <p:cNvSpPr>
            <a:spLocks noGrp="1"/>
          </p:cNvSpPr>
          <p:nvPr>
            <p:ph type="title"/>
          </p:nvPr>
        </p:nvSpPr>
        <p:spPr>
          <a:xfrm>
            <a:off x="457200" y="406255"/>
            <a:ext cx="8229600" cy="939341"/>
          </a:xfrm>
        </p:spPr>
        <p:txBody>
          <a:bodyPr/>
          <a:lstStyle/>
          <a:p>
            <a:r>
              <a:rPr lang="en-US" dirty="0">
                <a:solidFill>
                  <a:srgbClr val="002659"/>
                </a:solidFill>
              </a:rPr>
              <a:t>Prioritize Your Needs </a:t>
            </a:r>
          </a:p>
        </p:txBody>
      </p:sp>
      <p:cxnSp>
        <p:nvCxnSpPr>
          <p:cNvPr id="5" name="Straight Connector 4">
            <a:extLst>
              <a:ext uri="{FF2B5EF4-FFF2-40B4-BE49-F238E27FC236}">
                <a16:creationId xmlns:a16="http://schemas.microsoft.com/office/drawing/2014/main" id="{F3EC117F-64A9-A5F6-8BB6-23DD3FDCA1CA}"/>
              </a:ext>
            </a:extLst>
          </p:cNvPr>
          <p:cNvCxnSpPr>
            <a:cxnSpLocks/>
          </p:cNvCxnSpPr>
          <p:nvPr/>
        </p:nvCxnSpPr>
        <p:spPr>
          <a:xfrm>
            <a:off x="944228" y="4098394"/>
            <a:ext cx="733322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086D624-BC41-ABCE-695D-A8DB9C550F3D}"/>
              </a:ext>
            </a:extLst>
          </p:cNvPr>
          <p:cNvSpPr txBox="1"/>
          <p:nvPr/>
        </p:nvSpPr>
        <p:spPr>
          <a:xfrm>
            <a:off x="3642194" y="1510241"/>
            <a:ext cx="1937288" cy="707886"/>
          </a:xfrm>
          <a:prstGeom prst="rect">
            <a:avLst/>
          </a:prstGeom>
          <a:noFill/>
        </p:spPr>
        <p:txBody>
          <a:bodyPr wrap="square" rtlCol="0">
            <a:spAutoFit/>
          </a:bodyPr>
          <a:lstStyle/>
          <a:p>
            <a:pPr algn="ctr"/>
            <a:r>
              <a:rPr lang="en-US" sz="2000" b="1" dirty="0">
                <a:solidFill>
                  <a:schemeClr val="tx2"/>
                </a:solidFill>
              </a:rPr>
              <a:t>Acceptable Outcome</a:t>
            </a:r>
          </a:p>
        </p:txBody>
      </p:sp>
      <p:sp>
        <p:nvSpPr>
          <p:cNvPr id="7" name="TextBox 6">
            <a:extLst>
              <a:ext uri="{FF2B5EF4-FFF2-40B4-BE49-F238E27FC236}">
                <a16:creationId xmlns:a16="http://schemas.microsoft.com/office/drawing/2014/main" id="{EB034F70-4A9E-CF18-538A-2B2A7D59A9C2}"/>
              </a:ext>
            </a:extLst>
          </p:cNvPr>
          <p:cNvSpPr txBox="1"/>
          <p:nvPr/>
        </p:nvSpPr>
        <p:spPr>
          <a:xfrm>
            <a:off x="457200" y="5273773"/>
            <a:ext cx="1937288" cy="707886"/>
          </a:xfrm>
          <a:prstGeom prst="rect">
            <a:avLst/>
          </a:prstGeom>
          <a:noFill/>
        </p:spPr>
        <p:txBody>
          <a:bodyPr wrap="square" rtlCol="0">
            <a:spAutoFit/>
          </a:bodyPr>
          <a:lstStyle/>
          <a:p>
            <a:pPr algn="ctr"/>
            <a:r>
              <a:rPr lang="en-US" sz="2000" b="1" dirty="0">
                <a:solidFill>
                  <a:schemeClr val="tx2"/>
                </a:solidFill>
              </a:rPr>
              <a:t>Point to </a:t>
            </a:r>
          </a:p>
          <a:p>
            <a:pPr algn="ctr"/>
            <a:r>
              <a:rPr lang="en-US" sz="2000" b="1" dirty="0">
                <a:solidFill>
                  <a:schemeClr val="tx2"/>
                </a:solidFill>
              </a:rPr>
              <a:t>Walk Away</a:t>
            </a:r>
          </a:p>
        </p:txBody>
      </p:sp>
      <p:sp>
        <p:nvSpPr>
          <p:cNvPr id="10" name="TextBox 9">
            <a:extLst>
              <a:ext uri="{FF2B5EF4-FFF2-40B4-BE49-F238E27FC236}">
                <a16:creationId xmlns:a16="http://schemas.microsoft.com/office/drawing/2014/main" id="{815ADBAB-0ED0-F702-A7A8-60AE4557606E}"/>
              </a:ext>
            </a:extLst>
          </p:cNvPr>
          <p:cNvSpPr txBox="1"/>
          <p:nvPr/>
        </p:nvSpPr>
        <p:spPr>
          <a:xfrm>
            <a:off x="7160216" y="5222911"/>
            <a:ext cx="1526583" cy="707886"/>
          </a:xfrm>
          <a:prstGeom prst="rect">
            <a:avLst/>
          </a:prstGeom>
          <a:noFill/>
        </p:spPr>
        <p:txBody>
          <a:bodyPr wrap="square" rtlCol="0">
            <a:spAutoFit/>
          </a:bodyPr>
          <a:lstStyle/>
          <a:p>
            <a:pPr algn="ctr"/>
            <a:r>
              <a:rPr lang="en-US" sz="2000" b="1" dirty="0">
                <a:solidFill>
                  <a:schemeClr val="tx2"/>
                </a:solidFill>
              </a:rPr>
              <a:t>Ideal Outcome</a:t>
            </a:r>
          </a:p>
        </p:txBody>
      </p:sp>
      <p:sp>
        <p:nvSpPr>
          <p:cNvPr id="11" name="Arrow: Right 10">
            <a:extLst>
              <a:ext uri="{FF2B5EF4-FFF2-40B4-BE49-F238E27FC236}">
                <a16:creationId xmlns:a16="http://schemas.microsoft.com/office/drawing/2014/main" id="{A8EE0177-086C-D1BB-C9C4-D82A356F8B10}"/>
              </a:ext>
            </a:extLst>
          </p:cNvPr>
          <p:cNvSpPr/>
          <p:nvPr/>
        </p:nvSpPr>
        <p:spPr>
          <a:xfrm rot="16200000">
            <a:off x="7613542" y="4372841"/>
            <a:ext cx="619932" cy="707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D13B49E1-5A71-F490-E1D3-57256030609C}"/>
              </a:ext>
            </a:extLst>
          </p:cNvPr>
          <p:cNvSpPr/>
          <p:nvPr/>
        </p:nvSpPr>
        <p:spPr>
          <a:xfrm rot="16200000">
            <a:off x="1124980" y="4383711"/>
            <a:ext cx="619932" cy="707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6F9FA05C-CFD9-DB6A-F988-10F0E8204AE7}"/>
              </a:ext>
            </a:extLst>
          </p:cNvPr>
          <p:cNvSpPr/>
          <p:nvPr/>
        </p:nvSpPr>
        <p:spPr>
          <a:xfrm rot="5400000">
            <a:off x="4262034" y="2242278"/>
            <a:ext cx="619932" cy="707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Graphic 18" descr="Confused face outline with solid fill">
            <a:extLst>
              <a:ext uri="{FF2B5EF4-FFF2-40B4-BE49-F238E27FC236}">
                <a16:creationId xmlns:a16="http://schemas.microsoft.com/office/drawing/2014/main" id="{F667773C-27B2-48E0-CD88-046674FE97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7370" y="3220093"/>
            <a:ext cx="914400" cy="914400"/>
          </a:xfrm>
          <a:prstGeom prst="rect">
            <a:avLst/>
          </a:prstGeom>
        </p:spPr>
      </p:pic>
      <p:pic>
        <p:nvPicPr>
          <p:cNvPr id="23" name="Graphic 22" descr="Grinning face outline with solid fill">
            <a:extLst>
              <a:ext uri="{FF2B5EF4-FFF2-40B4-BE49-F238E27FC236}">
                <a16:creationId xmlns:a16="http://schemas.microsoft.com/office/drawing/2014/main" id="{8A0BF85A-B680-D81B-863D-FE2792DB2F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8293" y="3191615"/>
            <a:ext cx="914400" cy="914400"/>
          </a:xfrm>
          <a:prstGeom prst="rect">
            <a:avLst/>
          </a:prstGeom>
        </p:spPr>
      </p:pic>
      <p:pic>
        <p:nvPicPr>
          <p:cNvPr id="25" name="Graphic 24" descr="In love face outline with solid fill">
            <a:extLst>
              <a:ext uri="{FF2B5EF4-FFF2-40B4-BE49-F238E27FC236}">
                <a16:creationId xmlns:a16="http://schemas.microsoft.com/office/drawing/2014/main" id="{1E3EEC98-A12A-3889-A43F-58BE3F4743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5944" y="3177967"/>
            <a:ext cx="914400" cy="914400"/>
          </a:xfrm>
          <a:prstGeom prst="rect">
            <a:avLst/>
          </a:prstGeom>
        </p:spPr>
      </p:pic>
      <p:pic>
        <p:nvPicPr>
          <p:cNvPr id="29" name="Graphic 28" descr="Sad face outline with solid fill">
            <a:extLst>
              <a:ext uri="{FF2B5EF4-FFF2-40B4-BE49-F238E27FC236}">
                <a16:creationId xmlns:a16="http://schemas.microsoft.com/office/drawing/2014/main" id="{DD76C013-DF66-3346-597F-82820A492D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1730" y="3218911"/>
            <a:ext cx="914400" cy="914400"/>
          </a:xfrm>
          <a:prstGeom prst="rect">
            <a:avLst/>
          </a:prstGeom>
        </p:spPr>
      </p:pic>
      <p:pic>
        <p:nvPicPr>
          <p:cNvPr id="31" name="Graphic 30" descr="Star-struck face outline with solid fill">
            <a:extLst>
              <a:ext uri="{FF2B5EF4-FFF2-40B4-BE49-F238E27FC236}">
                <a16:creationId xmlns:a16="http://schemas.microsoft.com/office/drawing/2014/main" id="{7EFB063A-392D-A898-46E8-9BC682BBB6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91622" y="3183994"/>
            <a:ext cx="914400" cy="914400"/>
          </a:xfrm>
          <a:prstGeom prst="rect">
            <a:avLst/>
          </a:prstGeom>
        </p:spPr>
      </p:pic>
      <p:pic>
        <p:nvPicPr>
          <p:cNvPr id="33" name="Graphic 32" descr="Worried face outline with solid fill">
            <a:extLst>
              <a:ext uri="{FF2B5EF4-FFF2-40B4-BE49-F238E27FC236}">
                <a16:creationId xmlns:a16="http://schemas.microsoft.com/office/drawing/2014/main" id="{776E4FEB-E55E-7C2D-31E5-BF37EE32AA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8635" y="3218911"/>
            <a:ext cx="914400" cy="914400"/>
          </a:xfrm>
          <a:prstGeom prst="rect">
            <a:avLst/>
          </a:prstGeom>
        </p:spPr>
      </p:pic>
      <p:pic>
        <p:nvPicPr>
          <p:cNvPr id="35" name="Graphic 34" descr="Smiling face outline with solid fill">
            <a:extLst>
              <a:ext uri="{FF2B5EF4-FFF2-40B4-BE49-F238E27FC236}">
                <a16:creationId xmlns:a16="http://schemas.microsoft.com/office/drawing/2014/main" id="{D6970D06-619E-AB25-8B63-65D05C6F49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04126" y="2998787"/>
            <a:ext cx="914400" cy="914400"/>
          </a:xfrm>
          <a:prstGeom prst="rect">
            <a:avLst/>
          </a:prstGeom>
        </p:spPr>
      </p:pic>
    </p:spTree>
    <p:extLst>
      <p:ext uri="{BB962C8B-B14F-4D97-AF65-F5344CB8AC3E}">
        <p14:creationId xmlns:p14="http://schemas.microsoft.com/office/powerpoint/2010/main" val="336801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7550-BB78-BFDB-4D0C-10753806D225}"/>
              </a:ext>
            </a:extLst>
          </p:cNvPr>
          <p:cNvSpPr>
            <a:spLocks noGrp="1"/>
          </p:cNvSpPr>
          <p:nvPr>
            <p:ph type="title"/>
          </p:nvPr>
        </p:nvSpPr>
        <p:spPr/>
        <p:txBody>
          <a:bodyPr/>
          <a:lstStyle/>
          <a:p>
            <a:r>
              <a:rPr lang="en-US" dirty="0"/>
              <a:t>Prepare to Negotiate Worksheet</a:t>
            </a:r>
          </a:p>
        </p:txBody>
      </p:sp>
      <p:sp>
        <p:nvSpPr>
          <p:cNvPr id="3" name="Content Placeholder 2">
            <a:extLst>
              <a:ext uri="{FF2B5EF4-FFF2-40B4-BE49-F238E27FC236}">
                <a16:creationId xmlns:a16="http://schemas.microsoft.com/office/drawing/2014/main" id="{3A136991-5530-1C95-53E9-11E74F6A23B1}"/>
              </a:ext>
            </a:extLst>
          </p:cNvPr>
          <p:cNvSpPr>
            <a:spLocks noGrp="1"/>
          </p:cNvSpPr>
          <p:nvPr>
            <p:ph idx="1"/>
          </p:nvPr>
        </p:nvSpPr>
        <p:spPr/>
        <p:txBody>
          <a:bodyPr>
            <a:normAutofit/>
          </a:bodyPr>
          <a:lstStyle/>
          <a:p>
            <a:pPr marL="514350" indent="-514350">
              <a:buFont typeface="+mj-lt"/>
              <a:buAutoNum type="arabicPeriod"/>
            </a:pPr>
            <a:r>
              <a:rPr lang="en-US" sz="2800" dirty="0"/>
              <a:t>Complete the </a:t>
            </a:r>
            <a:r>
              <a:rPr lang="en-US" sz="2800" i="1" dirty="0"/>
              <a:t>Prepare to Negotiate </a:t>
            </a:r>
            <a:r>
              <a:rPr lang="en-US" sz="2800" dirty="0"/>
              <a:t>worksheet.</a:t>
            </a:r>
            <a:br>
              <a:rPr lang="en-US" sz="2800" dirty="0"/>
            </a:br>
            <a:endParaRPr lang="en-US" sz="2800" dirty="0"/>
          </a:p>
          <a:p>
            <a:pPr marL="514350" indent="-514350">
              <a:buFont typeface="+mj-lt"/>
              <a:buAutoNum type="arabicPeriod"/>
            </a:pPr>
            <a:r>
              <a:rPr lang="en-US" sz="2800" dirty="0"/>
              <a:t>Refer to:</a:t>
            </a:r>
            <a:br>
              <a:rPr lang="en-US" sz="2800" dirty="0"/>
            </a:br>
            <a:r>
              <a:rPr lang="en-US" sz="2400" dirty="0"/>
              <a:t>Vision and Values Worksheet</a:t>
            </a:r>
          </a:p>
          <a:p>
            <a:pPr lvl="1"/>
            <a:r>
              <a:rPr lang="en-US" sz="2400" dirty="0"/>
              <a:t>SMART Goals worksheet</a:t>
            </a:r>
          </a:p>
          <a:p>
            <a:pPr lvl="1"/>
            <a:r>
              <a:rPr lang="en-US" sz="2400" dirty="0"/>
              <a:t>Needs Assessment Worksheet</a:t>
            </a:r>
          </a:p>
          <a:p>
            <a:pPr lvl="1"/>
            <a:r>
              <a:rPr lang="en-US" sz="2400" dirty="0"/>
              <a:t>Asset Inventory Worksheet</a:t>
            </a:r>
          </a:p>
          <a:p>
            <a:pPr marL="342900" lvl="1" indent="0">
              <a:buNone/>
            </a:pPr>
            <a:endParaRPr lang="en-US" dirty="0"/>
          </a:p>
        </p:txBody>
      </p:sp>
    </p:spTree>
    <p:extLst>
      <p:ext uri="{BB962C8B-B14F-4D97-AF65-F5344CB8AC3E}">
        <p14:creationId xmlns:p14="http://schemas.microsoft.com/office/powerpoint/2010/main" val="142809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B28D57-0220-4DE9-8B87-DD78031E78A1}"/>
              </a:ext>
            </a:extLst>
          </p:cNvPr>
          <p:cNvPicPr>
            <a:picLocks noChangeAspect="1"/>
          </p:cNvPicPr>
          <p:nvPr/>
        </p:nvPicPr>
        <p:blipFill>
          <a:blip r:embed="rId3">
            <a:extLst>
              <a:ext uri="{28A0092B-C50C-407E-A947-70E740481C1C}">
                <a14:useLocalDpi xmlns:a14="http://schemas.microsoft.com/office/drawing/2010/main" val="0"/>
              </a:ext>
            </a:extLst>
          </a:blip>
          <a:srcRect t="14241" b="14241"/>
          <a:stretch/>
        </p:blipFill>
        <p:spPr>
          <a:xfrm>
            <a:off x="-11289" y="2478589"/>
            <a:ext cx="9174225" cy="4379411"/>
          </a:xfrm>
          <a:prstGeom prst="rect">
            <a:avLst/>
          </a:prstGeom>
        </p:spPr>
      </p:pic>
      <p:sp>
        <p:nvSpPr>
          <p:cNvPr id="6" name="Text Placeholder 5">
            <a:extLst>
              <a:ext uri="{FF2B5EF4-FFF2-40B4-BE49-F238E27FC236}">
                <a16:creationId xmlns:a16="http://schemas.microsoft.com/office/drawing/2014/main" id="{C1E2EFF1-2731-3043-8748-B935A1668E82}"/>
              </a:ext>
            </a:extLst>
          </p:cNvPr>
          <p:cNvSpPr>
            <a:spLocks noGrp="1"/>
          </p:cNvSpPr>
          <p:nvPr>
            <p:ph type="body" sz="quarter" idx="11"/>
          </p:nvPr>
        </p:nvSpPr>
        <p:spPr>
          <a:xfrm>
            <a:off x="-6351" y="1928813"/>
            <a:ext cx="9162288" cy="700088"/>
          </a:xfrm>
        </p:spPr>
        <p:txBody>
          <a:bodyPr/>
          <a:lstStyle/>
          <a:p>
            <a:r>
              <a:rPr lang="en-US" dirty="0">
                <a:solidFill>
                  <a:schemeClr val="bg2"/>
                </a:solidFill>
              </a:rPr>
              <a:t>Part 2: Skills to Reach Agreement</a:t>
            </a:r>
            <a:endParaRPr lang="en-US" sz="2700" dirty="0">
              <a:solidFill>
                <a:schemeClr val="bg2"/>
              </a:solidFill>
            </a:endParaRPr>
          </a:p>
        </p:txBody>
      </p:sp>
      <p:sp>
        <p:nvSpPr>
          <p:cNvPr id="10" name="Text Placeholder 9">
            <a:extLst>
              <a:ext uri="{FF2B5EF4-FFF2-40B4-BE49-F238E27FC236}">
                <a16:creationId xmlns:a16="http://schemas.microsoft.com/office/drawing/2014/main" id="{AA0A5455-EEF4-2C6A-6688-D32AC97C44CB}"/>
              </a:ext>
            </a:extLst>
          </p:cNvPr>
          <p:cNvSpPr>
            <a:spLocks noGrp="1"/>
          </p:cNvSpPr>
          <p:nvPr>
            <p:ph type="body" sz="quarter" idx="12"/>
          </p:nvPr>
        </p:nvSpPr>
        <p:spPr>
          <a:xfrm>
            <a:off x="-18288" y="2628901"/>
            <a:ext cx="9162288" cy="604838"/>
          </a:xfrm>
        </p:spPr>
        <p:txBody>
          <a:bodyPr/>
          <a:lstStyle/>
          <a:p>
            <a:pPr algn="l"/>
            <a:r>
              <a:rPr lang="en-US" dirty="0"/>
              <a:t>-</a:t>
            </a:r>
          </a:p>
        </p:txBody>
      </p:sp>
      <p:sp>
        <p:nvSpPr>
          <p:cNvPr id="3" name="TextBox 2">
            <a:extLst>
              <a:ext uri="{FF2B5EF4-FFF2-40B4-BE49-F238E27FC236}">
                <a16:creationId xmlns:a16="http://schemas.microsoft.com/office/drawing/2014/main" id="{C0642264-80CD-4BD6-9045-4E4F95A95660}"/>
              </a:ext>
            </a:extLst>
          </p:cNvPr>
          <p:cNvSpPr txBox="1"/>
          <p:nvPr/>
        </p:nvSpPr>
        <p:spPr>
          <a:xfrm>
            <a:off x="5436411" y="3328514"/>
            <a:ext cx="3248340" cy="715581"/>
          </a:xfrm>
          <a:prstGeom prst="rect">
            <a:avLst/>
          </a:prstGeom>
          <a:noFill/>
        </p:spPr>
        <p:txBody>
          <a:bodyPr wrap="square" rtlCol="0">
            <a:spAutoFit/>
          </a:bodyPr>
          <a:lstStyle/>
          <a:p>
            <a:pPr marL="214313" indent="-214313" defTabSz="685800">
              <a:buFont typeface="Arial" panose="020B0604020202020204" pitchFamily="34" charset="0"/>
              <a:buChar char="•"/>
              <a:defRPr/>
            </a:pPr>
            <a:endParaRPr lang="en-US" sz="1350" dirty="0">
              <a:solidFill>
                <a:srgbClr val="548A3A"/>
              </a:solidFill>
              <a:latin typeface="Arial"/>
            </a:endParaRPr>
          </a:p>
          <a:p>
            <a:pPr defTabSz="685800">
              <a:defRPr/>
            </a:pPr>
            <a:endParaRPr lang="en-US" sz="1350" dirty="0">
              <a:solidFill>
                <a:srgbClr val="548A3A"/>
              </a:solidFill>
              <a:latin typeface="Arial"/>
            </a:endParaRPr>
          </a:p>
          <a:p>
            <a:pPr defTabSz="685800">
              <a:defRPr/>
            </a:pPr>
            <a:endParaRPr lang="en-US" sz="1350" dirty="0">
              <a:solidFill>
                <a:srgbClr val="548A3A"/>
              </a:solidFill>
              <a:latin typeface="Arial"/>
            </a:endParaRPr>
          </a:p>
        </p:txBody>
      </p:sp>
    </p:spTree>
    <p:extLst>
      <p:ext uri="{BB962C8B-B14F-4D97-AF65-F5344CB8AC3E}">
        <p14:creationId xmlns:p14="http://schemas.microsoft.com/office/powerpoint/2010/main" val="6490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CB4AC4-700E-A88C-0C9B-114233151575}"/>
              </a:ext>
            </a:extLst>
          </p:cNvPr>
          <p:cNvSpPr>
            <a:spLocks noGrp="1"/>
          </p:cNvSpPr>
          <p:nvPr>
            <p:ph type="title"/>
          </p:nvPr>
        </p:nvSpPr>
        <p:spPr>
          <a:xfrm>
            <a:off x="457200" y="415667"/>
            <a:ext cx="8229600" cy="939341"/>
          </a:xfrm>
        </p:spPr>
        <p:txBody>
          <a:bodyPr anchor="ctr">
            <a:normAutofit fontScale="90000"/>
          </a:bodyPr>
          <a:lstStyle/>
          <a:p>
            <a:r>
              <a:rPr lang="en-US" dirty="0"/>
              <a:t>Sustaining Relationships to Get to a “Win-Win”</a:t>
            </a:r>
          </a:p>
        </p:txBody>
      </p:sp>
      <p:graphicFrame>
        <p:nvGraphicFramePr>
          <p:cNvPr id="12" name="Content Placeholder 5">
            <a:extLst>
              <a:ext uri="{FF2B5EF4-FFF2-40B4-BE49-F238E27FC236}">
                <a16:creationId xmlns:a16="http://schemas.microsoft.com/office/drawing/2014/main" id="{CA54405E-B4C5-E4AB-4CB2-BAF19A121029}"/>
              </a:ext>
            </a:extLst>
          </p:cNvPr>
          <p:cNvGraphicFramePr>
            <a:graphicFrameLocks noGrp="1" noChangeAspect="1"/>
          </p:cNvGraphicFramePr>
          <p:nvPr>
            <p:ph idx="1"/>
            <p:extLst>
              <p:ext uri="{D42A27DB-BD31-4B8C-83A1-F6EECF244321}">
                <p14:modId xmlns:p14="http://schemas.microsoft.com/office/powerpoint/2010/main" val="1274107219"/>
              </p:ext>
            </p:extLst>
          </p:nvPr>
        </p:nvGraphicFramePr>
        <p:xfrm>
          <a:off x="550551" y="1575485"/>
          <a:ext cx="8136249"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16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4A1A-87F3-4F48-BDD5-AD0CFD358AAE}"/>
              </a:ext>
            </a:extLst>
          </p:cNvPr>
          <p:cNvSpPr>
            <a:spLocks noGrp="1"/>
          </p:cNvSpPr>
          <p:nvPr>
            <p:ph type="title"/>
          </p:nvPr>
        </p:nvSpPr>
        <p:spPr>
          <a:xfrm>
            <a:off x="391886" y="350755"/>
            <a:ext cx="8115299" cy="815586"/>
          </a:xfrm>
          <a:solidFill>
            <a:srgbClr val="CFD2DE"/>
          </a:solidFill>
        </p:spPr>
        <p:txBody>
          <a:bodyPr anchor="ctr">
            <a:normAutofit/>
          </a:bodyPr>
          <a:lstStyle/>
          <a:p>
            <a:pPr marL="457200"/>
            <a:r>
              <a:rPr lang="en-US" dirty="0">
                <a:solidFill>
                  <a:srgbClr val="415B9B"/>
                </a:solidFill>
              </a:rPr>
              <a:t>Behaviors to Build and Maintain Trust    </a:t>
            </a:r>
          </a:p>
        </p:txBody>
      </p:sp>
      <p:graphicFrame>
        <p:nvGraphicFramePr>
          <p:cNvPr id="7" name="Text Placeholder 4">
            <a:extLst>
              <a:ext uri="{FF2B5EF4-FFF2-40B4-BE49-F238E27FC236}">
                <a16:creationId xmlns:a16="http://schemas.microsoft.com/office/drawing/2014/main" id="{35DF9562-AD44-4231-879E-7F6B3DA3EDC3}"/>
              </a:ext>
            </a:extLst>
          </p:cNvPr>
          <p:cNvGraphicFramePr>
            <a:graphicFrameLocks noGrp="1"/>
          </p:cNvGraphicFramePr>
          <p:nvPr>
            <p:ph idx="1"/>
            <p:extLst>
              <p:ext uri="{D42A27DB-BD31-4B8C-83A1-F6EECF244321}">
                <p14:modId xmlns:p14="http://schemas.microsoft.com/office/powerpoint/2010/main" val="4259135735"/>
              </p:ext>
            </p:extLst>
          </p:nvPr>
        </p:nvGraphicFramePr>
        <p:xfrm>
          <a:off x="1136822" y="1666007"/>
          <a:ext cx="3942471" cy="445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ree, grass, outdoor, standing&#10;&#10;Description automatically generated">
            <a:extLst>
              <a:ext uri="{FF2B5EF4-FFF2-40B4-BE49-F238E27FC236}">
                <a16:creationId xmlns:a16="http://schemas.microsoft.com/office/drawing/2014/main" id="{8E5157FA-F732-6037-AB07-E4BB93E38249}"/>
              </a:ext>
            </a:extLst>
          </p:cNvPr>
          <p:cNvPicPr>
            <a:picLocks noChangeAspect="1"/>
          </p:cNvPicPr>
          <p:nvPr/>
        </p:nvPicPr>
        <p:blipFill rotWithShape="1">
          <a:blip r:embed="rId8">
            <a:extLst>
              <a:ext uri="{28A0092B-C50C-407E-A947-70E740481C1C}">
                <a14:useLocalDpi xmlns:a14="http://schemas.microsoft.com/office/drawing/2010/main" val="0"/>
              </a:ext>
            </a:extLst>
          </a:blip>
          <a:srcRect l="11351" t="8648" r="2417" b="16396"/>
          <a:stretch/>
        </p:blipFill>
        <p:spPr>
          <a:xfrm>
            <a:off x="4832554" y="1438188"/>
            <a:ext cx="3588133" cy="4678406"/>
          </a:xfrm>
          <a:prstGeom prst="rect">
            <a:avLst/>
          </a:prstGeom>
        </p:spPr>
      </p:pic>
    </p:spTree>
    <p:extLst>
      <p:ext uri="{BB962C8B-B14F-4D97-AF65-F5344CB8AC3E}">
        <p14:creationId xmlns:p14="http://schemas.microsoft.com/office/powerpoint/2010/main" val="163421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8A8F-DCDF-04DB-7CF5-41EB7505FBFF}"/>
              </a:ext>
            </a:extLst>
          </p:cNvPr>
          <p:cNvSpPr>
            <a:spLocks noGrp="1"/>
          </p:cNvSpPr>
          <p:nvPr>
            <p:ph type="title"/>
          </p:nvPr>
        </p:nvSpPr>
        <p:spPr>
          <a:xfrm>
            <a:off x="457200" y="329725"/>
            <a:ext cx="8229600" cy="939341"/>
          </a:xfrm>
          <a:solidFill>
            <a:srgbClr val="CFD2DE"/>
          </a:solidFill>
        </p:spPr>
        <p:txBody>
          <a:bodyPr anchor="ctr">
            <a:normAutofit fontScale="90000"/>
          </a:bodyPr>
          <a:lstStyle/>
          <a:p>
            <a:r>
              <a:rPr lang="en-US" dirty="0">
                <a:solidFill>
                  <a:srgbClr val="415B9B"/>
                </a:solidFill>
              </a:rPr>
              <a:t> Consider the Other Person’s Point of View</a:t>
            </a:r>
          </a:p>
        </p:txBody>
      </p:sp>
      <p:graphicFrame>
        <p:nvGraphicFramePr>
          <p:cNvPr id="11" name="Content Placeholder 2">
            <a:extLst>
              <a:ext uri="{FF2B5EF4-FFF2-40B4-BE49-F238E27FC236}">
                <a16:creationId xmlns:a16="http://schemas.microsoft.com/office/drawing/2014/main" id="{31846DCF-B553-111A-9C42-09F23FB5982D}"/>
              </a:ext>
            </a:extLst>
          </p:cNvPr>
          <p:cNvGraphicFramePr>
            <a:graphicFrameLocks noGrp="1"/>
          </p:cNvGraphicFramePr>
          <p:nvPr>
            <p:ph idx="1"/>
            <p:extLst>
              <p:ext uri="{D42A27DB-BD31-4B8C-83A1-F6EECF244321}">
                <p14:modId xmlns:p14="http://schemas.microsoft.com/office/powerpoint/2010/main" val="13370508"/>
              </p:ext>
            </p:extLst>
          </p:nvPr>
        </p:nvGraphicFramePr>
        <p:xfrm>
          <a:off x="457200" y="1269066"/>
          <a:ext cx="8229600" cy="484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07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F428-B96B-FC81-B0EC-4D8EBFACB876}"/>
              </a:ext>
            </a:extLst>
          </p:cNvPr>
          <p:cNvSpPr>
            <a:spLocks noGrp="1"/>
          </p:cNvSpPr>
          <p:nvPr>
            <p:ph type="title"/>
          </p:nvPr>
        </p:nvSpPr>
        <p:spPr>
          <a:solidFill>
            <a:srgbClr val="CFD2DE"/>
          </a:solidFill>
        </p:spPr>
        <p:txBody>
          <a:bodyPr/>
          <a:lstStyle/>
          <a:p>
            <a:r>
              <a:rPr lang="en-US" dirty="0">
                <a:solidFill>
                  <a:srgbClr val="415B9B"/>
                </a:solidFill>
              </a:rPr>
              <a:t>Communicate Effectively for Negotiations</a:t>
            </a:r>
          </a:p>
        </p:txBody>
      </p:sp>
      <p:sp>
        <p:nvSpPr>
          <p:cNvPr id="3" name="Content Placeholder 2">
            <a:extLst>
              <a:ext uri="{FF2B5EF4-FFF2-40B4-BE49-F238E27FC236}">
                <a16:creationId xmlns:a16="http://schemas.microsoft.com/office/drawing/2014/main" id="{FFBA6300-82F8-A2A0-C5E8-E8EAF97FDEB7}"/>
              </a:ext>
            </a:extLst>
          </p:cNvPr>
          <p:cNvSpPr>
            <a:spLocks noGrp="1"/>
          </p:cNvSpPr>
          <p:nvPr>
            <p:ph idx="1"/>
          </p:nvPr>
        </p:nvSpPr>
        <p:spPr>
          <a:xfrm>
            <a:off x="4155622" y="2096011"/>
            <a:ext cx="4114800" cy="3191114"/>
          </a:xfrm>
        </p:spPr>
        <p:txBody>
          <a:bodyPr/>
          <a:lstStyle/>
          <a:p>
            <a:r>
              <a:rPr lang="en-US" dirty="0"/>
              <a:t>	</a:t>
            </a:r>
          </a:p>
        </p:txBody>
      </p:sp>
      <p:sp>
        <p:nvSpPr>
          <p:cNvPr id="5" name="Content Placeholder 2">
            <a:extLst>
              <a:ext uri="{FF2B5EF4-FFF2-40B4-BE49-F238E27FC236}">
                <a16:creationId xmlns:a16="http://schemas.microsoft.com/office/drawing/2014/main" id="{A900BE82-A08B-D296-9295-1A78A8282DDE}"/>
              </a:ext>
            </a:extLst>
          </p:cNvPr>
          <p:cNvSpPr txBox="1">
            <a:spLocks/>
          </p:cNvSpPr>
          <p:nvPr/>
        </p:nvSpPr>
        <p:spPr>
          <a:xfrm>
            <a:off x="571500" y="2171701"/>
            <a:ext cx="8115301" cy="319111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chemeClr val="tx1"/>
              </a:buClr>
              <a:buSzPct val="88000"/>
              <a:buFont typeface="Wingdings" charset="2"/>
              <a:buNone/>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548A3A"/>
              </a:buClr>
              <a:defRPr/>
            </a:pPr>
            <a:r>
              <a:rPr lang="en-US" sz="2400" spc="-38" dirty="0">
                <a:latin typeface="Arial"/>
              </a:rPr>
              <a:t>	</a:t>
            </a:r>
          </a:p>
        </p:txBody>
      </p:sp>
      <p:sp>
        <p:nvSpPr>
          <p:cNvPr id="9" name="TextBox 8">
            <a:extLst>
              <a:ext uri="{FF2B5EF4-FFF2-40B4-BE49-F238E27FC236}">
                <a16:creationId xmlns:a16="http://schemas.microsoft.com/office/drawing/2014/main" id="{22722BD2-097A-3252-D060-D4CC99DCC968}"/>
              </a:ext>
            </a:extLst>
          </p:cNvPr>
          <p:cNvSpPr txBox="1"/>
          <p:nvPr/>
        </p:nvSpPr>
        <p:spPr>
          <a:xfrm>
            <a:off x="457199" y="1654795"/>
            <a:ext cx="8686799" cy="5101397"/>
          </a:xfrm>
          <a:prstGeom prst="rect">
            <a:avLst/>
          </a:prstGeom>
          <a:noFill/>
        </p:spPr>
        <p:txBody>
          <a:bodyPr wrap="square" rtlCol="0">
            <a:spAutoFit/>
          </a:bodyPr>
          <a:lstStyle/>
          <a:p>
            <a:pPr defTabSz="685800">
              <a:defRPr/>
            </a:pPr>
            <a:r>
              <a:rPr lang="en-US" sz="2400" b="1" dirty="0">
                <a:solidFill>
                  <a:srgbClr val="3C3D3C"/>
                </a:solidFill>
                <a:latin typeface="Arial"/>
              </a:rPr>
              <a:t>Listen</a:t>
            </a:r>
            <a:r>
              <a:rPr lang="en-US" sz="2400" dirty="0">
                <a:solidFill>
                  <a:srgbClr val="3C3D3C"/>
                </a:solidFill>
                <a:latin typeface="Arial"/>
              </a:rPr>
              <a:t> for meaning. </a:t>
            </a:r>
            <a:endParaRPr lang="en-US" sz="2400" strike="sngStrike" dirty="0">
              <a:solidFill>
                <a:srgbClr val="3C3D3C"/>
              </a:solidFill>
              <a:latin typeface="Arial"/>
            </a:endParaRPr>
          </a:p>
          <a:p>
            <a:pPr marL="685800" lvl="1" indent="-342900" defTabSz="685800">
              <a:buFont typeface="Arial" panose="020B0604020202020204" pitchFamily="34" charset="0"/>
              <a:buChar char="•"/>
              <a:defRPr/>
            </a:pPr>
            <a:r>
              <a:rPr lang="en-US" sz="2400" dirty="0">
                <a:solidFill>
                  <a:srgbClr val="3C3D3C"/>
                </a:solidFill>
                <a:latin typeface="Arial"/>
              </a:rPr>
              <a:t>Pay attention to feelings and needs.</a:t>
            </a:r>
          </a:p>
          <a:p>
            <a:pPr marL="685800" lvl="1" indent="-342900" defTabSz="685800">
              <a:buFont typeface="Arial" panose="020B0604020202020204" pitchFamily="34" charset="0"/>
              <a:buChar char="•"/>
              <a:defRPr/>
            </a:pPr>
            <a:r>
              <a:rPr lang="en-US" sz="2400" dirty="0">
                <a:solidFill>
                  <a:srgbClr val="3C3D3C"/>
                </a:solidFill>
                <a:latin typeface="Arial"/>
              </a:rPr>
              <a:t>Be ready to receive information and respond.</a:t>
            </a:r>
            <a:endParaRPr lang="en-US" sz="2400" b="1" dirty="0">
              <a:solidFill>
                <a:srgbClr val="3C3D3C"/>
              </a:solidFill>
              <a:latin typeface="Arial"/>
            </a:endParaRPr>
          </a:p>
          <a:p>
            <a:pPr defTabSz="685800">
              <a:defRPr/>
            </a:pPr>
            <a:endParaRPr lang="en-US" sz="2400" b="1" dirty="0">
              <a:solidFill>
                <a:srgbClr val="3C3D3C"/>
              </a:solidFill>
              <a:latin typeface="Arial"/>
            </a:endParaRPr>
          </a:p>
          <a:p>
            <a:pPr defTabSz="685800">
              <a:defRPr/>
            </a:pPr>
            <a:r>
              <a:rPr lang="en-US" sz="2400" b="1" dirty="0">
                <a:solidFill>
                  <a:srgbClr val="3C3D3C"/>
                </a:solidFill>
                <a:latin typeface="Arial"/>
              </a:rPr>
              <a:t>Share</a:t>
            </a:r>
            <a:r>
              <a:rPr lang="en-US" sz="2400" dirty="0">
                <a:solidFill>
                  <a:srgbClr val="3C3D3C"/>
                </a:solidFill>
                <a:latin typeface="Arial"/>
              </a:rPr>
              <a:t> your needs and feelings.</a:t>
            </a:r>
          </a:p>
          <a:p>
            <a:pPr marL="685800" lvl="1" indent="-342900" defTabSz="685800">
              <a:buFont typeface="Arial" panose="020B0604020202020204" pitchFamily="34" charset="0"/>
              <a:buChar char="•"/>
              <a:defRPr/>
            </a:pPr>
            <a:r>
              <a:rPr lang="en-US" sz="2400" dirty="0">
                <a:solidFill>
                  <a:srgbClr val="3C3D3C"/>
                </a:solidFill>
                <a:latin typeface="Arial"/>
              </a:rPr>
              <a:t>Communicate what you want but seek to gain consensus.</a:t>
            </a:r>
          </a:p>
          <a:p>
            <a:pPr marL="685800" lvl="1" indent="-342900" defTabSz="685800">
              <a:buFont typeface="Arial" panose="020B0604020202020204" pitchFamily="34" charset="0"/>
              <a:buChar char="•"/>
              <a:defRPr/>
            </a:pPr>
            <a:r>
              <a:rPr lang="en-US" sz="2400" dirty="0">
                <a:solidFill>
                  <a:srgbClr val="3C3D3C"/>
                </a:solidFill>
                <a:latin typeface="Arial"/>
              </a:rPr>
              <a:t>Consider the other person’s needs.</a:t>
            </a:r>
          </a:p>
          <a:p>
            <a:pPr marL="342900" lvl="1" defTabSz="685800">
              <a:defRPr/>
            </a:pPr>
            <a:endParaRPr lang="en-US" sz="2400" dirty="0">
              <a:solidFill>
                <a:srgbClr val="3C3D3C"/>
              </a:solidFill>
              <a:latin typeface="Arial"/>
            </a:endParaRPr>
          </a:p>
          <a:p>
            <a:pPr defTabSz="685800">
              <a:defRPr/>
            </a:pPr>
            <a:r>
              <a:rPr lang="en-US" sz="2400" b="1" dirty="0">
                <a:solidFill>
                  <a:srgbClr val="3C3D3C"/>
                </a:solidFill>
                <a:latin typeface="Arial"/>
              </a:rPr>
              <a:t>Understand </a:t>
            </a:r>
            <a:r>
              <a:rPr lang="en-US" sz="2400" dirty="0">
                <a:solidFill>
                  <a:srgbClr val="3C3D3C"/>
                </a:solidFill>
                <a:latin typeface="Arial"/>
              </a:rPr>
              <a:t>next steps and when to:</a:t>
            </a:r>
          </a:p>
          <a:p>
            <a:pPr marL="800100" lvl="1" indent="-342900" defTabSz="685800">
              <a:buFont typeface="Arial" panose="020B0604020202020204" pitchFamily="34" charset="0"/>
              <a:buChar char="•"/>
              <a:defRPr/>
            </a:pPr>
            <a:r>
              <a:rPr lang="en-US" sz="2400" dirty="0">
                <a:solidFill>
                  <a:srgbClr val="3C3D3C"/>
                </a:solidFill>
                <a:latin typeface="Arial"/>
              </a:rPr>
              <a:t>arrive at a decision, </a:t>
            </a:r>
          </a:p>
          <a:p>
            <a:pPr marL="800100" lvl="1" indent="-342900" defTabSz="685800">
              <a:buFont typeface="Arial" panose="020B0604020202020204" pitchFamily="34" charset="0"/>
              <a:buChar char="•"/>
              <a:defRPr/>
            </a:pPr>
            <a:r>
              <a:rPr lang="en-US" sz="2400" dirty="0">
                <a:solidFill>
                  <a:srgbClr val="3C3D3C"/>
                </a:solidFill>
                <a:latin typeface="Arial"/>
              </a:rPr>
              <a:t>pause, or </a:t>
            </a:r>
          </a:p>
          <a:p>
            <a:pPr marL="800100" lvl="1" indent="-342900" defTabSz="685800">
              <a:buFont typeface="Arial" panose="020B0604020202020204" pitchFamily="34" charset="0"/>
              <a:buChar char="•"/>
              <a:defRPr/>
            </a:pPr>
            <a:r>
              <a:rPr lang="en-US" sz="2400" dirty="0">
                <a:solidFill>
                  <a:srgbClr val="3C3D3C"/>
                </a:solidFill>
                <a:latin typeface="Arial"/>
              </a:rPr>
              <a:t>walk away.</a:t>
            </a:r>
            <a:endParaRPr lang="en-US" sz="2400" b="1" dirty="0">
              <a:solidFill>
                <a:srgbClr val="3C3D3C"/>
              </a:solidFill>
              <a:latin typeface="Arial"/>
            </a:endParaRPr>
          </a:p>
          <a:p>
            <a:pPr defTabSz="685800">
              <a:defRPr/>
            </a:pPr>
            <a:endParaRPr lang="en-US" sz="2400" dirty="0">
              <a:solidFill>
                <a:srgbClr val="3C3D3C"/>
              </a:solidFill>
              <a:latin typeface="Arial"/>
            </a:endParaRPr>
          </a:p>
          <a:p>
            <a:pPr defTabSz="685800">
              <a:defRPr/>
            </a:pPr>
            <a:endParaRPr lang="en-US" sz="1350" dirty="0">
              <a:solidFill>
                <a:srgbClr val="548A3A"/>
              </a:solidFill>
              <a:latin typeface="Arial"/>
            </a:endParaRPr>
          </a:p>
        </p:txBody>
      </p:sp>
    </p:spTree>
    <p:extLst>
      <p:ext uri="{BB962C8B-B14F-4D97-AF65-F5344CB8AC3E}">
        <p14:creationId xmlns:p14="http://schemas.microsoft.com/office/powerpoint/2010/main" val="83239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4294967295"/>
          </p:nvPr>
        </p:nvSpPr>
        <p:spPr>
          <a:xfrm>
            <a:off x="1323474" y="1466515"/>
            <a:ext cx="6858000" cy="710804"/>
          </a:xfrm>
        </p:spPr>
        <p:txBody>
          <a:bodyPr>
            <a:noAutofit/>
          </a:bodyPr>
          <a:lstStyle/>
          <a:p>
            <a:pPr marL="0" indent="0" algn="ctr">
              <a:buNone/>
            </a:pPr>
            <a:r>
              <a:rPr lang="en-US" sz="4500" b="1" dirty="0">
                <a:solidFill>
                  <a:srgbClr val="002659"/>
                </a:solidFill>
                <a:latin typeface="+mj-lt"/>
              </a:rPr>
              <a:t>Welcome</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1"/>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548A3A"/>
              </a:buClr>
              <a:buFont typeface="Arial" panose="020B0604020202020204" pitchFamily="34" charset="0"/>
              <a:buChar char="•"/>
              <a:defRPr/>
            </a:pPr>
            <a:endParaRPr lang="en-US" sz="1800" spc="-38" dirty="0">
              <a:latin typeface="Arial"/>
            </a:endParaRPr>
          </a:p>
        </p:txBody>
      </p:sp>
      <p:sp>
        <p:nvSpPr>
          <p:cNvPr id="4" name="TextBox 3">
            <a:extLst>
              <a:ext uri="{FF2B5EF4-FFF2-40B4-BE49-F238E27FC236}">
                <a16:creationId xmlns:a16="http://schemas.microsoft.com/office/drawing/2014/main" id="{76B61D74-6CD9-37E5-8174-DD1138F1ED56}"/>
              </a:ext>
            </a:extLst>
          </p:cNvPr>
          <p:cNvSpPr txBox="1"/>
          <p:nvPr/>
        </p:nvSpPr>
        <p:spPr>
          <a:xfrm>
            <a:off x="2055319" y="2661533"/>
            <a:ext cx="5258457" cy="2793842"/>
          </a:xfrm>
          <a:prstGeom prst="rect">
            <a:avLst/>
          </a:prstGeom>
          <a:noFill/>
          <a:ln>
            <a:solidFill>
              <a:srgbClr val="C00000"/>
            </a:solidFill>
          </a:ln>
        </p:spPr>
        <p:txBody>
          <a:bodyPr wrap="square" rtlCol="0">
            <a:spAutoFit/>
          </a:bodyPr>
          <a:lstStyle/>
          <a:p>
            <a:pPr defTabSz="514350">
              <a:lnSpc>
                <a:spcPct val="150000"/>
              </a:lnSpc>
              <a:defRPr/>
            </a:pPr>
            <a:r>
              <a:rPr lang="en-US" sz="2400" b="1" dirty="0">
                <a:solidFill>
                  <a:srgbClr val="C00000"/>
                </a:solidFill>
                <a:latin typeface="Arial"/>
              </a:rPr>
              <a:t>** TRAINERS: </a:t>
            </a:r>
            <a:r>
              <a:rPr lang="en-US" sz="2400" dirty="0">
                <a:solidFill>
                  <a:srgbClr val="C00000"/>
                </a:solidFill>
                <a:latin typeface="Arial"/>
              </a:rPr>
              <a:t>This slide is optional. Design it with information, such as:  </a:t>
            </a:r>
          </a:p>
          <a:p>
            <a:pPr marL="450056" lvl="1" indent="-192881" defTabSz="514350">
              <a:lnSpc>
                <a:spcPct val="150000"/>
              </a:lnSpc>
              <a:buFont typeface="Arial" panose="020B0604020202020204" pitchFamily="34" charset="0"/>
              <a:buChar char="•"/>
              <a:defRPr/>
            </a:pPr>
            <a:r>
              <a:rPr lang="en-US" sz="2400" dirty="0">
                <a:solidFill>
                  <a:srgbClr val="C00000"/>
                </a:solidFill>
                <a:latin typeface="Arial"/>
              </a:rPr>
              <a:t>names and photos of presenters </a:t>
            </a:r>
          </a:p>
          <a:p>
            <a:pPr marL="450056" lvl="1" indent="-192881" defTabSz="514350">
              <a:lnSpc>
                <a:spcPct val="150000"/>
              </a:lnSpc>
              <a:buFont typeface="Arial" panose="020B0604020202020204" pitchFamily="34" charset="0"/>
              <a:buChar char="•"/>
              <a:defRPr/>
            </a:pPr>
            <a:r>
              <a:rPr lang="en-US" sz="2400" dirty="0">
                <a:solidFill>
                  <a:srgbClr val="C00000"/>
                </a:solidFill>
                <a:latin typeface="Arial"/>
              </a:rPr>
              <a:t>your logo </a:t>
            </a:r>
          </a:p>
          <a:p>
            <a:pPr marL="450056" lvl="1" indent="-192881" defTabSz="514350">
              <a:lnSpc>
                <a:spcPct val="150000"/>
              </a:lnSpc>
              <a:buFont typeface="Arial" panose="020B0604020202020204" pitchFamily="34" charset="0"/>
              <a:buChar char="•"/>
              <a:defRPr/>
            </a:pPr>
            <a:r>
              <a:rPr lang="en-US" sz="2400" dirty="0">
                <a:solidFill>
                  <a:srgbClr val="C00000"/>
                </a:solidFill>
                <a:latin typeface="Arial"/>
              </a:rPr>
              <a:t>logos of any co-sponsors </a:t>
            </a:r>
          </a:p>
        </p:txBody>
      </p:sp>
    </p:spTree>
    <p:extLst>
      <p:ext uri="{BB962C8B-B14F-4D97-AF65-F5344CB8AC3E}">
        <p14:creationId xmlns:p14="http://schemas.microsoft.com/office/powerpoint/2010/main" val="233694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220631-E242-F16C-A059-8867926B2C2C}"/>
              </a:ext>
            </a:extLst>
          </p:cNvPr>
          <p:cNvSpPr>
            <a:spLocks noGrp="1"/>
          </p:cNvSpPr>
          <p:nvPr>
            <p:ph type="title"/>
          </p:nvPr>
        </p:nvSpPr>
        <p:spPr>
          <a:xfrm>
            <a:off x="713757" y="846247"/>
            <a:ext cx="7305605" cy="1116986"/>
          </a:xfrm>
        </p:spPr>
        <p:txBody>
          <a:bodyPr/>
          <a:lstStyle/>
          <a:p>
            <a:r>
              <a:rPr lang="en-US" dirty="0"/>
              <a:t>To listen for meaning, </a:t>
            </a:r>
            <a:br>
              <a:rPr lang="en-US" dirty="0"/>
            </a:br>
            <a:r>
              <a:rPr lang="en-US" dirty="0"/>
              <a:t>reflect what you hear and make guesses for…</a:t>
            </a:r>
          </a:p>
        </p:txBody>
      </p:sp>
      <p:sp>
        <p:nvSpPr>
          <p:cNvPr id="4" name="TextBox 3">
            <a:extLst>
              <a:ext uri="{FF2B5EF4-FFF2-40B4-BE49-F238E27FC236}">
                <a16:creationId xmlns:a16="http://schemas.microsoft.com/office/drawing/2014/main" id="{3B3D4FAD-DB47-4ECB-B9B0-A0BC8114DA99}"/>
              </a:ext>
            </a:extLst>
          </p:cNvPr>
          <p:cNvSpPr txBox="1"/>
          <p:nvPr/>
        </p:nvSpPr>
        <p:spPr>
          <a:xfrm>
            <a:off x="6398092" y="2880815"/>
            <a:ext cx="2971800" cy="577081"/>
          </a:xfrm>
          <a:prstGeom prst="rect">
            <a:avLst/>
          </a:prstGeom>
          <a:noFill/>
        </p:spPr>
        <p:txBody>
          <a:bodyPr wrap="square" lIns="68580" tIns="34290" rIns="68580" bIns="34290" rtlCol="0" anchor="t">
            <a:spAutoFit/>
          </a:bodyPr>
          <a:lstStyle/>
          <a:p>
            <a:pPr defTabSz="685800">
              <a:defRPr/>
            </a:pPr>
            <a:r>
              <a:rPr lang="en-US" sz="3300" dirty="0">
                <a:solidFill>
                  <a:srgbClr val="548A3A"/>
                </a:solidFill>
                <a:latin typeface="Arial"/>
              </a:rPr>
              <a:t>Needs</a:t>
            </a:r>
          </a:p>
        </p:txBody>
      </p:sp>
      <p:pic>
        <p:nvPicPr>
          <p:cNvPr id="5" name="Graphic 4" descr="In love face outline with solid fill">
            <a:extLst>
              <a:ext uri="{FF2B5EF4-FFF2-40B4-BE49-F238E27FC236}">
                <a16:creationId xmlns:a16="http://schemas.microsoft.com/office/drawing/2014/main" id="{B12DB27C-D7FD-4BC2-803F-19E08F9B6D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09" y="2855752"/>
            <a:ext cx="685800" cy="685800"/>
          </a:xfrm>
          <a:prstGeom prst="rect">
            <a:avLst/>
          </a:prstGeom>
        </p:spPr>
      </p:pic>
      <p:pic>
        <p:nvPicPr>
          <p:cNvPr id="6" name="Graphic 5" descr="Crying face with solid fill with solid fill">
            <a:extLst>
              <a:ext uri="{FF2B5EF4-FFF2-40B4-BE49-F238E27FC236}">
                <a16:creationId xmlns:a16="http://schemas.microsoft.com/office/drawing/2014/main" id="{CF1C5867-2364-4A0A-8DB8-D7F1A5870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722" y="4412492"/>
            <a:ext cx="685800" cy="685800"/>
          </a:xfrm>
          <a:prstGeom prst="rect">
            <a:avLst/>
          </a:prstGeom>
        </p:spPr>
      </p:pic>
      <p:pic>
        <p:nvPicPr>
          <p:cNvPr id="7" name="Graphic 6" descr="Neutral face with solid fill with solid fill">
            <a:extLst>
              <a:ext uri="{FF2B5EF4-FFF2-40B4-BE49-F238E27FC236}">
                <a16:creationId xmlns:a16="http://schemas.microsoft.com/office/drawing/2014/main" id="{2C2B44C4-1009-455F-9108-781E795B5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409" y="3629768"/>
            <a:ext cx="685800" cy="685800"/>
          </a:xfrm>
          <a:prstGeom prst="rect">
            <a:avLst/>
          </a:prstGeom>
        </p:spPr>
      </p:pic>
      <p:pic>
        <p:nvPicPr>
          <p:cNvPr id="10" name="Graphic 9" descr="Cabin outline">
            <a:extLst>
              <a:ext uri="{FF2B5EF4-FFF2-40B4-BE49-F238E27FC236}">
                <a16:creationId xmlns:a16="http://schemas.microsoft.com/office/drawing/2014/main" id="{22DC9C91-A765-4F2B-9F54-DC2A2D3131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8051" y="3239981"/>
            <a:ext cx="685800" cy="685800"/>
          </a:xfrm>
          <a:prstGeom prst="rect">
            <a:avLst/>
          </a:prstGeom>
        </p:spPr>
      </p:pic>
      <p:pic>
        <p:nvPicPr>
          <p:cNvPr id="11" name="Graphic 10" descr="Agriculture outline">
            <a:extLst>
              <a:ext uri="{FF2B5EF4-FFF2-40B4-BE49-F238E27FC236}">
                <a16:creationId xmlns:a16="http://schemas.microsoft.com/office/drawing/2014/main" id="{CFF4451B-A8CA-4EE4-936A-047B7A92A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34047" y="4453873"/>
            <a:ext cx="613439" cy="613439"/>
          </a:xfrm>
          <a:prstGeom prst="rect">
            <a:avLst/>
          </a:prstGeom>
        </p:spPr>
      </p:pic>
      <p:pic>
        <p:nvPicPr>
          <p:cNvPr id="15" name="Graphic 14" descr="Group with solid fill">
            <a:extLst>
              <a:ext uri="{FF2B5EF4-FFF2-40B4-BE49-F238E27FC236}">
                <a16:creationId xmlns:a16="http://schemas.microsoft.com/office/drawing/2014/main" id="{68473E52-7785-41A4-AD66-AB8F6878C5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9078" y="3900368"/>
            <a:ext cx="685800" cy="685800"/>
          </a:xfrm>
          <a:prstGeom prst="rect">
            <a:avLst/>
          </a:prstGeom>
        </p:spPr>
      </p:pic>
      <p:sp>
        <p:nvSpPr>
          <p:cNvPr id="2" name="TextBox 1">
            <a:extLst>
              <a:ext uri="{FF2B5EF4-FFF2-40B4-BE49-F238E27FC236}">
                <a16:creationId xmlns:a16="http://schemas.microsoft.com/office/drawing/2014/main" id="{F234A3BA-DC63-4A78-BA48-D906122EE089}"/>
              </a:ext>
            </a:extLst>
          </p:cNvPr>
          <p:cNvSpPr txBox="1"/>
          <p:nvPr/>
        </p:nvSpPr>
        <p:spPr>
          <a:xfrm>
            <a:off x="1811603" y="3312282"/>
            <a:ext cx="1812138" cy="1668405"/>
          </a:xfrm>
          <a:prstGeom prst="rect">
            <a:avLst/>
          </a:prstGeom>
          <a:noFill/>
        </p:spPr>
        <p:txBody>
          <a:bodyPr wrap="square" rtlCol="0">
            <a:spAutoFit/>
          </a:bodyPr>
          <a:lstStyle/>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Calm</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Lonely</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Happy</a:t>
            </a:r>
          </a:p>
        </p:txBody>
      </p:sp>
      <p:sp>
        <p:nvSpPr>
          <p:cNvPr id="17" name="Freeform: Shape 16">
            <a:extLst>
              <a:ext uri="{FF2B5EF4-FFF2-40B4-BE49-F238E27FC236}">
                <a16:creationId xmlns:a16="http://schemas.microsoft.com/office/drawing/2014/main" id="{950E9CC7-7456-4925-BDE2-C8E94B8909AA}"/>
              </a:ext>
            </a:extLst>
          </p:cNvPr>
          <p:cNvSpPr/>
          <p:nvPr/>
        </p:nvSpPr>
        <p:spPr>
          <a:xfrm>
            <a:off x="3880963" y="3096636"/>
            <a:ext cx="485597" cy="1860903"/>
          </a:xfrm>
          <a:custGeom>
            <a:avLst/>
            <a:gdLst>
              <a:gd name="connsiteX0" fmla="*/ 375099 w 647463"/>
              <a:gd name="connsiteY0" fmla="*/ 0 h 5757333"/>
              <a:gd name="connsiteX1" fmla="*/ 36433 w 647463"/>
              <a:gd name="connsiteY1" fmla="*/ 1151466 h 5757333"/>
              <a:gd name="connsiteX2" fmla="*/ 324299 w 647463"/>
              <a:gd name="connsiteY2" fmla="*/ 2048933 h 5757333"/>
              <a:gd name="connsiteX3" fmla="*/ 629099 w 647463"/>
              <a:gd name="connsiteY3" fmla="*/ 2794000 h 5757333"/>
              <a:gd name="connsiteX4" fmla="*/ 578299 w 647463"/>
              <a:gd name="connsiteY4" fmla="*/ 3403600 h 5757333"/>
              <a:gd name="connsiteX5" fmla="*/ 290433 w 647463"/>
              <a:gd name="connsiteY5" fmla="*/ 4301066 h 5757333"/>
              <a:gd name="connsiteX6" fmla="*/ 2566 w 647463"/>
              <a:gd name="connsiteY6" fmla="*/ 5063066 h 5757333"/>
              <a:gd name="connsiteX7" fmla="*/ 154966 w 647463"/>
              <a:gd name="connsiteY7" fmla="*/ 5604933 h 5757333"/>
              <a:gd name="connsiteX8" fmla="*/ 256566 w 647463"/>
              <a:gd name="connsiteY8" fmla="*/ 5757333 h 57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63" h="5757333">
                <a:moveTo>
                  <a:pt x="375099" y="0"/>
                </a:moveTo>
                <a:cubicBezTo>
                  <a:pt x="209999" y="404988"/>
                  <a:pt x="44900" y="809977"/>
                  <a:pt x="36433" y="1151466"/>
                </a:cubicBezTo>
                <a:cubicBezTo>
                  <a:pt x="27966" y="1492955"/>
                  <a:pt x="225521" y="1775177"/>
                  <a:pt x="324299" y="2048933"/>
                </a:cubicBezTo>
                <a:cubicBezTo>
                  <a:pt x="423077" y="2322689"/>
                  <a:pt x="586766" y="2568222"/>
                  <a:pt x="629099" y="2794000"/>
                </a:cubicBezTo>
                <a:cubicBezTo>
                  <a:pt x="671432" y="3019778"/>
                  <a:pt x="634743" y="3152422"/>
                  <a:pt x="578299" y="3403600"/>
                </a:cubicBezTo>
                <a:cubicBezTo>
                  <a:pt x="521855" y="3654778"/>
                  <a:pt x="386388" y="4024488"/>
                  <a:pt x="290433" y="4301066"/>
                </a:cubicBezTo>
                <a:cubicBezTo>
                  <a:pt x="194478" y="4577644"/>
                  <a:pt x="25144" y="4845755"/>
                  <a:pt x="2566" y="5063066"/>
                </a:cubicBezTo>
                <a:cubicBezTo>
                  <a:pt x="-20012" y="5280377"/>
                  <a:pt x="112633" y="5489222"/>
                  <a:pt x="154966" y="5604933"/>
                </a:cubicBezTo>
                <a:cubicBezTo>
                  <a:pt x="197299" y="5720644"/>
                  <a:pt x="219877" y="5588000"/>
                  <a:pt x="256566" y="575733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F5EACC"/>
              </a:solidFill>
              <a:latin typeface="Arial"/>
            </a:endParaRPr>
          </a:p>
        </p:txBody>
      </p:sp>
      <p:sp>
        <p:nvSpPr>
          <p:cNvPr id="19" name="TextBox 18">
            <a:extLst>
              <a:ext uri="{FF2B5EF4-FFF2-40B4-BE49-F238E27FC236}">
                <a16:creationId xmlns:a16="http://schemas.microsoft.com/office/drawing/2014/main" id="{E8E308AA-8E14-4B87-8A3D-DE88288FB3C8}"/>
              </a:ext>
            </a:extLst>
          </p:cNvPr>
          <p:cNvSpPr txBox="1"/>
          <p:nvPr/>
        </p:nvSpPr>
        <p:spPr>
          <a:xfrm>
            <a:off x="6398092" y="3422055"/>
            <a:ext cx="2971800" cy="1668405"/>
          </a:xfrm>
          <a:prstGeom prst="rect">
            <a:avLst/>
          </a:prstGeom>
          <a:noFill/>
        </p:spPr>
        <p:txBody>
          <a:bodyPr wrap="square">
            <a:spAutoFit/>
          </a:bodyPr>
          <a:lstStyle/>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Comfort</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Cooperation</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Community</a:t>
            </a:r>
          </a:p>
        </p:txBody>
      </p:sp>
      <p:sp>
        <p:nvSpPr>
          <p:cNvPr id="18" name="TextBox 17">
            <a:extLst>
              <a:ext uri="{FF2B5EF4-FFF2-40B4-BE49-F238E27FC236}">
                <a16:creationId xmlns:a16="http://schemas.microsoft.com/office/drawing/2014/main" id="{17326544-B7D8-20AB-6601-87BB095A0CFE}"/>
              </a:ext>
            </a:extLst>
          </p:cNvPr>
          <p:cNvSpPr txBox="1"/>
          <p:nvPr/>
        </p:nvSpPr>
        <p:spPr>
          <a:xfrm>
            <a:off x="1811603" y="2851919"/>
            <a:ext cx="2329064" cy="600164"/>
          </a:xfrm>
          <a:prstGeom prst="rect">
            <a:avLst/>
          </a:prstGeom>
          <a:noFill/>
        </p:spPr>
        <p:txBody>
          <a:bodyPr wrap="square">
            <a:spAutoFit/>
          </a:bodyPr>
          <a:lstStyle/>
          <a:p>
            <a:pPr defTabSz="685800">
              <a:defRPr/>
            </a:pPr>
            <a:r>
              <a:rPr lang="en-US" sz="3300" dirty="0">
                <a:solidFill>
                  <a:srgbClr val="548A3A"/>
                </a:solidFill>
                <a:latin typeface="Arial"/>
              </a:rPr>
              <a:t>Feelings</a:t>
            </a:r>
            <a:endParaRPr lang="en-US" sz="3300" dirty="0">
              <a:solidFill>
                <a:srgbClr val="548A3A"/>
              </a:solidFill>
              <a:latin typeface="Arial"/>
              <a:cs typeface="Arial"/>
            </a:endParaRPr>
          </a:p>
        </p:txBody>
      </p:sp>
      <p:sp>
        <p:nvSpPr>
          <p:cNvPr id="9" name="TextBox 8">
            <a:extLst>
              <a:ext uri="{FF2B5EF4-FFF2-40B4-BE49-F238E27FC236}">
                <a16:creationId xmlns:a16="http://schemas.microsoft.com/office/drawing/2014/main" id="{1C8B8F87-4A6C-00E2-BCD5-AAC2B48A3F34}"/>
              </a:ext>
            </a:extLst>
          </p:cNvPr>
          <p:cNvSpPr txBox="1"/>
          <p:nvPr/>
        </p:nvSpPr>
        <p:spPr>
          <a:xfrm>
            <a:off x="389925" y="5898269"/>
            <a:ext cx="6274083" cy="461665"/>
          </a:xfrm>
          <a:prstGeom prst="rect">
            <a:avLst/>
          </a:prstGeom>
          <a:noFill/>
        </p:spPr>
        <p:txBody>
          <a:bodyPr wrap="square">
            <a:spAutoFit/>
          </a:bodyPr>
          <a:lstStyle/>
          <a:p>
            <a:r>
              <a:rPr lang="en-US" sz="2400" dirty="0">
                <a:solidFill>
                  <a:srgbClr val="669947"/>
                </a:solidFill>
              </a:rPr>
              <a:t>**To  guess say: “I’m wondering if ….”</a:t>
            </a:r>
          </a:p>
        </p:txBody>
      </p:sp>
      <p:pic>
        <p:nvPicPr>
          <p:cNvPr id="13" name="Graphic 12" descr="Ear outline">
            <a:extLst>
              <a:ext uri="{FF2B5EF4-FFF2-40B4-BE49-F238E27FC236}">
                <a16:creationId xmlns:a16="http://schemas.microsoft.com/office/drawing/2014/main" id="{20E1A116-0F4D-DC9E-00BB-224EDBA4732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73043" y="535483"/>
            <a:ext cx="914400" cy="914400"/>
          </a:xfrm>
          <a:prstGeom prst="rect">
            <a:avLst/>
          </a:prstGeom>
        </p:spPr>
      </p:pic>
    </p:spTree>
    <p:extLst>
      <p:ext uri="{BB962C8B-B14F-4D97-AF65-F5344CB8AC3E}">
        <p14:creationId xmlns:p14="http://schemas.microsoft.com/office/powerpoint/2010/main" val="298659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p:nvPr>
        </p:nvSpPr>
        <p:spPr>
          <a:xfrm>
            <a:off x="849086" y="403980"/>
            <a:ext cx="7061537" cy="1458397"/>
          </a:xfrm>
        </p:spPr>
        <p:txBody>
          <a:bodyPr/>
          <a:lstStyle/>
          <a:p>
            <a:r>
              <a:rPr lang="en-US" dirty="0"/>
              <a:t>Listening includes paying attention to Non-Verbal Communication.</a:t>
            </a:r>
            <a:endParaRPr lang="en-US" dirty="0">
              <a:cs typeface="Arial"/>
            </a:endParaRPr>
          </a:p>
        </p:txBody>
      </p:sp>
      <p:pic>
        <p:nvPicPr>
          <p:cNvPr id="6" name="Graphic 5" descr="Confused person outline">
            <a:extLst>
              <a:ext uri="{FF2B5EF4-FFF2-40B4-BE49-F238E27FC236}">
                <a16:creationId xmlns:a16="http://schemas.microsoft.com/office/drawing/2014/main" id="{6465088E-9074-C836-4E63-D9B97A4587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0623" y="525157"/>
            <a:ext cx="1061356" cy="1061356"/>
          </a:xfrm>
          <a:prstGeom prst="rect">
            <a:avLst/>
          </a:prstGeom>
        </p:spPr>
      </p:pic>
      <p:grpSp>
        <p:nvGrpSpPr>
          <p:cNvPr id="7" name="Group 6">
            <a:extLst>
              <a:ext uri="{FF2B5EF4-FFF2-40B4-BE49-F238E27FC236}">
                <a16:creationId xmlns:a16="http://schemas.microsoft.com/office/drawing/2014/main" id="{65BB0B7A-CF22-858B-3B7B-98BA5179E619}"/>
              </a:ext>
            </a:extLst>
          </p:cNvPr>
          <p:cNvGrpSpPr/>
          <p:nvPr/>
        </p:nvGrpSpPr>
        <p:grpSpPr>
          <a:xfrm>
            <a:off x="2440500" y="2137421"/>
            <a:ext cx="2131500" cy="1705200"/>
            <a:chOff x="513471" y="3006312"/>
            <a:chExt cx="2033932" cy="1627146"/>
          </a:xfrm>
        </p:grpSpPr>
        <p:sp>
          <p:nvSpPr>
            <p:cNvPr id="20" name="Rectangle: Rounded Corners 19">
              <a:extLst>
                <a:ext uri="{FF2B5EF4-FFF2-40B4-BE49-F238E27FC236}">
                  <a16:creationId xmlns:a16="http://schemas.microsoft.com/office/drawing/2014/main" id="{2E488C8C-0E14-E196-D308-F136701921ED}"/>
                </a:ext>
              </a:extLst>
            </p:cNvPr>
            <p:cNvSpPr/>
            <p:nvPr/>
          </p:nvSpPr>
          <p:spPr>
            <a:xfrm>
              <a:off x="513471" y="3006312"/>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E10F4916-08E4-1BBE-26B5-7821927EA869}"/>
                </a:ext>
              </a:extLst>
            </p:cNvPr>
            <p:cNvSpPr txBox="1"/>
            <p:nvPr/>
          </p:nvSpPr>
          <p:spPr>
            <a:xfrm>
              <a:off x="561128" y="3053969"/>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n-US" sz="2400" dirty="0"/>
                <a:t>Consider body language</a:t>
              </a:r>
              <a:r>
                <a:rPr lang="en-US" sz="2400" dirty="0">
                  <a:latin typeface="Arial"/>
                </a:rPr>
                <a:t>.</a:t>
              </a:r>
              <a:endParaRPr lang="en-US" sz="2400" dirty="0"/>
            </a:p>
          </p:txBody>
        </p:sp>
      </p:grpSp>
      <p:grpSp>
        <p:nvGrpSpPr>
          <p:cNvPr id="8" name="Group 7">
            <a:extLst>
              <a:ext uri="{FF2B5EF4-FFF2-40B4-BE49-F238E27FC236}">
                <a16:creationId xmlns:a16="http://schemas.microsoft.com/office/drawing/2014/main" id="{903697DA-BF26-3C1E-1721-8E508A7525D2}"/>
              </a:ext>
            </a:extLst>
          </p:cNvPr>
          <p:cNvGrpSpPr/>
          <p:nvPr/>
        </p:nvGrpSpPr>
        <p:grpSpPr>
          <a:xfrm>
            <a:off x="2440500" y="3971752"/>
            <a:ext cx="2131499" cy="1705200"/>
            <a:chOff x="304777" y="152532"/>
            <a:chExt cx="2033932" cy="1627146"/>
          </a:xfrm>
        </p:grpSpPr>
        <p:sp>
          <p:nvSpPr>
            <p:cNvPr id="18" name="Rectangle: Rounded Corners 17">
              <a:extLst>
                <a:ext uri="{FF2B5EF4-FFF2-40B4-BE49-F238E27FC236}">
                  <a16:creationId xmlns:a16="http://schemas.microsoft.com/office/drawing/2014/main" id="{E18F203A-F2DA-884B-DAB0-F735373D238A}"/>
                </a:ext>
              </a:extLst>
            </p:cNvPr>
            <p:cNvSpPr/>
            <p:nvPr/>
          </p:nvSpPr>
          <p:spPr>
            <a:xfrm>
              <a:off x="304777" y="152532"/>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9" name="Rectangle: Rounded Corners 6">
              <a:extLst>
                <a:ext uri="{FF2B5EF4-FFF2-40B4-BE49-F238E27FC236}">
                  <a16:creationId xmlns:a16="http://schemas.microsoft.com/office/drawing/2014/main" id="{40630B90-6AEA-84F6-17F2-969672B349AE}"/>
                </a:ext>
              </a:extLst>
            </p:cNvPr>
            <p:cNvSpPr txBox="1"/>
            <p:nvPr/>
          </p:nvSpPr>
          <p:spPr>
            <a:xfrm>
              <a:off x="352434" y="200189"/>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n-US" sz="2400" dirty="0"/>
                <a:t>Watch for eye contact.</a:t>
              </a:r>
            </a:p>
          </p:txBody>
        </p:sp>
      </p:grpSp>
      <p:grpSp>
        <p:nvGrpSpPr>
          <p:cNvPr id="9" name="Group 8">
            <a:extLst>
              <a:ext uri="{FF2B5EF4-FFF2-40B4-BE49-F238E27FC236}">
                <a16:creationId xmlns:a16="http://schemas.microsoft.com/office/drawing/2014/main" id="{AC43DDF3-693D-0096-5CF7-47E158718C19}"/>
              </a:ext>
            </a:extLst>
          </p:cNvPr>
          <p:cNvGrpSpPr/>
          <p:nvPr/>
        </p:nvGrpSpPr>
        <p:grpSpPr>
          <a:xfrm>
            <a:off x="4934906" y="2151486"/>
            <a:ext cx="2131499" cy="1705200"/>
            <a:chOff x="8598092" y="86177"/>
            <a:chExt cx="2033932" cy="1627146"/>
          </a:xfrm>
        </p:grpSpPr>
        <p:sp>
          <p:nvSpPr>
            <p:cNvPr id="16" name="Rectangle: Rounded Corners 15">
              <a:extLst>
                <a:ext uri="{FF2B5EF4-FFF2-40B4-BE49-F238E27FC236}">
                  <a16:creationId xmlns:a16="http://schemas.microsoft.com/office/drawing/2014/main" id="{44CCAB00-CEEF-36B0-2474-2E1755B5887D}"/>
                </a:ext>
              </a:extLst>
            </p:cNvPr>
            <p:cNvSpPr/>
            <p:nvPr/>
          </p:nvSpPr>
          <p:spPr>
            <a:xfrm>
              <a:off x="8598092" y="86177"/>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DDB4F770-4E5B-BFD1-C458-3CD1B2EECE9A}"/>
                </a:ext>
              </a:extLst>
            </p:cNvPr>
            <p:cNvSpPr txBox="1"/>
            <p:nvPr/>
          </p:nvSpPr>
          <p:spPr>
            <a:xfrm>
              <a:off x="8645749" y="133834"/>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n-US" sz="2400" dirty="0"/>
                <a:t>Be aware of facial expressions.</a:t>
              </a:r>
              <a:r>
                <a:rPr lang="en-US" sz="2400" dirty="0">
                  <a:latin typeface="Arial"/>
                </a:rPr>
                <a:t> </a:t>
              </a:r>
              <a:endParaRPr lang="en-US" sz="2400" dirty="0"/>
            </a:p>
          </p:txBody>
        </p:sp>
      </p:grpSp>
      <p:grpSp>
        <p:nvGrpSpPr>
          <p:cNvPr id="10" name="Group 9">
            <a:extLst>
              <a:ext uri="{FF2B5EF4-FFF2-40B4-BE49-F238E27FC236}">
                <a16:creationId xmlns:a16="http://schemas.microsoft.com/office/drawing/2014/main" id="{66E0283D-FF8B-BAEE-A5C5-8235E5C3D2D7}"/>
              </a:ext>
            </a:extLst>
          </p:cNvPr>
          <p:cNvGrpSpPr/>
          <p:nvPr/>
        </p:nvGrpSpPr>
        <p:grpSpPr>
          <a:xfrm>
            <a:off x="4934906" y="3985817"/>
            <a:ext cx="2131499" cy="1705200"/>
            <a:chOff x="8289415" y="3095478"/>
            <a:chExt cx="2033932" cy="1627146"/>
          </a:xfrm>
        </p:grpSpPr>
        <p:sp>
          <p:nvSpPr>
            <p:cNvPr id="14" name="Rectangle: Rounded Corners 13">
              <a:extLst>
                <a:ext uri="{FF2B5EF4-FFF2-40B4-BE49-F238E27FC236}">
                  <a16:creationId xmlns:a16="http://schemas.microsoft.com/office/drawing/2014/main" id="{FB684560-C8DF-4769-86C0-E28FD7501D85}"/>
                </a:ext>
              </a:extLst>
            </p:cNvPr>
            <p:cNvSpPr/>
            <p:nvPr/>
          </p:nvSpPr>
          <p:spPr>
            <a:xfrm>
              <a:off x="8289415" y="3095478"/>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10">
              <a:extLst>
                <a:ext uri="{FF2B5EF4-FFF2-40B4-BE49-F238E27FC236}">
                  <a16:creationId xmlns:a16="http://schemas.microsoft.com/office/drawing/2014/main" id="{68CCDE58-C8EB-3006-D833-AA337C1FA014}"/>
                </a:ext>
              </a:extLst>
            </p:cNvPr>
            <p:cNvSpPr txBox="1"/>
            <p:nvPr/>
          </p:nvSpPr>
          <p:spPr>
            <a:xfrm>
              <a:off x="8337072" y="3143135"/>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n-US" sz="2400" dirty="0">
                  <a:solidFill>
                    <a:schemeClr val="bg1"/>
                  </a:solidFill>
                </a:rPr>
                <a:t>Observe physical space</a:t>
              </a:r>
              <a:r>
                <a:rPr lang="en-US" sz="2400" dirty="0">
                  <a:solidFill>
                    <a:schemeClr val="bg1"/>
                  </a:solidFill>
                  <a:latin typeface="Arial"/>
                </a:rPr>
                <a:t>.</a:t>
              </a:r>
              <a:endParaRPr lang="en-US" sz="2400" dirty="0">
                <a:solidFill>
                  <a:schemeClr val="bg1"/>
                </a:solidFill>
              </a:endParaRPr>
            </a:p>
          </p:txBody>
        </p:sp>
      </p:grpSp>
    </p:spTree>
    <p:extLst>
      <p:ext uri="{BB962C8B-B14F-4D97-AF65-F5344CB8AC3E}">
        <p14:creationId xmlns:p14="http://schemas.microsoft.com/office/powerpoint/2010/main" val="264251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idx="4294967295"/>
          </p:nvPr>
        </p:nvSpPr>
        <p:spPr>
          <a:xfrm>
            <a:off x="1051615" y="492443"/>
            <a:ext cx="7573568" cy="704850"/>
          </a:xfrm>
        </p:spPr>
        <p:txBody>
          <a:bodyPr>
            <a:normAutofit/>
          </a:bodyPr>
          <a:lstStyle/>
          <a:p>
            <a:r>
              <a:rPr lang="en-US" dirty="0"/>
              <a:t>Use effective communication skills.</a:t>
            </a:r>
            <a:endParaRPr lang="en-US" dirty="0">
              <a:cs typeface="Arial"/>
            </a:endParaRPr>
          </a:p>
        </p:txBody>
      </p:sp>
      <p:pic>
        <p:nvPicPr>
          <p:cNvPr id="6" name="Graphic 5" descr="Chat outline">
            <a:extLst>
              <a:ext uri="{FF2B5EF4-FFF2-40B4-BE49-F238E27FC236}">
                <a16:creationId xmlns:a16="http://schemas.microsoft.com/office/drawing/2014/main" id="{538F14FD-A0D6-4CEF-B80F-F13E53F98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3158" y="1299003"/>
            <a:ext cx="1064272" cy="1064272"/>
          </a:xfrm>
          <a:prstGeom prst="rect">
            <a:avLst/>
          </a:prstGeom>
        </p:spPr>
      </p:pic>
      <p:grpSp>
        <p:nvGrpSpPr>
          <p:cNvPr id="9" name="Group 8">
            <a:extLst>
              <a:ext uri="{FF2B5EF4-FFF2-40B4-BE49-F238E27FC236}">
                <a16:creationId xmlns:a16="http://schemas.microsoft.com/office/drawing/2014/main" id="{4DE08F50-B812-A0DB-7611-63DBBAF16C84}"/>
              </a:ext>
            </a:extLst>
          </p:cNvPr>
          <p:cNvGrpSpPr/>
          <p:nvPr/>
        </p:nvGrpSpPr>
        <p:grpSpPr>
          <a:xfrm>
            <a:off x="4838399" y="2392152"/>
            <a:ext cx="2413152" cy="1872077"/>
            <a:chOff x="6435392" y="3705694"/>
            <a:chExt cx="1934055" cy="1184679"/>
          </a:xfrm>
        </p:grpSpPr>
        <p:sp>
          <p:nvSpPr>
            <p:cNvPr id="16" name="Rectangle: Rounded Corners 15">
              <a:extLst>
                <a:ext uri="{FF2B5EF4-FFF2-40B4-BE49-F238E27FC236}">
                  <a16:creationId xmlns:a16="http://schemas.microsoft.com/office/drawing/2014/main" id="{2B19D163-7A28-1373-3056-2A91AED3EE2D}"/>
                </a:ext>
              </a:extLst>
            </p:cNvPr>
            <p:cNvSpPr/>
            <p:nvPr/>
          </p:nvSpPr>
          <p:spPr>
            <a:xfrm>
              <a:off x="6435392" y="3705694"/>
              <a:ext cx="1934055" cy="1184679"/>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10">
              <a:extLst>
                <a:ext uri="{FF2B5EF4-FFF2-40B4-BE49-F238E27FC236}">
                  <a16:creationId xmlns:a16="http://schemas.microsoft.com/office/drawing/2014/main" id="{6DA65BE0-D9C7-8E21-DB20-1889B126AD27}"/>
                </a:ext>
              </a:extLst>
            </p:cNvPr>
            <p:cNvSpPr txBox="1"/>
            <p:nvPr/>
          </p:nvSpPr>
          <p:spPr>
            <a:xfrm>
              <a:off x="6470090" y="3722195"/>
              <a:ext cx="1864659" cy="1115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n-US" sz="2400" dirty="0"/>
                <a:t>Make requests, not demands.</a:t>
              </a:r>
            </a:p>
          </p:txBody>
        </p:sp>
      </p:grpSp>
      <p:grpSp>
        <p:nvGrpSpPr>
          <p:cNvPr id="10" name="Group 9">
            <a:extLst>
              <a:ext uri="{FF2B5EF4-FFF2-40B4-BE49-F238E27FC236}">
                <a16:creationId xmlns:a16="http://schemas.microsoft.com/office/drawing/2014/main" id="{24FE5F20-1B5D-4135-B8BB-B26B4DCA4198}"/>
              </a:ext>
            </a:extLst>
          </p:cNvPr>
          <p:cNvGrpSpPr/>
          <p:nvPr/>
        </p:nvGrpSpPr>
        <p:grpSpPr>
          <a:xfrm>
            <a:off x="3365423" y="4438894"/>
            <a:ext cx="2413153" cy="1936502"/>
            <a:chOff x="8822989" y="2541131"/>
            <a:chExt cx="1644304" cy="1283543"/>
          </a:xfrm>
        </p:grpSpPr>
        <p:sp>
          <p:nvSpPr>
            <p:cNvPr id="14" name="Rectangle: Rounded Corners 13">
              <a:extLst>
                <a:ext uri="{FF2B5EF4-FFF2-40B4-BE49-F238E27FC236}">
                  <a16:creationId xmlns:a16="http://schemas.microsoft.com/office/drawing/2014/main" id="{9C64AE1C-94B3-A96C-C6DA-C83CAC630B4B}"/>
                </a:ext>
              </a:extLst>
            </p:cNvPr>
            <p:cNvSpPr/>
            <p:nvPr/>
          </p:nvSpPr>
          <p:spPr>
            <a:xfrm>
              <a:off x="8822989" y="2541131"/>
              <a:ext cx="1644304" cy="1283543"/>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12">
              <a:extLst>
                <a:ext uri="{FF2B5EF4-FFF2-40B4-BE49-F238E27FC236}">
                  <a16:creationId xmlns:a16="http://schemas.microsoft.com/office/drawing/2014/main" id="{AF37B7DD-0B0B-9854-BB35-651B17F2332E}"/>
                </a:ext>
              </a:extLst>
            </p:cNvPr>
            <p:cNvSpPr txBox="1"/>
            <p:nvPr/>
          </p:nvSpPr>
          <p:spPr>
            <a:xfrm>
              <a:off x="8860583" y="2578725"/>
              <a:ext cx="1569116" cy="1208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n-US" sz="2400" dirty="0"/>
                <a:t>Take a Pause. Respond instead of react.</a:t>
              </a:r>
            </a:p>
          </p:txBody>
        </p:sp>
      </p:grpSp>
      <p:grpSp>
        <p:nvGrpSpPr>
          <p:cNvPr id="11" name="Group 10">
            <a:extLst>
              <a:ext uri="{FF2B5EF4-FFF2-40B4-BE49-F238E27FC236}">
                <a16:creationId xmlns:a16="http://schemas.microsoft.com/office/drawing/2014/main" id="{31AF90B0-A0F6-4B87-82CA-4DCA4EADA1D6}"/>
              </a:ext>
            </a:extLst>
          </p:cNvPr>
          <p:cNvGrpSpPr/>
          <p:nvPr/>
        </p:nvGrpSpPr>
        <p:grpSpPr>
          <a:xfrm>
            <a:off x="1892451" y="2363397"/>
            <a:ext cx="2413152" cy="1872077"/>
            <a:chOff x="6435392" y="3687497"/>
            <a:chExt cx="1934055" cy="1184679"/>
          </a:xfrm>
        </p:grpSpPr>
        <p:sp>
          <p:nvSpPr>
            <p:cNvPr id="12" name="Rectangle: Rounded Corners 11">
              <a:extLst>
                <a:ext uri="{FF2B5EF4-FFF2-40B4-BE49-F238E27FC236}">
                  <a16:creationId xmlns:a16="http://schemas.microsoft.com/office/drawing/2014/main" id="{96B3C208-59E5-4E27-F4B4-5B54D997D729}"/>
                </a:ext>
              </a:extLst>
            </p:cNvPr>
            <p:cNvSpPr/>
            <p:nvPr/>
          </p:nvSpPr>
          <p:spPr>
            <a:xfrm>
              <a:off x="6435392" y="3687497"/>
              <a:ext cx="1934055" cy="1184679"/>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Rectangle: Rounded Corners 10">
              <a:extLst>
                <a:ext uri="{FF2B5EF4-FFF2-40B4-BE49-F238E27FC236}">
                  <a16:creationId xmlns:a16="http://schemas.microsoft.com/office/drawing/2014/main" id="{B17DE193-1FDD-2E4E-4E87-B180FAE22304}"/>
                </a:ext>
              </a:extLst>
            </p:cNvPr>
            <p:cNvSpPr txBox="1"/>
            <p:nvPr/>
          </p:nvSpPr>
          <p:spPr>
            <a:xfrm>
              <a:off x="6470090" y="3722195"/>
              <a:ext cx="1864659" cy="1115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685800">
                <a:defRPr/>
              </a:pPr>
              <a:r>
                <a:rPr lang="en-US" sz="2400" b="1" dirty="0">
                  <a:solidFill>
                    <a:schemeClr val="accent5"/>
                  </a:solidFill>
                  <a:latin typeface="Arial"/>
                </a:rPr>
                <a:t>Share</a:t>
              </a:r>
              <a:r>
                <a:rPr lang="en-US" sz="2400" dirty="0">
                  <a:solidFill>
                    <a:schemeClr val="accent5"/>
                  </a:solidFill>
                  <a:latin typeface="Arial"/>
                </a:rPr>
                <a:t> your needs and feelings.</a:t>
              </a:r>
            </a:p>
          </p:txBody>
        </p:sp>
      </p:grpSp>
    </p:spTree>
    <p:extLst>
      <p:ext uri="{BB962C8B-B14F-4D97-AF65-F5344CB8AC3E}">
        <p14:creationId xmlns:p14="http://schemas.microsoft.com/office/powerpoint/2010/main" val="241391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220631-E242-F16C-A059-8867926B2C2C}"/>
              </a:ext>
            </a:extLst>
          </p:cNvPr>
          <p:cNvSpPr>
            <a:spLocks noGrp="1"/>
          </p:cNvSpPr>
          <p:nvPr>
            <p:ph type="title"/>
          </p:nvPr>
        </p:nvSpPr>
        <p:spPr>
          <a:xfrm>
            <a:off x="516216" y="498915"/>
            <a:ext cx="8111568" cy="1116986"/>
          </a:xfrm>
        </p:spPr>
        <p:txBody>
          <a:bodyPr/>
          <a:lstStyle/>
          <a:p>
            <a:r>
              <a:rPr lang="en-US" dirty="0"/>
              <a:t>Share your needs and feelings.</a:t>
            </a:r>
          </a:p>
        </p:txBody>
      </p:sp>
      <p:sp>
        <p:nvSpPr>
          <p:cNvPr id="4" name="TextBox 3">
            <a:extLst>
              <a:ext uri="{FF2B5EF4-FFF2-40B4-BE49-F238E27FC236}">
                <a16:creationId xmlns:a16="http://schemas.microsoft.com/office/drawing/2014/main" id="{3B3D4FAD-DB47-4ECB-B9B0-A0BC8114DA99}"/>
              </a:ext>
            </a:extLst>
          </p:cNvPr>
          <p:cNvSpPr txBox="1"/>
          <p:nvPr/>
        </p:nvSpPr>
        <p:spPr>
          <a:xfrm>
            <a:off x="6398092" y="2950635"/>
            <a:ext cx="2971800" cy="577081"/>
          </a:xfrm>
          <a:prstGeom prst="rect">
            <a:avLst/>
          </a:prstGeom>
          <a:noFill/>
        </p:spPr>
        <p:txBody>
          <a:bodyPr wrap="square" lIns="68580" tIns="34290" rIns="68580" bIns="34290" rtlCol="0" anchor="t">
            <a:spAutoFit/>
          </a:bodyPr>
          <a:lstStyle/>
          <a:p>
            <a:pPr defTabSz="685800">
              <a:defRPr/>
            </a:pPr>
            <a:r>
              <a:rPr lang="en-US" sz="3300" dirty="0">
                <a:solidFill>
                  <a:srgbClr val="548A3A"/>
                </a:solidFill>
                <a:latin typeface="Arial"/>
              </a:rPr>
              <a:t>Needs</a:t>
            </a:r>
          </a:p>
        </p:txBody>
      </p:sp>
      <p:pic>
        <p:nvPicPr>
          <p:cNvPr id="5" name="Graphic 4" descr="In love face outline with solid fill">
            <a:extLst>
              <a:ext uri="{FF2B5EF4-FFF2-40B4-BE49-F238E27FC236}">
                <a16:creationId xmlns:a16="http://schemas.microsoft.com/office/drawing/2014/main" id="{B12DB27C-D7FD-4BC2-803F-19E08F9B6D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09" y="2855752"/>
            <a:ext cx="685800" cy="685800"/>
          </a:xfrm>
          <a:prstGeom prst="rect">
            <a:avLst/>
          </a:prstGeom>
        </p:spPr>
      </p:pic>
      <p:pic>
        <p:nvPicPr>
          <p:cNvPr id="6" name="Graphic 5" descr="Crying face with solid fill with solid fill">
            <a:extLst>
              <a:ext uri="{FF2B5EF4-FFF2-40B4-BE49-F238E27FC236}">
                <a16:creationId xmlns:a16="http://schemas.microsoft.com/office/drawing/2014/main" id="{CF1C5867-2364-4A0A-8DB8-D7F1A5870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722" y="4412492"/>
            <a:ext cx="685800" cy="685800"/>
          </a:xfrm>
          <a:prstGeom prst="rect">
            <a:avLst/>
          </a:prstGeom>
        </p:spPr>
      </p:pic>
      <p:pic>
        <p:nvPicPr>
          <p:cNvPr id="7" name="Graphic 6" descr="Neutral face with solid fill with solid fill">
            <a:extLst>
              <a:ext uri="{FF2B5EF4-FFF2-40B4-BE49-F238E27FC236}">
                <a16:creationId xmlns:a16="http://schemas.microsoft.com/office/drawing/2014/main" id="{2C2B44C4-1009-455F-9108-781E795B5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409" y="3629768"/>
            <a:ext cx="685800" cy="685800"/>
          </a:xfrm>
          <a:prstGeom prst="rect">
            <a:avLst/>
          </a:prstGeom>
        </p:spPr>
      </p:pic>
      <p:pic>
        <p:nvPicPr>
          <p:cNvPr id="10" name="Graphic 9" descr="Cabin outline">
            <a:extLst>
              <a:ext uri="{FF2B5EF4-FFF2-40B4-BE49-F238E27FC236}">
                <a16:creationId xmlns:a16="http://schemas.microsoft.com/office/drawing/2014/main" id="{22DC9C91-A765-4F2B-9F54-DC2A2D3131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8051" y="3239981"/>
            <a:ext cx="685800" cy="685800"/>
          </a:xfrm>
          <a:prstGeom prst="rect">
            <a:avLst/>
          </a:prstGeom>
        </p:spPr>
      </p:pic>
      <p:pic>
        <p:nvPicPr>
          <p:cNvPr id="11" name="Graphic 10" descr="Agriculture outline">
            <a:extLst>
              <a:ext uri="{FF2B5EF4-FFF2-40B4-BE49-F238E27FC236}">
                <a16:creationId xmlns:a16="http://schemas.microsoft.com/office/drawing/2014/main" id="{CFF4451B-A8CA-4EE4-936A-047B7A92A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34047" y="4453873"/>
            <a:ext cx="613439" cy="613439"/>
          </a:xfrm>
          <a:prstGeom prst="rect">
            <a:avLst/>
          </a:prstGeom>
        </p:spPr>
      </p:pic>
      <p:pic>
        <p:nvPicPr>
          <p:cNvPr id="15" name="Graphic 14" descr="Group with solid fill">
            <a:extLst>
              <a:ext uri="{FF2B5EF4-FFF2-40B4-BE49-F238E27FC236}">
                <a16:creationId xmlns:a16="http://schemas.microsoft.com/office/drawing/2014/main" id="{68473E52-7785-41A4-AD66-AB8F6878C5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9078" y="3900368"/>
            <a:ext cx="685800" cy="685800"/>
          </a:xfrm>
          <a:prstGeom prst="rect">
            <a:avLst/>
          </a:prstGeom>
        </p:spPr>
      </p:pic>
      <p:sp>
        <p:nvSpPr>
          <p:cNvPr id="2" name="TextBox 1">
            <a:extLst>
              <a:ext uri="{FF2B5EF4-FFF2-40B4-BE49-F238E27FC236}">
                <a16:creationId xmlns:a16="http://schemas.microsoft.com/office/drawing/2014/main" id="{F234A3BA-DC63-4A78-BA48-D906122EE089}"/>
              </a:ext>
            </a:extLst>
          </p:cNvPr>
          <p:cNvSpPr txBox="1"/>
          <p:nvPr/>
        </p:nvSpPr>
        <p:spPr>
          <a:xfrm>
            <a:off x="1811603" y="3312282"/>
            <a:ext cx="1812138" cy="1668405"/>
          </a:xfrm>
          <a:prstGeom prst="rect">
            <a:avLst/>
          </a:prstGeom>
          <a:noFill/>
        </p:spPr>
        <p:txBody>
          <a:bodyPr wrap="square" rtlCol="0">
            <a:spAutoFit/>
          </a:bodyPr>
          <a:lstStyle/>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Calm</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Lonely</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Happy</a:t>
            </a:r>
          </a:p>
        </p:txBody>
      </p:sp>
      <p:sp>
        <p:nvSpPr>
          <p:cNvPr id="17" name="Freeform: Shape 16">
            <a:extLst>
              <a:ext uri="{FF2B5EF4-FFF2-40B4-BE49-F238E27FC236}">
                <a16:creationId xmlns:a16="http://schemas.microsoft.com/office/drawing/2014/main" id="{950E9CC7-7456-4925-BDE2-C8E94B8909AA}"/>
              </a:ext>
            </a:extLst>
          </p:cNvPr>
          <p:cNvSpPr/>
          <p:nvPr/>
        </p:nvSpPr>
        <p:spPr>
          <a:xfrm>
            <a:off x="3880963" y="3096636"/>
            <a:ext cx="485597" cy="1860903"/>
          </a:xfrm>
          <a:custGeom>
            <a:avLst/>
            <a:gdLst>
              <a:gd name="connsiteX0" fmla="*/ 375099 w 647463"/>
              <a:gd name="connsiteY0" fmla="*/ 0 h 5757333"/>
              <a:gd name="connsiteX1" fmla="*/ 36433 w 647463"/>
              <a:gd name="connsiteY1" fmla="*/ 1151466 h 5757333"/>
              <a:gd name="connsiteX2" fmla="*/ 324299 w 647463"/>
              <a:gd name="connsiteY2" fmla="*/ 2048933 h 5757333"/>
              <a:gd name="connsiteX3" fmla="*/ 629099 w 647463"/>
              <a:gd name="connsiteY3" fmla="*/ 2794000 h 5757333"/>
              <a:gd name="connsiteX4" fmla="*/ 578299 w 647463"/>
              <a:gd name="connsiteY4" fmla="*/ 3403600 h 5757333"/>
              <a:gd name="connsiteX5" fmla="*/ 290433 w 647463"/>
              <a:gd name="connsiteY5" fmla="*/ 4301066 h 5757333"/>
              <a:gd name="connsiteX6" fmla="*/ 2566 w 647463"/>
              <a:gd name="connsiteY6" fmla="*/ 5063066 h 5757333"/>
              <a:gd name="connsiteX7" fmla="*/ 154966 w 647463"/>
              <a:gd name="connsiteY7" fmla="*/ 5604933 h 5757333"/>
              <a:gd name="connsiteX8" fmla="*/ 256566 w 647463"/>
              <a:gd name="connsiteY8" fmla="*/ 5757333 h 57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63" h="5757333">
                <a:moveTo>
                  <a:pt x="375099" y="0"/>
                </a:moveTo>
                <a:cubicBezTo>
                  <a:pt x="209999" y="404988"/>
                  <a:pt x="44900" y="809977"/>
                  <a:pt x="36433" y="1151466"/>
                </a:cubicBezTo>
                <a:cubicBezTo>
                  <a:pt x="27966" y="1492955"/>
                  <a:pt x="225521" y="1775177"/>
                  <a:pt x="324299" y="2048933"/>
                </a:cubicBezTo>
                <a:cubicBezTo>
                  <a:pt x="423077" y="2322689"/>
                  <a:pt x="586766" y="2568222"/>
                  <a:pt x="629099" y="2794000"/>
                </a:cubicBezTo>
                <a:cubicBezTo>
                  <a:pt x="671432" y="3019778"/>
                  <a:pt x="634743" y="3152422"/>
                  <a:pt x="578299" y="3403600"/>
                </a:cubicBezTo>
                <a:cubicBezTo>
                  <a:pt x="521855" y="3654778"/>
                  <a:pt x="386388" y="4024488"/>
                  <a:pt x="290433" y="4301066"/>
                </a:cubicBezTo>
                <a:cubicBezTo>
                  <a:pt x="194478" y="4577644"/>
                  <a:pt x="25144" y="4845755"/>
                  <a:pt x="2566" y="5063066"/>
                </a:cubicBezTo>
                <a:cubicBezTo>
                  <a:pt x="-20012" y="5280377"/>
                  <a:pt x="112633" y="5489222"/>
                  <a:pt x="154966" y="5604933"/>
                </a:cubicBezTo>
                <a:cubicBezTo>
                  <a:pt x="197299" y="5720644"/>
                  <a:pt x="219877" y="5588000"/>
                  <a:pt x="256566" y="575733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F5EACC"/>
              </a:solidFill>
              <a:latin typeface="Arial"/>
            </a:endParaRPr>
          </a:p>
        </p:txBody>
      </p:sp>
      <p:sp>
        <p:nvSpPr>
          <p:cNvPr id="19" name="TextBox 18">
            <a:extLst>
              <a:ext uri="{FF2B5EF4-FFF2-40B4-BE49-F238E27FC236}">
                <a16:creationId xmlns:a16="http://schemas.microsoft.com/office/drawing/2014/main" id="{E8E308AA-8E14-4B87-8A3D-DE88288FB3C8}"/>
              </a:ext>
            </a:extLst>
          </p:cNvPr>
          <p:cNvSpPr txBox="1"/>
          <p:nvPr/>
        </p:nvSpPr>
        <p:spPr>
          <a:xfrm>
            <a:off x="6398092" y="3422055"/>
            <a:ext cx="2971800" cy="1668405"/>
          </a:xfrm>
          <a:prstGeom prst="rect">
            <a:avLst/>
          </a:prstGeom>
          <a:noFill/>
        </p:spPr>
        <p:txBody>
          <a:bodyPr wrap="square">
            <a:spAutoFit/>
          </a:bodyPr>
          <a:lstStyle/>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Comfort</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Cooperation</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Community</a:t>
            </a:r>
          </a:p>
        </p:txBody>
      </p:sp>
      <p:sp>
        <p:nvSpPr>
          <p:cNvPr id="18" name="TextBox 17">
            <a:extLst>
              <a:ext uri="{FF2B5EF4-FFF2-40B4-BE49-F238E27FC236}">
                <a16:creationId xmlns:a16="http://schemas.microsoft.com/office/drawing/2014/main" id="{17326544-B7D8-20AB-6601-87BB095A0CFE}"/>
              </a:ext>
            </a:extLst>
          </p:cNvPr>
          <p:cNvSpPr txBox="1"/>
          <p:nvPr/>
        </p:nvSpPr>
        <p:spPr>
          <a:xfrm>
            <a:off x="1811603" y="2851919"/>
            <a:ext cx="2329064" cy="600164"/>
          </a:xfrm>
          <a:prstGeom prst="rect">
            <a:avLst/>
          </a:prstGeom>
          <a:noFill/>
        </p:spPr>
        <p:txBody>
          <a:bodyPr wrap="square">
            <a:spAutoFit/>
          </a:bodyPr>
          <a:lstStyle/>
          <a:p>
            <a:pPr defTabSz="685800">
              <a:defRPr/>
            </a:pPr>
            <a:r>
              <a:rPr lang="en-US" sz="3300" dirty="0">
                <a:solidFill>
                  <a:srgbClr val="548A3A"/>
                </a:solidFill>
                <a:latin typeface="Arial"/>
              </a:rPr>
              <a:t>Feelings</a:t>
            </a:r>
            <a:endParaRPr lang="en-US" sz="3300" dirty="0">
              <a:solidFill>
                <a:srgbClr val="548A3A"/>
              </a:solidFill>
              <a:latin typeface="Arial"/>
              <a:cs typeface="Arial"/>
            </a:endParaRPr>
          </a:p>
        </p:txBody>
      </p:sp>
    </p:spTree>
    <p:extLst>
      <p:ext uri="{BB962C8B-B14F-4D97-AF65-F5344CB8AC3E}">
        <p14:creationId xmlns:p14="http://schemas.microsoft.com/office/powerpoint/2010/main" val="3803020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05A23C-7566-4D9C-A16E-76D9F3559D4D}"/>
              </a:ext>
            </a:extLst>
          </p:cNvPr>
          <p:cNvSpPr txBox="1"/>
          <p:nvPr/>
        </p:nvSpPr>
        <p:spPr>
          <a:xfrm>
            <a:off x="1391008" y="2542235"/>
            <a:ext cx="6361982" cy="2062103"/>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a:spAutoFit/>
          </a:bodyPr>
          <a:lstStyle/>
          <a:p>
            <a:pPr defTabSz="685800">
              <a:defRPr/>
            </a:pPr>
            <a:r>
              <a:rPr lang="en-US" sz="3200" dirty="0">
                <a:solidFill>
                  <a:srgbClr val="002060"/>
                </a:solidFill>
                <a:latin typeface="Calibri"/>
                <a:ea typeface="Calibri" panose="020F0502020204030204" pitchFamily="34" charset="0"/>
                <a:cs typeface="Calibri"/>
              </a:rPr>
              <a:t>An effective request is</a:t>
            </a:r>
          </a:p>
          <a:p>
            <a:pPr marL="428625" indent="-428625" defTabSz="685800">
              <a:buFont typeface="Arial" panose="020B0604020202020204" pitchFamily="34" charset="0"/>
              <a:buChar char="•"/>
              <a:defRPr/>
            </a:pPr>
            <a:r>
              <a:rPr lang="en-US" sz="3200" dirty="0">
                <a:solidFill>
                  <a:srgbClr val="002060"/>
                </a:solidFill>
                <a:latin typeface="Calibri"/>
                <a:ea typeface="Calibri" panose="020F0502020204030204" pitchFamily="34" charset="0"/>
                <a:cs typeface="Calibri"/>
              </a:rPr>
              <a:t>specific, </a:t>
            </a:r>
          </a:p>
          <a:p>
            <a:pPr marL="428625" indent="-428625" defTabSz="685800">
              <a:buFont typeface="Arial" panose="020B0604020202020204" pitchFamily="34" charset="0"/>
              <a:buChar char="•"/>
              <a:defRPr/>
            </a:pPr>
            <a:r>
              <a:rPr lang="en-US" sz="3200" dirty="0">
                <a:solidFill>
                  <a:srgbClr val="002060"/>
                </a:solidFill>
                <a:latin typeface="Calibri"/>
                <a:ea typeface="Calibri" panose="020F0502020204030204" pitchFamily="34" charset="0"/>
                <a:cs typeface="Calibri"/>
              </a:rPr>
              <a:t>doable, and </a:t>
            </a:r>
          </a:p>
          <a:p>
            <a:pPr marL="428625" indent="-428625" defTabSz="685800">
              <a:buFont typeface="Arial" panose="020B0604020202020204" pitchFamily="34" charset="0"/>
              <a:buChar char="•"/>
              <a:defRPr/>
            </a:pPr>
            <a:r>
              <a:rPr lang="en-US" sz="3200" dirty="0">
                <a:solidFill>
                  <a:srgbClr val="002060"/>
                </a:solidFill>
                <a:latin typeface="Calibri"/>
                <a:ea typeface="Calibri" panose="020F0502020204030204" pitchFamily="34" charset="0"/>
                <a:cs typeface="Calibri"/>
              </a:rPr>
              <a:t>meant to result in a positive action</a:t>
            </a:r>
            <a:endParaRPr lang="en-US" sz="3200" dirty="0">
              <a:solidFill>
                <a:srgbClr val="002060"/>
              </a:solidFill>
              <a:latin typeface="Arial"/>
            </a:endParaRPr>
          </a:p>
        </p:txBody>
      </p:sp>
      <p:sp>
        <p:nvSpPr>
          <p:cNvPr id="2" name="Title 1">
            <a:extLst>
              <a:ext uri="{FF2B5EF4-FFF2-40B4-BE49-F238E27FC236}">
                <a16:creationId xmlns:a16="http://schemas.microsoft.com/office/drawing/2014/main" id="{8E84991C-A1FE-630F-9A7A-2B25322FD42C}"/>
              </a:ext>
            </a:extLst>
          </p:cNvPr>
          <p:cNvSpPr>
            <a:spLocks noGrp="1"/>
          </p:cNvSpPr>
          <p:nvPr>
            <p:ph type="title"/>
          </p:nvPr>
        </p:nvSpPr>
        <p:spPr>
          <a:xfrm>
            <a:off x="457199" y="897110"/>
            <a:ext cx="8229600" cy="939341"/>
          </a:xfrm>
        </p:spPr>
        <p:txBody>
          <a:bodyPr/>
          <a:lstStyle/>
          <a:p>
            <a:pPr defTabSz="685800">
              <a:defRPr/>
            </a:pPr>
            <a:r>
              <a:rPr lang="en-US" sz="3600" dirty="0">
                <a:latin typeface="Arial"/>
              </a:rPr>
              <a:t>To support effective negotiations, </a:t>
            </a:r>
            <a:br>
              <a:rPr lang="en-US" sz="3600" dirty="0">
                <a:latin typeface="Arial"/>
              </a:rPr>
            </a:br>
            <a:r>
              <a:rPr lang="en-US" sz="3600" dirty="0">
                <a:latin typeface="Arial"/>
              </a:rPr>
              <a:t>make a request - not a demand.</a:t>
            </a:r>
            <a:br>
              <a:rPr lang="en-US" sz="3600" dirty="0">
                <a:latin typeface="Arial"/>
              </a:rPr>
            </a:br>
            <a:endParaRPr lang="en-US" dirty="0"/>
          </a:p>
        </p:txBody>
      </p:sp>
    </p:spTree>
    <p:extLst>
      <p:ext uri="{BB962C8B-B14F-4D97-AF65-F5344CB8AC3E}">
        <p14:creationId xmlns:p14="http://schemas.microsoft.com/office/powerpoint/2010/main" val="353613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7871-F95F-4DD2-86AF-FC210AE364FC}"/>
              </a:ext>
            </a:extLst>
          </p:cNvPr>
          <p:cNvSpPr>
            <a:spLocks noGrp="1"/>
          </p:cNvSpPr>
          <p:nvPr>
            <p:ph type="title"/>
          </p:nvPr>
        </p:nvSpPr>
        <p:spPr/>
        <p:txBody>
          <a:bodyPr/>
          <a:lstStyle/>
          <a:p>
            <a:r>
              <a:rPr lang="en-US" dirty="0"/>
              <a:t>Turn demands into requests</a:t>
            </a:r>
          </a:p>
        </p:txBody>
      </p:sp>
      <p:sp>
        <p:nvSpPr>
          <p:cNvPr id="3" name="Content Placeholder 2">
            <a:extLst>
              <a:ext uri="{FF2B5EF4-FFF2-40B4-BE49-F238E27FC236}">
                <a16:creationId xmlns:a16="http://schemas.microsoft.com/office/drawing/2014/main" id="{1BD5BEA6-ABE9-4E99-BF5B-9AB024563833}"/>
              </a:ext>
            </a:extLst>
          </p:cNvPr>
          <p:cNvSpPr>
            <a:spLocks noGrp="1"/>
          </p:cNvSpPr>
          <p:nvPr>
            <p:ph idx="1"/>
          </p:nvPr>
        </p:nvSpPr>
        <p:spPr>
          <a:xfrm>
            <a:off x="1404971" y="1780003"/>
            <a:ext cx="8025706" cy="602648"/>
          </a:xfrm>
        </p:spPr>
        <p:txBody>
          <a:bodyPr>
            <a:normAutofit/>
          </a:bodyPr>
          <a:lstStyle/>
          <a:p>
            <a:pPr marL="0" indent="0">
              <a:buNone/>
            </a:pPr>
            <a:r>
              <a:rPr lang="en-US" sz="3000" dirty="0"/>
              <a:t>“You should manage the farm the way I have.”</a:t>
            </a:r>
          </a:p>
          <a:p>
            <a:endParaRPr lang="en-US" dirty="0"/>
          </a:p>
        </p:txBody>
      </p:sp>
      <p:pic>
        <p:nvPicPr>
          <p:cNvPr id="4" name="Graphic 3" descr="Right pointing backhand index outline">
            <a:extLst>
              <a:ext uri="{FF2B5EF4-FFF2-40B4-BE49-F238E27FC236}">
                <a16:creationId xmlns:a16="http://schemas.microsoft.com/office/drawing/2014/main" id="{A5915E2C-170D-4092-95E6-916441E53E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322" y="1480566"/>
            <a:ext cx="1165860" cy="1165860"/>
          </a:xfrm>
          <a:prstGeom prst="rect">
            <a:avLst/>
          </a:prstGeom>
        </p:spPr>
      </p:pic>
      <p:sp>
        <p:nvSpPr>
          <p:cNvPr id="7" name="TextBox 6">
            <a:extLst>
              <a:ext uri="{FF2B5EF4-FFF2-40B4-BE49-F238E27FC236}">
                <a16:creationId xmlns:a16="http://schemas.microsoft.com/office/drawing/2014/main" id="{50C28C5E-8784-4077-95CF-79287914A4D6}"/>
              </a:ext>
            </a:extLst>
          </p:cNvPr>
          <p:cNvSpPr txBox="1"/>
          <p:nvPr/>
        </p:nvSpPr>
        <p:spPr>
          <a:xfrm>
            <a:off x="902252" y="3656715"/>
            <a:ext cx="6975713" cy="1015663"/>
          </a:xfrm>
          <a:prstGeom prst="rect">
            <a:avLst/>
          </a:prstGeom>
          <a:noFill/>
        </p:spPr>
        <p:txBody>
          <a:bodyPr wrap="square">
            <a:spAutoFit/>
          </a:bodyPr>
          <a:lstStyle/>
          <a:p>
            <a:pPr defTabSz="685800">
              <a:defRPr/>
            </a:pPr>
            <a:r>
              <a:rPr lang="en-US" sz="3000" dirty="0">
                <a:solidFill>
                  <a:srgbClr val="002659"/>
                </a:solidFill>
                <a:latin typeface="Arial"/>
              </a:rPr>
              <a:t>“You should use no till practices to combat climate change.”</a:t>
            </a:r>
          </a:p>
        </p:txBody>
      </p:sp>
      <p:pic>
        <p:nvPicPr>
          <p:cNvPr id="8" name="Graphic 7" descr="Right pointing backhand index outline">
            <a:extLst>
              <a:ext uri="{FF2B5EF4-FFF2-40B4-BE49-F238E27FC236}">
                <a16:creationId xmlns:a16="http://schemas.microsoft.com/office/drawing/2014/main" id="{BF0DC9EB-8391-4FD2-BD72-F41175013F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83342" y="3612411"/>
            <a:ext cx="1158406" cy="1165860"/>
          </a:xfrm>
          <a:prstGeom prst="rect">
            <a:avLst/>
          </a:prstGeom>
        </p:spPr>
      </p:pic>
      <p:sp>
        <p:nvSpPr>
          <p:cNvPr id="5" name="TextBox 4">
            <a:extLst>
              <a:ext uri="{FF2B5EF4-FFF2-40B4-BE49-F238E27FC236}">
                <a16:creationId xmlns:a16="http://schemas.microsoft.com/office/drawing/2014/main" id="{CD977E5B-4317-CFBE-4411-9B200AE9722F}"/>
              </a:ext>
            </a:extLst>
          </p:cNvPr>
          <p:cNvSpPr txBox="1"/>
          <p:nvPr/>
        </p:nvSpPr>
        <p:spPr>
          <a:xfrm>
            <a:off x="1517266" y="5314162"/>
            <a:ext cx="7913411" cy="1084912"/>
          </a:xfrm>
          <a:prstGeom prst="rect">
            <a:avLst/>
          </a:prstGeom>
          <a:noFill/>
        </p:spPr>
        <p:txBody>
          <a:bodyPr wrap="square" lIns="68580" tIns="34290" rIns="68580" bIns="34290" anchor="t">
            <a:spAutoFit/>
          </a:bodyPr>
          <a:lstStyle/>
          <a:p>
            <a:pPr marL="457200" indent="-457200" defTabSz="685800">
              <a:buFont typeface="Wingdings" panose="05000000000000000000" pitchFamily="2" charset="2"/>
              <a:buChar char="v"/>
              <a:defRPr/>
            </a:pPr>
            <a:r>
              <a:rPr lang="en-US" sz="3300" dirty="0">
                <a:solidFill>
                  <a:srgbClr val="548A3A"/>
                </a:solidFill>
                <a:latin typeface="Arial"/>
              </a:rPr>
              <a:t>Start with “I” (hear/need/want).</a:t>
            </a:r>
            <a:br>
              <a:rPr lang="en-US" sz="3300" dirty="0">
                <a:solidFill>
                  <a:srgbClr val="002659"/>
                </a:solidFill>
                <a:latin typeface="Arial"/>
              </a:rPr>
            </a:br>
            <a:endParaRPr lang="en-US" sz="3300" dirty="0">
              <a:solidFill>
                <a:srgbClr val="548A3A"/>
              </a:solidFill>
              <a:latin typeface="Arial"/>
              <a:cs typeface="Arial"/>
            </a:endParaRPr>
          </a:p>
        </p:txBody>
      </p:sp>
    </p:spTree>
    <p:extLst>
      <p:ext uri="{BB962C8B-B14F-4D97-AF65-F5344CB8AC3E}">
        <p14:creationId xmlns:p14="http://schemas.microsoft.com/office/powerpoint/2010/main" val="7741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409-FA08-41C6-A567-2912D910757C}"/>
              </a:ext>
            </a:extLst>
          </p:cNvPr>
          <p:cNvSpPr>
            <a:spLocks noGrp="1"/>
          </p:cNvSpPr>
          <p:nvPr>
            <p:ph type="title"/>
          </p:nvPr>
        </p:nvSpPr>
        <p:spPr/>
        <p:txBody>
          <a:bodyPr vert="horz" lIns="0" tIns="0" rIns="0" bIns="0" rtlCol="0" anchor="ctr">
            <a:noAutofit/>
          </a:bodyPr>
          <a:lstStyle/>
          <a:p>
            <a:pPr>
              <a:lnSpc>
                <a:spcPct val="90000"/>
              </a:lnSpc>
            </a:pPr>
            <a:r>
              <a:rPr lang="en-US" dirty="0">
                <a:latin typeface="Arial"/>
              </a:rPr>
              <a:t>To support effective negotiations, </a:t>
            </a:r>
            <a:br>
              <a:rPr lang="en-US" dirty="0">
                <a:latin typeface="Arial"/>
              </a:rPr>
            </a:br>
            <a:r>
              <a:rPr lang="en-US" dirty="0">
                <a:latin typeface="Arial"/>
              </a:rPr>
              <a:t>make a request for…</a:t>
            </a:r>
            <a:endParaRPr lang="en-US" dirty="0"/>
          </a:p>
        </p:txBody>
      </p:sp>
      <p:sp>
        <p:nvSpPr>
          <p:cNvPr id="5" name="TextBox 4">
            <a:extLst>
              <a:ext uri="{FF2B5EF4-FFF2-40B4-BE49-F238E27FC236}">
                <a16:creationId xmlns:a16="http://schemas.microsoft.com/office/drawing/2014/main" id="{0C9A6CAA-6898-4F71-BFE2-2F0FCA9A91B0}"/>
              </a:ext>
            </a:extLst>
          </p:cNvPr>
          <p:cNvSpPr txBox="1"/>
          <p:nvPr/>
        </p:nvSpPr>
        <p:spPr>
          <a:xfrm>
            <a:off x="457200" y="2073269"/>
            <a:ext cx="8346056" cy="1039301"/>
          </a:xfrm>
          <a:prstGeom prst="rect">
            <a:avLst/>
          </a:prstGeom>
        </p:spPr>
        <p:txBody>
          <a:bodyPr vert="horz" lIns="68580" tIns="34290" rIns="68580" bIns="34290" rtlCol="0">
            <a:noAutofit/>
          </a:bodyPr>
          <a:lstStyle/>
          <a:p>
            <a:pPr marL="771525" lvl="1" indent="-428625" defTabSz="342900">
              <a:spcBef>
                <a:spcPct val="20000"/>
              </a:spcBef>
              <a:buClr>
                <a:srgbClr val="548A3A"/>
              </a:buClr>
              <a:buFont typeface="Wingdings" panose="05000000000000000000" pitchFamily="2" charset="2"/>
              <a:buChar char="ü"/>
              <a:defRPr/>
            </a:pPr>
            <a:r>
              <a:rPr lang="en-US" sz="3200" spc="-38" dirty="0">
                <a:solidFill>
                  <a:srgbClr val="415B9B"/>
                </a:solidFill>
                <a:latin typeface="Arial"/>
              </a:rPr>
              <a:t>Connection – (Ask for or give empathy)</a:t>
            </a:r>
          </a:p>
          <a:p>
            <a:pPr marL="771525" lvl="1" indent="-428625" defTabSz="342900">
              <a:spcBef>
                <a:spcPct val="20000"/>
              </a:spcBef>
              <a:buClr>
                <a:srgbClr val="548A3A"/>
              </a:buClr>
              <a:buFont typeface="Wingdings" panose="05000000000000000000" pitchFamily="2" charset="2"/>
              <a:buChar char="ü"/>
              <a:defRPr/>
            </a:pPr>
            <a:r>
              <a:rPr lang="en-US" sz="3200" spc="-38" dirty="0">
                <a:solidFill>
                  <a:srgbClr val="415B9B"/>
                </a:solidFill>
                <a:latin typeface="Arial"/>
              </a:rPr>
              <a:t>Solution – (A way to meet your needs)</a:t>
            </a:r>
          </a:p>
        </p:txBody>
      </p:sp>
      <p:sp>
        <p:nvSpPr>
          <p:cNvPr id="6" name="TextBox 5">
            <a:extLst>
              <a:ext uri="{FF2B5EF4-FFF2-40B4-BE49-F238E27FC236}">
                <a16:creationId xmlns:a16="http://schemas.microsoft.com/office/drawing/2014/main" id="{AA578D58-0083-317E-77CA-A60AA7022672}"/>
              </a:ext>
            </a:extLst>
          </p:cNvPr>
          <p:cNvSpPr txBox="1"/>
          <p:nvPr/>
        </p:nvSpPr>
        <p:spPr>
          <a:xfrm>
            <a:off x="3068152" y="3790726"/>
            <a:ext cx="5618648" cy="1792798"/>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lIns="68580" tIns="34290" rIns="68580" bIns="34290" anchor="t">
            <a:spAutoFit/>
          </a:bodyPr>
          <a:lstStyle/>
          <a:p>
            <a:pPr defTabSz="685800">
              <a:defRPr/>
            </a:pPr>
            <a:r>
              <a:rPr lang="en-US" sz="2800" dirty="0">
                <a:solidFill>
                  <a:srgbClr val="002060"/>
                </a:solidFill>
                <a:latin typeface="Calibri"/>
                <a:ea typeface="Calibri" panose="020F0502020204030204" pitchFamily="34" charset="0"/>
                <a:cs typeface="Calibri"/>
              </a:rPr>
              <a:t>*Remember an effective request is</a:t>
            </a:r>
          </a:p>
          <a:p>
            <a:pPr marL="428625" indent="-428625" defTabSz="685800">
              <a:buFont typeface="Arial" panose="020B0604020202020204" pitchFamily="34" charset="0"/>
              <a:buChar char="•"/>
              <a:defRPr/>
            </a:pPr>
            <a:r>
              <a:rPr lang="en-US" sz="2800" dirty="0">
                <a:solidFill>
                  <a:srgbClr val="002060"/>
                </a:solidFill>
                <a:latin typeface="Calibri"/>
                <a:ea typeface="Calibri" panose="020F0502020204030204" pitchFamily="34" charset="0"/>
                <a:cs typeface="Calibri"/>
              </a:rPr>
              <a:t>Specific </a:t>
            </a:r>
          </a:p>
          <a:p>
            <a:pPr marL="428625" indent="-428625" defTabSz="685800">
              <a:buFont typeface="Arial" panose="020B0604020202020204" pitchFamily="34" charset="0"/>
              <a:buChar char="•"/>
              <a:defRPr/>
            </a:pPr>
            <a:r>
              <a:rPr lang="en-US" sz="2800" dirty="0">
                <a:solidFill>
                  <a:srgbClr val="002060"/>
                </a:solidFill>
                <a:latin typeface="Calibri"/>
                <a:ea typeface="Calibri" panose="020F0502020204030204" pitchFamily="34" charset="0"/>
                <a:cs typeface="Calibri"/>
              </a:rPr>
              <a:t>Doable</a:t>
            </a:r>
          </a:p>
          <a:p>
            <a:pPr marL="428625" indent="-428625" defTabSz="685800">
              <a:buFont typeface="Arial" panose="020B0604020202020204" pitchFamily="34" charset="0"/>
              <a:buChar char="•"/>
              <a:defRPr/>
            </a:pPr>
            <a:r>
              <a:rPr lang="en-US" sz="2800" dirty="0">
                <a:solidFill>
                  <a:srgbClr val="002060"/>
                </a:solidFill>
                <a:latin typeface="Calibri"/>
                <a:ea typeface="Calibri" panose="020F0502020204030204" pitchFamily="34" charset="0"/>
                <a:cs typeface="Calibri"/>
              </a:rPr>
              <a:t>Meant to result in a positive action</a:t>
            </a:r>
            <a:endParaRPr lang="en-US" sz="2800" dirty="0">
              <a:solidFill>
                <a:srgbClr val="002060"/>
              </a:solidFill>
              <a:latin typeface="Arial"/>
            </a:endParaRPr>
          </a:p>
        </p:txBody>
      </p:sp>
    </p:spTree>
    <p:extLst>
      <p:ext uri="{BB962C8B-B14F-4D97-AF65-F5344CB8AC3E}">
        <p14:creationId xmlns:p14="http://schemas.microsoft.com/office/powerpoint/2010/main" val="357814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4E49-2125-5A91-CF23-8BFA28806E4F}"/>
              </a:ext>
            </a:extLst>
          </p:cNvPr>
          <p:cNvSpPr>
            <a:spLocks noGrp="1"/>
          </p:cNvSpPr>
          <p:nvPr>
            <p:ph type="title"/>
          </p:nvPr>
        </p:nvSpPr>
        <p:spPr>
          <a:xfrm>
            <a:off x="449180" y="184474"/>
            <a:ext cx="8694820" cy="939341"/>
          </a:xfrm>
        </p:spPr>
        <p:txBody>
          <a:bodyPr/>
          <a:lstStyle/>
          <a:p>
            <a:r>
              <a:rPr lang="en-US" dirty="0"/>
              <a:t>Turn demands into requests.</a:t>
            </a:r>
          </a:p>
        </p:txBody>
      </p:sp>
      <p:sp>
        <p:nvSpPr>
          <p:cNvPr id="3" name="Content Placeholder 2">
            <a:extLst>
              <a:ext uri="{FF2B5EF4-FFF2-40B4-BE49-F238E27FC236}">
                <a16:creationId xmlns:a16="http://schemas.microsoft.com/office/drawing/2014/main" id="{E2BDCCFB-F713-35BB-F74F-17DFFBBC4961}"/>
              </a:ext>
            </a:extLst>
          </p:cNvPr>
          <p:cNvSpPr>
            <a:spLocks noGrp="1"/>
          </p:cNvSpPr>
          <p:nvPr>
            <p:ph idx="1"/>
          </p:nvPr>
        </p:nvSpPr>
        <p:spPr>
          <a:xfrm>
            <a:off x="449180" y="1181184"/>
            <a:ext cx="7515726" cy="1919287"/>
          </a:xfrm>
        </p:spPr>
        <p:txBody>
          <a:bodyPr>
            <a:normAutofit fontScale="92500" lnSpcReduction="10000"/>
          </a:bodyPr>
          <a:lstStyle/>
          <a:p>
            <a:pPr marL="0" indent="0">
              <a:buNone/>
              <a:defRPr/>
            </a:pPr>
            <a:r>
              <a:rPr lang="en-US" sz="2600" b="1" dirty="0">
                <a:solidFill>
                  <a:srgbClr val="415B9B"/>
                </a:solidFill>
              </a:rPr>
              <a:t>CONNECTION</a:t>
            </a:r>
          </a:p>
          <a:p>
            <a:pPr marL="300038" lvl="1" indent="0">
              <a:buNone/>
              <a:defRPr/>
            </a:pPr>
            <a:r>
              <a:rPr lang="en-US" sz="2200" b="1" dirty="0">
                <a:solidFill>
                  <a:srgbClr val="415B9B"/>
                </a:solidFill>
              </a:rPr>
              <a:t>Feelings &amp; Needs: </a:t>
            </a:r>
          </a:p>
          <a:p>
            <a:pPr marL="300038" lvl="1" indent="0">
              <a:buNone/>
              <a:defRPr/>
            </a:pPr>
            <a:r>
              <a:rPr lang="en-US" sz="2800" dirty="0">
                <a:solidFill>
                  <a:srgbClr val="415B9B"/>
                </a:solidFill>
              </a:rPr>
              <a:t>“I’m afraid there won’t be enough income to support my retirement plan. I need to feel secure that that will be taken care of. ”</a:t>
            </a:r>
          </a:p>
          <a:p>
            <a:pPr marL="0" indent="0">
              <a:buNone/>
              <a:defRPr/>
            </a:pPr>
            <a:endParaRPr lang="en-US" sz="2800" b="1" dirty="0"/>
          </a:p>
          <a:p>
            <a:pPr marL="0" indent="0" defTabSz="685800">
              <a:spcBef>
                <a:spcPts val="0"/>
              </a:spcBef>
              <a:buClrTx/>
              <a:buSzTx/>
              <a:defRPr/>
            </a:pPr>
            <a:endParaRPr lang="en-US" dirty="0">
              <a:cs typeface="Calibri"/>
            </a:endParaRPr>
          </a:p>
          <a:p>
            <a:endParaRPr lang="en-US" dirty="0"/>
          </a:p>
        </p:txBody>
      </p:sp>
      <p:sp>
        <p:nvSpPr>
          <p:cNvPr id="6" name="TextBox 5">
            <a:extLst>
              <a:ext uri="{FF2B5EF4-FFF2-40B4-BE49-F238E27FC236}">
                <a16:creationId xmlns:a16="http://schemas.microsoft.com/office/drawing/2014/main" id="{F033E7C5-1452-E02C-40B1-E8CCCE92D2D8}"/>
              </a:ext>
            </a:extLst>
          </p:cNvPr>
          <p:cNvSpPr txBox="1"/>
          <p:nvPr/>
        </p:nvSpPr>
        <p:spPr>
          <a:xfrm>
            <a:off x="449180" y="3429000"/>
            <a:ext cx="8022100" cy="3108543"/>
          </a:xfrm>
          <a:prstGeom prst="rect">
            <a:avLst/>
          </a:prstGeom>
          <a:noFill/>
        </p:spPr>
        <p:txBody>
          <a:bodyPr wrap="square">
            <a:spAutoFit/>
          </a:bodyPr>
          <a:lstStyle/>
          <a:p>
            <a:pPr marL="0" indent="0">
              <a:buNone/>
              <a:defRPr/>
            </a:pPr>
            <a:r>
              <a:rPr lang="en-US" sz="2400" b="1" dirty="0">
                <a:solidFill>
                  <a:srgbClr val="669947"/>
                </a:solidFill>
              </a:rPr>
              <a:t>SOLUTION </a:t>
            </a:r>
          </a:p>
          <a:p>
            <a:pPr lvl="1">
              <a:defRPr/>
            </a:pPr>
            <a:r>
              <a:rPr lang="en-US" sz="2000" b="1" dirty="0">
                <a:solidFill>
                  <a:srgbClr val="669947"/>
                </a:solidFill>
              </a:rPr>
              <a:t>Preference: </a:t>
            </a:r>
          </a:p>
          <a:p>
            <a:pPr lvl="1">
              <a:defRPr/>
            </a:pPr>
            <a:r>
              <a:rPr lang="en-US" sz="2000" dirty="0">
                <a:solidFill>
                  <a:srgbClr val="669947"/>
                </a:solidFill>
              </a:rPr>
              <a:t>“</a:t>
            </a:r>
            <a:r>
              <a:rPr lang="en-US" sz="2800" dirty="0">
                <a:solidFill>
                  <a:srgbClr val="669947"/>
                </a:solidFill>
              </a:rPr>
              <a:t>I want you to run the business the way I have.” </a:t>
            </a:r>
          </a:p>
          <a:p>
            <a:pPr lvl="1">
              <a:defRPr/>
            </a:pPr>
            <a:endParaRPr lang="en-US" sz="2000" b="1" dirty="0">
              <a:solidFill>
                <a:srgbClr val="669947"/>
              </a:solidFill>
            </a:endParaRPr>
          </a:p>
          <a:p>
            <a:pPr lvl="1">
              <a:defRPr/>
            </a:pPr>
            <a:r>
              <a:rPr lang="en-US" sz="2000" b="1" dirty="0">
                <a:solidFill>
                  <a:srgbClr val="669947"/>
                </a:solidFill>
              </a:rPr>
              <a:t>Request: </a:t>
            </a:r>
          </a:p>
          <a:p>
            <a:pPr lvl="1">
              <a:defRPr/>
            </a:pPr>
            <a:r>
              <a:rPr lang="en-US" sz="2400" dirty="0">
                <a:solidFill>
                  <a:srgbClr val="669947"/>
                </a:solidFill>
              </a:rPr>
              <a:t>“</a:t>
            </a:r>
            <a:r>
              <a:rPr lang="en-US" sz="2800" dirty="0">
                <a:solidFill>
                  <a:srgbClr val="669947"/>
                </a:solidFill>
              </a:rPr>
              <a:t>Can we set up a time to talk through the pros and cons of this idea? “</a:t>
            </a:r>
            <a:endParaRPr lang="en-US" sz="2400" dirty="0">
              <a:solidFill>
                <a:srgbClr val="669947"/>
              </a:solidFill>
            </a:endParaRPr>
          </a:p>
        </p:txBody>
      </p:sp>
    </p:spTree>
    <p:extLst>
      <p:ext uri="{BB962C8B-B14F-4D97-AF65-F5344CB8AC3E}">
        <p14:creationId xmlns:p14="http://schemas.microsoft.com/office/powerpoint/2010/main" val="473404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61F589-F91E-73C1-B4CD-BFDEBBDE8CF0}"/>
              </a:ext>
            </a:extLst>
          </p:cNvPr>
          <p:cNvSpPr/>
          <p:nvPr/>
        </p:nvSpPr>
        <p:spPr>
          <a:xfrm>
            <a:off x="301441" y="4061051"/>
            <a:ext cx="8594056" cy="1940862"/>
          </a:xfrm>
          <a:prstGeom prst="rect">
            <a:avLst/>
          </a:prstGeom>
          <a:solidFill>
            <a:schemeClr val="accent4">
              <a:lumMod val="20000"/>
              <a:lumOff val="8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F5EACC"/>
              </a:solidFill>
              <a:latin typeface="Arial"/>
            </a:endParaRPr>
          </a:p>
        </p:txBody>
      </p:sp>
      <p:sp>
        <p:nvSpPr>
          <p:cNvPr id="3" name="Rectangle 2">
            <a:extLst>
              <a:ext uri="{FF2B5EF4-FFF2-40B4-BE49-F238E27FC236}">
                <a16:creationId xmlns:a16="http://schemas.microsoft.com/office/drawing/2014/main" id="{4615EF8C-5D6B-BE80-8A91-78A2A000EFE0}"/>
              </a:ext>
            </a:extLst>
          </p:cNvPr>
          <p:cNvSpPr/>
          <p:nvPr/>
        </p:nvSpPr>
        <p:spPr>
          <a:xfrm>
            <a:off x="274145" y="1642024"/>
            <a:ext cx="8594056" cy="2166217"/>
          </a:xfrm>
          <a:prstGeom prst="rect">
            <a:avLst/>
          </a:prstGeom>
          <a:solidFill>
            <a:schemeClr val="accent2">
              <a:lumMod val="20000"/>
              <a:lumOff val="80000"/>
            </a:schemeClr>
          </a:solidFill>
          <a:ln w="19050">
            <a:solidFill>
              <a:srgbClr val="66994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F5EACC"/>
              </a:solidFill>
              <a:highlight>
                <a:srgbClr val="920000"/>
              </a:highlight>
              <a:latin typeface="Arial"/>
            </a:endParaRPr>
          </a:p>
        </p:txBody>
      </p:sp>
      <p:sp>
        <p:nvSpPr>
          <p:cNvPr id="2" name="Title 1">
            <a:extLst>
              <a:ext uri="{FF2B5EF4-FFF2-40B4-BE49-F238E27FC236}">
                <a16:creationId xmlns:a16="http://schemas.microsoft.com/office/drawing/2014/main" id="{1B6A5895-136F-A89B-A725-9337643B6E3A}"/>
              </a:ext>
            </a:extLst>
          </p:cNvPr>
          <p:cNvSpPr>
            <a:spLocks noGrp="1"/>
          </p:cNvSpPr>
          <p:nvPr>
            <p:ph type="title"/>
          </p:nvPr>
        </p:nvSpPr>
        <p:spPr/>
        <p:txBody>
          <a:bodyPr/>
          <a:lstStyle/>
          <a:p>
            <a:r>
              <a:rPr lang="en-US" altLang="en-US" i="1" dirty="0"/>
              <a:t>Respond</a:t>
            </a:r>
            <a:r>
              <a:rPr lang="en-US" altLang="en-US" dirty="0"/>
              <a:t> to have more constructive conversations. Don’t </a:t>
            </a:r>
            <a:r>
              <a:rPr lang="en-US" altLang="en-US" i="1" dirty="0"/>
              <a:t>React</a:t>
            </a:r>
            <a:r>
              <a:rPr lang="en-US" altLang="en-US" dirty="0"/>
              <a:t>. </a:t>
            </a:r>
            <a:endParaRPr lang="en-US" dirty="0"/>
          </a:p>
        </p:txBody>
      </p:sp>
      <p:sp>
        <p:nvSpPr>
          <p:cNvPr id="12" name="Text Box 9">
            <a:extLst>
              <a:ext uri="{FF2B5EF4-FFF2-40B4-BE49-F238E27FC236}">
                <a16:creationId xmlns:a16="http://schemas.microsoft.com/office/drawing/2014/main" id="{B2E23502-6C72-2BB5-B585-527282E7CB40}"/>
              </a:ext>
            </a:extLst>
          </p:cNvPr>
          <p:cNvSpPr txBox="1">
            <a:spLocks noChangeArrowheads="1"/>
          </p:cNvSpPr>
          <p:nvPr/>
        </p:nvSpPr>
        <p:spPr bwMode="gray">
          <a:xfrm>
            <a:off x="2536830" y="1763945"/>
            <a:ext cx="6528589" cy="1328569"/>
          </a:xfrm>
          <a:prstGeom prst="rect">
            <a:avLst/>
          </a:prstGeom>
          <a:noFill/>
          <a:ln w="9525" algn="ctr">
            <a:noFill/>
            <a:miter lim="800000"/>
            <a:headEnd/>
            <a:tailEnd/>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7168" indent="-257168" defTabSz="685800">
              <a:spcBef>
                <a:spcPts val="450"/>
              </a:spcBef>
              <a:buClr>
                <a:srgbClr val="FFFFFF"/>
              </a:buClr>
              <a:buFont typeface="Arial" panose="020B0604020202020204" pitchFamily="34" charset="0"/>
              <a:buChar char="•"/>
              <a:defRPr/>
            </a:pPr>
            <a:r>
              <a:rPr lang="en-US" sz="2400" dirty="0">
                <a:solidFill>
                  <a:schemeClr val="tx2"/>
                </a:solidFill>
              </a:rPr>
              <a:t>Happens slowly. Weighs long-term effects.</a:t>
            </a:r>
          </a:p>
          <a:p>
            <a:pPr marL="257168" indent="-257168" defTabSz="685800">
              <a:spcBef>
                <a:spcPts val="450"/>
              </a:spcBef>
              <a:buClr>
                <a:srgbClr val="FFFFFF"/>
              </a:buClr>
              <a:buFont typeface="Arial" panose="020B0604020202020204" pitchFamily="34" charset="0"/>
              <a:buChar char="•"/>
              <a:defRPr/>
            </a:pPr>
            <a:r>
              <a:rPr lang="en-US" sz="2400" dirty="0">
                <a:solidFill>
                  <a:schemeClr val="tx2"/>
                </a:solidFill>
              </a:rPr>
              <a:t>Considers the well-being of self and others.</a:t>
            </a:r>
          </a:p>
          <a:p>
            <a:pPr marL="257168" indent="-257168" defTabSz="685800">
              <a:spcBef>
                <a:spcPts val="450"/>
              </a:spcBef>
              <a:buClr>
                <a:srgbClr val="FFFFFF"/>
              </a:buClr>
              <a:buFont typeface="Arial" panose="020B0604020202020204" pitchFamily="34" charset="0"/>
              <a:buChar char="•"/>
              <a:defRPr/>
            </a:pPr>
            <a:r>
              <a:rPr lang="en-US" sz="2400" dirty="0">
                <a:solidFill>
                  <a:schemeClr val="tx2"/>
                </a:solidFill>
              </a:rPr>
              <a:t>Stays in line with core values.</a:t>
            </a:r>
          </a:p>
        </p:txBody>
      </p:sp>
      <p:sp>
        <p:nvSpPr>
          <p:cNvPr id="13" name="Text Box 9">
            <a:extLst>
              <a:ext uri="{FF2B5EF4-FFF2-40B4-BE49-F238E27FC236}">
                <a16:creationId xmlns:a16="http://schemas.microsoft.com/office/drawing/2014/main" id="{1302F637-4AA8-7477-E2D7-FCF582851DF3}"/>
              </a:ext>
            </a:extLst>
          </p:cNvPr>
          <p:cNvSpPr txBox="1">
            <a:spLocks noChangeArrowheads="1"/>
          </p:cNvSpPr>
          <p:nvPr/>
        </p:nvSpPr>
        <p:spPr bwMode="gray">
          <a:xfrm>
            <a:off x="2536830" y="4245021"/>
            <a:ext cx="6305730" cy="1697901"/>
          </a:xfrm>
          <a:prstGeom prst="rect">
            <a:avLst/>
          </a:prstGeom>
          <a:noFill/>
          <a:ln w="9525" algn="ctr">
            <a:noFill/>
            <a:miter lim="800000"/>
            <a:headEnd/>
            <a:tailEnd/>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7168" indent="-257168" defTabSz="685800">
              <a:spcBef>
                <a:spcPts val="450"/>
              </a:spcBef>
              <a:buFont typeface="Arial" panose="020B0604020202020204" pitchFamily="34" charset="0"/>
              <a:buChar char="•"/>
              <a:defRPr/>
            </a:pPr>
            <a:r>
              <a:rPr lang="en-US" sz="2400" dirty="0">
                <a:solidFill>
                  <a:schemeClr val="accent2"/>
                </a:solidFill>
              </a:rPr>
              <a:t>Based on the moment. No long-term consideration</a:t>
            </a:r>
          </a:p>
          <a:p>
            <a:pPr marL="257168" indent="-257168" defTabSz="685800">
              <a:spcBef>
                <a:spcPts val="450"/>
              </a:spcBef>
              <a:buFont typeface="Arial" panose="020B0604020202020204" pitchFamily="34" charset="0"/>
              <a:buChar char="•"/>
              <a:defRPr/>
            </a:pPr>
            <a:r>
              <a:rPr lang="en-US" sz="2400" dirty="0">
                <a:solidFill>
                  <a:schemeClr val="accent2"/>
                </a:solidFill>
              </a:rPr>
              <a:t>Driven by beliefs, biases &amp; prejudices </a:t>
            </a:r>
          </a:p>
          <a:p>
            <a:pPr marL="257168" indent="-257168" defTabSz="685800">
              <a:spcBef>
                <a:spcPts val="450"/>
              </a:spcBef>
              <a:buFont typeface="Arial" panose="020B0604020202020204" pitchFamily="34" charset="0"/>
              <a:buChar char="•"/>
              <a:defRPr/>
            </a:pPr>
            <a:r>
              <a:rPr lang="en-US" sz="2400" dirty="0">
                <a:solidFill>
                  <a:schemeClr val="accent2"/>
                </a:solidFill>
              </a:rPr>
              <a:t>Done “without thinking”</a:t>
            </a:r>
          </a:p>
        </p:txBody>
      </p:sp>
      <p:sp>
        <p:nvSpPr>
          <p:cNvPr id="14" name="Rectangle 13">
            <a:extLst>
              <a:ext uri="{FF2B5EF4-FFF2-40B4-BE49-F238E27FC236}">
                <a16:creationId xmlns:a16="http://schemas.microsoft.com/office/drawing/2014/main" id="{BAFD2991-E613-B35E-F5CA-6CCD5FB16A6F}"/>
              </a:ext>
            </a:extLst>
          </p:cNvPr>
          <p:cNvSpPr/>
          <p:nvPr/>
        </p:nvSpPr>
        <p:spPr>
          <a:xfrm>
            <a:off x="274972" y="6379703"/>
            <a:ext cx="3293513" cy="253916"/>
          </a:xfrm>
          <a:prstGeom prst="rect">
            <a:avLst/>
          </a:prstGeom>
          <a:ln>
            <a:solidFill>
              <a:schemeClr val="accent1"/>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n-US" sz="1050" dirty="0">
                <a:solidFill>
                  <a:srgbClr val="222222"/>
                </a:solidFill>
                <a:latin typeface="Roboto"/>
              </a:rPr>
              <a:t>Information Source: Community Forward SF</a:t>
            </a:r>
          </a:p>
        </p:txBody>
      </p:sp>
      <p:sp>
        <p:nvSpPr>
          <p:cNvPr id="15" name="Text Box 8">
            <a:extLst>
              <a:ext uri="{FF2B5EF4-FFF2-40B4-BE49-F238E27FC236}">
                <a16:creationId xmlns:a16="http://schemas.microsoft.com/office/drawing/2014/main" id="{C26A48E8-EF80-D5D3-1DEA-86E490EEA5F7}"/>
              </a:ext>
            </a:extLst>
          </p:cNvPr>
          <p:cNvSpPr txBox="1">
            <a:spLocks noChangeArrowheads="1"/>
          </p:cNvSpPr>
          <p:nvPr/>
        </p:nvSpPr>
        <p:spPr bwMode="auto">
          <a:xfrm>
            <a:off x="546262" y="4186030"/>
            <a:ext cx="196080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4290" r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n-US" altLang="en-US" sz="2800" b="1" u="sng" dirty="0">
                <a:solidFill>
                  <a:schemeClr val="accent2"/>
                </a:solidFill>
              </a:rPr>
              <a:t>React</a:t>
            </a:r>
          </a:p>
          <a:p>
            <a:pPr defTabSz="685800">
              <a:defRPr/>
            </a:pPr>
            <a:endParaRPr lang="en-US" altLang="en-US" sz="2000" b="1" dirty="0">
              <a:solidFill>
                <a:schemeClr val="accent2"/>
              </a:solidFill>
            </a:endParaRPr>
          </a:p>
          <a:p>
            <a:pPr defTabSz="685800">
              <a:defRPr/>
            </a:pPr>
            <a:r>
              <a:rPr lang="en-US" altLang="en-US" sz="2000" b="1" dirty="0">
                <a:solidFill>
                  <a:schemeClr val="accent2"/>
                </a:solidFill>
              </a:rPr>
              <a:t>Passive or Aggressive Behaviors</a:t>
            </a:r>
          </a:p>
        </p:txBody>
      </p:sp>
      <p:sp>
        <p:nvSpPr>
          <p:cNvPr id="16" name="Text Box 9">
            <a:extLst>
              <a:ext uri="{FF2B5EF4-FFF2-40B4-BE49-F238E27FC236}">
                <a16:creationId xmlns:a16="http://schemas.microsoft.com/office/drawing/2014/main" id="{1F3A89D7-C5A7-2EE1-6FFA-AC5A408283E3}"/>
              </a:ext>
            </a:extLst>
          </p:cNvPr>
          <p:cNvSpPr txBox="1">
            <a:spLocks noChangeArrowheads="1"/>
          </p:cNvSpPr>
          <p:nvPr/>
        </p:nvSpPr>
        <p:spPr bwMode="auto">
          <a:xfrm>
            <a:off x="516499" y="1780527"/>
            <a:ext cx="202033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4290" r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n-US" altLang="en-US" sz="2800" b="1" u="sng" dirty="0">
                <a:solidFill>
                  <a:schemeClr val="tx2"/>
                </a:solidFill>
              </a:rPr>
              <a:t>Respond</a:t>
            </a:r>
          </a:p>
          <a:p>
            <a:pPr defTabSz="685800">
              <a:defRPr/>
            </a:pPr>
            <a:endParaRPr lang="en-US" altLang="en-US" sz="2000" b="1" dirty="0">
              <a:solidFill>
                <a:schemeClr val="tx2"/>
              </a:solidFill>
            </a:endParaRPr>
          </a:p>
          <a:p>
            <a:pPr defTabSz="685800">
              <a:defRPr/>
            </a:pPr>
            <a:r>
              <a:rPr lang="en-US" altLang="en-US" sz="2000" b="1" dirty="0">
                <a:solidFill>
                  <a:schemeClr val="tx2"/>
                </a:solidFill>
              </a:rPr>
              <a:t>Assertive / Constructive Behaviors</a:t>
            </a:r>
          </a:p>
        </p:txBody>
      </p:sp>
    </p:spTree>
    <p:extLst>
      <p:ext uri="{BB962C8B-B14F-4D97-AF65-F5344CB8AC3E}">
        <p14:creationId xmlns:p14="http://schemas.microsoft.com/office/powerpoint/2010/main" val="2837681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26BB-2A0B-5576-E3F3-629DEC8202A5}"/>
              </a:ext>
            </a:extLst>
          </p:cNvPr>
          <p:cNvSpPr>
            <a:spLocks noGrp="1"/>
          </p:cNvSpPr>
          <p:nvPr>
            <p:ph type="title"/>
          </p:nvPr>
        </p:nvSpPr>
        <p:spPr/>
        <p:txBody>
          <a:bodyPr/>
          <a:lstStyle/>
          <a:p>
            <a:r>
              <a:rPr lang="en-US" sz="4000" dirty="0">
                <a:solidFill>
                  <a:schemeClr val="tx1">
                    <a:lumMod val="75000"/>
                  </a:schemeClr>
                </a:solidFill>
              </a:rPr>
              <a:t>Choose to respond.</a:t>
            </a:r>
          </a:p>
        </p:txBody>
      </p:sp>
      <p:sp>
        <p:nvSpPr>
          <p:cNvPr id="3" name="Content Placeholder 2">
            <a:extLst>
              <a:ext uri="{FF2B5EF4-FFF2-40B4-BE49-F238E27FC236}">
                <a16:creationId xmlns:a16="http://schemas.microsoft.com/office/drawing/2014/main" id="{606CAD1A-DB0C-2B90-E839-0366B9EB2433}"/>
              </a:ext>
            </a:extLst>
          </p:cNvPr>
          <p:cNvSpPr>
            <a:spLocks noGrp="1"/>
          </p:cNvSpPr>
          <p:nvPr>
            <p:ph idx="1"/>
          </p:nvPr>
        </p:nvSpPr>
        <p:spPr>
          <a:xfrm>
            <a:off x="457200" y="1625142"/>
            <a:ext cx="8229600" cy="2683042"/>
          </a:xfrm>
        </p:spPr>
        <p:txBody>
          <a:bodyPr>
            <a:normAutofit/>
          </a:bodyPr>
          <a:lstStyle/>
          <a:p>
            <a:r>
              <a:rPr lang="en-US" sz="3200" dirty="0"/>
              <a:t>“Between stimulus and response there is a space. In that space is our power to choose our response. In our response lies our growth and our freedom.” </a:t>
            </a:r>
          </a:p>
          <a:p>
            <a:pPr algn="r"/>
            <a:r>
              <a:rPr lang="en-US" sz="3200" dirty="0"/>
              <a:t>-Viktor Frankl</a:t>
            </a:r>
          </a:p>
          <a:p>
            <a:endParaRPr lang="en-US" sz="3200" dirty="0"/>
          </a:p>
        </p:txBody>
      </p:sp>
      <p:pic>
        <p:nvPicPr>
          <p:cNvPr id="5" name="Picture 4" descr="A picture containing grass, mountain, outdoor, field&#10;&#10;Description automatically generated">
            <a:extLst>
              <a:ext uri="{FF2B5EF4-FFF2-40B4-BE49-F238E27FC236}">
                <a16:creationId xmlns:a16="http://schemas.microsoft.com/office/drawing/2014/main" id="{CB04CA0E-F141-60A1-1B25-BB487B16E0F2}"/>
              </a:ext>
            </a:extLst>
          </p:cNvPr>
          <p:cNvPicPr>
            <a:picLocks noChangeAspect="1"/>
          </p:cNvPicPr>
          <p:nvPr/>
        </p:nvPicPr>
        <p:blipFill rotWithShape="1">
          <a:blip r:embed="rId3">
            <a:extLst>
              <a:ext uri="{28A0092B-C50C-407E-A947-70E740481C1C}">
                <a14:useLocalDpi xmlns:a14="http://schemas.microsoft.com/office/drawing/2010/main" val="0"/>
              </a:ext>
            </a:extLst>
          </a:blip>
          <a:srcRect t="57543" b="20703"/>
          <a:stretch/>
        </p:blipFill>
        <p:spPr>
          <a:xfrm>
            <a:off x="0" y="4515688"/>
            <a:ext cx="9144000" cy="1491916"/>
          </a:xfrm>
          <a:prstGeom prst="rect">
            <a:avLst/>
          </a:prstGeom>
        </p:spPr>
      </p:pic>
    </p:spTree>
    <p:extLst>
      <p:ext uri="{BB962C8B-B14F-4D97-AF65-F5344CB8AC3E}">
        <p14:creationId xmlns:p14="http://schemas.microsoft.com/office/powerpoint/2010/main" val="329798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n-US" sz="2800" b="1" dirty="0">
                <a:solidFill>
                  <a:srgbClr val="004B24"/>
                </a:solidFill>
              </a:rPr>
              <a:t>	Acknowledgments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53330" y="1474309"/>
            <a:ext cx="7837340" cy="2690812"/>
          </a:xfrm>
          <a:solidFill>
            <a:schemeClr val="bg2">
              <a:lumMod val="95000"/>
              <a:alpha val="53000"/>
            </a:schemeClr>
          </a:solidFill>
        </p:spPr>
        <p:txBody>
          <a:bodyPr vert="horz" lIns="51435" tIns="25718" rIns="51435" bIns="25718" rtlCol="0" anchor="t">
            <a:noAutofit/>
          </a:bodyPr>
          <a:lstStyle/>
          <a:p>
            <a:pPr marL="0" indent="0">
              <a:buNone/>
            </a:pPr>
            <a:r>
              <a:rPr lang="en-US" sz="2000" b="1" dirty="0"/>
              <a:t>Transitioning Land to a New Generation </a:t>
            </a:r>
            <a:r>
              <a:rPr lang="en-US" sz="2000" dirty="0"/>
              <a:t>was created by American Farmland Trust, supported by an Educational Enhancement grant from the USDA Beginning Farmer and Rancher Development Program. </a:t>
            </a:r>
          </a:p>
          <a:p>
            <a:pPr marL="0" indent="0">
              <a:buNone/>
            </a:pPr>
            <a:r>
              <a:rPr lang="en-US" sz="2000" dirty="0"/>
              <a:t>Award # 2020-49400-33257	</a:t>
            </a:r>
          </a:p>
          <a:p>
            <a:pPr marL="0" indent="0">
              <a:buNone/>
            </a:pPr>
            <a:endParaRPr lang="en-US" sz="2000" dirty="0"/>
          </a:p>
          <a:p>
            <a:pPr marL="0" indent="0">
              <a:buNone/>
            </a:pPr>
            <a:r>
              <a:rPr lang="en-US" sz="2000" dirty="0"/>
              <a:t>Thanks also to Farm Credit, the team of national experts in farmland transfer and access, and the members of American Farmland Trust. </a:t>
            </a:r>
          </a:p>
          <a:p>
            <a:pPr marL="0" indent="0" algn="ctr"/>
            <a:endParaRPr lang="en-US" sz="2000" dirty="0"/>
          </a:p>
        </p:txBody>
      </p:sp>
      <p:pic>
        <p:nvPicPr>
          <p:cNvPr id="6" name="Picture 5">
            <a:extLst>
              <a:ext uri="{FF2B5EF4-FFF2-40B4-BE49-F238E27FC236}">
                <a16:creationId xmlns:a16="http://schemas.microsoft.com/office/drawing/2014/main" id="{D6E43FB7-0E14-41F7-8A58-02E34BD57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3036234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7CC3-3D95-45B9-8B51-87F177C77220}"/>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dirty="0">
                <a:solidFill>
                  <a:srgbClr val="415B9B"/>
                </a:solidFill>
              </a:rPr>
              <a:t>Move from react to respond.</a:t>
            </a:r>
          </a:p>
        </p:txBody>
      </p:sp>
      <p:sp>
        <p:nvSpPr>
          <p:cNvPr id="4" name="Content Placeholder 3">
            <a:extLst>
              <a:ext uri="{FF2B5EF4-FFF2-40B4-BE49-F238E27FC236}">
                <a16:creationId xmlns:a16="http://schemas.microsoft.com/office/drawing/2014/main" id="{7013F407-488D-19AD-AA9F-3C9F54AD0DE9}"/>
              </a:ext>
            </a:extLst>
          </p:cNvPr>
          <p:cNvSpPr>
            <a:spLocks noGrp="1"/>
          </p:cNvSpPr>
          <p:nvPr>
            <p:ph idx="1"/>
          </p:nvPr>
        </p:nvSpPr>
        <p:spPr>
          <a:xfrm>
            <a:off x="1018902" y="1796143"/>
            <a:ext cx="6779624" cy="4254819"/>
          </a:xfrm>
        </p:spPr>
        <p:txBody>
          <a:bodyPr>
            <a:noAutofit/>
          </a:bodyPr>
          <a:lstStyle/>
          <a:p>
            <a:pPr marL="514350" indent="-514350">
              <a:buFont typeface="+mj-lt"/>
              <a:buAutoNum type="arabicPeriod"/>
            </a:pPr>
            <a:r>
              <a:rPr lang="en-US" sz="2800" dirty="0"/>
              <a:t>Think of a time when you are reactive.</a:t>
            </a:r>
            <a:br>
              <a:rPr lang="en-US" sz="2800" dirty="0"/>
            </a:br>
            <a:endParaRPr lang="en-US" sz="2800" dirty="0"/>
          </a:p>
          <a:p>
            <a:pPr marL="514350" indent="-514350">
              <a:buFont typeface="+mj-lt"/>
              <a:buAutoNum type="arabicPeriod"/>
            </a:pPr>
            <a:r>
              <a:rPr lang="en-US" sz="2800" dirty="0"/>
              <a:t>Take a long slow breath.</a:t>
            </a:r>
            <a:br>
              <a:rPr lang="en-US" sz="2800" dirty="0"/>
            </a:br>
            <a:endParaRPr lang="en-US" sz="2800" dirty="0"/>
          </a:p>
          <a:p>
            <a:pPr marL="514350" indent="-514350">
              <a:buFont typeface="+mj-lt"/>
              <a:buAutoNum type="arabicPeriod"/>
            </a:pPr>
            <a:r>
              <a:rPr lang="en-US" sz="2800" dirty="0"/>
              <a:t>Notice physical sensations. </a:t>
            </a:r>
            <a:br>
              <a:rPr lang="en-US" sz="2800" dirty="0"/>
            </a:br>
            <a:endParaRPr lang="en-US" sz="2800" dirty="0"/>
          </a:p>
          <a:p>
            <a:pPr marL="514350" indent="-514350">
              <a:buFont typeface="+mj-lt"/>
              <a:buAutoNum type="arabicPeriod"/>
            </a:pPr>
            <a:r>
              <a:rPr lang="en-US" sz="2800" dirty="0"/>
              <a:t>Notice feelings.</a:t>
            </a:r>
            <a:br>
              <a:rPr lang="en-US" sz="2800" dirty="0"/>
            </a:br>
            <a:endParaRPr lang="en-US" sz="2800" dirty="0"/>
          </a:p>
          <a:p>
            <a:pPr marL="514350" indent="-514350">
              <a:buFont typeface="+mj-lt"/>
              <a:buAutoNum type="arabicPeriod"/>
            </a:pPr>
            <a:r>
              <a:rPr lang="en-US" sz="2800" dirty="0"/>
              <a:t>Connect your feelings to your needs.</a:t>
            </a:r>
            <a:br>
              <a:rPr lang="en-US" sz="2800" dirty="0"/>
            </a:br>
            <a:endParaRPr lang="en-US" sz="2800" dirty="0"/>
          </a:p>
        </p:txBody>
      </p:sp>
    </p:spTree>
    <p:extLst>
      <p:ext uri="{BB962C8B-B14F-4D97-AF65-F5344CB8AC3E}">
        <p14:creationId xmlns:p14="http://schemas.microsoft.com/office/powerpoint/2010/main" val="73948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6C71-251F-80AE-A706-E8E579102D07}"/>
              </a:ext>
            </a:extLst>
          </p:cNvPr>
          <p:cNvSpPr>
            <a:spLocks noGrp="1"/>
          </p:cNvSpPr>
          <p:nvPr>
            <p:ph type="title"/>
          </p:nvPr>
        </p:nvSpPr>
        <p:spPr/>
        <p:txBody>
          <a:bodyPr/>
          <a:lstStyle/>
          <a:p>
            <a:r>
              <a:rPr lang="en-US" sz="3200" dirty="0"/>
              <a:t>Consider Another’s Point of View</a:t>
            </a:r>
          </a:p>
        </p:txBody>
      </p:sp>
      <p:sp>
        <p:nvSpPr>
          <p:cNvPr id="4" name="Content Placeholder 2">
            <a:extLst>
              <a:ext uri="{FF2B5EF4-FFF2-40B4-BE49-F238E27FC236}">
                <a16:creationId xmlns:a16="http://schemas.microsoft.com/office/drawing/2014/main" id="{60A590FA-D458-D619-9CA2-75F28B73D483}"/>
              </a:ext>
            </a:extLst>
          </p:cNvPr>
          <p:cNvSpPr>
            <a:spLocks noGrp="1"/>
          </p:cNvSpPr>
          <p:nvPr>
            <p:ph idx="1"/>
          </p:nvPr>
        </p:nvSpPr>
        <p:spPr>
          <a:xfrm>
            <a:off x="457200" y="1414444"/>
            <a:ext cx="8229600" cy="4631154"/>
          </a:xfrm>
        </p:spPr>
        <p:txBody>
          <a:bodyPr vert="horz" lIns="91440" tIns="45720" rIns="91440" bIns="45720" rtlCol="0" anchor="t">
            <a:noAutofit/>
          </a:bodyPr>
          <a:lstStyle/>
          <a:p>
            <a:pPr marL="342900" indent="-342900">
              <a:buClr>
                <a:srgbClr val="548A3A"/>
              </a:buClr>
              <a:buFont typeface="Wingdings" charset="2"/>
              <a:buAutoNum type="arabicPeriod"/>
              <a:defRPr/>
            </a:pPr>
            <a:r>
              <a:rPr lang="en-US" sz="3200" dirty="0">
                <a:solidFill>
                  <a:schemeClr val="tx2"/>
                </a:solidFill>
                <a:latin typeface="Arial"/>
              </a:rPr>
              <a:t>Complete Part 4 of the </a:t>
            </a:r>
            <a:r>
              <a:rPr lang="en-US" sz="3200" i="1" dirty="0">
                <a:solidFill>
                  <a:schemeClr val="tx2"/>
                </a:solidFill>
                <a:latin typeface="Arial"/>
              </a:rPr>
              <a:t>Communicate to Reach Agreement </a:t>
            </a:r>
            <a:r>
              <a:rPr lang="en-US" sz="3200" dirty="0">
                <a:solidFill>
                  <a:schemeClr val="tx2"/>
                </a:solidFill>
                <a:latin typeface="Arial"/>
              </a:rPr>
              <a:t>worksheet.</a:t>
            </a:r>
          </a:p>
          <a:p>
            <a:pPr marL="342900" indent="-342900">
              <a:buClr>
                <a:srgbClr val="548A3A"/>
              </a:buClr>
              <a:buFont typeface="Wingdings" charset="2"/>
              <a:buAutoNum type="arabicPeriod"/>
              <a:defRPr/>
            </a:pPr>
            <a:r>
              <a:rPr lang="en-US" sz="3200" dirty="0">
                <a:solidFill>
                  <a:schemeClr val="tx2"/>
                </a:solidFill>
                <a:latin typeface="Arial"/>
              </a:rPr>
              <a:t>Share your thoughts with a partner or the group.</a:t>
            </a:r>
          </a:p>
          <a:p>
            <a:pPr marL="0" indent="0">
              <a:buClr>
                <a:srgbClr val="548A3A"/>
              </a:buClr>
              <a:buNone/>
              <a:defRPr/>
            </a:pPr>
            <a:endParaRPr lang="en-US" dirty="0">
              <a:solidFill>
                <a:schemeClr val="tx2"/>
              </a:solidFill>
              <a:latin typeface="Arial"/>
              <a:cs typeface="Arial"/>
            </a:endParaRPr>
          </a:p>
          <a:p>
            <a:pPr marL="0" indent="0">
              <a:buClr>
                <a:srgbClr val="548A3A"/>
              </a:buClr>
              <a:buNone/>
              <a:defRPr/>
            </a:pPr>
            <a:endParaRPr lang="en-US" dirty="0">
              <a:solidFill>
                <a:schemeClr val="tx2"/>
              </a:solidFill>
              <a:latin typeface="Arial"/>
              <a:cs typeface="Arial"/>
            </a:endParaRPr>
          </a:p>
        </p:txBody>
      </p:sp>
    </p:spTree>
    <p:extLst>
      <p:ext uri="{BB962C8B-B14F-4D97-AF65-F5344CB8AC3E}">
        <p14:creationId xmlns:p14="http://schemas.microsoft.com/office/powerpoint/2010/main" val="2410705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879501-DC75-C9BC-553E-4793772D9754}"/>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t="-6811" b="30618"/>
          <a:stretch/>
        </p:blipFill>
        <p:spPr>
          <a:xfrm>
            <a:off x="-6351" y="2213811"/>
            <a:ext cx="9144000" cy="4644189"/>
          </a:xfrm>
        </p:spPr>
      </p:pic>
      <p:sp>
        <p:nvSpPr>
          <p:cNvPr id="2" name="Text Placeholder 1">
            <a:extLst>
              <a:ext uri="{FF2B5EF4-FFF2-40B4-BE49-F238E27FC236}">
                <a16:creationId xmlns:a16="http://schemas.microsoft.com/office/drawing/2014/main" id="{1C417EBC-8F15-92FC-196A-27DF2935899B}"/>
              </a:ext>
            </a:extLst>
          </p:cNvPr>
          <p:cNvSpPr>
            <a:spLocks noGrp="1"/>
          </p:cNvSpPr>
          <p:nvPr>
            <p:ph type="body" sz="quarter" idx="11"/>
          </p:nvPr>
        </p:nvSpPr>
        <p:spPr>
          <a:xfrm>
            <a:off x="-6351" y="1775167"/>
            <a:ext cx="9144000" cy="853734"/>
          </a:xfrm>
        </p:spPr>
        <p:txBody>
          <a:bodyPr/>
          <a:lstStyle/>
          <a:p>
            <a:r>
              <a:rPr lang="en-US" dirty="0">
                <a:solidFill>
                  <a:schemeClr val="accent5"/>
                </a:solidFill>
              </a:rPr>
              <a:t>Part 3: Manage Stress in Negotiations</a:t>
            </a:r>
          </a:p>
        </p:txBody>
      </p:sp>
      <p:sp>
        <p:nvSpPr>
          <p:cNvPr id="4" name="Text Placeholder 3">
            <a:extLst>
              <a:ext uri="{FF2B5EF4-FFF2-40B4-BE49-F238E27FC236}">
                <a16:creationId xmlns:a16="http://schemas.microsoft.com/office/drawing/2014/main" id="{93024F0C-C6F2-7AD9-2DA2-3474FBE4083C}"/>
              </a:ext>
            </a:extLst>
          </p:cNvPr>
          <p:cNvSpPr>
            <a:spLocks noGrp="1"/>
          </p:cNvSpPr>
          <p:nvPr>
            <p:ph type="body" sz="quarter" idx="12"/>
          </p:nvPr>
        </p:nvSpPr>
        <p:spPr>
          <a:xfrm>
            <a:off x="-6351" y="2628901"/>
            <a:ext cx="9162288" cy="604838"/>
          </a:xfrm>
        </p:spPr>
        <p:txBody>
          <a:bodyPr/>
          <a:lstStyle/>
          <a:p>
            <a:pPr algn="l"/>
            <a:r>
              <a:rPr lang="en-US" dirty="0"/>
              <a:t>Maintain Calm – To Reach Agreement</a:t>
            </a:r>
          </a:p>
        </p:txBody>
      </p:sp>
    </p:spTree>
    <p:extLst>
      <p:ext uri="{BB962C8B-B14F-4D97-AF65-F5344CB8AC3E}">
        <p14:creationId xmlns:p14="http://schemas.microsoft.com/office/powerpoint/2010/main" val="3560830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42E6E-B5C2-F33F-753B-CA84B2DED52B}"/>
              </a:ext>
            </a:extLst>
          </p:cNvPr>
          <p:cNvSpPr>
            <a:spLocks noGrp="1"/>
          </p:cNvSpPr>
          <p:nvPr>
            <p:ph type="title"/>
          </p:nvPr>
        </p:nvSpPr>
        <p:spPr/>
        <p:txBody>
          <a:bodyPr/>
          <a:lstStyle/>
          <a:p>
            <a:r>
              <a:rPr lang="en-US" dirty="0"/>
              <a:t>Brains on Stress</a:t>
            </a:r>
          </a:p>
        </p:txBody>
      </p:sp>
      <p:sp>
        <p:nvSpPr>
          <p:cNvPr id="5" name="Content Placeholder 4">
            <a:extLst>
              <a:ext uri="{FF2B5EF4-FFF2-40B4-BE49-F238E27FC236}">
                <a16:creationId xmlns:a16="http://schemas.microsoft.com/office/drawing/2014/main" id="{09E61C29-6442-2669-CC17-7835233907AF}"/>
              </a:ext>
            </a:extLst>
          </p:cNvPr>
          <p:cNvSpPr>
            <a:spLocks noGrp="1"/>
          </p:cNvSpPr>
          <p:nvPr>
            <p:ph idx="1"/>
          </p:nvPr>
        </p:nvSpPr>
        <p:spPr>
          <a:xfrm>
            <a:off x="890335" y="2025317"/>
            <a:ext cx="6344653" cy="3191114"/>
          </a:xfrm>
        </p:spPr>
        <p:txBody>
          <a:bodyPr>
            <a:noAutofit/>
          </a:bodyPr>
          <a:lstStyle/>
          <a:p>
            <a:pPr marL="342900" indent="-342900">
              <a:buFont typeface="Arial" panose="020B0604020202020204" pitchFamily="34" charset="0"/>
              <a:buChar char="•"/>
            </a:pPr>
            <a:r>
              <a:rPr lang="en-US" sz="3200" dirty="0"/>
              <a:t>Narrowed perception</a:t>
            </a:r>
            <a:br>
              <a:rPr lang="en-US" sz="3200" dirty="0"/>
            </a:br>
            <a:endParaRPr lang="en-US" sz="3200" dirty="0"/>
          </a:p>
          <a:p>
            <a:pPr marL="342900" indent="-342900">
              <a:buFont typeface="Arial" panose="020B0604020202020204" pitchFamily="34" charset="0"/>
              <a:buChar char="•"/>
            </a:pPr>
            <a:r>
              <a:rPr lang="en-US" sz="3200" dirty="0"/>
              <a:t>Focused on threats</a:t>
            </a:r>
            <a:br>
              <a:rPr lang="en-US" sz="3200" dirty="0"/>
            </a:br>
            <a:endParaRPr lang="en-US" sz="3200" dirty="0"/>
          </a:p>
          <a:p>
            <a:pPr marL="342900" indent="-342900">
              <a:buFont typeface="Arial" panose="020B0604020202020204" pitchFamily="34" charset="0"/>
              <a:buChar char="•"/>
            </a:pPr>
            <a:r>
              <a:rPr lang="en-US" sz="3200" dirty="0"/>
              <a:t>Limited ability to communicate or make clear decisions</a:t>
            </a:r>
          </a:p>
          <a:p>
            <a:endParaRPr lang="en-US" sz="3200" dirty="0"/>
          </a:p>
        </p:txBody>
      </p:sp>
      <p:pic>
        <p:nvPicPr>
          <p:cNvPr id="3" name="Graphic 3" descr="Lightning with solid fill">
            <a:extLst>
              <a:ext uri="{FF2B5EF4-FFF2-40B4-BE49-F238E27FC236}">
                <a16:creationId xmlns:a16="http://schemas.microsoft.com/office/drawing/2014/main" id="{CC05062C-FE14-950C-914A-517D94D054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1630" y="206520"/>
            <a:ext cx="1463041" cy="1463041"/>
          </a:xfrm>
          <a:prstGeom prst="rect">
            <a:avLst/>
          </a:prstGeom>
        </p:spPr>
      </p:pic>
      <p:pic>
        <p:nvPicPr>
          <p:cNvPr id="7" name="Graphic 6" descr="Brain in head with solid fill">
            <a:extLst>
              <a:ext uri="{FF2B5EF4-FFF2-40B4-BE49-F238E27FC236}">
                <a16:creationId xmlns:a16="http://schemas.microsoft.com/office/drawing/2014/main" id="{3BF4A734-5156-D4B9-70FE-E33C58C220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1822" y="1385860"/>
            <a:ext cx="1278913" cy="1278913"/>
          </a:xfrm>
          <a:prstGeom prst="rect">
            <a:avLst/>
          </a:prstGeom>
        </p:spPr>
      </p:pic>
    </p:spTree>
    <p:extLst>
      <p:ext uri="{BB962C8B-B14F-4D97-AF65-F5344CB8AC3E}">
        <p14:creationId xmlns:p14="http://schemas.microsoft.com/office/powerpoint/2010/main" val="140866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2CC3C-884C-404D-8307-B500DEBB80FA}"/>
              </a:ext>
            </a:extLst>
          </p:cNvPr>
          <p:cNvSpPr>
            <a:spLocks noGrp="1"/>
          </p:cNvSpPr>
          <p:nvPr>
            <p:ph idx="4294967295"/>
          </p:nvPr>
        </p:nvSpPr>
        <p:spPr>
          <a:xfrm>
            <a:off x="2902330" y="1428560"/>
            <a:ext cx="5565809" cy="4989785"/>
          </a:xfrm>
        </p:spPr>
        <p:txBody>
          <a:bodyPr>
            <a:normAutofit/>
          </a:bodyPr>
          <a:lstStyle/>
          <a:p>
            <a:pPr marL="385763" indent="-385763">
              <a:lnSpc>
                <a:spcPct val="150000"/>
              </a:lnSpc>
              <a:buAutoNum type="arabicPeriod"/>
            </a:pPr>
            <a:r>
              <a:rPr lang="en-US" sz="3200" dirty="0"/>
              <a:t>Name feelings,  needs, physical sensations. </a:t>
            </a:r>
          </a:p>
          <a:p>
            <a:pPr marL="385763" indent="-385763">
              <a:lnSpc>
                <a:spcPct val="150000"/>
              </a:lnSpc>
              <a:buAutoNum type="arabicPeriod"/>
            </a:pPr>
            <a:r>
              <a:rPr lang="en-US" sz="3200" dirty="0"/>
              <a:t>Take a break. Distract. </a:t>
            </a:r>
          </a:p>
          <a:p>
            <a:pPr marL="385763" indent="-385763">
              <a:lnSpc>
                <a:spcPct val="150000"/>
              </a:lnSpc>
              <a:buFont typeface="Wingdings" charset="2"/>
              <a:buAutoNum type="arabicPeriod"/>
            </a:pPr>
            <a:r>
              <a:rPr lang="en-US" sz="3200" dirty="0"/>
              <a:t>Be with someone who understands.</a:t>
            </a:r>
          </a:p>
          <a:p>
            <a:pPr marL="385763" indent="-385763">
              <a:lnSpc>
                <a:spcPct val="150000"/>
              </a:lnSpc>
              <a:buFont typeface="Wingdings" charset="2"/>
              <a:buAutoNum type="arabicPeriod"/>
            </a:pPr>
            <a:r>
              <a:rPr lang="en-US" sz="3200" dirty="0"/>
              <a:t>Reframe to the big picture. </a:t>
            </a:r>
          </a:p>
          <a:p>
            <a:pPr marL="385763" indent="-385763">
              <a:lnSpc>
                <a:spcPct val="150000"/>
              </a:lnSpc>
              <a:buFont typeface="Wingdings" charset="2"/>
              <a:buAutoNum type="arabicPeriod"/>
            </a:pPr>
            <a:endParaRPr lang="en-US" sz="3200" dirty="0"/>
          </a:p>
        </p:txBody>
      </p:sp>
      <p:sp>
        <p:nvSpPr>
          <p:cNvPr id="2" name="Title 1">
            <a:extLst>
              <a:ext uri="{FF2B5EF4-FFF2-40B4-BE49-F238E27FC236}">
                <a16:creationId xmlns:a16="http://schemas.microsoft.com/office/drawing/2014/main" id="{9F2F83F6-96C5-4876-862A-45611FCC2113}"/>
              </a:ext>
            </a:extLst>
          </p:cNvPr>
          <p:cNvSpPr>
            <a:spLocks noGrp="1"/>
          </p:cNvSpPr>
          <p:nvPr>
            <p:ph type="title" idx="4294967295"/>
          </p:nvPr>
        </p:nvSpPr>
        <p:spPr>
          <a:xfrm>
            <a:off x="392668" y="439654"/>
            <a:ext cx="8237985" cy="703660"/>
          </a:xfrm>
        </p:spPr>
        <p:txBody>
          <a:bodyPr>
            <a:normAutofit/>
          </a:bodyPr>
          <a:lstStyle/>
          <a:p>
            <a:r>
              <a:rPr lang="en-US" dirty="0"/>
              <a:t>How do you get out of a stressful state?</a:t>
            </a:r>
          </a:p>
        </p:txBody>
      </p:sp>
      <p:pic>
        <p:nvPicPr>
          <p:cNvPr id="5" name="Picture 4">
            <a:extLst>
              <a:ext uri="{FF2B5EF4-FFF2-40B4-BE49-F238E27FC236}">
                <a16:creationId xmlns:a16="http://schemas.microsoft.com/office/drawing/2014/main" id="{E41FDC54-F15E-43B2-BA6C-692AE4161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668" y="1428561"/>
            <a:ext cx="2291001" cy="4989785"/>
          </a:xfrm>
          <a:prstGeom prst="rect">
            <a:avLst/>
          </a:prstGeom>
        </p:spPr>
      </p:pic>
    </p:spTree>
    <p:extLst>
      <p:ext uri="{BB962C8B-B14F-4D97-AF65-F5344CB8AC3E}">
        <p14:creationId xmlns:p14="http://schemas.microsoft.com/office/powerpoint/2010/main" val="973099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220631-E242-F16C-A059-8867926B2C2C}"/>
              </a:ext>
            </a:extLst>
          </p:cNvPr>
          <p:cNvSpPr>
            <a:spLocks noGrp="1"/>
          </p:cNvSpPr>
          <p:nvPr>
            <p:ph type="title"/>
          </p:nvPr>
        </p:nvSpPr>
        <p:spPr>
          <a:xfrm>
            <a:off x="470958" y="541446"/>
            <a:ext cx="8111568" cy="1116986"/>
          </a:xfrm>
        </p:spPr>
        <p:txBody>
          <a:bodyPr/>
          <a:lstStyle/>
          <a:p>
            <a:r>
              <a:rPr lang="en-US" dirty="0"/>
              <a:t>Name feelings, needs, physical sensations.</a:t>
            </a:r>
          </a:p>
        </p:txBody>
      </p:sp>
      <p:sp>
        <p:nvSpPr>
          <p:cNvPr id="4" name="TextBox 3">
            <a:extLst>
              <a:ext uri="{FF2B5EF4-FFF2-40B4-BE49-F238E27FC236}">
                <a16:creationId xmlns:a16="http://schemas.microsoft.com/office/drawing/2014/main" id="{3B3D4FAD-DB47-4ECB-B9B0-A0BC8114DA99}"/>
              </a:ext>
            </a:extLst>
          </p:cNvPr>
          <p:cNvSpPr txBox="1"/>
          <p:nvPr/>
        </p:nvSpPr>
        <p:spPr>
          <a:xfrm>
            <a:off x="6398092" y="2950635"/>
            <a:ext cx="2971800" cy="577081"/>
          </a:xfrm>
          <a:prstGeom prst="rect">
            <a:avLst/>
          </a:prstGeom>
          <a:noFill/>
        </p:spPr>
        <p:txBody>
          <a:bodyPr wrap="square" lIns="68580" tIns="34290" rIns="68580" bIns="34290" rtlCol="0" anchor="t">
            <a:spAutoFit/>
          </a:bodyPr>
          <a:lstStyle/>
          <a:p>
            <a:pPr defTabSz="685800">
              <a:defRPr/>
            </a:pPr>
            <a:r>
              <a:rPr lang="en-US" sz="3300" dirty="0">
                <a:solidFill>
                  <a:srgbClr val="548A3A"/>
                </a:solidFill>
                <a:latin typeface="Arial"/>
              </a:rPr>
              <a:t>Needs</a:t>
            </a:r>
          </a:p>
        </p:txBody>
      </p:sp>
      <p:pic>
        <p:nvPicPr>
          <p:cNvPr id="5" name="Graphic 4" descr="In love face outline with solid fill">
            <a:extLst>
              <a:ext uri="{FF2B5EF4-FFF2-40B4-BE49-F238E27FC236}">
                <a16:creationId xmlns:a16="http://schemas.microsoft.com/office/drawing/2014/main" id="{B12DB27C-D7FD-4BC2-803F-19E08F9B6D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09" y="2855752"/>
            <a:ext cx="685800" cy="685800"/>
          </a:xfrm>
          <a:prstGeom prst="rect">
            <a:avLst/>
          </a:prstGeom>
        </p:spPr>
      </p:pic>
      <p:pic>
        <p:nvPicPr>
          <p:cNvPr id="6" name="Graphic 5" descr="Crying face with solid fill with solid fill">
            <a:extLst>
              <a:ext uri="{FF2B5EF4-FFF2-40B4-BE49-F238E27FC236}">
                <a16:creationId xmlns:a16="http://schemas.microsoft.com/office/drawing/2014/main" id="{CF1C5867-2364-4A0A-8DB8-D7F1A5870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722" y="4412492"/>
            <a:ext cx="685800" cy="685800"/>
          </a:xfrm>
          <a:prstGeom prst="rect">
            <a:avLst/>
          </a:prstGeom>
        </p:spPr>
      </p:pic>
      <p:pic>
        <p:nvPicPr>
          <p:cNvPr id="7" name="Graphic 6" descr="Neutral face with solid fill with solid fill">
            <a:extLst>
              <a:ext uri="{FF2B5EF4-FFF2-40B4-BE49-F238E27FC236}">
                <a16:creationId xmlns:a16="http://schemas.microsoft.com/office/drawing/2014/main" id="{2C2B44C4-1009-455F-9108-781E795B5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409" y="3629768"/>
            <a:ext cx="685800" cy="685800"/>
          </a:xfrm>
          <a:prstGeom prst="rect">
            <a:avLst/>
          </a:prstGeom>
        </p:spPr>
      </p:pic>
      <p:pic>
        <p:nvPicPr>
          <p:cNvPr id="10" name="Graphic 9" descr="Cabin outline">
            <a:extLst>
              <a:ext uri="{FF2B5EF4-FFF2-40B4-BE49-F238E27FC236}">
                <a16:creationId xmlns:a16="http://schemas.microsoft.com/office/drawing/2014/main" id="{22DC9C91-A765-4F2B-9F54-DC2A2D3131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8051" y="3239981"/>
            <a:ext cx="685800" cy="685800"/>
          </a:xfrm>
          <a:prstGeom prst="rect">
            <a:avLst/>
          </a:prstGeom>
        </p:spPr>
      </p:pic>
      <p:pic>
        <p:nvPicPr>
          <p:cNvPr id="11" name="Graphic 10" descr="Agriculture outline">
            <a:extLst>
              <a:ext uri="{FF2B5EF4-FFF2-40B4-BE49-F238E27FC236}">
                <a16:creationId xmlns:a16="http://schemas.microsoft.com/office/drawing/2014/main" id="{CFF4451B-A8CA-4EE4-936A-047B7A92A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34047" y="4453873"/>
            <a:ext cx="613439" cy="613439"/>
          </a:xfrm>
          <a:prstGeom prst="rect">
            <a:avLst/>
          </a:prstGeom>
        </p:spPr>
      </p:pic>
      <p:pic>
        <p:nvPicPr>
          <p:cNvPr id="15" name="Graphic 14" descr="Group with solid fill">
            <a:extLst>
              <a:ext uri="{FF2B5EF4-FFF2-40B4-BE49-F238E27FC236}">
                <a16:creationId xmlns:a16="http://schemas.microsoft.com/office/drawing/2014/main" id="{68473E52-7785-41A4-AD66-AB8F6878C5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9078" y="3900368"/>
            <a:ext cx="685800" cy="685800"/>
          </a:xfrm>
          <a:prstGeom prst="rect">
            <a:avLst/>
          </a:prstGeom>
        </p:spPr>
      </p:pic>
      <p:sp>
        <p:nvSpPr>
          <p:cNvPr id="2" name="TextBox 1">
            <a:extLst>
              <a:ext uri="{FF2B5EF4-FFF2-40B4-BE49-F238E27FC236}">
                <a16:creationId xmlns:a16="http://schemas.microsoft.com/office/drawing/2014/main" id="{F234A3BA-DC63-4A78-BA48-D906122EE089}"/>
              </a:ext>
            </a:extLst>
          </p:cNvPr>
          <p:cNvSpPr txBox="1"/>
          <p:nvPr/>
        </p:nvSpPr>
        <p:spPr>
          <a:xfrm>
            <a:off x="1811603" y="3312282"/>
            <a:ext cx="1812138" cy="1668405"/>
          </a:xfrm>
          <a:prstGeom prst="rect">
            <a:avLst/>
          </a:prstGeom>
          <a:noFill/>
        </p:spPr>
        <p:txBody>
          <a:bodyPr wrap="square" rtlCol="0">
            <a:spAutoFit/>
          </a:bodyPr>
          <a:lstStyle/>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Calm</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Lonely</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Happy</a:t>
            </a:r>
          </a:p>
        </p:txBody>
      </p:sp>
      <p:sp>
        <p:nvSpPr>
          <p:cNvPr id="17" name="Freeform: Shape 16">
            <a:extLst>
              <a:ext uri="{FF2B5EF4-FFF2-40B4-BE49-F238E27FC236}">
                <a16:creationId xmlns:a16="http://schemas.microsoft.com/office/drawing/2014/main" id="{950E9CC7-7456-4925-BDE2-C8E94B8909AA}"/>
              </a:ext>
            </a:extLst>
          </p:cNvPr>
          <p:cNvSpPr/>
          <p:nvPr/>
        </p:nvSpPr>
        <p:spPr>
          <a:xfrm>
            <a:off x="3880963" y="3096636"/>
            <a:ext cx="485597" cy="1860903"/>
          </a:xfrm>
          <a:custGeom>
            <a:avLst/>
            <a:gdLst>
              <a:gd name="connsiteX0" fmla="*/ 375099 w 647463"/>
              <a:gd name="connsiteY0" fmla="*/ 0 h 5757333"/>
              <a:gd name="connsiteX1" fmla="*/ 36433 w 647463"/>
              <a:gd name="connsiteY1" fmla="*/ 1151466 h 5757333"/>
              <a:gd name="connsiteX2" fmla="*/ 324299 w 647463"/>
              <a:gd name="connsiteY2" fmla="*/ 2048933 h 5757333"/>
              <a:gd name="connsiteX3" fmla="*/ 629099 w 647463"/>
              <a:gd name="connsiteY3" fmla="*/ 2794000 h 5757333"/>
              <a:gd name="connsiteX4" fmla="*/ 578299 w 647463"/>
              <a:gd name="connsiteY4" fmla="*/ 3403600 h 5757333"/>
              <a:gd name="connsiteX5" fmla="*/ 290433 w 647463"/>
              <a:gd name="connsiteY5" fmla="*/ 4301066 h 5757333"/>
              <a:gd name="connsiteX6" fmla="*/ 2566 w 647463"/>
              <a:gd name="connsiteY6" fmla="*/ 5063066 h 5757333"/>
              <a:gd name="connsiteX7" fmla="*/ 154966 w 647463"/>
              <a:gd name="connsiteY7" fmla="*/ 5604933 h 5757333"/>
              <a:gd name="connsiteX8" fmla="*/ 256566 w 647463"/>
              <a:gd name="connsiteY8" fmla="*/ 5757333 h 57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63" h="5757333">
                <a:moveTo>
                  <a:pt x="375099" y="0"/>
                </a:moveTo>
                <a:cubicBezTo>
                  <a:pt x="209999" y="404988"/>
                  <a:pt x="44900" y="809977"/>
                  <a:pt x="36433" y="1151466"/>
                </a:cubicBezTo>
                <a:cubicBezTo>
                  <a:pt x="27966" y="1492955"/>
                  <a:pt x="225521" y="1775177"/>
                  <a:pt x="324299" y="2048933"/>
                </a:cubicBezTo>
                <a:cubicBezTo>
                  <a:pt x="423077" y="2322689"/>
                  <a:pt x="586766" y="2568222"/>
                  <a:pt x="629099" y="2794000"/>
                </a:cubicBezTo>
                <a:cubicBezTo>
                  <a:pt x="671432" y="3019778"/>
                  <a:pt x="634743" y="3152422"/>
                  <a:pt x="578299" y="3403600"/>
                </a:cubicBezTo>
                <a:cubicBezTo>
                  <a:pt x="521855" y="3654778"/>
                  <a:pt x="386388" y="4024488"/>
                  <a:pt x="290433" y="4301066"/>
                </a:cubicBezTo>
                <a:cubicBezTo>
                  <a:pt x="194478" y="4577644"/>
                  <a:pt x="25144" y="4845755"/>
                  <a:pt x="2566" y="5063066"/>
                </a:cubicBezTo>
                <a:cubicBezTo>
                  <a:pt x="-20012" y="5280377"/>
                  <a:pt x="112633" y="5489222"/>
                  <a:pt x="154966" y="5604933"/>
                </a:cubicBezTo>
                <a:cubicBezTo>
                  <a:pt x="197299" y="5720644"/>
                  <a:pt x="219877" y="5588000"/>
                  <a:pt x="256566" y="575733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F5EACC"/>
              </a:solidFill>
              <a:latin typeface="Arial"/>
            </a:endParaRPr>
          </a:p>
        </p:txBody>
      </p:sp>
      <p:sp>
        <p:nvSpPr>
          <p:cNvPr id="19" name="TextBox 18">
            <a:extLst>
              <a:ext uri="{FF2B5EF4-FFF2-40B4-BE49-F238E27FC236}">
                <a16:creationId xmlns:a16="http://schemas.microsoft.com/office/drawing/2014/main" id="{E8E308AA-8E14-4B87-8A3D-DE88288FB3C8}"/>
              </a:ext>
            </a:extLst>
          </p:cNvPr>
          <p:cNvSpPr txBox="1"/>
          <p:nvPr/>
        </p:nvSpPr>
        <p:spPr>
          <a:xfrm>
            <a:off x="6398092" y="3422055"/>
            <a:ext cx="2971800" cy="1668405"/>
          </a:xfrm>
          <a:prstGeom prst="rect">
            <a:avLst/>
          </a:prstGeom>
          <a:noFill/>
        </p:spPr>
        <p:txBody>
          <a:bodyPr wrap="square">
            <a:spAutoFit/>
          </a:bodyPr>
          <a:lstStyle/>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Comfort</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Cooperation</a:t>
            </a:r>
          </a:p>
          <a:p>
            <a:pPr marL="214313" indent="-214313" defTabSz="685800">
              <a:lnSpc>
                <a:spcPct val="200000"/>
              </a:lnSpc>
              <a:buFont typeface="Courier New" panose="02070309020205020404" pitchFamily="49" charset="0"/>
              <a:buChar char="o"/>
              <a:defRPr/>
            </a:pPr>
            <a:r>
              <a:rPr lang="en-US" dirty="0">
                <a:solidFill>
                  <a:srgbClr val="DEDFE0">
                    <a:lumMod val="10000"/>
                  </a:srgbClr>
                </a:solidFill>
                <a:latin typeface="Arial"/>
              </a:rPr>
              <a:t>Community</a:t>
            </a:r>
          </a:p>
        </p:txBody>
      </p:sp>
      <p:sp>
        <p:nvSpPr>
          <p:cNvPr id="18" name="TextBox 17">
            <a:extLst>
              <a:ext uri="{FF2B5EF4-FFF2-40B4-BE49-F238E27FC236}">
                <a16:creationId xmlns:a16="http://schemas.microsoft.com/office/drawing/2014/main" id="{17326544-B7D8-20AB-6601-87BB095A0CFE}"/>
              </a:ext>
            </a:extLst>
          </p:cNvPr>
          <p:cNvSpPr txBox="1"/>
          <p:nvPr/>
        </p:nvSpPr>
        <p:spPr>
          <a:xfrm>
            <a:off x="1811603" y="2851919"/>
            <a:ext cx="2329064" cy="600164"/>
          </a:xfrm>
          <a:prstGeom prst="rect">
            <a:avLst/>
          </a:prstGeom>
          <a:noFill/>
        </p:spPr>
        <p:txBody>
          <a:bodyPr wrap="square">
            <a:spAutoFit/>
          </a:bodyPr>
          <a:lstStyle/>
          <a:p>
            <a:pPr defTabSz="685800">
              <a:defRPr/>
            </a:pPr>
            <a:r>
              <a:rPr lang="en-US" sz="3300" dirty="0">
                <a:solidFill>
                  <a:srgbClr val="548A3A"/>
                </a:solidFill>
                <a:latin typeface="Arial"/>
              </a:rPr>
              <a:t>Feelings</a:t>
            </a:r>
            <a:endParaRPr lang="en-US" sz="3300" dirty="0">
              <a:solidFill>
                <a:srgbClr val="548A3A"/>
              </a:solidFill>
              <a:latin typeface="Arial"/>
              <a:cs typeface="Arial"/>
            </a:endParaRPr>
          </a:p>
        </p:txBody>
      </p:sp>
    </p:spTree>
    <p:extLst>
      <p:ext uri="{BB962C8B-B14F-4D97-AF65-F5344CB8AC3E}">
        <p14:creationId xmlns:p14="http://schemas.microsoft.com/office/powerpoint/2010/main" val="458534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FCAC-FE6F-F9F6-1AFA-5EBA41955CA8}"/>
              </a:ext>
            </a:extLst>
          </p:cNvPr>
          <p:cNvSpPr>
            <a:spLocks noGrp="1"/>
          </p:cNvSpPr>
          <p:nvPr>
            <p:ph type="title"/>
          </p:nvPr>
        </p:nvSpPr>
        <p:spPr>
          <a:xfrm>
            <a:off x="662940" y="554267"/>
            <a:ext cx="8229600" cy="939341"/>
          </a:xfrm>
        </p:spPr>
        <p:txBody>
          <a:bodyPr/>
          <a:lstStyle/>
          <a:p>
            <a:r>
              <a:rPr lang="en-US" dirty="0"/>
              <a:t>Take a break. Distract. </a:t>
            </a:r>
          </a:p>
        </p:txBody>
      </p:sp>
      <p:sp>
        <p:nvSpPr>
          <p:cNvPr id="10" name="TextBox 9">
            <a:extLst>
              <a:ext uri="{FF2B5EF4-FFF2-40B4-BE49-F238E27FC236}">
                <a16:creationId xmlns:a16="http://schemas.microsoft.com/office/drawing/2014/main" id="{39154270-9FCA-166F-7408-BE40F0C976C2}"/>
              </a:ext>
            </a:extLst>
          </p:cNvPr>
          <p:cNvSpPr txBox="1"/>
          <p:nvPr/>
        </p:nvSpPr>
        <p:spPr>
          <a:xfrm>
            <a:off x="662940" y="2736502"/>
            <a:ext cx="6877547" cy="1384995"/>
          </a:xfrm>
          <a:prstGeom prst="rect">
            <a:avLst/>
          </a:prstGeom>
          <a:noFill/>
        </p:spPr>
        <p:txBody>
          <a:bodyPr wrap="square" rtlCol="0">
            <a:spAutoFit/>
          </a:bodyPr>
          <a:lstStyle/>
          <a:p>
            <a:r>
              <a:rPr lang="en-US" sz="2800" dirty="0">
                <a:solidFill>
                  <a:srgbClr val="669947"/>
                </a:solidFill>
              </a:rPr>
              <a:t>How can you ask for a break? </a:t>
            </a:r>
          </a:p>
          <a:p>
            <a:endParaRPr lang="en-US" sz="2800" dirty="0">
              <a:solidFill>
                <a:srgbClr val="669947"/>
              </a:solidFill>
            </a:endParaRPr>
          </a:p>
          <a:p>
            <a:r>
              <a:rPr lang="en-US" sz="2800" dirty="0">
                <a:solidFill>
                  <a:srgbClr val="669947"/>
                </a:solidFill>
              </a:rPr>
              <a:t>What can you do to distract yourself? </a:t>
            </a:r>
          </a:p>
        </p:txBody>
      </p:sp>
    </p:spTree>
    <p:extLst>
      <p:ext uri="{BB962C8B-B14F-4D97-AF65-F5344CB8AC3E}">
        <p14:creationId xmlns:p14="http://schemas.microsoft.com/office/powerpoint/2010/main" val="2310473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7F19-C350-4FF8-2412-B17581AD7B2B}"/>
              </a:ext>
            </a:extLst>
          </p:cNvPr>
          <p:cNvSpPr>
            <a:spLocks noGrp="1"/>
          </p:cNvSpPr>
          <p:nvPr>
            <p:ph type="title"/>
          </p:nvPr>
        </p:nvSpPr>
        <p:spPr/>
        <p:txBody>
          <a:bodyPr/>
          <a:lstStyle/>
          <a:p>
            <a:r>
              <a:rPr lang="en-US" dirty="0">
                <a:solidFill>
                  <a:srgbClr val="002659"/>
                </a:solidFill>
              </a:rPr>
              <a:t>Be with someone who understands</a:t>
            </a:r>
          </a:p>
        </p:txBody>
      </p:sp>
      <p:sp>
        <p:nvSpPr>
          <p:cNvPr id="3" name="Content Placeholder 2">
            <a:extLst>
              <a:ext uri="{FF2B5EF4-FFF2-40B4-BE49-F238E27FC236}">
                <a16:creationId xmlns:a16="http://schemas.microsoft.com/office/drawing/2014/main" id="{E1DCE376-CE67-01C6-47EC-12AFC00D041B}"/>
              </a:ext>
            </a:extLst>
          </p:cNvPr>
          <p:cNvSpPr>
            <a:spLocks noGrp="1"/>
          </p:cNvSpPr>
          <p:nvPr>
            <p:ph idx="1"/>
          </p:nvPr>
        </p:nvSpPr>
        <p:spPr>
          <a:xfrm>
            <a:off x="1227908" y="2071437"/>
            <a:ext cx="6688183" cy="2715126"/>
          </a:xfrm>
        </p:spPr>
        <p:txBody>
          <a:bodyPr>
            <a:normAutofit/>
          </a:bodyPr>
          <a:lstStyle/>
          <a:p>
            <a:pPr marL="342900" indent="-342900">
              <a:buClr>
                <a:srgbClr val="669947"/>
              </a:buClr>
              <a:buFont typeface="Wingdings" panose="05000000000000000000" pitchFamily="2" charset="2"/>
              <a:buChar char="§"/>
              <a:defRPr/>
            </a:pPr>
            <a:r>
              <a:rPr lang="en-US" sz="2800" dirty="0">
                <a:latin typeface="Arial"/>
              </a:rPr>
              <a:t>Someone with integrity and sensitivity.</a:t>
            </a:r>
          </a:p>
          <a:p>
            <a:pPr marL="342900" indent="-342900">
              <a:buClr>
                <a:srgbClr val="669947"/>
              </a:buClr>
              <a:buFont typeface="Wingdings" panose="05000000000000000000" pitchFamily="2" charset="2"/>
              <a:buChar char="§"/>
              <a:defRPr/>
            </a:pPr>
            <a:r>
              <a:rPr lang="en-US" sz="2800" dirty="0">
                <a:latin typeface="Arial"/>
              </a:rPr>
              <a:t>Who listens well. </a:t>
            </a:r>
          </a:p>
          <a:p>
            <a:pPr marL="342900" indent="-342900">
              <a:buClr>
                <a:srgbClr val="669947"/>
              </a:buClr>
              <a:buFont typeface="Wingdings" panose="05000000000000000000" pitchFamily="2" charset="2"/>
              <a:buChar char="§"/>
              <a:defRPr/>
            </a:pPr>
            <a:r>
              <a:rPr lang="en-US" sz="2800" dirty="0">
                <a:latin typeface="Arial"/>
              </a:rPr>
              <a:t>Has strong communication skills.</a:t>
            </a:r>
          </a:p>
          <a:p>
            <a:pPr marL="342900" indent="-342900">
              <a:buClr>
                <a:srgbClr val="669947"/>
              </a:buClr>
              <a:buFont typeface="Wingdings" panose="05000000000000000000" pitchFamily="2" charset="2"/>
              <a:buChar char="§"/>
              <a:defRPr/>
            </a:pPr>
            <a:r>
              <a:rPr lang="en-US" sz="2800" dirty="0">
                <a:latin typeface="Arial"/>
              </a:rPr>
              <a:t>Who can define and clarify issues.</a:t>
            </a:r>
          </a:p>
          <a:p>
            <a:endParaRPr lang="en-US" sz="3200" dirty="0"/>
          </a:p>
        </p:txBody>
      </p:sp>
    </p:spTree>
    <p:extLst>
      <p:ext uri="{BB962C8B-B14F-4D97-AF65-F5344CB8AC3E}">
        <p14:creationId xmlns:p14="http://schemas.microsoft.com/office/powerpoint/2010/main" val="133651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A7B8-589E-D66B-57EC-783A9FAF3C8F}"/>
              </a:ext>
            </a:extLst>
          </p:cNvPr>
          <p:cNvSpPr>
            <a:spLocks noGrp="1"/>
          </p:cNvSpPr>
          <p:nvPr>
            <p:ph type="title"/>
          </p:nvPr>
        </p:nvSpPr>
        <p:spPr/>
        <p:txBody>
          <a:bodyPr/>
          <a:lstStyle/>
          <a:p>
            <a:r>
              <a:rPr lang="en-US" sz="3600" dirty="0"/>
              <a:t>Reframe to the big picture. </a:t>
            </a:r>
            <a:endParaRPr lang="en-US" dirty="0"/>
          </a:p>
        </p:txBody>
      </p:sp>
      <p:pic>
        <p:nvPicPr>
          <p:cNvPr id="7" name="Content Placeholder 6">
            <a:extLst>
              <a:ext uri="{FF2B5EF4-FFF2-40B4-BE49-F238E27FC236}">
                <a16:creationId xmlns:a16="http://schemas.microsoft.com/office/drawing/2014/main" id="{2731441B-2B89-2115-CB44-E6CBDEF209C1}"/>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 b="14003"/>
          <a:stretch/>
        </p:blipFill>
        <p:spPr>
          <a:xfrm>
            <a:off x="1378787" y="1939834"/>
            <a:ext cx="6386425" cy="3690257"/>
          </a:xfrm>
        </p:spPr>
      </p:pic>
    </p:spTree>
    <p:extLst>
      <p:ext uri="{BB962C8B-B14F-4D97-AF65-F5344CB8AC3E}">
        <p14:creationId xmlns:p14="http://schemas.microsoft.com/office/powerpoint/2010/main" val="18162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DAB2-BA89-09D7-D9D6-093E2DEC7A4F}"/>
              </a:ext>
            </a:extLst>
          </p:cNvPr>
          <p:cNvSpPr>
            <a:spLocks noGrp="1"/>
          </p:cNvSpPr>
          <p:nvPr>
            <p:ph type="title"/>
          </p:nvPr>
        </p:nvSpPr>
        <p:spPr/>
        <p:txBody>
          <a:bodyPr/>
          <a:lstStyle/>
          <a:p>
            <a:r>
              <a:rPr lang="en-US" dirty="0"/>
              <a:t>Practice Getting out of the State of Alarm</a:t>
            </a:r>
          </a:p>
        </p:txBody>
      </p:sp>
      <p:sp>
        <p:nvSpPr>
          <p:cNvPr id="3" name="Content Placeholder 2">
            <a:extLst>
              <a:ext uri="{FF2B5EF4-FFF2-40B4-BE49-F238E27FC236}">
                <a16:creationId xmlns:a16="http://schemas.microsoft.com/office/drawing/2014/main" id="{93B2B1C6-5D0E-5BCF-1E33-716505B4BE7D}"/>
              </a:ext>
            </a:extLst>
          </p:cNvPr>
          <p:cNvSpPr>
            <a:spLocks noGrp="1"/>
          </p:cNvSpPr>
          <p:nvPr>
            <p:ph idx="1"/>
          </p:nvPr>
        </p:nvSpPr>
        <p:spPr/>
        <p:txBody>
          <a:bodyPr/>
          <a:lstStyle/>
          <a:p>
            <a:pPr marL="457200" indent="-457200">
              <a:buFont typeface="+mj-lt"/>
              <a:buAutoNum type="arabicPeriod"/>
            </a:pPr>
            <a:r>
              <a:rPr lang="en-US" sz="3200" dirty="0"/>
              <a:t>Review the </a:t>
            </a:r>
            <a:r>
              <a:rPr lang="en-US" sz="3200" i="1" dirty="0"/>
              <a:t>Address Stressful Conversations </a:t>
            </a:r>
            <a:r>
              <a:rPr lang="en-US" sz="3200" dirty="0"/>
              <a:t>Worksheet. </a:t>
            </a:r>
          </a:p>
          <a:p>
            <a:pPr marL="457200" indent="-457200">
              <a:buFont typeface="+mj-lt"/>
              <a:buAutoNum type="arabicPeriod"/>
            </a:pPr>
            <a:r>
              <a:rPr lang="en-US" sz="3200" dirty="0"/>
              <a:t>Individually or with a partner/small group-</a:t>
            </a:r>
          </a:p>
          <a:p>
            <a:pPr marL="757238" lvl="1" indent="-457200"/>
            <a:r>
              <a:rPr lang="en-US" sz="2800" dirty="0"/>
              <a:t>Work through Part 2: How will you adjust to keep moving forward? </a:t>
            </a:r>
          </a:p>
          <a:p>
            <a:pPr marL="457200" indent="-457200">
              <a:buFont typeface="+mj-lt"/>
              <a:buAutoNum type="arabicPeriod"/>
            </a:pPr>
            <a:endParaRPr lang="en-US" dirty="0"/>
          </a:p>
          <a:p>
            <a:endParaRPr lang="en-US" dirty="0"/>
          </a:p>
        </p:txBody>
      </p:sp>
    </p:spTree>
    <p:extLst>
      <p:ext uri="{BB962C8B-B14F-4D97-AF65-F5344CB8AC3E}">
        <p14:creationId xmlns:p14="http://schemas.microsoft.com/office/powerpoint/2010/main" val="3158549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n-US" dirty="0">
                <a:solidFill>
                  <a:srgbClr val="004B24"/>
                </a:solidFill>
              </a:rPr>
              <a:t>Today You Will Learn To:</a:t>
            </a:r>
          </a:p>
        </p:txBody>
      </p:sp>
      <p:graphicFrame>
        <p:nvGraphicFramePr>
          <p:cNvPr id="10" name="TextBox 5" descr="These are the learning objectives for the day. Image says today you will learn to: Define your audience and how and where you will reach them. Adapt your vision, values, and goals for your audience. Practice effective communication skills to build support for your vision and goals. &#10;">
            <a:extLst>
              <a:ext uri="{FF2B5EF4-FFF2-40B4-BE49-F238E27FC236}">
                <a16:creationId xmlns:a16="http://schemas.microsoft.com/office/drawing/2014/main" id="{7C5302E7-DE49-0D79-587C-A276BF39563B}"/>
              </a:ext>
            </a:extLst>
          </p:cNvPr>
          <p:cNvGraphicFramePr/>
          <p:nvPr>
            <p:extLst>
              <p:ext uri="{D42A27DB-BD31-4B8C-83A1-F6EECF244321}">
                <p14:modId xmlns:p14="http://schemas.microsoft.com/office/powerpoint/2010/main" val="1174500291"/>
              </p:ext>
            </p:extLst>
          </p:nvPr>
        </p:nvGraphicFramePr>
        <p:xfrm>
          <a:off x="173422" y="1658563"/>
          <a:ext cx="8848114" cy="3749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9708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n-US" dirty="0"/>
              <a:t>Wrap Up</a:t>
            </a:r>
          </a:p>
        </p:txBody>
      </p:sp>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9556" b="2410"/>
          <a:stretch/>
        </p:blipFill>
        <p:spPr>
          <a:xfrm>
            <a:off x="0" y="2711116"/>
            <a:ext cx="9144000" cy="4146883"/>
          </a:xfrm>
        </p:spPr>
      </p:pic>
    </p:spTree>
    <p:extLst>
      <p:ext uri="{BB962C8B-B14F-4D97-AF65-F5344CB8AC3E}">
        <p14:creationId xmlns:p14="http://schemas.microsoft.com/office/powerpoint/2010/main" val="672046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7AA7-BEA9-7E8C-3641-D8CC7E0F659D}"/>
              </a:ext>
            </a:extLst>
          </p:cNvPr>
          <p:cNvSpPr>
            <a:spLocks noGrp="1"/>
          </p:cNvSpPr>
          <p:nvPr>
            <p:ph type="title"/>
          </p:nvPr>
        </p:nvSpPr>
        <p:spPr/>
        <p:txBody>
          <a:bodyPr/>
          <a:lstStyle/>
          <a:p>
            <a:r>
              <a:rPr lang="en-US" sz="3600" dirty="0"/>
              <a:t>Group Reflection</a:t>
            </a:r>
            <a:endParaRPr lang="en-US" dirty="0"/>
          </a:p>
        </p:txBody>
      </p:sp>
      <p:sp>
        <p:nvSpPr>
          <p:cNvPr id="3" name="Content Placeholder 2">
            <a:extLst>
              <a:ext uri="{FF2B5EF4-FFF2-40B4-BE49-F238E27FC236}">
                <a16:creationId xmlns:a16="http://schemas.microsoft.com/office/drawing/2014/main" id="{430D457E-F70B-4AB6-A148-AA88253DC566}"/>
              </a:ext>
            </a:extLst>
          </p:cNvPr>
          <p:cNvSpPr>
            <a:spLocks noGrp="1"/>
          </p:cNvSpPr>
          <p:nvPr>
            <p:ph idx="1"/>
          </p:nvPr>
        </p:nvSpPr>
        <p:spPr>
          <a:xfrm>
            <a:off x="449943" y="1426029"/>
            <a:ext cx="8229600" cy="4254819"/>
          </a:xfrm>
        </p:spPr>
        <p:txBody>
          <a:bodyPr>
            <a:normAutofit/>
          </a:bodyPr>
          <a:lstStyle/>
          <a:p>
            <a:pPr marL="42862" indent="0">
              <a:buNone/>
            </a:pPr>
            <a:r>
              <a:rPr lang="en-US" sz="3100" dirty="0">
                <a:cs typeface="Arial"/>
              </a:rPr>
              <a:t>What’s next? </a:t>
            </a:r>
          </a:p>
          <a:p>
            <a:pPr marL="500062" indent="-457200"/>
            <a:r>
              <a:rPr lang="en-US" sz="3100" dirty="0">
                <a:cs typeface="Arial"/>
              </a:rPr>
              <a:t>Who do you need to talk to?</a:t>
            </a:r>
          </a:p>
          <a:p>
            <a:pPr marL="500062" indent="-457200"/>
            <a:r>
              <a:rPr lang="en-US" sz="3100" dirty="0">
                <a:cs typeface="Arial"/>
              </a:rPr>
              <a:t>What do you need to prepare? </a:t>
            </a:r>
          </a:p>
          <a:p>
            <a:pPr marL="500062" indent="-457200"/>
            <a:r>
              <a:rPr lang="en-US" sz="3100" dirty="0">
                <a:cs typeface="Arial"/>
              </a:rPr>
              <a:t>Who can you lean on for support?</a:t>
            </a:r>
            <a:endParaRPr lang="en-US" sz="3100" dirty="0"/>
          </a:p>
          <a:p>
            <a:pPr marL="42862" indent="0">
              <a:buNone/>
            </a:pPr>
            <a:endParaRPr lang="en-US" sz="2400" dirty="0">
              <a:cs typeface="Arial"/>
            </a:endParaRPr>
          </a:p>
          <a:p>
            <a:pPr marL="42862" indent="0">
              <a:buNone/>
            </a:pPr>
            <a:r>
              <a:rPr lang="en-US" sz="2400" dirty="0">
                <a:cs typeface="Arial"/>
              </a:rPr>
              <a:t>What will an ideal outcome look like?</a:t>
            </a:r>
          </a:p>
          <a:p>
            <a:endParaRPr lang="en-US" dirty="0"/>
          </a:p>
        </p:txBody>
      </p:sp>
    </p:spTree>
    <p:extLst>
      <p:ext uri="{BB962C8B-B14F-4D97-AF65-F5344CB8AC3E}">
        <p14:creationId xmlns:p14="http://schemas.microsoft.com/office/powerpoint/2010/main" val="3711978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n-US" sz="3000" dirty="0">
                <a:solidFill>
                  <a:srgbClr val="002659"/>
                </a:solidFill>
                <a:latin typeface="Arial" panose="020B0604020202020204" pitchFamily="34" charset="0"/>
                <a:ea typeface="+mn-ea"/>
                <a:cs typeface="Arial" panose="020B0604020202020204" pitchFamily="34" charset="0"/>
              </a:rPr>
              <a:t>Homework Suggestions</a:t>
            </a:r>
            <a:endParaRPr lang="en-US" sz="3000" dirty="0">
              <a:solidFill>
                <a:srgbClr val="00265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a:xfrm>
            <a:off x="457200" y="1600201"/>
            <a:ext cx="8229600" cy="4380470"/>
          </a:xfrm>
        </p:spPr>
        <p:txBody>
          <a:bodyPr>
            <a:normAutofit lnSpcReduction="10000"/>
          </a:bodyPr>
          <a:lstStyle/>
          <a:p>
            <a:r>
              <a:rPr lang="en-US" sz="2800" dirty="0"/>
              <a:t>Complete the Prepare to Negotiate Worksheet.</a:t>
            </a:r>
          </a:p>
          <a:p>
            <a:r>
              <a:rPr lang="en-US" sz="2800" dirty="0"/>
              <a:t>Complete the Communicate to Reach Agreement Worksheet.</a:t>
            </a:r>
          </a:p>
          <a:p>
            <a:r>
              <a:rPr lang="en-US" sz="2800" dirty="0"/>
              <a:t>Complete Address Stressful Conversations Worksheet.</a:t>
            </a:r>
          </a:p>
          <a:p>
            <a:pPr lvl="1"/>
            <a:r>
              <a:rPr lang="en-US" sz="2400" dirty="0"/>
              <a:t>Plan to readjust </a:t>
            </a:r>
          </a:p>
          <a:p>
            <a:pPr lvl="1"/>
            <a:r>
              <a:rPr lang="en-US" sz="2400" dirty="0"/>
              <a:t>Letter writing activity</a:t>
            </a:r>
            <a:endParaRPr lang="en-US" sz="2800" dirty="0">
              <a:cs typeface="Arial"/>
            </a:endParaRPr>
          </a:p>
          <a:p>
            <a:pPr marL="385762" indent="-342900"/>
            <a:r>
              <a:rPr lang="en-US" sz="2800" dirty="0">
                <a:cs typeface="Arial"/>
              </a:rPr>
              <a:t>Revisit your vision, values and goals and practice sharing them with a partner. </a:t>
            </a:r>
            <a:endParaRPr lang="en-US" sz="2800" dirty="0"/>
          </a:p>
          <a:p>
            <a:r>
              <a:rPr lang="en-US" sz="2800" dirty="0"/>
              <a:t>Plan to take a next step in your process. </a:t>
            </a:r>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345231"/>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758268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dirty="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dirty="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dirty="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5934948" y="3179968"/>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EACC"/>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dirty="0">
                <a:ln>
                  <a:noFill/>
                </a:ln>
                <a:solidFill>
                  <a:srgbClr val="548A3A"/>
                </a:solidFill>
                <a:effectLst/>
                <a:uLnTx/>
                <a:uFillTx/>
                <a:latin typeface="Arial"/>
                <a:ea typeface="+mn-ea"/>
                <a:cs typeface="+mn-cs"/>
              </a:endParaRPr>
            </a:p>
          </p:txBody>
        </p:sp>
      </p:grpSp>
    </p:spTree>
    <p:extLst>
      <p:ext uri="{BB962C8B-B14F-4D97-AF65-F5344CB8AC3E}">
        <p14:creationId xmlns:p14="http://schemas.microsoft.com/office/powerpoint/2010/main" val="1087823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3712630" y="4798720"/>
            <a:ext cx="5559266" cy="1200329"/>
          </a:xfrm>
          <a:prstGeom prst="rect">
            <a:avLst/>
          </a:prstGeom>
          <a:noFill/>
        </p:spPr>
        <p:txBody>
          <a:bodyPr wrap="square">
            <a:spAutoFit/>
          </a:bodyPr>
          <a:lstStyle/>
          <a:p>
            <a:pPr defTabSz="685800">
              <a:defRPr/>
            </a:pPr>
            <a:r>
              <a:rPr lang="en-US" sz="7200" b="1" dirty="0">
                <a:solidFill>
                  <a:srgbClr val="004B24"/>
                </a:solidFill>
                <a:latin typeface="Arial"/>
              </a:rPr>
              <a:t>Thank you</a:t>
            </a:r>
            <a:endParaRPr lang="en-US" sz="7200" dirty="0">
              <a:solidFill>
                <a:srgbClr val="548A3A"/>
              </a:solidFill>
              <a:latin typeface="Arial"/>
            </a:endParaRPr>
          </a:p>
        </p:txBody>
      </p:sp>
      <p:sp>
        <p:nvSpPr>
          <p:cNvPr id="2" name="TextBox 1">
            <a:extLst>
              <a:ext uri="{FF2B5EF4-FFF2-40B4-BE49-F238E27FC236}">
                <a16:creationId xmlns:a16="http://schemas.microsoft.com/office/drawing/2014/main" id="{A8122A2A-8224-3214-E688-1AA600F7787D}"/>
              </a:ext>
            </a:extLst>
          </p:cNvPr>
          <p:cNvSpPr txBox="1"/>
          <p:nvPr/>
        </p:nvSpPr>
        <p:spPr>
          <a:xfrm>
            <a:off x="650591" y="1261591"/>
            <a:ext cx="8220454" cy="3231654"/>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a:ea typeface="+mn-ea"/>
                <a:cs typeface="+mn-cs"/>
              </a:rPr>
              <a:t>**TRAINERS: Design this slide with information, such as: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Arial"/>
                <a:ea typeface="+mn-ea"/>
                <a:cs typeface="+mn-cs"/>
              </a:rPr>
              <a:t>Names and photos of presenters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Arial"/>
                <a:ea typeface="+mn-ea"/>
                <a:cs typeface="+mn-cs"/>
              </a:rPr>
              <a:t>Your logo and the logos of co-sponsors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Arial"/>
                <a:ea typeface="+mn-ea"/>
                <a:cs typeface="+mn-cs"/>
              </a:rPr>
              <a:t>Closing thoughts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Arial"/>
                <a:ea typeface="+mn-ea"/>
                <a:cs typeface="+mn-cs"/>
              </a:rPr>
              <a:t>Resources </a:t>
            </a: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75876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dirty="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dirty="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dirty="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5934948" y="3179968"/>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EACC"/>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dirty="0">
                <a:ln>
                  <a:noFill/>
                </a:ln>
                <a:solidFill>
                  <a:srgbClr val="548A3A"/>
                </a:solidFill>
                <a:effectLst/>
                <a:uLnTx/>
                <a:uFillTx/>
                <a:latin typeface="Arial"/>
                <a:ea typeface="+mn-ea"/>
                <a:cs typeface="+mn-cs"/>
              </a:endParaRPr>
            </a:p>
          </p:txBody>
        </p:sp>
      </p:grpSp>
    </p:spTree>
    <p:extLst>
      <p:ext uri="{BB962C8B-B14F-4D97-AF65-F5344CB8AC3E}">
        <p14:creationId xmlns:p14="http://schemas.microsoft.com/office/powerpoint/2010/main" val="44460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80CA-E79D-D6A8-978E-8631D09743EC}"/>
              </a:ext>
            </a:extLst>
          </p:cNvPr>
          <p:cNvSpPr>
            <a:spLocks noGrp="1"/>
          </p:cNvSpPr>
          <p:nvPr>
            <p:ph type="title"/>
          </p:nvPr>
        </p:nvSpPr>
        <p:spPr/>
        <p:txBody>
          <a:bodyPr/>
          <a:lstStyle/>
          <a:p>
            <a:r>
              <a:rPr lang="en-US" dirty="0"/>
              <a:t>Where are you in the process? </a:t>
            </a:r>
          </a:p>
        </p:txBody>
      </p:sp>
      <p:sp>
        <p:nvSpPr>
          <p:cNvPr id="3" name="Content Placeholder 2">
            <a:extLst>
              <a:ext uri="{FF2B5EF4-FFF2-40B4-BE49-F238E27FC236}">
                <a16:creationId xmlns:a16="http://schemas.microsoft.com/office/drawing/2014/main" id="{55DB81C0-1E20-8304-FB6C-6C0D34620C13}"/>
              </a:ext>
            </a:extLst>
          </p:cNvPr>
          <p:cNvSpPr>
            <a:spLocks noGrp="1"/>
          </p:cNvSpPr>
          <p:nvPr>
            <p:ph idx="1"/>
          </p:nvPr>
        </p:nvSpPr>
        <p:spPr>
          <a:xfrm>
            <a:off x="457200" y="1571625"/>
            <a:ext cx="7858125" cy="4254819"/>
          </a:xfrm>
        </p:spPr>
        <p:txBody>
          <a:bodyPr>
            <a:normAutofit/>
          </a:bodyPr>
          <a:lstStyle/>
          <a:p>
            <a:pPr marL="514350" indent="-514350">
              <a:buFont typeface="+mj-lt"/>
              <a:buAutoNum type="arabicPeriod"/>
            </a:pPr>
            <a:r>
              <a:rPr lang="en-US" sz="2800" dirty="0">
                <a:ea typeface="+mn-lt"/>
                <a:cs typeface="+mn-lt"/>
              </a:rPr>
              <a:t>Consider your farm or ranch transfer situation:</a:t>
            </a:r>
          </a:p>
          <a:p>
            <a:pPr marL="814387" lvl="1" indent="-514350">
              <a:buFont typeface="Wingdings" panose="05000000000000000000" pitchFamily="2" charset="2"/>
              <a:buChar char="Ø"/>
            </a:pPr>
            <a:r>
              <a:rPr lang="en-US" sz="2800" dirty="0">
                <a:ea typeface="+mn-lt"/>
                <a:cs typeface="+mn-lt"/>
              </a:rPr>
              <a:t>Have you started or do you anticipate a negotiation?</a:t>
            </a:r>
          </a:p>
          <a:p>
            <a:pPr marL="814387" lvl="1" indent="-514350">
              <a:buFont typeface="Wingdings" panose="05000000000000000000" pitchFamily="2" charset="2"/>
              <a:buChar char="Ø"/>
            </a:pPr>
            <a:r>
              <a:rPr lang="en-US" sz="2800" dirty="0">
                <a:ea typeface="+mn-lt"/>
                <a:cs typeface="+mn-lt"/>
              </a:rPr>
              <a:t>What are you negotiating for?</a:t>
            </a:r>
          </a:p>
          <a:p>
            <a:pPr marL="814387" lvl="1" indent="-514350">
              <a:buFont typeface="Wingdings" panose="05000000000000000000" pitchFamily="2" charset="2"/>
              <a:buChar char="Ø"/>
            </a:pPr>
            <a:r>
              <a:rPr lang="en-US" sz="2800" dirty="0">
                <a:ea typeface="+mn-lt"/>
                <a:cs typeface="+mn-lt"/>
              </a:rPr>
              <a:t>Who are you negotiating with?</a:t>
            </a:r>
          </a:p>
          <a:p>
            <a:pPr marL="814388" lvl="1" indent="-514350">
              <a:buFont typeface="Wingdings" panose="05000000000000000000" pitchFamily="2" charset="2"/>
              <a:buChar char="Ø"/>
            </a:pPr>
            <a:endParaRPr lang="en-US" sz="2800" dirty="0">
              <a:ea typeface="+mn-lt"/>
              <a:cs typeface="+mn-lt"/>
            </a:endParaRPr>
          </a:p>
          <a:p>
            <a:pPr marL="514350" indent="-514350">
              <a:buFont typeface="+mj-lt"/>
              <a:buAutoNum type="arabicPeriod"/>
            </a:pPr>
            <a:r>
              <a:rPr lang="en-US" sz="2800" dirty="0">
                <a:ea typeface="+mn-lt"/>
                <a:cs typeface="+mn-lt"/>
              </a:rPr>
              <a:t>Share your answers with the group.</a:t>
            </a:r>
            <a:endParaRPr lang="en-US" sz="2800" dirty="0">
              <a:cs typeface="Arial"/>
            </a:endParaRPr>
          </a:p>
          <a:p>
            <a:pPr marL="0" indent="0">
              <a:buNone/>
            </a:pPr>
            <a:endParaRPr lang="en-US" sz="2800" dirty="0"/>
          </a:p>
        </p:txBody>
      </p:sp>
    </p:spTree>
    <p:extLst>
      <p:ext uri="{BB962C8B-B14F-4D97-AF65-F5344CB8AC3E}">
        <p14:creationId xmlns:p14="http://schemas.microsoft.com/office/powerpoint/2010/main" val="1523451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11AF6B0-55BB-532C-F955-CD775408174A}"/>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t="30468" b="5119"/>
          <a:stretch/>
        </p:blipFill>
        <p:spPr>
          <a:xfrm>
            <a:off x="11937" y="2967016"/>
            <a:ext cx="9144000" cy="3933005"/>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n-US" sz="3000" dirty="0">
                <a:solidFill>
                  <a:schemeClr val="bg2"/>
                </a:solidFill>
              </a:rPr>
              <a:t>Part 1: Set yourself up for successful negotiations</a:t>
            </a:r>
          </a:p>
        </p:txBody>
      </p:sp>
      <p:sp>
        <p:nvSpPr>
          <p:cNvPr id="6" name="Text Placeholder 5">
            <a:extLst>
              <a:ext uri="{FF2B5EF4-FFF2-40B4-BE49-F238E27FC236}">
                <a16:creationId xmlns:a16="http://schemas.microsoft.com/office/drawing/2014/main" id="{F6821175-55C9-FF9D-2048-01B9D7369CFF}"/>
              </a:ext>
            </a:extLst>
          </p:cNvPr>
          <p:cNvSpPr>
            <a:spLocks noGrp="1"/>
          </p:cNvSpPr>
          <p:nvPr>
            <p:ph type="body" sz="quarter" idx="12"/>
          </p:nvPr>
        </p:nvSpPr>
        <p:spPr/>
        <p:txBody>
          <a:bodyPr/>
          <a:lstStyle/>
          <a:p>
            <a:pPr algn="l"/>
            <a:r>
              <a:rPr lang="en-US" dirty="0">
                <a:solidFill>
                  <a:schemeClr val="accent6">
                    <a:lumMod val="10000"/>
                  </a:schemeClr>
                </a:solidFill>
              </a:rPr>
              <a:t>-</a:t>
            </a:r>
          </a:p>
        </p:txBody>
      </p:sp>
    </p:spTree>
    <p:extLst>
      <p:ext uri="{BB962C8B-B14F-4D97-AF65-F5344CB8AC3E}">
        <p14:creationId xmlns:p14="http://schemas.microsoft.com/office/powerpoint/2010/main" val="212203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C788-4391-4A50-9ECD-162D086D1B03}"/>
              </a:ext>
            </a:extLst>
          </p:cNvPr>
          <p:cNvSpPr>
            <a:spLocks noGrp="1"/>
          </p:cNvSpPr>
          <p:nvPr>
            <p:ph type="title"/>
          </p:nvPr>
        </p:nvSpPr>
        <p:spPr>
          <a:xfrm>
            <a:off x="457200" y="494922"/>
            <a:ext cx="8229600" cy="939341"/>
          </a:xfrm>
        </p:spPr>
        <p:txBody>
          <a:bodyPr vert="horz" lIns="0" tIns="0" rIns="0" bIns="0" rtlCol="0" anchor="ctr" anchorCtr="0">
            <a:normAutofit/>
          </a:bodyPr>
          <a:lstStyle/>
          <a:p>
            <a:r>
              <a:rPr lang="en-US" b="1" dirty="0"/>
              <a:t>Negotiation</a:t>
            </a:r>
          </a:p>
        </p:txBody>
      </p:sp>
      <p:sp>
        <p:nvSpPr>
          <p:cNvPr id="8" name="TextBox 7">
            <a:extLst>
              <a:ext uri="{FF2B5EF4-FFF2-40B4-BE49-F238E27FC236}">
                <a16:creationId xmlns:a16="http://schemas.microsoft.com/office/drawing/2014/main" id="{955511B7-318C-4701-A148-42E89A20C56E}"/>
              </a:ext>
            </a:extLst>
          </p:cNvPr>
          <p:cNvSpPr txBox="1"/>
          <p:nvPr/>
        </p:nvSpPr>
        <p:spPr>
          <a:xfrm>
            <a:off x="830601" y="1981872"/>
            <a:ext cx="3563599" cy="2894255"/>
          </a:xfrm>
          <a:prstGeom prst="rect">
            <a:avLst/>
          </a:prstGeom>
        </p:spPr>
        <p:txBody>
          <a:bodyPr vert="horz" lIns="68580" tIns="34290" rIns="68580" bIns="34290" rtlCol="0">
            <a:noAutofit/>
          </a:bodyPr>
          <a:lstStyle/>
          <a:p>
            <a:pPr defTabSz="342900">
              <a:spcBef>
                <a:spcPct val="20000"/>
              </a:spcBef>
              <a:buClr>
                <a:schemeClr val="tx1"/>
              </a:buClr>
              <a:buSzPct val="88000"/>
              <a:defRPr/>
            </a:pPr>
            <a:r>
              <a:rPr lang="en-US" sz="3200" dirty="0"/>
              <a:t>A strategic discussion designed to reach agreement.</a:t>
            </a:r>
          </a:p>
        </p:txBody>
      </p:sp>
      <p:grpSp>
        <p:nvGrpSpPr>
          <p:cNvPr id="5" name="Group 4">
            <a:extLst>
              <a:ext uri="{FF2B5EF4-FFF2-40B4-BE49-F238E27FC236}">
                <a16:creationId xmlns:a16="http://schemas.microsoft.com/office/drawing/2014/main" id="{37DD3EB8-2856-A2DD-7C2B-EC7F4D32AFCD}"/>
              </a:ext>
            </a:extLst>
          </p:cNvPr>
          <p:cNvGrpSpPr/>
          <p:nvPr/>
        </p:nvGrpSpPr>
        <p:grpSpPr>
          <a:xfrm>
            <a:off x="4572000" y="2039382"/>
            <a:ext cx="4114800" cy="3441381"/>
            <a:chOff x="457200" y="2114911"/>
            <a:chExt cx="4114800" cy="3441381"/>
          </a:xfrm>
        </p:grpSpPr>
        <p:pic>
          <p:nvPicPr>
            <p:cNvPr id="9" name="Picture 8" descr="A person shaking another person's hand&#10;&#10;Description automatically generated with medium confidence">
              <a:extLst>
                <a:ext uri="{FF2B5EF4-FFF2-40B4-BE49-F238E27FC236}">
                  <a16:creationId xmlns:a16="http://schemas.microsoft.com/office/drawing/2014/main" id="{D7E9A030-F453-7BC2-408D-8829C7F2309B}"/>
                </a:ext>
              </a:extLst>
            </p:cNvPr>
            <p:cNvPicPr>
              <a:picLocks noChangeAspect="1"/>
            </p:cNvPicPr>
            <p:nvPr/>
          </p:nvPicPr>
          <p:blipFill rotWithShape="1">
            <a:blip r:embed="rId3">
              <a:extLst>
                <a:ext uri="{28A0092B-C50C-407E-A947-70E740481C1C}">
                  <a14:useLocalDpi xmlns:a14="http://schemas.microsoft.com/office/drawing/2010/main" val="0"/>
                </a:ext>
              </a:extLst>
            </a:blip>
            <a:srcRect t="6823" r="-2" b="39072"/>
            <a:stretch/>
          </p:blipFill>
          <p:spPr>
            <a:xfrm>
              <a:off x="457200" y="2114911"/>
              <a:ext cx="3937000" cy="3191114"/>
            </a:xfrm>
            <a:prstGeom prst="rect">
              <a:avLst/>
            </a:prstGeom>
            <a:noFill/>
          </p:spPr>
        </p:pic>
        <p:sp>
          <p:nvSpPr>
            <p:cNvPr id="4" name="TextBox 3">
              <a:extLst>
                <a:ext uri="{FF2B5EF4-FFF2-40B4-BE49-F238E27FC236}">
                  <a16:creationId xmlns:a16="http://schemas.microsoft.com/office/drawing/2014/main" id="{55BA2C17-7D45-6F10-7E02-9D313B808517}"/>
                </a:ext>
              </a:extLst>
            </p:cNvPr>
            <p:cNvSpPr txBox="1"/>
            <p:nvPr/>
          </p:nvSpPr>
          <p:spPr>
            <a:xfrm>
              <a:off x="2012731" y="5248515"/>
              <a:ext cx="2559269" cy="307777"/>
            </a:xfrm>
            <a:prstGeom prst="rect">
              <a:avLst/>
            </a:prstGeom>
            <a:noFill/>
          </p:spPr>
          <p:txBody>
            <a:bodyPr wrap="square" rtlCol="0">
              <a:spAutoFit/>
            </a:bodyPr>
            <a:lstStyle/>
            <a:p>
              <a:r>
                <a:rPr lang="en-US" sz="1400" dirty="0">
                  <a:solidFill>
                    <a:schemeClr val="tx2"/>
                  </a:solidFill>
                </a:rPr>
                <a:t>Photo Credit: </a:t>
              </a:r>
              <a:r>
                <a:rPr lang="en-US" sz="1400" dirty="0">
                  <a:solidFill>
                    <a:schemeClr val="tx2"/>
                  </a:solidFill>
                  <a:effectLst/>
                  <a:latin typeface="Segoe UI" panose="020B0502040204020203" pitchFamily="34" charset="0"/>
                </a:rPr>
                <a:t>Rebecca Drobis </a:t>
              </a:r>
              <a:endParaRPr lang="en-US" sz="1400" dirty="0">
                <a:solidFill>
                  <a:schemeClr val="tx2"/>
                </a:solidFill>
              </a:endParaRPr>
            </a:p>
          </p:txBody>
        </p:sp>
      </p:grpSp>
    </p:spTree>
    <p:extLst>
      <p:ext uri="{BB962C8B-B14F-4D97-AF65-F5344CB8AC3E}">
        <p14:creationId xmlns:p14="http://schemas.microsoft.com/office/powerpoint/2010/main" val="2138118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9C284-591A-9B54-612E-2334133EEDAE}"/>
              </a:ext>
            </a:extLst>
          </p:cNvPr>
          <p:cNvSpPr>
            <a:spLocks noGrp="1"/>
          </p:cNvSpPr>
          <p:nvPr>
            <p:ph idx="1"/>
          </p:nvPr>
        </p:nvSpPr>
        <p:spPr>
          <a:xfrm>
            <a:off x="1173892" y="2313716"/>
            <a:ext cx="6895070" cy="3809694"/>
          </a:xfrm>
        </p:spPr>
        <p:txBody>
          <a:bodyPr>
            <a:normAutofit/>
          </a:bodyPr>
          <a:lstStyle/>
          <a:p>
            <a:pPr marL="614362" indent="-457200" defTabSz="666750">
              <a:lnSpc>
                <a:spcPct val="90000"/>
              </a:lnSpc>
              <a:spcBef>
                <a:spcPct val="0"/>
              </a:spcBef>
              <a:spcAft>
                <a:spcPct val="35000"/>
              </a:spcAft>
              <a:buFont typeface="Arial" panose="020B0604020202020204" pitchFamily="34" charset="0"/>
              <a:buChar char="•"/>
            </a:pPr>
            <a:r>
              <a:rPr lang="en-US" sz="3100" dirty="0">
                <a:solidFill>
                  <a:srgbClr val="002659"/>
                </a:solidFill>
              </a:rPr>
              <a:t>Want vs Need</a:t>
            </a:r>
          </a:p>
          <a:p>
            <a:pPr marL="157162" indent="0" defTabSz="666750">
              <a:lnSpc>
                <a:spcPct val="90000"/>
              </a:lnSpc>
              <a:spcBef>
                <a:spcPct val="0"/>
              </a:spcBef>
              <a:spcAft>
                <a:spcPct val="35000"/>
              </a:spcAft>
            </a:pPr>
            <a:endParaRPr lang="en-US" sz="3100" dirty="0">
              <a:solidFill>
                <a:srgbClr val="002659"/>
              </a:solidFill>
            </a:endParaRPr>
          </a:p>
          <a:p>
            <a:pPr marL="614362" indent="-457200" defTabSz="666750">
              <a:lnSpc>
                <a:spcPct val="90000"/>
              </a:lnSpc>
              <a:spcBef>
                <a:spcPct val="0"/>
              </a:spcBef>
              <a:spcAft>
                <a:spcPct val="35000"/>
              </a:spcAft>
              <a:buFont typeface="Arial" panose="020B0604020202020204" pitchFamily="34" charset="0"/>
              <a:buChar char="•"/>
            </a:pPr>
            <a:r>
              <a:rPr lang="en-US" sz="3100" dirty="0">
                <a:solidFill>
                  <a:srgbClr val="002659"/>
                </a:solidFill>
              </a:rPr>
              <a:t>Assets:</a:t>
            </a:r>
          </a:p>
          <a:p>
            <a:pPr marL="914400" lvl="1" indent="-457200" defTabSz="666750">
              <a:lnSpc>
                <a:spcPct val="90000"/>
              </a:lnSpc>
              <a:spcBef>
                <a:spcPct val="0"/>
              </a:spcBef>
              <a:spcAft>
                <a:spcPct val="35000"/>
              </a:spcAft>
              <a:buFont typeface="Arial" panose="020B0604020202020204" pitchFamily="34" charset="0"/>
              <a:buChar char="•"/>
            </a:pPr>
            <a:r>
              <a:rPr lang="en-US" sz="2800" dirty="0">
                <a:solidFill>
                  <a:srgbClr val="002659"/>
                </a:solidFill>
              </a:rPr>
              <a:t>Land and tangible assets</a:t>
            </a:r>
          </a:p>
          <a:p>
            <a:pPr marL="914400" lvl="1" indent="-457200" defTabSz="666750">
              <a:lnSpc>
                <a:spcPct val="90000"/>
              </a:lnSpc>
              <a:spcBef>
                <a:spcPct val="0"/>
              </a:spcBef>
              <a:spcAft>
                <a:spcPct val="35000"/>
              </a:spcAft>
              <a:buFont typeface="Arial" panose="020B0604020202020204" pitchFamily="34" charset="0"/>
              <a:buChar char="•"/>
            </a:pPr>
            <a:r>
              <a:rPr lang="en-US" sz="2800" dirty="0">
                <a:solidFill>
                  <a:srgbClr val="002659"/>
                </a:solidFill>
              </a:rPr>
              <a:t>Business and operating assets</a:t>
            </a:r>
          </a:p>
        </p:txBody>
      </p:sp>
      <p:sp>
        <p:nvSpPr>
          <p:cNvPr id="4" name="TextBox 3">
            <a:extLst>
              <a:ext uri="{FF2B5EF4-FFF2-40B4-BE49-F238E27FC236}">
                <a16:creationId xmlns:a16="http://schemas.microsoft.com/office/drawing/2014/main" id="{2D49343E-6099-7F14-E2E2-EE489E5B3FAF}"/>
              </a:ext>
            </a:extLst>
          </p:cNvPr>
          <p:cNvSpPr txBox="1">
            <a:spLocks noChangeAspect="1"/>
          </p:cNvSpPr>
          <p:nvPr/>
        </p:nvSpPr>
        <p:spPr>
          <a:xfrm>
            <a:off x="457200" y="734590"/>
            <a:ext cx="8079461" cy="715089"/>
          </a:xfrm>
          <a:prstGeom prst="wedgeRoundRectCallout">
            <a:avLst>
              <a:gd name="adj1" fmla="val -21060"/>
              <a:gd name="adj2" fmla="val 119110"/>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3600" b="1" dirty="0">
                <a:solidFill>
                  <a:srgbClr val="002659"/>
                </a:solidFill>
                <a:latin typeface="Arial"/>
              </a:rPr>
              <a:t>WHAT </a:t>
            </a:r>
            <a:r>
              <a:rPr lang="en-US" sz="3600" dirty="0">
                <a:solidFill>
                  <a:srgbClr val="002659"/>
                </a:solidFill>
                <a:latin typeface="Arial"/>
              </a:rPr>
              <a:t>are you negotiating for?</a:t>
            </a:r>
          </a:p>
        </p:txBody>
      </p:sp>
    </p:spTree>
    <p:extLst>
      <p:ext uri="{BB962C8B-B14F-4D97-AF65-F5344CB8AC3E}">
        <p14:creationId xmlns:p14="http://schemas.microsoft.com/office/powerpoint/2010/main" val="3729975545"/>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ransitining 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Corey Thomas</DisplayName>
        <AccountId>4826</AccountId>
        <AccountType/>
      </UserInfo>
      <UserInfo>
        <DisplayName>Erica Goodman</DisplayName>
        <AccountId>32</AccountId>
        <AccountType/>
      </UserInfo>
      <UserInfo>
        <DisplayName>Julia Freedgood</DisplayName>
        <AccountId>13</AccountId>
        <AccountType/>
      </UserInfo>
      <UserInfo>
        <DisplayName>Jennifer Dempsey</DisplayName>
        <AccountId>22</AccountId>
        <AccountType/>
      </UserInfo>
      <UserInfo>
        <DisplayName>Jerry Cosgrove</DisplayName>
        <AccountId>1069</AccountId>
        <AccountType/>
      </UserInfo>
      <UserInfo>
        <DisplayName>Claudia Kenny</DisplayName>
        <AccountId>11306</AccountId>
        <AccountType/>
      </UserInfo>
    </SharedWithUsers>
    <time xmlns="5d8c711f-12c4-4b74-a160-ecf4c25002d6" xsi:nil="true"/>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Person xmlns="5d8c711f-12c4-4b74-a160-ecf4c25002d6">
      <UserInfo>
        <DisplayName/>
        <AccountId xsi:nil="true"/>
        <AccountType/>
      </UserInfo>
    </Person>
    <Thumbnail xmlns="5d8c711f-12c4-4b74-a160-ecf4c25002d6" xsi:nil="true"/>
  </documentManagement>
</p:properties>
</file>

<file path=customXml/itemProps1.xml><?xml version="1.0" encoding="utf-8"?>
<ds:datastoreItem xmlns:ds="http://schemas.openxmlformats.org/officeDocument/2006/customXml" ds:itemID="{A7D844D6-5CE8-4979-8112-7C811A0A3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6AE9FE-65F9-4C8E-B861-2D412B745807}">
  <ds:schemaRefs>
    <ds:schemaRef ds:uri="http://schemas.microsoft.com/sharepoint/v3/contenttype/forms"/>
  </ds:schemaRefs>
</ds:datastoreItem>
</file>

<file path=customXml/itemProps3.xml><?xml version="1.0" encoding="utf-8"?>
<ds:datastoreItem xmlns:ds="http://schemas.openxmlformats.org/officeDocument/2006/customXml" ds:itemID="{BC7A5346-C5E8-4998-8020-E829D8C147D8}">
  <ds:schemaRefs>
    <ds:schemaRef ds:uri="5d8c711f-12c4-4b74-a160-ecf4c25002d6"/>
    <ds:schemaRef ds:uri="http://schemas.microsoft.com/sharepoint/v4"/>
    <ds:schemaRef ds:uri="http://schemas.microsoft.com/office/2006/documentManagement/types"/>
    <ds:schemaRef ds:uri="http://purl.org/dc/terms/"/>
    <ds:schemaRef ds:uri="http://schemas.openxmlformats.org/package/2006/metadata/core-properties"/>
    <ds:schemaRef ds:uri="http://schemas.microsoft.com/office/2006/metadata/properties"/>
    <ds:schemaRef ds:uri="d810a318-5788-42c4-bc95-17272ed21e47"/>
    <ds:schemaRef ds:uri="http://www.w3.org/XML/1998/namespace"/>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2137</TotalTime>
  <Words>10213</Words>
  <Application>Microsoft Office PowerPoint</Application>
  <PresentationFormat>On-screen Show (4:3)</PresentationFormat>
  <Paragraphs>775</Paragraphs>
  <Slides>44</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Century</vt:lpstr>
      <vt:lpstr>Courier New</vt:lpstr>
      <vt:lpstr>Roboto</vt:lpstr>
      <vt:lpstr>Segoe UI</vt:lpstr>
      <vt:lpstr>Wingdings</vt:lpstr>
      <vt:lpstr>Master Template</vt:lpstr>
      <vt:lpstr>1_Transitining Master Template</vt:lpstr>
      <vt:lpstr>PowerPoint Presentation</vt:lpstr>
      <vt:lpstr>PowerPoint Presentation</vt:lpstr>
      <vt:lpstr> Acknowledgments</vt:lpstr>
      <vt:lpstr>Today You Will Learn To:</vt:lpstr>
      <vt:lpstr>10 Key Steps in a Farm or Ranch Transfer</vt:lpstr>
      <vt:lpstr>Where are you in the process? </vt:lpstr>
      <vt:lpstr>PowerPoint Presentation</vt:lpstr>
      <vt:lpstr>Negotiation</vt:lpstr>
      <vt:lpstr>PowerPoint Presentation</vt:lpstr>
      <vt:lpstr>PowerPoint Presentation</vt:lpstr>
      <vt:lpstr>PowerPoint Presentation</vt:lpstr>
      <vt:lpstr>How Group Decisions Are Made</vt:lpstr>
      <vt:lpstr>Prioritize Your Needs </vt:lpstr>
      <vt:lpstr>Prepare to Negotiate Worksheet</vt:lpstr>
      <vt:lpstr>PowerPoint Presentation</vt:lpstr>
      <vt:lpstr>Sustaining Relationships to Get to a “Win-Win”</vt:lpstr>
      <vt:lpstr>Behaviors to Build and Maintain Trust    </vt:lpstr>
      <vt:lpstr> Consider the Other Person’s Point of View</vt:lpstr>
      <vt:lpstr>Communicate Effectively for Negotiations</vt:lpstr>
      <vt:lpstr>To listen for meaning,  reflect what you hear and make guesses for…</vt:lpstr>
      <vt:lpstr>Listening includes paying attention to Non-Verbal Communication.</vt:lpstr>
      <vt:lpstr>Use effective communication skills.</vt:lpstr>
      <vt:lpstr>Share your needs and feelings.</vt:lpstr>
      <vt:lpstr>To support effective negotiations,  make a request - not a demand. </vt:lpstr>
      <vt:lpstr>Turn demands into requests</vt:lpstr>
      <vt:lpstr>To support effective negotiations,  make a request for…</vt:lpstr>
      <vt:lpstr>Turn demands into requests.</vt:lpstr>
      <vt:lpstr>Respond to have more constructive conversations. Don’t React. </vt:lpstr>
      <vt:lpstr>Choose to respond.</vt:lpstr>
      <vt:lpstr>Move from react to respond.</vt:lpstr>
      <vt:lpstr>Consider Another’s Point of View</vt:lpstr>
      <vt:lpstr>PowerPoint Presentation</vt:lpstr>
      <vt:lpstr>Brains on Stress</vt:lpstr>
      <vt:lpstr>How do you get out of a stressful state?</vt:lpstr>
      <vt:lpstr>Name feelings, needs, physical sensations.</vt:lpstr>
      <vt:lpstr>Take a break. Distract. </vt:lpstr>
      <vt:lpstr>Be with someone who understands</vt:lpstr>
      <vt:lpstr>Reframe to the big picture. </vt:lpstr>
      <vt:lpstr>Practice Getting out of the State of Alarm</vt:lpstr>
      <vt:lpstr>PowerPoint Presentation</vt:lpstr>
      <vt:lpstr>Group Reflection</vt:lpstr>
      <vt:lpstr>Homework Suggestions</vt:lpstr>
      <vt:lpstr>10 Key Steps in a Farm or Ranch Transfer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Goodman</dc:creator>
  <cp:lastModifiedBy>Megan Faller</cp:lastModifiedBy>
  <cp:revision>1</cp:revision>
  <cp:lastPrinted>2022-09-21T17:33:46Z</cp:lastPrinted>
  <dcterms:created xsi:type="dcterms:W3CDTF">2021-12-01T15:41:28Z</dcterms:created>
  <dcterms:modified xsi:type="dcterms:W3CDTF">2024-10-21T18:54:34Z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