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2.xml" ContentType="application/inkml+xml"/>
  <Override PartName="/ppt/notesSlides/notesSlide3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9" r:id="rId4"/>
  </p:sldMasterIdLst>
  <p:notesMasterIdLst>
    <p:notesMasterId r:id="rId40"/>
  </p:notesMasterIdLst>
  <p:sldIdLst>
    <p:sldId id="1490" r:id="rId5"/>
    <p:sldId id="1489" r:id="rId6"/>
    <p:sldId id="1574" r:id="rId7"/>
    <p:sldId id="1946" r:id="rId8"/>
    <p:sldId id="261" r:id="rId9"/>
    <p:sldId id="1624" r:id="rId10"/>
    <p:sldId id="1597" r:id="rId11"/>
    <p:sldId id="1717" r:id="rId12"/>
    <p:sldId id="1947" r:id="rId13"/>
    <p:sldId id="1961" r:id="rId14"/>
    <p:sldId id="1948" r:id="rId15"/>
    <p:sldId id="1952" r:id="rId16"/>
    <p:sldId id="1951" r:id="rId17"/>
    <p:sldId id="1755" r:id="rId18"/>
    <p:sldId id="1333" r:id="rId19"/>
    <p:sldId id="1471" r:id="rId20"/>
    <p:sldId id="1943" r:id="rId21"/>
    <p:sldId id="1474" r:id="rId22"/>
    <p:sldId id="1944" r:id="rId23"/>
    <p:sldId id="1803" r:id="rId24"/>
    <p:sldId id="1953" r:id="rId25"/>
    <p:sldId id="1690" r:id="rId26"/>
    <p:sldId id="1605" r:id="rId27"/>
    <p:sldId id="1701" r:id="rId28"/>
    <p:sldId id="1797" r:id="rId29"/>
    <p:sldId id="1959" r:id="rId30"/>
    <p:sldId id="1691" r:id="rId31"/>
    <p:sldId id="1753" r:id="rId32"/>
    <p:sldId id="1702" r:id="rId33"/>
    <p:sldId id="1962" r:id="rId34"/>
    <p:sldId id="1756" r:id="rId35"/>
    <p:sldId id="1757" r:id="rId36"/>
    <p:sldId id="1761" r:id="rId37"/>
    <p:sldId id="1945" r:id="rId38"/>
    <p:sldId id="1762" r:id="rId3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4 Introduction" id="{96DDCB32-C0E3-40DF-90F1-1ED8716ACEF6}">
          <p14:sldIdLst>
            <p14:sldId id="1490"/>
            <p14:sldId id="1489"/>
            <p14:sldId id="1574"/>
            <p14:sldId id="1946"/>
            <p14:sldId id="261"/>
            <p14:sldId id="1624"/>
            <p14:sldId id="1597"/>
          </p14:sldIdLst>
        </p14:section>
        <p14:section name="Part 1: Create Your Story" id="{469D40A7-7093-480B-8E20-F76CD97E3CAE}">
          <p14:sldIdLst>
            <p14:sldId id="1717"/>
            <p14:sldId id="1947"/>
            <p14:sldId id="1961"/>
            <p14:sldId id="1948"/>
            <p14:sldId id="1952"/>
            <p14:sldId id="1951"/>
          </p14:sldIdLst>
        </p14:section>
        <p14:section name="Part 2: Effective Communication Skills to Tell Your Story" id="{C68BDFD8-B229-4BF5-A5E0-38BC9FAEAFE9}">
          <p14:sldIdLst>
            <p14:sldId id="1755"/>
            <p14:sldId id="1333"/>
            <p14:sldId id="1471"/>
            <p14:sldId id="1943"/>
            <p14:sldId id="1474"/>
            <p14:sldId id="1944"/>
            <p14:sldId id="1803"/>
            <p14:sldId id="1953"/>
          </p14:sldIdLst>
        </p14:section>
        <p14:section name="Part 3: Identify Your Audience" id="{4401463C-BA3D-49BD-9BDC-0A7FE5DA91FA}">
          <p14:sldIdLst>
            <p14:sldId id="1690"/>
            <p14:sldId id="1605"/>
            <p14:sldId id="1701"/>
            <p14:sldId id="1797"/>
            <p14:sldId id="1959"/>
          </p14:sldIdLst>
        </p14:section>
        <p14:section name="Part 4: Adapt Your Vision, Values, and Goals" id="{C7EFCD25-1324-45B7-8DEB-AF44C6B86B2F}">
          <p14:sldIdLst>
            <p14:sldId id="1691"/>
            <p14:sldId id="1753"/>
            <p14:sldId id="1702"/>
            <p14:sldId id="1962"/>
            <p14:sldId id="1756"/>
          </p14:sldIdLst>
        </p14:section>
        <p14:section name="Wrap up" id="{6EFC9278-B328-422A-9E86-56A4AE1E6718}">
          <p14:sldIdLst>
            <p14:sldId id="1757"/>
            <p14:sldId id="1761"/>
            <p14:sldId id="1945"/>
            <p14:sldId id="17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0B7B1F-A116-21B5-6EBD-BDD582466D51}" name="Corey Thomas" initials="CT" userId="S::cthomas@farmland.org::9237f16a-aa8a-4247-af9d-2394dabcec6b" providerId="AD"/>
  <p188:author id="{D64A4723-0A50-FEC5-96F9-48161C3755F4}" name="Megan Faller" initials="MF" userId="S::mfaller@farmland.org::9d1e07f7-a773-4974-a6b0-b3caef776a66" providerId="AD"/>
  <p188:author id="{49901F2B-1AF4-9C48-E2EE-B8EB6A37C9A6}" name="Guest User" initials="GU" userId="S::urn:spo:anon#a9c8d85338ba1e8d44bdbad61b8915ea28379c96ad111e79eb002c019eede88d::" providerId="AD"/>
  <p188:author id="{A9F6F233-021B-E6B6-BCF8-A579C488F21B}" name="Corey Thomas" initials="CT" userId="S::Cthomas@farmland.org::9237f16a-aa8a-4247-af9d-2394dabcec6b" providerId="AD"/>
  <p188:author id="{14B31E35-3A38-A3EF-962C-FEB42D019BE1}" name="Julia Freedgood" initials="JF" userId="S::jfreedgood@farmland.org::099cc195-2571-427a-8bfe-ffbdc4394581" providerId="AD"/>
  <p188:author id="{124BDE42-1878-39AA-FDBC-BBB8354F64F3}" name="Guest User" initials="GU" userId="S::urn:spo:anon#b25b0df9ecfa8dedfb551753c5a055ada46b295f4e02e8e0779120d2f8ce20bf::" providerId="AD"/>
  <p188:author id="{6EE21445-E451-3919-44E0-F1CFD85A2DF0}" name="Jennifer Dempsey" initials="JD" userId="S::jdempsey@farmland.org::453b4867-db85-45f9-a52f-843b9a141b3f" providerId="AD"/>
  <p188:author id="{735E9148-A5EA-8F63-451B-05DBC7CEE0BB}" name="Leah Osborn" initials="LO" userId="S::osbornl_wids.org#ext#@farmland.org::fda98b14-9ed7-4835-ab82-05b6c7acc915" providerId="AD"/>
  <p188:author id="{46E9C381-E5D9-6EB6-ABD0-D2F69D8E3645}" name="Erica Goodman" initials="EG" userId="S::egoodman@farmland.org::a8a6b33f-44b3-46a1-9242-303f6215a57c" providerId="AD"/>
  <p188:author id="{EE9F5B86-BC3F-1404-552A-2EDDB15DA2D3}" name="Holly Stein" initials="HS" userId="S::hstein@farmland.org::804bbe6b-275e-4e51-aefc-777a46ef154e" providerId="AD"/>
  <p188:author id="{53B207BA-2F44-5ED2-8FAF-B0B61C8056EF}" name="Erica Goodman" initials="EG" userId="S::Egoodman@farmland.org::a8a6b33f-44b3-46a1-9242-303f6215a57c" providerId="AD"/>
  <p188:author id="{628CA1DD-C56A-4A19-8019-C5D69671F7E8}" name="Jerry Cosgrove" initials="JC" userId="S::jcosgrove@farmland.org::c5d22f40-b8ab-4b4d-b2d9-499e0f08d2a6" providerId="AD"/>
  <p188:author id="{442166F6-7E56-DECA-ECFD-81C42BD9B01F}" name="Suzanna Denison" initials="SD" userId="S::sdenison@farmland.org::d95eb4b4-46f8-48c3-94ed-084891ef2b0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26F54"/>
    <a:srgbClr val="C39763"/>
    <a:srgbClr val="B5864D"/>
    <a:srgbClr val="8BA4B4"/>
    <a:srgbClr val="004B24"/>
    <a:srgbClr val="002659"/>
    <a:srgbClr val="415B9B"/>
    <a:srgbClr val="669947"/>
    <a:srgbClr val="261D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70" autoAdjust="0"/>
    <p:restoredTop sz="60966" autoAdjust="0"/>
  </p:normalViewPr>
  <p:slideViewPr>
    <p:cSldViewPr snapToGrid="0">
      <p:cViewPr varScale="1">
        <p:scale>
          <a:sx n="54" d="100"/>
          <a:sy n="54" d="100"/>
        </p:scale>
        <p:origin x="2076" y="78"/>
      </p:cViewPr>
      <p:guideLst/>
    </p:cSldViewPr>
  </p:slideViewPr>
  <p:notesTextViewPr>
    <p:cViewPr>
      <p:scale>
        <a:sx n="1" d="1"/>
        <a:sy n="1" d="1"/>
      </p:scale>
      <p:origin x="0" y="0"/>
    </p:cViewPr>
  </p:notesTextViewPr>
  <p:notesViewPr>
    <p:cSldViewPr snapToGrid="0">
      <p:cViewPr>
        <p:scale>
          <a:sx n="1" d="2"/>
          <a:sy n="1" d="2"/>
        </p:scale>
        <p:origin x="2472" y="6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y Stein" userId="S::hstein@farmland.org::804bbe6b-275e-4e51-aefc-777a46ef154e" providerId="AD" clId="Web-{603DA06E-C08A-C98B-3AD9-E0C9F24FF222}"/>
    <pc:docChg chg="modSld">
      <pc:chgData name="Holly Stein" userId="S::hstein@farmland.org::804bbe6b-275e-4e51-aefc-777a46ef154e" providerId="AD" clId="Web-{603DA06E-C08A-C98B-3AD9-E0C9F24FF222}" dt="2023-05-23T18:46:30.061" v="2" actId="20577"/>
      <pc:docMkLst>
        <pc:docMk/>
      </pc:docMkLst>
      <pc:sldChg chg="modSp">
        <pc:chgData name="Holly Stein" userId="S::hstein@farmland.org::804bbe6b-275e-4e51-aefc-777a46ef154e" providerId="AD" clId="Web-{603DA06E-C08A-C98B-3AD9-E0C9F24FF222}" dt="2023-05-23T18:46:30.061" v="2" actId="20577"/>
        <pc:sldMkLst>
          <pc:docMk/>
          <pc:sldMk cId="1328575495" sldId="1949"/>
        </pc:sldMkLst>
        <pc:spChg chg="mod">
          <ac:chgData name="Holly Stein" userId="S::hstein@farmland.org::804bbe6b-275e-4e51-aefc-777a46ef154e" providerId="AD" clId="Web-{603DA06E-C08A-C98B-3AD9-E0C9F24FF222}" dt="2023-05-23T18:46:30.061" v="2" actId="20577"/>
          <ac:spMkLst>
            <pc:docMk/>
            <pc:sldMk cId="1328575495" sldId="1949"/>
            <ac:spMk id="6" creationId="{65E71EC0-656F-3E98-10EA-A6F344FB1A8E}"/>
          </ac:spMkLst>
        </pc:spChg>
      </pc:sldChg>
    </pc:docChg>
  </pc:docChgLst>
  <pc:docChgLst>
    <pc:chgData name="Megan Faller" userId="9d1e07f7-a773-4974-a6b0-b3caef776a66" providerId="ADAL" clId="{DF39E695-2721-4C34-AAA3-E4E65FE71320}"/>
    <pc:docChg chg="undo redo custSel addSld delSld modSld sldOrd addSection modSection">
      <pc:chgData name="Megan Faller" userId="9d1e07f7-a773-4974-a6b0-b3caef776a66" providerId="ADAL" clId="{DF39E695-2721-4C34-AAA3-E4E65FE71320}" dt="2023-05-26T17:00:45.918" v="32203" actId="20577"/>
      <pc:docMkLst>
        <pc:docMk/>
      </pc:docMkLst>
      <pc:sldChg chg="modSp mod ord">
        <pc:chgData name="Megan Faller" userId="9d1e07f7-a773-4974-a6b0-b3caef776a66" providerId="ADAL" clId="{DF39E695-2721-4C34-AAA3-E4E65FE71320}" dt="2023-05-19T12:57:35.213" v="7420" actId="1076"/>
        <pc:sldMkLst>
          <pc:docMk/>
          <pc:sldMk cId="444607179" sldId="261"/>
        </pc:sldMkLst>
        <pc:spChg chg="mod">
          <ac:chgData name="Megan Faller" userId="9d1e07f7-a773-4974-a6b0-b3caef776a66" providerId="ADAL" clId="{DF39E695-2721-4C34-AAA3-E4E65FE71320}" dt="2023-05-19T12:57:35.213" v="7420" actId="1076"/>
          <ac:spMkLst>
            <pc:docMk/>
            <pc:sldMk cId="444607179" sldId="261"/>
            <ac:spMk id="4" creationId="{FF89BE87-8965-B784-5B8C-DA7E3137AD67}"/>
          </ac:spMkLst>
        </pc:spChg>
      </pc:sldChg>
      <pc:sldChg chg="modSp mod">
        <pc:chgData name="Megan Faller" userId="9d1e07f7-a773-4974-a6b0-b3caef776a66" providerId="ADAL" clId="{DF39E695-2721-4C34-AAA3-E4E65FE71320}" dt="2023-05-25T13:01:14.848" v="26192" actId="1076"/>
        <pc:sldMkLst>
          <pc:docMk/>
          <pc:sldMk cId="431002283" sldId="1333"/>
        </pc:sldMkLst>
        <pc:spChg chg="mod">
          <ac:chgData name="Megan Faller" userId="9d1e07f7-a773-4974-a6b0-b3caef776a66" providerId="ADAL" clId="{DF39E695-2721-4C34-AAA3-E4E65FE71320}" dt="2023-05-25T13:00:45.086" v="26189" actId="1076"/>
          <ac:spMkLst>
            <pc:docMk/>
            <pc:sldMk cId="431002283" sldId="1333"/>
            <ac:spMk id="2" creationId="{41A12E45-AF9A-CFA8-B0AB-EDC040E7F9D0}"/>
          </ac:spMkLst>
        </pc:spChg>
        <pc:spChg chg="mod">
          <ac:chgData name="Megan Faller" userId="9d1e07f7-a773-4974-a6b0-b3caef776a66" providerId="ADAL" clId="{DF39E695-2721-4C34-AAA3-E4E65FE71320}" dt="2023-05-25T13:01:14.848" v="26192" actId="1076"/>
          <ac:spMkLst>
            <pc:docMk/>
            <pc:sldMk cId="431002283" sldId="1333"/>
            <ac:spMk id="4" creationId="{BE0210D4-CED5-4BB6-818C-2AA1FA00089B}"/>
          </ac:spMkLst>
        </pc:spChg>
        <pc:spChg chg="mod">
          <ac:chgData name="Megan Faller" userId="9d1e07f7-a773-4974-a6b0-b3caef776a66" providerId="ADAL" clId="{DF39E695-2721-4C34-AAA3-E4E65FE71320}" dt="2023-05-25T13:00:45.086" v="26189" actId="1076"/>
          <ac:spMkLst>
            <pc:docMk/>
            <pc:sldMk cId="431002283" sldId="1333"/>
            <ac:spMk id="6" creationId="{444F3987-9C8D-4274-9659-D74B00EDCA6D}"/>
          </ac:spMkLst>
        </pc:spChg>
        <pc:spChg chg="mod">
          <ac:chgData name="Megan Faller" userId="9d1e07f7-a773-4974-a6b0-b3caef776a66" providerId="ADAL" clId="{DF39E695-2721-4C34-AAA3-E4E65FE71320}" dt="2023-05-25T13:00:45.086" v="26189" actId="1076"/>
          <ac:spMkLst>
            <pc:docMk/>
            <pc:sldMk cId="431002283" sldId="1333"/>
            <ac:spMk id="14" creationId="{0D16030C-4A3E-45D2-B2FB-4E480EACB02B}"/>
          </ac:spMkLst>
        </pc:spChg>
        <pc:spChg chg="mod">
          <ac:chgData name="Megan Faller" userId="9d1e07f7-a773-4974-a6b0-b3caef776a66" providerId="ADAL" clId="{DF39E695-2721-4C34-AAA3-E4E65FE71320}" dt="2023-05-25T13:00:45.086" v="26189" actId="1076"/>
          <ac:spMkLst>
            <pc:docMk/>
            <pc:sldMk cId="431002283" sldId="1333"/>
            <ac:spMk id="17" creationId="{EE2A02DC-D75C-F791-82F1-7C05D71EBC81}"/>
          </ac:spMkLst>
        </pc:spChg>
        <pc:spChg chg="mod">
          <ac:chgData name="Megan Faller" userId="9d1e07f7-a773-4974-a6b0-b3caef776a66" providerId="ADAL" clId="{DF39E695-2721-4C34-AAA3-E4E65FE71320}" dt="2023-05-25T13:00:45.086" v="26189" actId="1076"/>
          <ac:spMkLst>
            <pc:docMk/>
            <pc:sldMk cId="431002283" sldId="1333"/>
            <ac:spMk id="18" creationId="{9969918E-4B56-EE53-AB65-AB88D528642E}"/>
          </ac:spMkLst>
        </pc:spChg>
        <pc:picChg chg="mod">
          <ac:chgData name="Megan Faller" userId="9d1e07f7-a773-4974-a6b0-b3caef776a66" providerId="ADAL" clId="{DF39E695-2721-4C34-AAA3-E4E65FE71320}" dt="2023-05-25T13:00:45.086" v="26189" actId="1076"/>
          <ac:picMkLst>
            <pc:docMk/>
            <pc:sldMk cId="431002283" sldId="1333"/>
            <ac:picMk id="11" creationId="{BF4A773C-D969-F601-58F6-B986AD1D3198}"/>
          </ac:picMkLst>
        </pc:picChg>
        <pc:picChg chg="mod">
          <ac:chgData name="Megan Faller" userId="9d1e07f7-a773-4974-a6b0-b3caef776a66" providerId="ADAL" clId="{DF39E695-2721-4C34-AAA3-E4E65FE71320}" dt="2023-05-25T13:00:45.086" v="26189" actId="1076"/>
          <ac:picMkLst>
            <pc:docMk/>
            <pc:sldMk cId="431002283" sldId="1333"/>
            <ac:picMk id="15" creationId="{AC41C626-1D61-3977-C1A2-80BC6E0ED8E2}"/>
          </ac:picMkLst>
        </pc:picChg>
      </pc:sldChg>
      <pc:sldChg chg="modSp del ord addCm delCm modCm modNotesTx">
        <pc:chgData name="Megan Faller" userId="9d1e07f7-a773-4974-a6b0-b3caef776a66" providerId="ADAL" clId="{DF39E695-2721-4C34-AAA3-E4E65FE71320}" dt="2023-05-25T16:49:05.675" v="28263" actId="2696"/>
        <pc:sldMkLst>
          <pc:docMk/>
          <pc:sldMk cId="2559334208" sldId="1380"/>
        </pc:sldMkLst>
        <pc:graphicFrameChg chg="mod">
          <ac:chgData name="Megan Faller" userId="9d1e07f7-a773-4974-a6b0-b3caef776a66" providerId="ADAL" clId="{DF39E695-2721-4C34-AAA3-E4E65FE71320}" dt="2023-05-23T18:56:46.340" v="24765" actId="20577"/>
          <ac:graphicFrameMkLst>
            <pc:docMk/>
            <pc:sldMk cId="2559334208" sldId="1380"/>
            <ac:graphicFrameMk id="16" creationId="{F6CBF596-7BCE-410B-8D1B-EE26FCE0A7B3}"/>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23T20:33:01.097" v="26171"/>
              <pc2:cmMkLst xmlns:pc2="http://schemas.microsoft.com/office/powerpoint/2019/9/main/command">
                <pc:docMk/>
                <pc:sldMk cId="2559334208" sldId="1380"/>
                <pc2:cmMk id="{3CD34AB3-D554-4CB2-BF3A-DC91B006457D}"/>
              </pc2:cmMkLst>
              <pc226:cmRplyChg chg="add">
                <pc226:chgData name="Megan Faller" userId="9d1e07f7-a773-4974-a6b0-b3caef776a66" providerId="ADAL" clId="{DF39E695-2721-4C34-AAA3-E4E65FE71320}" dt="2023-05-23T18:55:52.370" v="24705"/>
                <pc2:cmRplyMkLst xmlns:pc2="http://schemas.microsoft.com/office/powerpoint/2019/9/main/command">
                  <pc:docMk/>
                  <pc:sldMk cId="2559334208" sldId="1380"/>
                  <pc2:cmMk id="{3CD34AB3-D554-4CB2-BF3A-DC91B006457D}"/>
                  <pc2:cmRplyMk id="{F794425C-86F6-4F67-B86A-A43350034ED9}"/>
                </pc2:cmRplyMkLst>
              </pc226:cmRplyChg>
              <pc226:cmRplyChg chg="add">
                <pc226:chgData name="Megan Faller" userId="9d1e07f7-a773-4974-a6b0-b3caef776a66" providerId="ADAL" clId="{DF39E695-2721-4C34-AAA3-E4E65FE71320}" dt="2023-05-23T16:59:20.529" v="24689"/>
                <pc2:cmRplyMkLst xmlns:pc2="http://schemas.microsoft.com/office/powerpoint/2019/9/main/command">
                  <pc:docMk/>
                  <pc:sldMk cId="2559334208" sldId="1380"/>
                  <pc2:cmMk id="{3CD34AB3-D554-4CB2-BF3A-DC91B006457D}"/>
                  <pc2:cmRplyMk id="{81F684EF-D263-40FD-B294-1CA976068963}"/>
                </pc2:cmRplyMkLst>
              </pc226:cmRplyChg>
            </pc226:cmChg>
            <pc226:cmChg xmlns:pc226="http://schemas.microsoft.com/office/powerpoint/2022/06/main/command" chg="add">
              <pc226:chgData name="Megan Faller" userId="9d1e07f7-a773-4974-a6b0-b3caef776a66" providerId="ADAL" clId="{DF39E695-2721-4C34-AAA3-E4E65FE71320}" dt="2023-05-23T20:33:08.932" v="26172"/>
              <pc2:cmMkLst xmlns:pc2="http://schemas.microsoft.com/office/powerpoint/2019/9/main/command">
                <pc:docMk/>
                <pc:sldMk cId="2559334208" sldId="1380"/>
                <pc2:cmMk id="{332420BB-9B8A-45EA-9507-49F99F5CE799}"/>
              </pc2:cmMkLst>
            </pc226:cmChg>
          </p:ext>
        </pc:extLst>
      </pc:sldChg>
      <pc:sldChg chg="modSp mod ord addCm delCm modNotesTx">
        <pc:chgData name="Megan Faller" userId="9d1e07f7-a773-4974-a6b0-b3caef776a66" providerId="ADAL" clId="{DF39E695-2721-4C34-AAA3-E4E65FE71320}" dt="2023-05-25T13:03:44.151" v="26512" actId="20577"/>
        <pc:sldMkLst>
          <pc:docMk/>
          <pc:sldMk cId="400612412" sldId="1471"/>
        </pc:sldMkLst>
        <pc:graphicFrameChg chg="mod">
          <ac:chgData name="Megan Faller" userId="9d1e07f7-a773-4974-a6b0-b3caef776a66" providerId="ADAL" clId="{DF39E695-2721-4C34-AAA3-E4E65FE71320}" dt="2023-05-25T13:01:31.739" v="26193" actId="1076"/>
          <ac:graphicFrameMkLst>
            <pc:docMk/>
            <pc:sldMk cId="400612412" sldId="1471"/>
            <ac:graphicFrameMk id="7" creationId="{D990D04D-5B4D-46BC-B846-F2E4D3EFD58A}"/>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19:00:05.452" v="15486"/>
              <pc2:cmMkLst xmlns:pc2="http://schemas.microsoft.com/office/powerpoint/2019/9/main/command">
                <pc:docMk/>
                <pc:sldMk cId="400612412" sldId="1471"/>
                <pc2:cmMk id="{FBFCA226-A10B-48C8-8FB8-0A743FC17CB8}"/>
              </pc2:cmMkLst>
            </pc226:cmChg>
            <pc226:cmChg xmlns:pc226="http://schemas.microsoft.com/office/powerpoint/2022/06/main/command" chg="del">
              <pc226:chgData name="Megan Faller" userId="9d1e07f7-a773-4974-a6b0-b3caef776a66" providerId="ADAL" clId="{DF39E695-2721-4C34-AAA3-E4E65FE71320}" dt="2023-05-19T13:37:09.301" v="8993"/>
              <pc2:cmMkLst xmlns:pc2="http://schemas.microsoft.com/office/powerpoint/2019/9/main/command">
                <pc:docMk/>
                <pc:sldMk cId="400612412" sldId="1471"/>
                <pc2:cmMk id="{F2C86CD0-FCE7-4B7B-ACB5-B38D351EA1F6}"/>
              </pc2:cmMkLst>
            </pc226:cmChg>
          </p:ext>
        </pc:extLst>
      </pc:sldChg>
      <pc:sldChg chg="addSp delSp modSp add del mod ord addCm delCm modCm modNotesTx">
        <pc:chgData name="Megan Faller" userId="9d1e07f7-a773-4974-a6b0-b3caef776a66" providerId="ADAL" clId="{DF39E695-2721-4C34-AAA3-E4E65FE71320}" dt="2023-05-25T13:25:25.693" v="27448" actId="20577"/>
        <pc:sldMkLst>
          <pc:docMk/>
          <pc:sldMk cId="2347894475" sldId="1474"/>
        </pc:sldMkLst>
        <pc:spChg chg="add del mod">
          <ac:chgData name="Megan Faller" userId="9d1e07f7-a773-4974-a6b0-b3caef776a66" providerId="ADAL" clId="{DF39E695-2721-4C34-AAA3-E4E65FE71320}" dt="2023-05-19T19:39:42.479" v="17098" actId="478"/>
          <ac:spMkLst>
            <pc:docMk/>
            <pc:sldMk cId="2347894475" sldId="1474"/>
            <ac:spMk id="3" creationId="{D464F88C-B8DE-8D44-9A37-80D6D3AEC054}"/>
          </ac:spMkLst>
        </pc:spChg>
        <pc:graphicFrameChg chg="mod">
          <ac:chgData name="Megan Faller" userId="9d1e07f7-a773-4974-a6b0-b3caef776a66" providerId="ADAL" clId="{DF39E695-2721-4C34-AAA3-E4E65FE71320}" dt="2023-05-23T15:57:55.610" v="23075" actId="1076"/>
          <ac:graphicFrameMkLst>
            <pc:docMk/>
            <pc:sldMk cId="2347894475" sldId="1474"/>
            <ac:graphicFrameMk id="7" creationId="{D990D04D-5B4D-46BC-B846-F2E4D3EFD58A}"/>
          </ac:graphicFrameMkLst>
        </pc:graphicFrameChg>
        <pc:picChg chg="add del mod ord modCrop">
          <ac:chgData name="Megan Faller" userId="9d1e07f7-a773-4974-a6b0-b3caef776a66" providerId="ADAL" clId="{DF39E695-2721-4C34-AAA3-E4E65FE71320}" dt="2023-05-19T19:47:28.014" v="17118" actId="478"/>
          <ac:picMkLst>
            <pc:docMk/>
            <pc:sldMk cId="2347894475" sldId="1474"/>
            <ac:picMk id="6" creationId="{CE548F81-9D96-3294-EBE1-242B6EC8DF65}"/>
          </ac:picMkLst>
        </pc:pic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19:25:42.824" v="15874"/>
              <pc2:cmMkLst xmlns:pc2="http://schemas.microsoft.com/office/powerpoint/2019/9/main/command">
                <pc:docMk/>
                <pc:sldMk cId="2347894475" sldId="1474"/>
                <pc2:cmMk id="{DC804D3E-00B6-4532-9923-E8D82CA64569}"/>
              </pc2:cmMkLst>
            </pc226:cmChg>
            <pc226:cmChg xmlns:pc226="http://schemas.microsoft.com/office/powerpoint/2022/06/main/command" chg="add del">
              <pc226:chgData name="Megan Faller" userId="9d1e07f7-a773-4974-a6b0-b3caef776a66" providerId="ADAL" clId="{DF39E695-2721-4C34-AAA3-E4E65FE71320}" dt="2023-05-19T13:52:00.802" v="9631"/>
              <pc2:cmMkLst xmlns:pc2="http://schemas.microsoft.com/office/powerpoint/2019/9/main/command">
                <pc:docMk/>
                <pc:sldMk cId="2347894475" sldId="1474"/>
                <pc2:cmMk id="{83BB9178-430F-4CB9-BFF1-E780FA1278AD}"/>
              </pc2:cmMkLst>
            </pc226:cmChg>
            <pc226:cmChg xmlns:pc226="http://schemas.microsoft.com/office/powerpoint/2022/06/main/command" chg="del">
              <pc226:chgData name="Megan Faller" userId="9d1e07f7-a773-4974-a6b0-b3caef776a66" providerId="ADAL" clId="{DF39E695-2721-4C34-AAA3-E4E65FE71320}" dt="2023-05-19T19:32:00.669" v="16618"/>
              <pc2:cmMkLst xmlns:pc2="http://schemas.microsoft.com/office/powerpoint/2019/9/main/command">
                <pc:docMk/>
                <pc:sldMk cId="2347894475" sldId="1474"/>
                <pc2:cmMk id="{A914B878-2111-46B2-9E82-8F0E3DC5EBD5}"/>
              </pc2:cmMkLst>
            </pc226:cmChg>
            <pc226:cmChg xmlns:pc226="http://schemas.microsoft.com/office/powerpoint/2022/06/main/command" chg="add del">
              <pc226:chgData name="Megan Faller" userId="9d1e07f7-a773-4974-a6b0-b3caef776a66" providerId="ADAL" clId="{DF39E695-2721-4C34-AAA3-E4E65FE71320}" dt="2023-05-19T19:31:58.873" v="16617"/>
              <pc2:cmMkLst xmlns:pc2="http://schemas.microsoft.com/office/powerpoint/2019/9/main/command">
                <pc:docMk/>
                <pc:sldMk cId="2347894475" sldId="1474"/>
                <pc2:cmMk id="{10541A85-F9A8-4FDB-8B48-91B488C71265}"/>
              </pc2:cmMkLst>
              <pc226:cmRplyChg chg="add">
                <pc226:chgData name="Megan Faller" userId="9d1e07f7-a773-4974-a6b0-b3caef776a66" providerId="ADAL" clId="{DF39E695-2721-4C34-AAA3-E4E65FE71320}" dt="2023-05-05T14:21:10.459" v="1617"/>
                <pc2:cmRplyMkLst xmlns:pc2="http://schemas.microsoft.com/office/powerpoint/2019/9/main/command">
                  <pc:docMk/>
                  <pc:sldMk cId="2347894475" sldId="1474"/>
                  <pc2:cmMk id="{10541A85-F9A8-4FDB-8B48-91B488C71265}"/>
                  <pc2:cmRplyMk id="{AA71B332-68F4-41AB-8244-A58944C37DD2}"/>
                </pc2:cmRplyMkLst>
              </pc226:cmRplyChg>
            </pc226:cmChg>
            <pc226:cmChg xmlns:pc226="http://schemas.microsoft.com/office/powerpoint/2022/06/main/command" chg="add del">
              <pc226:chgData name="Megan Faller" userId="9d1e07f7-a773-4974-a6b0-b3caef776a66" providerId="ADAL" clId="{DF39E695-2721-4C34-AAA3-E4E65FE71320}" dt="2023-05-23T15:59:49.078" v="23206"/>
              <pc2:cmMkLst xmlns:pc2="http://schemas.microsoft.com/office/powerpoint/2019/9/main/command">
                <pc:docMk/>
                <pc:sldMk cId="2347894475" sldId="1474"/>
                <pc2:cmMk id="{B2978E9E-171F-4E9A-B85F-7D86320873AE}"/>
              </pc2:cmMkLst>
            </pc226:cmChg>
          </p:ext>
        </pc:extLst>
      </pc:sldChg>
      <pc:sldChg chg="addCm delCm modCm">
        <pc:chgData name="Megan Faller" userId="9d1e07f7-a773-4974-a6b0-b3caef776a66" providerId="ADAL" clId="{DF39E695-2721-4C34-AAA3-E4E65FE71320}" dt="2023-05-19T20:25:04.527" v="19063"/>
        <pc:sldMkLst>
          <pc:docMk/>
          <pc:sldMk cId="1664093839" sldId="1490"/>
        </pc:sldMkLst>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05T17:32:36.779" v="4452"/>
              <pc2:cmMkLst xmlns:pc2="http://schemas.microsoft.com/office/powerpoint/2019/9/main/command">
                <pc:docMk/>
                <pc:sldMk cId="1664093839" sldId="1490"/>
                <pc2:cmMk id="{F2DB5C91-ED85-4970-93B0-6DC02E2B37C1}"/>
              </pc2:cmMkLst>
            </pc226:cmChg>
            <pc226:cmChg xmlns:pc226="http://schemas.microsoft.com/office/powerpoint/2022/06/main/command" chg="add">
              <pc226:chgData name="Megan Faller" userId="9d1e07f7-a773-4974-a6b0-b3caef776a66" providerId="ADAL" clId="{DF39E695-2721-4C34-AAA3-E4E65FE71320}" dt="2023-05-02T13:42:15.034" v="47"/>
              <pc2:cmMkLst xmlns:pc2="http://schemas.microsoft.com/office/powerpoint/2019/9/main/command">
                <pc:docMk/>
                <pc:sldMk cId="1664093839" sldId="1490"/>
                <pc2:cmMk id="{DE6034DE-72C8-4C11-ADE1-C4B8338892ED}"/>
              </pc2:cmMkLst>
            </pc226:cmChg>
            <pc226:cmChg xmlns:pc226="http://schemas.microsoft.com/office/powerpoint/2022/06/main/command" chg="add del mod">
              <pc226:chgData name="Megan Faller" userId="9d1e07f7-a773-4974-a6b0-b3caef776a66" providerId="ADAL" clId="{DF39E695-2721-4C34-AAA3-E4E65FE71320}" dt="2023-05-19T20:25:04.527" v="19063"/>
              <pc2:cmMkLst xmlns:pc2="http://schemas.microsoft.com/office/powerpoint/2019/9/main/command">
                <pc:docMk/>
                <pc:sldMk cId="1664093839" sldId="1490"/>
                <pc2:cmMk id="{A32AB4F6-6797-4DD3-8526-0FF9B6248B83}"/>
              </pc2:cmMkLst>
              <pc226:cmRplyChg chg="add">
                <pc226:chgData name="Megan Faller" userId="9d1e07f7-a773-4974-a6b0-b3caef776a66" providerId="ADAL" clId="{DF39E695-2721-4C34-AAA3-E4E65FE71320}" dt="2023-05-05T13:42:39.130" v="1283"/>
                <pc2:cmRplyMkLst xmlns:pc2="http://schemas.microsoft.com/office/powerpoint/2019/9/main/command">
                  <pc:docMk/>
                  <pc:sldMk cId="1664093839" sldId="1490"/>
                  <pc2:cmMk id="{A32AB4F6-6797-4DD3-8526-0FF9B6248B83}"/>
                  <pc2:cmRplyMk id="{33581B3E-311B-4CC8-BA41-8A49B9B4079E}"/>
                </pc2:cmRplyMkLst>
              </pc226:cmRplyChg>
            </pc226:cmChg>
          </p:ext>
        </pc:extLst>
      </pc:sldChg>
      <pc:sldChg chg="ord">
        <pc:chgData name="Megan Faller" userId="9d1e07f7-a773-4974-a6b0-b3caef776a66" providerId="ADAL" clId="{DF39E695-2721-4C34-AAA3-E4E65FE71320}" dt="2023-05-05T13:23:42.720" v="1183"/>
        <pc:sldMkLst>
          <pc:docMk/>
          <pc:sldMk cId="818714379" sldId="1574"/>
        </pc:sldMkLst>
      </pc:sldChg>
      <pc:sldChg chg="modSp mod addCm delCm modCm modNotesTx">
        <pc:chgData name="Megan Faller" userId="9d1e07f7-a773-4974-a6b0-b3caef776a66" providerId="ADAL" clId="{DF39E695-2721-4C34-AAA3-E4E65FE71320}" dt="2023-05-23T13:46:29.067" v="19511" actId="20577"/>
        <pc:sldMkLst>
          <pc:docMk/>
          <pc:sldMk cId="2223925750" sldId="1597"/>
        </pc:sldMkLst>
        <pc:spChg chg="mod">
          <ac:chgData name="Megan Faller" userId="9d1e07f7-a773-4974-a6b0-b3caef776a66" providerId="ADAL" clId="{DF39E695-2721-4C34-AAA3-E4E65FE71320}" dt="2023-05-23T13:44:52.767" v="19424" actId="20577"/>
          <ac:spMkLst>
            <pc:docMk/>
            <pc:sldMk cId="2223925750" sldId="1597"/>
            <ac:spMk id="2" creationId="{B84BC15E-B6C0-44EE-9009-58CEE6C45C75}"/>
          </ac:spMkLst>
        </pc:spChg>
        <pc:extLst>
          <p:ext xmlns:p="http://schemas.openxmlformats.org/presentationml/2006/main" uri="{D6D511B9-2390-475A-947B-AFAB55BFBCF1}">
            <pc226:cmChg xmlns:pc226="http://schemas.microsoft.com/office/powerpoint/2022/06/main/command" chg="add del mod">
              <pc226:chgData name="Megan Faller" userId="9d1e07f7-a773-4974-a6b0-b3caef776a66" providerId="ADAL" clId="{DF39E695-2721-4C34-AAA3-E4E65FE71320}" dt="2023-05-19T16:52:40.230" v="12269"/>
              <pc2:cmMkLst xmlns:pc2="http://schemas.microsoft.com/office/powerpoint/2019/9/main/command">
                <pc:docMk/>
                <pc:sldMk cId="2223925750" sldId="1597"/>
                <pc2:cmMk id="{FE9CF90D-FF37-449D-AB89-57A02E3E8ABF}"/>
              </pc2:cmMkLst>
              <pc226:cmRplyChg chg="add">
                <pc226:chgData name="Megan Faller" userId="9d1e07f7-a773-4974-a6b0-b3caef776a66" providerId="ADAL" clId="{DF39E695-2721-4C34-AAA3-E4E65FE71320}" dt="2023-05-05T13:48:05.501" v="1318"/>
                <pc2:cmRplyMkLst xmlns:pc2="http://schemas.microsoft.com/office/powerpoint/2019/9/main/command">
                  <pc:docMk/>
                  <pc:sldMk cId="2223925750" sldId="1597"/>
                  <pc2:cmMk id="{FE9CF90D-FF37-449D-AB89-57A02E3E8ABF}"/>
                  <pc2:cmRplyMk id="{2EC9903C-558A-42BF-90A0-DA8063982341}"/>
                </pc2:cmRplyMkLst>
              </pc226:cmRplyChg>
              <pc226:cmRplyChg chg="add">
                <pc226:chgData name="Megan Faller" userId="9d1e07f7-a773-4974-a6b0-b3caef776a66" providerId="ADAL" clId="{DF39E695-2721-4C34-AAA3-E4E65FE71320}" dt="2023-05-05T13:45:03.410" v="1316"/>
                <pc2:cmRplyMkLst xmlns:pc2="http://schemas.microsoft.com/office/powerpoint/2019/9/main/command">
                  <pc:docMk/>
                  <pc:sldMk cId="2223925750" sldId="1597"/>
                  <pc2:cmMk id="{FE9CF90D-FF37-449D-AB89-57A02E3E8ABF}"/>
                  <pc2:cmRplyMk id="{DEF9DCB5-E7A9-4705-8685-2BC8D12EAE20}"/>
                </pc2:cmRplyMkLst>
              </pc226:cmRplyChg>
            </pc226:cmChg>
            <pc226:cmChg xmlns:pc226="http://schemas.microsoft.com/office/powerpoint/2022/06/main/command" chg="add del">
              <pc226:chgData name="Megan Faller" userId="9d1e07f7-a773-4974-a6b0-b3caef776a66" providerId="ADAL" clId="{DF39E695-2721-4C34-AAA3-E4E65FE71320}" dt="2023-05-19T16:55:05.324" v="12273"/>
              <pc2:cmMkLst xmlns:pc2="http://schemas.microsoft.com/office/powerpoint/2019/9/main/command">
                <pc:docMk/>
                <pc:sldMk cId="2223925750" sldId="1597"/>
                <pc2:cmMk id="{7B49C721-8165-4B6C-A67F-E8C0C36C1941}"/>
              </pc2:cmMkLst>
            </pc226:cmChg>
            <pc226:cmChg xmlns:pc226="http://schemas.microsoft.com/office/powerpoint/2022/06/main/command" chg="add del">
              <pc226:chgData name="Megan Faller" userId="9d1e07f7-a773-4974-a6b0-b3caef776a66" providerId="ADAL" clId="{DF39E695-2721-4C34-AAA3-E4E65FE71320}" dt="2023-05-23T13:44:29.342" v="19410"/>
              <pc2:cmMkLst xmlns:pc2="http://schemas.microsoft.com/office/powerpoint/2019/9/main/command">
                <pc:docMk/>
                <pc:sldMk cId="2223925750" sldId="1597"/>
                <pc2:cmMk id="{01D10629-55C9-456E-A565-DC47E60AED93}"/>
              </pc2:cmMkLst>
              <pc226:cmRplyChg chg="add del">
                <pc226:chgData name="Megan Faller" userId="9d1e07f7-a773-4974-a6b0-b3caef776a66" providerId="ADAL" clId="{DF39E695-2721-4C34-AAA3-E4E65FE71320}" dt="2023-05-22T14:45:54.830" v="19073"/>
                <pc2:cmRplyMkLst xmlns:pc2="http://schemas.microsoft.com/office/powerpoint/2019/9/main/command">
                  <pc:docMk/>
                  <pc:sldMk cId="2223925750" sldId="1597"/>
                  <pc2:cmMk id="{01D10629-55C9-456E-A565-DC47E60AED93}"/>
                  <pc2:cmRplyMk id="{34BE2351-C7C8-44C1-B669-BF3A65A4A15B}"/>
                </pc2:cmRplyMkLst>
              </pc226:cmRplyChg>
              <pc226:cmRplyChg chg="add">
                <pc226:chgData name="Megan Faller" userId="9d1e07f7-a773-4974-a6b0-b3caef776a66" providerId="ADAL" clId="{DF39E695-2721-4C34-AAA3-E4E65FE71320}" dt="2023-05-22T14:46:27.940" v="19074"/>
                <pc2:cmRplyMkLst xmlns:pc2="http://schemas.microsoft.com/office/powerpoint/2019/9/main/command">
                  <pc:docMk/>
                  <pc:sldMk cId="2223925750" sldId="1597"/>
                  <pc2:cmMk id="{01D10629-55C9-456E-A565-DC47E60AED93}"/>
                  <pc2:cmRplyMk id="{AB24A194-2C1B-41A6-A5F7-DF0A12407C0D}"/>
                </pc2:cmRplyMkLst>
              </pc226:cmRplyChg>
            </pc226:cmChg>
            <pc226:cmChg xmlns:pc226="http://schemas.microsoft.com/office/powerpoint/2022/06/main/command" chg="add del mod">
              <pc226:chgData name="Megan Faller" userId="9d1e07f7-a773-4974-a6b0-b3caef776a66" providerId="ADAL" clId="{DF39E695-2721-4C34-AAA3-E4E65FE71320}" dt="2023-05-19T16:52:45.386" v="12270"/>
              <pc2:cmMkLst xmlns:pc2="http://schemas.microsoft.com/office/powerpoint/2019/9/main/command">
                <pc:docMk/>
                <pc:sldMk cId="2223925750" sldId="1597"/>
                <pc2:cmMk id="{E6E9F293-6348-4D6E-AAE2-9B48DE6EE5B8}"/>
              </pc2:cmMkLst>
              <pc226:cmRplyChg chg="add">
                <pc226:chgData name="Megan Faller" userId="9d1e07f7-a773-4974-a6b0-b3caef776a66" providerId="ADAL" clId="{DF39E695-2721-4C34-AAA3-E4E65FE71320}" dt="2023-05-02T13:56:32.768" v="58"/>
                <pc2:cmRplyMkLst xmlns:pc2="http://schemas.microsoft.com/office/powerpoint/2019/9/main/command">
                  <pc:docMk/>
                  <pc:sldMk cId="2223925750" sldId="1597"/>
                  <pc2:cmMk id="{E6E9F293-6348-4D6E-AAE2-9B48DE6EE5B8}"/>
                  <pc2:cmRplyMk id="{DD17E996-D246-46A0-AACD-9C9A32AAB1A6}"/>
                </pc2:cmRplyMkLst>
              </pc226:cmRplyChg>
              <pc226:cmRplyChg chg="add mod">
                <pc226:chgData name="Megan Faller" userId="9d1e07f7-a773-4974-a6b0-b3caef776a66" providerId="ADAL" clId="{DF39E695-2721-4C34-AAA3-E4E65FE71320}" dt="2023-05-02T13:56:06.699" v="57"/>
                <pc2:cmRplyMkLst xmlns:pc2="http://schemas.microsoft.com/office/powerpoint/2019/9/main/command">
                  <pc:docMk/>
                  <pc:sldMk cId="2223925750" sldId="1597"/>
                  <pc2:cmMk id="{E6E9F293-6348-4D6E-AAE2-9B48DE6EE5B8}"/>
                  <pc2:cmRplyMk id="{739325B7-CBD0-44CF-8EED-B3FDF7FA9704}"/>
                </pc2:cmRplyMkLst>
              </pc226:cmRplyChg>
            </pc226:cmChg>
          </p:ext>
        </pc:extLst>
      </pc:sldChg>
      <pc:sldChg chg="ord addCm delCm modNotesTx">
        <pc:chgData name="Megan Faller" userId="9d1e07f7-a773-4974-a6b0-b3caef776a66" providerId="ADAL" clId="{DF39E695-2721-4C34-AAA3-E4E65FE71320}" dt="2023-05-25T16:23:41.841" v="28089"/>
        <pc:sldMkLst>
          <pc:docMk/>
          <pc:sldMk cId="3743099034" sldId="1605"/>
        </pc:sldMkLst>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18:37:43.890" v="13335"/>
              <pc2:cmMkLst xmlns:pc2="http://schemas.microsoft.com/office/powerpoint/2019/9/main/command">
                <pc:docMk/>
                <pc:sldMk cId="3743099034" sldId="1605"/>
                <pc2:cmMk id="{BEC2EF67-97FB-4397-9C17-6C7EF982F4D9}"/>
              </pc2:cmMkLst>
            </pc226:cmChg>
          </p:ext>
        </pc:extLst>
      </pc:sldChg>
      <pc:sldChg chg="modSp mod addCm delCm modCm modNotesTx">
        <pc:chgData name="Megan Faller" userId="9d1e07f7-a773-4974-a6b0-b3caef776a66" providerId="ADAL" clId="{DF39E695-2721-4C34-AAA3-E4E65FE71320}" dt="2023-05-26T15:43:22.710" v="29691" actId="20577"/>
        <pc:sldMkLst>
          <pc:docMk/>
          <pc:sldMk cId="818426838" sldId="1624"/>
        </pc:sldMkLst>
        <pc:spChg chg="mod">
          <ac:chgData name="Megan Faller" userId="9d1e07f7-a773-4974-a6b0-b3caef776a66" providerId="ADAL" clId="{DF39E695-2721-4C34-AAA3-E4E65FE71320}" dt="2023-05-05T15:11:36.411" v="1636" actId="20577"/>
          <ac:spMkLst>
            <pc:docMk/>
            <pc:sldMk cId="818426838" sldId="1624"/>
            <ac:spMk id="2" creationId="{83C9B4C2-5440-43BE-BB3E-7EFA087DBAE4}"/>
          </ac:spMkLst>
        </pc:spChg>
        <pc:graphicFrameChg chg="mod modGraphic">
          <ac:chgData name="Megan Faller" userId="9d1e07f7-a773-4974-a6b0-b3caef776a66" providerId="ADAL" clId="{DF39E695-2721-4C34-AAA3-E4E65FE71320}" dt="2023-05-26T15:43:22.710" v="29691" actId="20577"/>
          <ac:graphicFrameMkLst>
            <pc:docMk/>
            <pc:sldMk cId="818426838" sldId="1624"/>
            <ac:graphicFrameMk id="8" creationId="{5628F57F-ADA6-4A75-B322-0CA7EDB890E2}"/>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25T20:03:30.049" v="29555"/>
              <pc2:cmMkLst xmlns:pc2="http://schemas.microsoft.com/office/powerpoint/2019/9/main/command">
                <pc:docMk/>
                <pc:sldMk cId="818426838" sldId="1624"/>
                <pc2:cmMk id="{737BC306-FA37-4A8A-A1C8-77C006F65581}"/>
              </pc2:cmMkLst>
              <pc226:cmRplyChg chg="add">
                <pc226:chgData name="Megan Faller" userId="9d1e07f7-a773-4974-a6b0-b3caef776a66" providerId="ADAL" clId="{DF39E695-2721-4C34-AAA3-E4E65FE71320}" dt="2023-05-19T20:24:38.382" v="19062"/>
                <pc2:cmRplyMkLst xmlns:pc2="http://schemas.microsoft.com/office/powerpoint/2019/9/main/command">
                  <pc:docMk/>
                  <pc:sldMk cId="818426838" sldId="1624"/>
                  <pc2:cmMk id="{737BC306-FA37-4A8A-A1C8-77C006F65581}"/>
                  <pc2:cmRplyMk id="{7B92697E-BD25-41B1-81C4-5B3AB9A488E9}"/>
                </pc2:cmRplyMkLst>
              </pc226:cmRplyChg>
            </pc226:cmChg>
            <pc226:cmChg xmlns:pc226="http://schemas.microsoft.com/office/powerpoint/2022/06/main/command" chg="add del mod">
              <pc226:chgData name="Megan Faller" userId="9d1e07f7-a773-4974-a6b0-b3caef776a66" providerId="ADAL" clId="{DF39E695-2721-4C34-AAA3-E4E65FE71320}" dt="2023-05-25T20:03:26.040" v="29554"/>
              <pc2:cmMkLst xmlns:pc2="http://schemas.microsoft.com/office/powerpoint/2019/9/main/command">
                <pc:docMk/>
                <pc:sldMk cId="818426838" sldId="1624"/>
                <pc2:cmMk id="{B7149151-763B-48BD-9896-11B68F978394}"/>
              </pc2:cmMkLst>
              <pc226:cmRplyChg chg="add del">
                <pc226:chgData name="Megan Faller" userId="9d1e07f7-a773-4974-a6b0-b3caef776a66" providerId="ADAL" clId="{DF39E695-2721-4C34-AAA3-E4E65FE71320}" dt="2023-05-19T16:56:22.523" v="12277"/>
                <pc2:cmRplyMkLst xmlns:pc2="http://schemas.microsoft.com/office/powerpoint/2019/9/main/command">
                  <pc:docMk/>
                  <pc:sldMk cId="818426838" sldId="1624"/>
                  <pc2:cmMk id="{B7149151-763B-48BD-9896-11B68F978394}"/>
                  <pc2:cmRplyMk id="{73285911-9690-4150-9517-1C38DDE3CB9F}"/>
                </pc2:cmRplyMkLst>
              </pc226:cmRplyChg>
              <pc226:cmRplyChg chg="add mod">
                <pc226:chgData name="Megan Faller" userId="9d1e07f7-a773-4974-a6b0-b3caef776a66" providerId="ADAL" clId="{DF39E695-2721-4C34-AAA3-E4E65FE71320}" dt="2023-05-19T16:35:09.265" v="11305"/>
                <pc2:cmRplyMkLst xmlns:pc2="http://schemas.microsoft.com/office/powerpoint/2019/9/main/command">
                  <pc:docMk/>
                  <pc:sldMk cId="818426838" sldId="1624"/>
                  <pc2:cmMk id="{B7149151-763B-48BD-9896-11B68F978394}"/>
                  <pc2:cmRplyMk id="{2657EC72-AB22-4ED5-809F-065E2C1B0E8D}"/>
                </pc2:cmRplyMkLst>
              </pc226:cmRplyChg>
              <pc226:cmRplyChg chg="add">
                <pc226:chgData name="Megan Faller" userId="9d1e07f7-a773-4974-a6b0-b3caef776a66" providerId="ADAL" clId="{DF39E695-2721-4C34-AAA3-E4E65FE71320}" dt="2023-05-19T16:34:03.619" v="11303"/>
                <pc2:cmRplyMkLst xmlns:pc2="http://schemas.microsoft.com/office/powerpoint/2019/9/main/command">
                  <pc:docMk/>
                  <pc:sldMk cId="818426838" sldId="1624"/>
                  <pc2:cmMk id="{B7149151-763B-48BD-9896-11B68F978394}"/>
                  <pc2:cmRplyMk id="{A8C245EA-F904-4DDE-BA23-F08FFB71567F}"/>
                </pc2:cmRplyMkLst>
              </pc226:cmRplyChg>
            </pc226:cmChg>
          </p:ext>
        </pc:extLst>
      </pc:sldChg>
      <pc:sldChg chg="modSp mod ord addCm delCm modCm modNotesTx">
        <pc:chgData name="Megan Faller" userId="9d1e07f7-a773-4974-a6b0-b3caef776a66" providerId="ADAL" clId="{DF39E695-2721-4C34-AAA3-E4E65FE71320}" dt="2023-05-26T15:42:54.432" v="29667" actId="20577"/>
        <pc:sldMkLst>
          <pc:docMk/>
          <pc:sldMk cId="3463328992" sldId="1690"/>
        </pc:sldMkLst>
        <pc:spChg chg="mod">
          <ac:chgData name="Megan Faller" userId="9d1e07f7-a773-4974-a6b0-b3caef776a66" providerId="ADAL" clId="{DF39E695-2721-4C34-AAA3-E4E65FE71320}" dt="2023-05-26T15:42:54.432" v="29667" actId="20577"/>
          <ac:spMkLst>
            <pc:docMk/>
            <pc:sldMk cId="3463328992" sldId="1690"/>
            <ac:spMk id="2" creationId="{42FD9672-B7D3-493A-87E6-7B4B4BB6B42A}"/>
          </ac:spMkLst>
        </pc:spChg>
        <pc:spChg chg="mod">
          <ac:chgData name="Megan Faller" userId="9d1e07f7-a773-4974-a6b0-b3caef776a66" providerId="ADAL" clId="{DF39E695-2721-4C34-AAA3-E4E65FE71320}" dt="2023-05-02T17:55:17.240" v="862" actId="20577"/>
          <ac:spMkLst>
            <pc:docMk/>
            <pc:sldMk cId="3463328992" sldId="1690"/>
            <ac:spMk id="3" creationId="{B07D2929-14E7-33E0-A8FF-BDB2F560D5D4}"/>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18:41:16.121" v="13805"/>
              <pc2:cmMkLst xmlns:pc2="http://schemas.microsoft.com/office/powerpoint/2019/9/main/command">
                <pc:docMk/>
                <pc:sldMk cId="3463328992" sldId="1690"/>
                <pc2:cmMk id="{C7EFEB6C-0C9B-4C89-821D-E9BBAA33C686}"/>
              </pc2:cmMkLst>
            </pc226:cmChg>
            <pc226:cmChg xmlns:pc226="http://schemas.microsoft.com/office/powerpoint/2022/06/main/command" chg="add del mod">
              <pc226:chgData name="Megan Faller" userId="9d1e07f7-a773-4974-a6b0-b3caef776a66" providerId="ADAL" clId="{DF39E695-2721-4C34-AAA3-E4E65FE71320}" dt="2023-05-19T18:38:45.783" v="13365"/>
              <pc2:cmMkLst xmlns:pc2="http://schemas.microsoft.com/office/powerpoint/2019/9/main/command">
                <pc:docMk/>
                <pc:sldMk cId="3463328992" sldId="1690"/>
                <pc2:cmMk id="{9FB02A8B-C1F9-40B8-B1D9-D2CA60E489E2}"/>
              </pc2:cmMkLst>
            </pc226:cmChg>
            <pc226:cmChg xmlns:pc226="http://schemas.microsoft.com/office/powerpoint/2022/06/main/command" chg="add del mod">
              <pc226:chgData name="Megan Faller" userId="9d1e07f7-a773-4974-a6b0-b3caef776a66" providerId="ADAL" clId="{DF39E695-2721-4C34-AAA3-E4E65FE71320}" dt="2023-05-19T18:38:35.037" v="13363"/>
              <pc2:cmMkLst xmlns:pc2="http://schemas.microsoft.com/office/powerpoint/2019/9/main/command">
                <pc:docMk/>
                <pc:sldMk cId="3463328992" sldId="1690"/>
                <pc2:cmMk id="{2D21D4A2-B471-4FF0-9E3B-EBAC72983517}"/>
              </pc2:cmMkLst>
            </pc226:cmChg>
            <pc226:cmChg xmlns:pc226="http://schemas.microsoft.com/office/powerpoint/2022/06/main/command" chg="add del">
              <pc226:chgData name="Megan Faller" userId="9d1e07f7-a773-4974-a6b0-b3caef776a66" providerId="ADAL" clId="{DF39E695-2721-4C34-AAA3-E4E65FE71320}" dt="2023-05-19T18:38:39.571" v="13364"/>
              <pc2:cmMkLst xmlns:pc2="http://schemas.microsoft.com/office/powerpoint/2019/9/main/command">
                <pc:docMk/>
                <pc:sldMk cId="3463328992" sldId="1690"/>
                <pc2:cmMk id="{8866A0F1-23CF-4886-A9AA-53E6DD83C7F1}"/>
              </pc2:cmMkLst>
            </pc226:cmChg>
          </p:ext>
        </pc:extLst>
      </pc:sldChg>
      <pc:sldChg chg="modSp mod ord addCm delCm modCm modNotesTx">
        <pc:chgData name="Megan Faller" userId="9d1e07f7-a773-4974-a6b0-b3caef776a66" providerId="ADAL" clId="{DF39E695-2721-4C34-AAA3-E4E65FE71320}" dt="2023-05-26T15:55:14.253" v="29719" actId="20577"/>
        <pc:sldMkLst>
          <pc:docMk/>
          <pc:sldMk cId="3618274131" sldId="1691"/>
        </pc:sldMkLst>
        <pc:spChg chg="mod">
          <ac:chgData name="Megan Faller" userId="9d1e07f7-a773-4974-a6b0-b3caef776a66" providerId="ADAL" clId="{DF39E695-2721-4C34-AAA3-E4E65FE71320}" dt="2023-05-26T15:55:14.253" v="29719" actId="20577"/>
          <ac:spMkLst>
            <pc:docMk/>
            <pc:sldMk cId="3618274131" sldId="1691"/>
            <ac:spMk id="2" creationId="{42FD9672-B7D3-493A-87E6-7B4B4BB6B42A}"/>
          </ac:spMkLst>
        </pc:spChg>
        <pc:spChg chg="mod">
          <ac:chgData name="Megan Faller" userId="9d1e07f7-a773-4974-a6b0-b3caef776a66" providerId="ADAL" clId="{DF39E695-2721-4C34-AAA3-E4E65FE71320}" dt="2023-05-23T16:45:59.797" v="24613" actId="403"/>
          <ac:spMkLst>
            <pc:docMk/>
            <pc:sldMk cId="3618274131" sldId="1691"/>
            <ac:spMk id="3" creationId="{B07D2929-14E7-33E0-A8FF-BDB2F560D5D4}"/>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20:21:47.897" v="18946"/>
              <pc2:cmMkLst xmlns:pc2="http://schemas.microsoft.com/office/powerpoint/2019/9/main/command">
                <pc:docMk/>
                <pc:sldMk cId="3618274131" sldId="1691"/>
                <pc2:cmMk id="{5B23F73B-2FCC-455E-B19A-6D5AE3F84062}"/>
              </pc2:cmMkLst>
              <pc226:cmRplyChg chg="add">
                <pc226:chgData name="Megan Faller" userId="9d1e07f7-a773-4974-a6b0-b3caef776a66" providerId="ADAL" clId="{DF39E695-2721-4C34-AAA3-E4E65FE71320}" dt="2023-05-05T14:16:21.176" v="1613"/>
                <pc2:cmRplyMkLst xmlns:pc2="http://schemas.microsoft.com/office/powerpoint/2019/9/main/command">
                  <pc:docMk/>
                  <pc:sldMk cId="3618274131" sldId="1691"/>
                  <pc2:cmMk id="{5B23F73B-2FCC-455E-B19A-6D5AE3F84062}"/>
                  <pc2:cmRplyMk id="{6BEB22C1-542E-4057-8EC8-063FE5B38441}"/>
                </pc2:cmRplyMkLst>
              </pc226:cmRplyChg>
            </pc226:cmChg>
            <pc226:cmChg xmlns:pc226="http://schemas.microsoft.com/office/powerpoint/2022/06/main/command" chg="add del">
              <pc226:chgData name="Megan Faller" userId="9d1e07f7-a773-4974-a6b0-b3caef776a66" providerId="ADAL" clId="{DF39E695-2721-4C34-AAA3-E4E65FE71320}" dt="2023-05-25T15:23:34.479" v="27600"/>
              <pc2:cmMkLst xmlns:pc2="http://schemas.microsoft.com/office/powerpoint/2019/9/main/command">
                <pc:docMk/>
                <pc:sldMk cId="3618274131" sldId="1691"/>
                <pc2:cmMk id="{9220A83D-FED8-4615-AA4F-691B6CDBCC3C}"/>
              </pc2:cmMkLst>
            </pc226:cmChg>
          </p:ext>
        </pc:extLst>
      </pc:sldChg>
      <pc:sldChg chg="modSp mod ord modNotesTx">
        <pc:chgData name="Megan Faller" userId="9d1e07f7-a773-4974-a6b0-b3caef776a66" providerId="ADAL" clId="{DF39E695-2721-4C34-AAA3-E4E65FE71320}" dt="2023-05-25T16:31:50.167" v="28178" actId="20577"/>
        <pc:sldMkLst>
          <pc:docMk/>
          <pc:sldMk cId="3729975545" sldId="1701"/>
        </pc:sldMkLst>
        <pc:spChg chg="mod">
          <ac:chgData name="Megan Faller" userId="9d1e07f7-a773-4974-a6b0-b3caef776a66" providerId="ADAL" clId="{DF39E695-2721-4C34-AAA3-E4E65FE71320}" dt="2023-05-25T16:31:50.167" v="28178" actId="20577"/>
          <ac:spMkLst>
            <pc:docMk/>
            <pc:sldMk cId="3729975545" sldId="1701"/>
            <ac:spMk id="4" creationId="{2D49343E-6099-7F14-E2E2-EE489E5B3FAF}"/>
          </ac:spMkLst>
        </pc:spChg>
      </pc:sldChg>
      <pc:sldChg chg="modSp mod ord addCm delCm modNotesTx">
        <pc:chgData name="Megan Faller" userId="9d1e07f7-a773-4974-a6b0-b3caef776a66" providerId="ADAL" clId="{DF39E695-2721-4C34-AAA3-E4E65FE71320}" dt="2023-05-26T16:54:32.194" v="31477" actId="14100"/>
        <pc:sldMkLst>
          <pc:docMk/>
          <pc:sldMk cId="839426859" sldId="1702"/>
        </pc:sldMkLst>
        <pc:spChg chg="mod">
          <ac:chgData name="Megan Faller" userId="9d1e07f7-a773-4974-a6b0-b3caef776a66" providerId="ADAL" clId="{DF39E695-2721-4C34-AAA3-E4E65FE71320}" dt="2023-05-26T16:54:32.194" v="31477" actId="14100"/>
          <ac:spMkLst>
            <pc:docMk/>
            <pc:sldMk cId="839426859" sldId="1702"/>
            <ac:spMk id="2" creationId="{0636F428-B96B-FC81-B0EC-4D8EBFACB876}"/>
          </ac:spMkLst>
        </pc:spChg>
        <pc:spChg chg="mod">
          <ac:chgData name="Megan Faller" userId="9d1e07f7-a773-4974-a6b0-b3caef776a66" providerId="ADAL" clId="{DF39E695-2721-4C34-AAA3-E4E65FE71320}" dt="2023-05-19T19:57:00.355" v="17923" actId="20577"/>
          <ac:spMkLst>
            <pc:docMk/>
            <pc:sldMk cId="839426859" sldId="1702"/>
            <ac:spMk id="9" creationId="{22722BD2-097A-3252-D060-D4CC99DCC968}"/>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20:20:35.561" v="18927"/>
              <pc2:cmMkLst xmlns:pc2="http://schemas.microsoft.com/office/powerpoint/2019/9/main/command">
                <pc:docMk/>
                <pc:sldMk cId="839426859" sldId="1702"/>
                <pc2:cmMk id="{AAA1F153-7607-41BC-8CF3-9AA4CB343D40}"/>
              </pc2:cmMkLst>
            </pc226:cmChg>
            <pc226:cmChg xmlns:pc226="http://schemas.microsoft.com/office/powerpoint/2022/06/main/command" chg="del">
              <pc226:chgData name="Megan Faller" userId="9d1e07f7-a773-4974-a6b0-b3caef776a66" providerId="ADAL" clId="{DF39E695-2721-4C34-AAA3-E4E65FE71320}" dt="2023-05-19T14:00:56.354" v="10065"/>
              <pc2:cmMkLst xmlns:pc2="http://schemas.microsoft.com/office/powerpoint/2019/9/main/command">
                <pc:docMk/>
                <pc:sldMk cId="839426859" sldId="1702"/>
                <pc2:cmMk id="{2035E86B-F55B-48F5-908B-A0AE4A1F4E3C}"/>
              </pc2:cmMkLst>
            </pc226:cmChg>
            <pc226:cmChg xmlns:pc226="http://schemas.microsoft.com/office/powerpoint/2022/06/main/command" chg="del">
              <pc226:chgData name="Megan Faller" userId="9d1e07f7-a773-4974-a6b0-b3caef776a66" providerId="ADAL" clId="{DF39E695-2721-4C34-AAA3-E4E65FE71320}" dt="2023-05-19T14:12:51.947" v="11139"/>
              <pc2:cmMkLst xmlns:pc2="http://schemas.microsoft.com/office/powerpoint/2019/9/main/command">
                <pc:docMk/>
                <pc:sldMk cId="839426859" sldId="1702"/>
                <pc2:cmMk id="{D5AF1C88-B6E1-4143-9845-9B5DA2EE4160}"/>
              </pc2:cmMkLst>
            </pc226:cmChg>
            <pc226:cmChg xmlns:pc226="http://schemas.microsoft.com/office/powerpoint/2022/06/main/command" chg="add del">
              <pc226:chgData name="Megan Faller" userId="9d1e07f7-a773-4974-a6b0-b3caef776a66" providerId="ADAL" clId="{DF39E695-2721-4C34-AAA3-E4E65FE71320}" dt="2023-05-19T20:20:36.796" v="18928"/>
              <pc2:cmMkLst xmlns:pc2="http://schemas.microsoft.com/office/powerpoint/2019/9/main/command">
                <pc:docMk/>
                <pc:sldMk cId="839426859" sldId="1702"/>
                <pc2:cmMk id="{833990C4-7F3E-4508-B19F-2F1D3EC79D3D}"/>
              </pc2:cmMkLst>
            </pc226:cmChg>
            <pc226:cmChg xmlns:pc226="http://schemas.microsoft.com/office/powerpoint/2022/06/main/command" chg="del">
              <pc226:chgData name="Megan Faller" userId="9d1e07f7-a773-4974-a6b0-b3caef776a66" providerId="ADAL" clId="{DF39E695-2721-4C34-AAA3-E4E65FE71320}" dt="2023-05-19T14:08:24.819" v="10562"/>
              <pc2:cmMkLst xmlns:pc2="http://schemas.microsoft.com/office/powerpoint/2019/9/main/command">
                <pc:docMk/>
                <pc:sldMk cId="839426859" sldId="1702"/>
                <pc2:cmMk id="{577AE3DE-5815-42D6-BF76-E7B02C2F3600}"/>
              </pc2:cmMkLst>
            </pc226:cmChg>
          </p:ext>
        </pc:extLst>
      </pc:sldChg>
      <pc:sldChg chg="addSp delSp modSp mod ord addCm delCm modCm modNotesTx">
        <pc:chgData name="Megan Faller" userId="9d1e07f7-a773-4974-a6b0-b3caef776a66" providerId="ADAL" clId="{DF39E695-2721-4C34-AAA3-E4E65FE71320}" dt="2023-05-25T20:28:43.682" v="29627"/>
        <pc:sldMkLst>
          <pc:docMk/>
          <pc:sldMk cId="1473740164" sldId="1717"/>
        </pc:sldMkLst>
        <pc:spChg chg="mod">
          <ac:chgData name="Megan Faller" userId="9d1e07f7-a773-4974-a6b0-b3caef776a66" providerId="ADAL" clId="{DF39E695-2721-4C34-AAA3-E4E65FE71320}" dt="2023-05-19T16:38:43.303" v="11455" actId="20577"/>
          <ac:spMkLst>
            <pc:docMk/>
            <pc:sldMk cId="1473740164" sldId="1717"/>
            <ac:spMk id="2" creationId="{61C47C9C-642E-AD8C-B787-8C6D7E09001B}"/>
          </ac:spMkLst>
        </pc:spChg>
        <pc:spChg chg="del mod">
          <ac:chgData name="Megan Faller" userId="9d1e07f7-a773-4974-a6b0-b3caef776a66" providerId="ADAL" clId="{DF39E695-2721-4C34-AAA3-E4E65FE71320}" dt="2023-05-05T17:49:52.277" v="5452" actId="478"/>
          <ac:spMkLst>
            <pc:docMk/>
            <pc:sldMk cId="1473740164" sldId="1717"/>
            <ac:spMk id="3" creationId="{D68A2C3A-2BC2-8E0B-0F8C-A25EE7638A2A}"/>
          </ac:spMkLst>
        </pc:spChg>
        <pc:spChg chg="add del mod">
          <ac:chgData name="Megan Faller" userId="9d1e07f7-a773-4974-a6b0-b3caef776a66" providerId="ADAL" clId="{DF39E695-2721-4C34-AAA3-E4E65FE71320}" dt="2023-05-19T16:38:12.232" v="11450" actId="478"/>
          <ac:spMkLst>
            <pc:docMk/>
            <pc:sldMk cId="1473740164" sldId="1717"/>
            <ac:spMk id="4" creationId="{BF9FF1D6-2784-D8E1-4509-3643F8B931E6}"/>
          </ac:spMkLst>
        </pc:spChg>
        <pc:spChg chg="add del mod">
          <ac:chgData name="Megan Faller" userId="9d1e07f7-a773-4974-a6b0-b3caef776a66" providerId="ADAL" clId="{DF39E695-2721-4C34-AAA3-E4E65FE71320}" dt="2023-05-05T17:54:14.096" v="5829" actId="931"/>
          <ac:spMkLst>
            <pc:docMk/>
            <pc:sldMk cId="1473740164" sldId="1717"/>
            <ac:spMk id="12" creationId="{801380BE-239E-2811-A676-118A9E4F2C46}"/>
          </ac:spMkLst>
        </pc:spChg>
        <pc:spChg chg="add mod">
          <ac:chgData name="Megan Faller" userId="9d1e07f7-a773-4974-a6b0-b3caef776a66" providerId="ADAL" clId="{DF39E695-2721-4C34-AAA3-E4E65FE71320}" dt="2023-05-19T16:40:15.481" v="11567" actId="1076"/>
          <ac:spMkLst>
            <pc:docMk/>
            <pc:sldMk cId="1473740164" sldId="1717"/>
            <ac:spMk id="15" creationId="{91DBF7E4-058D-0BA4-4F07-4ED8591DA49A}"/>
          </ac:spMkLst>
        </pc:spChg>
        <pc:spChg chg="add del mod">
          <ac:chgData name="Megan Faller" userId="9d1e07f7-a773-4974-a6b0-b3caef776a66" providerId="ADAL" clId="{DF39E695-2721-4C34-AAA3-E4E65FE71320}" dt="2023-05-19T16:37:58.875" v="11444" actId="478"/>
          <ac:spMkLst>
            <pc:docMk/>
            <pc:sldMk cId="1473740164" sldId="1717"/>
            <ac:spMk id="26" creationId="{B8AB5DC5-D8E4-BF93-05CB-294C18E46086}"/>
          </ac:spMkLst>
        </pc:spChg>
        <pc:picChg chg="del">
          <ac:chgData name="Megan Faller" userId="9d1e07f7-a773-4974-a6b0-b3caef776a66" providerId="ADAL" clId="{DF39E695-2721-4C34-AAA3-E4E65FE71320}" dt="2023-05-05T13:30:59.696" v="1265" actId="478"/>
          <ac:picMkLst>
            <pc:docMk/>
            <pc:sldMk cId="1473740164" sldId="1717"/>
            <ac:picMk id="5" creationId="{4F5682CF-8953-CAEB-5CAF-0B1C27FFFA3F}"/>
          </ac:picMkLst>
        </pc:picChg>
        <pc:picChg chg="add del mod">
          <ac:chgData name="Megan Faller" userId="9d1e07f7-a773-4974-a6b0-b3caef776a66" providerId="ADAL" clId="{DF39E695-2721-4C34-AAA3-E4E65FE71320}" dt="2023-05-05T17:57:54.246" v="6005" actId="478"/>
          <ac:picMkLst>
            <pc:docMk/>
            <pc:sldMk cId="1473740164" sldId="1717"/>
            <ac:picMk id="6" creationId="{36A6CD6E-D8FE-B794-22C3-CEB22C7CEACA}"/>
          </ac:picMkLst>
        </pc:picChg>
        <pc:picChg chg="add mod modCrop">
          <ac:chgData name="Megan Faller" userId="9d1e07f7-a773-4974-a6b0-b3caef776a66" providerId="ADAL" clId="{DF39E695-2721-4C34-AAA3-E4E65FE71320}" dt="2023-05-19T16:43:18.745" v="11632" actId="14100"/>
          <ac:picMkLst>
            <pc:docMk/>
            <pc:sldMk cId="1473740164" sldId="1717"/>
            <ac:picMk id="6" creationId="{B8E83151-2C5E-B594-F56F-76151C3C839F}"/>
          </ac:picMkLst>
        </pc:picChg>
        <pc:picChg chg="add del mod">
          <ac:chgData name="Megan Faller" userId="9d1e07f7-a773-4974-a6b0-b3caef776a66" providerId="ADAL" clId="{DF39E695-2721-4C34-AAA3-E4E65FE71320}" dt="2023-05-05T17:49:44.304" v="5450" actId="478"/>
          <ac:picMkLst>
            <pc:docMk/>
            <pc:sldMk cId="1473740164" sldId="1717"/>
            <ac:picMk id="8" creationId="{B1E70EBB-FE9E-D733-F38C-A6326F5FDDD7}"/>
          </ac:picMkLst>
        </pc:picChg>
        <pc:picChg chg="add del mod">
          <ac:chgData name="Megan Faller" userId="9d1e07f7-a773-4974-a6b0-b3caef776a66" providerId="ADAL" clId="{DF39E695-2721-4C34-AAA3-E4E65FE71320}" dt="2023-05-05T13:52:08.970" v="1367" actId="931"/>
          <ac:picMkLst>
            <pc:docMk/>
            <pc:sldMk cId="1473740164" sldId="1717"/>
            <ac:picMk id="10" creationId="{39E17B3F-E458-B3E0-7CA4-2E9DD4C7480F}"/>
          </ac:picMkLst>
        </pc:picChg>
        <pc:picChg chg="add del mod">
          <ac:chgData name="Megan Faller" userId="9d1e07f7-a773-4974-a6b0-b3caef776a66" providerId="ADAL" clId="{DF39E695-2721-4C34-AAA3-E4E65FE71320}" dt="2023-05-19T16:38:07.292" v="11448" actId="478"/>
          <ac:picMkLst>
            <pc:docMk/>
            <pc:sldMk cId="1473740164" sldId="1717"/>
            <ac:picMk id="14" creationId="{95E3BB12-989A-E9C5-5572-449382BA90EF}"/>
          </ac:picMkLst>
        </pc:picChg>
        <pc:picChg chg="add del mod">
          <ac:chgData name="Megan Faller" userId="9d1e07f7-a773-4974-a6b0-b3caef776a66" providerId="ADAL" clId="{DF39E695-2721-4C34-AAA3-E4E65FE71320}" dt="2023-05-19T16:38:05.543" v="11447" actId="478"/>
          <ac:picMkLst>
            <pc:docMk/>
            <pc:sldMk cId="1473740164" sldId="1717"/>
            <ac:picMk id="17" creationId="{6C54C40E-A748-929C-EF0D-ADB0D8869909}"/>
          </ac:picMkLst>
        </pc:picChg>
        <pc:picChg chg="add del mod">
          <ac:chgData name="Megan Faller" userId="9d1e07f7-a773-4974-a6b0-b3caef776a66" providerId="ADAL" clId="{DF39E695-2721-4C34-AAA3-E4E65FE71320}" dt="2023-05-05T17:59:40.365" v="6016" actId="478"/>
          <ac:picMkLst>
            <pc:docMk/>
            <pc:sldMk cId="1473740164" sldId="1717"/>
            <ac:picMk id="19" creationId="{4680F875-E2ED-DFBD-A78F-5A1E8D1D9827}"/>
          </ac:picMkLst>
        </pc:picChg>
        <pc:picChg chg="add del mod">
          <ac:chgData name="Megan Faller" userId="9d1e07f7-a773-4974-a6b0-b3caef776a66" providerId="ADAL" clId="{DF39E695-2721-4C34-AAA3-E4E65FE71320}" dt="2023-05-19T16:38:04.001" v="11445" actId="478"/>
          <ac:picMkLst>
            <pc:docMk/>
            <pc:sldMk cId="1473740164" sldId="1717"/>
            <ac:picMk id="21" creationId="{4E8573CA-CF26-5322-062D-298D8678ABEB}"/>
          </ac:picMkLst>
        </pc:picChg>
        <pc:picChg chg="add del mod">
          <ac:chgData name="Megan Faller" userId="9d1e07f7-a773-4974-a6b0-b3caef776a66" providerId="ADAL" clId="{DF39E695-2721-4C34-AAA3-E4E65FE71320}" dt="2023-05-05T17:59:31.207" v="6012" actId="478"/>
          <ac:picMkLst>
            <pc:docMk/>
            <pc:sldMk cId="1473740164" sldId="1717"/>
            <ac:picMk id="23" creationId="{710171EE-0760-CC6B-9ED5-6FE0BF471FF0}"/>
          </ac:picMkLst>
        </pc:picChg>
        <pc:picChg chg="add del mod">
          <ac:chgData name="Megan Faller" userId="9d1e07f7-a773-4974-a6b0-b3caef776a66" providerId="ADAL" clId="{DF39E695-2721-4C34-AAA3-E4E65FE71320}" dt="2023-05-19T16:38:04.685" v="11446" actId="478"/>
          <ac:picMkLst>
            <pc:docMk/>
            <pc:sldMk cId="1473740164" sldId="1717"/>
            <ac:picMk id="25" creationId="{F8D7BABB-B728-2F44-9E0C-8D8CCFE377A7}"/>
          </ac:picMkLst>
        </pc:pic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16:37:01.527" v="11424"/>
              <pc2:cmMkLst xmlns:pc2="http://schemas.microsoft.com/office/powerpoint/2019/9/main/command">
                <pc:docMk/>
                <pc:sldMk cId="1473740164" sldId="1717"/>
                <pc2:cmMk id="{2F75ED0A-1F35-48D8-ACB2-68E06CC664B4}"/>
              </pc2:cmMkLst>
              <pc226:cmRplyChg chg="add">
                <pc226:chgData name="Megan Faller" userId="9d1e07f7-a773-4974-a6b0-b3caef776a66" providerId="ADAL" clId="{DF39E695-2721-4C34-AAA3-E4E65FE71320}" dt="2023-05-05T13:32:32.015" v="1267"/>
                <pc2:cmRplyMkLst xmlns:pc2="http://schemas.microsoft.com/office/powerpoint/2019/9/main/command">
                  <pc:docMk/>
                  <pc:sldMk cId="1473740164" sldId="1717"/>
                  <pc2:cmMk id="{2F75ED0A-1F35-48D8-ACB2-68E06CC664B4}"/>
                  <pc2:cmRplyMk id="{948A3C6D-C100-4F29-8AB1-82D561722BB1}"/>
                </pc2:cmRplyMkLst>
              </pc226:cmRplyChg>
            </pc226:cmChg>
            <pc226:cmChg xmlns:pc226="http://schemas.microsoft.com/office/powerpoint/2022/06/main/command" chg="add del">
              <pc226:chgData name="Megan Faller" userId="9d1e07f7-a773-4974-a6b0-b3caef776a66" providerId="ADAL" clId="{DF39E695-2721-4C34-AAA3-E4E65FE71320}" dt="2023-05-19T16:37:03.193" v="11425"/>
              <pc2:cmMkLst xmlns:pc2="http://schemas.microsoft.com/office/powerpoint/2019/9/main/command">
                <pc:docMk/>
                <pc:sldMk cId="1473740164" sldId="1717"/>
                <pc2:cmMk id="{6F9EA25B-3D1E-43D5-A433-EEB5D0A41965}"/>
              </pc2:cmMkLst>
              <pc226:cmRplyChg chg="add">
                <pc226:chgData name="Megan Faller" userId="9d1e07f7-a773-4974-a6b0-b3caef776a66" providerId="ADAL" clId="{DF39E695-2721-4C34-AAA3-E4E65FE71320}" dt="2023-05-02T17:50:40.297" v="737"/>
                <pc2:cmRplyMkLst xmlns:pc2="http://schemas.microsoft.com/office/powerpoint/2019/9/main/command">
                  <pc:docMk/>
                  <pc:sldMk cId="1473740164" sldId="1717"/>
                  <pc2:cmMk id="{6F9EA25B-3D1E-43D5-A433-EEB5D0A41965}"/>
                  <pc2:cmRplyMk id="{0B2A3228-DA7F-4691-B838-5DB1386DB7C3}"/>
                </pc2:cmRplyMkLst>
              </pc226:cmRplyChg>
            </pc226:cmChg>
          </p:ext>
        </pc:extLst>
      </pc:sldChg>
      <pc:sldChg chg="ord addCm delCm modNotesTx">
        <pc:chgData name="Megan Faller" userId="9d1e07f7-a773-4974-a6b0-b3caef776a66" providerId="ADAL" clId="{DF39E695-2721-4C34-AAA3-E4E65FE71320}" dt="2023-05-26T16:58:29.088" v="31905"/>
        <pc:sldMkLst>
          <pc:docMk/>
          <pc:sldMk cId="119012159" sldId="1753"/>
        </pc:sldMkLst>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25T15:29:23.873" v="27947"/>
              <pc2:cmMkLst xmlns:pc2="http://schemas.microsoft.com/office/powerpoint/2019/9/main/command">
                <pc:docMk/>
                <pc:sldMk cId="119012159" sldId="1753"/>
                <pc2:cmMk id="{BBB1718F-BD2A-43FA-9DD4-A4424D91594D}"/>
              </pc2:cmMkLst>
            </pc226:cmChg>
            <pc226:cmChg xmlns:pc226="http://schemas.microsoft.com/office/powerpoint/2022/06/main/command" chg="add del">
              <pc226:chgData name="Megan Faller" userId="9d1e07f7-a773-4974-a6b0-b3caef776a66" providerId="ADAL" clId="{DF39E695-2721-4C34-AAA3-E4E65FE71320}" dt="2023-05-26T16:58:29.088" v="31905"/>
              <pc2:cmMkLst xmlns:pc2="http://schemas.microsoft.com/office/powerpoint/2019/9/main/command">
                <pc:docMk/>
                <pc:sldMk cId="119012159" sldId="1753"/>
                <pc2:cmMk id="{63A41BB8-2547-4E4D-AB0F-87A3A4FA7280}"/>
              </pc2:cmMkLst>
            </pc226:cmChg>
          </p:ext>
        </pc:extLst>
      </pc:sldChg>
      <pc:sldChg chg="modSp del mod ord addCm">
        <pc:chgData name="Megan Faller" userId="9d1e07f7-a773-4974-a6b0-b3caef776a66" providerId="ADAL" clId="{DF39E695-2721-4C34-AAA3-E4E65FE71320}" dt="2023-05-23T16:49:11.217" v="24657" actId="2696"/>
        <pc:sldMkLst>
          <pc:docMk/>
          <pc:sldMk cId="3106615372" sldId="1754"/>
        </pc:sldMkLst>
        <pc:spChg chg="mod">
          <ac:chgData name="Megan Faller" userId="9d1e07f7-a773-4974-a6b0-b3caef776a66" providerId="ADAL" clId="{DF39E695-2721-4C34-AAA3-E4E65FE71320}" dt="2023-05-05T15:12:58.769" v="1637" actId="13926"/>
          <ac:spMkLst>
            <pc:docMk/>
            <pc:sldMk cId="3106615372" sldId="1754"/>
            <ac:spMk id="3" creationId="{3A136991-5530-1C95-53E9-11E74F6A23B1}"/>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19T20:22:28.223" v="18970"/>
              <pc2:cmMkLst xmlns:pc2="http://schemas.microsoft.com/office/powerpoint/2019/9/main/command">
                <pc:docMk/>
                <pc:sldMk cId="3106615372" sldId="1754"/>
                <pc2:cmMk id="{6C54960F-CB0E-48F5-989D-C4045F416E5C}"/>
              </pc2:cmMkLst>
            </pc226:cmChg>
          </p:ext>
        </pc:extLst>
      </pc:sldChg>
      <pc:sldChg chg="modSp mod addCm delCm modCm modNotesTx">
        <pc:chgData name="Megan Faller" userId="9d1e07f7-a773-4974-a6b0-b3caef776a66" providerId="ADAL" clId="{DF39E695-2721-4C34-AAA3-E4E65FE71320}" dt="2023-05-25T16:28:48.878" v="28164" actId="20577"/>
        <pc:sldMkLst>
          <pc:docMk/>
          <pc:sldMk cId="2836025511" sldId="1755"/>
        </pc:sldMkLst>
        <pc:spChg chg="mod">
          <ac:chgData name="Megan Faller" userId="9d1e07f7-a773-4974-a6b0-b3caef776a66" providerId="ADAL" clId="{DF39E695-2721-4C34-AAA3-E4E65FE71320}" dt="2023-05-25T16:28:48.878" v="28164" actId="20577"/>
          <ac:spMkLst>
            <pc:docMk/>
            <pc:sldMk cId="2836025511" sldId="1755"/>
            <ac:spMk id="2" creationId="{5DE89E6D-798E-C63F-CB62-595F14EA8914}"/>
          </ac:spMkLst>
        </pc:spChg>
        <pc:extLst>
          <p:ext xmlns:p="http://schemas.openxmlformats.org/presentationml/2006/main" uri="{D6D511B9-2390-475A-947B-AFAB55BFBCF1}">
            <pc226:cmChg xmlns:pc226="http://schemas.microsoft.com/office/powerpoint/2022/06/main/command" chg="add del mod">
              <pc226:chgData name="Megan Faller" userId="9d1e07f7-a773-4974-a6b0-b3caef776a66" providerId="ADAL" clId="{DF39E695-2721-4C34-AAA3-E4E65FE71320}" dt="2023-05-19T18:48:41.510" v="14380"/>
              <pc2:cmMkLst xmlns:pc2="http://schemas.microsoft.com/office/powerpoint/2019/9/main/command">
                <pc:docMk/>
                <pc:sldMk cId="2836025511" sldId="1755"/>
                <pc2:cmMk id="{D3CC9808-C615-4F32-9932-2966EDB3ABF2}"/>
              </pc2:cmMkLst>
              <pc226:cmRplyChg chg="add">
                <pc226:chgData name="Megan Faller" userId="9d1e07f7-a773-4974-a6b0-b3caef776a66" providerId="ADAL" clId="{DF39E695-2721-4C34-AAA3-E4E65FE71320}" dt="2023-05-19T13:05:35.852" v="7421"/>
                <pc2:cmRplyMkLst xmlns:pc2="http://schemas.microsoft.com/office/powerpoint/2019/9/main/command">
                  <pc:docMk/>
                  <pc:sldMk cId="2836025511" sldId="1755"/>
                  <pc2:cmMk id="{D3CC9808-C615-4F32-9932-2966EDB3ABF2}"/>
                  <pc2:cmRplyMk id="{70F94881-61A0-4DC9-B696-44B8088593BF}"/>
                </pc2:cmRplyMkLst>
              </pc226:cmRplyChg>
            </pc226:cmChg>
            <pc226:cmChg xmlns:pc226="http://schemas.microsoft.com/office/powerpoint/2022/06/main/command" chg="add del">
              <pc226:chgData name="Megan Faller" userId="9d1e07f7-a773-4974-a6b0-b3caef776a66" providerId="ADAL" clId="{DF39E695-2721-4C34-AAA3-E4E65FE71320}" dt="2023-05-19T18:50:42.311" v="14794"/>
              <pc2:cmMkLst xmlns:pc2="http://schemas.microsoft.com/office/powerpoint/2019/9/main/command">
                <pc:docMk/>
                <pc:sldMk cId="2836025511" sldId="1755"/>
                <pc2:cmMk id="{750DCC41-4D81-4ABB-9FA6-7644F70138E9}"/>
              </pc2:cmMkLst>
            </pc226:cmChg>
            <pc226:cmChg xmlns:pc226="http://schemas.microsoft.com/office/powerpoint/2022/06/main/command" chg="add del">
              <pc226:chgData name="Megan Faller" userId="9d1e07f7-a773-4974-a6b0-b3caef776a66" providerId="ADAL" clId="{DF39E695-2721-4C34-AAA3-E4E65FE71320}" dt="2023-05-19T18:46:11.805" v="13966"/>
              <pc2:cmMkLst xmlns:pc2="http://schemas.microsoft.com/office/powerpoint/2019/9/main/command">
                <pc:docMk/>
                <pc:sldMk cId="2836025511" sldId="1755"/>
                <pc2:cmMk id="{C273254C-1872-447D-B442-4E3443B176CC}"/>
              </pc2:cmMkLst>
            </pc226:cmChg>
            <pc226:cmChg xmlns:pc226="http://schemas.microsoft.com/office/powerpoint/2022/06/main/command" chg="del">
              <pc226:chgData name="Megan Faller" userId="9d1e07f7-a773-4974-a6b0-b3caef776a66" providerId="ADAL" clId="{DF39E695-2721-4C34-AAA3-E4E65FE71320}" dt="2023-05-19T18:46:03.648" v="13965"/>
              <pc2:cmMkLst xmlns:pc2="http://schemas.microsoft.com/office/powerpoint/2019/9/main/command">
                <pc:docMk/>
                <pc:sldMk cId="2836025511" sldId="1755"/>
                <pc2:cmMk id="{41E4C18B-0E5E-431E-A5CF-977377681FC3}"/>
              </pc2:cmMkLst>
            </pc226:cmChg>
            <pc226:cmChg xmlns:pc226="http://schemas.microsoft.com/office/powerpoint/2022/06/main/command" chg="add del">
              <pc226:chgData name="Megan Faller" userId="9d1e07f7-a773-4974-a6b0-b3caef776a66" providerId="ADAL" clId="{DF39E695-2721-4C34-AAA3-E4E65FE71320}" dt="2023-05-19T18:48:40.051" v="14379"/>
              <pc2:cmMkLst xmlns:pc2="http://schemas.microsoft.com/office/powerpoint/2019/9/main/command">
                <pc:docMk/>
                <pc:sldMk cId="2836025511" sldId="1755"/>
                <pc2:cmMk id="{E18B74A9-5805-43CE-881C-D4FA116FF964}"/>
              </pc2:cmMkLst>
            </pc226:cmChg>
          </p:ext>
        </pc:extLst>
      </pc:sldChg>
      <pc:sldChg chg="modSp mod ord addCm delCm modCm modNotesTx">
        <pc:chgData name="Megan Faller" userId="9d1e07f7-a773-4974-a6b0-b3caef776a66" providerId="ADAL" clId="{DF39E695-2721-4C34-AAA3-E4E65FE71320}" dt="2023-05-26T17:00:45.634" v="32202" actId="20577"/>
        <pc:sldMkLst>
          <pc:docMk/>
          <pc:sldMk cId="2834883495" sldId="1756"/>
        </pc:sldMkLst>
        <pc:spChg chg="mod">
          <ac:chgData name="Megan Faller" userId="9d1e07f7-a773-4974-a6b0-b3caef776a66" providerId="ADAL" clId="{DF39E695-2721-4C34-AAA3-E4E65FE71320}" dt="2023-05-26T17:00:45.634" v="32202" actId="20577"/>
          <ac:spMkLst>
            <pc:docMk/>
            <pc:sldMk cId="2834883495" sldId="1756"/>
            <ac:spMk id="2" creationId="{29985EBF-51B2-D922-4FBE-BAFB530278F9}"/>
          </ac:spMkLst>
        </pc:spChg>
        <pc:spChg chg="mod">
          <ac:chgData name="Megan Faller" userId="9d1e07f7-a773-4974-a6b0-b3caef776a66" providerId="ADAL" clId="{DF39E695-2721-4C34-AAA3-E4E65FE71320}" dt="2023-05-25T18:41:21.680" v="28470" actId="403"/>
          <ac:spMkLst>
            <pc:docMk/>
            <pc:sldMk cId="2834883495" sldId="1756"/>
            <ac:spMk id="3" creationId="{B87FD184-5FA6-54F8-A095-8FDAC3DC5A1B}"/>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25T18:58:53.028" v="29552"/>
              <pc2:cmMkLst xmlns:pc2="http://schemas.microsoft.com/office/powerpoint/2019/9/main/command">
                <pc:docMk/>
                <pc:sldMk cId="2834883495" sldId="1756"/>
                <pc2:cmMk id="{F418395A-36AE-406D-AD06-411D4B802530}"/>
              </pc2:cmMkLst>
            </pc226:cmChg>
            <pc226:cmChg xmlns:pc226="http://schemas.microsoft.com/office/powerpoint/2022/06/main/command" chg="add del">
              <pc226:chgData name="Megan Faller" userId="9d1e07f7-a773-4974-a6b0-b3caef776a66" providerId="ADAL" clId="{DF39E695-2721-4C34-AAA3-E4E65FE71320}" dt="2023-05-25T15:31:27.073" v="28001"/>
              <pc2:cmMkLst xmlns:pc2="http://schemas.microsoft.com/office/powerpoint/2019/9/main/command">
                <pc:docMk/>
                <pc:sldMk cId="2834883495" sldId="1756"/>
                <pc2:cmMk id="{F62F28A0-8FB1-40C8-AAF7-02E6F9561387}"/>
              </pc2:cmMkLst>
            </pc226:cmChg>
            <pc226:cmChg xmlns:pc226="http://schemas.microsoft.com/office/powerpoint/2022/06/main/command" chg="add del">
              <pc226:chgData name="Megan Faller" userId="9d1e07f7-a773-4974-a6b0-b3caef776a66" providerId="ADAL" clId="{DF39E695-2721-4C34-AAA3-E4E65FE71320}" dt="2023-05-25T15:31:23.011" v="27999"/>
              <pc2:cmMkLst xmlns:pc2="http://schemas.microsoft.com/office/powerpoint/2019/9/main/command">
                <pc:docMk/>
                <pc:sldMk cId="2834883495" sldId="1756"/>
                <pc2:cmMk id="{D114DCBB-2631-4888-A096-7D3529E015D2}"/>
              </pc2:cmMkLst>
            </pc226:cmChg>
            <pc226:cmChg xmlns:pc226="http://schemas.microsoft.com/office/powerpoint/2022/06/main/command" chg="add del">
              <pc226:chgData name="Megan Faller" userId="9d1e07f7-a773-4974-a6b0-b3caef776a66" providerId="ADAL" clId="{DF39E695-2721-4C34-AAA3-E4E65FE71320}" dt="2023-05-19T20:21:18.929" v="18942"/>
              <pc2:cmMkLst xmlns:pc2="http://schemas.microsoft.com/office/powerpoint/2019/9/main/command">
                <pc:docMk/>
                <pc:sldMk cId="2834883495" sldId="1756"/>
                <pc2:cmMk id="{B64C7CDC-9F93-4982-AF36-20384C1B86B1}"/>
              </pc2:cmMkLst>
            </pc226:cmChg>
            <pc226:cmChg xmlns:pc226="http://schemas.microsoft.com/office/powerpoint/2022/06/main/command" chg="del">
              <pc226:chgData name="Megan Faller" userId="9d1e07f7-a773-4974-a6b0-b3caef776a66" providerId="ADAL" clId="{DF39E695-2721-4C34-AAA3-E4E65FE71320}" dt="2023-05-25T15:31:25.428" v="28000"/>
              <pc2:cmMkLst xmlns:pc2="http://schemas.microsoft.com/office/powerpoint/2019/9/main/command">
                <pc:docMk/>
                <pc:sldMk cId="2834883495" sldId="1756"/>
                <pc2:cmMk id="{B9A461EF-E4AC-4607-BF98-296D49DD1158}"/>
              </pc2:cmMkLst>
              <pc226:cmRplyChg chg="add">
                <pc226:chgData name="Megan Faller" userId="9d1e07f7-a773-4974-a6b0-b3caef776a66" providerId="ADAL" clId="{DF39E695-2721-4C34-AAA3-E4E65FE71320}" dt="2023-05-23T16:11:12.319" v="23340"/>
                <pc2:cmRplyMkLst xmlns:pc2="http://schemas.microsoft.com/office/powerpoint/2019/9/main/command">
                  <pc:docMk/>
                  <pc:sldMk cId="2834883495" sldId="1756"/>
                  <pc2:cmMk id="{B9A461EF-E4AC-4607-BF98-296D49DD1158}"/>
                  <pc2:cmRplyMk id="{AF8A92AA-8E03-4298-8CD2-908D177D0BC3}"/>
                </pc2:cmRplyMkLst>
              </pc226:cmRplyChg>
            </pc226:cmChg>
          </p:ext>
        </pc:extLst>
      </pc:sldChg>
      <pc:sldChg chg="ord modNotesTx">
        <pc:chgData name="Megan Faller" userId="9d1e07f7-a773-4974-a6b0-b3caef776a66" providerId="ADAL" clId="{DF39E695-2721-4C34-AAA3-E4E65FE71320}" dt="2023-05-26T16:05:49.351" v="29811" actId="20577"/>
        <pc:sldMkLst>
          <pc:docMk/>
          <pc:sldMk cId="2229959029" sldId="1757"/>
        </pc:sldMkLst>
      </pc:sldChg>
      <pc:sldChg chg="modSp mod ord addCm delCm modNotesTx">
        <pc:chgData name="Megan Faller" userId="9d1e07f7-a773-4974-a6b0-b3caef776a66" providerId="ADAL" clId="{DF39E695-2721-4C34-AAA3-E4E65FE71320}" dt="2023-05-25T18:50:21.906" v="29090" actId="114"/>
        <pc:sldMkLst>
          <pc:docMk/>
          <pc:sldMk cId="2397365298" sldId="1761"/>
        </pc:sldMkLst>
        <pc:spChg chg="mod">
          <ac:chgData name="Megan Faller" userId="9d1e07f7-a773-4974-a6b0-b3caef776a66" providerId="ADAL" clId="{DF39E695-2721-4C34-AAA3-E4E65FE71320}" dt="2023-05-25T18:47:22.462" v="28706" actId="5793"/>
          <ac:spMkLst>
            <pc:docMk/>
            <pc:sldMk cId="2397365298" sldId="1761"/>
            <ac:spMk id="3" creationId="{0AEE3700-291B-46B5-8395-6FCA435B71DC}"/>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25T18:47:28.203" v="28707"/>
              <pc2:cmMkLst xmlns:pc2="http://schemas.microsoft.com/office/powerpoint/2019/9/main/command">
                <pc:docMk/>
                <pc:sldMk cId="2397365298" sldId="1761"/>
                <pc2:cmMk id="{57A595E2-10CD-408C-B3D3-94906FFFF637}"/>
              </pc2:cmMkLst>
            </pc226:cmChg>
          </p:ext>
        </pc:extLst>
      </pc:sldChg>
      <pc:sldChg chg="modSp mod ord addCm delCm modNotesTx">
        <pc:chgData name="Megan Faller" userId="9d1e07f7-a773-4974-a6b0-b3caef776a66" providerId="ADAL" clId="{DF39E695-2721-4C34-AAA3-E4E65FE71320}" dt="2023-05-25T18:59:07.638" v="29553"/>
        <pc:sldMkLst>
          <pc:docMk/>
          <pc:sldMk cId="1459667367" sldId="1797"/>
        </pc:sldMkLst>
        <pc:spChg chg="mod">
          <ac:chgData name="Megan Faller" userId="9d1e07f7-a773-4974-a6b0-b3caef776a66" providerId="ADAL" clId="{DF39E695-2721-4C34-AAA3-E4E65FE71320}" dt="2023-05-25T16:31:58.819" v="28181" actId="20577"/>
          <ac:spMkLst>
            <pc:docMk/>
            <pc:sldMk cId="1459667367" sldId="1797"/>
            <ac:spMk id="4" creationId="{544BD425-2A8C-476C-904C-73470BE3062A}"/>
          </ac:spMkLst>
        </pc:spChg>
        <pc:graphicFrameChg chg="mod">
          <ac:chgData name="Megan Faller" userId="9d1e07f7-a773-4974-a6b0-b3caef776a66" providerId="ADAL" clId="{DF39E695-2721-4C34-AAA3-E4E65FE71320}" dt="2023-05-19T18:41:41.628" v="13806" actId="14100"/>
          <ac:graphicFrameMkLst>
            <pc:docMk/>
            <pc:sldMk cId="1459667367" sldId="1797"/>
            <ac:graphicFrameMk id="7" creationId="{603E6706-E933-DDDB-352B-A726B8045D80}"/>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25T18:59:07.638" v="29553"/>
              <pc2:cmMkLst xmlns:pc2="http://schemas.microsoft.com/office/powerpoint/2019/9/main/command">
                <pc:docMk/>
                <pc:sldMk cId="1459667367" sldId="1797"/>
                <pc2:cmMk id="{8B4BD20C-6205-420D-A7A6-2AAC0E854D0E}"/>
              </pc2:cmMkLst>
            </pc226:cmChg>
          </p:ext>
        </pc:extLst>
      </pc:sldChg>
      <pc:sldChg chg="modSp del mod addCm">
        <pc:chgData name="Megan Faller" userId="9d1e07f7-a773-4974-a6b0-b3caef776a66" providerId="ADAL" clId="{DF39E695-2721-4C34-AAA3-E4E65FE71320}" dt="2023-05-22T14:47:00.376" v="19115" actId="2696"/>
        <pc:sldMkLst>
          <pc:docMk/>
          <pc:sldMk cId="374676608" sldId="1801"/>
        </pc:sldMkLst>
        <pc:spChg chg="mod">
          <ac:chgData name="Megan Faller" userId="9d1e07f7-a773-4974-a6b0-b3caef776a66" providerId="ADAL" clId="{DF39E695-2721-4C34-AAA3-E4E65FE71320}" dt="2023-05-19T14:24:32.248" v="11246" actId="27636"/>
          <ac:spMkLst>
            <pc:docMk/>
            <pc:sldMk cId="374676608" sldId="1801"/>
            <ac:spMk id="3" creationId="{D68A2C3A-2BC2-8E0B-0F8C-A25EE7638A2A}"/>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02T15:58:16.994" v="507"/>
              <pc2:cmMkLst xmlns:pc2="http://schemas.microsoft.com/office/powerpoint/2019/9/main/command">
                <pc:docMk/>
                <pc:sldMk cId="374676608" sldId="1801"/>
                <pc2:cmMk id="{12A5090A-2350-4B32-A0D7-0DA0B511B1C0}"/>
              </pc2:cmMkLst>
            </pc226:cmChg>
          </p:ext>
        </pc:extLst>
      </pc:sldChg>
      <pc:sldChg chg="modSp mod addCm delCm modNotesTx">
        <pc:chgData name="Megan Faller" userId="9d1e07f7-a773-4974-a6b0-b3caef776a66" providerId="ADAL" clId="{DF39E695-2721-4C34-AAA3-E4E65FE71320}" dt="2023-05-23T15:59:24.428" v="23205" actId="20577"/>
        <pc:sldMkLst>
          <pc:docMk/>
          <pc:sldMk cId="2794105786" sldId="1803"/>
        </pc:sldMkLst>
        <pc:spChg chg="mod">
          <ac:chgData name="Megan Faller" userId="9d1e07f7-a773-4974-a6b0-b3caef776a66" providerId="ADAL" clId="{DF39E695-2721-4C34-AAA3-E4E65FE71320}" dt="2023-05-19T13:58:06.861" v="10042" actId="27636"/>
          <ac:spMkLst>
            <pc:docMk/>
            <pc:sldMk cId="2794105786" sldId="1803"/>
            <ac:spMk id="2" creationId="{1C4AEF0A-51BB-4D54-BCAF-28F0AF37AA33}"/>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13:59:12.829" v="10044"/>
              <pc2:cmMkLst xmlns:pc2="http://schemas.microsoft.com/office/powerpoint/2019/9/main/command">
                <pc:docMk/>
                <pc:sldMk cId="2794105786" sldId="1803"/>
                <pc2:cmMk id="{50A7842C-7F7E-44B0-8366-57FEF39EBB7F}"/>
              </pc2:cmMkLst>
            </pc226:cmChg>
            <pc226:cmChg xmlns:pc226="http://schemas.microsoft.com/office/powerpoint/2022/06/main/command" chg="del">
              <pc226:chgData name="Megan Faller" userId="9d1e07f7-a773-4974-a6b0-b3caef776a66" providerId="ADAL" clId="{DF39E695-2721-4C34-AAA3-E4E65FE71320}" dt="2023-05-19T13:57:29.500" v="10006"/>
              <pc2:cmMkLst xmlns:pc2="http://schemas.microsoft.com/office/powerpoint/2019/9/main/command">
                <pc:docMk/>
                <pc:sldMk cId="2794105786" sldId="1803"/>
                <pc2:cmMk id="{FEB7A1AC-594B-477D-9C77-CA606A0683CF}"/>
              </pc2:cmMkLst>
            </pc226:cmChg>
          </p:ext>
        </pc:extLst>
      </pc:sldChg>
      <pc:sldChg chg="modSp mod ord addCm delCm modCm modNotesTx">
        <pc:chgData name="Megan Faller" userId="9d1e07f7-a773-4974-a6b0-b3caef776a66" providerId="ADAL" clId="{DF39E695-2721-4C34-AAA3-E4E65FE71320}" dt="2023-05-25T20:19:20.532" v="29623"/>
        <pc:sldMkLst>
          <pc:docMk/>
          <pc:sldMk cId="2314545000" sldId="1943"/>
        </pc:sldMkLst>
        <pc:spChg chg="mod">
          <ac:chgData name="Megan Faller" userId="9d1e07f7-a773-4974-a6b0-b3caef776a66" providerId="ADAL" clId="{DF39E695-2721-4C34-AAA3-E4E65FE71320}" dt="2023-05-19T14:14:20.269" v="11151"/>
          <ac:spMkLst>
            <pc:docMk/>
            <pc:sldMk cId="2314545000" sldId="1943"/>
            <ac:spMk id="2" creationId="{778738D8-C7EF-46C8-A7B9-17F4211388DB}"/>
          </ac:spMkLst>
        </pc:spChg>
        <pc:spChg chg="mod">
          <ac:chgData name="Megan Faller" userId="9d1e07f7-a773-4974-a6b0-b3caef776a66" providerId="ADAL" clId="{DF39E695-2721-4C34-AAA3-E4E65FE71320}" dt="2023-05-19T14:15:32.434" v="11168" actId="20577"/>
          <ac:spMkLst>
            <pc:docMk/>
            <pc:sldMk cId="2314545000" sldId="1943"/>
            <ac:spMk id="8" creationId="{1868E2AE-74A6-512D-3178-2243AA943D0A}"/>
          </ac:spMkLst>
        </pc:spChg>
        <pc:spChg chg="mod">
          <ac:chgData name="Megan Faller" userId="9d1e07f7-a773-4974-a6b0-b3caef776a66" providerId="ADAL" clId="{DF39E695-2721-4C34-AAA3-E4E65FE71320}" dt="2023-05-19T14:16:24.627" v="11173" actId="20577"/>
          <ac:spMkLst>
            <pc:docMk/>
            <pc:sldMk cId="2314545000" sldId="1943"/>
            <ac:spMk id="17" creationId="{DC3672FD-00C8-2482-984F-7270F95D35C8}"/>
          </ac:spMkLst>
        </pc:spChg>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DF39E695-2721-4C34-AAA3-E4E65FE71320}" dt="2023-05-19T14:15:47.710" v="11169"/>
              <pc2:cmMkLst xmlns:pc2="http://schemas.microsoft.com/office/powerpoint/2019/9/main/command">
                <pc:docMk/>
                <pc:sldMk cId="2314545000" sldId="1943"/>
                <pc2:cmMk id="{FCFDF528-872D-48BA-B252-6B5AE114487B}"/>
              </pc2:cmMkLst>
            </pc226:cmChg>
            <pc226:cmChg xmlns:pc226="http://schemas.microsoft.com/office/powerpoint/2022/06/main/command" chg="del">
              <pc226:chgData name="Megan Faller" userId="9d1e07f7-a773-4974-a6b0-b3caef776a66" providerId="ADAL" clId="{DF39E695-2721-4C34-AAA3-E4E65FE71320}" dt="2023-05-19T14:16:35.493" v="11174"/>
              <pc2:cmMkLst xmlns:pc2="http://schemas.microsoft.com/office/powerpoint/2019/9/main/command">
                <pc:docMk/>
                <pc:sldMk cId="2314545000" sldId="1943"/>
                <pc2:cmMk id="{CF78604A-5D38-4042-A308-3AD38496741F}"/>
              </pc2:cmMkLst>
            </pc226:cmChg>
            <pc226:cmChg xmlns:pc226="http://schemas.microsoft.com/office/powerpoint/2022/06/main/command" chg="add del">
              <pc226:chgData name="Megan Faller" userId="9d1e07f7-a773-4974-a6b0-b3caef776a66" providerId="ADAL" clId="{DF39E695-2721-4C34-AAA3-E4E65FE71320}" dt="2023-05-25T13:13:06.988" v="26928"/>
              <pc2:cmMkLst xmlns:pc2="http://schemas.microsoft.com/office/powerpoint/2019/9/main/command">
                <pc:docMk/>
                <pc:sldMk cId="2314545000" sldId="1943"/>
                <pc2:cmMk id="{FC22ECB3-FD8D-49AB-847C-F034CBB90330}"/>
              </pc2:cmMkLst>
            </pc226:cmChg>
            <pc226:cmChg xmlns:pc226="http://schemas.microsoft.com/office/powerpoint/2022/06/main/command" chg="add del">
              <pc226:chgData name="Megan Faller" userId="9d1e07f7-a773-4974-a6b0-b3caef776a66" providerId="ADAL" clId="{DF39E695-2721-4C34-AAA3-E4E65FE71320}" dt="2023-05-25T20:19:20.532" v="29623"/>
              <pc2:cmMkLst xmlns:pc2="http://schemas.microsoft.com/office/powerpoint/2019/9/main/command">
                <pc:docMk/>
                <pc:sldMk cId="2314545000" sldId="1943"/>
                <pc2:cmMk id="{31D86BB7-AB1B-4CF4-A888-644E9748EFAF}"/>
              </pc2:cmMkLst>
            </pc226:cmChg>
            <pc226:cmChg xmlns:pc226="http://schemas.microsoft.com/office/powerpoint/2022/06/main/command" chg="add del">
              <pc226:chgData name="Megan Faller" userId="9d1e07f7-a773-4974-a6b0-b3caef776a66" providerId="ADAL" clId="{DF39E695-2721-4C34-AAA3-E4E65FE71320}" dt="2023-05-25T13:11:25.383" v="26919"/>
              <pc2:cmMkLst xmlns:pc2="http://schemas.microsoft.com/office/powerpoint/2019/9/main/command">
                <pc:docMk/>
                <pc:sldMk cId="2314545000" sldId="1943"/>
                <pc2:cmMk id="{C80015E9-58AA-4AD5-9BC5-DE42995E7885}"/>
              </pc2:cmMkLst>
              <pc226:cmRplyChg chg="add">
                <pc226:chgData name="Megan Faller" userId="9d1e07f7-a773-4974-a6b0-b3caef776a66" providerId="ADAL" clId="{DF39E695-2721-4C34-AAA3-E4E65FE71320}" dt="2023-05-19T14:22:39.361" v="11228"/>
                <pc2:cmRplyMkLst xmlns:pc2="http://schemas.microsoft.com/office/powerpoint/2019/9/main/command">
                  <pc:docMk/>
                  <pc:sldMk cId="2314545000" sldId="1943"/>
                  <pc2:cmMk id="{C80015E9-58AA-4AD5-9BC5-DE42995E7885}"/>
                  <pc2:cmRplyMk id="{C6A52B21-30E4-499A-B5C6-ADCDDDAEE83B}"/>
                </pc2:cmRplyMkLst>
              </pc226:cmRplyChg>
            </pc226:cmChg>
          </p:ext>
        </pc:extLst>
      </pc:sldChg>
      <pc:sldChg chg="addSp delSp modSp mod ord addCm delCm modNotesTx">
        <pc:chgData name="Megan Faller" userId="9d1e07f7-a773-4974-a6b0-b3caef776a66" providerId="ADAL" clId="{DF39E695-2721-4C34-AAA3-E4E65FE71320}" dt="2023-05-25T13:27:04.608" v="27497" actId="20577"/>
        <pc:sldMkLst>
          <pc:docMk/>
          <pc:sldMk cId="681374117" sldId="1944"/>
        </pc:sldMkLst>
        <pc:spChg chg="mod">
          <ac:chgData name="Megan Faller" userId="9d1e07f7-a773-4974-a6b0-b3caef776a66" providerId="ADAL" clId="{DF39E695-2721-4C34-AAA3-E4E65FE71320}" dt="2023-05-19T14:17:21.051" v="11197" actId="20577"/>
          <ac:spMkLst>
            <pc:docMk/>
            <pc:sldMk cId="681374117" sldId="1944"/>
            <ac:spMk id="2" creationId="{778738D8-C7EF-46C8-A7B9-17F4211388DB}"/>
          </ac:spMkLst>
        </pc:spChg>
        <pc:spChg chg="mod">
          <ac:chgData name="Megan Faller" userId="9d1e07f7-a773-4974-a6b0-b3caef776a66" providerId="ADAL" clId="{DF39E695-2721-4C34-AAA3-E4E65FE71320}" dt="2023-05-23T16:28:29.017" v="24272"/>
          <ac:spMkLst>
            <pc:docMk/>
            <pc:sldMk cId="681374117" sldId="1944"/>
            <ac:spMk id="5" creationId="{794E879A-3067-34B8-02DB-9C1929550E1D}"/>
          </ac:spMkLst>
        </pc:spChg>
        <pc:spChg chg="mod">
          <ac:chgData name="Megan Faller" userId="9d1e07f7-a773-4974-a6b0-b3caef776a66" providerId="ADAL" clId="{DF39E695-2721-4C34-AAA3-E4E65FE71320}" dt="2023-05-23T16:29:50.763" v="24388" actId="20577"/>
          <ac:spMkLst>
            <pc:docMk/>
            <pc:sldMk cId="681374117" sldId="1944"/>
            <ac:spMk id="8" creationId="{1868E2AE-74A6-512D-3178-2243AA943D0A}"/>
          </ac:spMkLst>
        </pc:spChg>
        <pc:spChg chg="mod">
          <ac:chgData name="Megan Faller" userId="9d1e07f7-a773-4974-a6b0-b3caef776a66" providerId="ADAL" clId="{DF39E695-2721-4C34-AAA3-E4E65FE71320}" dt="2023-05-23T16:30:31.621" v="24469" actId="20577"/>
          <ac:spMkLst>
            <pc:docMk/>
            <pc:sldMk cId="681374117" sldId="1944"/>
            <ac:spMk id="9" creationId="{1E49916E-0826-E2DD-AA85-A9D1FC5A32E0}"/>
          </ac:spMkLst>
        </pc:spChg>
        <pc:spChg chg="mod">
          <ac:chgData name="Megan Faller" userId="9d1e07f7-a773-4974-a6b0-b3caef776a66" providerId="ADAL" clId="{DF39E695-2721-4C34-AAA3-E4E65FE71320}" dt="2023-05-23T16:28:31.651" v="24274"/>
          <ac:spMkLst>
            <pc:docMk/>
            <pc:sldMk cId="681374117" sldId="1944"/>
            <ac:spMk id="11" creationId="{2D63BA4A-3C64-C397-C67E-CCA0975D9CDD}"/>
          </ac:spMkLst>
        </pc:spChg>
        <pc:spChg chg="mod">
          <ac:chgData name="Megan Faller" userId="9d1e07f7-a773-4974-a6b0-b3caef776a66" providerId="ADAL" clId="{DF39E695-2721-4C34-AAA3-E4E65FE71320}" dt="2023-05-19T14:20:02.658" v="11226" actId="20577"/>
          <ac:spMkLst>
            <pc:docMk/>
            <pc:sldMk cId="681374117" sldId="1944"/>
            <ac:spMk id="15" creationId="{DA55645B-1164-D46C-DB07-34DA657467CF}"/>
          </ac:spMkLst>
        </pc:spChg>
        <pc:spChg chg="mod">
          <ac:chgData name="Megan Faller" userId="9d1e07f7-a773-4974-a6b0-b3caef776a66" providerId="ADAL" clId="{DF39E695-2721-4C34-AAA3-E4E65FE71320}" dt="2023-05-23T16:30:00.313" v="24411" actId="20577"/>
          <ac:spMkLst>
            <pc:docMk/>
            <pc:sldMk cId="681374117" sldId="1944"/>
            <ac:spMk id="17" creationId="{DC3672FD-00C8-2482-984F-7270F95D35C8}"/>
          </ac:spMkLst>
        </pc:spChg>
        <pc:spChg chg="mod">
          <ac:chgData name="Megan Faller" userId="9d1e07f7-a773-4974-a6b0-b3caef776a66" providerId="ADAL" clId="{DF39E695-2721-4C34-AAA3-E4E65FE71320}" dt="2023-05-23T16:30:34.884" v="24470" actId="20577"/>
          <ac:spMkLst>
            <pc:docMk/>
            <pc:sldMk cId="681374117" sldId="1944"/>
            <ac:spMk id="18" creationId="{0D9D636F-3619-8442-6BF2-71E59CB3B9BF}"/>
          </ac:spMkLst>
        </pc:spChg>
        <pc:spChg chg="del topLvl">
          <ac:chgData name="Megan Faller" userId="9d1e07f7-a773-4974-a6b0-b3caef776a66" providerId="ADAL" clId="{DF39E695-2721-4C34-AAA3-E4E65FE71320}" dt="2023-05-23T16:24:32.990" v="24159" actId="478"/>
          <ac:spMkLst>
            <pc:docMk/>
            <pc:sldMk cId="681374117" sldId="1944"/>
            <ac:spMk id="20" creationId="{8894C48C-B4F1-5C26-0DEA-CDCEE4FFAF60}"/>
          </ac:spMkLst>
        </pc:spChg>
        <pc:spChg chg="del topLvl">
          <ac:chgData name="Megan Faller" userId="9d1e07f7-a773-4974-a6b0-b3caef776a66" providerId="ADAL" clId="{DF39E695-2721-4C34-AAA3-E4E65FE71320}" dt="2023-05-19T14:19:54.554" v="11225" actId="478"/>
          <ac:spMkLst>
            <pc:docMk/>
            <pc:sldMk cId="681374117" sldId="1944"/>
            <ac:spMk id="21" creationId="{8A3FD7DF-72B3-F27D-FD21-0627187A5457}"/>
          </ac:spMkLst>
        </pc:spChg>
        <pc:grpChg chg="add mod">
          <ac:chgData name="Megan Faller" userId="9d1e07f7-a773-4974-a6b0-b3caef776a66" providerId="ADAL" clId="{DF39E695-2721-4C34-AAA3-E4E65FE71320}" dt="2023-05-23T16:30:46.748" v="24473" actId="1076"/>
          <ac:grpSpMkLst>
            <pc:docMk/>
            <pc:sldMk cId="681374117" sldId="1944"/>
            <ac:grpSpMk id="4" creationId="{A212638E-254A-CED2-DE14-B0680E4AE409}"/>
          </ac:grpSpMkLst>
        </pc:grpChg>
        <pc:grpChg chg="mod">
          <ac:chgData name="Megan Faller" userId="9d1e07f7-a773-4974-a6b0-b3caef776a66" providerId="ADAL" clId="{DF39E695-2721-4C34-AAA3-E4E65FE71320}" dt="2023-05-25T13:26:36.813" v="27492" actId="1076"/>
          <ac:grpSpMkLst>
            <pc:docMk/>
            <pc:sldMk cId="681374117" sldId="1944"/>
            <ac:grpSpMk id="6" creationId="{79F91240-F590-D245-91D7-3B865AC8E707}"/>
          </ac:grpSpMkLst>
        </pc:grpChg>
        <pc:grpChg chg="add mod">
          <ac:chgData name="Megan Faller" userId="9d1e07f7-a773-4974-a6b0-b3caef776a66" providerId="ADAL" clId="{DF39E695-2721-4C34-AAA3-E4E65FE71320}" dt="2023-05-25T13:25:44.986" v="27451" actId="1076"/>
          <ac:grpSpMkLst>
            <pc:docMk/>
            <pc:sldMk cId="681374117" sldId="1944"/>
            <ac:grpSpMk id="10" creationId="{3AD831F7-8BFD-2FCF-3CF4-8D018555F64A}"/>
          </ac:grpSpMkLst>
        </pc:grpChg>
        <pc:grpChg chg="mod">
          <ac:chgData name="Megan Faller" userId="9d1e07f7-a773-4974-a6b0-b3caef776a66" providerId="ADAL" clId="{DF39E695-2721-4C34-AAA3-E4E65FE71320}" dt="2023-05-25T13:26:42.646" v="27494" actId="1076"/>
          <ac:grpSpMkLst>
            <pc:docMk/>
            <pc:sldMk cId="681374117" sldId="1944"/>
            <ac:grpSpMk id="12" creationId="{072827D3-8714-50EB-9C02-CC4353F8EF67}"/>
          </ac:grpSpMkLst>
        </pc:grpChg>
        <pc:grpChg chg="del">
          <ac:chgData name="Megan Faller" userId="9d1e07f7-a773-4974-a6b0-b3caef776a66" providerId="ADAL" clId="{DF39E695-2721-4C34-AAA3-E4E65FE71320}" dt="2023-05-23T16:24:29.774" v="24158" actId="478"/>
          <ac:grpSpMkLst>
            <pc:docMk/>
            <pc:sldMk cId="681374117" sldId="1944"/>
            <ac:grpSpMk id="13" creationId="{548F9838-3FD0-4273-D385-06CCE2B14D79}"/>
          </ac:grpSpMkLst>
        </pc:grpChg>
        <pc:grpChg chg="del">
          <ac:chgData name="Megan Faller" userId="9d1e07f7-a773-4974-a6b0-b3caef776a66" providerId="ADAL" clId="{DF39E695-2721-4C34-AAA3-E4E65FE71320}" dt="2023-05-19T14:19:54.554" v="11225" actId="478"/>
          <ac:grpSpMkLst>
            <pc:docMk/>
            <pc:sldMk cId="681374117" sldId="1944"/>
            <ac:grpSpMk id="19" creationId="{B3F305FE-CF0D-6E17-B70F-D299DD8D907F}"/>
          </ac:grpSpMkLst>
        </pc:grpChg>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DF39E695-2721-4C34-AAA3-E4E65FE71320}" dt="2023-05-19T20:19:11.446" v="18817"/>
              <pc2:cmMkLst xmlns:pc2="http://schemas.microsoft.com/office/powerpoint/2019/9/main/command">
                <pc:docMk/>
                <pc:sldMk cId="681374117" sldId="1944"/>
                <pc2:cmMk id="{C0AB983F-9965-4492-ADEE-9B6E7A0D1923}"/>
              </pc2:cmMkLst>
            </pc226:cmChg>
            <pc226:cmChg xmlns:pc226="http://schemas.microsoft.com/office/powerpoint/2022/06/main/command" chg="del">
              <pc226:chgData name="Megan Faller" userId="9d1e07f7-a773-4974-a6b0-b3caef776a66" providerId="ADAL" clId="{DF39E695-2721-4C34-AAA3-E4E65FE71320}" dt="2023-05-19T20:19:16.058" v="18819"/>
              <pc2:cmMkLst xmlns:pc2="http://schemas.microsoft.com/office/powerpoint/2019/9/main/command">
                <pc:docMk/>
                <pc:sldMk cId="681374117" sldId="1944"/>
                <pc2:cmMk id="{BF49D854-3F1D-4ECC-AAD0-FE0E39F6D058}"/>
              </pc2:cmMkLst>
            </pc226:cmChg>
            <pc226:cmChg xmlns:pc226="http://schemas.microsoft.com/office/powerpoint/2022/06/main/command" chg="add del">
              <pc226:chgData name="Megan Faller" userId="9d1e07f7-a773-4974-a6b0-b3caef776a66" providerId="ADAL" clId="{DF39E695-2721-4C34-AAA3-E4E65FE71320}" dt="2023-05-23T16:30:54.333" v="24475"/>
              <pc2:cmMkLst xmlns:pc2="http://schemas.microsoft.com/office/powerpoint/2019/9/main/command">
                <pc:docMk/>
                <pc:sldMk cId="681374117" sldId="1944"/>
                <pc2:cmMk id="{C892E0AB-9F0B-4CC5-8C64-33883DA81235}"/>
              </pc2:cmMkLst>
            </pc226:cmChg>
            <pc226:cmChg xmlns:pc226="http://schemas.microsoft.com/office/powerpoint/2022/06/main/command" chg="del">
              <pc226:chgData name="Megan Faller" userId="9d1e07f7-a773-4974-a6b0-b3caef776a66" providerId="ADAL" clId="{DF39E695-2721-4C34-AAA3-E4E65FE71320}" dt="2023-05-19T20:19:14.463" v="18818"/>
              <pc2:cmMkLst xmlns:pc2="http://schemas.microsoft.com/office/powerpoint/2019/9/main/command">
                <pc:docMk/>
                <pc:sldMk cId="681374117" sldId="1944"/>
                <pc2:cmMk id="{2DBE65F1-06DA-4E63-949F-03B9695D68BD}"/>
              </pc2:cmMkLst>
            </pc226:cmChg>
          </p:ext>
        </pc:extLst>
      </pc:sldChg>
      <pc:sldChg chg="modNotesTx">
        <pc:chgData name="Megan Faller" userId="9d1e07f7-a773-4974-a6b0-b3caef776a66" providerId="ADAL" clId="{DF39E695-2721-4C34-AAA3-E4E65FE71320}" dt="2023-05-26T16:07:41.120" v="30092" actId="20577"/>
        <pc:sldMkLst>
          <pc:docMk/>
          <pc:sldMk cId="976187578" sldId="1945"/>
        </pc:sldMkLst>
      </pc:sldChg>
      <pc:sldChg chg="modSp add mod ord addCm delCm modNotesTx">
        <pc:chgData name="Megan Faller" userId="9d1e07f7-a773-4974-a6b0-b3caef776a66" providerId="ADAL" clId="{DF39E695-2721-4C34-AAA3-E4E65FE71320}" dt="2023-05-19T16:44:11.902" v="11636"/>
        <pc:sldMkLst>
          <pc:docMk/>
          <pc:sldMk cId="874276907" sldId="1946"/>
        </pc:sldMkLst>
        <pc:spChg chg="mod">
          <ac:chgData name="Megan Faller" userId="9d1e07f7-a773-4974-a6b0-b3caef776a66" providerId="ADAL" clId="{DF39E695-2721-4C34-AAA3-E4E65FE71320}" dt="2023-05-05T17:16:47.330" v="2761" actId="1076"/>
          <ac:spMkLst>
            <pc:docMk/>
            <pc:sldMk cId="874276907" sldId="1946"/>
            <ac:spMk id="2" creationId="{B84BC15E-B6C0-44EE-9009-58CEE6C45C75}"/>
          </ac:spMkLst>
        </pc:spChg>
        <pc:spChg chg="mod">
          <ac:chgData name="Megan Faller" userId="9d1e07f7-a773-4974-a6b0-b3caef776a66" providerId="ADAL" clId="{DF39E695-2721-4C34-AAA3-E4E65FE71320}" dt="2023-05-02T13:38:26.228" v="17" actId="20577"/>
          <ac:spMkLst>
            <pc:docMk/>
            <pc:sldMk cId="874276907" sldId="1946"/>
            <ac:spMk id="3" creationId="{C94BD23E-A13C-9687-8601-2F60C38C8003}"/>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05T17:32:08.554" v="4451"/>
              <pc2:cmMkLst xmlns:pc2="http://schemas.microsoft.com/office/powerpoint/2019/9/main/command">
                <pc:docMk/>
                <pc:sldMk cId="874276907" sldId="1946"/>
                <pc2:cmMk id="{B6899B6E-85E6-449C-AC7E-BB36B5824471}"/>
              </pc2:cmMkLst>
            </pc226:cmChg>
            <pc226:cmChg xmlns:pc226="http://schemas.microsoft.com/office/powerpoint/2022/06/main/command" chg="add del">
              <pc226:chgData name="Megan Faller" userId="9d1e07f7-a773-4974-a6b0-b3caef776a66" providerId="ADAL" clId="{DF39E695-2721-4C34-AAA3-E4E65FE71320}" dt="2023-05-05T17:32:06.793" v="4450"/>
              <pc2:cmMkLst xmlns:pc2="http://schemas.microsoft.com/office/powerpoint/2019/9/main/command">
                <pc:docMk/>
                <pc:sldMk cId="874276907" sldId="1946"/>
                <pc2:cmMk id="{3D1839AD-63BF-4E8E-9EB1-794CD345AE12}"/>
              </pc2:cmMkLst>
            </pc226:cmChg>
          </p:ext>
        </pc:extLst>
      </pc:sldChg>
      <pc:sldChg chg="addSp delSp modSp add mod ord addCm delCm modCm modNotesTx">
        <pc:chgData name="Megan Faller" userId="9d1e07f7-a773-4974-a6b0-b3caef776a66" providerId="ADAL" clId="{DF39E695-2721-4C34-AAA3-E4E65FE71320}" dt="2023-05-23T13:53:54.372" v="19645" actId="20577"/>
        <pc:sldMkLst>
          <pc:docMk/>
          <pc:sldMk cId="368244339" sldId="1947"/>
        </pc:sldMkLst>
        <pc:spChg chg="mod">
          <ac:chgData name="Megan Faller" userId="9d1e07f7-a773-4974-a6b0-b3caef776a66" providerId="ADAL" clId="{DF39E695-2721-4C34-AAA3-E4E65FE71320}" dt="2023-05-02T15:50:12.489" v="431" actId="20577"/>
          <ac:spMkLst>
            <pc:docMk/>
            <pc:sldMk cId="368244339" sldId="1947"/>
            <ac:spMk id="2" creationId="{42FD9672-B7D3-493A-87E6-7B4B4BB6B42A}"/>
          </ac:spMkLst>
        </pc:spChg>
        <pc:spChg chg="add mod">
          <ac:chgData name="Megan Faller" userId="9d1e07f7-a773-4974-a6b0-b3caef776a66" providerId="ADAL" clId="{DF39E695-2721-4C34-AAA3-E4E65FE71320}" dt="2023-05-23T13:53:15.301" v="19529" actId="1076"/>
          <ac:spMkLst>
            <pc:docMk/>
            <pc:sldMk cId="368244339" sldId="1947"/>
            <ac:spMk id="3" creationId="{08C75704-1646-87AF-C426-7D180FBCF7BE}"/>
          </ac:spMkLst>
        </pc:spChg>
        <pc:spChg chg="del mod">
          <ac:chgData name="Megan Faller" userId="9d1e07f7-a773-4974-a6b0-b3caef776a66" providerId="ADAL" clId="{DF39E695-2721-4C34-AAA3-E4E65FE71320}" dt="2023-05-19T17:00:41.867" v="12476" actId="478"/>
          <ac:spMkLst>
            <pc:docMk/>
            <pc:sldMk cId="368244339" sldId="1947"/>
            <ac:spMk id="3" creationId="{B07D2929-14E7-33E0-A8FF-BDB2F560D5D4}"/>
          </ac:spMkLst>
        </pc:spChg>
        <pc:spChg chg="add del mod">
          <ac:chgData name="Megan Faller" userId="9d1e07f7-a773-4974-a6b0-b3caef776a66" providerId="ADAL" clId="{DF39E695-2721-4C34-AAA3-E4E65FE71320}" dt="2023-05-05T13:52:28.622" v="1382" actId="767"/>
          <ac:spMkLst>
            <pc:docMk/>
            <pc:sldMk cId="368244339" sldId="1947"/>
            <ac:spMk id="5" creationId="{ED3829C2-855A-DA0B-5417-71FAE514367C}"/>
          </ac:spMkLst>
        </pc:spChg>
        <pc:spChg chg="add mod ord">
          <ac:chgData name="Megan Faller" userId="9d1e07f7-a773-4974-a6b0-b3caef776a66" providerId="ADAL" clId="{DF39E695-2721-4C34-AAA3-E4E65FE71320}" dt="2023-05-23T13:52:53.451" v="19525" actId="14100"/>
          <ac:spMkLst>
            <pc:docMk/>
            <pc:sldMk cId="368244339" sldId="1947"/>
            <ac:spMk id="6" creationId="{3BDA1A9C-486D-B58E-8339-0E51446DC3E2}"/>
          </ac:spMkLst>
        </pc:spChg>
        <pc:spChg chg="add del mod">
          <ac:chgData name="Megan Faller" userId="9d1e07f7-a773-4974-a6b0-b3caef776a66" providerId="ADAL" clId="{DF39E695-2721-4C34-AAA3-E4E65FE71320}" dt="2023-05-23T13:51:55.479" v="19515"/>
          <ac:spMkLst>
            <pc:docMk/>
            <pc:sldMk cId="368244339" sldId="1947"/>
            <ac:spMk id="7" creationId="{379806A1-E406-8FFB-3F81-A06ADA47DDE3}"/>
          </ac:spMkLst>
        </pc:spChg>
        <pc:picChg chg="add del mod">
          <ac:chgData name="Megan Faller" userId="9d1e07f7-a773-4974-a6b0-b3caef776a66" providerId="ADAL" clId="{DF39E695-2721-4C34-AAA3-E4E65FE71320}" dt="2023-05-19T17:00:07.660" v="12462" actId="1076"/>
          <ac:picMkLst>
            <pc:docMk/>
            <pc:sldMk cId="368244339" sldId="1947"/>
            <ac:picMk id="4" creationId="{31407072-205D-4E7D-98E3-810B030DA1C1}"/>
          </ac:picMkLst>
        </pc:pic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23T13:51:51.157" v="19512"/>
              <pc2:cmMkLst xmlns:pc2="http://schemas.microsoft.com/office/powerpoint/2019/9/main/command">
                <pc:docMk/>
                <pc:sldMk cId="368244339" sldId="1947"/>
                <pc2:cmMk id="{4B469C39-69A8-42C6-B5BF-30A7166E21AC}"/>
              </pc2:cmMkLst>
              <pc226:cmRplyChg chg="add">
                <pc226:chgData name="Megan Faller" userId="9d1e07f7-a773-4974-a6b0-b3caef776a66" providerId="ADAL" clId="{DF39E695-2721-4C34-AAA3-E4E65FE71320}" dt="2023-05-19T17:02:46.997" v="12492"/>
                <pc2:cmRplyMkLst xmlns:pc2="http://schemas.microsoft.com/office/powerpoint/2019/9/main/command">
                  <pc:docMk/>
                  <pc:sldMk cId="368244339" sldId="1947"/>
                  <pc2:cmMk id="{4B469C39-69A8-42C6-B5BF-30A7166E21AC}"/>
                  <pc2:cmRplyMk id="{5EE6446E-49F6-4DEA-80B0-1E6C5A04FDD5}"/>
                </pc2:cmRplyMkLst>
              </pc226:cmRplyChg>
            </pc226:cmChg>
            <pc226:cmChg xmlns:pc226="http://schemas.microsoft.com/office/powerpoint/2022/06/main/command" chg="add del">
              <pc226:chgData name="Megan Faller" userId="9d1e07f7-a773-4974-a6b0-b3caef776a66" providerId="ADAL" clId="{DF39E695-2721-4C34-AAA3-E4E65FE71320}" dt="2023-05-19T16:56:00.493" v="12275"/>
              <pc2:cmMkLst xmlns:pc2="http://schemas.microsoft.com/office/powerpoint/2019/9/main/command">
                <pc:docMk/>
                <pc:sldMk cId="368244339" sldId="1947"/>
                <pc2:cmMk id="{2CEF1F51-BA99-4E82-BEA1-C5D0858413C4}"/>
              </pc2:cmMkLst>
              <pc226:cmRplyChg chg="add">
                <pc226:chgData name="Megan Faller" userId="9d1e07f7-a773-4974-a6b0-b3caef776a66" providerId="ADAL" clId="{DF39E695-2721-4C34-AAA3-E4E65FE71320}" dt="2023-05-05T13:55:40.534" v="1430"/>
                <pc2:cmRplyMkLst xmlns:pc2="http://schemas.microsoft.com/office/powerpoint/2019/9/main/command">
                  <pc:docMk/>
                  <pc:sldMk cId="368244339" sldId="1947"/>
                  <pc2:cmMk id="{2CEF1F51-BA99-4E82-BEA1-C5D0858413C4}"/>
                  <pc2:cmRplyMk id="{588FBA79-0704-4770-8253-A04D84B21A62}"/>
                </pc2:cmRplyMkLst>
              </pc226:cmRplyChg>
              <pc226:cmRplyChg chg="add">
                <pc226:chgData name="Megan Faller" userId="9d1e07f7-a773-4974-a6b0-b3caef776a66" providerId="ADAL" clId="{DF39E695-2721-4C34-AAA3-E4E65FE71320}" dt="2023-05-05T13:54:31.164" v="1429"/>
                <pc2:cmRplyMkLst xmlns:pc2="http://schemas.microsoft.com/office/powerpoint/2019/9/main/command">
                  <pc:docMk/>
                  <pc:sldMk cId="368244339" sldId="1947"/>
                  <pc2:cmMk id="{2CEF1F51-BA99-4E82-BEA1-C5D0858413C4}"/>
                  <pc2:cmRplyMk id="{43A2EDAE-3C72-4302-B0A7-DE41E3EB73BA}"/>
                </pc2:cmRplyMkLst>
              </pc226:cmRplyChg>
              <pc226:cmRplyChg chg="add">
                <pc226:chgData name="Megan Faller" userId="9d1e07f7-a773-4974-a6b0-b3caef776a66" providerId="ADAL" clId="{DF39E695-2721-4C34-AAA3-E4E65FE71320}" dt="2023-05-05T13:53:26.384" v="1385"/>
                <pc2:cmRplyMkLst xmlns:pc2="http://schemas.microsoft.com/office/powerpoint/2019/9/main/command">
                  <pc:docMk/>
                  <pc:sldMk cId="368244339" sldId="1947"/>
                  <pc2:cmMk id="{2CEF1F51-BA99-4E82-BEA1-C5D0858413C4}"/>
                  <pc2:cmRplyMk id="{88A82FFA-F25C-4F26-869F-2295FA126F4E}"/>
                </pc2:cmRplyMkLst>
              </pc226:cmRplyChg>
            </pc226:cmChg>
          </p:ext>
        </pc:extLst>
      </pc:sldChg>
      <pc:sldChg chg="addSp delSp modSp new mod ord modClrScheme addCm delCm modCm chgLayout modNotesTx">
        <pc:chgData name="Megan Faller" userId="9d1e07f7-a773-4974-a6b0-b3caef776a66" providerId="ADAL" clId="{DF39E695-2721-4C34-AAA3-E4E65FE71320}" dt="2023-05-25T12:58:06.904" v="26174"/>
        <pc:sldMkLst>
          <pc:docMk/>
          <pc:sldMk cId="4230592929" sldId="1948"/>
        </pc:sldMkLst>
        <pc:spChg chg="mod ord">
          <ac:chgData name="Megan Faller" userId="9d1e07f7-a773-4974-a6b0-b3caef776a66" providerId="ADAL" clId="{DF39E695-2721-4C34-AAA3-E4E65FE71320}" dt="2023-05-02T15:49:48.420" v="411" actId="21"/>
          <ac:spMkLst>
            <pc:docMk/>
            <pc:sldMk cId="4230592929" sldId="1948"/>
            <ac:spMk id="2" creationId="{A4FC3CC7-CE69-D36E-3E46-B2630FDD314E}"/>
          </ac:spMkLst>
        </pc:spChg>
        <pc:spChg chg="del">
          <ac:chgData name="Megan Faller" userId="9d1e07f7-a773-4974-a6b0-b3caef776a66" providerId="ADAL" clId="{DF39E695-2721-4C34-AAA3-E4E65FE71320}" dt="2023-05-02T15:48:31.160" v="386" actId="478"/>
          <ac:spMkLst>
            <pc:docMk/>
            <pc:sldMk cId="4230592929" sldId="1948"/>
            <ac:spMk id="3" creationId="{D539E1E2-5B94-0E55-40BD-8055B525F8A4}"/>
          </ac:spMkLst>
        </pc:spChg>
        <pc:spChg chg="add mod">
          <ac:chgData name="Megan Faller" userId="9d1e07f7-a773-4974-a6b0-b3caef776a66" providerId="ADAL" clId="{DF39E695-2721-4C34-AAA3-E4E65FE71320}" dt="2023-05-23T20:27:53.427" v="26121" actId="1076"/>
          <ac:spMkLst>
            <pc:docMk/>
            <pc:sldMk cId="4230592929" sldId="1948"/>
            <ac:spMk id="3" creationId="{F45C960E-C267-C84B-A5D1-79171445447B}"/>
          </ac:spMkLst>
        </pc:spChg>
        <pc:spChg chg="add mod ord">
          <ac:chgData name="Megan Faller" userId="9d1e07f7-a773-4974-a6b0-b3caef776a66" providerId="ADAL" clId="{DF39E695-2721-4C34-AAA3-E4E65FE71320}" dt="2023-05-19T16:58:45.976" v="12443" actId="1076"/>
          <ac:spMkLst>
            <pc:docMk/>
            <pc:sldMk cId="4230592929" sldId="1948"/>
            <ac:spMk id="6" creationId="{49CD97C7-97AF-FFFD-2B80-5443FB9F0964}"/>
          </ac:spMkLst>
        </pc:spChg>
        <pc:picChg chg="add mod">
          <ac:chgData name="Megan Faller" userId="9d1e07f7-a773-4974-a6b0-b3caef776a66" providerId="ADAL" clId="{DF39E695-2721-4C34-AAA3-E4E65FE71320}" dt="2023-05-19T16:58:48.931" v="12444" actId="1076"/>
          <ac:picMkLst>
            <pc:docMk/>
            <pc:sldMk cId="4230592929" sldId="1948"/>
            <ac:picMk id="5" creationId="{FE2347BF-B5A8-E479-2712-C0AA394096BC}"/>
          </ac:picMkLst>
        </pc:picChg>
        <pc:extLst>
          <p:ext xmlns:p="http://schemas.openxmlformats.org/presentationml/2006/main" uri="{D6D511B9-2390-475A-947B-AFAB55BFBCF1}">
            <pc226:cmChg xmlns:pc226="http://schemas.microsoft.com/office/powerpoint/2022/06/main/command" chg="add del mod">
              <pc226:chgData name="Megan Faller" userId="9d1e07f7-a773-4974-a6b0-b3caef776a66" providerId="ADAL" clId="{DF39E695-2721-4C34-AAA3-E4E65FE71320}" dt="2023-05-23T15:04:39.957" v="21788"/>
              <pc2:cmMkLst xmlns:pc2="http://schemas.microsoft.com/office/powerpoint/2019/9/main/command">
                <pc:docMk/>
                <pc:sldMk cId="4230592929" sldId="1948"/>
                <pc2:cmMk id="{CBFE782A-4B17-4DDC-AE39-F694A45AF972}"/>
              </pc2:cmMkLst>
              <pc226:cmRplyChg chg="add del">
                <pc226:chgData name="Megan Faller" userId="9d1e07f7-a773-4974-a6b0-b3caef776a66" providerId="ADAL" clId="{DF39E695-2721-4C34-AAA3-E4E65FE71320}" dt="2023-05-23T15:04:35.630" v="21787"/>
                <pc2:cmRplyMkLst xmlns:pc2="http://schemas.microsoft.com/office/powerpoint/2019/9/main/command">
                  <pc:docMk/>
                  <pc:sldMk cId="4230592929" sldId="1948"/>
                  <pc2:cmMk id="{CBFE782A-4B17-4DDC-AE39-F694A45AF972}"/>
                  <pc2:cmRplyMk id="{0EA75530-6639-4718-8DF6-1054D5211C55}"/>
                </pc2:cmRplyMkLst>
              </pc226:cmRplyChg>
              <pc226:cmRplyChg chg="add del">
                <pc226:chgData name="Megan Faller" userId="9d1e07f7-a773-4974-a6b0-b3caef776a66" providerId="ADAL" clId="{DF39E695-2721-4C34-AAA3-E4E65FE71320}" dt="2023-05-19T18:27:16.909" v="12527"/>
                <pc2:cmRplyMkLst xmlns:pc2="http://schemas.microsoft.com/office/powerpoint/2019/9/main/command">
                  <pc:docMk/>
                  <pc:sldMk cId="4230592929" sldId="1948"/>
                  <pc2:cmMk id="{CBFE782A-4B17-4DDC-AE39-F694A45AF972}"/>
                  <pc2:cmRplyMk id="{E369ED44-946C-406E-AA70-9AB026C142A9}"/>
                </pc2:cmRplyMkLst>
              </pc226:cmRplyChg>
              <pc226:cmRplyChg chg="del">
                <pc226:chgData name="Megan Faller" userId="9d1e07f7-a773-4974-a6b0-b3caef776a66" providerId="ADAL" clId="{DF39E695-2721-4C34-AAA3-E4E65FE71320}" dt="2023-05-19T18:26:41.135" v="12526"/>
                <pc2:cmRplyMkLst xmlns:pc2="http://schemas.microsoft.com/office/powerpoint/2019/9/main/command">
                  <pc:docMk/>
                  <pc:sldMk cId="4230592929" sldId="1948"/>
                  <pc2:cmMk id="{CBFE782A-4B17-4DDC-AE39-F694A45AF972}"/>
                  <pc2:cmRplyMk id="{F57A0695-1419-4DC4-B240-C7725F6851B7}"/>
                </pc2:cmRplyMkLst>
              </pc226:cmRplyChg>
              <pc226:cmRplyChg chg="add del">
                <pc226:chgData name="Megan Faller" userId="9d1e07f7-a773-4974-a6b0-b3caef776a66" providerId="ADAL" clId="{DF39E695-2721-4C34-AAA3-E4E65FE71320}" dt="2023-05-19T18:26:19.479" v="12525"/>
                <pc2:cmRplyMkLst xmlns:pc2="http://schemas.microsoft.com/office/powerpoint/2019/9/main/command">
                  <pc:docMk/>
                  <pc:sldMk cId="4230592929" sldId="1948"/>
                  <pc2:cmMk id="{CBFE782A-4B17-4DDC-AE39-F694A45AF972}"/>
                  <pc2:cmRplyMk id="{0E2D3BC5-A6D6-43E2-9CEE-95EB69D8DF40}"/>
                </pc2:cmRplyMkLst>
              </pc226:cmRplyChg>
              <pc226:cmRplyChg chg="add">
                <pc226:chgData name="Megan Faller" userId="9d1e07f7-a773-4974-a6b0-b3caef776a66" providerId="ADAL" clId="{DF39E695-2721-4C34-AAA3-E4E65FE71320}" dt="2023-05-23T14:08:51.913" v="20521"/>
                <pc2:cmRplyMkLst xmlns:pc2="http://schemas.microsoft.com/office/powerpoint/2019/9/main/command">
                  <pc:docMk/>
                  <pc:sldMk cId="4230592929" sldId="1948"/>
                  <pc2:cmMk id="{CBFE782A-4B17-4DDC-AE39-F694A45AF972}"/>
                  <pc2:cmRplyMk id="{EA05A7D6-D2B6-4598-8EA5-68CDB6EEE428}"/>
                </pc2:cmRplyMkLst>
              </pc226:cmRplyChg>
            </pc226:cmChg>
            <pc226:cmChg xmlns:pc226="http://schemas.microsoft.com/office/powerpoint/2022/06/main/command" chg="add del mod">
              <pc226:chgData name="Megan Faller" userId="9d1e07f7-a773-4974-a6b0-b3caef776a66" providerId="ADAL" clId="{DF39E695-2721-4C34-AAA3-E4E65FE71320}" dt="2023-05-05T18:47:26.420" v="6952"/>
              <pc2:cmMkLst xmlns:pc2="http://schemas.microsoft.com/office/powerpoint/2019/9/main/command">
                <pc:docMk/>
                <pc:sldMk cId="4230592929" sldId="1948"/>
                <pc2:cmMk id="{2C132D88-7978-430A-8C0F-42A0154A8382}"/>
              </pc2:cmMkLst>
              <pc226:cmRplyChg chg="add mod">
                <pc226:chgData name="Megan Faller" userId="9d1e07f7-a773-4974-a6b0-b3caef776a66" providerId="ADAL" clId="{DF39E695-2721-4C34-AAA3-E4E65FE71320}" dt="2023-05-05T18:47:23.674" v="6951"/>
                <pc2:cmRplyMkLst xmlns:pc2="http://schemas.microsoft.com/office/powerpoint/2019/9/main/command">
                  <pc:docMk/>
                  <pc:sldMk cId="4230592929" sldId="1948"/>
                  <pc2:cmMk id="{2C132D88-7978-430A-8C0F-42A0154A8382}"/>
                  <pc2:cmRplyMk id="{7932F6DC-95B7-444E-8F87-5FC9B2DA0D4D}"/>
                </pc2:cmRplyMkLst>
              </pc226:cmRplyChg>
            </pc226:cmChg>
            <pc226:cmChg xmlns:pc226="http://schemas.microsoft.com/office/powerpoint/2022/06/main/command" chg="add del">
              <pc226:chgData name="Megan Faller" userId="9d1e07f7-a773-4974-a6b0-b3caef776a66" providerId="ADAL" clId="{DF39E695-2721-4C34-AAA3-E4E65FE71320}" dt="2023-05-25T12:58:06.904" v="26174"/>
              <pc2:cmMkLst xmlns:pc2="http://schemas.microsoft.com/office/powerpoint/2019/9/main/command">
                <pc:docMk/>
                <pc:sldMk cId="4230592929" sldId="1948"/>
                <pc2:cmMk id="{0233F1C2-1141-49DA-B1DE-60B1C204B35B}"/>
              </pc2:cmMkLst>
            </pc226:cmChg>
          </p:ext>
        </pc:extLst>
      </pc:sldChg>
      <pc:sldChg chg="addSp delSp modSp new del mod modShow addCm delCm modCm modNotesTx">
        <pc:chgData name="Megan Faller" userId="9d1e07f7-a773-4974-a6b0-b3caef776a66" providerId="ADAL" clId="{DF39E695-2721-4C34-AAA3-E4E65FE71320}" dt="2023-05-23T20:15:29.706" v="25352" actId="2696"/>
        <pc:sldMkLst>
          <pc:docMk/>
          <pc:sldMk cId="1328575495" sldId="1949"/>
        </pc:sldMkLst>
        <pc:spChg chg="del mod">
          <ac:chgData name="Megan Faller" userId="9d1e07f7-a773-4974-a6b0-b3caef776a66" providerId="ADAL" clId="{DF39E695-2721-4C34-AAA3-E4E65FE71320}" dt="2023-05-19T16:58:34.059" v="12440" actId="21"/>
          <ac:spMkLst>
            <pc:docMk/>
            <pc:sldMk cId="1328575495" sldId="1949"/>
            <ac:spMk id="2" creationId="{3EB42E49-2D17-ABA7-EA56-916E367D5AE7}"/>
          </ac:spMkLst>
        </pc:spChg>
        <pc:spChg chg="add mod">
          <ac:chgData name="Megan Faller" userId="9d1e07f7-a773-4974-a6b0-b3caef776a66" providerId="ADAL" clId="{DF39E695-2721-4C34-AAA3-E4E65FE71320}" dt="2023-05-23T14:04:17.959" v="20241" actId="1076"/>
          <ac:spMkLst>
            <pc:docMk/>
            <pc:sldMk cId="1328575495" sldId="1949"/>
            <ac:spMk id="2" creationId="{5D032FAA-C74C-3ECC-C14E-BD2C471FE5DC}"/>
          </ac:spMkLst>
        </pc:spChg>
        <pc:spChg chg="mod">
          <ac:chgData name="Megan Faller" userId="9d1e07f7-a773-4974-a6b0-b3caef776a66" providerId="ADAL" clId="{DF39E695-2721-4C34-AAA3-E4E65FE71320}" dt="2023-05-23T17:02:29.158" v="24702" actId="20577"/>
          <ac:spMkLst>
            <pc:docMk/>
            <pc:sldMk cId="1328575495" sldId="1949"/>
            <ac:spMk id="3" creationId="{7D24B6FB-A5CC-F4A5-2CB9-1930B26F1EC3}"/>
          </ac:spMkLst>
        </pc:spChg>
        <pc:spChg chg="del mod">
          <ac:chgData name="Megan Faller" userId="9d1e07f7-a773-4974-a6b0-b3caef776a66" providerId="ADAL" clId="{DF39E695-2721-4C34-AAA3-E4E65FE71320}" dt="2023-05-19T16:59:50.008" v="12459" actId="478"/>
          <ac:spMkLst>
            <pc:docMk/>
            <pc:sldMk cId="1328575495" sldId="1949"/>
            <ac:spMk id="4" creationId="{86BAE792-D722-E359-BD9F-B89816EE1AAF}"/>
          </ac:spMkLst>
        </pc:spChg>
        <pc:spChg chg="add mod">
          <ac:chgData name="Megan Faller" userId="9d1e07f7-a773-4974-a6b0-b3caef776a66" providerId="ADAL" clId="{DF39E695-2721-4C34-AAA3-E4E65FE71320}" dt="2023-05-19T16:59:12.643" v="12456"/>
          <ac:spMkLst>
            <pc:docMk/>
            <pc:sldMk cId="1328575495" sldId="1949"/>
            <ac:spMk id="6" creationId="{65E71EC0-656F-3E98-10EA-A6F344FB1A8E}"/>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23T16:39:16.836" v="24601"/>
              <pc2:cmMkLst xmlns:pc2="http://schemas.microsoft.com/office/powerpoint/2019/9/main/command">
                <pc:docMk/>
                <pc:sldMk cId="1328575495" sldId="1949"/>
                <pc2:cmMk id="{99F89D6D-4591-48C8-8CC1-5D9965BB0BB4}"/>
              </pc2:cmMkLst>
              <pc226:cmRplyChg chg="add">
                <pc226:chgData name="Megan Faller" userId="9d1e07f7-a773-4974-a6b0-b3caef776a66" providerId="ADAL" clId="{DF39E695-2721-4C34-AAA3-E4E65FE71320}" dt="2023-05-23T14:52:33.117" v="20716"/>
                <pc2:cmRplyMkLst xmlns:pc2="http://schemas.microsoft.com/office/powerpoint/2019/9/main/command">
                  <pc:docMk/>
                  <pc:sldMk cId="1328575495" sldId="1949"/>
                  <pc2:cmMk id="{99F89D6D-4591-48C8-8CC1-5D9965BB0BB4}"/>
                  <pc2:cmRplyMk id="{69D04662-FF49-4A63-9DFC-F396681A3824}"/>
                </pc2:cmRplyMkLst>
              </pc226:cmRplyChg>
              <pc226:cmRplyChg chg="add">
                <pc226:chgData name="Megan Faller" userId="9d1e07f7-a773-4974-a6b0-b3caef776a66" providerId="ADAL" clId="{DF39E695-2721-4C34-AAA3-E4E65FE71320}" dt="2023-05-23T14:04:32.665" v="20242"/>
                <pc2:cmRplyMkLst xmlns:pc2="http://schemas.microsoft.com/office/powerpoint/2019/9/main/command">
                  <pc:docMk/>
                  <pc:sldMk cId="1328575495" sldId="1949"/>
                  <pc2:cmMk id="{99F89D6D-4591-48C8-8CC1-5D9965BB0BB4}"/>
                  <pc2:cmRplyMk id="{36D5C7BF-72B0-4F1B-A965-DD8856284796}"/>
                </pc2:cmRplyMkLst>
              </pc226:cmRplyChg>
              <pc226:cmRplyChg chg="add">
                <pc226:chgData name="Megan Faller" userId="9d1e07f7-a773-4974-a6b0-b3caef776a66" providerId="ADAL" clId="{DF39E695-2721-4C34-AAA3-E4E65FE71320}" dt="2023-05-23T16:39:16.836" v="24601"/>
                <pc2:cmRplyMkLst xmlns:pc2="http://schemas.microsoft.com/office/powerpoint/2019/9/main/command">
                  <pc:docMk/>
                  <pc:sldMk cId="1328575495" sldId="1949"/>
                  <pc2:cmMk id="{99F89D6D-4591-48C8-8CC1-5D9965BB0BB4}"/>
                  <pc2:cmRplyMk id="{1C3247F3-4D29-4032-B8FA-6502199B61A0}"/>
                </pc2:cmRplyMkLst>
              </pc226:cmRplyChg>
            </pc226:cmChg>
            <pc226:cmChg xmlns:pc226="http://schemas.microsoft.com/office/powerpoint/2022/06/main/command" chg="add del">
              <pc226:chgData name="Megan Faller" userId="9d1e07f7-a773-4974-a6b0-b3caef776a66" providerId="ADAL" clId="{DF39E695-2721-4C34-AAA3-E4E65FE71320}" dt="2023-05-05T18:58:33.110" v="7411"/>
              <pc2:cmMkLst xmlns:pc2="http://schemas.microsoft.com/office/powerpoint/2019/9/main/command">
                <pc:docMk/>
                <pc:sldMk cId="1328575495" sldId="1949"/>
                <pc2:cmMk id="{4C69DD81-E094-48CD-AC5A-6C78B97CA8C1}"/>
              </pc2:cmMkLst>
              <pc226:cmRplyChg chg="add">
                <pc226:chgData name="Megan Faller" userId="9d1e07f7-a773-4974-a6b0-b3caef776a66" providerId="ADAL" clId="{DF39E695-2721-4C34-AAA3-E4E65FE71320}" dt="2023-05-02T15:51:40.055" v="475"/>
                <pc2:cmRplyMkLst xmlns:pc2="http://schemas.microsoft.com/office/powerpoint/2019/9/main/command">
                  <pc:docMk/>
                  <pc:sldMk cId="1328575495" sldId="1949"/>
                  <pc2:cmMk id="{4C69DD81-E094-48CD-AC5A-6C78B97CA8C1}"/>
                  <pc2:cmRplyMk id="{3E1E7113-4015-4BDF-BE89-B0DD8FD7F7FE}"/>
                </pc2:cmRplyMkLst>
              </pc226:cmRplyChg>
              <pc226:cmRplyChg chg="add">
                <pc226:chgData name="Megan Faller" userId="9d1e07f7-a773-4974-a6b0-b3caef776a66" providerId="ADAL" clId="{DF39E695-2721-4C34-AAA3-E4E65FE71320}" dt="2023-05-05T14:02:42.115" v="1525"/>
                <pc2:cmRplyMkLst xmlns:pc2="http://schemas.microsoft.com/office/powerpoint/2019/9/main/command">
                  <pc:docMk/>
                  <pc:sldMk cId="1328575495" sldId="1949"/>
                  <pc2:cmMk id="{4C69DD81-E094-48CD-AC5A-6C78B97CA8C1}"/>
                  <pc2:cmRplyMk id="{2928E2F4-4C72-42DB-B959-02B56F7679FE}"/>
                </pc2:cmRplyMkLst>
              </pc226:cmRplyChg>
              <pc226:cmRplyChg chg="add">
                <pc226:chgData name="Megan Faller" userId="9d1e07f7-a773-4974-a6b0-b3caef776a66" providerId="ADAL" clId="{DF39E695-2721-4C34-AAA3-E4E65FE71320}" dt="2023-05-05T14:01:41.490" v="1520"/>
                <pc2:cmRplyMkLst xmlns:pc2="http://schemas.microsoft.com/office/powerpoint/2019/9/main/command">
                  <pc:docMk/>
                  <pc:sldMk cId="1328575495" sldId="1949"/>
                  <pc2:cmMk id="{4C69DD81-E094-48CD-AC5A-6C78B97CA8C1}"/>
                  <pc2:cmRplyMk id="{81E9A2F7-7EA3-4FB2-A3A5-6518E77A5480}"/>
                </pc2:cmRplyMkLst>
              </pc226:cmRplyChg>
            </pc226:cmChg>
            <pc226:cmChg xmlns:pc226="http://schemas.microsoft.com/office/powerpoint/2022/06/main/command" chg="add del">
              <pc226:chgData name="Megan Faller" userId="9d1e07f7-a773-4974-a6b0-b3caef776a66" providerId="ADAL" clId="{DF39E695-2721-4C34-AAA3-E4E65FE71320}" dt="2023-05-23T13:54:06.043" v="19646"/>
              <pc2:cmMkLst xmlns:pc2="http://schemas.microsoft.com/office/powerpoint/2019/9/main/command">
                <pc:docMk/>
                <pc:sldMk cId="1328575495" sldId="1949"/>
                <pc2:cmMk id="{B7C57BD0-8C42-4B9D-9F83-42CDF6C4D052}"/>
              </pc2:cmMkLst>
            </pc226:cmChg>
            <pc226:cmChg xmlns:pc226="http://schemas.microsoft.com/office/powerpoint/2022/06/main/command" chg="add del">
              <pc226:chgData name="Megan Faller" userId="9d1e07f7-a773-4974-a6b0-b3caef776a66" providerId="ADAL" clId="{DF39E695-2721-4C34-AAA3-E4E65FE71320}" dt="2023-05-23T13:54:08.061" v="19647"/>
              <pc2:cmMkLst xmlns:pc2="http://schemas.microsoft.com/office/powerpoint/2019/9/main/command">
                <pc:docMk/>
                <pc:sldMk cId="1328575495" sldId="1949"/>
                <pc2:cmMk id="{E7E2EAD0-47FA-4C37-8CF3-879ACF9C7812}"/>
              </pc2:cmMkLst>
              <pc226:cmRplyChg chg="add del">
                <pc226:chgData name="Megan Faller" userId="9d1e07f7-a773-4974-a6b0-b3caef776a66" providerId="ADAL" clId="{DF39E695-2721-4C34-AAA3-E4E65FE71320}" dt="2023-05-05T18:58:50.634" v="7413"/>
                <pc2:cmRplyMkLst xmlns:pc2="http://schemas.microsoft.com/office/powerpoint/2019/9/main/command">
                  <pc:docMk/>
                  <pc:sldMk cId="1328575495" sldId="1949"/>
                  <pc2:cmMk id="{E7E2EAD0-47FA-4C37-8CF3-879ACF9C7812}"/>
                  <pc2:cmRplyMk id="{75FED120-9CCF-429C-AFA7-D3B6E40720C0}"/>
                </pc2:cmRplyMkLst>
              </pc226:cmRplyChg>
              <pc226:cmRplyChg chg="add del">
                <pc226:chgData name="Megan Faller" userId="9d1e07f7-a773-4974-a6b0-b3caef776a66" providerId="ADAL" clId="{DF39E695-2721-4C34-AAA3-E4E65FE71320}" dt="2023-05-05T18:58:48.824" v="7412"/>
                <pc2:cmRplyMkLst xmlns:pc2="http://schemas.microsoft.com/office/powerpoint/2019/9/main/command">
                  <pc:docMk/>
                  <pc:sldMk cId="1328575495" sldId="1949"/>
                  <pc2:cmMk id="{E7E2EAD0-47FA-4C37-8CF3-879ACF9C7812}"/>
                  <pc2:cmRplyMk id="{4488F828-0D50-441F-8BF3-A89032627419}"/>
                </pc2:cmRplyMkLst>
              </pc226:cmRplyChg>
              <pc226:cmRplyChg chg="add mod">
                <pc226:chgData name="Megan Faller" userId="9d1e07f7-a773-4974-a6b0-b3caef776a66" providerId="ADAL" clId="{DF39E695-2721-4C34-AAA3-E4E65FE71320}" dt="2023-05-05T18:59:34.042" v="7416"/>
                <pc2:cmRplyMkLst xmlns:pc2="http://schemas.microsoft.com/office/powerpoint/2019/9/main/command">
                  <pc:docMk/>
                  <pc:sldMk cId="1328575495" sldId="1949"/>
                  <pc2:cmMk id="{E7E2EAD0-47FA-4C37-8CF3-879ACF9C7812}"/>
                  <pc2:cmRplyMk id="{3A8D7D53-E818-4FD6-B449-7FA2CEEE1325}"/>
                </pc2:cmRplyMkLst>
              </pc226:cmRplyChg>
              <pc226:cmRplyChg chg="add del mod">
                <pc226:chgData name="Megan Faller" userId="9d1e07f7-a773-4974-a6b0-b3caef776a66" providerId="ADAL" clId="{DF39E695-2721-4C34-AAA3-E4E65FE71320}" dt="2023-05-19T17:03:34.227" v="12499"/>
                <pc2:cmRplyMkLst xmlns:pc2="http://schemas.microsoft.com/office/powerpoint/2019/9/main/command">
                  <pc:docMk/>
                  <pc:sldMk cId="1328575495" sldId="1949"/>
                  <pc2:cmMk id="{E7E2EAD0-47FA-4C37-8CF3-879ACF9C7812}"/>
                  <pc2:cmRplyMk id="{63998AEE-414F-4D9A-A629-5C2555B33165}"/>
                </pc2:cmRplyMkLst>
              </pc226:cmRplyChg>
            </pc226:cmChg>
          </p:ext>
        </pc:extLst>
      </pc:sldChg>
      <pc:sldChg chg="modSp add del mod ord">
        <pc:chgData name="Megan Faller" userId="9d1e07f7-a773-4974-a6b0-b3caef776a66" providerId="ADAL" clId="{DF39E695-2721-4C34-AAA3-E4E65FE71320}" dt="2023-05-05T15:06:34.951" v="1621" actId="2696"/>
        <pc:sldMkLst>
          <pc:docMk/>
          <pc:sldMk cId="994309986" sldId="1950"/>
        </pc:sldMkLst>
        <pc:spChg chg="mod">
          <ac:chgData name="Megan Faller" userId="9d1e07f7-a773-4974-a6b0-b3caef776a66" providerId="ADAL" clId="{DF39E695-2721-4C34-AAA3-E4E65FE71320}" dt="2023-05-05T13:59:57.142" v="1519" actId="20577"/>
          <ac:spMkLst>
            <pc:docMk/>
            <pc:sldMk cId="994309986" sldId="1950"/>
            <ac:spMk id="2" creationId="{3EB42E49-2D17-ABA7-EA56-916E367D5AE7}"/>
          </ac:spMkLst>
        </pc:spChg>
      </pc:sldChg>
      <pc:sldChg chg="addSp delSp modSp add mod setBg addCm delCm modNotesTx">
        <pc:chgData name="Megan Faller" userId="9d1e07f7-a773-4974-a6b0-b3caef776a66" providerId="ADAL" clId="{DF39E695-2721-4C34-AAA3-E4E65FE71320}" dt="2023-05-05T18:39:26.629" v="6714" actId="207"/>
        <pc:sldMkLst>
          <pc:docMk/>
          <pc:sldMk cId="3729511501" sldId="1951"/>
        </pc:sldMkLst>
        <pc:spChg chg="mod">
          <ac:chgData name="Megan Faller" userId="9d1e07f7-a773-4974-a6b0-b3caef776a66" providerId="ADAL" clId="{DF39E695-2721-4C34-AAA3-E4E65FE71320}" dt="2023-05-05T18:39:26.629" v="6714" actId="207"/>
          <ac:spMkLst>
            <pc:docMk/>
            <pc:sldMk cId="3729511501" sldId="1951"/>
            <ac:spMk id="2" creationId="{A4FC3CC7-CE69-D36E-3E46-B2630FDD314E}"/>
          </ac:spMkLst>
        </pc:spChg>
        <pc:spChg chg="add del mod">
          <ac:chgData name="Megan Faller" userId="9d1e07f7-a773-4974-a6b0-b3caef776a66" providerId="ADAL" clId="{DF39E695-2721-4C34-AAA3-E4E65FE71320}" dt="2023-05-05T14:15:31.782" v="1611" actId="478"/>
          <ac:spMkLst>
            <pc:docMk/>
            <pc:sldMk cId="3729511501" sldId="1951"/>
            <ac:spMk id="4" creationId="{602CDFDC-1DA3-7FDF-11B7-9239E671A792}"/>
          </ac:spMkLst>
        </pc:spChg>
        <pc:spChg chg="del">
          <ac:chgData name="Megan Faller" userId="9d1e07f7-a773-4974-a6b0-b3caef776a66" providerId="ADAL" clId="{DF39E695-2721-4C34-AAA3-E4E65FE71320}" dt="2023-05-05T14:15:29.350" v="1610" actId="478"/>
          <ac:spMkLst>
            <pc:docMk/>
            <pc:sldMk cId="3729511501" sldId="1951"/>
            <ac:spMk id="6" creationId="{49CD97C7-97AF-FFFD-2B80-5443FB9F0964}"/>
          </ac:spMkLst>
        </pc:spChg>
        <pc:picChg chg="del mod">
          <ac:chgData name="Megan Faller" userId="9d1e07f7-a773-4974-a6b0-b3caef776a66" providerId="ADAL" clId="{DF39E695-2721-4C34-AAA3-E4E65FE71320}" dt="2023-05-05T14:15:27.415" v="1609" actId="478"/>
          <ac:picMkLst>
            <pc:docMk/>
            <pc:sldMk cId="3729511501" sldId="1951"/>
            <ac:picMk id="5" creationId="{FE2347BF-B5A8-E479-2712-C0AA394096BC}"/>
          </ac:picMkLst>
        </pc:picChg>
        <pc:picChg chg="add del mod">
          <ac:chgData name="Megan Faller" userId="9d1e07f7-a773-4974-a6b0-b3caef776a66" providerId="ADAL" clId="{DF39E695-2721-4C34-AAA3-E4E65FE71320}" dt="2023-05-05T18:38:50.990" v="6706" actId="478"/>
          <ac:picMkLst>
            <pc:docMk/>
            <pc:sldMk cId="3729511501" sldId="1951"/>
            <ac:picMk id="8" creationId="{5D08B273-E206-78A0-5585-E4A478D713A1}"/>
          </ac:picMkLst>
        </pc:pic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05T18:17:15.339" v="6610"/>
              <pc2:cmMkLst xmlns:pc2="http://schemas.microsoft.com/office/powerpoint/2019/9/main/command">
                <pc:docMk/>
                <pc:sldMk cId="3729511501" sldId="1951"/>
                <pc2:cmMk id="{A16AF0AE-5F4C-4FEB-9BD8-5D6E5B0B3A19}"/>
              </pc2:cmMkLst>
            </pc226:cmChg>
          </p:ext>
        </pc:extLst>
      </pc:sldChg>
      <pc:sldChg chg="addSp delSp modSp add mod addCm delCm modNotesTx">
        <pc:chgData name="Megan Faller" userId="9d1e07f7-a773-4974-a6b0-b3caef776a66" providerId="ADAL" clId="{DF39E695-2721-4C34-AAA3-E4E65FE71320}" dt="2023-05-26T15:35:05.416" v="29641" actId="20577"/>
        <pc:sldMkLst>
          <pc:docMk/>
          <pc:sldMk cId="3248107771" sldId="1952"/>
        </pc:sldMkLst>
        <pc:spChg chg="mod">
          <ac:chgData name="Megan Faller" userId="9d1e07f7-a773-4974-a6b0-b3caef776a66" providerId="ADAL" clId="{DF39E695-2721-4C34-AAA3-E4E65FE71320}" dt="2023-05-26T15:35:05.416" v="29641" actId="20577"/>
          <ac:spMkLst>
            <pc:docMk/>
            <pc:sldMk cId="3248107771" sldId="1952"/>
            <ac:spMk id="6" creationId="{49CD97C7-97AF-FFFD-2B80-5443FB9F0964}"/>
          </ac:spMkLst>
        </pc:spChg>
        <pc:picChg chg="add mod">
          <ac:chgData name="Megan Faller" userId="9d1e07f7-a773-4974-a6b0-b3caef776a66" providerId="ADAL" clId="{DF39E695-2721-4C34-AAA3-E4E65FE71320}" dt="2023-05-05T18:56:34.147" v="7410" actId="1076"/>
          <ac:picMkLst>
            <pc:docMk/>
            <pc:sldMk cId="3248107771" sldId="1952"/>
            <ac:picMk id="3" creationId="{B43EEE96-50A6-E5F8-527D-D38DCA82B2D7}"/>
          </ac:picMkLst>
        </pc:picChg>
        <pc:picChg chg="del">
          <ac:chgData name="Megan Faller" userId="9d1e07f7-a773-4974-a6b0-b3caef776a66" providerId="ADAL" clId="{DF39E695-2721-4C34-AAA3-E4E65FE71320}" dt="2023-05-05T18:26:10.699" v="6673" actId="478"/>
          <ac:picMkLst>
            <pc:docMk/>
            <pc:sldMk cId="3248107771" sldId="1952"/>
            <ac:picMk id="5" creationId="{FE2347BF-B5A8-E479-2712-C0AA394096BC}"/>
          </ac:picMkLst>
        </pc:pic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18:31:42.930" v="13265"/>
              <pc2:cmMkLst xmlns:pc2="http://schemas.microsoft.com/office/powerpoint/2019/9/main/command">
                <pc:docMk/>
                <pc:sldMk cId="3248107771" sldId="1952"/>
                <pc2:cmMk id="{8A282595-3781-434C-BDBE-3554FB086E96}"/>
              </pc2:cmMkLst>
            </pc226:cmChg>
          </p:ext>
        </pc:extLst>
      </pc:sldChg>
      <pc:sldChg chg="addSp delSp modSp new mod ord modClrScheme addCm delCm modCm chgLayout modNotesTx">
        <pc:chgData name="Megan Faller" userId="9d1e07f7-a773-4974-a6b0-b3caef776a66" providerId="ADAL" clId="{DF39E695-2721-4C34-AAA3-E4E65FE71320}" dt="2023-05-25T16:30:04.888" v="28175" actId="1076"/>
        <pc:sldMkLst>
          <pc:docMk/>
          <pc:sldMk cId="2294554864" sldId="1953"/>
        </pc:sldMkLst>
        <pc:spChg chg="del">
          <ac:chgData name="Megan Faller" userId="9d1e07f7-a773-4974-a6b0-b3caef776a66" providerId="ADAL" clId="{DF39E695-2721-4C34-AAA3-E4E65FE71320}" dt="2023-05-19T13:06:13.903" v="7423" actId="700"/>
          <ac:spMkLst>
            <pc:docMk/>
            <pc:sldMk cId="2294554864" sldId="1953"/>
            <ac:spMk id="2" creationId="{848785E9-3D1E-E89F-9D71-C05D41A27218}"/>
          </ac:spMkLst>
        </pc:spChg>
        <pc:spChg chg="add mod">
          <ac:chgData name="Megan Faller" userId="9d1e07f7-a773-4974-a6b0-b3caef776a66" providerId="ADAL" clId="{DF39E695-2721-4C34-AAA3-E4E65FE71320}" dt="2023-05-25T16:30:04.888" v="28175" actId="1076"/>
          <ac:spMkLst>
            <pc:docMk/>
            <pc:sldMk cId="2294554864" sldId="1953"/>
            <ac:spMk id="2" creationId="{D2807756-5C28-B286-C153-3E2FF5BE7481}"/>
          </ac:spMkLst>
        </pc:spChg>
        <pc:spChg chg="del mod ord">
          <ac:chgData name="Megan Faller" userId="9d1e07f7-a773-4974-a6b0-b3caef776a66" providerId="ADAL" clId="{DF39E695-2721-4C34-AAA3-E4E65FE71320}" dt="2023-05-19T13:06:13.903" v="7423" actId="700"/>
          <ac:spMkLst>
            <pc:docMk/>
            <pc:sldMk cId="2294554864" sldId="1953"/>
            <ac:spMk id="3" creationId="{5CCE7007-B062-FB54-809A-422FE4C97F25}"/>
          </ac:spMkLst>
        </pc:spChg>
        <pc:spChg chg="add mod ord">
          <ac:chgData name="Megan Faller" userId="9d1e07f7-a773-4974-a6b0-b3caef776a66" providerId="ADAL" clId="{DF39E695-2721-4C34-AAA3-E4E65FE71320}" dt="2023-05-25T16:29:45.034" v="28171" actId="26606"/>
          <ac:spMkLst>
            <pc:docMk/>
            <pc:sldMk cId="2294554864" sldId="1953"/>
            <ac:spMk id="4" creationId="{59DCB0CF-9CC6-307D-56A8-114DE6ED4784}"/>
          </ac:spMkLst>
        </pc:spChg>
        <pc:spChg chg="add del mod ord">
          <ac:chgData name="Megan Faller" userId="9d1e07f7-a773-4974-a6b0-b3caef776a66" providerId="ADAL" clId="{DF39E695-2721-4C34-AAA3-E4E65FE71320}" dt="2023-05-25T16:29:57.787" v="28173" actId="14100"/>
          <ac:spMkLst>
            <pc:docMk/>
            <pc:sldMk cId="2294554864" sldId="1953"/>
            <ac:spMk id="5" creationId="{E58A95B4-BB24-ABF1-B5A8-98F81F386FF0}"/>
          </ac:spMkLst>
        </pc:spChg>
        <pc:graphicFrameChg chg="add del mod">
          <ac:chgData name="Megan Faller" userId="9d1e07f7-a773-4974-a6b0-b3caef776a66" providerId="ADAL" clId="{DF39E695-2721-4C34-AAA3-E4E65FE71320}" dt="2023-05-25T16:29:45.034" v="28171" actId="26606"/>
          <ac:graphicFrameMkLst>
            <pc:docMk/>
            <pc:sldMk cId="2294554864" sldId="1953"/>
            <ac:graphicFrameMk id="7" creationId="{25212A23-F9E7-8F72-7ABD-323E1225C84A}"/>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19:55:06.496" v="17812"/>
              <pc2:cmMkLst xmlns:pc2="http://schemas.microsoft.com/office/powerpoint/2019/9/main/command">
                <pc:docMk/>
                <pc:sldMk cId="2294554864" sldId="1953"/>
                <pc2:cmMk id="{B7962277-FAEF-44ED-9E70-BDFD9D6D6113}"/>
              </pc2:cmMkLst>
              <pc226:cmRplyChg chg="add">
                <pc226:chgData name="Megan Faller" userId="9d1e07f7-a773-4974-a6b0-b3caef776a66" providerId="ADAL" clId="{DF39E695-2721-4C34-AAA3-E4E65FE71320}" dt="2023-05-19T18:46:32.485" v="13967"/>
                <pc2:cmRplyMkLst xmlns:pc2="http://schemas.microsoft.com/office/powerpoint/2019/9/main/command">
                  <pc:docMk/>
                  <pc:sldMk cId="2294554864" sldId="1953"/>
                  <pc2:cmMk id="{B7962277-FAEF-44ED-9E70-BDFD9D6D6113}"/>
                  <pc2:cmRplyMk id="{3236F303-027C-4019-8B16-85E7ED2DC38D}"/>
                </pc2:cmRplyMkLst>
              </pc226:cmRplyChg>
            </pc226:cmChg>
          </p:ext>
        </pc:extLst>
      </pc:sldChg>
      <pc:sldChg chg="addSp delSp modSp new del mod ord modClrScheme addCm modCm chgLayout modNotesTx">
        <pc:chgData name="Megan Faller" userId="9d1e07f7-a773-4974-a6b0-b3caef776a66" providerId="ADAL" clId="{DF39E695-2721-4C34-AAA3-E4E65FE71320}" dt="2023-05-25T18:44:27.079" v="28485" actId="2696"/>
        <pc:sldMkLst>
          <pc:docMk/>
          <pc:sldMk cId="2715750297" sldId="1954"/>
        </pc:sldMkLst>
        <pc:spChg chg="mod ord">
          <ac:chgData name="Megan Faller" userId="9d1e07f7-a773-4974-a6b0-b3caef776a66" providerId="ADAL" clId="{DF39E695-2721-4C34-AAA3-E4E65FE71320}" dt="2023-05-25T18:43:46.835" v="28471" actId="700"/>
          <ac:spMkLst>
            <pc:docMk/>
            <pc:sldMk cId="2715750297" sldId="1954"/>
            <ac:spMk id="2" creationId="{93CEEFBB-62E8-5450-19FE-834205371BFD}"/>
          </ac:spMkLst>
        </pc:spChg>
        <pc:spChg chg="del mod ord">
          <ac:chgData name="Megan Faller" userId="9d1e07f7-a773-4974-a6b0-b3caef776a66" providerId="ADAL" clId="{DF39E695-2721-4C34-AAA3-E4E65FE71320}" dt="2023-05-25T18:43:46.835" v="28471" actId="700"/>
          <ac:spMkLst>
            <pc:docMk/>
            <pc:sldMk cId="2715750297" sldId="1954"/>
            <ac:spMk id="3" creationId="{DDA586C0-ED8F-DCF2-4756-E0B9F734484B}"/>
          </ac:spMkLst>
        </pc:spChg>
        <pc:spChg chg="add mod ord">
          <ac:chgData name="Megan Faller" userId="9d1e07f7-a773-4974-a6b0-b3caef776a66" providerId="ADAL" clId="{DF39E695-2721-4C34-AAA3-E4E65FE71320}" dt="2023-05-25T18:43:53.761" v="28484" actId="20577"/>
          <ac:spMkLst>
            <pc:docMk/>
            <pc:sldMk cId="2715750297" sldId="1954"/>
            <ac:spMk id="4" creationId="{0CCAC628-6973-DA51-0185-6B9C27EE2696}"/>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19T14:26:39.437" v="11247"/>
              <pc2:cmMkLst xmlns:pc2="http://schemas.microsoft.com/office/powerpoint/2019/9/main/command">
                <pc:docMk/>
                <pc:sldMk cId="2715750297" sldId="1954"/>
                <pc2:cmMk id="{0E20CB4A-634F-4B6C-99F5-75D8A509FDCA}"/>
              </pc2:cmMkLst>
              <pc226:cmRplyChg chg="add">
                <pc226:chgData name="Megan Faller" userId="9d1e07f7-a773-4974-a6b0-b3caef776a66" providerId="ADAL" clId="{DF39E695-2721-4C34-AAA3-E4E65FE71320}" dt="2023-05-19T14:26:39.437" v="11247"/>
                <pc2:cmRplyMkLst xmlns:pc2="http://schemas.microsoft.com/office/powerpoint/2019/9/main/command">
                  <pc:docMk/>
                  <pc:sldMk cId="2715750297" sldId="1954"/>
                  <pc2:cmMk id="{0E20CB4A-634F-4B6C-99F5-75D8A509FDCA}"/>
                  <pc2:cmRplyMk id="{9EA92C9C-7B06-46DF-92FB-607FF80F8E66}"/>
                </pc2:cmRplyMkLst>
              </pc226:cmRplyChg>
              <pc226:cmRplyChg chg="add">
                <pc226:chgData name="Megan Faller" userId="9d1e07f7-a773-4974-a6b0-b3caef776a66" providerId="ADAL" clId="{DF39E695-2721-4C34-AAA3-E4E65FE71320}" dt="2023-05-19T14:24:14.769" v="11244"/>
                <pc2:cmRplyMkLst xmlns:pc2="http://schemas.microsoft.com/office/powerpoint/2019/9/main/command">
                  <pc:docMk/>
                  <pc:sldMk cId="2715750297" sldId="1954"/>
                  <pc2:cmMk id="{0E20CB4A-634F-4B6C-99F5-75D8A509FDCA}"/>
                  <pc2:cmRplyMk id="{FFA84AA6-42A7-4FEE-923D-3A1AF0372450}"/>
                </pc2:cmRplyMkLst>
              </pc226:cmRplyChg>
              <pc226:cmRplyChg chg="add">
                <pc226:chgData name="Megan Faller" userId="9d1e07f7-a773-4974-a6b0-b3caef776a66" providerId="ADAL" clId="{DF39E695-2721-4C34-AAA3-E4E65FE71320}" dt="2023-05-19T14:23:43.431" v="11241"/>
                <pc2:cmRplyMkLst xmlns:pc2="http://schemas.microsoft.com/office/powerpoint/2019/9/main/command">
                  <pc:docMk/>
                  <pc:sldMk cId="2715750297" sldId="1954"/>
                  <pc2:cmMk id="{0E20CB4A-634F-4B6C-99F5-75D8A509FDCA}"/>
                  <pc2:cmRplyMk id="{0E9E5BD7-9E99-41E6-AB2D-A184D1F71B75}"/>
                </pc2:cmRplyMkLst>
              </pc226:cmRplyChg>
            </pc226:cmChg>
          </p:ext>
        </pc:extLst>
      </pc:sldChg>
      <pc:sldChg chg="modSp add del mod ord addCm modCm">
        <pc:chgData name="Megan Faller" userId="9d1e07f7-a773-4974-a6b0-b3caef776a66" providerId="ADAL" clId="{DF39E695-2721-4C34-AAA3-E4E65FE71320}" dt="2023-05-25T15:30:35.289" v="27950" actId="2696"/>
        <pc:sldMkLst>
          <pc:docMk/>
          <pc:sldMk cId="1455093064" sldId="1955"/>
        </pc:sldMkLst>
        <pc:spChg chg="mod">
          <ac:chgData name="Megan Faller" userId="9d1e07f7-a773-4974-a6b0-b3caef776a66" providerId="ADAL" clId="{DF39E695-2721-4C34-AAA3-E4E65FE71320}" dt="2023-05-19T20:22:08.225" v="18969" actId="20577"/>
          <ac:spMkLst>
            <pc:docMk/>
            <pc:sldMk cId="1455093064" sldId="1955"/>
            <ac:spMk id="6" creationId="{49CD97C7-97AF-FFFD-2B80-5443FB9F0964}"/>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19T14:52:56.967" v="11298"/>
              <pc2:cmMkLst xmlns:pc2="http://schemas.microsoft.com/office/powerpoint/2019/9/main/command">
                <pc:docMk/>
                <pc:sldMk cId="1455093064" sldId="1955"/>
                <pc2:cmMk id="{F73613A6-46BD-4C6C-A678-71B1A9CD25A2}"/>
              </pc2:cmMkLst>
              <pc226:cmRplyChg chg="add">
                <pc226:chgData name="Megan Faller" userId="9d1e07f7-a773-4974-a6b0-b3caef776a66" providerId="ADAL" clId="{DF39E695-2721-4C34-AAA3-E4E65FE71320}" dt="2023-05-19T14:52:56.967" v="11298"/>
                <pc2:cmRplyMkLst xmlns:pc2="http://schemas.microsoft.com/office/powerpoint/2019/9/main/command">
                  <pc:docMk/>
                  <pc:sldMk cId="1455093064" sldId="1955"/>
                  <pc2:cmMk id="{F73613A6-46BD-4C6C-A678-71B1A9CD25A2}"/>
                  <pc2:cmRplyMk id="{354E56BE-FFD8-4B94-AA5A-395265614143}"/>
                </pc2:cmRplyMkLst>
              </pc226:cmRplyChg>
            </pc226:cmChg>
          </p:ext>
        </pc:extLst>
      </pc:sldChg>
      <pc:sldChg chg="addSp modSp new del mod addCm modCm modNotesTx">
        <pc:chgData name="Megan Faller" userId="9d1e07f7-a773-4974-a6b0-b3caef776a66" providerId="ADAL" clId="{DF39E695-2721-4C34-AAA3-E4E65FE71320}" dt="2023-05-23T20:15:46.562" v="25353" actId="2696"/>
        <pc:sldMkLst>
          <pc:docMk/>
          <pc:sldMk cId="4191338981" sldId="1956"/>
        </pc:sldMkLst>
        <pc:spChg chg="mod">
          <ac:chgData name="Megan Faller" userId="9d1e07f7-a773-4974-a6b0-b3caef776a66" providerId="ADAL" clId="{DF39E695-2721-4C34-AAA3-E4E65FE71320}" dt="2023-05-23T14:07:02.252" v="20505" actId="1076"/>
          <ac:spMkLst>
            <pc:docMk/>
            <pc:sldMk cId="4191338981" sldId="1956"/>
            <ac:spMk id="2" creationId="{50E76EE7-02F0-913D-5895-F27208614666}"/>
          </ac:spMkLst>
        </pc:spChg>
        <pc:spChg chg="mod">
          <ac:chgData name="Megan Faller" userId="9d1e07f7-a773-4974-a6b0-b3caef776a66" providerId="ADAL" clId="{DF39E695-2721-4C34-AAA3-E4E65FE71320}" dt="2023-05-23T14:04:57.761" v="20244" actId="1076"/>
          <ac:spMkLst>
            <pc:docMk/>
            <pc:sldMk cId="4191338981" sldId="1956"/>
            <ac:spMk id="3" creationId="{E8EAF25E-9FC5-18AB-B809-340799074131}"/>
          </ac:spMkLst>
        </pc:spChg>
        <pc:spChg chg="add mod">
          <ac:chgData name="Megan Faller" userId="9d1e07f7-a773-4974-a6b0-b3caef776a66" providerId="ADAL" clId="{DF39E695-2721-4C34-AAA3-E4E65FE71320}" dt="2023-05-23T18:58:44.271" v="24787" actId="20577"/>
          <ac:spMkLst>
            <pc:docMk/>
            <pc:sldMk cId="4191338981" sldId="1956"/>
            <ac:spMk id="5" creationId="{D243C70B-C6D1-3FE8-5CFA-C1D54DF023C0}"/>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23T14:56:35.865" v="21370"/>
              <pc2:cmMkLst xmlns:pc2="http://schemas.microsoft.com/office/powerpoint/2019/9/main/command">
                <pc:docMk/>
                <pc:sldMk cId="4191338981" sldId="1956"/>
                <pc2:cmMk id="{35A4805F-64D2-464F-ACD7-0290C37F4E1A}"/>
              </pc2:cmMkLst>
              <pc226:cmRplyChg chg="add">
                <pc226:chgData name="Megan Faller" userId="9d1e07f7-a773-4974-a6b0-b3caef776a66" providerId="ADAL" clId="{DF39E695-2721-4C34-AAA3-E4E65FE71320}" dt="2023-05-23T14:56:35.865" v="21370"/>
                <pc2:cmRplyMkLst xmlns:pc2="http://schemas.microsoft.com/office/powerpoint/2019/9/main/command">
                  <pc:docMk/>
                  <pc:sldMk cId="4191338981" sldId="1956"/>
                  <pc2:cmMk id="{35A4805F-64D2-464F-ACD7-0290C37F4E1A}"/>
                  <pc2:cmRplyMk id="{139E2A37-562C-4090-9074-520FC01AB4E8}"/>
                </pc2:cmRplyMkLst>
              </pc226:cmRplyChg>
            </pc226:cmChg>
          </p:ext>
        </pc:extLst>
      </pc:sldChg>
      <pc:sldChg chg="modSp add del mod ord addCm modNotesTx">
        <pc:chgData name="Megan Faller" userId="9d1e07f7-a773-4974-a6b0-b3caef776a66" providerId="ADAL" clId="{DF39E695-2721-4C34-AAA3-E4E65FE71320}" dt="2023-05-23T18:55:05.890" v="24704" actId="2696"/>
        <pc:sldMkLst>
          <pc:docMk/>
          <pc:sldMk cId="1930994490" sldId="1957"/>
        </pc:sldMkLst>
        <pc:spChg chg="mod">
          <ac:chgData name="Megan Faller" userId="9d1e07f7-a773-4974-a6b0-b3caef776a66" providerId="ADAL" clId="{DF39E695-2721-4C34-AAA3-E4E65FE71320}" dt="2023-05-23T16:58:31.074" v="24684" actId="1076"/>
          <ac:spMkLst>
            <pc:docMk/>
            <pc:sldMk cId="1930994490" sldId="1957"/>
            <ac:spMk id="2" creationId="{5D032FAA-C74C-3ECC-C14E-BD2C471FE5DC}"/>
          </ac:spMkLst>
        </pc:spChg>
        <pc:spChg chg="mod">
          <ac:chgData name="Megan Faller" userId="9d1e07f7-a773-4974-a6b0-b3caef776a66" providerId="ADAL" clId="{DF39E695-2721-4C34-AAA3-E4E65FE71320}" dt="2023-05-23T16:58:23.942" v="24683" actId="20577"/>
          <ac:spMkLst>
            <pc:docMk/>
            <pc:sldMk cId="1930994490" sldId="1957"/>
            <ac:spMk id="3" creationId="{7D24B6FB-A5CC-F4A5-2CB9-1930B26F1EC3}"/>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23T14:10:28.622" v="20528"/>
              <pc2:cmMkLst xmlns:pc2="http://schemas.microsoft.com/office/powerpoint/2019/9/main/command">
                <pc:docMk/>
                <pc:sldMk cId="1930994490" sldId="1957"/>
                <pc2:cmMk id="{1790718B-5272-469A-A623-CB2A08E3F9CB}"/>
              </pc2:cmMkLst>
            </pc226:cmChg>
          </p:ext>
        </pc:extLst>
      </pc:sldChg>
      <pc:sldChg chg="add del ord addCm">
        <pc:chgData name="Megan Faller" userId="9d1e07f7-a773-4974-a6b0-b3caef776a66" providerId="ADAL" clId="{DF39E695-2721-4C34-AAA3-E4E65FE71320}" dt="2023-05-23T18:55:02.763" v="24703" actId="2696"/>
        <pc:sldMkLst>
          <pc:docMk/>
          <pc:sldMk cId="3867653860" sldId="1958"/>
        </pc:sldMkLst>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23T14:10:48.730" v="20529"/>
              <pc2:cmMkLst xmlns:pc2="http://schemas.microsoft.com/office/powerpoint/2019/9/main/command">
                <pc:docMk/>
                <pc:sldMk cId="3867653860" sldId="1958"/>
                <pc2:cmMk id="{4A5D94AD-A066-44B8-B565-982A9C12CC80}"/>
              </pc2:cmMkLst>
            </pc226:cmChg>
          </p:ext>
        </pc:extLst>
      </pc:sldChg>
      <pc:sldChg chg="delSp modSp add mod ord modNotesTx">
        <pc:chgData name="Megan Faller" userId="9d1e07f7-a773-4974-a6b0-b3caef776a66" providerId="ADAL" clId="{DF39E695-2721-4C34-AAA3-E4E65FE71320}" dt="2023-05-25T16:34:20.655" v="28259" actId="20577"/>
        <pc:sldMkLst>
          <pc:docMk/>
          <pc:sldMk cId="1590223077" sldId="1959"/>
        </pc:sldMkLst>
        <pc:spChg chg="mod">
          <ac:chgData name="Megan Faller" userId="9d1e07f7-a773-4974-a6b0-b3caef776a66" providerId="ADAL" clId="{DF39E695-2721-4C34-AAA3-E4E65FE71320}" dt="2023-05-25T16:32:29.196" v="28190" actId="20577"/>
          <ac:spMkLst>
            <pc:docMk/>
            <pc:sldMk cId="1590223077" sldId="1959"/>
            <ac:spMk id="6" creationId="{49CD97C7-97AF-FFFD-2B80-5443FB9F0964}"/>
          </ac:spMkLst>
        </pc:spChg>
        <pc:picChg chg="del">
          <ac:chgData name="Megan Faller" userId="9d1e07f7-a773-4974-a6b0-b3caef776a66" providerId="ADAL" clId="{DF39E695-2721-4C34-AAA3-E4E65FE71320}" dt="2023-05-23T15:40:11.075" v="22399" actId="478"/>
          <ac:picMkLst>
            <pc:docMk/>
            <pc:sldMk cId="1590223077" sldId="1959"/>
            <ac:picMk id="3" creationId="{B43EEE96-50A6-E5F8-527D-D38DCA82B2D7}"/>
          </ac:picMkLst>
        </pc:picChg>
      </pc:sldChg>
      <pc:sldChg chg="delSp modSp add del mod ord addCm modCm modNotesTx">
        <pc:chgData name="Megan Faller" userId="9d1e07f7-a773-4974-a6b0-b3caef776a66" providerId="ADAL" clId="{DF39E695-2721-4C34-AAA3-E4E65FE71320}" dt="2023-05-25T13:27:57.062" v="27498" actId="2696"/>
        <pc:sldMkLst>
          <pc:docMk/>
          <pc:sldMk cId="1068377982" sldId="1960"/>
        </pc:sldMkLst>
        <pc:spChg chg="mod">
          <ac:chgData name="Megan Faller" userId="9d1e07f7-a773-4974-a6b0-b3caef776a66" providerId="ADAL" clId="{DF39E695-2721-4C34-AAA3-E4E65FE71320}" dt="2023-05-23T16:45:44.828" v="24611" actId="20577"/>
          <ac:spMkLst>
            <pc:docMk/>
            <pc:sldMk cId="1068377982" sldId="1960"/>
            <ac:spMk id="2" creationId="{A4FC3CC7-CE69-D36E-3E46-B2630FDD314E}"/>
          </ac:spMkLst>
        </pc:spChg>
        <pc:spChg chg="mod">
          <ac:chgData name="Megan Faller" userId="9d1e07f7-a773-4974-a6b0-b3caef776a66" providerId="ADAL" clId="{DF39E695-2721-4C34-AAA3-E4E65FE71320}" dt="2023-05-23T20:31:50.855" v="26158" actId="20577"/>
          <ac:spMkLst>
            <pc:docMk/>
            <pc:sldMk cId="1068377982" sldId="1960"/>
            <ac:spMk id="6" creationId="{49CD97C7-97AF-FFFD-2B80-5443FB9F0964}"/>
          </ac:spMkLst>
        </pc:spChg>
        <pc:picChg chg="del">
          <ac:chgData name="Megan Faller" userId="9d1e07f7-a773-4974-a6b0-b3caef776a66" providerId="ADAL" clId="{DF39E695-2721-4C34-AAA3-E4E65FE71320}" dt="2023-05-23T16:35:22.513" v="24544" actId="478"/>
          <ac:picMkLst>
            <pc:docMk/>
            <pc:sldMk cId="1068377982" sldId="1960"/>
            <ac:picMk id="5" creationId="{FE2347BF-B5A8-E479-2712-C0AA394096BC}"/>
          </ac:picMkLst>
        </pc:pic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25T13:12:15.086" v="26921"/>
              <pc2:cmMkLst xmlns:pc2="http://schemas.microsoft.com/office/powerpoint/2019/9/main/command">
                <pc:docMk/>
                <pc:sldMk cId="1068377982" sldId="1960"/>
                <pc2:cmMk id="{A6589FE2-C88B-4A21-9539-C613E2095088}"/>
              </pc2:cmMkLst>
              <pc226:cmRplyChg chg="add">
                <pc226:chgData name="Megan Faller" userId="9d1e07f7-a773-4974-a6b0-b3caef776a66" providerId="ADAL" clId="{DF39E695-2721-4C34-AAA3-E4E65FE71320}" dt="2023-05-25T13:12:15.086" v="26921"/>
                <pc2:cmRplyMkLst xmlns:pc2="http://schemas.microsoft.com/office/powerpoint/2019/9/main/command">
                  <pc:docMk/>
                  <pc:sldMk cId="1068377982" sldId="1960"/>
                  <pc2:cmMk id="{A6589FE2-C88B-4A21-9539-C613E2095088}"/>
                  <pc2:cmRplyMk id="{DA988A3F-0687-417D-919D-4BBA4DC5D84C}"/>
                </pc2:cmRplyMkLst>
              </pc226:cmRplyChg>
            </pc226:cmChg>
          </p:ext>
        </pc:extLst>
      </pc:sldChg>
      <pc:sldChg chg="modSp add mod ord modNotesTx">
        <pc:chgData name="Megan Faller" userId="9d1e07f7-a773-4974-a6b0-b3caef776a66" providerId="ADAL" clId="{DF39E695-2721-4C34-AAA3-E4E65FE71320}" dt="2023-05-25T15:58:23.211" v="28085"/>
        <pc:sldMkLst>
          <pc:docMk/>
          <pc:sldMk cId="607757947" sldId="1961"/>
        </pc:sldMkLst>
        <pc:spChg chg="mod">
          <ac:chgData name="Megan Faller" userId="9d1e07f7-a773-4974-a6b0-b3caef776a66" providerId="ADAL" clId="{DF39E695-2721-4C34-AAA3-E4E65FE71320}" dt="2023-05-23T20:26:03.389" v="25941" actId="20577"/>
          <ac:spMkLst>
            <pc:docMk/>
            <pc:sldMk cId="607757947" sldId="1961"/>
            <ac:spMk id="4" creationId="{BAD32CD3-A196-43A5-01A6-1C5FB0CD137A}"/>
          </ac:spMkLst>
        </pc:spChg>
        <pc:graphicFrameChg chg="mod">
          <ac:chgData name="Megan Faller" userId="9d1e07f7-a773-4974-a6b0-b3caef776a66" providerId="ADAL" clId="{DF39E695-2721-4C34-AAA3-E4E65FE71320}" dt="2023-05-25T15:58:23.211" v="28085"/>
          <ac:graphicFrameMkLst>
            <pc:docMk/>
            <pc:sldMk cId="607757947" sldId="1961"/>
            <ac:graphicFrameMk id="16" creationId="{F6CBF596-7BCE-410B-8D1B-EE26FCE0A7B3}"/>
          </ac:graphicFrameMkLst>
        </pc:graphicFrameChg>
      </pc:sldChg>
      <pc:sldChg chg="add ord modNotesTx">
        <pc:chgData name="Megan Faller" userId="9d1e07f7-a773-4974-a6b0-b3caef776a66" providerId="ADAL" clId="{DF39E695-2721-4C34-AAA3-E4E65FE71320}" dt="2023-05-26T17:00:45.918" v="32203" actId="20577"/>
        <pc:sldMkLst>
          <pc:docMk/>
          <pc:sldMk cId="1534977346" sldId="1962"/>
        </pc:sldMkLst>
      </pc:sldChg>
    </pc:docChg>
  </pc:docChgLst>
  <pc:docChgLst>
    <pc:chgData name="Megan Faller" userId="9d1e07f7-a773-4974-a6b0-b3caef776a66" providerId="ADAL" clId="{01BE34BD-F02F-4B50-8CF2-9717E5B56A8C}"/>
    <pc:docChg chg="custSel modSld sldOrd">
      <pc:chgData name="Megan Faller" userId="9d1e07f7-a773-4974-a6b0-b3caef776a66" providerId="ADAL" clId="{01BE34BD-F02F-4B50-8CF2-9717E5B56A8C}" dt="2023-08-10T18:16:19.510" v="985" actId="33524"/>
      <pc:docMkLst>
        <pc:docMk/>
      </pc:docMkLst>
      <pc:sldChg chg="modNotesTx">
        <pc:chgData name="Megan Faller" userId="9d1e07f7-a773-4974-a6b0-b3caef776a66" providerId="ADAL" clId="{01BE34BD-F02F-4B50-8CF2-9717E5B56A8C}" dt="2023-08-03T15:29:13.155" v="0" actId="20577"/>
        <pc:sldMkLst>
          <pc:docMk/>
          <pc:sldMk cId="818714379" sldId="1574"/>
        </pc:sldMkLst>
      </pc:sldChg>
      <pc:sldChg chg="ord modNotesTx">
        <pc:chgData name="Megan Faller" userId="9d1e07f7-a773-4974-a6b0-b3caef776a66" providerId="ADAL" clId="{01BE34BD-F02F-4B50-8CF2-9717E5B56A8C}" dt="2023-08-10T18:12:24.393" v="394"/>
        <pc:sldMkLst>
          <pc:docMk/>
          <pc:sldMk cId="4230592929" sldId="1948"/>
        </pc:sldMkLst>
      </pc:sldChg>
      <pc:sldChg chg="modNotesTx">
        <pc:chgData name="Megan Faller" userId="9d1e07f7-a773-4974-a6b0-b3caef776a66" providerId="ADAL" clId="{01BE34BD-F02F-4B50-8CF2-9717E5B56A8C}" dt="2023-08-10T18:16:19.510" v="985" actId="33524"/>
        <pc:sldMkLst>
          <pc:docMk/>
          <pc:sldMk cId="1590223077" sldId="1959"/>
        </pc:sldMkLst>
      </pc:sldChg>
    </pc:docChg>
  </pc:docChgLst>
  <pc:docChgLst>
    <pc:chgData name="Suzanna Denison" userId="S::sdenison@farmland.org::d95eb4b4-46f8-48c3-94ed-084891ef2b08" providerId="AD" clId="Web-{2BC85D7D-534F-2741-C107-CD6CA88278FB}"/>
    <pc:docChg chg="modSld">
      <pc:chgData name="Suzanna Denison" userId="S::sdenison@farmland.org::d95eb4b4-46f8-48c3-94ed-084891ef2b08" providerId="AD" clId="Web-{2BC85D7D-534F-2741-C107-CD6CA88278FB}" dt="2022-09-20T22:54:35.983" v="557"/>
      <pc:docMkLst>
        <pc:docMk/>
      </pc:docMkLst>
      <pc:sldChg chg="modNotes">
        <pc:chgData name="Suzanna Denison" userId="S::sdenison@farmland.org::d95eb4b4-46f8-48c3-94ed-084891ef2b08" providerId="AD" clId="Web-{2BC85D7D-534F-2741-C107-CD6CA88278FB}" dt="2022-09-20T22:09:46.315" v="93"/>
        <pc:sldMkLst>
          <pc:docMk/>
          <pc:sldMk cId="444607179" sldId="261"/>
        </pc:sldMkLst>
      </pc:sldChg>
      <pc:sldChg chg="modNotes">
        <pc:chgData name="Suzanna Denison" userId="S::sdenison@farmland.org::d95eb4b4-46f8-48c3-94ed-084891ef2b08" providerId="AD" clId="Web-{2BC85D7D-534F-2741-C107-CD6CA88278FB}" dt="2022-09-20T22:40:51.329" v="310"/>
        <pc:sldMkLst>
          <pc:docMk/>
          <pc:sldMk cId="431002283" sldId="1333"/>
        </pc:sldMkLst>
      </pc:sldChg>
      <pc:sldChg chg="modNotes">
        <pc:chgData name="Suzanna Denison" userId="S::sdenison@farmland.org::d95eb4b4-46f8-48c3-94ed-084891ef2b08" providerId="AD" clId="Web-{2BC85D7D-534F-2741-C107-CD6CA88278FB}" dt="2022-09-20T22:24:16.251" v="214"/>
        <pc:sldMkLst>
          <pc:docMk/>
          <pc:sldMk cId="2559334208" sldId="1380"/>
        </pc:sldMkLst>
      </pc:sldChg>
      <pc:sldChg chg="modNotes">
        <pc:chgData name="Suzanna Denison" userId="S::sdenison@farmland.org::d95eb4b4-46f8-48c3-94ed-084891ef2b08" providerId="AD" clId="Web-{2BC85D7D-534F-2741-C107-CD6CA88278FB}" dt="2022-09-20T22:44:56.083" v="345"/>
        <pc:sldMkLst>
          <pc:docMk/>
          <pc:sldMk cId="400612412" sldId="1471"/>
        </pc:sldMkLst>
      </pc:sldChg>
      <pc:sldChg chg="modNotes">
        <pc:chgData name="Suzanna Denison" userId="S::sdenison@farmland.org::d95eb4b4-46f8-48c3-94ed-084891ef2b08" providerId="AD" clId="Web-{2BC85D7D-534F-2741-C107-CD6CA88278FB}" dt="2022-09-20T22:45:11.177" v="351"/>
        <pc:sldMkLst>
          <pc:docMk/>
          <pc:sldMk cId="2347894475" sldId="1474"/>
        </pc:sldMkLst>
      </pc:sldChg>
      <pc:sldChg chg="modNotes">
        <pc:chgData name="Suzanna Denison" userId="S::sdenison@farmland.org::d95eb4b4-46f8-48c3-94ed-084891ef2b08" providerId="AD" clId="Web-{2BC85D7D-534F-2741-C107-CD6CA88278FB}" dt="2022-09-20T22:04:49.279" v="27"/>
        <pc:sldMkLst>
          <pc:docMk/>
          <pc:sldMk cId="1983872127" sldId="1489"/>
        </pc:sldMkLst>
      </pc:sldChg>
      <pc:sldChg chg="modNotes">
        <pc:chgData name="Suzanna Denison" userId="S::sdenison@farmland.org::d95eb4b4-46f8-48c3-94ed-084891ef2b08" providerId="AD" clId="Web-{2BC85D7D-534F-2741-C107-CD6CA88278FB}" dt="2022-09-20T22:04:28.810" v="25"/>
        <pc:sldMkLst>
          <pc:docMk/>
          <pc:sldMk cId="1664093839" sldId="1490"/>
        </pc:sldMkLst>
      </pc:sldChg>
      <pc:sldChg chg="modNotes">
        <pc:chgData name="Suzanna Denison" userId="S::sdenison@farmland.org::d95eb4b4-46f8-48c3-94ed-084891ef2b08" providerId="AD" clId="Web-{2BC85D7D-534F-2741-C107-CD6CA88278FB}" dt="2022-09-20T22:05:03.560" v="33"/>
        <pc:sldMkLst>
          <pc:docMk/>
          <pc:sldMk cId="818714379" sldId="1574"/>
        </pc:sldMkLst>
      </pc:sldChg>
      <pc:sldChg chg="delCm modNotes">
        <pc:chgData name="Suzanna Denison" userId="S::sdenison@farmland.org::d95eb4b4-46f8-48c3-94ed-084891ef2b08" providerId="AD" clId="Web-{2BC85D7D-534F-2741-C107-CD6CA88278FB}" dt="2022-09-20T22:12:41.443" v="136"/>
        <pc:sldMkLst>
          <pc:docMk/>
          <pc:sldMk cId="2223925750" sldId="1597"/>
        </pc:sldMkLst>
      </pc:sldChg>
      <pc:sldChg chg="modNotes">
        <pc:chgData name="Suzanna Denison" userId="S::sdenison@farmland.org::d95eb4b4-46f8-48c3-94ed-084891ef2b08" providerId="AD" clId="Web-{2BC85D7D-534F-2741-C107-CD6CA88278FB}" dt="2022-09-20T22:14:21.382" v="156"/>
        <pc:sldMkLst>
          <pc:docMk/>
          <pc:sldMk cId="3743099034" sldId="1605"/>
        </pc:sldMkLst>
      </pc:sldChg>
      <pc:sldChg chg="delCm modNotes">
        <pc:chgData name="Suzanna Denison" userId="S::sdenison@farmland.org::d95eb4b4-46f8-48c3-94ed-084891ef2b08" providerId="AD" clId="Web-{2BC85D7D-534F-2741-C107-CD6CA88278FB}" dt="2022-09-20T22:09:43.846" v="91"/>
        <pc:sldMkLst>
          <pc:docMk/>
          <pc:sldMk cId="818426838" sldId="1624"/>
        </pc:sldMkLst>
      </pc:sldChg>
      <pc:sldChg chg="modNotes">
        <pc:chgData name="Suzanna Denison" userId="S::sdenison@farmland.org::d95eb4b4-46f8-48c3-94ed-084891ef2b08" providerId="AD" clId="Web-{2BC85D7D-534F-2741-C107-CD6CA88278FB}" dt="2022-09-20T22:13:48.006" v="148"/>
        <pc:sldMkLst>
          <pc:docMk/>
          <pc:sldMk cId="3463328992" sldId="1690"/>
        </pc:sldMkLst>
      </pc:sldChg>
      <pc:sldChg chg="modNotes">
        <pc:chgData name="Suzanna Denison" userId="S::sdenison@farmland.org::d95eb4b4-46f8-48c3-94ed-084891ef2b08" providerId="AD" clId="Web-{2BC85D7D-534F-2741-C107-CD6CA88278FB}" dt="2022-09-20T22:16:19.602" v="181"/>
        <pc:sldMkLst>
          <pc:docMk/>
          <pc:sldMk cId="3618274131" sldId="1691"/>
        </pc:sldMkLst>
      </pc:sldChg>
      <pc:sldChg chg="delCm modNotes">
        <pc:chgData name="Suzanna Denison" userId="S::sdenison@farmland.org::d95eb4b4-46f8-48c3-94ed-084891ef2b08" providerId="AD" clId="Web-{2BC85D7D-534F-2741-C107-CD6CA88278FB}" dt="2022-09-20T22:15:39.602" v="174"/>
        <pc:sldMkLst>
          <pc:docMk/>
          <pc:sldMk cId="3729975545" sldId="1701"/>
        </pc:sldMkLst>
      </pc:sldChg>
      <pc:sldChg chg="modNotes">
        <pc:chgData name="Suzanna Denison" userId="S::sdenison@farmland.org::d95eb4b4-46f8-48c3-94ed-084891ef2b08" providerId="AD" clId="Web-{2BC85D7D-534F-2741-C107-CD6CA88278FB}" dt="2022-09-20T22:45:18.552" v="354"/>
        <pc:sldMkLst>
          <pc:docMk/>
          <pc:sldMk cId="839426859" sldId="1702"/>
        </pc:sldMkLst>
      </pc:sldChg>
      <pc:sldChg chg="modNotes">
        <pc:chgData name="Suzanna Denison" userId="S::sdenison@farmland.org::d95eb4b4-46f8-48c3-94ed-084891ef2b08" providerId="AD" clId="Web-{2BC85D7D-534F-2741-C107-CD6CA88278FB}" dt="2022-09-20T22:12:59.677" v="139"/>
        <pc:sldMkLst>
          <pc:docMk/>
          <pc:sldMk cId="1473740164" sldId="1717"/>
        </pc:sldMkLst>
      </pc:sldChg>
      <pc:sldChg chg="delCm modNotes">
        <pc:chgData name="Suzanna Denison" userId="S::sdenison@farmland.org::d95eb4b4-46f8-48c3-94ed-084891ef2b08" providerId="AD" clId="Web-{2BC85D7D-534F-2741-C107-CD6CA88278FB}" dt="2022-09-20T22:26:09.252" v="261"/>
        <pc:sldMkLst>
          <pc:docMk/>
          <pc:sldMk cId="119012159" sldId="1753"/>
        </pc:sldMkLst>
      </pc:sldChg>
      <pc:sldChg chg="modSp modNotes">
        <pc:chgData name="Suzanna Denison" userId="S::sdenison@farmland.org::d95eb4b4-46f8-48c3-94ed-084891ef2b08" providerId="AD" clId="Web-{2BC85D7D-534F-2741-C107-CD6CA88278FB}" dt="2022-09-20T22:40:30.501" v="306"/>
        <pc:sldMkLst>
          <pc:docMk/>
          <pc:sldMk cId="3106615372" sldId="1754"/>
        </pc:sldMkLst>
        <pc:spChg chg="mod">
          <ac:chgData name="Suzanna Denison" userId="S::sdenison@farmland.org::d95eb4b4-46f8-48c3-94ed-084891ef2b08" providerId="AD" clId="Web-{2BC85D7D-534F-2741-C107-CD6CA88278FB}" dt="2022-09-20T22:38:59.046" v="282" actId="20577"/>
          <ac:spMkLst>
            <pc:docMk/>
            <pc:sldMk cId="3106615372" sldId="1754"/>
            <ac:spMk id="3" creationId="{3A136991-5530-1C95-53E9-11E74F6A23B1}"/>
          </ac:spMkLst>
        </pc:spChg>
      </pc:sldChg>
      <pc:sldChg chg="delCm modNotes">
        <pc:chgData name="Suzanna Denison" userId="S::sdenison@farmland.org::d95eb4b4-46f8-48c3-94ed-084891ef2b08" providerId="AD" clId="Web-{2BC85D7D-534F-2741-C107-CD6CA88278FB}" dt="2022-09-20T22:40:42.407" v="308"/>
        <pc:sldMkLst>
          <pc:docMk/>
          <pc:sldMk cId="2836025511" sldId="1755"/>
        </pc:sldMkLst>
      </pc:sldChg>
      <pc:sldChg chg="modNotes">
        <pc:chgData name="Suzanna Denison" userId="S::sdenison@farmland.org::d95eb4b4-46f8-48c3-94ed-084891ef2b08" providerId="AD" clId="Web-{2BC85D7D-534F-2741-C107-CD6CA88278FB}" dt="2022-09-20T22:48:45.524" v="410"/>
        <pc:sldMkLst>
          <pc:docMk/>
          <pc:sldMk cId="2834883495" sldId="1756"/>
        </pc:sldMkLst>
      </pc:sldChg>
      <pc:sldChg chg="delCm modNotes">
        <pc:chgData name="Suzanna Denison" userId="S::sdenison@farmland.org::d95eb4b4-46f8-48c3-94ed-084891ef2b08" providerId="AD" clId="Web-{2BC85D7D-534F-2741-C107-CD6CA88278FB}" dt="2022-09-20T22:49:03.196" v="412"/>
        <pc:sldMkLst>
          <pc:docMk/>
          <pc:sldMk cId="2229959029" sldId="1757"/>
        </pc:sldMkLst>
      </pc:sldChg>
      <pc:sldChg chg="modNotes">
        <pc:chgData name="Suzanna Denison" userId="S::sdenison@farmland.org::d95eb4b4-46f8-48c3-94ed-084891ef2b08" providerId="AD" clId="Web-{2BC85D7D-534F-2741-C107-CD6CA88278FB}" dt="2022-09-20T22:50:05.697" v="421"/>
        <pc:sldMkLst>
          <pc:docMk/>
          <pc:sldMk cId="2397365298" sldId="1761"/>
        </pc:sldMkLst>
      </pc:sldChg>
      <pc:sldChg chg="modNotes">
        <pc:chgData name="Suzanna Denison" userId="S::sdenison@farmland.org::d95eb4b4-46f8-48c3-94ed-084891ef2b08" providerId="AD" clId="Web-{2BC85D7D-534F-2741-C107-CD6CA88278FB}" dt="2022-09-20T22:49:31.478" v="414"/>
        <pc:sldMkLst>
          <pc:docMk/>
          <pc:sldMk cId="2893251653" sldId="1762"/>
        </pc:sldMkLst>
      </pc:sldChg>
      <pc:sldChg chg="modNotes">
        <pc:chgData name="Suzanna Denison" userId="S::sdenison@farmland.org::d95eb4b4-46f8-48c3-94ed-084891ef2b08" providerId="AD" clId="Web-{2BC85D7D-534F-2741-C107-CD6CA88278FB}" dt="2022-09-20T22:16:14.477" v="179"/>
        <pc:sldMkLst>
          <pc:docMk/>
          <pc:sldMk cId="1459667367" sldId="1797"/>
        </pc:sldMkLst>
      </pc:sldChg>
      <pc:sldChg chg="modNotes">
        <pc:chgData name="Suzanna Denison" userId="S::sdenison@farmland.org::d95eb4b4-46f8-48c3-94ed-084891ef2b08" providerId="AD" clId="Web-{2BC85D7D-534F-2741-C107-CD6CA88278FB}" dt="2022-09-20T22:54:35.983" v="557"/>
        <pc:sldMkLst>
          <pc:docMk/>
          <pc:sldMk cId="374676608" sldId="1801"/>
        </pc:sldMkLst>
      </pc:sldChg>
      <pc:sldChg chg="delCm modNotes">
        <pc:chgData name="Suzanna Denison" userId="S::sdenison@farmland.org::d95eb4b4-46f8-48c3-94ed-084891ef2b08" providerId="AD" clId="Web-{2BC85D7D-534F-2741-C107-CD6CA88278FB}" dt="2022-09-20T22:44:25.364" v="334"/>
        <pc:sldMkLst>
          <pc:docMk/>
          <pc:sldMk cId="2794105786" sldId="1803"/>
        </pc:sldMkLst>
      </pc:sldChg>
      <pc:sldChg chg="modNotes">
        <pc:chgData name="Suzanna Denison" userId="S::sdenison@farmland.org::d95eb4b4-46f8-48c3-94ed-084891ef2b08" providerId="AD" clId="Web-{2BC85D7D-534F-2741-C107-CD6CA88278FB}" dt="2022-09-20T22:46:07.865" v="363"/>
        <pc:sldMkLst>
          <pc:docMk/>
          <pc:sldMk cId="2314545000" sldId="1943"/>
        </pc:sldMkLst>
      </pc:sldChg>
    </pc:docChg>
  </pc:docChgLst>
  <pc:docChgLst>
    <pc:chgData name="Megan Faller" userId="9d1e07f7-a773-4974-a6b0-b3caef776a66" providerId="ADAL" clId="{9D39F1E6-809E-48BC-BE99-34C4D1A5DE2B}"/>
    <pc:docChg chg="modSld modNotesMaster">
      <pc:chgData name="Megan Faller" userId="9d1e07f7-a773-4974-a6b0-b3caef776a66" providerId="ADAL" clId="{9D39F1E6-809E-48BC-BE99-34C4D1A5DE2B}" dt="2023-06-05T19:10:54.033" v="2" actId="20577"/>
      <pc:docMkLst>
        <pc:docMk/>
      </pc:docMkLst>
      <pc:sldChg chg="modNotes">
        <pc:chgData name="Megan Faller" userId="9d1e07f7-a773-4974-a6b0-b3caef776a66" providerId="ADAL" clId="{9D39F1E6-809E-48BC-BE99-34C4D1A5DE2B}" dt="2023-06-05T19:09:09.247" v="0"/>
        <pc:sldMkLst>
          <pc:docMk/>
          <pc:sldMk cId="444607179" sldId="261"/>
        </pc:sldMkLst>
      </pc:sldChg>
      <pc:sldChg chg="modNotes">
        <pc:chgData name="Megan Faller" userId="9d1e07f7-a773-4974-a6b0-b3caef776a66" providerId="ADAL" clId="{9D39F1E6-809E-48BC-BE99-34C4D1A5DE2B}" dt="2023-06-05T19:09:09.247" v="0"/>
        <pc:sldMkLst>
          <pc:docMk/>
          <pc:sldMk cId="431002283" sldId="1333"/>
        </pc:sldMkLst>
      </pc:sldChg>
      <pc:sldChg chg="modNotes">
        <pc:chgData name="Megan Faller" userId="9d1e07f7-a773-4974-a6b0-b3caef776a66" providerId="ADAL" clId="{9D39F1E6-809E-48BC-BE99-34C4D1A5DE2B}" dt="2023-06-05T19:09:09.247" v="0"/>
        <pc:sldMkLst>
          <pc:docMk/>
          <pc:sldMk cId="400612412" sldId="1471"/>
        </pc:sldMkLst>
      </pc:sldChg>
      <pc:sldChg chg="modNotes">
        <pc:chgData name="Megan Faller" userId="9d1e07f7-a773-4974-a6b0-b3caef776a66" providerId="ADAL" clId="{9D39F1E6-809E-48BC-BE99-34C4D1A5DE2B}" dt="2023-06-05T19:09:09.247" v="0"/>
        <pc:sldMkLst>
          <pc:docMk/>
          <pc:sldMk cId="2347894475" sldId="1474"/>
        </pc:sldMkLst>
      </pc:sldChg>
      <pc:sldChg chg="modNotes">
        <pc:chgData name="Megan Faller" userId="9d1e07f7-a773-4974-a6b0-b3caef776a66" providerId="ADAL" clId="{9D39F1E6-809E-48BC-BE99-34C4D1A5DE2B}" dt="2023-06-05T19:09:09.247" v="0"/>
        <pc:sldMkLst>
          <pc:docMk/>
          <pc:sldMk cId="1983872127" sldId="1489"/>
        </pc:sldMkLst>
      </pc:sldChg>
      <pc:sldChg chg="modNotes modNotesTx">
        <pc:chgData name="Megan Faller" userId="9d1e07f7-a773-4974-a6b0-b3caef776a66" providerId="ADAL" clId="{9D39F1E6-809E-48BC-BE99-34C4D1A5DE2B}" dt="2023-06-05T19:10:54.033" v="2" actId="20577"/>
        <pc:sldMkLst>
          <pc:docMk/>
          <pc:sldMk cId="1664093839" sldId="1490"/>
        </pc:sldMkLst>
      </pc:sldChg>
      <pc:sldChg chg="modNotes">
        <pc:chgData name="Megan Faller" userId="9d1e07f7-a773-4974-a6b0-b3caef776a66" providerId="ADAL" clId="{9D39F1E6-809E-48BC-BE99-34C4D1A5DE2B}" dt="2023-06-05T19:09:09.247" v="0"/>
        <pc:sldMkLst>
          <pc:docMk/>
          <pc:sldMk cId="818714379" sldId="1574"/>
        </pc:sldMkLst>
      </pc:sldChg>
      <pc:sldChg chg="modNotes">
        <pc:chgData name="Megan Faller" userId="9d1e07f7-a773-4974-a6b0-b3caef776a66" providerId="ADAL" clId="{9D39F1E6-809E-48BC-BE99-34C4D1A5DE2B}" dt="2023-06-05T19:09:09.247" v="0"/>
        <pc:sldMkLst>
          <pc:docMk/>
          <pc:sldMk cId="2223925750" sldId="1597"/>
        </pc:sldMkLst>
      </pc:sldChg>
      <pc:sldChg chg="modNotes">
        <pc:chgData name="Megan Faller" userId="9d1e07f7-a773-4974-a6b0-b3caef776a66" providerId="ADAL" clId="{9D39F1E6-809E-48BC-BE99-34C4D1A5DE2B}" dt="2023-06-05T19:09:09.247" v="0"/>
        <pc:sldMkLst>
          <pc:docMk/>
          <pc:sldMk cId="3743099034" sldId="1605"/>
        </pc:sldMkLst>
      </pc:sldChg>
      <pc:sldChg chg="modNotes">
        <pc:chgData name="Megan Faller" userId="9d1e07f7-a773-4974-a6b0-b3caef776a66" providerId="ADAL" clId="{9D39F1E6-809E-48BC-BE99-34C4D1A5DE2B}" dt="2023-06-05T19:09:09.247" v="0"/>
        <pc:sldMkLst>
          <pc:docMk/>
          <pc:sldMk cId="818426838" sldId="1624"/>
        </pc:sldMkLst>
      </pc:sldChg>
      <pc:sldChg chg="modNotes">
        <pc:chgData name="Megan Faller" userId="9d1e07f7-a773-4974-a6b0-b3caef776a66" providerId="ADAL" clId="{9D39F1E6-809E-48BC-BE99-34C4D1A5DE2B}" dt="2023-06-05T19:09:09.247" v="0"/>
        <pc:sldMkLst>
          <pc:docMk/>
          <pc:sldMk cId="3463328992" sldId="1690"/>
        </pc:sldMkLst>
      </pc:sldChg>
      <pc:sldChg chg="modNotes">
        <pc:chgData name="Megan Faller" userId="9d1e07f7-a773-4974-a6b0-b3caef776a66" providerId="ADAL" clId="{9D39F1E6-809E-48BC-BE99-34C4D1A5DE2B}" dt="2023-06-05T19:09:09.247" v="0"/>
        <pc:sldMkLst>
          <pc:docMk/>
          <pc:sldMk cId="3618274131" sldId="1691"/>
        </pc:sldMkLst>
      </pc:sldChg>
      <pc:sldChg chg="modNotes">
        <pc:chgData name="Megan Faller" userId="9d1e07f7-a773-4974-a6b0-b3caef776a66" providerId="ADAL" clId="{9D39F1E6-809E-48BC-BE99-34C4D1A5DE2B}" dt="2023-06-05T19:09:09.247" v="0"/>
        <pc:sldMkLst>
          <pc:docMk/>
          <pc:sldMk cId="3729975545" sldId="1701"/>
        </pc:sldMkLst>
      </pc:sldChg>
      <pc:sldChg chg="modNotes">
        <pc:chgData name="Megan Faller" userId="9d1e07f7-a773-4974-a6b0-b3caef776a66" providerId="ADAL" clId="{9D39F1E6-809E-48BC-BE99-34C4D1A5DE2B}" dt="2023-06-05T19:09:09.247" v="0"/>
        <pc:sldMkLst>
          <pc:docMk/>
          <pc:sldMk cId="839426859" sldId="1702"/>
        </pc:sldMkLst>
      </pc:sldChg>
      <pc:sldChg chg="modNotes">
        <pc:chgData name="Megan Faller" userId="9d1e07f7-a773-4974-a6b0-b3caef776a66" providerId="ADAL" clId="{9D39F1E6-809E-48BC-BE99-34C4D1A5DE2B}" dt="2023-06-05T19:09:09.247" v="0"/>
        <pc:sldMkLst>
          <pc:docMk/>
          <pc:sldMk cId="1473740164" sldId="1717"/>
        </pc:sldMkLst>
      </pc:sldChg>
      <pc:sldChg chg="modNotes">
        <pc:chgData name="Megan Faller" userId="9d1e07f7-a773-4974-a6b0-b3caef776a66" providerId="ADAL" clId="{9D39F1E6-809E-48BC-BE99-34C4D1A5DE2B}" dt="2023-06-05T19:09:09.247" v="0"/>
        <pc:sldMkLst>
          <pc:docMk/>
          <pc:sldMk cId="119012159" sldId="1753"/>
        </pc:sldMkLst>
      </pc:sldChg>
      <pc:sldChg chg="modNotes">
        <pc:chgData name="Megan Faller" userId="9d1e07f7-a773-4974-a6b0-b3caef776a66" providerId="ADAL" clId="{9D39F1E6-809E-48BC-BE99-34C4D1A5DE2B}" dt="2023-06-05T19:09:09.247" v="0"/>
        <pc:sldMkLst>
          <pc:docMk/>
          <pc:sldMk cId="2836025511" sldId="1755"/>
        </pc:sldMkLst>
      </pc:sldChg>
      <pc:sldChg chg="modNotes">
        <pc:chgData name="Megan Faller" userId="9d1e07f7-a773-4974-a6b0-b3caef776a66" providerId="ADAL" clId="{9D39F1E6-809E-48BC-BE99-34C4D1A5DE2B}" dt="2023-06-05T19:09:09.247" v="0"/>
        <pc:sldMkLst>
          <pc:docMk/>
          <pc:sldMk cId="2834883495" sldId="1756"/>
        </pc:sldMkLst>
      </pc:sldChg>
      <pc:sldChg chg="modNotes">
        <pc:chgData name="Megan Faller" userId="9d1e07f7-a773-4974-a6b0-b3caef776a66" providerId="ADAL" clId="{9D39F1E6-809E-48BC-BE99-34C4D1A5DE2B}" dt="2023-06-05T19:09:09.247" v="0"/>
        <pc:sldMkLst>
          <pc:docMk/>
          <pc:sldMk cId="2229959029" sldId="1757"/>
        </pc:sldMkLst>
      </pc:sldChg>
      <pc:sldChg chg="modNotes">
        <pc:chgData name="Megan Faller" userId="9d1e07f7-a773-4974-a6b0-b3caef776a66" providerId="ADAL" clId="{9D39F1E6-809E-48BC-BE99-34C4D1A5DE2B}" dt="2023-06-05T19:09:09.247" v="0"/>
        <pc:sldMkLst>
          <pc:docMk/>
          <pc:sldMk cId="2397365298" sldId="1761"/>
        </pc:sldMkLst>
      </pc:sldChg>
      <pc:sldChg chg="modNotes">
        <pc:chgData name="Megan Faller" userId="9d1e07f7-a773-4974-a6b0-b3caef776a66" providerId="ADAL" clId="{9D39F1E6-809E-48BC-BE99-34C4D1A5DE2B}" dt="2023-06-05T19:09:09.247" v="0"/>
        <pc:sldMkLst>
          <pc:docMk/>
          <pc:sldMk cId="2893251653" sldId="1762"/>
        </pc:sldMkLst>
      </pc:sldChg>
      <pc:sldChg chg="modNotes">
        <pc:chgData name="Megan Faller" userId="9d1e07f7-a773-4974-a6b0-b3caef776a66" providerId="ADAL" clId="{9D39F1E6-809E-48BC-BE99-34C4D1A5DE2B}" dt="2023-06-05T19:09:09.247" v="0"/>
        <pc:sldMkLst>
          <pc:docMk/>
          <pc:sldMk cId="1459667367" sldId="1797"/>
        </pc:sldMkLst>
      </pc:sldChg>
      <pc:sldChg chg="modNotes">
        <pc:chgData name="Megan Faller" userId="9d1e07f7-a773-4974-a6b0-b3caef776a66" providerId="ADAL" clId="{9D39F1E6-809E-48BC-BE99-34C4D1A5DE2B}" dt="2023-06-05T19:09:09.247" v="0"/>
        <pc:sldMkLst>
          <pc:docMk/>
          <pc:sldMk cId="2794105786" sldId="1803"/>
        </pc:sldMkLst>
      </pc:sldChg>
      <pc:sldChg chg="modNotes">
        <pc:chgData name="Megan Faller" userId="9d1e07f7-a773-4974-a6b0-b3caef776a66" providerId="ADAL" clId="{9D39F1E6-809E-48BC-BE99-34C4D1A5DE2B}" dt="2023-06-05T19:09:09.247" v="0"/>
        <pc:sldMkLst>
          <pc:docMk/>
          <pc:sldMk cId="2314545000" sldId="1943"/>
        </pc:sldMkLst>
      </pc:sldChg>
      <pc:sldChg chg="modNotes">
        <pc:chgData name="Megan Faller" userId="9d1e07f7-a773-4974-a6b0-b3caef776a66" providerId="ADAL" clId="{9D39F1E6-809E-48BC-BE99-34C4D1A5DE2B}" dt="2023-06-05T19:09:09.247" v="0"/>
        <pc:sldMkLst>
          <pc:docMk/>
          <pc:sldMk cId="681374117" sldId="1944"/>
        </pc:sldMkLst>
      </pc:sldChg>
      <pc:sldChg chg="modNotes">
        <pc:chgData name="Megan Faller" userId="9d1e07f7-a773-4974-a6b0-b3caef776a66" providerId="ADAL" clId="{9D39F1E6-809E-48BC-BE99-34C4D1A5DE2B}" dt="2023-06-05T19:09:09.247" v="0"/>
        <pc:sldMkLst>
          <pc:docMk/>
          <pc:sldMk cId="976187578" sldId="1945"/>
        </pc:sldMkLst>
      </pc:sldChg>
      <pc:sldChg chg="modNotes">
        <pc:chgData name="Megan Faller" userId="9d1e07f7-a773-4974-a6b0-b3caef776a66" providerId="ADAL" clId="{9D39F1E6-809E-48BC-BE99-34C4D1A5DE2B}" dt="2023-06-05T19:09:09.247" v="0"/>
        <pc:sldMkLst>
          <pc:docMk/>
          <pc:sldMk cId="874276907" sldId="1946"/>
        </pc:sldMkLst>
      </pc:sldChg>
      <pc:sldChg chg="modNotes">
        <pc:chgData name="Megan Faller" userId="9d1e07f7-a773-4974-a6b0-b3caef776a66" providerId="ADAL" clId="{9D39F1E6-809E-48BC-BE99-34C4D1A5DE2B}" dt="2023-06-05T19:09:09.247" v="0"/>
        <pc:sldMkLst>
          <pc:docMk/>
          <pc:sldMk cId="368244339" sldId="1947"/>
        </pc:sldMkLst>
      </pc:sldChg>
      <pc:sldChg chg="modNotes">
        <pc:chgData name="Megan Faller" userId="9d1e07f7-a773-4974-a6b0-b3caef776a66" providerId="ADAL" clId="{9D39F1E6-809E-48BC-BE99-34C4D1A5DE2B}" dt="2023-06-05T19:09:09.247" v="0"/>
        <pc:sldMkLst>
          <pc:docMk/>
          <pc:sldMk cId="4230592929" sldId="1948"/>
        </pc:sldMkLst>
      </pc:sldChg>
      <pc:sldChg chg="modNotes">
        <pc:chgData name="Megan Faller" userId="9d1e07f7-a773-4974-a6b0-b3caef776a66" providerId="ADAL" clId="{9D39F1E6-809E-48BC-BE99-34C4D1A5DE2B}" dt="2023-06-05T19:09:09.247" v="0"/>
        <pc:sldMkLst>
          <pc:docMk/>
          <pc:sldMk cId="3729511501" sldId="1951"/>
        </pc:sldMkLst>
      </pc:sldChg>
      <pc:sldChg chg="modNotes">
        <pc:chgData name="Megan Faller" userId="9d1e07f7-a773-4974-a6b0-b3caef776a66" providerId="ADAL" clId="{9D39F1E6-809E-48BC-BE99-34C4D1A5DE2B}" dt="2023-06-05T19:09:09.247" v="0"/>
        <pc:sldMkLst>
          <pc:docMk/>
          <pc:sldMk cId="3248107771" sldId="1952"/>
        </pc:sldMkLst>
      </pc:sldChg>
      <pc:sldChg chg="modNotes">
        <pc:chgData name="Megan Faller" userId="9d1e07f7-a773-4974-a6b0-b3caef776a66" providerId="ADAL" clId="{9D39F1E6-809E-48BC-BE99-34C4D1A5DE2B}" dt="2023-06-05T19:09:09.247" v="0"/>
        <pc:sldMkLst>
          <pc:docMk/>
          <pc:sldMk cId="2294554864" sldId="1953"/>
        </pc:sldMkLst>
      </pc:sldChg>
      <pc:sldChg chg="modNotes">
        <pc:chgData name="Megan Faller" userId="9d1e07f7-a773-4974-a6b0-b3caef776a66" providerId="ADAL" clId="{9D39F1E6-809E-48BC-BE99-34C4D1A5DE2B}" dt="2023-06-05T19:09:09.247" v="0"/>
        <pc:sldMkLst>
          <pc:docMk/>
          <pc:sldMk cId="1590223077" sldId="1959"/>
        </pc:sldMkLst>
      </pc:sldChg>
      <pc:sldChg chg="modNotes">
        <pc:chgData name="Megan Faller" userId="9d1e07f7-a773-4974-a6b0-b3caef776a66" providerId="ADAL" clId="{9D39F1E6-809E-48BC-BE99-34C4D1A5DE2B}" dt="2023-06-05T19:09:09.247" v="0"/>
        <pc:sldMkLst>
          <pc:docMk/>
          <pc:sldMk cId="607757947" sldId="1961"/>
        </pc:sldMkLst>
      </pc:sldChg>
      <pc:sldChg chg="modNotes">
        <pc:chgData name="Megan Faller" userId="9d1e07f7-a773-4974-a6b0-b3caef776a66" providerId="ADAL" clId="{9D39F1E6-809E-48BC-BE99-34C4D1A5DE2B}" dt="2023-06-05T19:09:09.247" v="0"/>
        <pc:sldMkLst>
          <pc:docMk/>
          <pc:sldMk cId="1534977346" sldId="1962"/>
        </pc:sldMkLst>
      </pc:sldChg>
    </pc:docChg>
  </pc:docChgLst>
  <pc:docChgLst>
    <pc:chgData name="Holly Stein" userId="S::hstein@farmland.org::804bbe6b-275e-4e51-aefc-777a46ef154e" providerId="AD" clId="Web-{3EB4E597-A7FF-5F37-244D-BFB034E9FFB2}"/>
    <pc:docChg chg="modSld">
      <pc:chgData name="Holly Stein" userId="S::hstein@farmland.org::804bbe6b-275e-4e51-aefc-777a46ef154e" providerId="AD" clId="Web-{3EB4E597-A7FF-5F37-244D-BFB034E9FFB2}" dt="2023-05-09T15:54:08.441" v="32" actId="20577"/>
      <pc:docMkLst>
        <pc:docMk/>
      </pc:docMkLst>
      <pc:sldChg chg="addSp modSp">
        <pc:chgData name="Holly Stein" userId="S::hstein@farmland.org::804bbe6b-275e-4e51-aefc-777a46ef154e" providerId="AD" clId="Web-{3EB4E597-A7FF-5F37-244D-BFB034E9FFB2}" dt="2023-05-09T15:54:08.441" v="32" actId="20577"/>
        <pc:sldMkLst>
          <pc:docMk/>
          <pc:sldMk cId="1328575495" sldId="1949"/>
        </pc:sldMkLst>
        <pc:spChg chg="mod">
          <ac:chgData name="Holly Stein" userId="S::hstein@farmland.org::804bbe6b-275e-4e51-aefc-777a46ef154e" providerId="AD" clId="Web-{3EB4E597-A7FF-5F37-244D-BFB034E9FFB2}" dt="2023-05-09T15:54:08.441" v="32" actId="20577"/>
          <ac:spMkLst>
            <pc:docMk/>
            <pc:sldMk cId="1328575495" sldId="1949"/>
            <ac:spMk id="3" creationId="{7D24B6FB-A5CC-F4A5-2CB9-1930B26F1EC3}"/>
          </ac:spMkLst>
        </pc:spChg>
        <pc:spChg chg="add mod">
          <ac:chgData name="Holly Stein" userId="S::hstein@farmland.org::804bbe6b-275e-4e51-aefc-777a46ef154e" providerId="AD" clId="Web-{3EB4E597-A7FF-5F37-244D-BFB034E9FFB2}" dt="2023-05-09T15:50:09.885" v="25" actId="20577"/>
          <ac:spMkLst>
            <pc:docMk/>
            <pc:sldMk cId="1328575495" sldId="1949"/>
            <ac:spMk id="4" creationId="{86BAE792-D722-E359-BD9F-B89816EE1AAF}"/>
          </ac:spMkLst>
        </pc:spChg>
      </pc:sldChg>
    </pc:docChg>
  </pc:docChgLst>
  <pc:docChgLst>
    <pc:chgData name="Guest User" userId="S::urn:spo:anon#a9c8d85338ba1e8d44bdbad61b8915ea28379c96ad111e79eb002c019eede88d::" providerId="AD" clId="Web-{B2C6703A-0A7D-6F7E-7240-3B021A6AC0AD}"/>
    <pc:docChg chg="mod modSld">
      <pc:chgData name="Guest User" userId="S::urn:spo:anon#a9c8d85338ba1e8d44bdbad61b8915ea28379c96ad111e79eb002c019eede88d::" providerId="AD" clId="Web-{B2C6703A-0A7D-6F7E-7240-3B021A6AC0AD}" dt="2023-05-17T17:30:42.137" v="17"/>
      <pc:docMkLst>
        <pc:docMk/>
      </pc:docMkLst>
      <pc:sldChg chg="modSp addCm delCm">
        <pc:chgData name="Guest User" userId="S::urn:spo:anon#a9c8d85338ba1e8d44bdbad61b8915ea28379c96ad111e79eb002c019eede88d::" providerId="AD" clId="Web-{B2C6703A-0A7D-6F7E-7240-3B021A6AC0AD}" dt="2023-05-17T17:18:47.143" v="5"/>
        <pc:sldMkLst>
          <pc:docMk/>
          <pc:sldMk cId="431002283" sldId="1333"/>
        </pc:sldMkLst>
        <pc:spChg chg="mod">
          <ac:chgData name="Guest User" userId="S::urn:spo:anon#a9c8d85338ba1e8d44bdbad61b8915ea28379c96ad111e79eb002c019eede88d::" providerId="AD" clId="Web-{B2C6703A-0A7D-6F7E-7240-3B021A6AC0AD}" dt="2023-05-17T17:18:22.127" v="4" actId="20577"/>
          <ac:spMkLst>
            <pc:docMk/>
            <pc:sldMk cId="431002283" sldId="1333"/>
            <ac:spMk id="4" creationId="{BE0210D4-CED5-4BB6-818C-2AA1FA00089B}"/>
          </ac:spMkLst>
        </pc:spChg>
        <pc:extLst>
          <p:ext xmlns:p="http://schemas.openxmlformats.org/presentationml/2006/main" uri="{D6D511B9-2390-475A-947B-AFAB55BFBCF1}">
            <pc226:cmChg xmlns:pc226="http://schemas.microsoft.com/office/powerpoint/2022/06/main/command" chg="add del">
              <pc226:chgData name="Guest User" userId="S::urn:spo:anon#a9c8d85338ba1e8d44bdbad61b8915ea28379c96ad111e79eb002c019eede88d::" providerId="AD" clId="Web-{B2C6703A-0A7D-6F7E-7240-3B021A6AC0AD}" dt="2023-05-17T17:18:47.143" v="5"/>
              <pc2:cmMkLst xmlns:pc2="http://schemas.microsoft.com/office/powerpoint/2019/9/main/command">
                <pc:docMk/>
                <pc:sldMk cId="431002283" sldId="1333"/>
                <pc2:cmMk id="{E356BD08-8FEB-4987-8044-A4E7B21C1769}"/>
              </pc2:cmMkLst>
            </pc226:cmChg>
          </p:ext>
        </pc:extLst>
      </pc:sldChg>
      <pc:sldChg chg="addCm">
        <pc:chgData name="Guest User" userId="S::urn:spo:anon#a9c8d85338ba1e8d44bdbad61b8915ea28379c96ad111e79eb002c019eede88d::" providerId="AD" clId="Web-{B2C6703A-0A7D-6F7E-7240-3B021A6AC0AD}" dt="2023-05-17T17:21:37.196" v="7"/>
        <pc:sldMkLst>
          <pc:docMk/>
          <pc:sldMk cId="400612412" sldId="1471"/>
        </pc:sldMkLst>
        <pc:extLst>
          <p:ext xmlns:p="http://schemas.openxmlformats.org/presentationml/2006/main" uri="{D6D511B9-2390-475A-947B-AFAB55BFBCF1}">
            <pc226:cmChg xmlns:pc226="http://schemas.microsoft.com/office/powerpoint/2022/06/main/command" chg="add">
              <pc226:chgData name="Guest User" userId="S::urn:spo:anon#a9c8d85338ba1e8d44bdbad61b8915ea28379c96ad111e79eb002c019eede88d::" providerId="AD" clId="Web-{B2C6703A-0A7D-6F7E-7240-3B021A6AC0AD}" dt="2023-05-17T17:21:37.196" v="7"/>
              <pc2:cmMkLst xmlns:pc2="http://schemas.microsoft.com/office/powerpoint/2019/9/main/command">
                <pc:docMk/>
                <pc:sldMk cId="400612412" sldId="1471"/>
                <pc2:cmMk id="{F2C86CD0-FCE7-4B7B-ACB5-B38D351EA1F6}"/>
              </pc2:cmMkLst>
            </pc226:cmChg>
          </p:ext>
        </pc:extLst>
      </pc:sldChg>
      <pc:sldChg chg="addCm">
        <pc:chgData name="Guest User" userId="S::urn:spo:anon#a9c8d85338ba1e8d44bdbad61b8915ea28379c96ad111e79eb002c019eede88d::" providerId="AD" clId="Web-{B2C6703A-0A7D-6F7E-7240-3B021A6AC0AD}" dt="2023-05-17T17:24:11.217" v="8"/>
        <pc:sldMkLst>
          <pc:docMk/>
          <pc:sldMk cId="2347894475" sldId="1474"/>
        </pc:sldMkLst>
        <pc:extLst>
          <p:ext xmlns:p="http://schemas.openxmlformats.org/presentationml/2006/main" uri="{D6D511B9-2390-475A-947B-AFAB55BFBCF1}">
            <pc226:cmChg xmlns:pc226="http://schemas.microsoft.com/office/powerpoint/2022/06/main/command" chg="add">
              <pc226:chgData name="Guest User" userId="S::urn:spo:anon#a9c8d85338ba1e8d44bdbad61b8915ea28379c96ad111e79eb002c019eede88d::" providerId="AD" clId="Web-{B2C6703A-0A7D-6F7E-7240-3B021A6AC0AD}" dt="2023-05-17T17:24:11.217" v="8"/>
              <pc2:cmMkLst xmlns:pc2="http://schemas.microsoft.com/office/powerpoint/2019/9/main/command">
                <pc:docMk/>
                <pc:sldMk cId="2347894475" sldId="1474"/>
                <pc2:cmMk id="{A914B878-2111-46B2-9E82-8F0E3DC5EBD5}"/>
              </pc2:cmMkLst>
            </pc226:cmChg>
          </p:ext>
        </pc:extLst>
      </pc:sldChg>
      <pc:sldChg chg="addCm">
        <pc:chgData name="Guest User" userId="S::urn:spo:anon#a9c8d85338ba1e8d44bdbad61b8915ea28379c96ad111e79eb002c019eede88d::" providerId="AD" clId="Web-{B2C6703A-0A7D-6F7E-7240-3B021A6AC0AD}" dt="2023-05-17T17:27:18.427" v="11"/>
        <pc:sldMkLst>
          <pc:docMk/>
          <pc:sldMk cId="839426859" sldId="1702"/>
        </pc:sldMkLst>
        <pc:extLst>
          <p:ext xmlns:p="http://schemas.openxmlformats.org/presentationml/2006/main" uri="{D6D511B9-2390-475A-947B-AFAB55BFBCF1}">
            <pc226:cmChg xmlns:pc226="http://schemas.microsoft.com/office/powerpoint/2022/06/main/command" chg="add">
              <pc226:chgData name="Guest User" userId="S::urn:spo:anon#a9c8d85338ba1e8d44bdbad61b8915ea28379c96ad111e79eb002c019eede88d::" providerId="AD" clId="Web-{B2C6703A-0A7D-6F7E-7240-3B021A6AC0AD}" dt="2023-05-17T17:25:10.016" v="9"/>
              <pc2:cmMkLst xmlns:pc2="http://schemas.microsoft.com/office/powerpoint/2019/9/main/command">
                <pc:docMk/>
                <pc:sldMk cId="839426859" sldId="1702"/>
                <pc2:cmMk id="{2035E86B-F55B-48F5-908B-A0AE4A1F4E3C}"/>
              </pc2:cmMkLst>
            </pc226:cmChg>
            <pc226:cmChg xmlns:pc226="http://schemas.microsoft.com/office/powerpoint/2022/06/main/command" chg="add">
              <pc226:chgData name="Guest User" userId="S::urn:spo:anon#a9c8d85338ba1e8d44bdbad61b8915ea28379c96ad111e79eb002c019eede88d::" providerId="AD" clId="Web-{B2C6703A-0A7D-6F7E-7240-3B021A6AC0AD}" dt="2023-05-17T17:27:18.427" v="11"/>
              <pc2:cmMkLst xmlns:pc2="http://schemas.microsoft.com/office/powerpoint/2019/9/main/command">
                <pc:docMk/>
                <pc:sldMk cId="839426859" sldId="1702"/>
                <pc2:cmMk id="{D5AF1C88-B6E1-4143-9845-9B5DA2EE4160}"/>
              </pc2:cmMkLst>
            </pc226:cmChg>
            <pc226:cmChg xmlns:pc226="http://schemas.microsoft.com/office/powerpoint/2022/06/main/command" chg="add">
              <pc226:chgData name="Guest User" userId="S::urn:spo:anon#a9c8d85338ba1e8d44bdbad61b8915ea28379c96ad111e79eb002c019eede88d::" providerId="AD" clId="Web-{B2C6703A-0A7D-6F7E-7240-3B021A6AC0AD}" dt="2023-05-17T17:26:34.409" v="10"/>
              <pc2:cmMkLst xmlns:pc2="http://schemas.microsoft.com/office/powerpoint/2019/9/main/command">
                <pc:docMk/>
                <pc:sldMk cId="839426859" sldId="1702"/>
                <pc2:cmMk id="{577AE3DE-5815-42D6-BF76-E7B02C2F3600}"/>
              </pc2:cmMkLst>
            </pc226:cmChg>
          </p:ext>
        </pc:extLst>
      </pc:sldChg>
      <pc:sldChg chg="addCm">
        <pc:chgData name="Guest User" userId="S::urn:spo:anon#a9c8d85338ba1e8d44bdbad61b8915ea28379c96ad111e79eb002c019eede88d::" providerId="AD" clId="Web-{B2C6703A-0A7D-6F7E-7240-3B021A6AC0AD}" dt="2023-05-17T17:17:15.156" v="1"/>
        <pc:sldMkLst>
          <pc:docMk/>
          <pc:sldMk cId="2836025511" sldId="1755"/>
        </pc:sldMkLst>
        <pc:extLst>
          <p:ext xmlns:p="http://schemas.openxmlformats.org/presentationml/2006/main" uri="{D6D511B9-2390-475A-947B-AFAB55BFBCF1}">
            <pc226:cmChg xmlns:pc226="http://schemas.microsoft.com/office/powerpoint/2022/06/main/command" chg="add">
              <pc226:chgData name="Guest User" userId="S::urn:spo:anon#a9c8d85338ba1e8d44bdbad61b8915ea28379c96ad111e79eb002c019eede88d::" providerId="AD" clId="Web-{B2C6703A-0A7D-6F7E-7240-3B021A6AC0AD}" dt="2023-05-17T17:17:15.156" v="1"/>
              <pc2:cmMkLst xmlns:pc2="http://schemas.microsoft.com/office/powerpoint/2019/9/main/command">
                <pc:docMk/>
                <pc:sldMk cId="2836025511" sldId="1755"/>
                <pc2:cmMk id="{41E4C18B-0E5E-431E-A5CF-977377681FC3}"/>
              </pc2:cmMkLst>
            </pc226:cmChg>
          </p:ext>
        </pc:extLst>
      </pc:sldChg>
      <pc:sldChg chg="addCm">
        <pc:chgData name="Guest User" userId="S::urn:spo:anon#a9c8d85338ba1e8d44bdbad61b8915ea28379c96ad111e79eb002c019eede88d::" providerId="AD" clId="Web-{B2C6703A-0A7D-6F7E-7240-3B021A6AC0AD}" dt="2023-05-17T17:30:42.137" v="17"/>
        <pc:sldMkLst>
          <pc:docMk/>
          <pc:sldMk cId="2834883495" sldId="1756"/>
        </pc:sldMkLst>
        <pc:extLst>
          <p:ext xmlns:p="http://schemas.openxmlformats.org/presentationml/2006/main" uri="{D6D511B9-2390-475A-947B-AFAB55BFBCF1}">
            <pc226:cmChg xmlns:pc226="http://schemas.microsoft.com/office/powerpoint/2022/06/main/command" chg="add">
              <pc226:chgData name="Guest User" userId="S::urn:spo:anon#a9c8d85338ba1e8d44bdbad61b8915ea28379c96ad111e79eb002c019eede88d::" providerId="AD" clId="Web-{B2C6703A-0A7D-6F7E-7240-3B021A6AC0AD}" dt="2023-05-17T17:30:42.137" v="17"/>
              <pc2:cmMkLst xmlns:pc2="http://schemas.microsoft.com/office/powerpoint/2019/9/main/command">
                <pc:docMk/>
                <pc:sldMk cId="2834883495" sldId="1756"/>
                <pc2:cmMk id="{B9A461EF-E4AC-4607-BF98-296D49DD1158}"/>
              </pc2:cmMkLst>
            </pc226:cmChg>
          </p:ext>
        </pc:extLst>
      </pc:sldChg>
      <pc:sldChg chg="addCm">
        <pc:chgData name="Guest User" userId="S::urn:spo:anon#a9c8d85338ba1e8d44bdbad61b8915ea28379c96ad111e79eb002c019eede88d::" providerId="AD" clId="Web-{B2C6703A-0A7D-6F7E-7240-3B021A6AC0AD}" dt="2023-05-17T17:19:30.676" v="6"/>
        <pc:sldMkLst>
          <pc:docMk/>
          <pc:sldMk cId="2794105786" sldId="1803"/>
        </pc:sldMkLst>
        <pc:extLst>
          <p:ext xmlns:p="http://schemas.openxmlformats.org/presentationml/2006/main" uri="{D6D511B9-2390-475A-947B-AFAB55BFBCF1}">
            <pc226:cmChg xmlns:pc226="http://schemas.microsoft.com/office/powerpoint/2022/06/main/command" chg="add">
              <pc226:chgData name="Guest User" userId="S::urn:spo:anon#a9c8d85338ba1e8d44bdbad61b8915ea28379c96ad111e79eb002c019eede88d::" providerId="AD" clId="Web-{B2C6703A-0A7D-6F7E-7240-3B021A6AC0AD}" dt="2023-05-17T17:19:30.676" v="6"/>
              <pc2:cmMkLst xmlns:pc2="http://schemas.microsoft.com/office/powerpoint/2019/9/main/command">
                <pc:docMk/>
                <pc:sldMk cId="2794105786" sldId="1803"/>
                <pc2:cmMk id="{FEB7A1AC-594B-477D-9C77-CA606A0683CF}"/>
              </pc2:cmMkLst>
            </pc226:cmChg>
          </p:ext>
        </pc:extLst>
      </pc:sldChg>
      <pc:sldChg chg="addCm">
        <pc:chgData name="Guest User" userId="S::urn:spo:anon#a9c8d85338ba1e8d44bdbad61b8915ea28379c96ad111e79eb002c019eede88d::" providerId="AD" clId="Web-{B2C6703A-0A7D-6F7E-7240-3B021A6AC0AD}" dt="2023-05-17T17:28:49.227" v="13"/>
        <pc:sldMkLst>
          <pc:docMk/>
          <pc:sldMk cId="2314545000" sldId="1943"/>
        </pc:sldMkLst>
        <pc:extLst>
          <p:ext xmlns:p="http://schemas.openxmlformats.org/presentationml/2006/main" uri="{D6D511B9-2390-475A-947B-AFAB55BFBCF1}">
            <pc226:cmChg xmlns:pc226="http://schemas.microsoft.com/office/powerpoint/2022/06/main/command" chg="add">
              <pc226:chgData name="Guest User" userId="S::urn:spo:anon#a9c8d85338ba1e8d44bdbad61b8915ea28379c96ad111e79eb002c019eede88d::" providerId="AD" clId="Web-{B2C6703A-0A7D-6F7E-7240-3B021A6AC0AD}" dt="2023-05-17T17:28:23.194" v="12"/>
              <pc2:cmMkLst xmlns:pc2="http://schemas.microsoft.com/office/powerpoint/2019/9/main/command">
                <pc:docMk/>
                <pc:sldMk cId="2314545000" sldId="1943"/>
                <pc2:cmMk id="{FCFDF528-872D-48BA-B252-6B5AE114487B}"/>
              </pc2:cmMkLst>
            </pc226:cmChg>
            <pc226:cmChg xmlns:pc226="http://schemas.microsoft.com/office/powerpoint/2022/06/main/command" chg="add">
              <pc226:chgData name="Guest User" userId="S::urn:spo:anon#a9c8d85338ba1e8d44bdbad61b8915ea28379c96ad111e79eb002c019eede88d::" providerId="AD" clId="Web-{B2C6703A-0A7D-6F7E-7240-3B021A6AC0AD}" dt="2023-05-17T17:28:49.227" v="13"/>
              <pc2:cmMkLst xmlns:pc2="http://schemas.microsoft.com/office/powerpoint/2019/9/main/command">
                <pc:docMk/>
                <pc:sldMk cId="2314545000" sldId="1943"/>
                <pc2:cmMk id="{CF78604A-5D38-4042-A308-3AD38496741F}"/>
              </pc2:cmMkLst>
            </pc226:cmChg>
          </p:ext>
        </pc:extLst>
      </pc:sldChg>
      <pc:sldChg chg="addCm">
        <pc:chgData name="Guest User" userId="S::urn:spo:anon#a9c8d85338ba1e8d44bdbad61b8915ea28379c96ad111e79eb002c019eede88d::" providerId="AD" clId="Web-{B2C6703A-0A7D-6F7E-7240-3B021A6AC0AD}" dt="2023-05-17T17:30:22.355" v="16"/>
        <pc:sldMkLst>
          <pc:docMk/>
          <pc:sldMk cId="681374117" sldId="1944"/>
        </pc:sldMkLst>
        <pc:extLst>
          <p:ext xmlns:p="http://schemas.openxmlformats.org/presentationml/2006/main" uri="{D6D511B9-2390-475A-947B-AFAB55BFBCF1}">
            <pc226:cmChg xmlns:pc226="http://schemas.microsoft.com/office/powerpoint/2022/06/main/command" chg="add">
              <pc226:chgData name="Guest User" userId="S::urn:spo:anon#a9c8d85338ba1e8d44bdbad61b8915ea28379c96ad111e79eb002c019eede88d::" providerId="AD" clId="Web-{B2C6703A-0A7D-6F7E-7240-3B021A6AC0AD}" dt="2023-05-17T17:29:45.682" v="14"/>
              <pc2:cmMkLst xmlns:pc2="http://schemas.microsoft.com/office/powerpoint/2019/9/main/command">
                <pc:docMk/>
                <pc:sldMk cId="681374117" sldId="1944"/>
                <pc2:cmMk id="{C0AB983F-9965-4492-ADEE-9B6E7A0D1923}"/>
              </pc2:cmMkLst>
            </pc226:cmChg>
            <pc226:cmChg xmlns:pc226="http://schemas.microsoft.com/office/powerpoint/2022/06/main/command" chg="add">
              <pc226:chgData name="Guest User" userId="S::urn:spo:anon#a9c8d85338ba1e8d44bdbad61b8915ea28379c96ad111e79eb002c019eede88d::" providerId="AD" clId="Web-{B2C6703A-0A7D-6F7E-7240-3B021A6AC0AD}" dt="2023-05-17T17:30:22.355" v="16"/>
              <pc2:cmMkLst xmlns:pc2="http://schemas.microsoft.com/office/powerpoint/2019/9/main/command">
                <pc:docMk/>
                <pc:sldMk cId="681374117" sldId="1944"/>
                <pc2:cmMk id="{BF49D854-3F1D-4ECC-AAD0-FE0E39F6D058}"/>
              </pc2:cmMkLst>
            </pc226:cmChg>
            <pc226:cmChg xmlns:pc226="http://schemas.microsoft.com/office/powerpoint/2022/06/main/command" chg="add">
              <pc226:chgData name="Guest User" userId="S::urn:spo:anon#a9c8d85338ba1e8d44bdbad61b8915ea28379c96ad111e79eb002c019eede88d::" providerId="AD" clId="Web-{B2C6703A-0A7D-6F7E-7240-3B021A6AC0AD}" dt="2023-05-17T17:30:00.057" v="15"/>
              <pc2:cmMkLst xmlns:pc2="http://schemas.microsoft.com/office/powerpoint/2019/9/main/command">
                <pc:docMk/>
                <pc:sldMk cId="681374117" sldId="1944"/>
                <pc2:cmMk id="{2DBE65F1-06DA-4E63-949F-03B9695D68BD}"/>
              </pc2:cmMkLst>
            </pc226:cmChg>
          </p:ext>
        </pc:extLst>
      </pc:sldChg>
    </pc:docChg>
  </pc:docChgLst>
  <pc:docChgLst>
    <pc:chgData name="Megan Faller" userId="9d1e07f7-a773-4974-a6b0-b3caef776a66" providerId="ADAL" clId="{87D4C880-756B-45C1-9CBE-1F9E9E90C52D}"/>
    <pc:docChg chg="modSld">
      <pc:chgData name="Megan Faller" userId="9d1e07f7-a773-4974-a6b0-b3caef776a66" providerId="ADAL" clId="{87D4C880-756B-45C1-9CBE-1F9E9E90C52D}" dt="2022-09-07T17:53:02.673" v="5" actId="20577"/>
      <pc:docMkLst>
        <pc:docMk/>
      </pc:docMkLst>
      <pc:sldChg chg="modSp mod">
        <pc:chgData name="Megan Faller" userId="9d1e07f7-a773-4974-a6b0-b3caef776a66" providerId="ADAL" clId="{87D4C880-756B-45C1-9CBE-1F9E9E90C52D}" dt="2022-09-07T17:53:02.673" v="5" actId="20577"/>
        <pc:sldMkLst>
          <pc:docMk/>
          <pc:sldMk cId="2223925750" sldId="1597"/>
        </pc:sldMkLst>
        <pc:spChg chg="mod">
          <ac:chgData name="Megan Faller" userId="9d1e07f7-a773-4974-a6b0-b3caef776a66" providerId="ADAL" clId="{87D4C880-756B-45C1-9CBE-1F9E9E90C52D}" dt="2022-09-07T17:53:02.673" v="5" actId="20577"/>
          <ac:spMkLst>
            <pc:docMk/>
            <pc:sldMk cId="2223925750" sldId="1597"/>
            <ac:spMk id="9" creationId="{34146494-4C36-2179-0807-DFBC5DD484D6}"/>
          </ac:spMkLst>
        </pc:spChg>
      </pc:sldChg>
    </pc:docChg>
  </pc:docChgLst>
  <pc:docChgLst>
    <pc:chgData name="Holly Stein" userId="S::hstein@farmland.org::804bbe6b-275e-4e51-aefc-777a46ef154e" providerId="AD" clId="Web-{E63F4427-CC3A-23BE-28EF-CEABFDC87D5C}"/>
    <pc:docChg chg="mod modSld">
      <pc:chgData name="Holly Stein" userId="S::hstein@farmland.org::804bbe6b-275e-4e51-aefc-777a46ef154e" providerId="AD" clId="Web-{E63F4427-CC3A-23BE-28EF-CEABFDC87D5C}" dt="2023-05-09T19:36:54.243" v="766" actId="20577"/>
      <pc:docMkLst>
        <pc:docMk/>
      </pc:docMkLst>
      <pc:sldChg chg="modCm">
        <pc:chgData name="Holly Stein" userId="S::hstein@farmland.org::804bbe6b-275e-4e51-aefc-777a46ef154e" providerId="AD" clId="Web-{E63F4427-CC3A-23BE-28EF-CEABFDC87D5C}" dt="2023-05-09T19:05:49.488" v="553"/>
        <pc:sldMkLst>
          <pc:docMk/>
          <pc:sldMk cId="4230592929" sldId="1948"/>
        </pc:sldMkLst>
        <pc:extLst>
          <p:ext xmlns:p="http://schemas.openxmlformats.org/presentationml/2006/main" uri="{D6D511B9-2390-475A-947B-AFAB55BFBCF1}">
            <pc226:cmChg xmlns:pc226="http://schemas.microsoft.com/office/powerpoint/2022/06/main/command" chg="">
              <pc226:chgData name="Holly Stein" userId="S::hstein@farmland.org::804bbe6b-275e-4e51-aefc-777a46ef154e" providerId="AD" clId="Web-{E63F4427-CC3A-23BE-28EF-CEABFDC87D5C}" dt="2023-05-09T19:05:49.488" v="553"/>
              <pc2:cmMkLst xmlns:pc2="http://schemas.microsoft.com/office/powerpoint/2019/9/main/command">
                <pc:docMk/>
                <pc:sldMk cId="4230592929" sldId="1948"/>
                <pc2:cmMk id="{CBFE782A-4B17-4DDC-AE39-F694A45AF972}"/>
              </pc2:cmMkLst>
              <pc226:cmRplyChg chg="add mod">
                <pc226:chgData name="Holly Stein" userId="S::hstein@farmland.org::804bbe6b-275e-4e51-aefc-777a46ef154e" providerId="AD" clId="Web-{E63F4427-CC3A-23BE-28EF-CEABFDC87D5C}" dt="2023-05-09T19:05:49.488" v="553"/>
                <pc2:cmRplyMkLst xmlns:pc2="http://schemas.microsoft.com/office/powerpoint/2019/9/main/command">
                  <pc:docMk/>
                  <pc:sldMk cId="4230592929" sldId="1948"/>
                  <pc2:cmMk id="{CBFE782A-4B17-4DDC-AE39-F694A45AF972}"/>
                  <pc2:cmRplyMk id="{F57A0695-1419-4DC4-B240-C7725F6851B7}"/>
                </pc2:cmRplyMkLst>
              </pc226:cmRplyChg>
            </pc226:cmChg>
          </p:ext>
        </pc:extLst>
      </pc:sldChg>
      <pc:sldChg chg="modSp">
        <pc:chgData name="Holly Stein" userId="S::hstein@farmland.org::804bbe6b-275e-4e51-aefc-777a46ef154e" providerId="AD" clId="Web-{E63F4427-CC3A-23BE-28EF-CEABFDC87D5C}" dt="2023-05-09T19:36:54.243" v="766" actId="20577"/>
        <pc:sldMkLst>
          <pc:docMk/>
          <pc:sldMk cId="1328575495" sldId="1949"/>
        </pc:sldMkLst>
        <pc:spChg chg="mod">
          <ac:chgData name="Holly Stein" userId="S::hstein@farmland.org::804bbe6b-275e-4e51-aefc-777a46ef154e" providerId="AD" clId="Web-{E63F4427-CC3A-23BE-28EF-CEABFDC87D5C}" dt="2023-05-09T19:34:23.888" v="762" actId="14100"/>
          <ac:spMkLst>
            <pc:docMk/>
            <pc:sldMk cId="1328575495" sldId="1949"/>
            <ac:spMk id="2" creationId="{3EB42E49-2D17-ABA7-EA56-916E367D5AE7}"/>
          </ac:spMkLst>
        </pc:spChg>
        <pc:spChg chg="mod">
          <ac:chgData name="Holly Stein" userId="S::hstein@farmland.org::804bbe6b-275e-4e51-aefc-777a46ef154e" providerId="AD" clId="Web-{E63F4427-CC3A-23BE-28EF-CEABFDC87D5C}" dt="2023-05-09T19:34:30.639" v="763" actId="14100"/>
          <ac:spMkLst>
            <pc:docMk/>
            <pc:sldMk cId="1328575495" sldId="1949"/>
            <ac:spMk id="3" creationId="{7D24B6FB-A5CC-F4A5-2CB9-1930B26F1EC3}"/>
          </ac:spMkLst>
        </pc:spChg>
        <pc:spChg chg="mod">
          <ac:chgData name="Holly Stein" userId="S::hstein@farmland.org::804bbe6b-275e-4e51-aefc-777a46ef154e" providerId="AD" clId="Web-{E63F4427-CC3A-23BE-28EF-CEABFDC87D5C}" dt="2023-05-09T19:36:54.243" v="766" actId="20577"/>
          <ac:spMkLst>
            <pc:docMk/>
            <pc:sldMk cId="1328575495" sldId="1949"/>
            <ac:spMk id="4" creationId="{86BAE792-D722-E359-BD9F-B89816EE1AAF}"/>
          </ac:spMkLst>
        </pc:spChg>
      </pc:sldChg>
    </pc:docChg>
  </pc:docChgLst>
  <pc:docChgLst>
    <pc:chgData name="Holly Stein" userId="S::hstein@farmland.org::804bbe6b-275e-4e51-aefc-777a46ef154e" providerId="AD" clId="Web-{4609FEFE-6A38-0393-DC07-8011B05BC0E2}"/>
    <pc:docChg chg="">
      <pc:chgData name="Holly Stein" userId="S::hstein@farmland.org::804bbe6b-275e-4e51-aefc-777a46ef154e" providerId="AD" clId="Web-{4609FEFE-6A38-0393-DC07-8011B05BC0E2}" dt="2023-05-22T14:50:01.907" v="1"/>
      <pc:docMkLst>
        <pc:docMk/>
      </pc:docMkLst>
      <pc:sldChg chg="modCm">
        <pc:chgData name="Holly Stein" userId="S::hstein@farmland.org::804bbe6b-275e-4e51-aefc-777a46ef154e" providerId="AD" clId="Web-{4609FEFE-6A38-0393-DC07-8011B05BC0E2}" dt="2023-05-22T14:50:01.907" v="1"/>
        <pc:sldMkLst>
          <pc:docMk/>
          <pc:sldMk cId="2223925750" sldId="1597"/>
        </pc:sldMkLst>
        <pc:extLst>
          <p:ext xmlns:p="http://schemas.openxmlformats.org/presentationml/2006/main" uri="{D6D511B9-2390-475A-947B-AFAB55BFBCF1}">
            <pc226:cmChg xmlns:pc226="http://schemas.microsoft.com/office/powerpoint/2022/06/main/command" chg="">
              <pc226:chgData name="Holly Stein" userId="S::hstein@farmland.org::804bbe6b-275e-4e51-aefc-777a46ef154e" providerId="AD" clId="Web-{4609FEFE-6A38-0393-DC07-8011B05BC0E2}" dt="2023-05-22T14:50:01.907" v="1"/>
              <pc2:cmMkLst xmlns:pc2="http://schemas.microsoft.com/office/powerpoint/2019/9/main/command">
                <pc:docMk/>
                <pc:sldMk cId="2223925750" sldId="1597"/>
                <pc2:cmMk id="{01D10629-55C9-456E-A565-DC47E60AED93}"/>
              </pc2:cmMkLst>
              <pc226:cmRplyChg chg="add">
                <pc226:chgData name="Holly Stein" userId="S::hstein@farmland.org::804bbe6b-275e-4e51-aefc-777a46ef154e" providerId="AD" clId="Web-{4609FEFE-6A38-0393-DC07-8011B05BC0E2}" dt="2023-05-22T14:50:01.907" v="1"/>
                <pc2:cmRplyMkLst xmlns:pc2="http://schemas.microsoft.com/office/powerpoint/2019/9/main/command">
                  <pc:docMk/>
                  <pc:sldMk cId="2223925750" sldId="1597"/>
                  <pc2:cmMk id="{01D10629-55C9-456E-A565-DC47E60AED93}"/>
                  <pc2:cmRplyMk id="{85A0DD70-60D1-4160-9399-29181A6BED3E}"/>
                </pc2:cmRplyMkLst>
              </pc226:cmRplyChg>
              <pc226:cmRplyChg chg="add">
                <pc226:chgData name="Holly Stein" userId="S::hstein@farmland.org::804bbe6b-275e-4e51-aefc-777a46ef154e" providerId="AD" clId="Web-{4609FEFE-6A38-0393-DC07-8011B05BC0E2}" dt="2023-05-22T14:44:22.675" v="0"/>
                <pc2:cmRplyMkLst xmlns:pc2="http://schemas.microsoft.com/office/powerpoint/2019/9/main/command">
                  <pc:docMk/>
                  <pc:sldMk cId="2223925750" sldId="1597"/>
                  <pc2:cmMk id="{01D10629-55C9-456E-A565-DC47E60AED93}"/>
                  <pc2:cmRplyMk id="{2C935EB8-2180-4305-865F-CEA3F6F03E08}"/>
                </pc2:cmRplyMkLst>
              </pc226:cmRplyChg>
            </pc226:cmChg>
          </p:ext>
        </pc:extLst>
      </pc:sldChg>
    </pc:docChg>
  </pc:docChgLst>
  <pc:docChgLst>
    <pc:chgData name="Jennifer Dempsey" userId="453b4867-db85-45f9-a52f-843b9a141b3f" providerId="ADAL" clId="{153DD26E-6CEC-4A90-9F41-69DF93C37EB7}"/>
    <pc:docChg chg="modSld">
      <pc:chgData name="Jennifer Dempsey" userId="453b4867-db85-45f9-a52f-843b9a141b3f" providerId="ADAL" clId="{153DD26E-6CEC-4A90-9F41-69DF93C37EB7}" dt="2022-09-14T21:39:42.422" v="16"/>
      <pc:docMkLst>
        <pc:docMk/>
      </pc:docMkLst>
      <pc:sldChg chg="modNotesTx">
        <pc:chgData name="Jennifer Dempsey" userId="453b4867-db85-45f9-a52f-843b9a141b3f" providerId="ADAL" clId="{153DD26E-6CEC-4A90-9F41-69DF93C37EB7}" dt="2022-09-14T18:46:56.329" v="12" actId="20577"/>
        <pc:sldMkLst>
          <pc:docMk/>
          <pc:sldMk cId="400612412" sldId="1471"/>
        </pc:sldMkLst>
      </pc:sldChg>
      <pc:sldChg chg="addCm modCm">
        <pc:chgData name="Jennifer Dempsey" userId="453b4867-db85-45f9-a52f-843b9a141b3f" providerId="ADAL" clId="{153DD26E-6CEC-4A90-9F41-69DF93C37EB7}" dt="2022-09-14T16:17:38.304" v="1"/>
        <pc:sldMkLst>
          <pc:docMk/>
          <pc:sldMk cId="2223925750" sldId="1597"/>
        </pc:sldMkLst>
      </pc:sldChg>
      <pc:sldChg chg="addCm modCm modNotesTx">
        <pc:chgData name="Jennifer Dempsey" userId="453b4867-db85-45f9-a52f-843b9a141b3f" providerId="ADAL" clId="{153DD26E-6CEC-4A90-9F41-69DF93C37EB7}" dt="2022-09-14T18:29:14.757" v="7"/>
        <pc:sldMkLst>
          <pc:docMk/>
          <pc:sldMk cId="3743099034" sldId="1605"/>
        </pc:sldMkLst>
      </pc:sldChg>
      <pc:sldChg chg="addCm modCm">
        <pc:chgData name="Jennifer Dempsey" userId="453b4867-db85-45f9-a52f-843b9a141b3f" providerId="ADAL" clId="{153DD26E-6CEC-4A90-9F41-69DF93C37EB7}" dt="2022-09-14T18:32:27.756" v="9"/>
        <pc:sldMkLst>
          <pc:docMk/>
          <pc:sldMk cId="3729975545" sldId="1701"/>
        </pc:sldMkLst>
      </pc:sldChg>
      <pc:sldChg chg="addCm modCm">
        <pc:chgData name="Jennifer Dempsey" userId="453b4867-db85-45f9-a52f-843b9a141b3f" providerId="ADAL" clId="{153DD26E-6CEC-4A90-9F41-69DF93C37EB7}" dt="2022-09-14T21:39:42.422" v="16"/>
        <pc:sldMkLst>
          <pc:docMk/>
          <pc:sldMk cId="1473740164" sldId="1717"/>
        </pc:sldMkLst>
      </pc:sldChg>
      <pc:sldChg chg="addCm">
        <pc:chgData name="Jennifer Dempsey" userId="453b4867-db85-45f9-a52f-843b9a141b3f" providerId="ADAL" clId="{153DD26E-6CEC-4A90-9F41-69DF93C37EB7}" dt="2022-09-14T18:45:07.868" v="10"/>
        <pc:sldMkLst>
          <pc:docMk/>
          <pc:sldMk cId="119012159" sldId="1753"/>
        </pc:sldMkLst>
      </pc:sldChg>
      <pc:sldChg chg="addCm modCm">
        <pc:chgData name="Jennifer Dempsey" userId="453b4867-db85-45f9-a52f-843b9a141b3f" providerId="ADAL" clId="{153DD26E-6CEC-4A90-9F41-69DF93C37EB7}" dt="2022-09-14T18:51:54.207" v="14"/>
        <pc:sldMkLst>
          <pc:docMk/>
          <pc:sldMk cId="2794105786" sldId="1803"/>
        </pc:sldMkLst>
      </pc:sldChg>
      <pc:sldChg chg="addCm">
        <pc:chgData name="Jennifer Dempsey" userId="453b4867-db85-45f9-a52f-843b9a141b3f" providerId="ADAL" clId="{153DD26E-6CEC-4A90-9F41-69DF93C37EB7}" dt="2022-09-14T21:39:06.376" v="15"/>
        <pc:sldMkLst>
          <pc:docMk/>
          <pc:sldMk cId="2410705208" sldId="1958"/>
        </pc:sldMkLst>
      </pc:sldChg>
    </pc:docChg>
  </pc:docChgLst>
  <pc:docChgLst>
    <pc:chgData name="Holly Stein" userId="S::hstein@farmland.org::804bbe6b-275e-4e51-aefc-777a46ef154e" providerId="AD" clId="Web-{FE61963A-E2B8-BAA2-75B5-F0045932225B}"/>
    <pc:docChg chg="modSld">
      <pc:chgData name="Holly Stein" userId="S::hstein@farmland.org::804bbe6b-275e-4e51-aefc-777a46ef154e" providerId="AD" clId="Web-{FE61963A-E2B8-BAA2-75B5-F0045932225B}" dt="2023-08-10T15:31:03.804" v="14" actId="20577"/>
      <pc:docMkLst>
        <pc:docMk/>
      </pc:docMkLst>
      <pc:sldChg chg="modSp">
        <pc:chgData name="Holly Stein" userId="S::hstein@farmland.org::804bbe6b-275e-4e51-aefc-777a46ef154e" providerId="AD" clId="Web-{FE61963A-E2B8-BAA2-75B5-F0045932225B}" dt="2023-08-10T15:31:03.804" v="14" actId="20577"/>
        <pc:sldMkLst>
          <pc:docMk/>
          <pc:sldMk cId="874276907" sldId="1946"/>
        </pc:sldMkLst>
        <pc:spChg chg="mod">
          <ac:chgData name="Holly Stein" userId="S::hstein@farmland.org::804bbe6b-275e-4e51-aefc-777a46ef154e" providerId="AD" clId="Web-{FE61963A-E2B8-BAA2-75B5-F0045932225B}" dt="2023-08-10T15:31:03.804" v="14" actId="20577"/>
          <ac:spMkLst>
            <pc:docMk/>
            <pc:sldMk cId="874276907" sldId="1946"/>
            <ac:spMk id="2" creationId="{B84BC15E-B6C0-44EE-9009-58CEE6C45C75}"/>
          </ac:spMkLst>
        </pc:spChg>
      </pc:sldChg>
    </pc:docChg>
  </pc:docChgLst>
  <pc:docChgLst>
    <pc:chgData name="Corey Thomas" userId="9237f16a-aa8a-4247-af9d-2394dabcec6b" providerId="ADAL" clId="{DCA6DBF1-6A53-461A-8F48-8BCCBDA0C187}"/>
    <pc:docChg chg="modSld">
      <pc:chgData name="Corey Thomas" userId="9237f16a-aa8a-4247-af9d-2394dabcec6b" providerId="ADAL" clId="{DCA6DBF1-6A53-461A-8F48-8BCCBDA0C187}" dt="2023-09-12T13:08:36.852" v="4" actId="20577"/>
      <pc:docMkLst>
        <pc:docMk/>
      </pc:docMkLst>
      <pc:sldChg chg="modNotesTx">
        <pc:chgData name="Corey Thomas" userId="9237f16a-aa8a-4247-af9d-2394dabcec6b" providerId="ADAL" clId="{DCA6DBF1-6A53-461A-8F48-8BCCBDA0C187}" dt="2023-09-12T13:08:36.852" v="4" actId="20577"/>
        <pc:sldMkLst>
          <pc:docMk/>
          <pc:sldMk cId="681374117" sldId="1944"/>
        </pc:sldMkLst>
      </pc:sldChg>
    </pc:docChg>
  </pc:docChgLst>
  <pc:docChgLst>
    <pc:chgData name="Erica Goodman" userId="a8a6b33f-44b3-46a1-9242-303f6215a57c" providerId="ADAL" clId="{C2B69DE2-3BB9-46B7-96A7-31A23F3FC101}"/>
    <pc:docChg chg="undo custSel modSld sldOrd">
      <pc:chgData name="Erica Goodman" userId="a8a6b33f-44b3-46a1-9242-303f6215a57c" providerId="ADAL" clId="{C2B69DE2-3BB9-46B7-96A7-31A23F3FC101}" dt="2022-09-16T17:38:59.791" v="821" actId="21"/>
      <pc:docMkLst>
        <pc:docMk/>
      </pc:docMkLst>
      <pc:sldChg chg="modNotesTx">
        <pc:chgData name="Erica Goodman" userId="a8a6b33f-44b3-46a1-9242-303f6215a57c" providerId="ADAL" clId="{C2B69DE2-3BB9-46B7-96A7-31A23F3FC101}" dt="2022-09-16T17:28:51.967" v="552" actId="20577"/>
        <pc:sldMkLst>
          <pc:docMk/>
          <pc:sldMk cId="2559334208" sldId="1380"/>
        </pc:sldMkLst>
      </pc:sldChg>
      <pc:sldChg chg="addCm">
        <pc:chgData name="Erica Goodman" userId="a8a6b33f-44b3-46a1-9242-303f6215a57c" providerId="ADAL" clId="{C2B69DE2-3BB9-46B7-96A7-31A23F3FC101}" dt="2022-09-16T17:02:31.369" v="1"/>
        <pc:sldMkLst>
          <pc:docMk/>
          <pc:sldMk cId="2223925750" sldId="1597"/>
        </pc:sldMkLst>
      </pc:sldChg>
      <pc:sldChg chg="modSp mod modNotesTx">
        <pc:chgData name="Erica Goodman" userId="a8a6b33f-44b3-46a1-9242-303f6215a57c" providerId="ADAL" clId="{C2B69DE2-3BB9-46B7-96A7-31A23F3FC101}" dt="2022-09-16T17:18:08.343" v="195" actId="20577"/>
        <pc:sldMkLst>
          <pc:docMk/>
          <pc:sldMk cId="3743099034" sldId="1605"/>
        </pc:sldMkLst>
        <pc:spChg chg="mod">
          <ac:chgData name="Erica Goodman" userId="a8a6b33f-44b3-46a1-9242-303f6215a57c" providerId="ADAL" clId="{C2B69DE2-3BB9-46B7-96A7-31A23F3FC101}" dt="2022-09-16T17:15:29.786" v="135" actId="20577"/>
          <ac:spMkLst>
            <pc:docMk/>
            <pc:sldMk cId="3743099034" sldId="1605"/>
            <ac:spMk id="10" creationId="{A16816A5-E780-47F5-B1DB-32C07A5CB1FC}"/>
          </ac:spMkLst>
        </pc:spChg>
      </pc:sldChg>
      <pc:sldChg chg="modCm">
        <pc:chgData name="Erica Goodman" userId="a8a6b33f-44b3-46a1-9242-303f6215a57c" providerId="ADAL" clId="{C2B69DE2-3BB9-46B7-96A7-31A23F3FC101}" dt="2022-09-16T16:57:32.626" v="0"/>
        <pc:sldMkLst>
          <pc:docMk/>
          <pc:sldMk cId="818426838" sldId="1624"/>
        </pc:sldMkLst>
      </pc:sldChg>
      <pc:sldChg chg="modSp mod modNotesTx">
        <pc:chgData name="Erica Goodman" userId="a8a6b33f-44b3-46a1-9242-303f6215a57c" providerId="ADAL" clId="{C2B69DE2-3BB9-46B7-96A7-31A23F3FC101}" dt="2022-09-16T17:23:58.175" v="370" actId="313"/>
        <pc:sldMkLst>
          <pc:docMk/>
          <pc:sldMk cId="3729975545" sldId="1701"/>
        </pc:sldMkLst>
        <pc:spChg chg="mod">
          <ac:chgData name="Erica Goodman" userId="a8a6b33f-44b3-46a1-9242-303f6215a57c" providerId="ADAL" clId="{C2B69DE2-3BB9-46B7-96A7-31A23F3FC101}" dt="2022-09-16T17:23:58.175" v="370" actId="313"/>
          <ac:spMkLst>
            <pc:docMk/>
            <pc:sldMk cId="3729975545" sldId="1701"/>
            <ac:spMk id="3" creationId="{F729C284-591A-9B54-612E-2334133EEDAE}"/>
          </ac:spMkLst>
        </pc:spChg>
        <pc:spChg chg="mod">
          <ac:chgData name="Erica Goodman" userId="a8a6b33f-44b3-46a1-9242-303f6215a57c" providerId="ADAL" clId="{C2B69DE2-3BB9-46B7-96A7-31A23F3FC101}" dt="2022-09-16T17:20:17.064" v="333" actId="20577"/>
          <ac:spMkLst>
            <pc:docMk/>
            <pc:sldMk cId="3729975545" sldId="1701"/>
            <ac:spMk id="4" creationId="{2D49343E-6099-7F14-E2E2-EE489E5B3FAF}"/>
          </ac:spMkLst>
        </pc:spChg>
      </pc:sldChg>
      <pc:sldChg chg="modNotesTx">
        <pc:chgData name="Erica Goodman" userId="a8a6b33f-44b3-46a1-9242-303f6215a57c" providerId="ADAL" clId="{C2B69DE2-3BB9-46B7-96A7-31A23F3FC101}" dt="2022-09-16T17:10:14.985" v="115" actId="20577"/>
        <pc:sldMkLst>
          <pc:docMk/>
          <pc:sldMk cId="1473740164" sldId="1717"/>
        </pc:sldMkLst>
      </pc:sldChg>
      <pc:sldChg chg="modNotesTx">
        <pc:chgData name="Erica Goodman" userId="a8a6b33f-44b3-46a1-9242-303f6215a57c" providerId="ADAL" clId="{C2B69DE2-3BB9-46B7-96A7-31A23F3FC101}" dt="2022-09-16T17:30:24.438" v="717" actId="20577"/>
        <pc:sldMkLst>
          <pc:docMk/>
          <pc:sldMk cId="119012159" sldId="1753"/>
        </pc:sldMkLst>
      </pc:sldChg>
      <pc:sldChg chg="modSp mod addCm modCm modNotesTx">
        <pc:chgData name="Erica Goodman" userId="a8a6b33f-44b3-46a1-9242-303f6215a57c" providerId="ADAL" clId="{C2B69DE2-3BB9-46B7-96A7-31A23F3FC101}" dt="2022-09-16T17:38:59.791" v="821" actId="21"/>
        <pc:sldMkLst>
          <pc:docMk/>
          <pc:sldMk cId="2834883495" sldId="1756"/>
        </pc:sldMkLst>
        <pc:spChg chg="mod">
          <ac:chgData name="Erica Goodman" userId="a8a6b33f-44b3-46a1-9242-303f6215a57c" providerId="ADAL" clId="{C2B69DE2-3BB9-46B7-96A7-31A23F3FC101}" dt="2022-09-16T17:38:59.791" v="821" actId="21"/>
          <ac:spMkLst>
            <pc:docMk/>
            <pc:sldMk cId="2834883495" sldId="1756"/>
            <ac:spMk id="3" creationId="{B87FD184-5FA6-54F8-A095-8FDAC3DC5A1B}"/>
          </ac:spMkLst>
        </pc:spChg>
      </pc:sldChg>
      <pc:sldChg chg="modSp">
        <pc:chgData name="Erica Goodman" userId="a8a6b33f-44b3-46a1-9242-303f6215a57c" providerId="ADAL" clId="{C2B69DE2-3BB9-46B7-96A7-31A23F3FC101}" dt="2022-09-16T17:24:04.586" v="371" actId="20577"/>
        <pc:sldMkLst>
          <pc:docMk/>
          <pc:sldMk cId="1459667367" sldId="1797"/>
        </pc:sldMkLst>
        <pc:graphicFrameChg chg="mod">
          <ac:chgData name="Erica Goodman" userId="a8a6b33f-44b3-46a1-9242-303f6215a57c" providerId="ADAL" clId="{C2B69DE2-3BB9-46B7-96A7-31A23F3FC101}" dt="2022-09-16T17:24:04.586" v="371" actId="20577"/>
          <ac:graphicFrameMkLst>
            <pc:docMk/>
            <pc:sldMk cId="1459667367" sldId="1797"/>
            <ac:graphicFrameMk id="7" creationId="{603E6706-E933-DDDB-352B-A726B8045D80}"/>
          </ac:graphicFrameMkLst>
        </pc:graphicFrameChg>
      </pc:sldChg>
      <pc:sldChg chg="modNotesTx">
        <pc:chgData name="Erica Goodman" userId="a8a6b33f-44b3-46a1-9242-303f6215a57c" providerId="ADAL" clId="{C2B69DE2-3BB9-46B7-96A7-31A23F3FC101}" dt="2022-09-16T17:10:27.280" v="129" actId="20577"/>
        <pc:sldMkLst>
          <pc:docMk/>
          <pc:sldMk cId="374676608" sldId="1801"/>
        </pc:sldMkLst>
      </pc:sldChg>
      <pc:sldChg chg="ord">
        <pc:chgData name="Erica Goodman" userId="a8a6b33f-44b3-46a1-9242-303f6215a57c" providerId="ADAL" clId="{C2B69DE2-3BB9-46B7-96A7-31A23F3FC101}" dt="2022-09-16T17:33:24.165" v="719"/>
        <pc:sldMkLst>
          <pc:docMk/>
          <pc:sldMk cId="2794105786" sldId="1803"/>
        </pc:sldMkLst>
      </pc:sldChg>
    </pc:docChg>
  </pc:docChgLst>
  <pc:docChgLst>
    <pc:chgData name="Megan Faller" userId="9d1e07f7-a773-4974-a6b0-b3caef776a66" providerId="ADAL" clId="{6737FBD2-B655-4B31-A54A-B98CAAA861C3}"/>
    <pc:docChg chg="undo custSel modSld">
      <pc:chgData name="Megan Faller" userId="9d1e07f7-a773-4974-a6b0-b3caef776a66" providerId="ADAL" clId="{6737FBD2-B655-4B31-A54A-B98CAAA861C3}" dt="2023-05-31T19:26:54.275" v="136" actId="20577"/>
      <pc:docMkLst>
        <pc:docMk/>
      </pc:docMkLst>
      <pc:sldChg chg="delCm">
        <pc:chgData name="Megan Faller" userId="9d1e07f7-a773-4974-a6b0-b3caef776a66" providerId="ADAL" clId="{6737FBD2-B655-4B31-A54A-B98CAAA861C3}" dt="2023-05-30T18:54:22.684" v="1"/>
        <pc:sldMkLst>
          <pc:docMk/>
          <pc:sldMk cId="1664093839" sldId="1490"/>
        </pc:sldMkLst>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6737FBD2-B655-4B31-A54A-B98CAAA861C3}" dt="2023-05-30T18:54:22.684" v="1"/>
              <pc2:cmMkLst xmlns:pc2="http://schemas.microsoft.com/office/powerpoint/2019/9/main/command">
                <pc:docMk/>
                <pc:sldMk cId="1664093839" sldId="1490"/>
                <pc2:cmMk id="{F2DB5C91-ED85-4970-93B0-6DC02E2B37C1}"/>
              </pc2:cmMkLst>
            </pc226:cmChg>
            <pc226:cmChg xmlns:pc226="http://schemas.microsoft.com/office/powerpoint/2022/06/main/command" chg="del">
              <pc226:chgData name="Megan Faller" userId="9d1e07f7-a773-4974-a6b0-b3caef776a66" providerId="ADAL" clId="{6737FBD2-B655-4B31-A54A-B98CAAA861C3}" dt="2023-05-30T18:54:21.189" v="0"/>
              <pc2:cmMkLst xmlns:pc2="http://schemas.microsoft.com/office/powerpoint/2019/9/main/command">
                <pc:docMk/>
                <pc:sldMk cId="1664093839" sldId="1490"/>
                <pc2:cmMk id="{DE6034DE-72C8-4C11-ADE1-C4B8338892ED}"/>
              </pc2:cmMkLst>
            </pc226:cmChg>
          </p:ext>
        </pc:extLst>
      </pc:sldChg>
      <pc:sldChg chg="modSp mod">
        <pc:chgData name="Megan Faller" userId="9d1e07f7-a773-4974-a6b0-b3caef776a66" providerId="ADAL" clId="{6737FBD2-B655-4B31-A54A-B98CAAA861C3}" dt="2023-05-30T19:07:22.930" v="60"/>
        <pc:sldMkLst>
          <pc:docMk/>
          <pc:sldMk cId="818426838" sldId="1624"/>
        </pc:sldMkLst>
        <pc:graphicFrameChg chg="mod modGraphic">
          <ac:chgData name="Megan Faller" userId="9d1e07f7-a773-4974-a6b0-b3caef776a66" providerId="ADAL" clId="{6737FBD2-B655-4B31-A54A-B98CAAA861C3}" dt="2023-05-30T19:07:22.930" v="60"/>
          <ac:graphicFrameMkLst>
            <pc:docMk/>
            <pc:sldMk cId="818426838" sldId="1624"/>
            <ac:graphicFrameMk id="8" creationId="{5628F57F-ADA6-4A75-B322-0CA7EDB890E2}"/>
          </ac:graphicFrameMkLst>
        </pc:graphicFrameChg>
      </pc:sldChg>
      <pc:sldChg chg="modSp mod">
        <pc:chgData name="Megan Faller" userId="9d1e07f7-a773-4974-a6b0-b3caef776a66" providerId="ADAL" clId="{6737FBD2-B655-4B31-A54A-B98CAAA861C3}" dt="2023-05-31T19:26:54.275" v="136" actId="20577"/>
        <pc:sldMkLst>
          <pc:docMk/>
          <pc:sldMk cId="3463328992" sldId="1690"/>
        </pc:sldMkLst>
        <pc:spChg chg="mod">
          <ac:chgData name="Megan Faller" userId="9d1e07f7-a773-4974-a6b0-b3caef776a66" providerId="ADAL" clId="{6737FBD2-B655-4B31-A54A-B98CAAA861C3}" dt="2023-05-31T19:26:54.275" v="136" actId="20577"/>
          <ac:spMkLst>
            <pc:docMk/>
            <pc:sldMk cId="3463328992" sldId="1690"/>
            <ac:spMk id="3" creationId="{B07D2929-14E7-33E0-A8FF-BDB2F560D5D4}"/>
          </ac:spMkLst>
        </pc:spChg>
      </pc:sldChg>
      <pc:sldChg chg="modNotes">
        <pc:chgData name="Megan Faller" userId="9d1e07f7-a773-4974-a6b0-b3caef776a66" providerId="ADAL" clId="{6737FBD2-B655-4B31-A54A-B98CAAA861C3}" dt="2023-05-30T20:13:22.591" v="87" actId="14100"/>
        <pc:sldMkLst>
          <pc:docMk/>
          <pc:sldMk cId="839426859" sldId="1702"/>
        </pc:sldMkLst>
      </pc:sldChg>
      <pc:sldChg chg="modNotes">
        <pc:chgData name="Megan Faller" userId="9d1e07f7-a773-4974-a6b0-b3caef776a66" providerId="ADAL" clId="{6737FBD2-B655-4B31-A54A-B98CAAA861C3}" dt="2023-05-30T20:13:34.502" v="88" actId="13926"/>
        <pc:sldMkLst>
          <pc:docMk/>
          <pc:sldMk cId="2834883495" sldId="1756"/>
        </pc:sldMkLst>
      </pc:sldChg>
      <pc:sldChg chg="modNotes">
        <pc:chgData name="Megan Faller" userId="9d1e07f7-a773-4974-a6b0-b3caef776a66" providerId="ADAL" clId="{6737FBD2-B655-4B31-A54A-B98CAAA861C3}" dt="2023-05-30T20:13:49.530" v="89" actId="20577"/>
        <pc:sldMkLst>
          <pc:docMk/>
          <pc:sldMk cId="2893251653" sldId="1762"/>
        </pc:sldMkLst>
      </pc:sldChg>
      <pc:sldChg chg="modNotes">
        <pc:chgData name="Megan Faller" userId="9d1e07f7-a773-4974-a6b0-b3caef776a66" providerId="ADAL" clId="{6737FBD2-B655-4B31-A54A-B98CAAA861C3}" dt="2023-05-30T20:11:51.649" v="80" actId="14100"/>
        <pc:sldMkLst>
          <pc:docMk/>
          <pc:sldMk cId="2314545000" sldId="1943"/>
        </pc:sldMkLst>
      </pc:sldChg>
      <pc:sldChg chg="modNotes">
        <pc:chgData name="Megan Faller" userId="9d1e07f7-a773-4974-a6b0-b3caef776a66" providerId="ADAL" clId="{6737FBD2-B655-4B31-A54A-B98CAAA861C3}" dt="2023-05-30T20:12:44.889" v="82" actId="20577"/>
        <pc:sldMkLst>
          <pc:docMk/>
          <pc:sldMk cId="681374117" sldId="1944"/>
        </pc:sldMkLst>
      </pc:sldChg>
      <pc:sldChg chg="modNotesTx">
        <pc:chgData name="Megan Faller" userId="9d1e07f7-a773-4974-a6b0-b3caef776a66" providerId="ADAL" clId="{6737FBD2-B655-4B31-A54A-B98CAAA861C3}" dt="2023-05-30T20:14:29.787" v="131" actId="20577"/>
        <pc:sldMkLst>
          <pc:docMk/>
          <pc:sldMk cId="976187578" sldId="1945"/>
        </pc:sldMkLst>
      </pc:sldChg>
    </pc:docChg>
  </pc:docChgLst>
  <pc:docChgLst>
    <pc:chgData name="Corey Thomas" userId="S::cthomas@farmland.org::9237f16a-aa8a-4247-af9d-2394dabcec6b" providerId="AD" clId="Web-{27F339C9-744A-6015-132B-94D9F20B39DD}"/>
    <pc:docChg chg="sldOrd">
      <pc:chgData name="Corey Thomas" userId="S::cthomas@farmland.org::9237f16a-aa8a-4247-af9d-2394dabcec6b" providerId="AD" clId="Web-{27F339C9-744A-6015-132B-94D9F20B39DD}" dt="2023-08-04T14:27:23.077" v="0"/>
      <pc:docMkLst>
        <pc:docMk/>
      </pc:docMkLst>
      <pc:sldChg chg="ord">
        <pc:chgData name="Corey Thomas" userId="S::cthomas@farmland.org::9237f16a-aa8a-4247-af9d-2394dabcec6b" providerId="AD" clId="Web-{27F339C9-744A-6015-132B-94D9F20B39DD}" dt="2023-08-04T14:27:23.077" v="0"/>
        <pc:sldMkLst>
          <pc:docMk/>
          <pc:sldMk cId="368244339" sldId="1947"/>
        </pc:sldMkLst>
      </pc:sldChg>
    </pc:docChg>
  </pc:docChgLst>
  <pc:docChgLst>
    <pc:chgData name="Corey Thomas" userId="9237f16a-aa8a-4247-af9d-2394dabcec6b" providerId="ADAL" clId="{2D094C9A-AA87-4227-AD60-791C17128771}"/>
    <pc:docChg chg="modSld">
      <pc:chgData name="Corey Thomas" userId="9237f16a-aa8a-4247-af9d-2394dabcec6b" providerId="ADAL" clId="{2D094C9A-AA87-4227-AD60-791C17128771}" dt="2022-09-19T12:38:27.323" v="30"/>
      <pc:docMkLst>
        <pc:docMk/>
      </pc:docMkLst>
      <pc:sldChg chg="addCm delCm">
        <pc:chgData name="Corey Thomas" userId="9237f16a-aa8a-4247-af9d-2394dabcec6b" providerId="ADAL" clId="{2D094C9A-AA87-4227-AD60-791C17128771}" dt="2022-09-19T12:38:27.323" v="30"/>
        <pc:sldMkLst>
          <pc:docMk/>
          <pc:sldMk cId="1664093839" sldId="1490"/>
        </pc:sldMkLst>
      </pc:sldChg>
      <pc:sldChg chg="modSp mod delCm">
        <pc:chgData name="Corey Thomas" userId="9237f16a-aa8a-4247-af9d-2394dabcec6b" providerId="ADAL" clId="{2D094C9A-AA87-4227-AD60-791C17128771}" dt="2022-09-16T16:59:46.663" v="19" actId="403"/>
        <pc:sldMkLst>
          <pc:docMk/>
          <pc:sldMk cId="818426838" sldId="1624"/>
        </pc:sldMkLst>
        <pc:graphicFrameChg chg="mod modGraphic">
          <ac:chgData name="Corey Thomas" userId="9237f16a-aa8a-4247-af9d-2394dabcec6b" providerId="ADAL" clId="{2D094C9A-AA87-4227-AD60-791C17128771}" dt="2022-09-16T16:59:46.663" v="19" actId="403"/>
          <ac:graphicFrameMkLst>
            <pc:docMk/>
            <pc:sldMk cId="818426838" sldId="1624"/>
            <ac:graphicFrameMk id="8" creationId="{5628F57F-ADA6-4A75-B322-0CA7EDB890E2}"/>
          </ac:graphicFrameMkLst>
        </pc:graphicFrameChg>
      </pc:sldChg>
      <pc:sldChg chg="modSp mod">
        <pc:chgData name="Corey Thomas" userId="9237f16a-aa8a-4247-af9d-2394dabcec6b" providerId="ADAL" clId="{2D094C9A-AA87-4227-AD60-791C17128771}" dt="2022-09-19T12:32:09.158" v="29" actId="20577"/>
        <pc:sldMkLst>
          <pc:docMk/>
          <pc:sldMk cId="3106615372" sldId="1754"/>
        </pc:sldMkLst>
        <pc:spChg chg="mod">
          <ac:chgData name="Corey Thomas" userId="9237f16a-aa8a-4247-af9d-2394dabcec6b" providerId="ADAL" clId="{2D094C9A-AA87-4227-AD60-791C17128771}" dt="2022-09-19T12:32:09.158" v="29" actId="20577"/>
          <ac:spMkLst>
            <pc:docMk/>
            <pc:sldMk cId="3106615372" sldId="1754"/>
            <ac:spMk id="3" creationId="{3A136991-5530-1C95-53E9-11E74F6A23B1}"/>
          </ac:spMkLst>
        </pc:spChg>
      </pc:sldChg>
    </pc:docChg>
  </pc:docChgLst>
  <pc:docChgLst>
    <pc:chgData name="Holly Stein" userId="S::hstein@farmland.org::804bbe6b-275e-4e51-aefc-777a46ef154e" providerId="AD" clId="Web-{2FBEA126-CEDA-99A0-5ED5-2C00EC765DA0}"/>
    <pc:docChg chg="modSld">
      <pc:chgData name="Holly Stein" userId="S::hstein@farmland.org::804bbe6b-275e-4e51-aefc-777a46ef154e" providerId="AD" clId="Web-{2FBEA126-CEDA-99A0-5ED5-2C00EC765DA0}" dt="2023-05-05T16:27:58.005" v="230" actId="20577"/>
      <pc:docMkLst>
        <pc:docMk/>
      </pc:docMkLst>
      <pc:sldChg chg="delSp modSp mod setBg">
        <pc:chgData name="Holly Stein" userId="S::hstein@farmland.org::804bbe6b-275e-4e51-aefc-777a46ef154e" providerId="AD" clId="Web-{2FBEA126-CEDA-99A0-5ED5-2C00EC765DA0}" dt="2023-05-05T15:58:03.119" v="49" actId="20577"/>
        <pc:sldMkLst>
          <pc:docMk/>
          <pc:sldMk cId="368244339" sldId="1947"/>
        </pc:sldMkLst>
        <pc:spChg chg="mod">
          <ac:chgData name="Holly Stein" userId="S::hstein@farmland.org::804bbe6b-275e-4e51-aefc-777a46ef154e" providerId="AD" clId="Web-{2FBEA126-CEDA-99A0-5ED5-2C00EC765DA0}" dt="2023-05-05T15:58:03.119" v="49" actId="20577"/>
          <ac:spMkLst>
            <pc:docMk/>
            <pc:sldMk cId="368244339" sldId="1947"/>
            <ac:spMk id="3" creationId="{B07D2929-14E7-33E0-A8FF-BDB2F560D5D4}"/>
          </ac:spMkLst>
        </pc:spChg>
        <pc:spChg chg="del">
          <ac:chgData name="Holly Stein" userId="S::hstein@farmland.org::804bbe6b-275e-4e51-aefc-777a46ef154e" providerId="AD" clId="Web-{2FBEA126-CEDA-99A0-5ED5-2C00EC765DA0}" dt="2023-05-05T15:43:40.145" v="6"/>
          <ac:spMkLst>
            <pc:docMk/>
            <pc:sldMk cId="368244339" sldId="1947"/>
            <ac:spMk id="8" creationId="{4C6B956A-F7D7-4C04-B4EE-A1BE3D839E87}"/>
          </ac:spMkLst>
        </pc:spChg>
        <pc:picChg chg="mod">
          <ac:chgData name="Holly Stein" userId="S::hstein@farmland.org::804bbe6b-275e-4e51-aefc-777a46ef154e" providerId="AD" clId="Web-{2FBEA126-CEDA-99A0-5ED5-2C00EC765DA0}" dt="2023-05-05T15:45:56.432" v="15" actId="14100"/>
          <ac:picMkLst>
            <pc:docMk/>
            <pc:sldMk cId="368244339" sldId="1947"/>
            <ac:picMk id="4" creationId="{31407072-205D-4E7D-98E3-810B030DA1C1}"/>
          </ac:picMkLst>
        </pc:picChg>
      </pc:sldChg>
      <pc:sldChg chg="modSp">
        <pc:chgData name="Holly Stein" userId="S::hstein@farmland.org::804bbe6b-275e-4e51-aefc-777a46ef154e" providerId="AD" clId="Web-{2FBEA126-CEDA-99A0-5ED5-2C00EC765DA0}" dt="2023-05-05T16:27:58.005" v="230" actId="20577"/>
        <pc:sldMkLst>
          <pc:docMk/>
          <pc:sldMk cId="1328575495" sldId="1949"/>
        </pc:sldMkLst>
        <pc:spChg chg="mod">
          <ac:chgData name="Holly Stein" userId="S::hstein@farmland.org::804bbe6b-275e-4e51-aefc-777a46ef154e" providerId="AD" clId="Web-{2FBEA126-CEDA-99A0-5ED5-2C00EC765DA0}" dt="2023-05-05T16:27:58.005" v="230" actId="20577"/>
          <ac:spMkLst>
            <pc:docMk/>
            <pc:sldMk cId="1328575495" sldId="1949"/>
            <ac:spMk id="3" creationId="{7D24B6FB-A5CC-F4A5-2CB9-1930B26F1EC3}"/>
          </ac:spMkLst>
        </pc:spChg>
      </pc:sldChg>
    </pc:docChg>
  </pc:docChgLst>
  <pc:docChgLst>
    <pc:chgData name="Megan Faller" userId="9d1e07f7-a773-4974-a6b0-b3caef776a66" providerId="ADAL" clId="{176D23D7-2C5B-4367-B9CF-5D07409CFAE3}"/>
    <pc:docChg chg="undo custSel modSld">
      <pc:chgData name="Megan Faller" userId="9d1e07f7-a773-4974-a6b0-b3caef776a66" providerId="ADAL" clId="{176D23D7-2C5B-4367-B9CF-5D07409CFAE3}" dt="2022-11-21T20:52:38.309" v="74" actId="1076"/>
      <pc:docMkLst>
        <pc:docMk/>
      </pc:docMkLst>
      <pc:sldChg chg="delCm">
        <pc:chgData name="Megan Faller" userId="9d1e07f7-a773-4974-a6b0-b3caef776a66" providerId="ADAL" clId="{176D23D7-2C5B-4367-B9CF-5D07409CFAE3}" dt="2022-11-21T20:43:40.406" v="0"/>
        <pc:sldMkLst>
          <pc:docMk/>
          <pc:sldMk cId="2834883495" sldId="1756"/>
        </pc:sldMkLst>
      </pc:sldChg>
      <pc:sldChg chg="modNotes">
        <pc:chgData name="Megan Faller" userId="9d1e07f7-a773-4974-a6b0-b3caef776a66" providerId="ADAL" clId="{176D23D7-2C5B-4367-B9CF-5D07409CFAE3}" dt="2022-11-21T20:52:11.622" v="68" actId="1076"/>
        <pc:sldMkLst>
          <pc:docMk/>
          <pc:sldMk cId="2314545000" sldId="1943"/>
        </pc:sldMkLst>
      </pc:sldChg>
      <pc:sldChg chg="modNotes">
        <pc:chgData name="Megan Faller" userId="9d1e07f7-a773-4974-a6b0-b3caef776a66" providerId="ADAL" clId="{176D23D7-2C5B-4367-B9CF-5D07409CFAE3}" dt="2022-11-21T20:52:38.309" v="74" actId="1076"/>
        <pc:sldMkLst>
          <pc:docMk/>
          <pc:sldMk cId="681374117" sldId="1944"/>
        </pc:sldMkLst>
      </pc:sldChg>
    </pc:docChg>
  </pc:docChgLst>
  <pc:docChgLst>
    <pc:chgData name="Megan Faller" userId="9d1e07f7-a773-4974-a6b0-b3caef776a66" providerId="ADAL" clId="{754475DE-F1CB-4EE4-BA26-9381B557B278}"/>
    <pc:docChg chg="undo custSel addSld delSld modSld sldOrd delMainMaster modMainMaster addSection delSection modSection modNotesMaster">
      <pc:chgData name="Megan Faller" userId="9d1e07f7-a773-4974-a6b0-b3caef776a66" providerId="ADAL" clId="{754475DE-F1CB-4EE4-BA26-9381B557B278}" dt="2022-09-19T12:40:12.574" v="5158"/>
      <pc:docMkLst>
        <pc:docMk/>
      </pc:docMkLst>
      <pc:sldChg chg="modSp mod">
        <pc:chgData name="Megan Faller" userId="9d1e07f7-a773-4974-a6b0-b3caef776a66" providerId="ADAL" clId="{754475DE-F1CB-4EE4-BA26-9381B557B278}" dt="2022-09-15T18:42:11.994" v="1631"/>
        <pc:sldMkLst>
          <pc:docMk/>
          <pc:sldMk cId="444607179" sldId="261"/>
        </pc:sldMkLst>
        <pc:spChg chg="mod">
          <ac:chgData name="Megan Faller" userId="9d1e07f7-a773-4974-a6b0-b3caef776a66" providerId="ADAL" clId="{754475DE-F1CB-4EE4-BA26-9381B557B278}" dt="2022-09-15T11:22:57.168" v="77" actId="1076"/>
          <ac:spMkLst>
            <pc:docMk/>
            <pc:sldMk cId="444607179" sldId="261"/>
            <ac:spMk id="4" creationId="{FF89BE87-8965-B784-5B8C-DA7E3137AD67}"/>
          </ac:spMkLst>
        </pc:spChg>
        <pc:spChg chg="mod">
          <ac:chgData name="Megan Faller" userId="9d1e07f7-a773-4974-a6b0-b3caef776a66" providerId="ADAL" clId="{754475DE-F1CB-4EE4-BA26-9381B557B278}" dt="2022-09-15T11:24:48.390" v="80"/>
          <ac:spMkLst>
            <pc:docMk/>
            <pc:sldMk cId="444607179" sldId="261"/>
            <ac:spMk id="22" creationId="{B5911F23-489E-4D8C-AF77-9B5473A6D5EB}"/>
          </ac:spMkLst>
        </pc:spChg>
        <pc:grpChg chg="ord">
          <ac:chgData name="Megan Faller" userId="9d1e07f7-a773-4974-a6b0-b3caef776a66" providerId="ADAL" clId="{754475DE-F1CB-4EE4-BA26-9381B557B278}" dt="2022-09-15T18:42:11.994" v="1631"/>
          <ac:grpSpMkLst>
            <pc:docMk/>
            <pc:sldMk cId="444607179" sldId="261"/>
            <ac:grpSpMk id="6" creationId="{6C556C3D-CBF9-A4A8-9C89-6FD48CCBD822}"/>
          </ac:grpSpMkLst>
        </pc:grpChg>
      </pc:sldChg>
      <pc:sldChg chg="modSp mod modNotes">
        <pc:chgData name="Megan Faller" userId="9d1e07f7-a773-4974-a6b0-b3caef776a66" providerId="ADAL" clId="{754475DE-F1CB-4EE4-BA26-9381B557B278}" dt="2022-09-15T18:41:39.736" v="1628" actId="962"/>
        <pc:sldMkLst>
          <pc:docMk/>
          <pc:sldMk cId="431002283" sldId="1333"/>
        </pc:sldMkLst>
        <pc:spChg chg="mod">
          <ac:chgData name="Megan Faller" userId="9d1e07f7-a773-4974-a6b0-b3caef776a66" providerId="ADAL" clId="{754475DE-F1CB-4EE4-BA26-9381B557B278}" dt="2022-09-15T12:14:48.299" v="542" actId="1076"/>
          <ac:spMkLst>
            <pc:docMk/>
            <pc:sldMk cId="431002283" sldId="1333"/>
            <ac:spMk id="2" creationId="{41A12E45-AF9A-CFA8-B0AB-EDC040E7F9D0}"/>
          </ac:spMkLst>
        </pc:spChg>
        <pc:spChg chg="mod">
          <ac:chgData name="Megan Faller" userId="9d1e07f7-a773-4974-a6b0-b3caef776a66" providerId="ADAL" clId="{754475DE-F1CB-4EE4-BA26-9381B557B278}" dt="2022-09-15T12:14:55.872" v="543" actId="207"/>
          <ac:spMkLst>
            <pc:docMk/>
            <pc:sldMk cId="431002283" sldId="1333"/>
            <ac:spMk id="4" creationId="{BE0210D4-CED5-4BB6-818C-2AA1FA00089B}"/>
          </ac:spMkLst>
        </pc:spChg>
        <pc:spChg chg="mod">
          <ac:chgData name="Megan Faller" userId="9d1e07f7-a773-4974-a6b0-b3caef776a66" providerId="ADAL" clId="{754475DE-F1CB-4EE4-BA26-9381B557B278}" dt="2022-09-15T12:11:35.038" v="535" actId="27636"/>
          <ac:spMkLst>
            <pc:docMk/>
            <pc:sldMk cId="431002283" sldId="1333"/>
            <ac:spMk id="6" creationId="{444F3987-9C8D-4274-9659-D74B00EDCA6D}"/>
          </ac:spMkLst>
        </pc:spChg>
        <pc:spChg chg="mod">
          <ac:chgData name="Megan Faller" userId="9d1e07f7-a773-4974-a6b0-b3caef776a66" providerId="ADAL" clId="{754475DE-F1CB-4EE4-BA26-9381B557B278}" dt="2022-09-15T12:15:39.642" v="553" actId="1076"/>
          <ac:spMkLst>
            <pc:docMk/>
            <pc:sldMk cId="431002283" sldId="1333"/>
            <ac:spMk id="14" creationId="{0D16030C-4A3E-45D2-B2FB-4E480EACB02B}"/>
          </ac:spMkLst>
        </pc:spChg>
        <pc:spChg chg="mod">
          <ac:chgData name="Megan Faller" userId="9d1e07f7-a773-4974-a6b0-b3caef776a66" providerId="ADAL" clId="{754475DE-F1CB-4EE4-BA26-9381B557B278}" dt="2022-09-15T12:15:46.764" v="555" actId="1076"/>
          <ac:spMkLst>
            <pc:docMk/>
            <pc:sldMk cId="431002283" sldId="1333"/>
            <ac:spMk id="17" creationId="{EE2A02DC-D75C-F791-82F1-7C05D71EBC81}"/>
          </ac:spMkLst>
        </pc:spChg>
        <pc:spChg chg="mod">
          <ac:chgData name="Megan Faller" userId="9d1e07f7-a773-4974-a6b0-b3caef776a66" providerId="ADAL" clId="{754475DE-F1CB-4EE4-BA26-9381B557B278}" dt="2022-09-15T18:41:39.736" v="1628" actId="962"/>
          <ac:spMkLst>
            <pc:docMk/>
            <pc:sldMk cId="431002283" sldId="1333"/>
            <ac:spMk id="18" creationId="{9969918E-4B56-EE53-AB65-AB88D528642E}"/>
          </ac:spMkLst>
        </pc:spChg>
        <pc:picChg chg="mod">
          <ac:chgData name="Megan Faller" userId="9d1e07f7-a773-4974-a6b0-b3caef776a66" providerId="ADAL" clId="{754475DE-F1CB-4EE4-BA26-9381B557B278}" dt="2022-09-15T12:11:14.390" v="528" actId="1076"/>
          <ac:picMkLst>
            <pc:docMk/>
            <pc:sldMk cId="431002283" sldId="1333"/>
            <ac:picMk id="11" creationId="{BF4A773C-D969-F601-58F6-B986AD1D3198}"/>
          </ac:picMkLst>
        </pc:picChg>
        <pc:picChg chg="mod">
          <ac:chgData name="Megan Faller" userId="9d1e07f7-a773-4974-a6b0-b3caef776a66" providerId="ADAL" clId="{754475DE-F1CB-4EE4-BA26-9381B557B278}" dt="2022-09-15T12:15:42.976" v="554" actId="1076"/>
          <ac:picMkLst>
            <pc:docMk/>
            <pc:sldMk cId="431002283" sldId="1333"/>
            <ac:picMk id="15" creationId="{AC41C626-1D61-3977-C1A2-80BC6E0ED8E2}"/>
          </ac:picMkLst>
        </pc:picChg>
      </pc:sldChg>
      <pc:sldChg chg="modSp del modNotes">
        <pc:chgData name="Megan Faller" userId="9d1e07f7-a773-4974-a6b0-b3caef776a66" providerId="ADAL" clId="{754475DE-F1CB-4EE4-BA26-9381B557B278}" dt="2022-09-15T18:37:32.934" v="804" actId="2696"/>
        <pc:sldMkLst>
          <pc:docMk/>
          <pc:sldMk cId="4033595308" sldId="1344"/>
        </pc:sldMkLst>
        <pc:spChg chg="mod">
          <ac:chgData name="Megan Faller" userId="9d1e07f7-a773-4974-a6b0-b3caef776a66" providerId="ADAL" clId="{754475DE-F1CB-4EE4-BA26-9381B557B278}" dt="2022-09-15T11:15:54.292" v="39"/>
          <ac:spMkLst>
            <pc:docMk/>
            <pc:sldMk cId="4033595308" sldId="1344"/>
            <ac:spMk id="17" creationId="{DBCF1D1E-86B0-D752-FB05-9845559DCD57}"/>
          </ac:spMkLst>
        </pc:spChg>
        <pc:spChg chg="mod">
          <ac:chgData name="Megan Faller" userId="9d1e07f7-a773-4974-a6b0-b3caef776a66" providerId="ADAL" clId="{754475DE-F1CB-4EE4-BA26-9381B557B278}" dt="2022-09-15T11:15:54.292" v="39"/>
          <ac:spMkLst>
            <pc:docMk/>
            <pc:sldMk cId="4033595308" sldId="1344"/>
            <ac:spMk id="21" creationId="{564B8386-DC66-2C65-CF80-C306856C3059}"/>
          </ac:spMkLst>
        </pc:spChg>
        <pc:spChg chg="mod">
          <ac:chgData name="Megan Faller" userId="9d1e07f7-a773-4974-a6b0-b3caef776a66" providerId="ADAL" clId="{754475DE-F1CB-4EE4-BA26-9381B557B278}" dt="2022-09-15T11:15:54.292" v="39"/>
          <ac:spMkLst>
            <pc:docMk/>
            <pc:sldMk cId="4033595308" sldId="1344"/>
            <ac:spMk id="22" creationId="{B5911F23-489E-4D8C-AF77-9B5473A6D5EB}"/>
          </ac:spMkLst>
        </pc:spChg>
        <pc:spChg chg="mod">
          <ac:chgData name="Megan Faller" userId="9d1e07f7-a773-4974-a6b0-b3caef776a66" providerId="ADAL" clId="{754475DE-F1CB-4EE4-BA26-9381B557B278}" dt="2022-09-15T11:15:54.292" v="39"/>
          <ac:spMkLst>
            <pc:docMk/>
            <pc:sldMk cId="4033595308" sldId="1344"/>
            <ac:spMk id="23" creationId="{CAF6F7D8-5F6C-4A93-8D78-67E058B3DE23}"/>
          </ac:spMkLst>
        </pc:spChg>
        <pc:spChg chg="mod">
          <ac:chgData name="Megan Faller" userId="9d1e07f7-a773-4974-a6b0-b3caef776a66" providerId="ADAL" clId="{754475DE-F1CB-4EE4-BA26-9381B557B278}" dt="2022-09-15T11:15:54.292" v="39"/>
          <ac:spMkLst>
            <pc:docMk/>
            <pc:sldMk cId="4033595308" sldId="1344"/>
            <ac:spMk id="25" creationId="{0D1E867D-FB2E-42E4-B807-48F23A0F72CF}"/>
          </ac:spMkLst>
        </pc:spChg>
        <pc:spChg chg="mod">
          <ac:chgData name="Megan Faller" userId="9d1e07f7-a773-4974-a6b0-b3caef776a66" providerId="ADAL" clId="{754475DE-F1CB-4EE4-BA26-9381B557B278}" dt="2022-09-15T11:15:54.292" v="39"/>
          <ac:spMkLst>
            <pc:docMk/>
            <pc:sldMk cId="4033595308" sldId="1344"/>
            <ac:spMk id="26" creationId="{B572532F-9A85-4383-8B83-30B668713630}"/>
          </ac:spMkLst>
        </pc:spChg>
        <pc:spChg chg="mod">
          <ac:chgData name="Megan Faller" userId="9d1e07f7-a773-4974-a6b0-b3caef776a66" providerId="ADAL" clId="{754475DE-F1CB-4EE4-BA26-9381B557B278}" dt="2022-09-15T11:15:54.292" v="39"/>
          <ac:spMkLst>
            <pc:docMk/>
            <pc:sldMk cId="4033595308" sldId="1344"/>
            <ac:spMk id="27" creationId="{ACF13536-328C-4D34-9BC6-3FFECAB03FB0}"/>
          </ac:spMkLst>
        </pc:spChg>
        <pc:spChg chg="mod">
          <ac:chgData name="Megan Faller" userId="9d1e07f7-a773-4974-a6b0-b3caef776a66" providerId="ADAL" clId="{754475DE-F1CB-4EE4-BA26-9381B557B278}" dt="2022-09-15T11:15:54.292" v="39"/>
          <ac:spMkLst>
            <pc:docMk/>
            <pc:sldMk cId="4033595308" sldId="1344"/>
            <ac:spMk id="28" creationId="{D48B845F-2870-4C32-9F29-CF17FAAA2295}"/>
          </ac:spMkLst>
        </pc:spChg>
        <pc:spChg chg="mod">
          <ac:chgData name="Megan Faller" userId="9d1e07f7-a773-4974-a6b0-b3caef776a66" providerId="ADAL" clId="{754475DE-F1CB-4EE4-BA26-9381B557B278}" dt="2022-09-15T11:15:54.292" v="39"/>
          <ac:spMkLst>
            <pc:docMk/>
            <pc:sldMk cId="4033595308" sldId="1344"/>
            <ac:spMk id="29" creationId="{7BBD7BBF-DB42-49E1-BFF7-CF8B6F47DC2A}"/>
          </ac:spMkLst>
        </pc:spChg>
        <pc:spChg chg="mod">
          <ac:chgData name="Megan Faller" userId="9d1e07f7-a773-4974-a6b0-b3caef776a66" providerId="ADAL" clId="{754475DE-F1CB-4EE4-BA26-9381B557B278}" dt="2022-09-15T11:15:54.292" v="39"/>
          <ac:spMkLst>
            <pc:docMk/>
            <pc:sldMk cId="4033595308" sldId="1344"/>
            <ac:spMk id="30" creationId="{B9881860-E13D-4886-8FCA-A3576EE944B8}"/>
          </ac:spMkLst>
        </pc:spChg>
        <pc:spChg chg="mod">
          <ac:chgData name="Megan Faller" userId="9d1e07f7-a773-4974-a6b0-b3caef776a66" providerId="ADAL" clId="{754475DE-F1CB-4EE4-BA26-9381B557B278}" dt="2022-09-15T11:15:54.292" v="39"/>
          <ac:spMkLst>
            <pc:docMk/>
            <pc:sldMk cId="4033595308" sldId="1344"/>
            <ac:spMk id="31" creationId="{56BD7FE3-386F-4DC1-81B1-1924C1735054}"/>
          </ac:spMkLst>
        </pc:spChg>
        <pc:spChg chg="mod">
          <ac:chgData name="Megan Faller" userId="9d1e07f7-a773-4974-a6b0-b3caef776a66" providerId="ADAL" clId="{754475DE-F1CB-4EE4-BA26-9381B557B278}" dt="2022-09-15T11:15:54.292" v="39"/>
          <ac:spMkLst>
            <pc:docMk/>
            <pc:sldMk cId="4033595308" sldId="1344"/>
            <ac:spMk id="32" creationId="{AB8F90FE-0E5B-4226-8D10-F0E58BEFEFD4}"/>
          </ac:spMkLst>
        </pc:spChg>
        <pc:spChg chg="mod">
          <ac:chgData name="Megan Faller" userId="9d1e07f7-a773-4974-a6b0-b3caef776a66" providerId="ADAL" clId="{754475DE-F1CB-4EE4-BA26-9381B557B278}" dt="2022-09-15T11:15:54.292" v="39"/>
          <ac:spMkLst>
            <pc:docMk/>
            <pc:sldMk cId="4033595308" sldId="1344"/>
            <ac:spMk id="45" creationId="{EF68762F-300E-0917-8847-5843C5B4574A}"/>
          </ac:spMkLst>
        </pc:spChg>
        <pc:spChg chg="mod">
          <ac:chgData name="Megan Faller" userId="9d1e07f7-a773-4974-a6b0-b3caef776a66" providerId="ADAL" clId="{754475DE-F1CB-4EE4-BA26-9381B557B278}" dt="2022-09-15T11:15:54.292" v="39"/>
          <ac:spMkLst>
            <pc:docMk/>
            <pc:sldMk cId="4033595308" sldId="1344"/>
            <ac:spMk id="55" creationId="{40390431-D807-E9B9-F750-A1845D815DF2}"/>
          </ac:spMkLst>
        </pc:spChg>
        <pc:spChg chg="mod">
          <ac:chgData name="Megan Faller" userId="9d1e07f7-a773-4974-a6b0-b3caef776a66" providerId="ADAL" clId="{754475DE-F1CB-4EE4-BA26-9381B557B278}" dt="2022-09-15T11:15:54.292" v="39"/>
          <ac:spMkLst>
            <pc:docMk/>
            <pc:sldMk cId="4033595308" sldId="1344"/>
            <ac:spMk id="56" creationId="{6572F9B9-DD44-0D85-4C41-F941A620B01F}"/>
          </ac:spMkLst>
        </pc:spChg>
        <pc:grpChg chg="mod">
          <ac:chgData name="Megan Faller" userId="9d1e07f7-a773-4974-a6b0-b3caef776a66" providerId="ADAL" clId="{754475DE-F1CB-4EE4-BA26-9381B557B278}" dt="2022-09-15T11:15:54.292" v="39"/>
          <ac:grpSpMkLst>
            <pc:docMk/>
            <pc:sldMk cId="4033595308" sldId="1344"/>
            <ac:grpSpMk id="2" creationId="{7625AB66-3DE5-D1CB-E9F5-11B92AAAA04C}"/>
          </ac:grpSpMkLst>
        </pc:grpChg>
        <pc:grpChg chg="mod">
          <ac:chgData name="Megan Faller" userId="9d1e07f7-a773-4974-a6b0-b3caef776a66" providerId="ADAL" clId="{754475DE-F1CB-4EE4-BA26-9381B557B278}" dt="2022-09-15T11:15:54.292" v="39"/>
          <ac:grpSpMkLst>
            <pc:docMk/>
            <pc:sldMk cId="4033595308" sldId="1344"/>
            <ac:grpSpMk id="3" creationId="{2B73D363-9DC4-2BCD-8927-8AC63D23AC07}"/>
          </ac:grpSpMkLst>
        </pc:grpChg>
        <pc:grpChg chg="mod">
          <ac:chgData name="Megan Faller" userId="9d1e07f7-a773-4974-a6b0-b3caef776a66" providerId="ADAL" clId="{754475DE-F1CB-4EE4-BA26-9381B557B278}" dt="2022-09-15T11:15:54.292" v="39"/>
          <ac:grpSpMkLst>
            <pc:docMk/>
            <pc:sldMk cId="4033595308" sldId="1344"/>
            <ac:grpSpMk id="8" creationId="{EAC91C78-E3F7-C37D-F35A-A9E165A9704F}"/>
          </ac:grpSpMkLst>
        </pc:grpChg>
        <pc:grpChg chg="mod">
          <ac:chgData name="Megan Faller" userId="9d1e07f7-a773-4974-a6b0-b3caef776a66" providerId="ADAL" clId="{754475DE-F1CB-4EE4-BA26-9381B557B278}" dt="2022-09-15T11:15:54.292" v="39"/>
          <ac:grpSpMkLst>
            <pc:docMk/>
            <pc:sldMk cId="4033595308" sldId="1344"/>
            <ac:grpSpMk id="10" creationId="{30F8A387-276E-B630-32CB-6ECB88A9EE2F}"/>
          </ac:grpSpMkLst>
        </pc:grpChg>
        <pc:grpChg chg="mod">
          <ac:chgData name="Megan Faller" userId="9d1e07f7-a773-4974-a6b0-b3caef776a66" providerId="ADAL" clId="{754475DE-F1CB-4EE4-BA26-9381B557B278}" dt="2022-09-15T11:15:54.292" v="39"/>
          <ac:grpSpMkLst>
            <pc:docMk/>
            <pc:sldMk cId="4033595308" sldId="1344"/>
            <ac:grpSpMk id="11" creationId="{C70EADA2-A11E-4690-EA10-B1C14F04DF8C}"/>
          </ac:grpSpMkLst>
        </pc:grpChg>
        <pc:grpChg chg="mod">
          <ac:chgData name="Megan Faller" userId="9d1e07f7-a773-4974-a6b0-b3caef776a66" providerId="ADAL" clId="{754475DE-F1CB-4EE4-BA26-9381B557B278}" dt="2022-09-15T11:15:54.292" v="39"/>
          <ac:grpSpMkLst>
            <pc:docMk/>
            <pc:sldMk cId="4033595308" sldId="1344"/>
            <ac:grpSpMk id="12" creationId="{BEBDD15B-11AF-4B09-0C18-202F29FD9C49}"/>
          </ac:grpSpMkLst>
        </pc:grpChg>
        <pc:grpChg chg="mod">
          <ac:chgData name="Megan Faller" userId="9d1e07f7-a773-4974-a6b0-b3caef776a66" providerId="ADAL" clId="{754475DE-F1CB-4EE4-BA26-9381B557B278}" dt="2022-09-15T11:15:54.292" v="39"/>
          <ac:grpSpMkLst>
            <pc:docMk/>
            <pc:sldMk cId="4033595308" sldId="1344"/>
            <ac:grpSpMk id="13" creationId="{2EC90193-3E74-1ED5-B3A3-D1D221C5F9DB}"/>
          </ac:grpSpMkLst>
        </pc:grpChg>
        <pc:grpChg chg="mod">
          <ac:chgData name="Megan Faller" userId="9d1e07f7-a773-4974-a6b0-b3caef776a66" providerId="ADAL" clId="{754475DE-F1CB-4EE4-BA26-9381B557B278}" dt="2022-09-15T11:15:54.292" v="39"/>
          <ac:grpSpMkLst>
            <pc:docMk/>
            <pc:sldMk cId="4033595308" sldId="1344"/>
            <ac:grpSpMk id="14" creationId="{1BE6EE1A-AFA7-6B02-9D3C-228774BDF8A1}"/>
          </ac:grpSpMkLst>
        </pc:grpChg>
        <pc:grpChg chg="mod">
          <ac:chgData name="Megan Faller" userId="9d1e07f7-a773-4974-a6b0-b3caef776a66" providerId="ADAL" clId="{754475DE-F1CB-4EE4-BA26-9381B557B278}" dt="2022-09-15T11:15:54.292" v="39"/>
          <ac:grpSpMkLst>
            <pc:docMk/>
            <pc:sldMk cId="4033595308" sldId="1344"/>
            <ac:grpSpMk id="16" creationId="{F5592F5B-AFD0-0C7D-3520-E918799F5B4C}"/>
          </ac:grpSpMkLst>
        </pc:grpChg>
        <pc:grpChg chg="mod">
          <ac:chgData name="Megan Faller" userId="9d1e07f7-a773-4974-a6b0-b3caef776a66" providerId="ADAL" clId="{754475DE-F1CB-4EE4-BA26-9381B557B278}" dt="2022-09-15T11:15:54.292" v="39"/>
          <ac:grpSpMkLst>
            <pc:docMk/>
            <pc:sldMk cId="4033595308" sldId="1344"/>
            <ac:grpSpMk id="18" creationId="{5B653E01-4193-541B-A82D-C00A0B49347A}"/>
          </ac:grpSpMkLst>
        </pc:grpChg>
        <pc:grpChg chg="mod">
          <ac:chgData name="Megan Faller" userId="9d1e07f7-a773-4974-a6b0-b3caef776a66" providerId="ADAL" clId="{754475DE-F1CB-4EE4-BA26-9381B557B278}" dt="2022-09-15T11:15:54.292" v="39"/>
          <ac:grpSpMkLst>
            <pc:docMk/>
            <pc:sldMk cId="4033595308" sldId="1344"/>
            <ac:grpSpMk id="46" creationId="{41F96221-77C7-1E9F-8261-C6B952FD3283}"/>
          </ac:grpSpMkLst>
        </pc:grpChg>
        <pc:picChg chg="mod">
          <ac:chgData name="Megan Faller" userId="9d1e07f7-a773-4974-a6b0-b3caef776a66" providerId="ADAL" clId="{754475DE-F1CB-4EE4-BA26-9381B557B278}" dt="2022-09-15T11:15:54.292" v="39"/>
          <ac:picMkLst>
            <pc:docMk/>
            <pc:sldMk cId="4033595308" sldId="1344"/>
            <ac:picMk id="4" creationId="{DB74BC47-6C82-46F3-BAF4-629016C97789}"/>
          </ac:picMkLst>
        </pc:picChg>
        <pc:picChg chg="mod">
          <ac:chgData name="Megan Faller" userId="9d1e07f7-a773-4974-a6b0-b3caef776a66" providerId="ADAL" clId="{754475DE-F1CB-4EE4-BA26-9381B557B278}" dt="2022-09-15T11:15:54.292" v="39"/>
          <ac:picMkLst>
            <pc:docMk/>
            <pc:sldMk cId="4033595308" sldId="1344"/>
            <ac:picMk id="6" creationId="{2639BACD-CF1F-4703-B24D-123CB66BEC9C}"/>
          </ac:picMkLst>
        </pc:picChg>
        <pc:picChg chg="mod">
          <ac:chgData name="Megan Faller" userId="9d1e07f7-a773-4974-a6b0-b3caef776a66" providerId="ADAL" clId="{754475DE-F1CB-4EE4-BA26-9381B557B278}" dt="2022-09-15T11:15:54.292" v="39"/>
          <ac:picMkLst>
            <pc:docMk/>
            <pc:sldMk cId="4033595308" sldId="1344"/>
            <ac:picMk id="7" creationId="{25DA923C-A04B-4A40-B757-852DF672DA06}"/>
          </ac:picMkLst>
        </pc:picChg>
        <pc:picChg chg="mod">
          <ac:chgData name="Megan Faller" userId="9d1e07f7-a773-4974-a6b0-b3caef776a66" providerId="ADAL" clId="{754475DE-F1CB-4EE4-BA26-9381B557B278}" dt="2022-09-15T11:15:54.292" v="39"/>
          <ac:picMkLst>
            <pc:docMk/>
            <pc:sldMk cId="4033595308" sldId="1344"/>
            <ac:picMk id="9" creationId="{056EFD6A-64D5-CB4A-3EDD-08989E90B988}"/>
          </ac:picMkLst>
        </pc:picChg>
        <pc:picChg chg="mod">
          <ac:chgData name="Megan Faller" userId="9d1e07f7-a773-4974-a6b0-b3caef776a66" providerId="ADAL" clId="{754475DE-F1CB-4EE4-BA26-9381B557B278}" dt="2022-09-15T11:15:54.292" v="39"/>
          <ac:picMkLst>
            <pc:docMk/>
            <pc:sldMk cId="4033595308" sldId="1344"/>
            <ac:picMk id="20" creationId="{37722A28-790E-4051-C326-F5974413DF04}"/>
          </ac:picMkLst>
        </pc:picChg>
        <pc:picChg chg="mod">
          <ac:chgData name="Megan Faller" userId="9d1e07f7-a773-4974-a6b0-b3caef776a66" providerId="ADAL" clId="{754475DE-F1CB-4EE4-BA26-9381B557B278}" dt="2022-09-15T11:15:54.292" v="39"/>
          <ac:picMkLst>
            <pc:docMk/>
            <pc:sldMk cId="4033595308" sldId="1344"/>
            <ac:picMk id="35" creationId="{E7F3F094-7E7D-4314-91AF-00134BAC1FC7}"/>
          </ac:picMkLst>
        </pc:picChg>
        <pc:picChg chg="mod">
          <ac:chgData name="Megan Faller" userId="9d1e07f7-a773-4974-a6b0-b3caef776a66" providerId="ADAL" clId="{754475DE-F1CB-4EE4-BA26-9381B557B278}" dt="2022-09-15T11:15:54.292" v="39"/>
          <ac:picMkLst>
            <pc:docMk/>
            <pc:sldMk cId="4033595308" sldId="1344"/>
            <ac:picMk id="36" creationId="{3AFB078E-447B-4D8F-B9FA-DDCF31E80C64}"/>
          </ac:picMkLst>
        </pc:picChg>
        <pc:picChg chg="mod">
          <ac:chgData name="Megan Faller" userId="9d1e07f7-a773-4974-a6b0-b3caef776a66" providerId="ADAL" clId="{754475DE-F1CB-4EE4-BA26-9381B557B278}" dt="2022-09-15T11:15:54.292" v="39"/>
          <ac:picMkLst>
            <pc:docMk/>
            <pc:sldMk cId="4033595308" sldId="1344"/>
            <ac:picMk id="37" creationId="{9A92ED54-3E28-4FF3-85CD-B204965E46BE}"/>
          </ac:picMkLst>
        </pc:picChg>
        <pc:picChg chg="mod">
          <ac:chgData name="Megan Faller" userId="9d1e07f7-a773-4974-a6b0-b3caef776a66" providerId="ADAL" clId="{754475DE-F1CB-4EE4-BA26-9381B557B278}" dt="2022-09-15T11:15:54.292" v="39"/>
          <ac:picMkLst>
            <pc:docMk/>
            <pc:sldMk cId="4033595308" sldId="1344"/>
            <ac:picMk id="38" creationId="{1A24F550-1F5B-4706-B763-E1A8D6D0CFCC}"/>
          </ac:picMkLst>
        </pc:picChg>
        <pc:picChg chg="mod">
          <ac:chgData name="Megan Faller" userId="9d1e07f7-a773-4974-a6b0-b3caef776a66" providerId="ADAL" clId="{754475DE-F1CB-4EE4-BA26-9381B557B278}" dt="2022-09-15T11:15:54.292" v="39"/>
          <ac:picMkLst>
            <pc:docMk/>
            <pc:sldMk cId="4033595308" sldId="1344"/>
            <ac:picMk id="39" creationId="{B584F868-E8FF-4E05-8C20-CCF5DF183553}"/>
          </ac:picMkLst>
        </pc:picChg>
        <pc:picChg chg="mod">
          <ac:chgData name="Megan Faller" userId="9d1e07f7-a773-4974-a6b0-b3caef776a66" providerId="ADAL" clId="{754475DE-F1CB-4EE4-BA26-9381B557B278}" dt="2022-09-15T11:15:54.292" v="39"/>
          <ac:picMkLst>
            <pc:docMk/>
            <pc:sldMk cId="4033595308" sldId="1344"/>
            <ac:picMk id="40" creationId="{A70CA540-E61D-439B-8D75-9D05F37BDFDF}"/>
          </ac:picMkLst>
        </pc:picChg>
        <pc:picChg chg="mod">
          <ac:chgData name="Megan Faller" userId="9d1e07f7-a773-4974-a6b0-b3caef776a66" providerId="ADAL" clId="{754475DE-F1CB-4EE4-BA26-9381B557B278}" dt="2022-09-15T11:15:54.292" v="39"/>
          <ac:picMkLst>
            <pc:docMk/>
            <pc:sldMk cId="4033595308" sldId="1344"/>
            <ac:picMk id="41" creationId="{363D150F-F9AC-4F9B-ADCC-D9B36C39CBA0}"/>
          </ac:picMkLst>
        </pc:picChg>
        <pc:picChg chg="mod">
          <ac:chgData name="Megan Faller" userId="9d1e07f7-a773-4974-a6b0-b3caef776a66" providerId="ADAL" clId="{754475DE-F1CB-4EE4-BA26-9381B557B278}" dt="2022-09-15T11:15:54.292" v="39"/>
          <ac:picMkLst>
            <pc:docMk/>
            <pc:sldMk cId="4033595308" sldId="1344"/>
            <ac:picMk id="42" creationId="{5A6F572F-5B71-4A56-A71E-C055060325CA}"/>
          </ac:picMkLst>
        </pc:picChg>
        <pc:picChg chg="mod">
          <ac:chgData name="Megan Faller" userId="9d1e07f7-a773-4974-a6b0-b3caef776a66" providerId="ADAL" clId="{754475DE-F1CB-4EE4-BA26-9381B557B278}" dt="2022-09-15T11:15:54.292" v="39"/>
          <ac:picMkLst>
            <pc:docMk/>
            <pc:sldMk cId="4033595308" sldId="1344"/>
            <ac:picMk id="47" creationId="{CF3DA7F4-F086-0716-DEA2-2A854EC47231}"/>
          </ac:picMkLst>
        </pc:picChg>
        <pc:picChg chg="mod">
          <ac:chgData name="Megan Faller" userId="9d1e07f7-a773-4974-a6b0-b3caef776a66" providerId="ADAL" clId="{754475DE-F1CB-4EE4-BA26-9381B557B278}" dt="2022-09-15T11:15:54.292" v="39"/>
          <ac:picMkLst>
            <pc:docMk/>
            <pc:sldMk cId="4033595308" sldId="1344"/>
            <ac:picMk id="48" creationId="{DCD78F93-7843-9A80-7F23-4B6B75867233}"/>
          </ac:picMkLst>
        </pc:picChg>
        <pc:picChg chg="mod">
          <ac:chgData name="Megan Faller" userId="9d1e07f7-a773-4974-a6b0-b3caef776a66" providerId="ADAL" clId="{754475DE-F1CB-4EE4-BA26-9381B557B278}" dt="2022-09-15T11:15:54.292" v="39"/>
          <ac:picMkLst>
            <pc:docMk/>
            <pc:sldMk cId="4033595308" sldId="1344"/>
            <ac:picMk id="49" creationId="{E50D0DB1-062B-2F8F-3966-2F54F4FD3F18}"/>
          </ac:picMkLst>
        </pc:picChg>
        <pc:picChg chg="mod">
          <ac:chgData name="Megan Faller" userId="9d1e07f7-a773-4974-a6b0-b3caef776a66" providerId="ADAL" clId="{754475DE-F1CB-4EE4-BA26-9381B557B278}" dt="2022-09-15T11:15:54.292" v="39"/>
          <ac:picMkLst>
            <pc:docMk/>
            <pc:sldMk cId="4033595308" sldId="1344"/>
            <ac:picMk id="50" creationId="{11999332-3A71-563F-4F7A-1EA552C18151}"/>
          </ac:picMkLst>
        </pc:picChg>
        <pc:picChg chg="mod">
          <ac:chgData name="Megan Faller" userId="9d1e07f7-a773-4974-a6b0-b3caef776a66" providerId="ADAL" clId="{754475DE-F1CB-4EE4-BA26-9381B557B278}" dt="2022-09-15T11:15:54.292" v="39"/>
          <ac:picMkLst>
            <pc:docMk/>
            <pc:sldMk cId="4033595308" sldId="1344"/>
            <ac:picMk id="51" creationId="{4180D130-C492-D43C-304B-DAD56BF2BD8A}"/>
          </ac:picMkLst>
        </pc:picChg>
        <pc:picChg chg="mod">
          <ac:chgData name="Megan Faller" userId="9d1e07f7-a773-4974-a6b0-b3caef776a66" providerId="ADAL" clId="{754475DE-F1CB-4EE4-BA26-9381B557B278}" dt="2022-09-15T11:15:54.292" v="39"/>
          <ac:picMkLst>
            <pc:docMk/>
            <pc:sldMk cId="4033595308" sldId="1344"/>
            <ac:picMk id="52" creationId="{7CEEBD4F-8362-BFB6-9ADD-AF309C47B018}"/>
          </ac:picMkLst>
        </pc:picChg>
        <pc:picChg chg="mod">
          <ac:chgData name="Megan Faller" userId="9d1e07f7-a773-4974-a6b0-b3caef776a66" providerId="ADAL" clId="{754475DE-F1CB-4EE4-BA26-9381B557B278}" dt="2022-09-15T11:15:54.292" v="39"/>
          <ac:picMkLst>
            <pc:docMk/>
            <pc:sldMk cId="4033595308" sldId="1344"/>
            <ac:picMk id="54" creationId="{E9711968-CBAD-4B56-98DC-61FBDF091630}"/>
          </ac:picMkLst>
        </pc:picChg>
        <pc:inkChg chg="mod">
          <ac:chgData name="Megan Faller" userId="9d1e07f7-a773-4974-a6b0-b3caef776a66" providerId="ADAL" clId="{754475DE-F1CB-4EE4-BA26-9381B557B278}" dt="2022-09-15T11:15:54.292" v="39"/>
          <ac:inkMkLst>
            <pc:docMk/>
            <pc:sldMk cId="4033595308" sldId="1344"/>
            <ac:inkMk id="19" creationId="{BD346F9E-6FB6-4B6A-925C-561EED972C73}"/>
          </ac:inkMkLst>
        </pc:inkChg>
      </pc:sldChg>
      <pc:sldChg chg="addSp delSp modSp mod modClrScheme chgLayout modNotes modNotesTx">
        <pc:chgData name="Megan Faller" userId="9d1e07f7-a773-4974-a6b0-b3caef776a66" providerId="ADAL" clId="{754475DE-F1CB-4EE4-BA26-9381B557B278}" dt="2022-09-19T12:35:53.138" v="5080" actId="113"/>
        <pc:sldMkLst>
          <pc:docMk/>
          <pc:sldMk cId="2559334208" sldId="1380"/>
        </pc:sldMkLst>
        <pc:spChg chg="del mod">
          <ac:chgData name="Megan Faller" userId="9d1e07f7-a773-4974-a6b0-b3caef776a66" providerId="ADAL" clId="{754475DE-F1CB-4EE4-BA26-9381B557B278}" dt="2022-09-15T12:06:03.723" v="415" actId="478"/>
          <ac:spMkLst>
            <pc:docMk/>
            <pc:sldMk cId="2559334208" sldId="1380"/>
            <ac:spMk id="3" creationId="{A795CA14-4083-FAAD-A484-A3A1F1DEE629}"/>
          </ac:spMkLst>
        </pc:spChg>
        <pc:spChg chg="add mod ord">
          <ac:chgData name="Megan Faller" userId="9d1e07f7-a773-4974-a6b0-b3caef776a66" providerId="ADAL" clId="{754475DE-F1CB-4EE4-BA26-9381B557B278}" dt="2022-09-16T17:28:30.950" v="1821" actId="20577"/>
          <ac:spMkLst>
            <pc:docMk/>
            <pc:sldMk cId="2559334208" sldId="1380"/>
            <ac:spMk id="4" creationId="{BAD32CD3-A196-43A5-01A6-1C5FB0CD137A}"/>
          </ac:spMkLst>
        </pc:spChg>
        <pc:spChg chg="add del mod ord">
          <ac:chgData name="Megan Faller" userId="9d1e07f7-a773-4974-a6b0-b3caef776a66" providerId="ADAL" clId="{754475DE-F1CB-4EE4-BA26-9381B557B278}" dt="2022-09-15T12:05:17.884" v="352" actId="478"/>
          <ac:spMkLst>
            <pc:docMk/>
            <pc:sldMk cId="2559334208" sldId="1380"/>
            <ac:spMk id="5" creationId="{D17A03E8-5832-A01B-AC4F-085F933A99CA}"/>
          </ac:spMkLst>
        </pc:spChg>
        <pc:graphicFrameChg chg="mod">
          <ac:chgData name="Megan Faller" userId="9d1e07f7-a773-4974-a6b0-b3caef776a66" providerId="ADAL" clId="{754475DE-F1CB-4EE4-BA26-9381B557B278}" dt="2022-09-15T12:07:04.957" v="434" actId="1076"/>
          <ac:graphicFrameMkLst>
            <pc:docMk/>
            <pc:sldMk cId="2559334208" sldId="1380"/>
            <ac:graphicFrameMk id="16" creationId="{F6CBF596-7BCE-410B-8D1B-EE26FCE0A7B3}"/>
          </ac:graphicFrameMkLst>
        </pc:graphicFrameChg>
        <pc:picChg chg="mod">
          <ac:chgData name="Megan Faller" userId="9d1e07f7-a773-4974-a6b0-b3caef776a66" providerId="ADAL" clId="{754475DE-F1CB-4EE4-BA26-9381B557B278}" dt="2022-09-15T12:06:56.482" v="433" actId="1076"/>
          <ac:picMkLst>
            <pc:docMk/>
            <pc:sldMk cId="2559334208" sldId="1380"/>
            <ac:picMk id="2" creationId="{041010AE-22F3-4F96-81DE-DCB3E975CEC8}"/>
          </ac:picMkLst>
        </pc:picChg>
      </pc:sldChg>
      <pc:sldChg chg="addSp delSp modSp mod modNotes">
        <pc:chgData name="Megan Faller" userId="9d1e07f7-a773-4974-a6b0-b3caef776a66" providerId="ADAL" clId="{754475DE-F1CB-4EE4-BA26-9381B557B278}" dt="2022-09-15T19:44:40.889" v="1633" actId="14100"/>
        <pc:sldMkLst>
          <pc:docMk/>
          <pc:sldMk cId="400612412" sldId="1471"/>
        </pc:sldMkLst>
        <pc:spChg chg="mod">
          <ac:chgData name="Megan Faller" userId="9d1e07f7-a773-4974-a6b0-b3caef776a66" providerId="ADAL" clId="{754475DE-F1CB-4EE4-BA26-9381B557B278}" dt="2022-09-15T12:16:20.793" v="558" actId="403"/>
          <ac:spMkLst>
            <pc:docMk/>
            <pc:sldMk cId="400612412" sldId="1471"/>
            <ac:spMk id="2" creationId="{71E63E09-C753-4E9D-836A-E18F2F282B24}"/>
          </ac:spMkLst>
        </pc:spChg>
        <pc:spChg chg="add del mod">
          <ac:chgData name="Megan Faller" userId="9d1e07f7-a773-4974-a6b0-b3caef776a66" providerId="ADAL" clId="{754475DE-F1CB-4EE4-BA26-9381B557B278}" dt="2022-09-15T18:20:36.251" v="597" actId="21"/>
          <ac:spMkLst>
            <pc:docMk/>
            <pc:sldMk cId="400612412" sldId="1471"/>
            <ac:spMk id="4" creationId="{59D15AF5-A025-89E3-AC96-8774A745D967}"/>
          </ac:spMkLst>
        </pc:spChg>
        <pc:graphicFrameChg chg="add del mod modGraphic">
          <ac:chgData name="Megan Faller" userId="9d1e07f7-a773-4974-a6b0-b3caef776a66" providerId="ADAL" clId="{754475DE-F1CB-4EE4-BA26-9381B557B278}" dt="2022-09-15T19:44:40.889" v="1633" actId="14100"/>
          <ac:graphicFrameMkLst>
            <pc:docMk/>
            <pc:sldMk cId="400612412" sldId="1471"/>
            <ac:graphicFrameMk id="7" creationId="{D990D04D-5B4D-46BC-B846-F2E4D3EFD58A}"/>
          </ac:graphicFrameMkLst>
        </pc:graphicFrameChg>
        <pc:picChg chg="mod">
          <ac:chgData name="Megan Faller" userId="9d1e07f7-a773-4974-a6b0-b3caef776a66" providerId="ADAL" clId="{754475DE-F1CB-4EE4-BA26-9381B557B278}" dt="2022-09-15T18:21:41.680" v="606" actId="1076"/>
          <ac:picMkLst>
            <pc:docMk/>
            <pc:sldMk cId="400612412" sldId="1471"/>
            <ac:picMk id="5" creationId="{8C2086FB-CF07-3E44-0D79-4A19ADC9106C}"/>
          </ac:picMkLst>
        </pc:picChg>
        <pc:picChg chg="mod">
          <ac:chgData name="Megan Faller" userId="9d1e07f7-a773-4974-a6b0-b3caef776a66" providerId="ADAL" clId="{754475DE-F1CB-4EE4-BA26-9381B557B278}" dt="2022-09-15T18:21:35.078" v="604" actId="1076"/>
          <ac:picMkLst>
            <pc:docMk/>
            <pc:sldMk cId="400612412" sldId="1471"/>
            <ac:picMk id="6" creationId="{FE3F16A9-E87A-F96A-6D3A-328DDD605248}"/>
          </ac:picMkLst>
        </pc:picChg>
      </pc:sldChg>
      <pc:sldChg chg="modSp mod delCm modNotes">
        <pc:chgData name="Megan Faller" userId="9d1e07f7-a773-4974-a6b0-b3caef776a66" providerId="ADAL" clId="{754475DE-F1CB-4EE4-BA26-9381B557B278}" dt="2022-09-19T10:40:39.203" v="3262"/>
        <pc:sldMkLst>
          <pc:docMk/>
          <pc:sldMk cId="2347894475" sldId="1474"/>
        </pc:sldMkLst>
        <pc:spChg chg="mod">
          <ac:chgData name="Megan Faller" userId="9d1e07f7-a773-4974-a6b0-b3caef776a66" providerId="ADAL" clId="{754475DE-F1CB-4EE4-BA26-9381B557B278}" dt="2022-09-15T18:27:41.236" v="688" actId="404"/>
          <ac:spMkLst>
            <pc:docMk/>
            <pc:sldMk cId="2347894475" sldId="1474"/>
            <ac:spMk id="2" creationId="{71E63E09-C753-4E9D-836A-E18F2F282B24}"/>
          </ac:spMkLst>
        </pc:spChg>
        <pc:graphicFrameChg chg="mod modGraphic">
          <ac:chgData name="Megan Faller" userId="9d1e07f7-a773-4974-a6b0-b3caef776a66" providerId="ADAL" clId="{754475DE-F1CB-4EE4-BA26-9381B557B278}" dt="2022-09-15T18:24:32.353" v="655"/>
          <ac:graphicFrameMkLst>
            <pc:docMk/>
            <pc:sldMk cId="2347894475" sldId="1474"/>
            <ac:graphicFrameMk id="7" creationId="{D990D04D-5B4D-46BC-B846-F2E4D3EFD58A}"/>
          </ac:graphicFrameMkLst>
        </pc:graphicFrameChg>
        <pc:picChg chg="mod">
          <ac:chgData name="Megan Faller" userId="9d1e07f7-a773-4974-a6b0-b3caef776a66" providerId="ADAL" clId="{754475DE-F1CB-4EE4-BA26-9381B557B278}" dt="2022-09-15T18:22:05.619" v="610" actId="1076"/>
          <ac:picMkLst>
            <pc:docMk/>
            <pc:sldMk cId="2347894475" sldId="1474"/>
            <ac:picMk id="4" creationId="{9E8776A0-8B07-43B7-B132-9624BBA19196}"/>
          </ac:picMkLst>
        </pc:picChg>
      </pc:sldChg>
      <pc:sldChg chg="addSp delSp modSp del mod chgLayout modNotes">
        <pc:chgData name="Megan Faller" userId="9d1e07f7-a773-4974-a6b0-b3caef776a66" providerId="ADAL" clId="{754475DE-F1CB-4EE4-BA26-9381B557B278}" dt="2022-09-15T11:17:40.328" v="51" actId="2696"/>
        <pc:sldMkLst>
          <pc:docMk/>
          <pc:sldMk cId="4175448742" sldId="1488"/>
        </pc:sldMkLst>
        <pc:spChg chg="mod ord">
          <ac:chgData name="Megan Faller" userId="9d1e07f7-a773-4974-a6b0-b3caef776a66" providerId="ADAL" clId="{754475DE-F1CB-4EE4-BA26-9381B557B278}" dt="2022-09-15T11:15:38.914" v="29" actId="700"/>
          <ac:spMkLst>
            <pc:docMk/>
            <pc:sldMk cId="4175448742" sldId="1488"/>
            <ac:spMk id="2" creationId="{33ABF6FC-FA36-469B-B93A-C21F0D4A5C4A}"/>
          </ac:spMkLst>
        </pc:spChg>
        <pc:spChg chg="add del mod">
          <ac:chgData name="Megan Faller" userId="9d1e07f7-a773-4974-a6b0-b3caef776a66" providerId="ADAL" clId="{754475DE-F1CB-4EE4-BA26-9381B557B278}" dt="2022-09-15T11:15:49.424" v="31"/>
          <ac:spMkLst>
            <pc:docMk/>
            <pc:sldMk cId="4175448742" sldId="1488"/>
            <ac:spMk id="3" creationId="{DFB571E0-017C-EFFF-A085-88BC678426F2}"/>
          </ac:spMkLst>
        </pc:spChg>
        <pc:spChg chg="add del mod ord">
          <ac:chgData name="Megan Faller" userId="9d1e07f7-a773-4974-a6b0-b3caef776a66" providerId="ADAL" clId="{754475DE-F1CB-4EE4-BA26-9381B557B278}" dt="2022-09-15T11:15:38.914" v="29" actId="700"/>
          <ac:spMkLst>
            <pc:docMk/>
            <pc:sldMk cId="4175448742" sldId="1488"/>
            <ac:spMk id="4" creationId="{DACAF4E6-AA55-9F7D-E18E-8C499D2902D5}"/>
          </ac:spMkLst>
        </pc:spChg>
        <pc:spChg chg="add del mod">
          <ac:chgData name="Megan Faller" userId="9d1e07f7-a773-4974-a6b0-b3caef776a66" providerId="ADAL" clId="{754475DE-F1CB-4EE4-BA26-9381B557B278}" dt="2022-09-15T11:15:54.292" v="39"/>
          <ac:spMkLst>
            <pc:docMk/>
            <pc:sldMk cId="4175448742" sldId="1488"/>
            <ac:spMk id="7" creationId="{CE3C6B9E-DF2A-41C6-A996-8B7B9F7E72C2}"/>
          </ac:spMkLst>
        </pc:spChg>
        <pc:picChg chg="add mod">
          <ac:chgData name="Megan Faller" userId="9d1e07f7-a773-4974-a6b0-b3caef776a66" providerId="ADAL" clId="{754475DE-F1CB-4EE4-BA26-9381B557B278}" dt="2022-09-15T11:16:47.994" v="47"/>
          <ac:picMkLst>
            <pc:docMk/>
            <pc:sldMk cId="4175448742" sldId="1488"/>
            <ac:picMk id="5" creationId="{A5C60062-0513-B6B6-7F08-0E38B74F60A2}"/>
          </ac:picMkLst>
        </pc:picChg>
        <pc:picChg chg="del mod">
          <ac:chgData name="Megan Faller" userId="9d1e07f7-a773-4974-a6b0-b3caef776a66" providerId="ADAL" clId="{754475DE-F1CB-4EE4-BA26-9381B557B278}" dt="2022-09-15T11:16:49.734" v="48" actId="478"/>
          <ac:picMkLst>
            <pc:docMk/>
            <pc:sldMk cId="4175448742" sldId="1488"/>
            <ac:picMk id="6" creationId="{D6E43FB7-0E14-41F7-8A58-02E34BD5723A}"/>
          </ac:picMkLst>
        </pc:picChg>
        <pc:picChg chg="del mod">
          <ac:chgData name="Megan Faller" userId="9d1e07f7-a773-4974-a6b0-b3caef776a66" providerId="ADAL" clId="{754475DE-F1CB-4EE4-BA26-9381B557B278}" dt="2022-09-15T11:16:58.942" v="50" actId="478"/>
          <ac:picMkLst>
            <pc:docMk/>
            <pc:sldMk cId="4175448742" sldId="1488"/>
            <ac:picMk id="8" creationId="{72338690-3F57-4921-B7A7-F3B43CF03245}"/>
          </ac:picMkLst>
        </pc:picChg>
        <pc:picChg chg="add mod">
          <ac:chgData name="Megan Faller" userId="9d1e07f7-a773-4974-a6b0-b3caef776a66" providerId="ADAL" clId="{754475DE-F1CB-4EE4-BA26-9381B557B278}" dt="2022-09-15T11:16:56.267" v="49"/>
          <ac:picMkLst>
            <pc:docMk/>
            <pc:sldMk cId="4175448742" sldId="1488"/>
            <ac:picMk id="9" creationId="{6EFBF8B0-2A2A-F505-6FE5-102FE26E0B93}"/>
          </ac:picMkLst>
        </pc:picChg>
      </pc:sldChg>
      <pc:sldChg chg="addSp delSp modSp mod modNotes">
        <pc:chgData name="Megan Faller" userId="9d1e07f7-a773-4974-a6b0-b3caef776a66" providerId="ADAL" clId="{754475DE-F1CB-4EE4-BA26-9381B557B278}" dt="2022-09-19T12:23:47.932" v="4919" actId="115"/>
        <pc:sldMkLst>
          <pc:docMk/>
          <pc:sldMk cId="1983872127" sldId="1489"/>
        </pc:sldMkLst>
        <pc:spChg chg="mod">
          <ac:chgData name="Megan Faller" userId="9d1e07f7-a773-4974-a6b0-b3caef776a66" providerId="ADAL" clId="{754475DE-F1CB-4EE4-BA26-9381B557B278}" dt="2022-09-15T11:15:54.292" v="39"/>
          <ac:spMkLst>
            <pc:docMk/>
            <pc:sldMk cId="1983872127" sldId="1489"/>
            <ac:spMk id="2" creationId="{B6D0240A-4674-EB83-3720-8A1D74BA16B7}"/>
          </ac:spMkLst>
        </pc:spChg>
        <pc:spChg chg="add del">
          <ac:chgData name="Megan Faller" userId="9d1e07f7-a773-4974-a6b0-b3caef776a66" providerId="ADAL" clId="{754475DE-F1CB-4EE4-BA26-9381B557B278}" dt="2022-09-15T11:15:49.437" v="35" actId="22"/>
          <ac:spMkLst>
            <pc:docMk/>
            <pc:sldMk cId="1983872127" sldId="1489"/>
            <ac:spMk id="4" creationId="{D3BFCFB6-10BA-4DA7-083D-20FB7E10DCC9}"/>
          </ac:spMkLst>
        </pc:spChg>
        <pc:spChg chg="add del mod">
          <ac:chgData name="Megan Faller" userId="9d1e07f7-a773-4974-a6b0-b3caef776a66" providerId="ADAL" clId="{754475DE-F1CB-4EE4-BA26-9381B557B278}" dt="2022-09-15T11:16:37.136" v="45" actId="478"/>
          <ac:spMkLst>
            <pc:docMk/>
            <pc:sldMk cId="1983872127" sldId="1489"/>
            <ac:spMk id="5" creationId="{797978E9-16DF-4C15-A72C-13E0621C516B}"/>
          </ac:spMkLst>
        </pc:spChg>
        <pc:spChg chg="add del mod">
          <ac:chgData name="Megan Faller" userId="9d1e07f7-a773-4974-a6b0-b3caef776a66" providerId="ADAL" clId="{754475DE-F1CB-4EE4-BA26-9381B557B278}" dt="2022-09-15T11:15:49.435" v="33"/>
          <ac:spMkLst>
            <pc:docMk/>
            <pc:sldMk cId="1983872127" sldId="1489"/>
            <ac:spMk id="6" creationId="{9FCF4323-22B3-607B-ADDD-16FB4825A393}"/>
          </ac:spMkLst>
        </pc:spChg>
        <pc:spChg chg="add mod">
          <ac:chgData name="Megan Faller" userId="9d1e07f7-a773-4974-a6b0-b3caef776a66" providerId="ADAL" clId="{754475DE-F1CB-4EE4-BA26-9381B557B278}" dt="2022-09-15T11:16:37.517" v="46"/>
          <ac:spMkLst>
            <pc:docMk/>
            <pc:sldMk cId="1983872127" sldId="1489"/>
            <ac:spMk id="7" creationId="{0CDC7B8C-1AFC-5186-2C10-23B200A7524E}"/>
          </ac:spMkLst>
        </pc:spChg>
      </pc:sldChg>
      <pc:sldChg chg="modSp mod modCm modNotes">
        <pc:chgData name="Megan Faller" userId="9d1e07f7-a773-4974-a6b0-b3caef776a66" providerId="ADAL" clId="{754475DE-F1CB-4EE4-BA26-9381B557B278}" dt="2022-09-19T11:58:06.794" v="4488"/>
        <pc:sldMkLst>
          <pc:docMk/>
          <pc:sldMk cId="1664093839" sldId="1490"/>
        </pc:sldMkLst>
        <pc:spChg chg="mod">
          <ac:chgData name="Megan Faller" userId="9d1e07f7-a773-4974-a6b0-b3caef776a66" providerId="ADAL" clId="{754475DE-F1CB-4EE4-BA26-9381B557B278}" dt="2022-09-15T11:15:54.292" v="39"/>
          <ac:spMkLst>
            <pc:docMk/>
            <pc:sldMk cId="1664093839" sldId="1490"/>
            <ac:spMk id="2" creationId="{CB631567-66E3-486E-9DD2-910A1C96319F}"/>
          </ac:spMkLst>
        </pc:spChg>
        <pc:picChg chg="mod ord modCrop">
          <ac:chgData name="Megan Faller" userId="9d1e07f7-a773-4974-a6b0-b3caef776a66" providerId="ADAL" clId="{754475DE-F1CB-4EE4-BA26-9381B557B278}" dt="2022-09-15T18:39:38.586" v="822" actId="962"/>
          <ac:picMkLst>
            <pc:docMk/>
            <pc:sldMk cId="1664093839" sldId="1490"/>
            <ac:picMk id="5" creationId="{C87B0459-1ED3-4BBC-AB2B-A81A492BA5DC}"/>
          </ac:picMkLst>
        </pc:picChg>
      </pc:sldChg>
      <pc:sldChg chg="modSp mod">
        <pc:chgData name="Megan Faller" userId="9d1e07f7-a773-4974-a6b0-b3caef776a66" providerId="ADAL" clId="{754475DE-F1CB-4EE4-BA26-9381B557B278}" dt="2022-09-15T18:39:41.907" v="823" actId="962"/>
        <pc:sldMkLst>
          <pc:docMk/>
          <pc:sldMk cId="818714379" sldId="1574"/>
        </pc:sldMkLst>
        <pc:picChg chg="mod">
          <ac:chgData name="Megan Faller" userId="9d1e07f7-a773-4974-a6b0-b3caef776a66" providerId="ADAL" clId="{754475DE-F1CB-4EE4-BA26-9381B557B278}" dt="2022-09-15T18:39:41.907" v="823" actId="962"/>
          <ac:picMkLst>
            <pc:docMk/>
            <pc:sldMk cId="818714379" sldId="1574"/>
            <ac:picMk id="6" creationId="{D6E43FB7-0E14-41F7-8A58-02E34BD5723A}"/>
          </ac:picMkLst>
        </pc:picChg>
      </pc:sldChg>
      <pc:sldChg chg="addSp delSp modSp mod addCm delCm modCm chgLayout modNotes modNotesTx">
        <pc:chgData name="Megan Faller" userId="9d1e07f7-a773-4974-a6b0-b3caef776a66" providerId="ADAL" clId="{754475DE-F1CB-4EE4-BA26-9381B557B278}" dt="2022-09-19T12:40:12.574" v="5158"/>
        <pc:sldMkLst>
          <pc:docMk/>
          <pc:sldMk cId="2223925750" sldId="1597"/>
        </pc:sldMkLst>
        <pc:spChg chg="add del mod ord">
          <ac:chgData name="Megan Faller" userId="9d1e07f7-a773-4974-a6b0-b3caef776a66" providerId="ADAL" clId="{754475DE-F1CB-4EE4-BA26-9381B557B278}" dt="2022-09-19T10:03:31.364" v="2229" actId="20577"/>
          <ac:spMkLst>
            <pc:docMk/>
            <pc:sldMk cId="2223925750" sldId="1597"/>
            <ac:spMk id="2" creationId="{B84BC15E-B6C0-44EE-9009-58CEE6C45C75}"/>
          </ac:spMkLst>
        </pc:spChg>
        <pc:spChg chg="add mod ord">
          <ac:chgData name="Megan Faller" userId="9d1e07f7-a773-4974-a6b0-b3caef776a66" providerId="ADAL" clId="{754475DE-F1CB-4EE4-BA26-9381B557B278}" dt="2022-09-15T11:32:21.262" v="214" actId="20577"/>
          <ac:spMkLst>
            <pc:docMk/>
            <pc:sldMk cId="2223925750" sldId="1597"/>
            <ac:spMk id="3" creationId="{C94BD23E-A13C-9687-8601-2F60C38C8003}"/>
          </ac:spMkLst>
        </pc:spChg>
        <pc:spChg chg="mod">
          <ac:chgData name="Megan Faller" userId="9d1e07f7-a773-4974-a6b0-b3caef776a66" providerId="ADAL" clId="{754475DE-F1CB-4EE4-BA26-9381B557B278}" dt="2022-09-15T11:32:33.907" v="219" actId="27636"/>
          <ac:spMkLst>
            <pc:docMk/>
            <pc:sldMk cId="2223925750" sldId="1597"/>
            <ac:spMk id="9" creationId="{34146494-4C36-2179-0807-DFBC5DD484D6}"/>
          </ac:spMkLst>
        </pc:spChg>
      </pc:sldChg>
      <pc:sldChg chg="modSp mod delCm modNotes">
        <pc:chgData name="Megan Faller" userId="9d1e07f7-a773-4974-a6b0-b3caef776a66" providerId="ADAL" clId="{754475DE-F1CB-4EE4-BA26-9381B557B278}" dt="2022-09-19T10:07:27.734" v="2695"/>
        <pc:sldMkLst>
          <pc:docMk/>
          <pc:sldMk cId="3743099034" sldId="1605"/>
        </pc:sldMkLst>
        <pc:spChg chg="mod">
          <ac:chgData name="Megan Faller" userId="9d1e07f7-a773-4974-a6b0-b3caef776a66" providerId="ADAL" clId="{754475DE-F1CB-4EE4-BA26-9381B557B278}" dt="2022-09-15T11:15:54.292" v="39"/>
          <ac:spMkLst>
            <pc:docMk/>
            <pc:sldMk cId="3743099034" sldId="1605"/>
            <ac:spMk id="8" creationId="{0C1A9A2E-6822-4E6A-AEF9-D00C08A897EE}"/>
          </ac:spMkLst>
        </pc:spChg>
        <pc:spChg chg="mod">
          <ac:chgData name="Megan Faller" userId="9d1e07f7-a773-4974-a6b0-b3caef776a66" providerId="ADAL" clId="{754475DE-F1CB-4EE4-BA26-9381B557B278}" dt="2022-09-15T11:58:48.149" v="320" actId="14100"/>
          <ac:spMkLst>
            <pc:docMk/>
            <pc:sldMk cId="3743099034" sldId="1605"/>
            <ac:spMk id="9" creationId="{6ACA8860-5EB5-4A9E-AF2B-9B8541680467}"/>
          </ac:spMkLst>
        </pc:spChg>
        <pc:spChg chg="mod">
          <ac:chgData name="Megan Faller" userId="9d1e07f7-a773-4974-a6b0-b3caef776a66" providerId="ADAL" clId="{754475DE-F1CB-4EE4-BA26-9381B557B278}" dt="2022-09-15T11:57:27.968" v="302" actId="20577"/>
          <ac:spMkLst>
            <pc:docMk/>
            <pc:sldMk cId="3743099034" sldId="1605"/>
            <ac:spMk id="10" creationId="{A16816A5-E780-47F5-B1DB-32C07A5CB1FC}"/>
          </ac:spMkLst>
        </pc:spChg>
        <pc:spChg chg="mod">
          <ac:chgData name="Megan Faller" userId="9d1e07f7-a773-4974-a6b0-b3caef776a66" providerId="ADAL" clId="{754475DE-F1CB-4EE4-BA26-9381B557B278}" dt="2022-09-16T17:14:26.803" v="1704" actId="14100"/>
          <ac:spMkLst>
            <pc:docMk/>
            <pc:sldMk cId="3743099034" sldId="1605"/>
            <ac:spMk id="12" creationId="{2EACD882-F2AB-CCE0-3644-02A29ECCF022}"/>
          </ac:spMkLst>
        </pc:spChg>
        <pc:spChg chg="mod">
          <ac:chgData name="Megan Faller" userId="9d1e07f7-a773-4974-a6b0-b3caef776a66" providerId="ADAL" clId="{754475DE-F1CB-4EE4-BA26-9381B557B278}" dt="2022-09-15T11:58:28.121" v="315" actId="1076"/>
          <ac:spMkLst>
            <pc:docMk/>
            <pc:sldMk cId="3743099034" sldId="1605"/>
            <ac:spMk id="13" creationId="{68BF8AAD-DFB7-D4CF-81C4-27DAC0714D27}"/>
          </ac:spMkLst>
        </pc:spChg>
        <pc:picChg chg="mod">
          <ac:chgData name="Megan Faller" userId="9d1e07f7-a773-4974-a6b0-b3caef776a66" providerId="ADAL" clId="{754475DE-F1CB-4EE4-BA26-9381B557B278}" dt="2022-09-15T11:57:55.604" v="305" actId="1076"/>
          <ac:picMkLst>
            <pc:docMk/>
            <pc:sldMk cId="3743099034" sldId="1605"/>
            <ac:picMk id="6" creationId="{7E422D78-F306-49C2-B252-49ED09C26A2D}"/>
          </ac:picMkLst>
        </pc:picChg>
        <pc:picChg chg="mod">
          <ac:chgData name="Megan Faller" userId="9d1e07f7-a773-4974-a6b0-b3caef776a66" providerId="ADAL" clId="{754475DE-F1CB-4EE4-BA26-9381B557B278}" dt="2022-09-15T11:15:54.292" v="39"/>
          <ac:picMkLst>
            <pc:docMk/>
            <pc:sldMk cId="3743099034" sldId="1605"/>
            <ac:picMk id="11" creationId="{BCB285E9-DD73-4112-B5E2-E4CF22382871}"/>
          </ac:picMkLst>
        </pc:picChg>
      </pc:sldChg>
      <pc:sldChg chg="modSp del modNotes">
        <pc:chgData name="Megan Faller" userId="9d1e07f7-a773-4974-a6b0-b3caef776a66" providerId="ADAL" clId="{754475DE-F1CB-4EE4-BA26-9381B557B278}" dt="2022-09-15T18:37:48.864" v="807" actId="2696"/>
        <pc:sldMkLst>
          <pc:docMk/>
          <pc:sldMk cId="1087754108" sldId="1609"/>
        </pc:sldMkLst>
        <pc:picChg chg="mod">
          <ac:chgData name="Megan Faller" userId="9d1e07f7-a773-4974-a6b0-b3caef776a66" providerId="ADAL" clId="{754475DE-F1CB-4EE4-BA26-9381B557B278}" dt="2022-09-15T11:15:54.292" v="39"/>
          <ac:picMkLst>
            <pc:docMk/>
            <pc:sldMk cId="1087754108" sldId="1609"/>
            <ac:picMk id="6" creationId="{181AD11A-B0FB-41BF-FDDC-D439F7D8E9DF}"/>
          </ac:picMkLst>
        </pc:picChg>
      </pc:sldChg>
      <pc:sldChg chg="addSp delSp modSp mod addCm delCm modCm modNotes modNotesTx">
        <pc:chgData name="Megan Faller" userId="9d1e07f7-a773-4974-a6b0-b3caef776a66" providerId="ADAL" clId="{754475DE-F1CB-4EE4-BA26-9381B557B278}" dt="2022-09-19T12:33:33.501" v="5065"/>
        <pc:sldMkLst>
          <pc:docMk/>
          <pc:sldMk cId="818426838" sldId="1624"/>
        </pc:sldMkLst>
        <pc:spChg chg="add del mod">
          <ac:chgData name="Megan Faller" userId="9d1e07f7-a773-4974-a6b0-b3caef776a66" providerId="ADAL" clId="{754475DE-F1CB-4EE4-BA26-9381B557B278}" dt="2022-09-15T11:17:51.874" v="53" actId="478"/>
          <ac:spMkLst>
            <pc:docMk/>
            <pc:sldMk cId="818426838" sldId="1624"/>
            <ac:spMk id="5" creationId="{023351D1-5943-C37D-941C-1E93E8C1BABE}"/>
          </ac:spMkLst>
        </pc:spChg>
        <pc:graphicFrameChg chg="mod modGraphic">
          <ac:chgData name="Megan Faller" userId="9d1e07f7-a773-4974-a6b0-b3caef776a66" providerId="ADAL" clId="{754475DE-F1CB-4EE4-BA26-9381B557B278}" dt="2022-09-16T17:09:42.056" v="1702"/>
          <ac:graphicFrameMkLst>
            <pc:docMk/>
            <pc:sldMk cId="818426838" sldId="1624"/>
            <ac:graphicFrameMk id="8" creationId="{5628F57F-ADA6-4A75-B322-0CA7EDB890E2}"/>
          </ac:graphicFrameMkLst>
        </pc:graphicFrameChg>
        <pc:picChg chg="del mod">
          <ac:chgData name="Megan Faller" userId="9d1e07f7-a773-4974-a6b0-b3caef776a66" providerId="ADAL" clId="{754475DE-F1CB-4EE4-BA26-9381B557B278}" dt="2022-09-15T11:17:49.526" v="52" actId="478"/>
          <ac:picMkLst>
            <pc:docMk/>
            <pc:sldMk cId="818426838" sldId="1624"/>
            <ac:picMk id="4" creationId="{3FA6BCF9-DD3E-49E2-B604-E01DDCA9EB3B}"/>
          </ac:picMkLst>
        </pc:picChg>
      </pc:sldChg>
      <pc:sldChg chg="modSp del modNotes">
        <pc:chgData name="Megan Faller" userId="9d1e07f7-a773-4974-a6b0-b3caef776a66" providerId="ADAL" clId="{754475DE-F1CB-4EE4-BA26-9381B557B278}" dt="2022-09-15T18:37:53.742" v="809" actId="2696"/>
        <pc:sldMkLst>
          <pc:docMk/>
          <pc:sldMk cId="1004807494" sldId="1631"/>
        </pc:sldMkLst>
        <pc:spChg chg="mod">
          <ac:chgData name="Megan Faller" userId="9d1e07f7-a773-4974-a6b0-b3caef776a66" providerId="ADAL" clId="{754475DE-F1CB-4EE4-BA26-9381B557B278}" dt="2022-09-15T11:25:24.052" v="84"/>
          <ac:spMkLst>
            <pc:docMk/>
            <pc:sldMk cId="1004807494" sldId="1631"/>
            <ac:spMk id="2" creationId="{61C47C9C-642E-AD8C-B787-8C6D7E09001B}"/>
          </ac:spMkLst>
        </pc:spChg>
        <pc:spChg chg="mod">
          <ac:chgData name="Megan Faller" userId="9d1e07f7-a773-4974-a6b0-b3caef776a66" providerId="ADAL" clId="{754475DE-F1CB-4EE4-BA26-9381B557B278}" dt="2022-09-15T11:15:54.292" v="39"/>
          <ac:spMkLst>
            <pc:docMk/>
            <pc:sldMk cId="1004807494" sldId="1631"/>
            <ac:spMk id="3" creationId="{D68A2C3A-2BC2-8E0B-0F8C-A25EE7638A2A}"/>
          </ac:spMkLst>
        </pc:spChg>
        <pc:picChg chg="mod">
          <ac:chgData name="Megan Faller" userId="9d1e07f7-a773-4974-a6b0-b3caef776a66" providerId="ADAL" clId="{754475DE-F1CB-4EE4-BA26-9381B557B278}" dt="2022-09-15T11:15:54.292" v="39"/>
          <ac:picMkLst>
            <pc:docMk/>
            <pc:sldMk cId="1004807494" sldId="1631"/>
            <ac:picMk id="4" creationId="{5D03D4E0-97B4-1E91-90FF-03C344D1914D}"/>
          </ac:picMkLst>
        </pc:picChg>
      </pc:sldChg>
      <pc:sldChg chg="modSp del modNotes">
        <pc:chgData name="Megan Faller" userId="9d1e07f7-a773-4974-a6b0-b3caef776a66" providerId="ADAL" clId="{754475DE-F1CB-4EE4-BA26-9381B557B278}" dt="2022-09-15T18:37:55.313" v="810" actId="2696"/>
        <pc:sldMkLst>
          <pc:docMk/>
          <pc:sldMk cId="3391532682" sldId="1632"/>
        </pc:sldMkLst>
        <pc:spChg chg="mod">
          <ac:chgData name="Megan Faller" userId="9d1e07f7-a773-4974-a6b0-b3caef776a66" providerId="ADAL" clId="{754475DE-F1CB-4EE4-BA26-9381B557B278}" dt="2022-09-15T11:25:24.052" v="84"/>
          <ac:spMkLst>
            <pc:docMk/>
            <pc:sldMk cId="3391532682" sldId="1632"/>
            <ac:spMk id="2" creationId="{A4DB740D-B58D-245E-96F2-463B92C48A2D}"/>
          </ac:spMkLst>
        </pc:spChg>
        <pc:spChg chg="mod">
          <ac:chgData name="Megan Faller" userId="9d1e07f7-a773-4974-a6b0-b3caef776a66" providerId="ADAL" clId="{754475DE-F1CB-4EE4-BA26-9381B557B278}" dt="2022-09-15T11:25:24.052" v="84"/>
          <ac:spMkLst>
            <pc:docMk/>
            <pc:sldMk cId="3391532682" sldId="1632"/>
            <ac:spMk id="4" creationId="{C6CA4B0F-EA60-BD56-561D-533F33FA4D02}"/>
          </ac:spMkLst>
        </pc:spChg>
        <pc:picChg chg="mod">
          <ac:chgData name="Megan Faller" userId="9d1e07f7-a773-4974-a6b0-b3caef776a66" providerId="ADAL" clId="{754475DE-F1CB-4EE4-BA26-9381B557B278}" dt="2022-09-15T11:15:54.292" v="39"/>
          <ac:picMkLst>
            <pc:docMk/>
            <pc:sldMk cId="3391532682" sldId="1632"/>
            <ac:picMk id="6" creationId="{E71BD9A6-9D01-9A9A-8A9F-9D25A748A8B8}"/>
          </ac:picMkLst>
        </pc:picChg>
      </pc:sldChg>
      <pc:sldChg chg="modSp del modNotes">
        <pc:chgData name="Megan Faller" userId="9d1e07f7-a773-4974-a6b0-b3caef776a66" providerId="ADAL" clId="{754475DE-F1CB-4EE4-BA26-9381B557B278}" dt="2022-09-15T18:37:58.061" v="811" actId="2696"/>
        <pc:sldMkLst>
          <pc:docMk/>
          <pc:sldMk cId="585618463" sldId="1633"/>
        </pc:sldMkLst>
        <pc:spChg chg="mod">
          <ac:chgData name="Megan Faller" userId="9d1e07f7-a773-4974-a6b0-b3caef776a66" providerId="ADAL" clId="{754475DE-F1CB-4EE4-BA26-9381B557B278}" dt="2022-09-15T11:25:24.052" v="84"/>
          <ac:spMkLst>
            <pc:docMk/>
            <pc:sldMk cId="585618463" sldId="1633"/>
            <ac:spMk id="2" creationId="{96E907A2-5700-4C56-8EEE-33E529EDB2E1}"/>
          </ac:spMkLst>
        </pc:spChg>
        <pc:spChg chg="mod">
          <ac:chgData name="Megan Faller" userId="9d1e07f7-a773-4974-a6b0-b3caef776a66" providerId="ADAL" clId="{754475DE-F1CB-4EE4-BA26-9381B557B278}" dt="2022-09-15T11:25:24.052" v="84"/>
          <ac:spMkLst>
            <pc:docMk/>
            <pc:sldMk cId="585618463" sldId="1633"/>
            <ac:spMk id="3" creationId="{0AEE3700-291B-46B5-8395-6FCA435B71DC}"/>
          </ac:spMkLst>
        </pc:spChg>
        <pc:grpChg chg="mod">
          <ac:chgData name="Megan Faller" userId="9d1e07f7-a773-4974-a6b0-b3caef776a66" providerId="ADAL" clId="{754475DE-F1CB-4EE4-BA26-9381B557B278}" dt="2022-09-15T11:15:54.292" v="39"/>
          <ac:grpSpMkLst>
            <pc:docMk/>
            <pc:sldMk cId="585618463" sldId="1633"/>
            <ac:grpSpMk id="5" creationId="{931EFA50-9EE7-5E08-3390-B39759CEAA74}"/>
          </ac:grpSpMkLst>
        </pc:grpChg>
        <pc:picChg chg="mod">
          <ac:chgData name="Megan Faller" userId="9d1e07f7-a773-4974-a6b0-b3caef776a66" providerId="ADAL" clId="{754475DE-F1CB-4EE4-BA26-9381B557B278}" dt="2022-09-15T11:15:54.292" v="39"/>
          <ac:picMkLst>
            <pc:docMk/>
            <pc:sldMk cId="585618463" sldId="1633"/>
            <ac:picMk id="6" creationId="{CC92EE18-F043-995D-FFBA-999419353A24}"/>
          </ac:picMkLst>
        </pc:picChg>
        <pc:picChg chg="mod">
          <ac:chgData name="Megan Faller" userId="9d1e07f7-a773-4974-a6b0-b3caef776a66" providerId="ADAL" clId="{754475DE-F1CB-4EE4-BA26-9381B557B278}" dt="2022-09-15T11:15:54.292" v="39"/>
          <ac:picMkLst>
            <pc:docMk/>
            <pc:sldMk cId="585618463" sldId="1633"/>
            <ac:picMk id="7" creationId="{3C6BCDA2-678F-EB1D-DB77-078489C0C3CE}"/>
          </ac:picMkLst>
        </pc:picChg>
      </pc:sldChg>
      <pc:sldChg chg="modSp del">
        <pc:chgData name="Megan Faller" userId="9d1e07f7-a773-4974-a6b0-b3caef776a66" providerId="ADAL" clId="{754475DE-F1CB-4EE4-BA26-9381B557B278}" dt="2022-09-15T18:37:51.466" v="808" actId="2696"/>
        <pc:sldMkLst>
          <pc:docMk/>
          <pc:sldMk cId="3750901642" sldId="1641"/>
        </pc:sldMkLst>
        <pc:picChg chg="mod">
          <ac:chgData name="Megan Faller" userId="9d1e07f7-a773-4974-a6b0-b3caef776a66" providerId="ADAL" clId="{754475DE-F1CB-4EE4-BA26-9381B557B278}" dt="2022-09-15T11:15:54.292" v="39"/>
          <ac:picMkLst>
            <pc:docMk/>
            <pc:sldMk cId="3750901642" sldId="1641"/>
            <ac:picMk id="5" creationId="{8B359C0A-8128-6380-84AA-B8F0C6FD654B}"/>
          </ac:picMkLst>
        </pc:picChg>
      </pc:sldChg>
      <pc:sldChg chg="modSp del modNotes">
        <pc:chgData name="Megan Faller" userId="9d1e07f7-a773-4974-a6b0-b3caef776a66" providerId="ADAL" clId="{754475DE-F1CB-4EE4-BA26-9381B557B278}" dt="2022-09-15T18:37:59.838" v="812" actId="2696"/>
        <pc:sldMkLst>
          <pc:docMk/>
          <pc:sldMk cId="781030388" sldId="1649"/>
        </pc:sldMkLst>
        <pc:spChg chg="mod">
          <ac:chgData name="Megan Faller" userId="9d1e07f7-a773-4974-a6b0-b3caef776a66" providerId="ADAL" clId="{754475DE-F1CB-4EE4-BA26-9381B557B278}" dt="2022-09-15T11:25:24.052" v="84"/>
          <ac:spMkLst>
            <pc:docMk/>
            <pc:sldMk cId="781030388" sldId="1649"/>
            <ac:spMk id="2" creationId="{96E907A2-5700-4C56-8EEE-33E529EDB2E1}"/>
          </ac:spMkLst>
        </pc:spChg>
        <pc:spChg chg="mod">
          <ac:chgData name="Megan Faller" userId="9d1e07f7-a773-4974-a6b0-b3caef776a66" providerId="ADAL" clId="{754475DE-F1CB-4EE4-BA26-9381B557B278}" dt="2022-09-15T11:25:24.052" v="84"/>
          <ac:spMkLst>
            <pc:docMk/>
            <pc:sldMk cId="781030388" sldId="1649"/>
            <ac:spMk id="3" creationId="{0AEE3700-291B-46B5-8395-6FCA435B71DC}"/>
          </ac:spMkLst>
        </pc:spChg>
        <pc:picChg chg="mod">
          <ac:chgData name="Megan Faller" userId="9d1e07f7-a773-4974-a6b0-b3caef776a66" providerId="ADAL" clId="{754475DE-F1CB-4EE4-BA26-9381B557B278}" dt="2022-09-15T11:15:54.292" v="39"/>
          <ac:picMkLst>
            <pc:docMk/>
            <pc:sldMk cId="781030388" sldId="1649"/>
            <ac:picMk id="8" creationId="{6F1D6ECB-CFF9-D961-C304-4ED1C12E464A}"/>
          </ac:picMkLst>
        </pc:picChg>
      </pc:sldChg>
      <pc:sldChg chg="modSp mod modNotes">
        <pc:chgData name="Megan Faller" userId="9d1e07f7-a773-4974-a6b0-b3caef776a66" providerId="ADAL" clId="{754475DE-F1CB-4EE4-BA26-9381B557B278}" dt="2022-09-15T11:55:46.724" v="243" actId="732"/>
        <pc:sldMkLst>
          <pc:docMk/>
          <pc:sldMk cId="3463328992" sldId="1690"/>
        </pc:sldMkLst>
        <pc:spChg chg="mod">
          <ac:chgData name="Megan Faller" userId="9d1e07f7-a773-4974-a6b0-b3caef776a66" providerId="ADAL" clId="{754475DE-F1CB-4EE4-BA26-9381B557B278}" dt="2022-09-15T11:15:54.292" v="39"/>
          <ac:spMkLst>
            <pc:docMk/>
            <pc:sldMk cId="3463328992" sldId="1690"/>
            <ac:spMk id="8" creationId="{4C6B956A-F7D7-4C04-B4EE-A1BE3D839E87}"/>
          </ac:spMkLst>
        </pc:spChg>
        <pc:picChg chg="mod ord modCrop">
          <ac:chgData name="Megan Faller" userId="9d1e07f7-a773-4974-a6b0-b3caef776a66" providerId="ADAL" clId="{754475DE-F1CB-4EE4-BA26-9381B557B278}" dt="2022-09-15T11:55:46.724" v="243" actId="732"/>
          <ac:picMkLst>
            <pc:docMk/>
            <pc:sldMk cId="3463328992" sldId="1690"/>
            <ac:picMk id="4" creationId="{31407072-205D-4E7D-98E3-810B030DA1C1}"/>
          </ac:picMkLst>
        </pc:picChg>
      </pc:sldChg>
      <pc:sldChg chg="modSp mod chgLayout modNotes modNotesTx">
        <pc:chgData name="Megan Faller" userId="9d1e07f7-a773-4974-a6b0-b3caef776a66" providerId="ADAL" clId="{754475DE-F1CB-4EE4-BA26-9381B557B278}" dt="2022-09-19T10:14:57.033" v="2772" actId="20577"/>
        <pc:sldMkLst>
          <pc:docMk/>
          <pc:sldMk cId="3618274131" sldId="1691"/>
        </pc:sldMkLst>
        <pc:spChg chg="mod ord">
          <ac:chgData name="Megan Faller" userId="9d1e07f7-a773-4974-a6b0-b3caef776a66" providerId="ADAL" clId="{754475DE-F1CB-4EE4-BA26-9381B557B278}" dt="2022-09-15T12:04:49.052" v="345" actId="700"/>
          <ac:spMkLst>
            <pc:docMk/>
            <pc:sldMk cId="3618274131" sldId="1691"/>
            <ac:spMk id="2" creationId="{42FD9672-B7D3-493A-87E6-7B4B4BB6B42A}"/>
          </ac:spMkLst>
        </pc:spChg>
        <pc:spChg chg="mod ord">
          <ac:chgData name="Megan Faller" userId="9d1e07f7-a773-4974-a6b0-b3caef776a66" providerId="ADAL" clId="{754475DE-F1CB-4EE4-BA26-9381B557B278}" dt="2022-09-15T12:04:49.052" v="345" actId="700"/>
          <ac:spMkLst>
            <pc:docMk/>
            <pc:sldMk cId="3618274131" sldId="1691"/>
            <ac:spMk id="3" creationId="{B07D2929-14E7-33E0-A8FF-BDB2F560D5D4}"/>
          </ac:spMkLst>
        </pc:spChg>
        <pc:spChg chg="mod">
          <ac:chgData name="Megan Faller" userId="9d1e07f7-a773-4974-a6b0-b3caef776a66" providerId="ADAL" clId="{754475DE-F1CB-4EE4-BA26-9381B557B278}" dt="2022-09-15T11:15:54.292" v="39"/>
          <ac:spMkLst>
            <pc:docMk/>
            <pc:sldMk cId="3618274131" sldId="1691"/>
            <ac:spMk id="8" creationId="{4C6B956A-F7D7-4C04-B4EE-A1BE3D839E87}"/>
          </ac:spMkLst>
        </pc:spChg>
        <pc:picChg chg="mod modCrop">
          <ac:chgData name="Megan Faller" userId="9d1e07f7-a773-4974-a6b0-b3caef776a66" providerId="ADAL" clId="{754475DE-F1CB-4EE4-BA26-9381B557B278}" dt="2022-09-15T12:04:19.833" v="343" actId="732"/>
          <ac:picMkLst>
            <pc:docMk/>
            <pc:sldMk cId="3618274131" sldId="1691"/>
            <ac:picMk id="4" creationId="{31407072-205D-4E7D-98E3-810B030DA1C1}"/>
          </ac:picMkLst>
        </pc:picChg>
      </pc:sldChg>
      <pc:sldChg chg="del">
        <pc:chgData name="Megan Faller" userId="9d1e07f7-a773-4974-a6b0-b3caef776a66" providerId="ADAL" clId="{754475DE-F1CB-4EE4-BA26-9381B557B278}" dt="2022-09-15T11:24:11.057" v="79" actId="2696"/>
        <pc:sldMkLst>
          <pc:docMk/>
          <pc:sldMk cId="762871421" sldId="1700"/>
        </pc:sldMkLst>
      </pc:sldChg>
      <pc:sldChg chg="modSp mod addCm delCm modCm modNotes modNotesTx">
        <pc:chgData name="Megan Faller" userId="9d1e07f7-a773-4974-a6b0-b3caef776a66" providerId="ADAL" clId="{754475DE-F1CB-4EE4-BA26-9381B557B278}" dt="2022-09-19T12:35:33.058" v="5076" actId="20577"/>
        <pc:sldMkLst>
          <pc:docMk/>
          <pc:sldMk cId="3729975545" sldId="1701"/>
        </pc:sldMkLst>
        <pc:spChg chg="mod">
          <ac:chgData name="Megan Faller" userId="9d1e07f7-a773-4974-a6b0-b3caef776a66" providerId="ADAL" clId="{754475DE-F1CB-4EE4-BA26-9381B557B278}" dt="2022-09-16T17:25:58.725" v="1817" actId="1076"/>
          <ac:spMkLst>
            <pc:docMk/>
            <pc:sldMk cId="3729975545" sldId="1701"/>
            <ac:spMk id="3" creationId="{F729C284-591A-9B54-612E-2334133EEDAE}"/>
          </ac:spMkLst>
        </pc:spChg>
        <pc:spChg chg="mod">
          <ac:chgData name="Megan Faller" userId="9d1e07f7-a773-4974-a6b0-b3caef776a66" providerId="ADAL" clId="{754475DE-F1CB-4EE4-BA26-9381B557B278}" dt="2022-09-16T17:20:36.117" v="1707" actId="20577"/>
          <ac:spMkLst>
            <pc:docMk/>
            <pc:sldMk cId="3729975545" sldId="1701"/>
            <ac:spMk id="4" creationId="{2D49343E-6099-7F14-E2E2-EE489E5B3FAF}"/>
          </ac:spMkLst>
        </pc:spChg>
      </pc:sldChg>
      <pc:sldChg chg="modSp mod modNotes">
        <pc:chgData name="Megan Faller" userId="9d1e07f7-a773-4974-a6b0-b3caef776a66" providerId="ADAL" clId="{754475DE-F1CB-4EE4-BA26-9381B557B278}" dt="2022-09-15T18:27:52.060" v="690" actId="404"/>
        <pc:sldMkLst>
          <pc:docMk/>
          <pc:sldMk cId="839426859" sldId="1702"/>
        </pc:sldMkLst>
        <pc:spChg chg="mod">
          <ac:chgData name="Megan Faller" userId="9d1e07f7-a773-4974-a6b0-b3caef776a66" providerId="ADAL" clId="{754475DE-F1CB-4EE4-BA26-9381B557B278}" dt="2022-09-15T18:27:52.060" v="690" actId="404"/>
          <ac:spMkLst>
            <pc:docMk/>
            <pc:sldMk cId="839426859" sldId="1702"/>
            <ac:spMk id="2" creationId="{0636F428-B96B-FC81-B0EC-4D8EBFACB876}"/>
          </ac:spMkLst>
        </pc:spChg>
        <pc:spChg chg="mod">
          <ac:chgData name="Megan Faller" userId="9d1e07f7-a773-4974-a6b0-b3caef776a66" providerId="ADAL" clId="{754475DE-F1CB-4EE4-BA26-9381B557B278}" dt="2022-09-15T11:15:54.292" v="39"/>
          <ac:spMkLst>
            <pc:docMk/>
            <pc:sldMk cId="839426859" sldId="1702"/>
            <ac:spMk id="3" creationId="{FFBA6300-82F8-A2A0-C5E8-E8EAF97FDEB7}"/>
          </ac:spMkLst>
        </pc:spChg>
        <pc:spChg chg="mod">
          <ac:chgData name="Megan Faller" userId="9d1e07f7-a773-4974-a6b0-b3caef776a66" providerId="ADAL" clId="{754475DE-F1CB-4EE4-BA26-9381B557B278}" dt="2022-09-15T11:15:54.292" v="39"/>
          <ac:spMkLst>
            <pc:docMk/>
            <pc:sldMk cId="839426859" sldId="1702"/>
            <ac:spMk id="5" creationId="{A900BE82-A08B-D296-9295-1A78A8282DDE}"/>
          </ac:spMkLst>
        </pc:spChg>
        <pc:spChg chg="mod">
          <ac:chgData name="Megan Faller" userId="9d1e07f7-a773-4974-a6b0-b3caef776a66" providerId="ADAL" clId="{754475DE-F1CB-4EE4-BA26-9381B557B278}" dt="2022-09-15T18:26:12.542" v="670" actId="14861"/>
          <ac:spMkLst>
            <pc:docMk/>
            <pc:sldMk cId="839426859" sldId="1702"/>
            <ac:spMk id="9" creationId="{22722BD2-097A-3252-D060-D4CC99DCC968}"/>
          </ac:spMkLst>
        </pc:spChg>
      </pc:sldChg>
      <pc:sldChg chg="addSp delSp modSp mod delCm modCm modNotes modNotesTx">
        <pc:chgData name="Megan Faller" userId="9d1e07f7-a773-4974-a6b0-b3caef776a66" providerId="ADAL" clId="{754475DE-F1CB-4EE4-BA26-9381B557B278}" dt="2022-09-19T12:35:16.331" v="5070" actId="113"/>
        <pc:sldMkLst>
          <pc:docMk/>
          <pc:sldMk cId="1473740164" sldId="1717"/>
        </pc:sldMkLst>
        <pc:spChg chg="mod">
          <ac:chgData name="Megan Faller" userId="9d1e07f7-a773-4974-a6b0-b3caef776a66" providerId="ADAL" clId="{754475DE-F1CB-4EE4-BA26-9381B557B278}" dt="2022-09-16T00:28:33.966" v="1656" actId="14100"/>
          <ac:spMkLst>
            <pc:docMk/>
            <pc:sldMk cId="1473740164" sldId="1717"/>
            <ac:spMk id="3" creationId="{D68A2C3A-2BC2-8E0B-0F8C-A25EE7638A2A}"/>
          </ac:spMkLst>
        </pc:spChg>
        <pc:picChg chg="del mod">
          <ac:chgData name="Megan Faller" userId="9d1e07f7-a773-4974-a6b0-b3caef776a66" providerId="ADAL" clId="{754475DE-F1CB-4EE4-BA26-9381B557B278}" dt="2022-09-15T11:33:12.773" v="224" actId="478"/>
          <ac:picMkLst>
            <pc:docMk/>
            <pc:sldMk cId="1473740164" sldId="1717"/>
            <ac:picMk id="4" creationId="{5D03D4E0-97B4-1E91-90FF-03C344D1914D}"/>
          </ac:picMkLst>
        </pc:picChg>
        <pc:picChg chg="add mod">
          <ac:chgData name="Megan Faller" userId="9d1e07f7-a773-4974-a6b0-b3caef776a66" providerId="ADAL" clId="{754475DE-F1CB-4EE4-BA26-9381B557B278}" dt="2022-09-15T18:35:13.655" v="755" actId="208"/>
          <ac:picMkLst>
            <pc:docMk/>
            <pc:sldMk cId="1473740164" sldId="1717"/>
            <ac:picMk id="5" creationId="{4F5682CF-8953-CAEB-5CAF-0B1C27FFFA3F}"/>
          </ac:picMkLst>
        </pc:picChg>
      </pc:sldChg>
      <pc:sldChg chg="modSp del">
        <pc:chgData name="Megan Faller" userId="9d1e07f7-a773-4974-a6b0-b3caef776a66" providerId="ADAL" clId="{754475DE-F1CB-4EE4-BA26-9381B557B278}" dt="2022-09-19T11:27:37.928" v="4443" actId="2696"/>
        <pc:sldMkLst>
          <pc:docMk/>
          <pc:sldMk cId="1371267847" sldId="1721"/>
        </pc:sldMkLst>
        <pc:spChg chg="mod">
          <ac:chgData name="Megan Faller" userId="9d1e07f7-a773-4974-a6b0-b3caef776a66" providerId="ADAL" clId="{754475DE-F1CB-4EE4-BA26-9381B557B278}" dt="2022-09-15T11:25:24.052" v="84"/>
          <ac:spMkLst>
            <pc:docMk/>
            <pc:sldMk cId="1371267847" sldId="1721"/>
            <ac:spMk id="2" creationId="{DC962488-A8D0-94FA-E699-49F602812705}"/>
          </ac:spMkLst>
        </pc:spChg>
        <pc:spChg chg="mod">
          <ac:chgData name="Megan Faller" userId="9d1e07f7-a773-4974-a6b0-b3caef776a66" providerId="ADAL" clId="{754475DE-F1CB-4EE4-BA26-9381B557B278}" dt="2022-09-15T11:25:24.052" v="84"/>
          <ac:spMkLst>
            <pc:docMk/>
            <pc:sldMk cId="1371267847" sldId="1721"/>
            <ac:spMk id="3" creationId="{9B62CE78-90BD-E229-6B2B-19F1E9DFE751}"/>
          </ac:spMkLst>
        </pc:spChg>
      </pc:sldChg>
      <pc:sldChg chg="modSp del modCm">
        <pc:chgData name="Megan Faller" userId="9d1e07f7-a773-4974-a6b0-b3caef776a66" providerId="ADAL" clId="{754475DE-F1CB-4EE4-BA26-9381B557B278}" dt="2022-09-19T11:27:54.457" v="4444" actId="2696"/>
        <pc:sldMkLst>
          <pc:docMk/>
          <pc:sldMk cId="417083843" sldId="1722"/>
        </pc:sldMkLst>
        <pc:spChg chg="mod">
          <ac:chgData name="Megan Faller" userId="9d1e07f7-a773-4974-a6b0-b3caef776a66" providerId="ADAL" clId="{754475DE-F1CB-4EE4-BA26-9381B557B278}" dt="2022-09-15T11:25:24.052" v="84"/>
          <ac:spMkLst>
            <pc:docMk/>
            <pc:sldMk cId="417083843" sldId="1722"/>
            <ac:spMk id="2" creationId="{1A0CA94A-7E24-E8CD-356A-C878A590D2FF}"/>
          </ac:spMkLst>
        </pc:spChg>
        <pc:spChg chg="mod">
          <ac:chgData name="Megan Faller" userId="9d1e07f7-a773-4974-a6b0-b3caef776a66" providerId="ADAL" clId="{754475DE-F1CB-4EE4-BA26-9381B557B278}" dt="2022-09-15T11:25:24.052" v="84"/>
          <ac:spMkLst>
            <pc:docMk/>
            <pc:sldMk cId="417083843" sldId="1722"/>
            <ac:spMk id="3" creationId="{ABC75A45-BD67-D06B-F804-DAD82E474120}"/>
          </ac:spMkLst>
        </pc:spChg>
      </pc:sldChg>
      <pc:sldChg chg="modSp mod addCm delCm modNotes modNotesTx">
        <pc:chgData name="Megan Faller" userId="9d1e07f7-a773-4974-a6b0-b3caef776a66" providerId="ADAL" clId="{754475DE-F1CB-4EE4-BA26-9381B557B278}" dt="2022-09-19T12:36:13.455" v="5081"/>
        <pc:sldMkLst>
          <pc:docMk/>
          <pc:sldMk cId="119012159" sldId="1753"/>
        </pc:sldMkLst>
        <pc:graphicFrameChg chg="mod modGraphic">
          <ac:chgData name="Megan Faller" userId="9d1e07f7-a773-4974-a6b0-b3caef776a66" providerId="ADAL" clId="{754475DE-F1CB-4EE4-BA26-9381B557B278}" dt="2022-09-16T17:29:54.442" v="1826" actId="207"/>
          <ac:graphicFrameMkLst>
            <pc:docMk/>
            <pc:sldMk cId="119012159" sldId="1753"/>
            <ac:graphicFrameMk id="4" creationId="{3DCCB3D6-F883-B701-7D02-47778C484F89}"/>
          </ac:graphicFrameMkLst>
        </pc:graphicFrameChg>
      </pc:sldChg>
      <pc:sldChg chg="modSp mod modClrScheme chgLayout modNotes modNotesTx">
        <pc:chgData name="Megan Faller" userId="9d1e07f7-a773-4974-a6b0-b3caef776a66" providerId="ADAL" clId="{754475DE-F1CB-4EE4-BA26-9381B557B278}" dt="2022-09-19T12:39:09.257" v="5149" actId="20577"/>
        <pc:sldMkLst>
          <pc:docMk/>
          <pc:sldMk cId="3106615372" sldId="1754"/>
        </pc:sldMkLst>
        <pc:spChg chg="mod ord">
          <ac:chgData name="Megan Faller" userId="9d1e07f7-a773-4974-a6b0-b3caef776a66" providerId="ADAL" clId="{754475DE-F1CB-4EE4-BA26-9381B557B278}" dt="2022-09-15T12:07:52.027" v="437" actId="700"/>
          <ac:spMkLst>
            <pc:docMk/>
            <pc:sldMk cId="3106615372" sldId="1754"/>
            <ac:spMk id="2" creationId="{97A77550-BB78-BFDB-4D0C-10753806D225}"/>
          </ac:spMkLst>
        </pc:spChg>
        <pc:spChg chg="mod ord">
          <ac:chgData name="Megan Faller" userId="9d1e07f7-a773-4974-a6b0-b3caef776a66" providerId="ADAL" clId="{754475DE-F1CB-4EE4-BA26-9381B557B278}" dt="2022-09-19T10:41:17.547" v="3320" actId="5793"/>
          <ac:spMkLst>
            <pc:docMk/>
            <pc:sldMk cId="3106615372" sldId="1754"/>
            <ac:spMk id="3" creationId="{3A136991-5530-1C95-53E9-11E74F6A23B1}"/>
          </ac:spMkLst>
        </pc:spChg>
      </pc:sldChg>
      <pc:sldChg chg="delSp modSp mod addCm delCm modNotes">
        <pc:chgData name="Megan Faller" userId="9d1e07f7-a773-4974-a6b0-b3caef776a66" providerId="ADAL" clId="{754475DE-F1CB-4EE4-BA26-9381B557B278}" dt="2022-09-19T10:43:34.838" v="3476"/>
        <pc:sldMkLst>
          <pc:docMk/>
          <pc:sldMk cId="2836025511" sldId="1755"/>
        </pc:sldMkLst>
        <pc:spChg chg="del mod">
          <ac:chgData name="Megan Faller" userId="9d1e07f7-a773-4974-a6b0-b3caef776a66" providerId="ADAL" clId="{754475DE-F1CB-4EE4-BA26-9381B557B278}" dt="2022-09-15T12:10:05.759" v="513" actId="478"/>
          <ac:spMkLst>
            <pc:docMk/>
            <pc:sldMk cId="2836025511" sldId="1755"/>
            <ac:spMk id="3" creationId="{948BF863-35B5-A5A3-2337-EB5E64B778F6}"/>
          </ac:spMkLst>
        </pc:spChg>
        <pc:picChg chg="mod ord modCrop">
          <ac:chgData name="Megan Faller" userId="9d1e07f7-a773-4974-a6b0-b3caef776a66" providerId="ADAL" clId="{754475DE-F1CB-4EE4-BA26-9381B557B278}" dt="2022-09-15T12:10:09.571" v="514" actId="14100"/>
          <ac:picMkLst>
            <pc:docMk/>
            <pc:sldMk cId="2836025511" sldId="1755"/>
            <ac:picMk id="5" creationId="{75CD930C-9E30-B78A-DD9D-4206F933E939}"/>
          </ac:picMkLst>
        </pc:picChg>
      </pc:sldChg>
      <pc:sldChg chg="modSp mod modClrScheme delCm modCm chgLayout modNotes modNotesTx">
        <pc:chgData name="Megan Faller" userId="9d1e07f7-a773-4974-a6b0-b3caef776a66" providerId="ADAL" clId="{754475DE-F1CB-4EE4-BA26-9381B557B278}" dt="2022-09-19T12:37:30.823" v="5099" actId="113"/>
        <pc:sldMkLst>
          <pc:docMk/>
          <pc:sldMk cId="2834883495" sldId="1756"/>
        </pc:sldMkLst>
        <pc:spChg chg="mod ord">
          <ac:chgData name="Megan Faller" userId="9d1e07f7-a773-4974-a6b0-b3caef776a66" providerId="ADAL" clId="{754475DE-F1CB-4EE4-BA26-9381B557B278}" dt="2022-09-15T18:32:07.328" v="745" actId="20577"/>
          <ac:spMkLst>
            <pc:docMk/>
            <pc:sldMk cId="2834883495" sldId="1756"/>
            <ac:spMk id="2" creationId="{29985EBF-51B2-D922-4FBE-BAFB530278F9}"/>
          </ac:spMkLst>
        </pc:spChg>
        <pc:spChg chg="mod ord">
          <ac:chgData name="Megan Faller" userId="9d1e07f7-a773-4974-a6b0-b3caef776a66" providerId="ADAL" clId="{754475DE-F1CB-4EE4-BA26-9381B557B278}" dt="2022-09-19T11:49:24.722" v="4483" actId="20577"/>
          <ac:spMkLst>
            <pc:docMk/>
            <pc:sldMk cId="2834883495" sldId="1756"/>
            <ac:spMk id="3" creationId="{B87FD184-5FA6-54F8-A095-8FDAC3DC5A1B}"/>
          </ac:spMkLst>
        </pc:spChg>
      </pc:sldChg>
      <pc:sldChg chg="modSp mod addCm modNotes">
        <pc:chgData name="Megan Faller" userId="9d1e07f7-a773-4974-a6b0-b3caef776a66" providerId="ADAL" clId="{754475DE-F1CB-4EE4-BA26-9381B557B278}" dt="2022-09-16T13:59:21.665" v="1680" actId="20577"/>
        <pc:sldMkLst>
          <pc:docMk/>
          <pc:sldMk cId="2229959029" sldId="1757"/>
        </pc:sldMkLst>
        <pc:spChg chg="mod">
          <ac:chgData name="Megan Faller" userId="9d1e07f7-a773-4974-a6b0-b3caef776a66" providerId="ADAL" clId="{754475DE-F1CB-4EE4-BA26-9381B557B278}" dt="2022-09-16T13:59:21.665" v="1680" actId="20577"/>
          <ac:spMkLst>
            <pc:docMk/>
            <pc:sldMk cId="2229959029" sldId="1757"/>
            <ac:spMk id="3" creationId="{0ECA16CE-FFAC-48E5-B0B3-BA894EECA8EF}"/>
          </ac:spMkLst>
        </pc:spChg>
        <pc:picChg chg="mod ord modCrop">
          <ac:chgData name="Megan Faller" userId="9d1e07f7-a773-4974-a6b0-b3caef776a66" providerId="ADAL" clId="{754475DE-F1CB-4EE4-BA26-9381B557B278}" dt="2022-09-15T18:32:42.081" v="750" actId="167"/>
          <ac:picMkLst>
            <pc:docMk/>
            <pc:sldMk cId="2229959029" sldId="1757"/>
            <ac:picMk id="7" creationId="{CF70D991-4B5A-46E9-A317-288FFED2A8C4}"/>
          </ac:picMkLst>
        </pc:picChg>
      </pc:sldChg>
      <pc:sldChg chg="modSp del modNotes">
        <pc:chgData name="Megan Faller" userId="9d1e07f7-a773-4974-a6b0-b3caef776a66" providerId="ADAL" clId="{754475DE-F1CB-4EE4-BA26-9381B557B278}" dt="2022-09-15T18:37:37.774" v="805" actId="2696"/>
        <pc:sldMkLst>
          <pc:docMk/>
          <pc:sldMk cId="486504025" sldId="1760"/>
        </pc:sldMkLst>
        <pc:spChg chg="mod">
          <ac:chgData name="Megan Faller" userId="9d1e07f7-a773-4974-a6b0-b3caef776a66" providerId="ADAL" clId="{754475DE-F1CB-4EE4-BA26-9381B557B278}" dt="2022-09-15T11:15:54.292" v="39"/>
          <ac:spMkLst>
            <pc:docMk/>
            <pc:sldMk cId="486504025" sldId="1760"/>
            <ac:spMk id="2" creationId="{3663E63C-EB19-43B5-9BF2-FA83BA56307A}"/>
          </ac:spMkLst>
        </pc:spChg>
        <pc:grpChg chg="mod">
          <ac:chgData name="Megan Faller" userId="9d1e07f7-a773-4974-a6b0-b3caef776a66" providerId="ADAL" clId="{754475DE-F1CB-4EE4-BA26-9381B557B278}" dt="2022-09-15T11:15:54.292" v="39"/>
          <ac:grpSpMkLst>
            <pc:docMk/>
            <pc:sldMk cId="486504025" sldId="1760"/>
            <ac:grpSpMk id="6" creationId="{A743B22F-260F-43B3-9D7C-77DEECA1071D}"/>
          </ac:grpSpMkLst>
        </pc:grpChg>
        <pc:picChg chg="mod">
          <ac:chgData name="Megan Faller" userId="9d1e07f7-a773-4974-a6b0-b3caef776a66" providerId="ADAL" clId="{754475DE-F1CB-4EE4-BA26-9381B557B278}" dt="2022-09-15T11:15:54.292" v="39"/>
          <ac:picMkLst>
            <pc:docMk/>
            <pc:sldMk cId="486504025" sldId="1760"/>
            <ac:picMk id="4" creationId="{4A76DBF6-BC13-48A1-967A-7BF48DD5A048}"/>
          </ac:picMkLst>
        </pc:picChg>
        <pc:picChg chg="mod">
          <ac:chgData name="Megan Faller" userId="9d1e07f7-a773-4974-a6b0-b3caef776a66" providerId="ADAL" clId="{754475DE-F1CB-4EE4-BA26-9381B557B278}" dt="2022-09-15T11:15:54.292" v="39"/>
          <ac:picMkLst>
            <pc:docMk/>
            <pc:sldMk cId="486504025" sldId="1760"/>
            <ac:picMk id="12" creationId="{16751C39-66BC-46BE-955D-77D6E33149E0}"/>
          </ac:picMkLst>
        </pc:picChg>
        <pc:picChg chg="mod">
          <ac:chgData name="Megan Faller" userId="9d1e07f7-a773-4974-a6b0-b3caef776a66" providerId="ADAL" clId="{754475DE-F1CB-4EE4-BA26-9381B557B278}" dt="2022-09-15T11:15:54.292" v="39"/>
          <ac:picMkLst>
            <pc:docMk/>
            <pc:sldMk cId="486504025" sldId="1760"/>
            <ac:picMk id="13" creationId="{7DA7C506-6A05-413D-8601-F784BCC408B3}"/>
          </ac:picMkLst>
        </pc:picChg>
        <pc:picChg chg="mod">
          <ac:chgData name="Megan Faller" userId="9d1e07f7-a773-4974-a6b0-b3caef776a66" providerId="ADAL" clId="{754475DE-F1CB-4EE4-BA26-9381B557B278}" dt="2022-09-15T11:15:54.292" v="39"/>
          <ac:picMkLst>
            <pc:docMk/>
            <pc:sldMk cId="486504025" sldId="1760"/>
            <ac:picMk id="14" creationId="{F9DB4BA9-D2D6-4DD7-A4AB-2C1D99AF540D}"/>
          </ac:picMkLst>
        </pc:picChg>
        <pc:cxnChg chg="mod">
          <ac:chgData name="Megan Faller" userId="9d1e07f7-a773-4974-a6b0-b3caef776a66" providerId="ADAL" clId="{754475DE-F1CB-4EE4-BA26-9381B557B278}" dt="2022-09-15T11:15:54.292" v="39"/>
          <ac:cxnSpMkLst>
            <pc:docMk/>
            <pc:sldMk cId="486504025" sldId="1760"/>
            <ac:cxnSpMk id="5" creationId="{030593B6-73F6-45B3-BF5F-3B7D07D5AA59}"/>
          </ac:cxnSpMkLst>
        </pc:cxnChg>
        <pc:cxnChg chg="mod">
          <ac:chgData name="Megan Faller" userId="9d1e07f7-a773-4974-a6b0-b3caef776a66" providerId="ADAL" clId="{754475DE-F1CB-4EE4-BA26-9381B557B278}" dt="2022-09-15T11:15:54.292" v="39"/>
          <ac:cxnSpMkLst>
            <pc:docMk/>
            <pc:sldMk cId="486504025" sldId="1760"/>
            <ac:cxnSpMk id="7" creationId="{D3FA4CE1-48C8-4310-A84F-9177B6FE0EEE}"/>
          </ac:cxnSpMkLst>
        </pc:cxnChg>
        <pc:cxnChg chg="mod">
          <ac:chgData name="Megan Faller" userId="9d1e07f7-a773-4974-a6b0-b3caef776a66" providerId="ADAL" clId="{754475DE-F1CB-4EE4-BA26-9381B557B278}" dt="2022-09-15T11:15:54.292" v="39"/>
          <ac:cxnSpMkLst>
            <pc:docMk/>
            <pc:sldMk cId="486504025" sldId="1760"/>
            <ac:cxnSpMk id="8" creationId="{61A3E06C-1282-414F-BB90-3EAF07B7689C}"/>
          </ac:cxnSpMkLst>
        </pc:cxnChg>
        <pc:cxnChg chg="mod">
          <ac:chgData name="Megan Faller" userId="9d1e07f7-a773-4974-a6b0-b3caef776a66" providerId="ADAL" clId="{754475DE-F1CB-4EE4-BA26-9381B557B278}" dt="2022-09-15T11:15:54.292" v="39"/>
          <ac:cxnSpMkLst>
            <pc:docMk/>
            <pc:sldMk cId="486504025" sldId="1760"/>
            <ac:cxnSpMk id="9" creationId="{859A6050-1AB1-4FD0-83A6-5A97DA724136}"/>
          </ac:cxnSpMkLst>
        </pc:cxnChg>
        <pc:cxnChg chg="mod">
          <ac:chgData name="Megan Faller" userId="9d1e07f7-a773-4974-a6b0-b3caef776a66" providerId="ADAL" clId="{754475DE-F1CB-4EE4-BA26-9381B557B278}" dt="2022-09-15T11:15:54.292" v="39"/>
          <ac:cxnSpMkLst>
            <pc:docMk/>
            <pc:sldMk cId="486504025" sldId="1760"/>
            <ac:cxnSpMk id="10" creationId="{E08AB75C-B868-45F8-B045-317395587571}"/>
          </ac:cxnSpMkLst>
        </pc:cxnChg>
        <pc:cxnChg chg="mod">
          <ac:chgData name="Megan Faller" userId="9d1e07f7-a773-4974-a6b0-b3caef776a66" providerId="ADAL" clId="{754475DE-F1CB-4EE4-BA26-9381B557B278}" dt="2022-09-15T11:15:54.292" v="39"/>
          <ac:cxnSpMkLst>
            <pc:docMk/>
            <pc:sldMk cId="486504025" sldId="1760"/>
            <ac:cxnSpMk id="11" creationId="{124E9F19-49D5-4BFB-AC29-AC7406E47CBD}"/>
          </ac:cxnSpMkLst>
        </pc:cxnChg>
      </pc:sldChg>
      <pc:sldChg chg="modSp mod delCm modCm modNotes">
        <pc:chgData name="Megan Faller" userId="9d1e07f7-a773-4974-a6b0-b3caef776a66" providerId="ADAL" clId="{754475DE-F1CB-4EE4-BA26-9381B557B278}" dt="2022-09-19T11:39:52.673" v="4467" actId="20577"/>
        <pc:sldMkLst>
          <pc:docMk/>
          <pc:sldMk cId="2397365298" sldId="1761"/>
        </pc:sldMkLst>
        <pc:spChg chg="mod">
          <ac:chgData name="Megan Faller" userId="9d1e07f7-a773-4974-a6b0-b3caef776a66" providerId="ADAL" clId="{754475DE-F1CB-4EE4-BA26-9381B557B278}" dt="2022-09-19T11:39:52.673" v="4467" actId="20577"/>
          <ac:spMkLst>
            <pc:docMk/>
            <pc:sldMk cId="2397365298" sldId="1761"/>
            <ac:spMk id="3" creationId="{0AEE3700-291B-46B5-8395-6FCA435B71DC}"/>
          </ac:spMkLst>
        </pc:spChg>
        <pc:grpChg chg="mod">
          <ac:chgData name="Megan Faller" userId="9d1e07f7-a773-4974-a6b0-b3caef776a66" providerId="ADAL" clId="{754475DE-F1CB-4EE4-BA26-9381B557B278}" dt="2022-09-16T01:18:14.161" v="1658" actId="1076"/>
          <ac:grpSpMkLst>
            <pc:docMk/>
            <pc:sldMk cId="2397365298" sldId="1761"/>
            <ac:grpSpMk id="5" creationId="{931EFA50-9EE7-5E08-3390-B39759CEAA74}"/>
          </ac:grpSpMkLst>
        </pc:grpChg>
        <pc:picChg chg="mod">
          <ac:chgData name="Megan Faller" userId="9d1e07f7-a773-4974-a6b0-b3caef776a66" providerId="ADAL" clId="{754475DE-F1CB-4EE4-BA26-9381B557B278}" dt="2022-09-15T11:15:54.292" v="39"/>
          <ac:picMkLst>
            <pc:docMk/>
            <pc:sldMk cId="2397365298" sldId="1761"/>
            <ac:picMk id="6" creationId="{CC92EE18-F043-995D-FFBA-999419353A24}"/>
          </ac:picMkLst>
        </pc:picChg>
        <pc:picChg chg="mod">
          <ac:chgData name="Megan Faller" userId="9d1e07f7-a773-4974-a6b0-b3caef776a66" providerId="ADAL" clId="{754475DE-F1CB-4EE4-BA26-9381B557B278}" dt="2022-09-15T11:15:54.292" v="39"/>
          <ac:picMkLst>
            <pc:docMk/>
            <pc:sldMk cId="2397365298" sldId="1761"/>
            <ac:picMk id="7" creationId="{3C6BCDA2-678F-EB1D-DB77-078489C0C3CE}"/>
          </ac:picMkLst>
        </pc:picChg>
      </pc:sldChg>
      <pc:sldChg chg="addSp delSp modSp mod modNotes modNotesTx">
        <pc:chgData name="Megan Faller" userId="9d1e07f7-a773-4974-a6b0-b3caef776a66" providerId="ADAL" clId="{754475DE-F1CB-4EE4-BA26-9381B557B278}" dt="2022-09-19T12:37:49.524" v="5100" actId="115"/>
        <pc:sldMkLst>
          <pc:docMk/>
          <pc:sldMk cId="2893251653" sldId="1762"/>
        </pc:sldMkLst>
        <pc:spChg chg="add mod">
          <ac:chgData name="Megan Faller" userId="9d1e07f7-a773-4974-a6b0-b3caef776a66" providerId="ADAL" clId="{754475DE-F1CB-4EE4-BA26-9381B557B278}" dt="2022-09-15T18:38:43.665" v="814"/>
          <ac:spMkLst>
            <pc:docMk/>
            <pc:sldMk cId="2893251653" sldId="1762"/>
            <ac:spMk id="2" creationId="{8E7A7E80-2801-4150-FD50-FAB4F7E572F4}"/>
          </ac:spMkLst>
        </pc:spChg>
        <pc:spChg chg="mod">
          <ac:chgData name="Megan Faller" userId="9d1e07f7-a773-4974-a6b0-b3caef776a66" providerId="ADAL" clId="{754475DE-F1CB-4EE4-BA26-9381B557B278}" dt="2022-09-15T18:38:49.921" v="815" actId="1076"/>
          <ac:spMkLst>
            <pc:docMk/>
            <pc:sldMk cId="2893251653" sldId="1762"/>
            <ac:spMk id="3" creationId="{E0FAF697-A69E-485F-AA83-0A8838152837}"/>
          </ac:spMkLst>
        </pc:spChg>
        <pc:spChg chg="del mod">
          <ac:chgData name="Megan Faller" userId="9d1e07f7-a773-4974-a6b0-b3caef776a66" providerId="ADAL" clId="{754475DE-F1CB-4EE4-BA26-9381B557B278}" dt="2022-09-15T18:38:41.662" v="813" actId="478"/>
          <ac:spMkLst>
            <pc:docMk/>
            <pc:sldMk cId="2893251653" sldId="1762"/>
            <ac:spMk id="4" creationId="{606FC62A-5C52-44FD-8CE2-16C4DC705ADE}"/>
          </ac:spMkLst>
        </pc:spChg>
      </pc:sldChg>
      <pc:sldChg chg="modSp del modNotes">
        <pc:chgData name="Megan Faller" userId="9d1e07f7-a773-4974-a6b0-b3caef776a66" providerId="ADAL" clId="{754475DE-F1CB-4EE4-BA26-9381B557B278}" dt="2022-09-15T18:37:44.979" v="806" actId="2696"/>
        <pc:sldMkLst>
          <pc:docMk/>
          <pc:sldMk cId="189283047" sldId="1781"/>
        </pc:sldMkLst>
        <pc:grpChg chg="mod">
          <ac:chgData name="Megan Faller" userId="9d1e07f7-a773-4974-a6b0-b3caef776a66" providerId="ADAL" clId="{754475DE-F1CB-4EE4-BA26-9381B557B278}" dt="2022-09-15T11:15:54.292" v="39"/>
          <ac:grpSpMkLst>
            <pc:docMk/>
            <pc:sldMk cId="189283047" sldId="1781"/>
            <ac:grpSpMk id="5" creationId="{931EFA50-9EE7-5E08-3390-B39759CEAA74}"/>
          </ac:grpSpMkLst>
        </pc:grpChg>
        <pc:picChg chg="mod">
          <ac:chgData name="Megan Faller" userId="9d1e07f7-a773-4974-a6b0-b3caef776a66" providerId="ADAL" clId="{754475DE-F1CB-4EE4-BA26-9381B557B278}" dt="2022-09-15T11:15:54.292" v="39"/>
          <ac:picMkLst>
            <pc:docMk/>
            <pc:sldMk cId="189283047" sldId="1781"/>
            <ac:picMk id="6" creationId="{CC92EE18-F043-995D-FFBA-999419353A24}"/>
          </ac:picMkLst>
        </pc:picChg>
        <pc:picChg chg="mod">
          <ac:chgData name="Megan Faller" userId="9d1e07f7-a773-4974-a6b0-b3caef776a66" providerId="ADAL" clId="{754475DE-F1CB-4EE4-BA26-9381B557B278}" dt="2022-09-15T11:15:54.292" v="39"/>
          <ac:picMkLst>
            <pc:docMk/>
            <pc:sldMk cId="189283047" sldId="1781"/>
            <ac:picMk id="7" creationId="{3C6BCDA2-678F-EB1D-DB77-078489C0C3CE}"/>
          </ac:picMkLst>
        </pc:picChg>
      </pc:sldChg>
      <pc:sldChg chg="del">
        <pc:chgData name="Megan Faller" userId="9d1e07f7-a773-4974-a6b0-b3caef776a66" providerId="ADAL" clId="{754475DE-F1CB-4EE4-BA26-9381B557B278}" dt="2022-09-15T11:12:41.872" v="7" actId="18676"/>
        <pc:sldMkLst>
          <pc:docMk/>
          <pc:sldMk cId="1758762513" sldId="1782"/>
        </pc:sldMkLst>
      </pc:sldChg>
      <pc:sldChg chg="modSp mod delCm modNotes">
        <pc:chgData name="Megan Faller" userId="9d1e07f7-a773-4974-a6b0-b3caef776a66" providerId="ADAL" clId="{754475DE-F1CB-4EE4-BA26-9381B557B278}" dt="2022-09-19T12:34:17.426" v="5066"/>
        <pc:sldMkLst>
          <pc:docMk/>
          <pc:sldMk cId="1459667367" sldId="1797"/>
        </pc:sldMkLst>
        <pc:spChg chg="mod">
          <ac:chgData name="Megan Faller" userId="9d1e07f7-a773-4974-a6b0-b3caef776a66" providerId="ADAL" clId="{754475DE-F1CB-4EE4-BA26-9381B557B278}" dt="2022-09-15T12:01:00.466" v="333" actId="1076"/>
          <ac:spMkLst>
            <pc:docMk/>
            <pc:sldMk cId="1459667367" sldId="1797"/>
            <ac:spMk id="4" creationId="{544BD425-2A8C-476C-904C-73470BE3062A}"/>
          </ac:spMkLst>
        </pc:spChg>
        <pc:graphicFrameChg chg="mod modGraphic">
          <ac:chgData name="Megan Faller" userId="9d1e07f7-a773-4974-a6b0-b3caef776a66" providerId="ADAL" clId="{754475DE-F1CB-4EE4-BA26-9381B557B278}" dt="2022-09-19T12:34:17.426" v="5066"/>
          <ac:graphicFrameMkLst>
            <pc:docMk/>
            <pc:sldMk cId="1459667367" sldId="1797"/>
            <ac:graphicFrameMk id="7" creationId="{603E6706-E933-DDDB-352B-A726B8045D80}"/>
          </ac:graphicFrameMkLst>
        </pc:graphicFrameChg>
      </pc:sldChg>
      <pc:sldChg chg="addSp delSp modSp mod modNotes">
        <pc:chgData name="Megan Faller" userId="9d1e07f7-a773-4974-a6b0-b3caef776a66" providerId="ADAL" clId="{754475DE-F1CB-4EE4-BA26-9381B557B278}" dt="2022-09-15T18:37:00.899" v="800" actId="1076"/>
        <pc:sldMkLst>
          <pc:docMk/>
          <pc:sldMk cId="374676608" sldId="1801"/>
        </pc:sldMkLst>
        <pc:spChg chg="mod">
          <ac:chgData name="Megan Faller" userId="9d1e07f7-a773-4974-a6b0-b3caef776a66" providerId="ADAL" clId="{754475DE-F1CB-4EE4-BA26-9381B557B278}" dt="2022-09-15T18:37:00.899" v="800" actId="1076"/>
          <ac:spMkLst>
            <pc:docMk/>
            <pc:sldMk cId="374676608" sldId="1801"/>
            <ac:spMk id="3" creationId="{D68A2C3A-2BC2-8E0B-0F8C-A25EE7638A2A}"/>
          </ac:spMkLst>
        </pc:spChg>
        <pc:picChg chg="del mod">
          <ac:chgData name="Megan Faller" userId="9d1e07f7-a773-4974-a6b0-b3caef776a66" providerId="ADAL" clId="{754475DE-F1CB-4EE4-BA26-9381B557B278}" dt="2022-09-15T18:34:57.846" v="753" actId="478"/>
          <ac:picMkLst>
            <pc:docMk/>
            <pc:sldMk cId="374676608" sldId="1801"/>
            <ac:picMk id="4" creationId="{5D03D4E0-97B4-1E91-90FF-03C344D1914D}"/>
          </ac:picMkLst>
        </pc:picChg>
        <pc:picChg chg="add mod">
          <ac:chgData name="Megan Faller" userId="9d1e07f7-a773-4974-a6b0-b3caef776a66" providerId="ADAL" clId="{754475DE-F1CB-4EE4-BA26-9381B557B278}" dt="2022-09-15T18:35:27.493" v="756"/>
          <ac:picMkLst>
            <pc:docMk/>
            <pc:sldMk cId="374676608" sldId="1801"/>
            <ac:picMk id="5" creationId="{CCC90D26-E63C-CFC4-6C98-6C8BC84F19AF}"/>
          </ac:picMkLst>
        </pc:picChg>
      </pc:sldChg>
      <pc:sldChg chg="modSp mod delCm modCm modNotes">
        <pc:chgData name="Megan Faller" userId="9d1e07f7-a773-4974-a6b0-b3caef776a66" providerId="ADAL" clId="{754475DE-F1CB-4EE4-BA26-9381B557B278}" dt="2022-09-19T12:36:38.635" v="5093" actId="1076"/>
        <pc:sldMkLst>
          <pc:docMk/>
          <pc:sldMk cId="2794105786" sldId="1803"/>
        </pc:sldMkLst>
        <pc:spChg chg="mod">
          <ac:chgData name="Megan Faller" userId="9d1e07f7-a773-4974-a6b0-b3caef776a66" providerId="ADAL" clId="{754475DE-F1CB-4EE4-BA26-9381B557B278}" dt="2022-09-15T18:27:48.150" v="689" actId="1076"/>
          <ac:spMkLst>
            <pc:docMk/>
            <pc:sldMk cId="2794105786" sldId="1803"/>
            <ac:spMk id="2" creationId="{1C4AEF0A-51BB-4D54-BCAF-28F0AF37AA33}"/>
          </ac:spMkLst>
        </pc:spChg>
        <pc:graphicFrameChg chg="mod">
          <ac:chgData name="Megan Faller" userId="9d1e07f7-a773-4974-a6b0-b3caef776a66" providerId="ADAL" clId="{754475DE-F1CB-4EE4-BA26-9381B557B278}" dt="2022-09-19T12:36:38.635" v="5093" actId="1076"/>
          <ac:graphicFrameMkLst>
            <pc:docMk/>
            <pc:sldMk cId="2794105786" sldId="1803"/>
            <ac:graphicFrameMk id="11" creationId="{D72DE4DA-FF4A-4F7F-9CEF-D37A1FBF51CE}"/>
          </ac:graphicFrameMkLst>
        </pc:graphicFrameChg>
      </pc:sldChg>
      <pc:sldChg chg="addSp delSp modSp mod modClrScheme addCm delCm chgLayout modNotes modNotesTx">
        <pc:chgData name="Megan Faller" userId="9d1e07f7-a773-4974-a6b0-b3caef776a66" providerId="ADAL" clId="{754475DE-F1CB-4EE4-BA26-9381B557B278}" dt="2022-09-19T12:28:17.852" v="4930" actId="113"/>
        <pc:sldMkLst>
          <pc:docMk/>
          <pc:sldMk cId="2314545000" sldId="1943"/>
        </pc:sldMkLst>
        <pc:spChg chg="mod ord">
          <ac:chgData name="Megan Faller" userId="9d1e07f7-a773-4974-a6b0-b3caef776a66" providerId="ADAL" clId="{754475DE-F1CB-4EE4-BA26-9381B557B278}" dt="2022-09-16T17:35:30.132" v="1838" actId="20577"/>
          <ac:spMkLst>
            <pc:docMk/>
            <pc:sldMk cId="2314545000" sldId="1943"/>
            <ac:spMk id="2" creationId="{778738D8-C7EF-46C8-A7B9-17F4211388DB}"/>
          </ac:spMkLst>
        </pc:spChg>
        <pc:spChg chg="mod">
          <ac:chgData name="Megan Faller" userId="9d1e07f7-a773-4974-a6b0-b3caef776a66" providerId="ADAL" clId="{754475DE-F1CB-4EE4-BA26-9381B557B278}" dt="2022-09-15T11:15:54.292" v="39"/>
          <ac:spMkLst>
            <pc:docMk/>
            <pc:sldMk cId="2314545000" sldId="1943"/>
            <ac:spMk id="7" creationId="{584C8891-AB01-B38E-1333-63FAB1A0CCCF}"/>
          </ac:spMkLst>
        </pc:spChg>
        <pc:spChg chg="mod">
          <ac:chgData name="Megan Faller" userId="9d1e07f7-a773-4974-a6b0-b3caef776a66" providerId="ADAL" clId="{754475DE-F1CB-4EE4-BA26-9381B557B278}" dt="2022-09-15T18:28:51.618" v="702" actId="20577"/>
          <ac:spMkLst>
            <pc:docMk/>
            <pc:sldMk cId="2314545000" sldId="1943"/>
            <ac:spMk id="8" creationId="{1868E2AE-74A6-512D-3178-2243AA943D0A}"/>
          </ac:spMkLst>
        </pc:spChg>
        <pc:spChg chg="add del mod ord">
          <ac:chgData name="Megan Faller" userId="9d1e07f7-a773-4974-a6b0-b3caef776a66" providerId="ADAL" clId="{754475DE-F1CB-4EE4-BA26-9381B557B278}" dt="2022-09-15T18:30:43.689" v="721" actId="478"/>
          <ac:spMkLst>
            <pc:docMk/>
            <pc:sldMk cId="2314545000" sldId="1943"/>
            <ac:spMk id="9" creationId="{1F47F2E2-3041-7C60-B1AF-EB1FC55108F0}"/>
          </ac:spMkLst>
        </pc:spChg>
        <pc:spChg chg="mod">
          <ac:chgData name="Megan Faller" userId="9d1e07f7-a773-4974-a6b0-b3caef776a66" providerId="ADAL" clId="{754475DE-F1CB-4EE4-BA26-9381B557B278}" dt="2022-09-15T11:15:54.292" v="39"/>
          <ac:spMkLst>
            <pc:docMk/>
            <pc:sldMk cId="2314545000" sldId="1943"/>
            <ac:spMk id="14" creationId="{42F336B3-6C90-8160-F6E1-CB861C564E1C}"/>
          </ac:spMkLst>
        </pc:spChg>
        <pc:spChg chg="mod">
          <ac:chgData name="Megan Faller" userId="9d1e07f7-a773-4974-a6b0-b3caef776a66" providerId="ADAL" clId="{754475DE-F1CB-4EE4-BA26-9381B557B278}" dt="2022-09-15T18:28:57" v="704" actId="20577"/>
          <ac:spMkLst>
            <pc:docMk/>
            <pc:sldMk cId="2314545000" sldId="1943"/>
            <ac:spMk id="15" creationId="{DA55645B-1164-D46C-DB07-34DA657467CF}"/>
          </ac:spMkLst>
        </pc:spChg>
        <pc:spChg chg="mod">
          <ac:chgData name="Megan Faller" userId="9d1e07f7-a773-4974-a6b0-b3caef776a66" providerId="ADAL" clId="{754475DE-F1CB-4EE4-BA26-9381B557B278}" dt="2022-09-15T11:15:54.292" v="39"/>
          <ac:spMkLst>
            <pc:docMk/>
            <pc:sldMk cId="2314545000" sldId="1943"/>
            <ac:spMk id="16" creationId="{9260EA29-12E9-71CE-BDD0-0B555B153934}"/>
          </ac:spMkLst>
        </pc:spChg>
        <pc:spChg chg="mod">
          <ac:chgData name="Megan Faller" userId="9d1e07f7-a773-4974-a6b0-b3caef776a66" providerId="ADAL" clId="{754475DE-F1CB-4EE4-BA26-9381B557B278}" dt="2022-09-15T18:28:54.287" v="703" actId="20577"/>
          <ac:spMkLst>
            <pc:docMk/>
            <pc:sldMk cId="2314545000" sldId="1943"/>
            <ac:spMk id="17" creationId="{DC3672FD-00C8-2482-984F-7270F95D35C8}"/>
          </ac:spMkLst>
        </pc:spChg>
        <pc:spChg chg="mod">
          <ac:chgData name="Megan Faller" userId="9d1e07f7-a773-4974-a6b0-b3caef776a66" providerId="ADAL" clId="{754475DE-F1CB-4EE4-BA26-9381B557B278}" dt="2022-09-15T11:15:54.292" v="39"/>
          <ac:spMkLst>
            <pc:docMk/>
            <pc:sldMk cId="2314545000" sldId="1943"/>
            <ac:spMk id="20" creationId="{8894C48C-B4F1-5C26-0DEA-CDCEE4FFAF60}"/>
          </ac:spMkLst>
        </pc:spChg>
        <pc:spChg chg="mod">
          <ac:chgData name="Megan Faller" userId="9d1e07f7-a773-4974-a6b0-b3caef776a66" providerId="ADAL" clId="{754475DE-F1CB-4EE4-BA26-9381B557B278}" dt="2022-09-15T18:29:12.052" v="713" actId="20577"/>
          <ac:spMkLst>
            <pc:docMk/>
            <pc:sldMk cId="2314545000" sldId="1943"/>
            <ac:spMk id="21" creationId="{8A3FD7DF-72B3-F27D-FD21-0627187A5457}"/>
          </ac:spMkLst>
        </pc:spChg>
        <pc:grpChg chg="mod">
          <ac:chgData name="Megan Faller" userId="9d1e07f7-a773-4974-a6b0-b3caef776a66" providerId="ADAL" clId="{754475DE-F1CB-4EE4-BA26-9381B557B278}" dt="2022-09-16T17:35:38.598" v="1839" actId="1076"/>
          <ac:grpSpMkLst>
            <pc:docMk/>
            <pc:sldMk cId="2314545000" sldId="1943"/>
            <ac:grpSpMk id="6" creationId="{79F91240-F590-D245-91D7-3B865AC8E707}"/>
          </ac:grpSpMkLst>
        </pc:grpChg>
        <pc:grpChg chg="mod">
          <ac:chgData name="Megan Faller" userId="9d1e07f7-a773-4974-a6b0-b3caef776a66" providerId="ADAL" clId="{754475DE-F1CB-4EE4-BA26-9381B557B278}" dt="2022-09-16T17:36:05.162" v="1846" actId="14100"/>
          <ac:grpSpMkLst>
            <pc:docMk/>
            <pc:sldMk cId="2314545000" sldId="1943"/>
            <ac:grpSpMk id="12" creationId="{072827D3-8714-50EB-9C02-CC4353F8EF67}"/>
          </ac:grpSpMkLst>
        </pc:grpChg>
        <pc:grpChg chg="mod">
          <ac:chgData name="Megan Faller" userId="9d1e07f7-a773-4974-a6b0-b3caef776a66" providerId="ADAL" clId="{754475DE-F1CB-4EE4-BA26-9381B557B278}" dt="2022-09-16T17:35:44.397" v="1841" actId="1076"/>
          <ac:grpSpMkLst>
            <pc:docMk/>
            <pc:sldMk cId="2314545000" sldId="1943"/>
            <ac:grpSpMk id="13" creationId="{548F9838-3FD0-4273-D385-06CCE2B14D79}"/>
          </ac:grpSpMkLst>
        </pc:grpChg>
        <pc:grpChg chg="mod">
          <ac:chgData name="Megan Faller" userId="9d1e07f7-a773-4974-a6b0-b3caef776a66" providerId="ADAL" clId="{754475DE-F1CB-4EE4-BA26-9381B557B278}" dt="2022-09-16T17:36:12.179" v="1847" actId="1076"/>
          <ac:grpSpMkLst>
            <pc:docMk/>
            <pc:sldMk cId="2314545000" sldId="1943"/>
            <ac:grpSpMk id="19" creationId="{B3F305FE-CF0D-6E17-B70F-D299DD8D907F}"/>
          </ac:grpSpMkLst>
        </pc:grpChg>
        <pc:picChg chg="add mod">
          <ac:chgData name="Megan Faller" userId="9d1e07f7-a773-4974-a6b0-b3caef776a66" providerId="ADAL" clId="{754475DE-F1CB-4EE4-BA26-9381B557B278}" dt="2022-09-15T18:29:49.485" v="716"/>
          <ac:picMkLst>
            <pc:docMk/>
            <pc:sldMk cId="2314545000" sldId="1943"/>
            <ac:picMk id="3" creationId="{475A2F5F-EC7F-58B2-51AB-C777297E2AD5}"/>
          </ac:picMkLst>
        </pc:picChg>
        <pc:picChg chg="add mod">
          <ac:chgData name="Megan Faller" userId="9d1e07f7-a773-4974-a6b0-b3caef776a66" providerId="ADAL" clId="{754475DE-F1CB-4EE4-BA26-9381B557B278}" dt="2022-09-15T18:29:59.194" v="718"/>
          <ac:picMkLst>
            <pc:docMk/>
            <pc:sldMk cId="2314545000" sldId="1943"/>
            <ac:picMk id="4" creationId="{94AC4605-CF1F-4564-7615-6A6041C47230}"/>
          </ac:picMkLst>
        </pc:picChg>
        <pc:picChg chg="del mod">
          <ac:chgData name="Megan Faller" userId="9d1e07f7-a773-4974-a6b0-b3caef776a66" providerId="ADAL" clId="{754475DE-F1CB-4EE4-BA26-9381B557B278}" dt="2022-09-15T18:29:53.189" v="717" actId="478"/>
          <ac:picMkLst>
            <pc:docMk/>
            <pc:sldMk cId="2314545000" sldId="1943"/>
            <ac:picMk id="5" creationId="{9D11ADAA-02D1-6E31-3623-CAE09185E67A}"/>
          </ac:picMkLst>
        </pc:picChg>
      </pc:sldChg>
      <pc:sldChg chg="addSp delSp modSp mod modClrScheme addCm delCm chgLayout modNotes modNotesTx">
        <pc:chgData name="Megan Faller" userId="9d1e07f7-a773-4974-a6b0-b3caef776a66" providerId="ADAL" clId="{754475DE-F1CB-4EE4-BA26-9381B557B278}" dt="2022-09-19T12:28:56.330" v="4935" actId="113"/>
        <pc:sldMkLst>
          <pc:docMk/>
          <pc:sldMk cId="681374117" sldId="1944"/>
        </pc:sldMkLst>
        <pc:spChg chg="mod ord">
          <ac:chgData name="Megan Faller" userId="9d1e07f7-a773-4974-a6b0-b3caef776a66" providerId="ADAL" clId="{754475DE-F1CB-4EE4-BA26-9381B557B278}" dt="2022-09-15T18:31:04.631" v="728" actId="20577"/>
          <ac:spMkLst>
            <pc:docMk/>
            <pc:sldMk cId="681374117" sldId="1944"/>
            <ac:spMk id="2" creationId="{778738D8-C7EF-46C8-A7B9-17F4211388DB}"/>
          </ac:spMkLst>
        </pc:spChg>
        <pc:spChg chg="add del mod ord">
          <ac:chgData name="Megan Faller" userId="9d1e07f7-a773-4974-a6b0-b3caef776a66" providerId="ADAL" clId="{754475DE-F1CB-4EE4-BA26-9381B557B278}" dt="2022-09-15T18:31:11.112" v="730" actId="478"/>
          <ac:spMkLst>
            <pc:docMk/>
            <pc:sldMk cId="681374117" sldId="1944"/>
            <ac:spMk id="4" creationId="{A48B80C0-2F6C-D61A-A852-349275AD122B}"/>
          </ac:spMkLst>
        </pc:spChg>
        <pc:spChg chg="mod">
          <ac:chgData name="Megan Faller" userId="9d1e07f7-a773-4974-a6b0-b3caef776a66" providerId="ADAL" clId="{754475DE-F1CB-4EE4-BA26-9381B557B278}" dt="2022-09-15T11:15:54.292" v="39"/>
          <ac:spMkLst>
            <pc:docMk/>
            <pc:sldMk cId="681374117" sldId="1944"/>
            <ac:spMk id="7" creationId="{584C8891-AB01-B38E-1333-63FAB1A0CCCF}"/>
          </ac:spMkLst>
        </pc:spChg>
        <pc:spChg chg="mod">
          <ac:chgData name="Megan Faller" userId="9d1e07f7-a773-4974-a6b0-b3caef776a66" providerId="ADAL" clId="{754475DE-F1CB-4EE4-BA26-9381B557B278}" dt="2022-09-15T18:39:15.414" v="818" actId="404"/>
          <ac:spMkLst>
            <pc:docMk/>
            <pc:sldMk cId="681374117" sldId="1944"/>
            <ac:spMk id="8" creationId="{1868E2AE-74A6-512D-3178-2243AA943D0A}"/>
          </ac:spMkLst>
        </pc:spChg>
        <pc:spChg chg="mod">
          <ac:chgData name="Megan Faller" userId="9d1e07f7-a773-4974-a6b0-b3caef776a66" providerId="ADAL" clId="{754475DE-F1CB-4EE4-BA26-9381B557B278}" dt="2022-09-15T11:15:54.292" v="39"/>
          <ac:spMkLst>
            <pc:docMk/>
            <pc:sldMk cId="681374117" sldId="1944"/>
            <ac:spMk id="14" creationId="{42F336B3-6C90-8160-F6E1-CB861C564E1C}"/>
          </ac:spMkLst>
        </pc:spChg>
        <pc:spChg chg="mod">
          <ac:chgData name="Megan Faller" userId="9d1e07f7-a773-4974-a6b0-b3caef776a66" providerId="ADAL" clId="{754475DE-F1CB-4EE4-BA26-9381B557B278}" dt="2022-09-15T18:39:17.321" v="819" actId="403"/>
          <ac:spMkLst>
            <pc:docMk/>
            <pc:sldMk cId="681374117" sldId="1944"/>
            <ac:spMk id="15" creationId="{DA55645B-1164-D46C-DB07-34DA657467CF}"/>
          </ac:spMkLst>
        </pc:spChg>
        <pc:spChg chg="mod">
          <ac:chgData name="Megan Faller" userId="9d1e07f7-a773-4974-a6b0-b3caef776a66" providerId="ADAL" clId="{754475DE-F1CB-4EE4-BA26-9381B557B278}" dt="2022-09-15T11:15:54.292" v="39"/>
          <ac:spMkLst>
            <pc:docMk/>
            <pc:sldMk cId="681374117" sldId="1944"/>
            <ac:spMk id="16" creationId="{9260EA29-12E9-71CE-BDD0-0B555B153934}"/>
          </ac:spMkLst>
        </pc:spChg>
        <pc:spChg chg="mod">
          <ac:chgData name="Megan Faller" userId="9d1e07f7-a773-4974-a6b0-b3caef776a66" providerId="ADAL" clId="{754475DE-F1CB-4EE4-BA26-9381B557B278}" dt="2022-09-15T18:39:20.029" v="820" actId="403"/>
          <ac:spMkLst>
            <pc:docMk/>
            <pc:sldMk cId="681374117" sldId="1944"/>
            <ac:spMk id="17" creationId="{DC3672FD-00C8-2482-984F-7270F95D35C8}"/>
          </ac:spMkLst>
        </pc:spChg>
        <pc:spChg chg="mod">
          <ac:chgData name="Megan Faller" userId="9d1e07f7-a773-4974-a6b0-b3caef776a66" providerId="ADAL" clId="{754475DE-F1CB-4EE4-BA26-9381B557B278}" dt="2022-09-15T11:15:54.292" v="39"/>
          <ac:spMkLst>
            <pc:docMk/>
            <pc:sldMk cId="681374117" sldId="1944"/>
            <ac:spMk id="20" creationId="{8894C48C-B4F1-5C26-0DEA-CDCEE4FFAF60}"/>
          </ac:spMkLst>
        </pc:spChg>
        <pc:spChg chg="mod">
          <ac:chgData name="Megan Faller" userId="9d1e07f7-a773-4974-a6b0-b3caef776a66" providerId="ADAL" clId="{754475DE-F1CB-4EE4-BA26-9381B557B278}" dt="2022-09-15T18:39:22.638" v="821" actId="403"/>
          <ac:spMkLst>
            <pc:docMk/>
            <pc:sldMk cId="681374117" sldId="1944"/>
            <ac:spMk id="21" creationId="{8A3FD7DF-72B3-F27D-FD21-0627187A5457}"/>
          </ac:spMkLst>
        </pc:spChg>
        <pc:grpChg chg="mod">
          <ac:chgData name="Megan Faller" userId="9d1e07f7-a773-4974-a6b0-b3caef776a66" providerId="ADAL" clId="{754475DE-F1CB-4EE4-BA26-9381B557B278}" dt="2022-09-16T17:36:21.233" v="1849" actId="1076"/>
          <ac:grpSpMkLst>
            <pc:docMk/>
            <pc:sldMk cId="681374117" sldId="1944"/>
            <ac:grpSpMk id="6" creationId="{79F91240-F590-D245-91D7-3B865AC8E707}"/>
          </ac:grpSpMkLst>
        </pc:grpChg>
        <pc:grpChg chg="mod">
          <ac:chgData name="Megan Faller" userId="9d1e07f7-a773-4974-a6b0-b3caef776a66" providerId="ADAL" clId="{754475DE-F1CB-4EE4-BA26-9381B557B278}" dt="2022-09-16T17:36:32.449" v="1853" actId="1076"/>
          <ac:grpSpMkLst>
            <pc:docMk/>
            <pc:sldMk cId="681374117" sldId="1944"/>
            <ac:grpSpMk id="12" creationId="{072827D3-8714-50EB-9C02-CC4353F8EF67}"/>
          </ac:grpSpMkLst>
        </pc:grpChg>
        <pc:grpChg chg="mod">
          <ac:chgData name="Megan Faller" userId="9d1e07f7-a773-4974-a6b0-b3caef776a66" providerId="ADAL" clId="{754475DE-F1CB-4EE4-BA26-9381B557B278}" dt="2022-09-16T17:36:24.780" v="1851" actId="1076"/>
          <ac:grpSpMkLst>
            <pc:docMk/>
            <pc:sldMk cId="681374117" sldId="1944"/>
            <ac:grpSpMk id="13" creationId="{548F9838-3FD0-4273-D385-06CCE2B14D79}"/>
          </ac:grpSpMkLst>
        </pc:grpChg>
        <pc:grpChg chg="mod">
          <ac:chgData name="Megan Faller" userId="9d1e07f7-a773-4974-a6b0-b3caef776a66" providerId="ADAL" clId="{754475DE-F1CB-4EE4-BA26-9381B557B278}" dt="2022-09-16T17:36:35.878" v="1854" actId="1076"/>
          <ac:grpSpMkLst>
            <pc:docMk/>
            <pc:sldMk cId="681374117" sldId="1944"/>
            <ac:grpSpMk id="19" creationId="{B3F305FE-CF0D-6E17-B70F-D299DD8D907F}"/>
          </ac:grpSpMkLst>
        </pc:grpChg>
        <pc:picChg chg="mod">
          <ac:chgData name="Megan Faller" userId="9d1e07f7-a773-4974-a6b0-b3caef776a66" providerId="ADAL" clId="{754475DE-F1CB-4EE4-BA26-9381B557B278}" dt="2022-09-15T18:31:08.097" v="729" actId="1076"/>
          <ac:picMkLst>
            <pc:docMk/>
            <pc:sldMk cId="681374117" sldId="1944"/>
            <ac:picMk id="3" creationId="{8E00AAF2-67C9-EB5D-748C-029100D54E4A}"/>
          </ac:picMkLst>
        </pc:picChg>
      </pc:sldChg>
      <pc:sldChg chg="add ord">
        <pc:chgData name="Megan Faller" userId="9d1e07f7-a773-4974-a6b0-b3caef776a66" providerId="ADAL" clId="{754475DE-F1CB-4EE4-BA26-9381B557B278}" dt="2022-09-15T18:37:27.461" v="803"/>
        <pc:sldMkLst>
          <pc:docMk/>
          <pc:sldMk cId="976187578" sldId="1945"/>
        </pc:sldMkLst>
      </pc:sldChg>
      <pc:sldChg chg="modSp del modNotes">
        <pc:chgData name="Megan Faller" userId="9d1e07f7-a773-4974-a6b0-b3caef776a66" providerId="ADAL" clId="{754475DE-F1CB-4EE4-BA26-9381B557B278}" dt="2022-09-15T11:23:04.322" v="78" actId="2696"/>
        <pc:sldMkLst>
          <pc:docMk/>
          <pc:sldMk cId="3527717250" sldId="1945"/>
        </pc:sldMkLst>
        <pc:spChg chg="mod">
          <ac:chgData name="Megan Faller" userId="9d1e07f7-a773-4974-a6b0-b3caef776a66" providerId="ADAL" clId="{754475DE-F1CB-4EE4-BA26-9381B557B278}" dt="2022-09-15T11:15:54.292" v="39"/>
          <ac:spMkLst>
            <pc:docMk/>
            <pc:sldMk cId="3527717250" sldId="1945"/>
            <ac:spMk id="17" creationId="{DBCF1D1E-86B0-D752-FB05-9845559DCD57}"/>
          </ac:spMkLst>
        </pc:spChg>
        <pc:spChg chg="mod">
          <ac:chgData name="Megan Faller" userId="9d1e07f7-a773-4974-a6b0-b3caef776a66" providerId="ADAL" clId="{754475DE-F1CB-4EE4-BA26-9381B557B278}" dt="2022-09-15T11:15:54.292" v="39"/>
          <ac:spMkLst>
            <pc:docMk/>
            <pc:sldMk cId="3527717250" sldId="1945"/>
            <ac:spMk id="21" creationId="{564B8386-DC66-2C65-CF80-C306856C3059}"/>
          </ac:spMkLst>
        </pc:spChg>
        <pc:spChg chg="mod">
          <ac:chgData name="Megan Faller" userId="9d1e07f7-a773-4974-a6b0-b3caef776a66" providerId="ADAL" clId="{754475DE-F1CB-4EE4-BA26-9381B557B278}" dt="2022-09-15T11:15:54.292" v="39"/>
          <ac:spMkLst>
            <pc:docMk/>
            <pc:sldMk cId="3527717250" sldId="1945"/>
            <ac:spMk id="22" creationId="{B5911F23-489E-4D8C-AF77-9B5473A6D5EB}"/>
          </ac:spMkLst>
        </pc:spChg>
        <pc:spChg chg="mod">
          <ac:chgData name="Megan Faller" userId="9d1e07f7-a773-4974-a6b0-b3caef776a66" providerId="ADAL" clId="{754475DE-F1CB-4EE4-BA26-9381B557B278}" dt="2022-09-15T11:15:54.292" v="39"/>
          <ac:spMkLst>
            <pc:docMk/>
            <pc:sldMk cId="3527717250" sldId="1945"/>
            <ac:spMk id="23" creationId="{CAF6F7D8-5F6C-4A93-8D78-67E058B3DE23}"/>
          </ac:spMkLst>
        </pc:spChg>
        <pc:spChg chg="mod">
          <ac:chgData name="Megan Faller" userId="9d1e07f7-a773-4974-a6b0-b3caef776a66" providerId="ADAL" clId="{754475DE-F1CB-4EE4-BA26-9381B557B278}" dt="2022-09-15T11:15:54.292" v="39"/>
          <ac:spMkLst>
            <pc:docMk/>
            <pc:sldMk cId="3527717250" sldId="1945"/>
            <ac:spMk id="25" creationId="{0D1E867D-FB2E-42E4-B807-48F23A0F72CF}"/>
          </ac:spMkLst>
        </pc:spChg>
        <pc:spChg chg="mod">
          <ac:chgData name="Megan Faller" userId="9d1e07f7-a773-4974-a6b0-b3caef776a66" providerId="ADAL" clId="{754475DE-F1CB-4EE4-BA26-9381B557B278}" dt="2022-09-15T11:15:54.292" v="39"/>
          <ac:spMkLst>
            <pc:docMk/>
            <pc:sldMk cId="3527717250" sldId="1945"/>
            <ac:spMk id="26" creationId="{B572532F-9A85-4383-8B83-30B668713630}"/>
          </ac:spMkLst>
        </pc:spChg>
        <pc:spChg chg="mod">
          <ac:chgData name="Megan Faller" userId="9d1e07f7-a773-4974-a6b0-b3caef776a66" providerId="ADAL" clId="{754475DE-F1CB-4EE4-BA26-9381B557B278}" dt="2022-09-15T11:15:54.292" v="39"/>
          <ac:spMkLst>
            <pc:docMk/>
            <pc:sldMk cId="3527717250" sldId="1945"/>
            <ac:spMk id="27" creationId="{ACF13536-328C-4D34-9BC6-3FFECAB03FB0}"/>
          </ac:spMkLst>
        </pc:spChg>
        <pc:spChg chg="mod">
          <ac:chgData name="Megan Faller" userId="9d1e07f7-a773-4974-a6b0-b3caef776a66" providerId="ADAL" clId="{754475DE-F1CB-4EE4-BA26-9381B557B278}" dt="2022-09-15T11:15:54.292" v="39"/>
          <ac:spMkLst>
            <pc:docMk/>
            <pc:sldMk cId="3527717250" sldId="1945"/>
            <ac:spMk id="28" creationId="{D48B845F-2870-4C32-9F29-CF17FAAA2295}"/>
          </ac:spMkLst>
        </pc:spChg>
        <pc:spChg chg="mod">
          <ac:chgData name="Megan Faller" userId="9d1e07f7-a773-4974-a6b0-b3caef776a66" providerId="ADAL" clId="{754475DE-F1CB-4EE4-BA26-9381B557B278}" dt="2022-09-15T11:15:54.292" v="39"/>
          <ac:spMkLst>
            <pc:docMk/>
            <pc:sldMk cId="3527717250" sldId="1945"/>
            <ac:spMk id="29" creationId="{7BBD7BBF-DB42-49E1-BFF7-CF8B6F47DC2A}"/>
          </ac:spMkLst>
        </pc:spChg>
        <pc:spChg chg="mod">
          <ac:chgData name="Megan Faller" userId="9d1e07f7-a773-4974-a6b0-b3caef776a66" providerId="ADAL" clId="{754475DE-F1CB-4EE4-BA26-9381B557B278}" dt="2022-09-15T11:15:54.292" v="39"/>
          <ac:spMkLst>
            <pc:docMk/>
            <pc:sldMk cId="3527717250" sldId="1945"/>
            <ac:spMk id="30" creationId="{B9881860-E13D-4886-8FCA-A3576EE944B8}"/>
          </ac:spMkLst>
        </pc:spChg>
        <pc:spChg chg="mod">
          <ac:chgData name="Megan Faller" userId="9d1e07f7-a773-4974-a6b0-b3caef776a66" providerId="ADAL" clId="{754475DE-F1CB-4EE4-BA26-9381B557B278}" dt="2022-09-15T11:15:54.292" v="39"/>
          <ac:spMkLst>
            <pc:docMk/>
            <pc:sldMk cId="3527717250" sldId="1945"/>
            <ac:spMk id="31" creationId="{56BD7FE3-386F-4DC1-81B1-1924C1735054}"/>
          </ac:spMkLst>
        </pc:spChg>
        <pc:spChg chg="mod">
          <ac:chgData name="Megan Faller" userId="9d1e07f7-a773-4974-a6b0-b3caef776a66" providerId="ADAL" clId="{754475DE-F1CB-4EE4-BA26-9381B557B278}" dt="2022-09-15T11:15:54.292" v="39"/>
          <ac:spMkLst>
            <pc:docMk/>
            <pc:sldMk cId="3527717250" sldId="1945"/>
            <ac:spMk id="32" creationId="{AB8F90FE-0E5B-4226-8D10-F0E58BEFEFD4}"/>
          </ac:spMkLst>
        </pc:spChg>
        <pc:spChg chg="mod">
          <ac:chgData name="Megan Faller" userId="9d1e07f7-a773-4974-a6b0-b3caef776a66" providerId="ADAL" clId="{754475DE-F1CB-4EE4-BA26-9381B557B278}" dt="2022-09-15T11:15:54.292" v="39"/>
          <ac:spMkLst>
            <pc:docMk/>
            <pc:sldMk cId="3527717250" sldId="1945"/>
            <ac:spMk id="45" creationId="{EF68762F-300E-0917-8847-5843C5B4574A}"/>
          </ac:spMkLst>
        </pc:spChg>
        <pc:spChg chg="mod">
          <ac:chgData name="Megan Faller" userId="9d1e07f7-a773-4974-a6b0-b3caef776a66" providerId="ADAL" clId="{754475DE-F1CB-4EE4-BA26-9381B557B278}" dt="2022-09-15T11:15:54.292" v="39"/>
          <ac:spMkLst>
            <pc:docMk/>
            <pc:sldMk cId="3527717250" sldId="1945"/>
            <ac:spMk id="55" creationId="{40390431-D807-E9B9-F750-A1845D815DF2}"/>
          </ac:spMkLst>
        </pc:spChg>
        <pc:spChg chg="mod">
          <ac:chgData name="Megan Faller" userId="9d1e07f7-a773-4974-a6b0-b3caef776a66" providerId="ADAL" clId="{754475DE-F1CB-4EE4-BA26-9381B557B278}" dt="2022-09-15T11:15:54.292" v="39"/>
          <ac:spMkLst>
            <pc:docMk/>
            <pc:sldMk cId="3527717250" sldId="1945"/>
            <ac:spMk id="56" creationId="{6572F9B9-DD44-0D85-4C41-F941A620B01F}"/>
          </ac:spMkLst>
        </pc:spChg>
        <pc:grpChg chg="mod">
          <ac:chgData name="Megan Faller" userId="9d1e07f7-a773-4974-a6b0-b3caef776a66" providerId="ADAL" clId="{754475DE-F1CB-4EE4-BA26-9381B557B278}" dt="2022-09-15T11:15:54.292" v="39"/>
          <ac:grpSpMkLst>
            <pc:docMk/>
            <pc:sldMk cId="3527717250" sldId="1945"/>
            <ac:grpSpMk id="2" creationId="{7625AB66-3DE5-D1CB-E9F5-11B92AAAA04C}"/>
          </ac:grpSpMkLst>
        </pc:grpChg>
        <pc:grpChg chg="mod">
          <ac:chgData name="Megan Faller" userId="9d1e07f7-a773-4974-a6b0-b3caef776a66" providerId="ADAL" clId="{754475DE-F1CB-4EE4-BA26-9381B557B278}" dt="2022-09-15T11:15:54.292" v="39"/>
          <ac:grpSpMkLst>
            <pc:docMk/>
            <pc:sldMk cId="3527717250" sldId="1945"/>
            <ac:grpSpMk id="3" creationId="{2B73D363-9DC4-2BCD-8927-8AC63D23AC07}"/>
          </ac:grpSpMkLst>
        </pc:grpChg>
        <pc:grpChg chg="mod">
          <ac:chgData name="Megan Faller" userId="9d1e07f7-a773-4974-a6b0-b3caef776a66" providerId="ADAL" clId="{754475DE-F1CB-4EE4-BA26-9381B557B278}" dt="2022-09-15T11:15:54.292" v="39"/>
          <ac:grpSpMkLst>
            <pc:docMk/>
            <pc:sldMk cId="3527717250" sldId="1945"/>
            <ac:grpSpMk id="8" creationId="{EAC91C78-E3F7-C37D-F35A-A9E165A9704F}"/>
          </ac:grpSpMkLst>
        </pc:grpChg>
        <pc:grpChg chg="mod">
          <ac:chgData name="Megan Faller" userId="9d1e07f7-a773-4974-a6b0-b3caef776a66" providerId="ADAL" clId="{754475DE-F1CB-4EE4-BA26-9381B557B278}" dt="2022-09-15T11:15:54.292" v="39"/>
          <ac:grpSpMkLst>
            <pc:docMk/>
            <pc:sldMk cId="3527717250" sldId="1945"/>
            <ac:grpSpMk id="10" creationId="{30F8A387-276E-B630-32CB-6ECB88A9EE2F}"/>
          </ac:grpSpMkLst>
        </pc:grpChg>
        <pc:grpChg chg="mod">
          <ac:chgData name="Megan Faller" userId="9d1e07f7-a773-4974-a6b0-b3caef776a66" providerId="ADAL" clId="{754475DE-F1CB-4EE4-BA26-9381B557B278}" dt="2022-09-15T11:15:54.292" v="39"/>
          <ac:grpSpMkLst>
            <pc:docMk/>
            <pc:sldMk cId="3527717250" sldId="1945"/>
            <ac:grpSpMk id="11" creationId="{C70EADA2-A11E-4690-EA10-B1C14F04DF8C}"/>
          </ac:grpSpMkLst>
        </pc:grpChg>
        <pc:grpChg chg="mod">
          <ac:chgData name="Megan Faller" userId="9d1e07f7-a773-4974-a6b0-b3caef776a66" providerId="ADAL" clId="{754475DE-F1CB-4EE4-BA26-9381B557B278}" dt="2022-09-15T11:15:54.292" v="39"/>
          <ac:grpSpMkLst>
            <pc:docMk/>
            <pc:sldMk cId="3527717250" sldId="1945"/>
            <ac:grpSpMk id="12" creationId="{BEBDD15B-11AF-4B09-0C18-202F29FD9C49}"/>
          </ac:grpSpMkLst>
        </pc:grpChg>
        <pc:grpChg chg="mod">
          <ac:chgData name="Megan Faller" userId="9d1e07f7-a773-4974-a6b0-b3caef776a66" providerId="ADAL" clId="{754475DE-F1CB-4EE4-BA26-9381B557B278}" dt="2022-09-15T11:15:54.292" v="39"/>
          <ac:grpSpMkLst>
            <pc:docMk/>
            <pc:sldMk cId="3527717250" sldId="1945"/>
            <ac:grpSpMk id="13" creationId="{2EC90193-3E74-1ED5-B3A3-D1D221C5F9DB}"/>
          </ac:grpSpMkLst>
        </pc:grpChg>
        <pc:grpChg chg="mod">
          <ac:chgData name="Megan Faller" userId="9d1e07f7-a773-4974-a6b0-b3caef776a66" providerId="ADAL" clId="{754475DE-F1CB-4EE4-BA26-9381B557B278}" dt="2022-09-15T11:15:54.292" v="39"/>
          <ac:grpSpMkLst>
            <pc:docMk/>
            <pc:sldMk cId="3527717250" sldId="1945"/>
            <ac:grpSpMk id="14" creationId="{1BE6EE1A-AFA7-6B02-9D3C-228774BDF8A1}"/>
          </ac:grpSpMkLst>
        </pc:grpChg>
        <pc:grpChg chg="mod">
          <ac:chgData name="Megan Faller" userId="9d1e07f7-a773-4974-a6b0-b3caef776a66" providerId="ADAL" clId="{754475DE-F1CB-4EE4-BA26-9381B557B278}" dt="2022-09-15T11:15:54.292" v="39"/>
          <ac:grpSpMkLst>
            <pc:docMk/>
            <pc:sldMk cId="3527717250" sldId="1945"/>
            <ac:grpSpMk id="16" creationId="{F5592F5B-AFD0-0C7D-3520-E918799F5B4C}"/>
          </ac:grpSpMkLst>
        </pc:grpChg>
        <pc:grpChg chg="mod">
          <ac:chgData name="Megan Faller" userId="9d1e07f7-a773-4974-a6b0-b3caef776a66" providerId="ADAL" clId="{754475DE-F1CB-4EE4-BA26-9381B557B278}" dt="2022-09-15T11:15:54.292" v="39"/>
          <ac:grpSpMkLst>
            <pc:docMk/>
            <pc:sldMk cId="3527717250" sldId="1945"/>
            <ac:grpSpMk id="18" creationId="{5B653E01-4193-541B-A82D-C00A0B49347A}"/>
          </ac:grpSpMkLst>
        </pc:grpChg>
        <pc:grpChg chg="mod">
          <ac:chgData name="Megan Faller" userId="9d1e07f7-a773-4974-a6b0-b3caef776a66" providerId="ADAL" clId="{754475DE-F1CB-4EE4-BA26-9381B557B278}" dt="2022-09-15T11:15:54.292" v="39"/>
          <ac:grpSpMkLst>
            <pc:docMk/>
            <pc:sldMk cId="3527717250" sldId="1945"/>
            <ac:grpSpMk id="46" creationId="{41F96221-77C7-1E9F-8261-C6B952FD3283}"/>
          </ac:grpSpMkLst>
        </pc:grpChg>
        <pc:picChg chg="mod">
          <ac:chgData name="Megan Faller" userId="9d1e07f7-a773-4974-a6b0-b3caef776a66" providerId="ADAL" clId="{754475DE-F1CB-4EE4-BA26-9381B557B278}" dt="2022-09-15T11:15:54.292" v="39"/>
          <ac:picMkLst>
            <pc:docMk/>
            <pc:sldMk cId="3527717250" sldId="1945"/>
            <ac:picMk id="4" creationId="{DB74BC47-6C82-46F3-BAF4-629016C97789}"/>
          </ac:picMkLst>
        </pc:picChg>
        <pc:picChg chg="mod">
          <ac:chgData name="Megan Faller" userId="9d1e07f7-a773-4974-a6b0-b3caef776a66" providerId="ADAL" clId="{754475DE-F1CB-4EE4-BA26-9381B557B278}" dt="2022-09-15T11:15:54.292" v="39"/>
          <ac:picMkLst>
            <pc:docMk/>
            <pc:sldMk cId="3527717250" sldId="1945"/>
            <ac:picMk id="6" creationId="{2639BACD-CF1F-4703-B24D-123CB66BEC9C}"/>
          </ac:picMkLst>
        </pc:picChg>
        <pc:picChg chg="mod">
          <ac:chgData name="Megan Faller" userId="9d1e07f7-a773-4974-a6b0-b3caef776a66" providerId="ADAL" clId="{754475DE-F1CB-4EE4-BA26-9381B557B278}" dt="2022-09-15T11:15:54.292" v="39"/>
          <ac:picMkLst>
            <pc:docMk/>
            <pc:sldMk cId="3527717250" sldId="1945"/>
            <ac:picMk id="7" creationId="{25DA923C-A04B-4A40-B757-852DF672DA06}"/>
          </ac:picMkLst>
        </pc:picChg>
        <pc:picChg chg="mod">
          <ac:chgData name="Megan Faller" userId="9d1e07f7-a773-4974-a6b0-b3caef776a66" providerId="ADAL" clId="{754475DE-F1CB-4EE4-BA26-9381B557B278}" dt="2022-09-15T11:15:54.292" v="39"/>
          <ac:picMkLst>
            <pc:docMk/>
            <pc:sldMk cId="3527717250" sldId="1945"/>
            <ac:picMk id="9" creationId="{056EFD6A-64D5-CB4A-3EDD-08989E90B988}"/>
          </ac:picMkLst>
        </pc:picChg>
        <pc:picChg chg="mod">
          <ac:chgData name="Megan Faller" userId="9d1e07f7-a773-4974-a6b0-b3caef776a66" providerId="ADAL" clId="{754475DE-F1CB-4EE4-BA26-9381B557B278}" dt="2022-09-15T11:15:54.292" v="39"/>
          <ac:picMkLst>
            <pc:docMk/>
            <pc:sldMk cId="3527717250" sldId="1945"/>
            <ac:picMk id="20" creationId="{37722A28-790E-4051-C326-F5974413DF04}"/>
          </ac:picMkLst>
        </pc:picChg>
        <pc:picChg chg="mod">
          <ac:chgData name="Megan Faller" userId="9d1e07f7-a773-4974-a6b0-b3caef776a66" providerId="ADAL" clId="{754475DE-F1CB-4EE4-BA26-9381B557B278}" dt="2022-09-15T11:15:54.292" v="39"/>
          <ac:picMkLst>
            <pc:docMk/>
            <pc:sldMk cId="3527717250" sldId="1945"/>
            <ac:picMk id="35" creationId="{E7F3F094-7E7D-4314-91AF-00134BAC1FC7}"/>
          </ac:picMkLst>
        </pc:picChg>
        <pc:picChg chg="mod">
          <ac:chgData name="Megan Faller" userId="9d1e07f7-a773-4974-a6b0-b3caef776a66" providerId="ADAL" clId="{754475DE-F1CB-4EE4-BA26-9381B557B278}" dt="2022-09-15T11:15:54.292" v="39"/>
          <ac:picMkLst>
            <pc:docMk/>
            <pc:sldMk cId="3527717250" sldId="1945"/>
            <ac:picMk id="36" creationId="{3AFB078E-447B-4D8F-B9FA-DDCF31E80C64}"/>
          </ac:picMkLst>
        </pc:picChg>
        <pc:picChg chg="mod">
          <ac:chgData name="Megan Faller" userId="9d1e07f7-a773-4974-a6b0-b3caef776a66" providerId="ADAL" clId="{754475DE-F1CB-4EE4-BA26-9381B557B278}" dt="2022-09-15T11:15:54.292" v="39"/>
          <ac:picMkLst>
            <pc:docMk/>
            <pc:sldMk cId="3527717250" sldId="1945"/>
            <ac:picMk id="37" creationId="{9A92ED54-3E28-4FF3-85CD-B204965E46BE}"/>
          </ac:picMkLst>
        </pc:picChg>
        <pc:picChg chg="mod">
          <ac:chgData name="Megan Faller" userId="9d1e07f7-a773-4974-a6b0-b3caef776a66" providerId="ADAL" clId="{754475DE-F1CB-4EE4-BA26-9381B557B278}" dt="2022-09-15T11:15:54.292" v="39"/>
          <ac:picMkLst>
            <pc:docMk/>
            <pc:sldMk cId="3527717250" sldId="1945"/>
            <ac:picMk id="38" creationId="{1A24F550-1F5B-4706-B763-E1A8D6D0CFCC}"/>
          </ac:picMkLst>
        </pc:picChg>
        <pc:picChg chg="mod">
          <ac:chgData name="Megan Faller" userId="9d1e07f7-a773-4974-a6b0-b3caef776a66" providerId="ADAL" clId="{754475DE-F1CB-4EE4-BA26-9381B557B278}" dt="2022-09-15T11:15:54.292" v="39"/>
          <ac:picMkLst>
            <pc:docMk/>
            <pc:sldMk cId="3527717250" sldId="1945"/>
            <ac:picMk id="39" creationId="{B584F868-E8FF-4E05-8C20-CCF5DF183553}"/>
          </ac:picMkLst>
        </pc:picChg>
        <pc:picChg chg="mod">
          <ac:chgData name="Megan Faller" userId="9d1e07f7-a773-4974-a6b0-b3caef776a66" providerId="ADAL" clId="{754475DE-F1CB-4EE4-BA26-9381B557B278}" dt="2022-09-15T11:15:54.292" v="39"/>
          <ac:picMkLst>
            <pc:docMk/>
            <pc:sldMk cId="3527717250" sldId="1945"/>
            <ac:picMk id="40" creationId="{A70CA540-E61D-439B-8D75-9D05F37BDFDF}"/>
          </ac:picMkLst>
        </pc:picChg>
        <pc:picChg chg="mod">
          <ac:chgData name="Megan Faller" userId="9d1e07f7-a773-4974-a6b0-b3caef776a66" providerId="ADAL" clId="{754475DE-F1CB-4EE4-BA26-9381B557B278}" dt="2022-09-15T11:15:54.292" v="39"/>
          <ac:picMkLst>
            <pc:docMk/>
            <pc:sldMk cId="3527717250" sldId="1945"/>
            <ac:picMk id="41" creationId="{363D150F-F9AC-4F9B-ADCC-D9B36C39CBA0}"/>
          </ac:picMkLst>
        </pc:picChg>
        <pc:picChg chg="mod">
          <ac:chgData name="Megan Faller" userId="9d1e07f7-a773-4974-a6b0-b3caef776a66" providerId="ADAL" clId="{754475DE-F1CB-4EE4-BA26-9381B557B278}" dt="2022-09-15T11:15:54.292" v="39"/>
          <ac:picMkLst>
            <pc:docMk/>
            <pc:sldMk cId="3527717250" sldId="1945"/>
            <ac:picMk id="42" creationId="{5A6F572F-5B71-4A56-A71E-C055060325CA}"/>
          </ac:picMkLst>
        </pc:picChg>
        <pc:picChg chg="mod">
          <ac:chgData name="Megan Faller" userId="9d1e07f7-a773-4974-a6b0-b3caef776a66" providerId="ADAL" clId="{754475DE-F1CB-4EE4-BA26-9381B557B278}" dt="2022-09-15T11:15:54.292" v="39"/>
          <ac:picMkLst>
            <pc:docMk/>
            <pc:sldMk cId="3527717250" sldId="1945"/>
            <ac:picMk id="47" creationId="{CF3DA7F4-F086-0716-DEA2-2A854EC47231}"/>
          </ac:picMkLst>
        </pc:picChg>
        <pc:picChg chg="mod">
          <ac:chgData name="Megan Faller" userId="9d1e07f7-a773-4974-a6b0-b3caef776a66" providerId="ADAL" clId="{754475DE-F1CB-4EE4-BA26-9381B557B278}" dt="2022-09-15T11:15:54.292" v="39"/>
          <ac:picMkLst>
            <pc:docMk/>
            <pc:sldMk cId="3527717250" sldId="1945"/>
            <ac:picMk id="48" creationId="{DCD78F93-7843-9A80-7F23-4B6B75867233}"/>
          </ac:picMkLst>
        </pc:picChg>
        <pc:picChg chg="mod">
          <ac:chgData name="Megan Faller" userId="9d1e07f7-a773-4974-a6b0-b3caef776a66" providerId="ADAL" clId="{754475DE-F1CB-4EE4-BA26-9381B557B278}" dt="2022-09-15T11:15:54.292" v="39"/>
          <ac:picMkLst>
            <pc:docMk/>
            <pc:sldMk cId="3527717250" sldId="1945"/>
            <ac:picMk id="49" creationId="{E50D0DB1-062B-2F8F-3966-2F54F4FD3F18}"/>
          </ac:picMkLst>
        </pc:picChg>
        <pc:picChg chg="mod">
          <ac:chgData name="Megan Faller" userId="9d1e07f7-a773-4974-a6b0-b3caef776a66" providerId="ADAL" clId="{754475DE-F1CB-4EE4-BA26-9381B557B278}" dt="2022-09-15T11:15:54.292" v="39"/>
          <ac:picMkLst>
            <pc:docMk/>
            <pc:sldMk cId="3527717250" sldId="1945"/>
            <ac:picMk id="50" creationId="{11999332-3A71-563F-4F7A-1EA552C18151}"/>
          </ac:picMkLst>
        </pc:picChg>
        <pc:picChg chg="mod">
          <ac:chgData name="Megan Faller" userId="9d1e07f7-a773-4974-a6b0-b3caef776a66" providerId="ADAL" clId="{754475DE-F1CB-4EE4-BA26-9381B557B278}" dt="2022-09-15T11:15:54.292" v="39"/>
          <ac:picMkLst>
            <pc:docMk/>
            <pc:sldMk cId="3527717250" sldId="1945"/>
            <ac:picMk id="51" creationId="{4180D130-C492-D43C-304B-DAD56BF2BD8A}"/>
          </ac:picMkLst>
        </pc:picChg>
        <pc:picChg chg="mod">
          <ac:chgData name="Megan Faller" userId="9d1e07f7-a773-4974-a6b0-b3caef776a66" providerId="ADAL" clId="{754475DE-F1CB-4EE4-BA26-9381B557B278}" dt="2022-09-15T11:15:54.292" v="39"/>
          <ac:picMkLst>
            <pc:docMk/>
            <pc:sldMk cId="3527717250" sldId="1945"/>
            <ac:picMk id="52" creationId="{7CEEBD4F-8362-BFB6-9ADD-AF309C47B018}"/>
          </ac:picMkLst>
        </pc:picChg>
        <pc:picChg chg="mod">
          <ac:chgData name="Megan Faller" userId="9d1e07f7-a773-4974-a6b0-b3caef776a66" providerId="ADAL" clId="{754475DE-F1CB-4EE4-BA26-9381B557B278}" dt="2022-09-15T11:15:54.292" v="39"/>
          <ac:picMkLst>
            <pc:docMk/>
            <pc:sldMk cId="3527717250" sldId="1945"/>
            <ac:picMk id="54" creationId="{E9711968-CBAD-4B56-98DC-61FBDF091630}"/>
          </ac:picMkLst>
        </pc:picChg>
        <pc:inkChg chg="mod">
          <ac:chgData name="Megan Faller" userId="9d1e07f7-a773-4974-a6b0-b3caef776a66" providerId="ADAL" clId="{754475DE-F1CB-4EE4-BA26-9381B557B278}" dt="2022-09-15T11:15:54.292" v="39"/>
          <ac:inkMkLst>
            <pc:docMk/>
            <pc:sldMk cId="3527717250" sldId="1945"/>
            <ac:inkMk id="19" creationId="{BD346F9E-6FB6-4B6A-925C-561EED972C73}"/>
          </ac:inkMkLst>
        </pc:inkChg>
      </pc:sldChg>
      <pc:sldChg chg="add del">
        <pc:chgData name="Megan Faller" userId="9d1e07f7-a773-4974-a6b0-b3caef776a66" providerId="ADAL" clId="{754475DE-F1CB-4EE4-BA26-9381B557B278}" dt="2022-09-15T20:14:56.411" v="1637" actId="2696"/>
        <pc:sldMkLst>
          <pc:docMk/>
          <pc:sldMk cId="3036234058" sldId="1946"/>
        </pc:sldMkLst>
      </pc:sldChg>
      <pc:sldChg chg="del">
        <pc:chgData name="Megan Faller" userId="9d1e07f7-a773-4974-a6b0-b3caef776a66" providerId="ADAL" clId="{754475DE-F1CB-4EE4-BA26-9381B557B278}" dt="2022-09-15T11:12:41.872" v="7" actId="18676"/>
        <pc:sldMkLst>
          <pc:docMk/>
          <pc:sldMk cId="2758268324" sldId="1947"/>
        </pc:sldMkLst>
      </pc:sldChg>
      <pc:sldChg chg="del">
        <pc:chgData name="Megan Faller" userId="9d1e07f7-a773-4974-a6b0-b3caef776a66" providerId="ADAL" clId="{754475DE-F1CB-4EE4-BA26-9381B557B278}" dt="2022-09-15T11:12:41.872" v="7" actId="18676"/>
        <pc:sldMkLst>
          <pc:docMk/>
          <pc:sldMk cId="1594753523" sldId="1948"/>
        </pc:sldMkLst>
      </pc:sldChg>
      <pc:sldChg chg="del">
        <pc:chgData name="Megan Faller" userId="9d1e07f7-a773-4974-a6b0-b3caef776a66" providerId="ADAL" clId="{754475DE-F1CB-4EE4-BA26-9381B557B278}" dt="2022-09-15T11:12:41.872" v="7" actId="18676"/>
        <pc:sldMkLst>
          <pc:docMk/>
          <pc:sldMk cId="672046803" sldId="1949"/>
        </pc:sldMkLst>
      </pc:sldChg>
      <pc:sldChg chg="del">
        <pc:chgData name="Megan Faller" userId="9d1e07f7-a773-4974-a6b0-b3caef776a66" providerId="ADAL" clId="{754475DE-F1CB-4EE4-BA26-9381B557B278}" dt="2022-09-15T11:12:41.872" v="7" actId="18676"/>
        <pc:sldMkLst>
          <pc:docMk/>
          <pc:sldMk cId="3158549860" sldId="1950"/>
        </pc:sldMkLst>
      </pc:sldChg>
      <pc:sldChg chg="del">
        <pc:chgData name="Megan Faller" userId="9d1e07f7-a773-4974-a6b0-b3caef776a66" providerId="ADAL" clId="{754475DE-F1CB-4EE4-BA26-9381B557B278}" dt="2022-09-15T11:12:41.872" v="7" actId="18676"/>
        <pc:sldMkLst>
          <pc:docMk/>
          <pc:sldMk cId="1336614619" sldId="1951"/>
        </pc:sldMkLst>
      </pc:sldChg>
      <pc:sldChg chg="del">
        <pc:chgData name="Megan Faller" userId="9d1e07f7-a773-4974-a6b0-b3caef776a66" providerId="ADAL" clId="{754475DE-F1CB-4EE4-BA26-9381B557B278}" dt="2022-09-15T11:12:41.872" v="7" actId="18676"/>
        <pc:sldMkLst>
          <pc:docMk/>
          <pc:sldMk cId="133651684" sldId="1952"/>
        </pc:sldMkLst>
      </pc:sldChg>
      <pc:sldChg chg="del">
        <pc:chgData name="Megan Faller" userId="9d1e07f7-a773-4974-a6b0-b3caef776a66" providerId="ADAL" clId="{754475DE-F1CB-4EE4-BA26-9381B557B278}" dt="2022-09-15T11:12:41.872" v="7" actId="18676"/>
        <pc:sldMkLst>
          <pc:docMk/>
          <pc:sldMk cId="973099640" sldId="1953"/>
        </pc:sldMkLst>
      </pc:sldChg>
      <pc:sldChg chg="del">
        <pc:chgData name="Megan Faller" userId="9d1e07f7-a773-4974-a6b0-b3caef776a66" providerId="ADAL" clId="{754475DE-F1CB-4EE4-BA26-9381B557B278}" dt="2022-09-15T11:12:41.872" v="7" actId="18676"/>
        <pc:sldMkLst>
          <pc:docMk/>
          <pc:sldMk cId="3226148634" sldId="1954"/>
        </pc:sldMkLst>
      </pc:sldChg>
      <pc:sldChg chg="del">
        <pc:chgData name="Megan Faller" userId="9d1e07f7-a773-4974-a6b0-b3caef776a66" providerId="ADAL" clId="{754475DE-F1CB-4EE4-BA26-9381B557B278}" dt="2022-09-15T11:12:41.872" v="7" actId="18676"/>
        <pc:sldMkLst>
          <pc:docMk/>
          <pc:sldMk cId="1408660418" sldId="1955"/>
        </pc:sldMkLst>
      </pc:sldChg>
      <pc:sldChg chg="del">
        <pc:chgData name="Megan Faller" userId="9d1e07f7-a773-4974-a6b0-b3caef776a66" providerId="ADAL" clId="{754475DE-F1CB-4EE4-BA26-9381B557B278}" dt="2022-09-15T11:12:41.872" v="7" actId="18676"/>
        <pc:sldMkLst>
          <pc:docMk/>
          <pc:sldMk cId="3560830200" sldId="1956"/>
        </pc:sldMkLst>
      </pc:sldChg>
      <pc:sldChg chg="del">
        <pc:chgData name="Megan Faller" userId="9d1e07f7-a773-4974-a6b0-b3caef776a66" providerId="ADAL" clId="{754475DE-F1CB-4EE4-BA26-9381B557B278}" dt="2022-09-15T11:12:41.872" v="7" actId="18676"/>
        <pc:sldMkLst>
          <pc:docMk/>
          <pc:sldMk cId="3744915512" sldId="1957"/>
        </pc:sldMkLst>
      </pc:sldChg>
      <pc:sldChg chg="del">
        <pc:chgData name="Megan Faller" userId="9d1e07f7-a773-4974-a6b0-b3caef776a66" providerId="ADAL" clId="{754475DE-F1CB-4EE4-BA26-9381B557B278}" dt="2022-09-15T11:12:41.872" v="7" actId="18676"/>
        <pc:sldMkLst>
          <pc:docMk/>
          <pc:sldMk cId="2410705208" sldId="1958"/>
        </pc:sldMkLst>
      </pc:sldChg>
      <pc:sldChg chg="del">
        <pc:chgData name="Megan Faller" userId="9d1e07f7-a773-4974-a6b0-b3caef776a66" providerId="ADAL" clId="{754475DE-F1CB-4EE4-BA26-9381B557B278}" dt="2022-09-15T11:12:41.872" v="7" actId="18676"/>
        <pc:sldMkLst>
          <pc:docMk/>
          <pc:sldMk cId="1277011017" sldId="1959"/>
        </pc:sldMkLst>
      </pc:sldChg>
      <pc:sldChg chg="del">
        <pc:chgData name="Megan Faller" userId="9d1e07f7-a773-4974-a6b0-b3caef776a66" providerId="ADAL" clId="{754475DE-F1CB-4EE4-BA26-9381B557B278}" dt="2022-09-15T11:12:41.872" v="7" actId="18676"/>
        <pc:sldMkLst>
          <pc:docMk/>
          <pc:sldMk cId="2642518472" sldId="1960"/>
        </pc:sldMkLst>
      </pc:sldChg>
      <pc:sldChg chg="del">
        <pc:chgData name="Megan Faller" userId="9d1e07f7-a773-4974-a6b0-b3caef776a66" providerId="ADAL" clId="{754475DE-F1CB-4EE4-BA26-9381B557B278}" dt="2022-09-15T11:12:41.872" v="7" actId="18676"/>
        <pc:sldMkLst>
          <pc:docMk/>
          <pc:sldMk cId="2986595472" sldId="1961"/>
        </pc:sldMkLst>
      </pc:sldChg>
      <pc:sldChg chg="del">
        <pc:chgData name="Megan Faller" userId="9d1e07f7-a773-4974-a6b0-b3caef776a66" providerId="ADAL" clId="{754475DE-F1CB-4EE4-BA26-9381B557B278}" dt="2022-09-15T11:12:41.872" v="7" actId="18676"/>
        <pc:sldMkLst>
          <pc:docMk/>
          <pc:sldMk cId="2837681177" sldId="1962"/>
        </pc:sldMkLst>
      </pc:sldChg>
      <pc:sldChg chg="del">
        <pc:chgData name="Megan Faller" userId="9d1e07f7-a773-4974-a6b0-b3caef776a66" providerId="ADAL" clId="{754475DE-F1CB-4EE4-BA26-9381B557B278}" dt="2022-09-15T11:12:41.872" v="7" actId="18676"/>
        <pc:sldMkLst>
          <pc:docMk/>
          <pc:sldMk cId="473404877" sldId="1963"/>
        </pc:sldMkLst>
      </pc:sldChg>
      <pc:sldChg chg="del">
        <pc:chgData name="Megan Faller" userId="9d1e07f7-a773-4974-a6b0-b3caef776a66" providerId="ADAL" clId="{754475DE-F1CB-4EE4-BA26-9381B557B278}" dt="2022-09-15T11:12:41.872" v="7" actId="18676"/>
        <pc:sldMkLst>
          <pc:docMk/>
          <pc:sldMk cId="77416467" sldId="1964"/>
        </pc:sldMkLst>
      </pc:sldChg>
      <pc:sldChg chg="del">
        <pc:chgData name="Megan Faller" userId="9d1e07f7-a773-4974-a6b0-b3caef776a66" providerId="ADAL" clId="{754475DE-F1CB-4EE4-BA26-9381B557B278}" dt="2022-09-15T11:12:41.872" v="7" actId="18676"/>
        <pc:sldMkLst>
          <pc:docMk/>
          <pc:sldMk cId="3578141691" sldId="1965"/>
        </pc:sldMkLst>
      </pc:sldChg>
      <pc:sldChg chg="del">
        <pc:chgData name="Megan Faller" userId="9d1e07f7-a773-4974-a6b0-b3caef776a66" providerId="ADAL" clId="{754475DE-F1CB-4EE4-BA26-9381B557B278}" dt="2022-09-15T11:12:41.872" v="7" actId="18676"/>
        <pc:sldMkLst>
          <pc:docMk/>
          <pc:sldMk cId="3536131723" sldId="1966"/>
        </pc:sldMkLst>
      </pc:sldChg>
      <pc:sldChg chg="del">
        <pc:chgData name="Megan Faller" userId="9d1e07f7-a773-4974-a6b0-b3caef776a66" providerId="ADAL" clId="{754475DE-F1CB-4EE4-BA26-9381B557B278}" dt="2022-09-15T11:12:41.872" v="7" actId="18676"/>
        <pc:sldMkLst>
          <pc:docMk/>
          <pc:sldMk cId="2413919758" sldId="1967"/>
        </pc:sldMkLst>
      </pc:sldChg>
      <pc:sldChg chg="del">
        <pc:chgData name="Megan Faller" userId="9d1e07f7-a773-4974-a6b0-b3caef776a66" providerId="ADAL" clId="{754475DE-F1CB-4EE4-BA26-9381B557B278}" dt="2022-09-15T11:12:41.872" v="7" actId="18676"/>
        <pc:sldMkLst>
          <pc:docMk/>
          <pc:sldMk cId="832399131" sldId="1968"/>
        </pc:sldMkLst>
      </pc:sldChg>
      <pc:sldChg chg="del">
        <pc:chgData name="Megan Faller" userId="9d1e07f7-a773-4974-a6b0-b3caef776a66" providerId="ADAL" clId="{754475DE-F1CB-4EE4-BA26-9381B557B278}" dt="2022-09-15T11:12:41.872" v="7" actId="18676"/>
        <pc:sldMkLst>
          <pc:docMk/>
          <pc:sldMk cId="1634212240" sldId="1969"/>
        </pc:sldMkLst>
      </pc:sldChg>
      <pc:sldChg chg="del">
        <pc:chgData name="Megan Faller" userId="9d1e07f7-a773-4974-a6b0-b3caef776a66" providerId="ADAL" clId="{754475DE-F1CB-4EE4-BA26-9381B557B278}" dt="2022-09-15T11:12:41.872" v="7" actId="18676"/>
        <pc:sldMkLst>
          <pc:docMk/>
          <pc:sldMk cId="126161055" sldId="1970"/>
        </pc:sldMkLst>
      </pc:sldChg>
      <pc:sldChg chg="del">
        <pc:chgData name="Megan Faller" userId="9d1e07f7-a773-4974-a6b0-b3caef776a66" providerId="ADAL" clId="{754475DE-F1CB-4EE4-BA26-9381B557B278}" dt="2022-09-15T11:12:41.872" v="7" actId="18676"/>
        <pc:sldMkLst>
          <pc:docMk/>
          <pc:sldMk cId="6490919" sldId="1971"/>
        </pc:sldMkLst>
      </pc:sldChg>
      <pc:sldChg chg="del">
        <pc:chgData name="Megan Faller" userId="9d1e07f7-a773-4974-a6b0-b3caef776a66" providerId="ADAL" clId="{754475DE-F1CB-4EE4-BA26-9381B557B278}" dt="2022-09-15T11:12:41.872" v="7" actId="18676"/>
        <pc:sldMkLst>
          <pc:docMk/>
          <pc:sldMk cId="1428098821" sldId="1972"/>
        </pc:sldMkLst>
      </pc:sldChg>
      <pc:sldChg chg="del">
        <pc:chgData name="Megan Faller" userId="9d1e07f7-a773-4974-a6b0-b3caef776a66" providerId="ADAL" clId="{754475DE-F1CB-4EE4-BA26-9381B557B278}" dt="2022-09-15T11:12:41.872" v="7" actId="18676"/>
        <pc:sldMkLst>
          <pc:docMk/>
          <pc:sldMk cId="1979847514" sldId="1973"/>
        </pc:sldMkLst>
      </pc:sldChg>
      <pc:sldChg chg="del">
        <pc:chgData name="Megan Faller" userId="9d1e07f7-a773-4974-a6b0-b3caef776a66" providerId="ADAL" clId="{754475DE-F1CB-4EE4-BA26-9381B557B278}" dt="2022-09-15T11:12:41.872" v="7" actId="18676"/>
        <pc:sldMkLst>
          <pc:docMk/>
          <pc:sldMk cId="2289063235" sldId="1974"/>
        </pc:sldMkLst>
      </pc:sldChg>
      <pc:sldChg chg="del">
        <pc:chgData name="Megan Faller" userId="9d1e07f7-a773-4974-a6b0-b3caef776a66" providerId="ADAL" clId="{754475DE-F1CB-4EE4-BA26-9381B557B278}" dt="2022-09-15T11:12:41.872" v="7" actId="18676"/>
        <pc:sldMkLst>
          <pc:docMk/>
          <pc:sldMk cId="2138118315" sldId="1975"/>
        </pc:sldMkLst>
      </pc:sldChg>
      <pc:sldChg chg="del">
        <pc:chgData name="Megan Faller" userId="9d1e07f7-a773-4974-a6b0-b3caef776a66" providerId="ADAL" clId="{754475DE-F1CB-4EE4-BA26-9381B557B278}" dt="2022-09-15T11:12:41.872" v="7" actId="18676"/>
        <pc:sldMkLst>
          <pc:docMk/>
          <pc:sldMk cId="2122035432" sldId="1976"/>
        </pc:sldMkLst>
      </pc:sldChg>
      <pc:sldChg chg="del">
        <pc:chgData name="Megan Faller" userId="9d1e07f7-a773-4974-a6b0-b3caef776a66" providerId="ADAL" clId="{754475DE-F1CB-4EE4-BA26-9381B557B278}" dt="2022-09-15T11:12:41.872" v="7" actId="18676"/>
        <pc:sldMkLst>
          <pc:docMk/>
          <pc:sldMk cId="1523451795" sldId="1977"/>
        </pc:sldMkLst>
      </pc:sldChg>
      <pc:sldChg chg="del">
        <pc:chgData name="Megan Faller" userId="9d1e07f7-a773-4974-a6b0-b3caef776a66" providerId="ADAL" clId="{754475DE-F1CB-4EE4-BA26-9381B557B278}" dt="2022-09-15T11:12:41.872" v="7" actId="18676"/>
        <pc:sldMkLst>
          <pc:docMk/>
          <pc:sldMk cId="2575949345" sldId="1978"/>
        </pc:sldMkLst>
      </pc:sldChg>
      <pc:sldChg chg="del">
        <pc:chgData name="Megan Faller" userId="9d1e07f7-a773-4974-a6b0-b3caef776a66" providerId="ADAL" clId="{754475DE-F1CB-4EE4-BA26-9381B557B278}" dt="2022-09-15T11:12:41.872" v="7" actId="18676"/>
        <pc:sldMkLst>
          <pc:docMk/>
          <pc:sldMk cId="1659708649" sldId="1979"/>
        </pc:sldMkLst>
      </pc:sldChg>
      <pc:sldChg chg="del">
        <pc:chgData name="Megan Faller" userId="9d1e07f7-a773-4974-a6b0-b3caef776a66" providerId="ADAL" clId="{754475DE-F1CB-4EE4-BA26-9381B557B278}" dt="2022-09-15T11:12:41.872" v="7" actId="18676"/>
        <pc:sldMkLst>
          <pc:docMk/>
          <pc:sldMk cId="3112164587" sldId="1980"/>
        </pc:sldMkLst>
      </pc:sldChg>
      <pc:sldChg chg="del">
        <pc:chgData name="Megan Faller" userId="9d1e07f7-a773-4974-a6b0-b3caef776a66" providerId="ADAL" clId="{754475DE-F1CB-4EE4-BA26-9381B557B278}" dt="2022-09-15T11:12:41.872" v="7" actId="18676"/>
        <pc:sldMkLst>
          <pc:docMk/>
          <pc:sldMk cId="2336949021" sldId="1981"/>
        </pc:sldMkLst>
      </pc:sldChg>
      <pc:sldChg chg="del">
        <pc:chgData name="Megan Faller" userId="9d1e07f7-a773-4974-a6b0-b3caef776a66" providerId="ADAL" clId="{754475DE-F1CB-4EE4-BA26-9381B557B278}" dt="2022-09-15T11:12:41.872" v="7" actId="18676"/>
        <pc:sldMkLst>
          <pc:docMk/>
          <pc:sldMk cId="2604737578" sldId="1982"/>
        </pc:sldMkLst>
      </pc:sldChg>
      <pc:sldMasterChg chg="modSp delSldLayout modSldLayout">
        <pc:chgData name="Megan Faller" userId="9d1e07f7-a773-4974-a6b0-b3caef776a66" providerId="ADAL" clId="{754475DE-F1CB-4EE4-BA26-9381B557B278}" dt="2022-09-15T11:31:47.399" v="210" actId="207"/>
        <pc:sldMasterMkLst>
          <pc:docMk/>
          <pc:sldMasterMk cId="4044377718" sldId="2147483909"/>
        </pc:sldMasterMkLst>
        <pc:spChg chg="mod">
          <ac:chgData name="Megan Faller" userId="9d1e07f7-a773-4974-a6b0-b3caef776a66" providerId="ADAL" clId="{754475DE-F1CB-4EE4-BA26-9381B557B278}" dt="2022-09-15T11:31:47.399" v="210" actId="207"/>
          <ac:spMkLst>
            <pc:docMk/>
            <pc:sldMasterMk cId="4044377718" sldId="2147483909"/>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ac:spMk id="4" creationId="{00000000-0000-0000-0000-000000000000}"/>
          </ac:spMkLst>
        </pc:spChg>
        <pc:sldLayoutChg chg="addSp delSp modSp mod">
          <pc:chgData name="Megan Faller" userId="9d1e07f7-a773-4974-a6b0-b3caef776a66" providerId="ADAL" clId="{754475DE-F1CB-4EE4-BA26-9381B557B278}" dt="2022-09-15T11:29:34.577" v="171" actId="403"/>
          <pc:sldLayoutMkLst>
            <pc:docMk/>
            <pc:sldMasterMk cId="4044377718" sldId="2147483909"/>
            <pc:sldLayoutMk cId="0" sldId="2147483649"/>
          </pc:sldLayoutMkLst>
          <pc:spChg chg="mod">
            <ac:chgData name="Megan Faller" userId="9d1e07f7-a773-4974-a6b0-b3caef776a66" providerId="ADAL" clId="{754475DE-F1CB-4EE4-BA26-9381B557B278}" dt="2022-09-15T11:29:31.625" v="170" actId="207"/>
            <ac:spMkLst>
              <pc:docMk/>
              <pc:sldMasterMk cId="4044377718" sldId="2147483909"/>
              <pc:sldLayoutMk cId="0" sldId="2147483649"/>
              <ac:spMk id="15" creationId="{00000000-0000-0000-0000-000000000000}"/>
            </ac:spMkLst>
          </pc:spChg>
          <pc:spChg chg="mod">
            <ac:chgData name="Megan Faller" userId="9d1e07f7-a773-4974-a6b0-b3caef776a66" providerId="ADAL" clId="{754475DE-F1CB-4EE4-BA26-9381B557B278}" dt="2022-09-15T11:29:34.577" v="171" actId="403"/>
            <ac:spMkLst>
              <pc:docMk/>
              <pc:sldMasterMk cId="4044377718" sldId="2147483909"/>
              <pc:sldLayoutMk cId="0" sldId="2147483649"/>
              <ac:spMk id="17" creationId="{00000000-0000-0000-0000-000000000000}"/>
            </ac:spMkLst>
          </pc:spChg>
          <pc:picChg chg="add mod">
            <ac:chgData name="Megan Faller" userId="9d1e07f7-a773-4974-a6b0-b3caef776a66" providerId="ADAL" clId="{754475DE-F1CB-4EE4-BA26-9381B557B278}" dt="2022-09-15T11:29:25.372" v="169"/>
            <ac:picMkLst>
              <pc:docMk/>
              <pc:sldMasterMk cId="4044377718" sldId="2147483909"/>
              <pc:sldLayoutMk cId="0" sldId="2147483649"/>
              <ac:picMk id="2" creationId="{36AF8FE0-89D1-7A4A-FA5E-41D4B8522885}"/>
            </ac:picMkLst>
          </pc:picChg>
          <pc:picChg chg="del mod">
            <ac:chgData name="Megan Faller" userId="9d1e07f7-a773-4974-a6b0-b3caef776a66" providerId="ADAL" clId="{754475DE-F1CB-4EE4-BA26-9381B557B278}" dt="2022-09-15T11:29:24.898" v="168" actId="478"/>
            <ac:picMkLst>
              <pc:docMk/>
              <pc:sldMasterMk cId="4044377718" sldId="2147483909"/>
              <pc:sldLayoutMk cId="0" sldId="2147483649"/>
              <ac:picMk id="6" creationId="{E61F68D2-491C-FEC0-00A1-18F1E8922BE2}"/>
            </ac:picMkLst>
          </pc:picChg>
        </pc:sldLayoutChg>
        <pc:sldLayoutChg chg="modSp del">
          <pc:chgData name="Megan Faller" userId="9d1e07f7-a773-4974-a6b0-b3caef776a66" providerId="ADAL" clId="{754475DE-F1CB-4EE4-BA26-9381B557B278}" dt="2022-09-15T11:28:06.421" v="137" actId="2696"/>
          <pc:sldLayoutMkLst>
            <pc:docMk/>
            <pc:sldMasterMk cId="4044377718" sldId="2147483909"/>
            <pc:sldLayoutMk cId="0" sldId="2147483650"/>
          </pc:sldLayoutMkLst>
          <pc:spChg chg="mod">
            <ac:chgData name="Megan Faller" userId="9d1e07f7-a773-4974-a6b0-b3caef776a66" providerId="ADAL" clId="{754475DE-F1CB-4EE4-BA26-9381B557B278}" dt="2022-09-15T11:15:54.292" v="39"/>
            <ac:spMkLst>
              <pc:docMk/>
              <pc:sldMasterMk cId="4044377718" sldId="2147483909"/>
              <pc:sldLayoutMk cId="0" sldId="2147483650"/>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0" sldId="2147483650"/>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0" sldId="2147483650"/>
              <ac:picMk id="6" creationId="{809F4343-E9EA-D78A-82F5-E9B3C55E63FE}"/>
            </ac:picMkLst>
          </pc:picChg>
        </pc:sldLayoutChg>
        <pc:sldLayoutChg chg="modSp del">
          <pc:chgData name="Megan Faller" userId="9d1e07f7-a773-4974-a6b0-b3caef776a66" providerId="ADAL" clId="{754475DE-F1CB-4EE4-BA26-9381B557B278}" dt="2022-09-15T11:27:55.781" v="132" actId="2696"/>
          <pc:sldLayoutMkLst>
            <pc:docMk/>
            <pc:sldMasterMk cId="4044377718" sldId="2147483909"/>
            <pc:sldLayoutMk cId="0" sldId="2147483651"/>
          </pc:sldLayoutMkLst>
          <pc:spChg chg="mod">
            <ac:chgData name="Megan Faller" userId="9d1e07f7-a773-4974-a6b0-b3caef776a66" providerId="ADAL" clId="{754475DE-F1CB-4EE4-BA26-9381B557B278}" dt="2022-09-15T11:15:54.292" v="39"/>
            <ac:spMkLst>
              <pc:docMk/>
              <pc:sldMasterMk cId="4044377718" sldId="2147483909"/>
              <pc:sldLayoutMk cId="0" sldId="2147483651"/>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0" sldId="2147483651"/>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0" sldId="2147483651"/>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0" sldId="2147483651"/>
              <ac:picMk id="7" creationId="{9F1CFC49-DA9B-B3F0-C338-A4C86161FD02}"/>
            </ac:picMkLst>
          </pc:picChg>
        </pc:sldLayoutChg>
        <pc:sldLayoutChg chg="addSp delSp modSp mod">
          <pc:chgData name="Megan Faller" userId="9d1e07f7-a773-4974-a6b0-b3caef776a66" providerId="ADAL" clId="{754475DE-F1CB-4EE4-BA26-9381B557B278}" dt="2022-09-15T11:30:29.036" v="187"/>
          <pc:sldLayoutMkLst>
            <pc:docMk/>
            <pc:sldMasterMk cId="4044377718" sldId="2147483909"/>
            <pc:sldLayoutMk cId="0" sldId="2147483652"/>
          </pc:sldLayoutMkLst>
          <pc:spChg chg="mod">
            <ac:chgData name="Megan Faller" userId="9d1e07f7-a773-4974-a6b0-b3caef776a66" providerId="ADAL" clId="{754475DE-F1CB-4EE4-BA26-9381B557B278}" dt="2022-09-15T11:15:54.292" v="39"/>
            <ac:spMkLst>
              <pc:docMk/>
              <pc:sldMasterMk cId="4044377718" sldId="2147483909"/>
              <pc:sldLayoutMk cId="0" sldId="2147483652"/>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0" sldId="2147483652"/>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0" sldId="2147483652"/>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0" sldId="2147483652"/>
              <ac:spMk id="8" creationId="{00000000-0000-0000-0000-000000000000}"/>
            </ac:spMkLst>
          </pc:spChg>
          <pc:picChg chg="add mod">
            <ac:chgData name="Megan Faller" userId="9d1e07f7-a773-4974-a6b0-b3caef776a66" providerId="ADAL" clId="{754475DE-F1CB-4EE4-BA26-9381B557B278}" dt="2022-09-15T11:30:29.036" v="187"/>
            <ac:picMkLst>
              <pc:docMk/>
              <pc:sldMasterMk cId="4044377718" sldId="2147483909"/>
              <pc:sldLayoutMk cId="0" sldId="2147483652"/>
              <ac:picMk id="4" creationId="{B6C0C8AD-19F1-375A-47C1-49EB05E8FCA9}"/>
            </ac:picMkLst>
          </pc:picChg>
          <pc:picChg chg="del mod">
            <ac:chgData name="Megan Faller" userId="9d1e07f7-a773-4974-a6b0-b3caef776a66" providerId="ADAL" clId="{754475DE-F1CB-4EE4-BA26-9381B557B278}" dt="2022-09-15T11:30:28.787" v="186" actId="478"/>
            <ac:picMkLst>
              <pc:docMk/>
              <pc:sldMasterMk cId="4044377718" sldId="2147483909"/>
              <pc:sldLayoutMk cId="0" sldId="2147483652"/>
              <ac:picMk id="9" creationId="{3891EBC7-3B36-240C-6456-A622B04EAEE2}"/>
            </ac:picMkLst>
          </pc:picChg>
        </pc:sldLayoutChg>
        <pc:sldLayoutChg chg="modSp del">
          <pc:chgData name="Megan Faller" userId="9d1e07f7-a773-4974-a6b0-b3caef776a66" providerId="ADAL" clId="{754475DE-F1CB-4EE4-BA26-9381B557B278}" dt="2022-09-15T11:27:14.063" v="120" actId="2696"/>
          <pc:sldLayoutMkLst>
            <pc:docMk/>
            <pc:sldMasterMk cId="4044377718" sldId="2147483909"/>
            <pc:sldLayoutMk cId="3717211930" sldId="2147483671"/>
          </pc:sldLayoutMkLst>
          <pc:spChg chg="mod">
            <ac:chgData name="Megan Faller" userId="9d1e07f7-a773-4974-a6b0-b3caef776a66" providerId="ADAL" clId="{754475DE-F1CB-4EE4-BA26-9381B557B278}" dt="2022-09-15T11:15:54.292" v="39"/>
            <ac:spMkLst>
              <pc:docMk/>
              <pc:sldMasterMk cId="4044377718" sldId="2147483909"/>
              <pc:sldLayoutMk cId="3717211930" sldId="2147483671"/>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717211930" sldId="2147483671"/>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717211930" sldId="2147483671"/>
              <ac:picMk id="5" creationId="{430E6F2F-757B-A2C5-5208-DB69CEF01C79}"/>
            </ac:picMkLst>
          </pc:picChg>
        </pc:sldLayoutChg>
        <pc:sldLayoutChg chg="addSp delSp modSp mod">
          <pc:chgData name="Megan Faller" userId="9d1e07f7-a773-4974-a6b0-b3caef776a66" providerId="ADAL" clId="{754475DE-F1CB-4EE4-BA26-9381B557B278}" dt="2022-09-15T11:30:13.926" v="177"/>
          <pc:sldLayoutMkLst>
            <pc:docMk/>
            <pc:sldMasterMk cId="4044377718" sldId="2147483909"/>
            <pc:sldLayoutMk cId="1456887991" sldId="2147483673"/>
          </pc:sldLayoutMkLst>
          <pc:spChg chg="mod">
            <ac:chgData name="Megan Faller" userId="9d1e07f7-a773-4974-a6b0-b3caef776a66" providerId="ADAL" clId="{754475DE-F1CB-4EE4-BA26-9381B557B278}" dt="2022-09-15T11:15:54.292" v="39"/>
            <ac:spMkLst>
              <pc:docMk/>
              <pc:sldMasterMk cId="4044377718" sldId="2147483909"/>
              <pc:sldLayoutMk cId="1456887991" sldId="2147483673"/>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456887991" sldId="2147483673"/>
              <ac:spMk id="3" creationId="{00000000-0000-0000-0000-000000000000}"/>
            </ac:spMkLst>
          </pc:spChg>
          <pc:picChg chg="add mod">
            <ac:chgData name="Megan Faller" userId="9d1e07f7-a773-4974-a6b0-b3caef776a66" providerId="ADAL" clId="{754475DE-F1CB-4EE4-BA26-9381B557B278}" dt="2022-09-15T11:30:13.926" v="177"/>
            <ac:picMkLst>
              <pc:docMk/>
              <pc:sldMasterMk cId="4044377718" sldId="2147483909"/>
              <pc:sldLayoutMk cId="1456887991" sldId="2147483673"/>
              <ac:picMk id="4" creationId="{D17DB627-EF15-34FC-48D2-A62866A6D55C}"/>
            </ac:picMkLst>
          </pc:picChg>
          <pc:picChg chg="del mod">
            <ac:chgData name="Megan Faller" userId="9d1e07f7-a773-4974-a6b0-b3caef776a66" providerId="ADAL" clId="{754475DE-F1CB-4EE4-BA26-9381B557B278}" dt="2022-09-15T11:30:13.477" v="176" actId="478"/>
            <ac:picMkLst>
              <pc:docMk/>
              <pc:sldMasterMk cId="4044377718" sldId="2147483909"/>
              <pc:sldLayoutMk cId="1456887991" sldId="2147483673"/>
              <ac:picMk id="6" creationId="{90ED55C0-CC78-6EB2-16BE-D5787E88C501}"/>
            </ac:picMkLst>
          </pc:picChg>
        </pc:sldLayoutChg>
        <pc:sldLayoutChg chg="addSp delSp modSp mod">
          <pc:chgData name="Megan Faller" userId="9d1e07f7-a773-4974-a6b0-b3caef776a66" providerId="ADAL" clId="{754475DE-F1CB-4EE4-BA26-9381B557B278}" dt="2022-09-15T11:30:17.393" v="179"/>
          <pc:sldLayoutMkLst>
            <pc:docMk/>
            <pc:sldMasterMk cId="4044377718" sldId="2147483909"/>
            <pc:sldLayoutMk cId="1309980094" sldId="2147483674"/>
          </pc:sldLayoutMkLst>
          <pc:spChg chg="mod">
            <ac:chgData name="Megan Faller" userId="9d1e07f7-a773-4974-a6b0-b3caef776a66" providerId="ADAL" clId="{754475DE-F1CB-4EE4-BA26-9381B557B278}" dt="2022-09-15T11:15:54.292" v="39"/>
            <ac:spMkLst>
              <pc:docMk/>
              <pc:sldMasterMk cId="4044377718" sldId="2147483909"/>
              <pc:sldLayoutMk cId="1309980094" sldId="2147483674"/>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309980094" sldId="2147483674"/>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309980094" sldId="2147483674"/>
              <ac:spMk id="6" creationId="{00000000-0000-0000-0000-000000000000}"/>
            </ac:spMkLst>
          </pc:spChg>
          <pc:picChg chg="add mod">
            <ac:chgData name="Megan Faller" userId="9d1e07f7-a773-4974-a6b0-b3caef776a66" providerId="ADAL" clId="{754475DE-F1CB-4EE4-BA26-9381B557B278}" dt="2022-09-15T11:30:17.393" v="179"/>
            <ac:picMkLst>
              <pc:docMk/>
              <pc:sldMasterMk cId="4044377718" sldId="2147483909"/>
              <pc:sldLayoutMk cId="1309980094" sldId="2147483674"/>
              <ac:picMk id="4" creationId="{162098F4-A8DE-2395-6180-A7ACEAE05FDA}"/>
            </ac:picMkLst>
          </pc:picChg>
          <pc:picChg chg="del mod">
            <ac:chgData name="Megan Faller" userId="9d1e07f7-a773-4974-a6b0-b3caef776a66" providerId="ADAL" clId="{754475DE-F1CB-4EE4-BA26-9381B557B278}" dt="2022-09-15T11:30:17.110" v="178" actId="478"/>
            <ac:picMkLst>
              <pc:docMk/>
              <pc:sldMasterMk cId="4044377718" sldId="2147483909"/>
              <pc:sldLayoutMk cId="1309980094" sldId="2147483674"/>
              <ac:picMk id="8" creationId="{8B4EA626-C017-85D3-C20F-444C36E686B0}"/>
            </ac:picMkLst>
          </pc:picChg>
        </pc:sldLayoutChg>
        <pc:sldLayoutChg chg="addSp delSp modSp mod">
          <pc:chgData name="Megan Faller" userId="9d1e07f7-a773-4974-a6b0-b3caef776a66" providerId="ADAL" clId="{754475DE-F1CB-4EE4-BA26-9381B557B278}" dt="2022-09-15T11:30:20.545" v="181"/>
          <pc:sldLayoutMkLst>
            <pc:docMk/>
            <pc:sldMasterMk cId="4044377718" sldId="2147483909"/>
            <pc:sldLayoutMk cId="3832263133" sldId="2147483675"/>
          </pc:sldLayoutMkLst>
          <pc:spChg chg="mod">
            <ac:chgData name="Megan Faller" userId="9d1e07f7-a773-4974-a6b0-b3caef776a66" providerId="ADAL" clId="{754475DE-F1CB-4EE4-BA26-9381B557B278}" dt="2022-09-15T11:15:54.292" v="39"/>
            <ac:spMkLst>
              <pc:docMk/>
              <pc:sldMasterMk cId="4044377718" sldId="2147483909"/>
              <pc:sldLayoutMk cId="3832263133" sldId="2147483675"/>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832263133" sldId="2147483675"/>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832263133" sldId="2147483675"/>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832263133" sldId="2147483675"/>
              <ac:spMk id="8" creationId="{00000000-0000-0000-0000-000000000000}"/>
            </ac:spMkLst>
          </pc:spChg>
          <pc:picChg chg="add mod">
            <ac:chgData name="Megan Faller" userId="9d1e07f7-a773-4974-a6b0-b3caef776a66" providerId="ADAL" clId="{754475DE-F1CB-4EE4-BA26-9381B557B278}" dt="2022-09-15T11:30:20.545" v="181"/>
            <ac:picMkLst>
              <pc:docMk/>
              <pc:sldMasterMk cId="4044377718" sldId="2147483909"/>
              <pc:sldLayoutMk cId="3832263133" sldId="2147483675"/>
              <ac:picMk id="4" creationId="{2BDFBB7C-74C0-B6D0-9E29-2415CD550372}"/>
            </ac:picMkLst>
          </pc:picChg>
          <pc:picChg chg="del mod">
            <ac:chgData name="Megan Faller" userId="9d1e07f7-a773-4974-a6b0-b3caef776a66" providerId="ADAL" clId="{754475DE-F1CB-4EE4-BA26-9381B557B278}" dt="2022-09-15T11:30:20.314" v="180" actId="478"/>
            <ac:picMkLst>
              <pc:docMk/>
              <pc:sldMasterMk cId="4044377718" sldId="2147483909"/>
              <pc:sldLayoutMk cId="3832263133" sldId="2147483675"/>
              <ac:picMk id="9" creationId="{BBC010BD-48D2-64ED-66A8-8E7B33F65E14}"/>
            </ac:picMkLst>
          </pc:picChg>
        </pc:sldLayoutChg>
        <pc:sldLayoutChg chg="modSp del">
          <pc:chgData name="Megan Faller" userId="9d1e07f7-a773-4974-a6b0-b3caef776a66" providerId="ADAL" clId="{754475DE-F1CB-4EE4-BA26-9381B557B278}" dt="2022-09-15T11:28:20.660" v="146" actId="2696"/>
          <pc:sldLayoutMkLst>
            <pc:docMk/>
            <pc:sldMasterMk cId="4044377718" sldId="2147483909"/>
            <pc:sldLayoutMk cId="668714830" sldId="2147483684"/>
          </pc:sldLayoutMkLst>
          <pc:spChg chg="mod">
            <ac:chgData name="Megan Faller" userId="9d1e07f7-a773-4974-a6b0-b3caef776a66" providerId="ADAL" clId="{754475DE-F1CB-4EE4-BA26-9381B557B278}" dt="2022-09-15T11:15:54.292" v="39"/>
            <ac:spMkLst>
              <pc:docMk/>
              <pc:sldMasterMk cId="4044377718" sldId="2147483909"/>
              <pc:sldLayoutMk cId="668714830" sldId="2147483684"/>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668714830" sldId="2147483684"/>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668714830" sldId="2147483684"/>
              <ac:picMk id="6" creationId="{0E67C936-1812-23F8-990A-1296A5064262}"/>
            </ac:picMkLst>
          </pc:picChg>
        </pc:sldLayoutChg>
        <pc:sldLayoutChg chg="modSp del">
          <pc:chgData name="Megan Faller" userId="9d1e07f7-a773-4974-a6b0-b3caef776a66" providerId="ADAL" clId="{754475DE-F1CB-4EE4-BA26-9381B557B278}" dt="2022-09-15T11:28:23.606" v="147" actId="2696"/>
          <pc:sldLayoutMkLst>
            <pc:docMk/>
            <pc:sldMasterMk cId="4044377718" sldId="2147483909"/>
            <pc:sldLayoutMk cId="3771736117" sldId="2147483685"/>
          </pc:sldLayoutMkLst>
          <pc:spChg chg="mod">
            <ac:chgData name="Megan Faller" userId="9d1e07f7-a773-4974-a6b0-b3caef776a66" providerId="ADAL" clId="{754475DE-F1CB-4EE4-BA26-9381B557B278}" dt="2022-09-15T11:15:54.292" v="39"/>
            <ac:spMkLst>
              <pc:docMk/>
              <pc:sldMasterMk cId="4044377718" sldId="2147483909"/>
              <pc:sldLayoutMk cId="3771736117" sldId="2147483685"/>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3771736117" sldId="2147483685"/>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771736117" sldId="2147483685"/>
              <ac:picMk id="6" creationId="{9AF527AB-977F-4897-9FA6-9883F2D34A15}"/>
            </ac:picMkLst>
          </pc:picChg>
        </pc:sldLayoutChg>
        <pc:sldLayoutChg chg="modSp del">
          <pc:chgData name="Megan Faller" userId="9d1e07f7-a773-4974-a6b0-b3caef776a66" providerId="ADAL" clId="{754475DE-F1CB-4EE4-BA26-9381B557B278}" dt="2022-09-15T11:28:25.257" v="148" actId="2696"/>
          <pc:sldLayoutMkLst>
            <pc:docMk/>
            <pc:sldMasterMk cId="4044377718" sldId="2147483909"/>
            <pc:sldLayoutMk cId="2063966007" sldId="2147483686"/>
          </pc:sldLayoutMkLst>
          <pc:spChg chg="mod">
            <ac:chgData name="Megan Faller" userId="9d1e07f7-a773-4974-a6b0-b3caef776a66" providerId="ADAL" clId="{754475DE-F1CB-4EE4-BA26-9381B557B278}" dt="2022-09-15T11:15:54.292" v="39"/>
            <ac:spMkLst>
              <pc:docMk/>
              <pc:sldMasterMk cId="4044377718" sldId="2147483909"/>
              <pc:sldLayoutMk cId="2063966007" sldId="2147483686"/>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063966007" sldId="2147483686"/>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063966007" sldId="2147483686"/>
              <ac:picMk id="5" creationId="{F8644756-664F-C2B1-D7D7-BD70F2CB1D4D}"/>
            </ac:picMkLst>
          </pc:picChg>
        </pc:sldLayoutChg>
        <pc:sldLayoutChg chg="modSp del">
          <pc:chgData name="Megan Faller" userId="9d1e07f7-a773-4974-a6b0-b3caef776a66" providerId="ADAL" clId="{754475DE-F1CB-4EE4-BA26-9381B557B278}" dt="2022-09-15T11:28:26.843" v="149" actId="2696"/>
          <pc:sldLayoutMkLst>
            <pc:docMk/>
            <pc:sldMasterMk cId="4044377718" sldId="2147483909"/>
            <pc:sldLayoutMk cId="1723390534" sldId="2147483687"/>
          </pc:sldLayoutMkLst>
          <pc:spChg chg="mod">
            <ac:chgData name="Megan Faller" userId="9d1e07f7-a773-4974-a6b0-b3caef776a66" providerId="ADAL" clId="{754475DE-F1CB-4EE4-BA26-9381B557B278}" dt="2022-09-15T11:15:54.292" v="39"/>
            <ac:spMkLst>
              <pc:docMk/>
              <pc:sldMasterMk cId="4044377718" sldId="2147483909"/>
              <pc:sldLayoutMk cId="1723390534" sldId="2147483687"/>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723390534" sldId="2147483687"/>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723390534" sldId="2147483687"/>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723390534" sldId="2147483687"/>
              <ac:picMk id="7" creationId="{B3FA0753-CCB0-4477-276D-3253A89B2B06}"/>
            </ac:picMkLst>
          </pc:picChg>
        </pc:sldLayoutChg>
        <pc:sldLayoutChg chg="modSp del">
          <pc:chgData name="Megan Faller" userId="9d1e07f7-a773-4974-a6b0-b3caef776a66" providerId="ADAL" clId="{754475DE-F1CB-4EE4-BA26-9381B557B278}" dt="2022-09-15T11:28:12.683" v="141" actId="2696"/>
          <pc:sldLayoutMkLst>
            <pc:docMk/>
            <pc:sldMasterMk cId="4044377718" sldId="2147483909"/>
            <pc:sldLayoutMk cId="2424630245" sldId="2147483688"/>
          </pc:sldLayoutMkLst>
          <pc:spChg chg="mod">
            <ac:chgData name="Megan Faller" userId="9d1e07f7-a773-4974-a6b0-b3caef776a66" providerId="ADAL" clId="{754475DE-F1CB-4EE4-BA26-9381B557B278}" dt="2022-09-15T11:15:54.292" v="39"/>
            <ac:spMkLst>
              <pc:docMk/>
              <pc:sldMasterMk cId="4044377718" sldId="2147483909"/>
              <pc:sldLayoutMk cId="2424630245" sldId="2147483688"/>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424630245" sldId="2147483688"/>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424630245" sldId="2147483688"/>
              <ac:picMk id="5" creationId="{21436783-8F36-BE58-2C50-817B0B2C7A53}"/>
            </ac:picMkLst>
          </pc:picChg>
        </pc:sldLayoutChg>
        <pc:sldLayoutChg chg="modSp del">
          <pc:chgData name="Megan Faller" userId="9d1e07f7-a773-4974-a6b0-b3caef776a66" providerId="ADAL" clId="{754475DE-F1CB-4EE4-BA26-9381B557B278}" dt="2022-09-15T11:28:14.736" v="142" actId="2696"/>
          <pc:sldLayoutMkLst>
            <pc:docMk/>
            <pc:sldMasterMk cId="4044377718" sldId="2147483909"/>
            <pc:sldLayoutMk cId="2316011156" sldId="2147483689"/>
          </pc:sldLayoutMkLst>
          <pc:spChg chg="mod">
            <ac:chgData name="Megan Faller" userId="9d1e07f7-a773-4974-a6b0-b3caef776a66" providerId="ADAL" clId="{754475DE-F1CB-4EE4-BA26-9381B557B278}" dt="2022-09-15T11:15:54.292" v="39"/>
            <ac:spMkLst>
              <pc:docMk/>
              <pc:sldMasterMk cId="4044377718" sldId="2147483909"/>
              <pc:sldLayoutMk cId="2316011156" sldId="2147483689"/>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2316011156" sldId="2147483689"/>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316011156" sldId="2147483689"/>
              <ac:picMk id="6" creationId="{CF701F36-C64E-48B7-A3B1-20C39B6F413C}"/>
            </ac:picMkLst>
          </pc:picChg>
        </pc:sldLayoutChg>
        <pc:sldLayoutChg chg="addSp delSp modSp mod">
          <pc:chgData name="Megan Faller" userId="9d1e07f7-a773-4974-a6b0-b3caef776a66" providerId="ADAL" clId="{754475DE-F1CB-4EE4-BA26-9381B557B278}" dt="2022-09-15T11:30:31.765" v="189"/>
          <pc:sldLayoutMkLst>
            <pc:docMk/>
            <pc:sldMasterMk cId="4044377718" sldId="2147483909"/>
            <pc:sldLayoutMk cId="2912150128" sldId="2147483690"/>
          </pc:sldLayoutMkLst>
          <pc:spChg chg="mod">
            <ac:chgData name="Megan Faller" userId="9d1e07f7-a773-4974-a6b0-b3caef776a66" providerId="ADAL" clId="{754475DE-F1CB-4EE4-BA26-9381B557B278}" dt="2022-09-15T11:15:54.292" v="39"/>
            <ac:spMkLst>
              <pc:docMk/>
              <pc:sldMasterMk cId="4044377718" sldId="2147483909"/>
              <pc:sldLayoutMk cId="2912150128" sldId="2147483690"/>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912150128" sldId="2147483690"/>
              <ac:spMk id="3" creationId="{00000000-0000-0000-0000-000000000000}"/>
            </ac:spMkLst>
          </pc:spChg>
          <pc:picChg chg="add mod">
            <ac:chgData name="Megan Faller" userId="9d1e07f7-a773-4974-a6b0-b3caef776a66" providerId="ADAL" clId="{754475DE-F1CB-4EE4-BA26-9381B557B278}" dt="2022-09-15T11:30:31.765" v="189"/>
            <ac:picMkLst>
              <pc:docMk/>
              <pc:sldMasterMk cId="4044377718" sldId="2147483909"/>
              <pc:sldLayoutMk cId="2912150128" sldId="2147483690"/>
              <ac:picMk id="4" creationId="{C7797815-EA85-25A2-1582-E661BEBBE23B}"/>
            </ac:picMkLst>
          </pc:picChg>
          <pc:picChg chg="del mod">
            <ac:chgData name="Megan Faller" userId="9d1e07f7-a773-4974-a6b0-b3caef776a66" providerId="ADAL" clId="{754475DE-F1CB-4EE4-BA26-9381B557B278}" dt="2022-09-15T11:30:31.411" v="188" actId="478"/>
            <ac:picMkLst>
              <pc:docMk/>
              <pc:sldMasterMk cId="4044377718" sldId="2147483909"/>
              <pc:sldLayoutMk cId="2912150128" sldId="2147483690"/>
              <ac:picMk id="5" creationId="{6D288374-BA4B-7D06-B044-72299EB5F5D1}"/>
            </ac:picMkLst>
          </pc:picChg>
        </pc:sldLayoutChg>
        <pc:sldLayoutChg chg="modSp del">
          <pc:chgData name="Megan Faller" userId="9d1e07f7-a773-4974-a6b0-b3caef776a66" providerId="ADAL" clId="{754475DE-F1CB-4EE4-BA26-9381B557B278}" dt="2022-09-15T11:27:57.222" v="133" actId="2696"/>
          <pc:sldLayoutMkLst>
            <pc:docMk/>
            <pc:sldMasterMk cId="4044377718" sldId="2147483909"/>
            <pc:sldLayoutMk cId="1758165190" sldId="2147483692"/>
          </pc:sldLayoutMkLst>
          <pc:spChg chg="mod">
            <ac:chgData name="Megan Faller" userId="9d1e07f7-a773-4974-a6b0-b3caef776a66" providerId="ADAL" clId="{754475DE-F1CB-4EE4-BA26-9381B557B278}" dt="2022-09-15T11:15:54.292" v="39"/>
            <ac:spMkLst>
              <pc:docMk/>
              <pc:sldMasterMk cId="4044377718" sldId="2147483909"/>
              <pc:sldLayoutMk cId="1758165190" sldId="2147483692"/>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1758165190" sldId="2147483692"/>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758165190" sldId="2147483692"/>
              <ac:picMk id="6" creationId="{02E74FE2-E390-DD0C-C0E6-17C02C100B79}"/>
            </ac:picMkLst>
          </pc:picChg>
        </pc:sldLayoutChg>
        <pc:sldLayoutChg chg="modSp del">
          <pc:chgData name="Megan Faller" userId="9d1e07f7-a773-4974-a6b0-b3caef776a66" providerId="ADAL" clId="{754475DE-F1CB-4EE4-BA26-9381B557B278}" dt="2022-09-15T11:28:40.096" v="155" actId="2696"/>
          <pc:sldLayoutMkLst>
            <pc:docMk/>
            <pc:sldMasterMk cId="4044377718" sldId="2147483909"/>
            <pc:sldLayoutMk cId="362536930" sldId="2147483693"/>
          </pc:sldLayoutMkLst>
          <pc:picChg chg="mod">
            <ac:chgData name="Megan Faller" userId="9d1e07f7-a773-4974-a6b0-b3caef776a66" providerId="ADAL" clId="{754475DE-F1CB-4EE4-BA26-9381B557B278}" dt="2022-09-15T11:15:54.292" v="39"/>
            <ac:picMkLst>
              <pc:docMk/>
              <pc:sldMasterMk cId="4044377718" sldId="2147483909"/>
              <pc:sldLayoutMk cId="362536930" sldId="2147483693"/>
              <ac:picMk id="3" creationId="{80026AA8-28C8-E085-DDBD-6471019BC919}"/>
            </ac:picMkLst>
          </pc:picChg>
        </pc:sldLayoutChg>
        <pc:sldLayoutChg chg="modSp del">
          <pc:chgData name="Megan Faller" userId="9d1e07f7-a773-4974-a6b0-b3caef776a66" providerId="ADAL" clId="{754475DE-F1CB-4EE4-BA26-9381B557B278}" dt="2022-09-15T11:27:11.949" v="119" actId="2696"/>
          <pc:sldLayoutMkLst>
            <pc:docMk/>
            <pc:sldMasterMk cId="4044377718" sldId="2147483909"/>
            <pc:sldLayoutMk cId="2631715980" sldId="2147483694"/>
          </pc:sldLayoutMkLst>
          <pc:spChg chg="mod">
            <ac:chgData name="Megan Faller" userId="9d1e07f7-a773-4974-a6b0-b3caef776a66" providerId="ADAL" clId="{754475DE-F1CB-4EE4-BA26-9381B557B278}" dt="2022-09-15T11:15:54.292" v="39"/>
            <ac:spMkLst>
              <pc:docMk/>
              <pc:sldMasterMk cId="4044377718" sldId="2147483909"/>
              <pc:sldLayoutMk cId="2631715980" sldId="2147483694"/>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631715980" sldId="2147483694"/>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631715980" sldId="2147483694"/>
              <ac:picMk id="5" creationId="{33E8A230-36FF-8082-5D71-FE6A27B8AA84}"/>
            </ac:picMkLst>
          </pc:picChg>
        </pc:sldLayoutChg>
        <pc:sldLayoutChg chg="modSp del">
          <pc:chgData name="Megan Faller" userId="9d1e07f7-a773-4974-a6b0-b3caef776a66" providerId="ADAL" clId="{754475DE-F1CB-4EE4-BA26-9381B557B278}" dt="2022-09-15T11:27:47.850" v="128" actId="2696"/>
          <pc:sldLayoutMkLst>
            <pc:docMk/>
            <pc:sldMasterMk cId="4044377718" sldId="2147483909"/>
            <pc:sldLayoutMk cId="1114399252" sldId="2147483695"/>
          </pc:sldLayoutMkLst>
          <pc:spChg chg="mod">
            <ac:chgData name="Megan Faller" userId="9d1e07f7-a773-4974-a6b0-b3caef776a66" providerId="ADAL" clId="{754475DE-F1CB-4EE4-BA26-9381B557B278}" dt="2022-09-15T11:15:54.292" v="39"/>
            <ac:spMkLst>
              <pc:docMk/>
              <pc:sldMasterMk cId="4044377718" sldId="2147483909"/>
              <pc:sldLayoutMk cId="1114399252" sldId="2147483695"/>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1114399252" sldId="2147483695"/>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114399252" sldId="2147483695"/>
              <ac:picMk id="6" creationId="{FCA3672A-8C39-1BEA-7558-7279ADD6D847}"/>
            </ac:picMkLst>
          </pc:picChg>
        </pc:sldLayoutChg>
        <pc:sldLayoutChg chg="modSp del">
          <pc:chgData name="Megan Faller" userId="9d1e07f7-a773-4974-a6b0-b3caef776a66" providerId="ADAL" clId="{754475DE-F1CB-4EE4-BA26-9381B557B278}" dt="2022-09-15T11:27:46.297" v="127" actId="2696"/>
          <pc:sldLayoutMkLst>
            <pc:docMk/>
            <pc:sldMasterMk cId="4044377718" sldId="2147483909"/>
            <pc:sldLayoutMk cId="1090256859" sldId="2147483696"/>
          </pc:sldLayoutMkLst>
          <pc:spChg chg="mod">
            <ac:chgData name="Megan Faller" userId="9d1e07f7-a773-4974-a6b0-b3caef776a66" providerId="ADAL" clId="{754475DE-F1CB-4EE4-BA26-9381B557B278}" dt="2022-09-15T11:15:54.292" v="39"/>
            <ac:spMkLst>
              <pc:docMk/>
              <pc:sldMasterMk cId="4044377718" sldId="2147483909"/>
              <pc:sldLayoutMk cId="1090256859" sldId="2147483696"/>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090256859" sldId="2147483696"/>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090256859" sldId="2147483696"/>
              <ac:picMk id="6" creationId="{3AA2D22D-D1AC-4090-8324-23FACDEB614C}"/>
            </ac:picMkLst>
          </pc:picChg>
        </pc:sldLayoutChg>
        <pc:sldLayoutChg chg="addSp delSp modSp mod">
          <pc:chgData name="Megan Faller" userId="9d1e07f7-a773-4974-a6b0-b3caef776a66" providerId="ADAL" clId="{754475DE-F1CB-4EE4-BA26-9381B557B278}" dt="2022-09-15T11:30:26.040" v="185"/>
          <pc:sldLayoutMkLst>
            <pc:docMk/>
            <pc:sldMasterMk cId="4044377718" sldId="2147483909"/>
            <pc:sldLayoutMk cId="1189921623" sldId="2147483697"/>
          </pc:sldLayoutMkLst>
          <pc:spChg chg="mod">
            <ac:chgData name="Megan Faller" userId="9d1e07f7-a773-4974-a6b0-b3caef776a66" providerId="ADAL" clId="{754475DE-F1CB-4EE4-BA26-9381B557B278}" dt="2022-09-15T11:15:54.292" v="39"/>
            <ac:spMkLst>
              <pc:docMk/>
              <pc:sldMasterMk cId="4044377718" sldId="2147483909"/>
              <pc:sldLayoutMk cId="1189921623" sldId="2147483697"/>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89921623" sldId="2147483697"/>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89921623" sldId="2147483697"/>
              <ac:spMk id="6" creationId="{00000000-0000-0000-0000-000000000000}"/>
            </ac:spMkLst>
          </pc:spChg>
          <pc:picChg chg="add mod">
            <ac:chgData name="Megan Faller" userId="9d1e07f7-a773-4974-a6b0-b3caef776a66" providerId="ADAL" clId="{754475DE-F1CB-4EE4-BA26-9381B557B278}" dt="2022-09-15T11:30:26.040" v="185"/>
            <ac:picMkLst>
              <pc:docMk/>
              <pc:sldMasterMk cId="4044377718" sldId="2147483909"/>
              <pc:sldLayoutMk cId="1189921623" sldId="2147483697"/>
              <ac:picMk id="4" creationId="{31DE317D-DAA6-AD36-0B92-1599307C9003}"/>
            </ac:picMkLst>
          </pc:picChg>
          <pc:picChg chg="del mod">
            <ac:chgData name="Megan Faller" userId="9d1e07f7-a773-4974-a6b0-b3caef776a66" providerId="ADAL" clId="{754475DE-F1CB-4EE4-BA26-9381B557B278}" dt="2022-09-15T11:30:25.789" v="184" actId="478"/>
            <ac:picMkLst>
              <pc:docMk/>
              <pc:sldMasterMk cId="4044377718" sldId="2147483909"/>
              <pc:sldLayoutMk cId="1189921623" sldId="2147483697"/>
              <ac:picMk id="8" creationId="{D02372AC-4B0D-7CF6-F5E9-085AA9C0E88A}"/>
            </ac:picMkLst>
          </pc:picChg>
        </pc:sldLayoutChg>
        <pc:sldLayoutChg chg="modSp del">
          <pc:chgData name="Megan Faller" userId="9d1e07f7-a773-4974-a6b0-b3caef776a66" providerId="ADAL" clId="{754475DE-F1CB-4EE4-BA26-9381B557B278}" dt="2022-09-15T11:27:42.514" v="125" actId="2696"/>
          <pc:sldLayoutMkLst>
            <pc:docMk/>
            <pc:sldMasterMk cId="4044377718" sldId="2147483909"/>
            <pc:sldLayoutMk cId="1962088120" sldId="2147483708"/>
          </pc:sldLayoutMkLst>
          <pc:spChg chg="mod">
            <ac:chgData name="Megan Faller" userId="9d1e07f7-a773-4974-a6b0-b3caef776a66" providerId="ADAL" clId="{754475DE-F1CB-4EE4-BA26-9381B557B278}" dt="2022-09-15T11:15:54.292" v="39"/>
            <ac:spMkLst>
              <pc:docMk/>
              <pc:sldMasterMk cId="4044377718" sldId="2147483909"/>
              <pc:sldLayoutMk cId="1962088120" sldId="2147483708"/>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962088120" sldId="2147483708"/>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962088120" sldId="2147483708"/>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962088120" sldId="2147483708"/>
              <ac:picMk id="7" creationId="{75ED96B6-CA2A-4DE6-91A8-38F4CF93474A}"/>
            </ac:picMkLst>
          </pc:picChg>
        </pc:sldLayoutChg>
        <pc:sldLayoutChg chg="modSp del">
          <pc:chgData name="Megan Faller" userId="9d1e07f7-a773-4974-a6b0-b3caef776a66" providerId="ADAL" clId="{754475DE-F1CB-4EE4-BA26-9381B557B278}" dt="2022-09-15T11:27:44.600" v="126" actId="2696"/>
          <pc:sldLayoutMkLst>
            <pc:docMk/>
            <pc:sldMasterMk cId="4044377718" sldId="2147483909"/>
            <pc:sldLayoutMk cId="1680487757" sldId="2147483709"/>
          </pc:sldLayoutMkLst>
          <pc:spChg chg="mod">
            <ac:chgData name="Megan Faller" userId="9d1e07f7-a773-4974-a6b0-b3caef776a66" providerId="ADAL" clId="{754475DE-F1CB-4EE4-BA26-9381B557B278}" dt="2022-09-15T11:15:54.292" v="39"/>
            <ac:spMkLst>
              <pc:docMk/>
              <pc:sldMasterMk cId="4044377718" sldId="2147483909"/>
              <pc:sldLayoutMk cId="1680487757" sldId="2147483709"/>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680487757" sldId="2147483709"/>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680487757" sldId="2147483709"/>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680487757" sldId="2147483709"/>
              <ac:spMk id="8"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680487757" sldId="2147483709"/>
              <ac:picMk id="7" creationId="{1B3C0BD5-3737-1942-7589-FAA6AC0A5EDF}"/>
            </ac:picMkLst>
          </pc:picChg>
        </pc:sldLayoutChg>
        <pc:sldLayoutChg chg="addSp delSp modSp mod">
          <pc:chgData name="Megan Faller" userId="9d1e07f7-a773-4974-a6b0-b3caef776a66" providerId="ADAL" clId="{754475DE-F1CB-4EE4-BA26-9381B557B278}" dt="2022-09-15T11:30:01.758" v="175" actId="403"/>
          <pc:sldLayoutMkLst>
            <pc:docMk/>
            <pc:sldMasterMk cId="4044377718" sldId="2147483909"/>
            <pc:sldLayoutMk cId="1898900075" sldId="2147483717"/>
          </pc:sldLayoutMkLst>
          <pc:spChg chg="mod">
            <ac:chgData name="Megan Faller" userId="9d1e07f7-a773-4974-a6b0-b3caef776a66" providerId="ADAL" clId="{754475DE-F1CB-4EE4-BA26-9381B557B278}" dt="2022-09-15T11:15:54.292" v="39"/>
            <ac:spMkLst>
              <pc:docMk/>
              <pc:sldMasterMk cId="4044377718" sldId="2147483909"/>
              <pc:sldLayoutMk cId="1898900075" sldId="2147483717"/>
              <ac:spMk id="9" creationId="{A8741623-8AAC-4D35-8D66-4128EFEE5493}"/>
            </ac:spMkLst>
          </pc:spChg>
          <pc:spChg chg="mod">
            <ac:chgData name="Megan Faller" userId="9d1e07f7-a773-4974-a6b0-b3caef776a66" providerId="ADAL" clId="{754475DE-F1CB-4EE4-BA26-9381B557B278}" dt="2022-09-15T11:30:01.758" v="175" actId="403"/>
            <ac:spMkLst>
              <pc:docMk/>
              <pc:sldMasterMk cId="4044377718" sldId="2147483909"/>
              <pc:sldLayoutMk cId="1898900075" sldId="2147483717"/>
              <ac:spMk id="15" creationId="{00000000-0000-0000-0000-000000000000}"/>
            </ac:spMkLst>
          </pc:spChg>
          <pc:picChg chg="add mod">
            <ac:chgData name="Megan Faller" userId="9d1e07f7-a773-4974-a6b0-b3caef776a66" providerId="ADAL" clId="{754475DE-F1CB-4EE4-BA26-9381B557B278}" dt="2022-09-15T11:29:43.640" v="173"/>
            <ac:picMkLst>
              <pc:docMk/>
              <pc:sldMasterMk cId="4044377718" sldId="2147483909"/>
              <pc:sldLayoutMk cId="1898900075" sldId="2147483717"/>
              <ac:picMk id="2" creationId="{B56E6310-6A09-986D-68C2-6C67ADC99452}"/>
            </ac:picMkLst>
          </pc:picChg>
          <pc:picChg chg="del mod">
            <ac:chgData name="Megan Faller" userId="9d1e07f7-a773-4974-a6b0-b3caef776a66" providerId="ADAL" clId="{754475DE-F1CB-4EE4-BA26-9381B557B278}" dt="2022-09-15T11:29:43.309" v="172" actId="478"/>
            <ac:picMkLst>
              <pc:docMk/>
              <pc:sldMasterMk cId="4044377718" sldId="2147483909"/>
              <pc:sldLayoutMk cId="1898900075" sldId="2147483717"/>
              <ac:picMk id="3" creationId="{10FEAE91-266C-F540-29C4-A809293E10A0}"/>
            </ac:picMkLst>
          </pc:picChg>
        </pc:sldLayoutChg>
        <pc:sldLayoutChg chg="modSp del">
          <pc:chgData name="Megan Faller" userId="9d1e07f7-a773-4974-a6b0-b3caef776a66" providerId="ADAL" clId="{754475DE-F1CB-4EE4-BA26-9381B557B278}" dt="2022-09-15T11:27:52.961" v="130" actId="2696"/>
          <pc:sldLayoutMkLst>
            <pc:docMk/>
            <pc:sldMasterMk cId="4044377718" sldId="2147483909"/>
            <pc:sldLayoutMk cId="11447202" sldId="2147483720"/>
          </pc:sldLayoutMkLst>
          <pc:spChg chg="mod">
            <ac:chgData name="Megan Faller" userId="9d1e07f7-a773-4974-a6b0-b3caef776a66" providerId="ADAL" clId="{754475DE-F1CB-4EE4-BA26-9381B557B278}" dt="2022-09-15T11:15:54.292" v="39"/>
            <ac:spMkLst>
              <pc:docMk/>
              <pc:sldMasterMk cId="4044377718" sldId="2147483909"/>
              <pc:sldLayoutMk cId="11447202" sldId="2147483720"/>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447202" sldId="2147483720"/>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447202" sldId="2147483720"/>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447202" sldId="2147483720"/>
              <ac:spMk id="8"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1447202" sldId="2147483720"/>
              <ac:picMk id="9" creationId="{5A51B395-4E5C-BE35-EC44-AD46DECA5F31}"/>
            </ac:picMkLst>
          </pc:picChg>
        </pc:sldLayoutChg>
        <pc:sldLayoutChg chg="modSp del">
          <pc:chgData name="Megan Faller" userId="9d1e07f7-a773-4974-a6b0-b3caef776a66" providerId="ADAL" clId="{754475DE-F1CB-4EE4-BA26-9381B557B278}" dt="2022-09-15T11:28:01.628" v="135" actId="2696"/>
          <pc:sldLayoutMkLst>
            <pc:docMk/>
            <pc:sldMasterMk cId="4044377718" sldId="2147483909"/>
            <pc:sldLayoutMk cId="4185211885" sldId="2147483735"/>
          </pc:sldLayoutMkLst>
          <pc:spChg chg="mod">
            <ac:chgData name="Megan Faller" userId="9d1e07f7-a773-4974-a6b0-b3caef776a66" providerId="ADAL" clId="{754475DE-F1CB-4EE4-BA26-9381B557B278}" dt="2022-09-15T11:15:54.292" v="39"/>
            <ac:spMkLst>
              <pc:docMk/>
              <pc:sldMasterMk cId="4044377718" sldId="2147483909"/>
              <pc:sldLayoutMk cId="4185211885" sldId="2147483735"/>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185211885" sldId="2147483735"/>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185211885" sldId="2147483735"/>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4185211885" sldId="2147483735"/>
              <ac:picMk id="8" creationId="{38D6B9C7-64DD-AE8F-E2E8-CFB01C4AF421}"/>
            </ac:picMkLst>
          </pc:picChg>
        </pc:sldLayoutChg>
        <pc:sldLayoutChg chg="modSp del">
          <pc:chgData name="Megan Faller" userId="9d1e07f7-a773-4974-a6b0-b3caef776a66" providerId="ADAL" clId="{754475DE-F1CB-4EE4-BA26-9381B557B278}" dt="2022-09-15T11:28:04.800" v="136" actId="2696"/>
          <pc:sldLayoutMkLst>
            <pc:docMk/>
            <pc:sldMasterMk cId="4044377718" sldId="2147483909"/>
            <pc:sldLayoutMk cId="2261275148" sldId="2147483736"/>
          </pc:sldLayoutMkLst>
          <pc:spChg chg="mod">
            <ac:chgData name="Megan Faller" userId="9d1e07f7-a773-4974-a6b0-b3caef776a66" providerId="ADAL" clId="{754475DE-F1CB-4EE4-BA26-9381B557B278}" dt="2022-09-15T11:15:54.292" v="39"/>
            <ac:spMkLst>
              <pc:docMk/>
              <pc:sldMasterMk cId="4044377718" sldId="2147483909"/>
              <pc:sldLayoutMk cId="2261275148" sldId="2147483736"/>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261275148" sldId="2147483736"/>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261275148" sldId="2147483736"/>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261275148" sldId="2147483736"/>
              <ac:spMk id="8"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261275148" sldId="2147483736"/>
              <ac:picMk id="7" creationId="{7B0E475F-EDEE-4127-BAC8-548E109F0CD0}"/>
            </ac:picMkLst>
          </pc:picChg>
        </pc:sldLayoutChg>
        <pc:sldLayoutChg chg="del">
          <pc:chgData name="Megan Faller" userId="9d1e07f7-a773-4974-a6b0-b3caef776a66" providerId="ADAL" clId="{754475DE-F1CB-4EE4-BA26-9381B557B278}" dt="2022-09-15T11:28:31.368" v="151" actId="2696"/>
          <pc:sldLayoutMkLst>
            <pc:docMk/>
            <pc:sldMasterMk cId="4044377718" sldId="2147483909"/>
            <pc:sldLayoutMk cId="4148483417" sldId="2147483834"/>
          </pc:sldLayoutMkLst>
        </pc:sldLayoutChg>
        <pc:sldLayoutChg chg="modSp del">
          <pc:chgData name="Megan Faller" userId="9d1e07f7-a773-4974-a6b0-b3caef776a66" providerId="ADAL" clId="{754475DE-F1CB-4EE4-BA26-9381B557B278}" dt="2022-09-15T11:27:33.401" v="121" actId="2696"/>
          <pc:sldLayoutMkLst>
            <pc:docMk/>
            <pc:sldMasterMk cId="4044377718" sldId="2147483909"/>
            <pc:sldLayoutMk cId="3340063548" sldId="2147483838"/>
          </pc:sldLayoutMkLst>
          <pc:spChg chg="mod">
            <ac:chgData name="Megan Faller" userId="9d1e07f7-a773-4974-a6b0-b3caef776a66" providerId="ADAL" clId="{754475DE-F1CB-4EE4-BA26-9381B557B278}" dt="2022-09-15T11:15:54.292" v="39"/>
            <ac:spMkLst>
              <pc:docMk/>
              <pc:sldMasterMk cId="4044377718" sldId="2147483909"/>
              <pc:sldLayoutMk cId="3340063548" sldId="2147483838"/>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340063548" sldId="2147483838"/>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340063548" sldId="2147483838"/>
              <ac:picMk id="6" creationId="{754F1076-6ADB-CCFA-767F-4529215A3846}"/>
            </ac:picMkLst>
          </pc:picChg>
        </pc:sldLayoutChg>
        <pc:sldLayoutChg chg="modSp del">
          <pc:chgData name="Megan Faller" userId="9d1e07f7-a773-4974-a6b0-b3caef776a66" providerId="ADAL" clId="{754475DE-F1CB-4EE4-BA26-9381B557B278}" dt="2022-09-15T11:28:09.574" v="139" actId="2696"/>
          <pc:sldLayoutMkLst>
            <pc:docMk/>
            <pc:sldMasterMk cId="4044377718" sldId="2147483909"/>
            <pc:sldLayoutMk cId="3771736117" sldId="2147483851"/>
          </pc:sldLayoutMkLst>
          <pc:spChg chg="mod">
            <ac:chgData name="Megan Faller" userId="9d1e07f7-a773-4974-a6b0-b3caef776a66" providerId="ADAL" clId="{754475DE-F1CB-4EE4-BA26-9381B557B278}" dt="2022-09-15T11:15:54.292" v="39"/>
            <ac:spMkLst>
              <pc:docMk/>
              <pc:sldMasterMk cId="4044377718" sldId="2147483909"/>
              <pc:sldLayoutMk cId="3771736117" sldId="2147483851"/>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3771736117" sldId="2147483851"/>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771736117" sldId="2147483851"/>
              <ac:picMk id="6" creationId="{9AF527AB-977F-4897-9FA6-9883F2D34A15}"/>
            </ac:picMkLst>
          </pc:picChg>
        </pc:sldLayoutChg>
        <pc:sldLayoutChg chg="modSp del">
          <pc:chgData name="Megan Faller" userId="9d1e07f7-a773-4974-a6b0-b3caef776a66" providerId="ADAL" clId="{754475DE-F1CB-4EE4-BA26-9381B557B278}" dt="2022-09-15T11:28:11.179" v="140" actId="2696"/>
          <pc:sldLayoutMkLst>
            <pc:docMk/>
            <pc:sldMasterMk cId="4044377718" sldId="2147483909"/>
            <pc:sldLayoutMk cId="0" sldId="2147483852"/>
          </pc:sldLayoutMkLst>
          <pc:spChg chg="mod">
            <ac:chgData name="Megan Faller" userId="9d1e07f7-a773-4974-a6b0-b3caef776a66" providerId="ADAL" clId="{754475DE-F1CB-4EE4-BA26-9381B557B278}" dt="2022-09-15T11:15:54.292" v="39"/>
            <ac:spMkLst>
              <pc:docMk/>
              <pc:sldMasterMk cId="4044377718" sldId="2147483909"/>
              <pc:sldLayoutMk cId="0" sldId="2147483852"/>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0" sldId="2147483852"/>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0" sldId="2147483852"/>
              <ac:picMk id="6" creationId="{841C83B4-ED60-1339-6319-2FBA444060AB}"/>
            </ac:picMkLst>
          </pc:picChg>
        </pc:sldLayoutChg>
        <pc:sldLayoutChg chg="modSp del">
          <pc:chgData name="Megan Faller" userId="9d1e07f7-a773-4974-a6b0-b3caef776a66" providerId="ADAL" clId="{754475DE-F1CB-4EE4-BA26-9381B557B278}" dt="2022-09-15T11:28:28.215" v="150" actId="2696"/>
          <pc:sldLayoutMkLst>
            <pc:docMk/>
            <pc:sldMasterMk cId="4044377718" sldId="2147483909"/>
            <pc:sldLayoutMk cId="3289806042" sldId="2147483853"/>
          </pc:sldLayoutMkLst>
          <pc:spChg chg="mod">
            <ac:chgData name="Megan Faller" userId="9d1e07f7-a773-4974-a6b0-b3caef776a66" providerId="ADAL" clId="{754475DE-F1CB-4EE4-BA26-9381B557B278}" dt="2022-09-15T11:15:54.292" v="39"/>
            <ac:spMkLst>
              <pc:docMk/>
              <pc:sldMasterMk cId="4044377718" sldId="2147483909"/>
              <pc:sldLayoutMk cId="3289806042" sldId="2147483853"/>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289806042" sldId="2147483853"/>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289806042" sldId="2147483853"/>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289806042" sldId="2147483853"/>
              <ac:spMk id="8"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289806042" sldId="2147483853"/>
              <ac:picMk id="7" creationId="{5B134735-6F02-7E01-B621-7092AF712480}"/>
            </ac:picMkLst>
          </pc:picChg>
        </pc:sldLayoutChg>
        <pc:sldLayoutChg chg="addSp modSp mod setBg">
          <pc:chgData name="Megan Faller" userId="9d1e07f7-a773-4974-a6b0-b3caef776a66" providerId="ADAL" clId="{754475DE-F1CB-4EE4-BA26-9381B557B278}" dt="2022-09-15T11:31:30.075" v="206" actId="207"/>
          <pc:sldLayoutMkLst>
            <pc:docMk/>
            <pc:sldMasterMk cId="4044377718" sldId="2147483909"/>
            <pc:sldLayoutMk cId="3918490000" sldId="2147483854"/>
          </pc:sldLayoutMkLst>
          <pc:spChg chg="mod">
            <ac:chgData name="Megan Faller" userId="9d1e07f7-a773-4974-a6b0-b3caef776a66" providerId="ADAL" clId="{754475DE-F1CB-4EE4-BA26-9381B557B278}" dt="2022-09-15T11:15:54.292" v="39"/>
            <ac:spMkLst>
              <pc:docMk/>
              <pc:sldMasterMk cId="4044377718" sldId="2147483909"/>
              <pc:sldLayoutMk cId="3918490000" sldId="2147483854"/>
              <ac:spMk id="2" creationId="{00000000-0000-0000-0000-000000000000}"/>
            </ac:spMkLst>
          </pc:spChg>
          <pc:spChg chg="mod">
            <ac:chgData name="Megan Faller" userId="9d1e07f7-a773-4974-a6b0-b3caef776a66" providerId="ADAL" clId="{754475DE-F1CB-4EE4-BA26-9381B557B278}" dt="2022-09-15T11:31:30.075" v="206" actId="207"/>
            <ac:spMkLst>
              <pc:docMk/>
              <pc:sldMasterMk cId="4044377718" sldId="2147483909"/>
              <pc:sldLayoutMk cId="3918490000" sldId="2147483854"/>
              <ac:spMk id="3" creationId="{00000000-0000-0000-0000-000000000000}"/>
            </ac:spMkLst>
          </pc:spChg>
          <pc:picChg chg="add mod">
            <ac:chgData name="Megan Faller" userId="9d1e07f7-a773-4974-a6b0-b3caef776a66" providerId="ADAL" clId="{754475DE-F1CB-4EE4-BA26-9381B557B278}" dt="2022-09-15T11:30:52.300" v="198"/>
            <ac:picMkLst>
              <pc:docMk/>
              <pc:sldMasterMk cId="4044377718" sldId="2147483909"/>
              <pc:sldLayoutMk cId="3918490000" sldId="2147483854"/>
              <ac:picMk id="4" creationId="{823D0630-CEFB-C4A1-72D0-CAF110C458E1}"/>
            </ac:picMkLst>
          </pc:picChg>
        </pc:sldLayoutChg>
        <pc:sldLayoutChg chg="modSp del">
          <pc:chgData name="Megan Faller" userId="9d1e07f7-a773-4974-a6b0-b3caef776a66" providerId="ADAL" clId="{754475DE-F1CB-4EE4-BA26-9381B557B278}" dt="2022-09-15T11:28:16.287" v="143" actId="2696"/>
          <pc:sldLayoutMkLst>
            <pc:docMk/>
            <pc:sldMasterMk cId="4044377718" sldId="2147483909"/>
            <pc:sldLayoutMk cId="2912150128" sldId="2147483855"/>
          </pc:sldLayoutMkLst>
          <pc:spChg chg="mod">
            <ac:chgData name="Megan Faller" userId="9d1e07f7-a773-4974-a6b0-b3caef776a66" providerId="ADAL" clId="{754475DE-F1CB-4EE4-BA26-9381B557B278}" dt="2022-09-15T11:15:54.292" v="39"/>
            <ac:spMkLst>
              <pc:docMk/>
              <pc:sldMasterMk cId="4044377718" sldId="2147483909"/>
              <pc:sldLayoutMk cId="2912150128" sldId="2147483855"/>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912150128" sldId="2147483855"/>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912150128" sldId="2147483855"/>
              <ac:picMk id="6" creationId="{51F0DB16-6382-9AF8-2FC9-0BE38AA82A0A}"/>
            </ac:picMkLst>
          </pc:picChg>
        </pc:sldLayoutChg>
        <pc:sldLayoutChg chg="modSp del">
          <pc:chgData name="Megan Faller" userId="9d1e07f7-a773-4974-a6b0-b3caef776a66" providerId="ADAL" clId="{754475DE-F1CB-4EE4-BA26-9381B557B278}" dt="2022-09-15T11:28:33.698" v="152" actId="2696"/>
          <pc:sldLayoutMkLst>
            <pc:docMk/>
            <pc:sldMasterMk cId="4044377718" sldId="2147483909"/>
            <pc:sldLayoutMk cId="3979388468" sldId="2147483856"/>
          </pc:sldLayoutMkLst>
          <pc:spChg chg="mod">
            <ac:chgData name="Megan Faller" userId="9d1e07f7-a773-4974-a6b0-b3caef776a66" providerId="ADAL" clId="{754475DE-F1CB-4EE4-BA26-9381B557B278}" dt="2022-09-15T11:15:54.292" v="39"/>
            <ac:spMkLst>
              <pc:docMk/>
              <pc:sldMasterMk cId="4044377718" sldId="2147483909"/>
              <pc:sldLayoutMk cId="3979388468" sldId="2147483856"/>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979388468" sldId="2147483856"/>
              <ac:spMk id="12" creationId="{00000000-0000-0000-0000-000000000000}"/>
            </ac:spMkLst>
          </pc:spChg>
        </pc:sldLayoutChg>
        <pc:sldLayoutChg chg="modSp del">
          <pc:chgData name="Megan Faller" userId="9d1e07f7-a773-4974-a6b0-b3caef776a66" providerId="ADAL" clId="{754475DE-F1CB-4EE4-BA26-9381B557B278}" dt="2022-09-15T11:28:38.425" v="154" actId="2696"/>
          <pc:sldLayoutMkLst>
            <pc:docMk/>
            <pc:sldMasterMk cId="4044377718" sldId="2147483909"/>
            <pc:sldLayoutMk cId="504565359" sldId="2147483857"/>
          </pc:sldLayoutMkLst>
          <pc:spChg chg="mod">
            <ac:chgData name="Megan Faller" userId="9d1e07f7-a773-4974-a6b0-b3caef776a66" providerId="ADAL" clId="{754475DE-F1CB-4EE4-BA26-9381B557B278}" dt="2022-09-15T11:15:54.292" v="39"/>
            <ac:spMkLst>
              <pc:docMk/>
              <pc:sldMasterMk cId="4044377718" sldId="2147483909"/>
              <pc:sldLayoutMk cId="504565359" sldId="2147483857"/>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504565359" sldId="2147483857"/>
              <ac:spMk id="3" creationId="{00000000-0000-0000-0000-000000000000}"/>
            </ac:spMkLst>
          </pc:spChg>
        </pc:sldLayoutChg>
        <pc:sldLayoutChg chg="modSp del">
          <pc:chgData name="Megan Faller" userId="9d1e07f7-a773-4974-a6b0-b3caef776a66" providerId="ADAL" clId="{754475DE-F1CB-4EE4-BA26-9381B557B278}" dt="2022-09-15T11:28:36.118" v="153" actId="2696"/>
          <pc:sldLayoutMkLst>
            <pc:docMk/>
            <pc:sldMasterMk cId="4044377718" sldId="2147483909"/>
            <pc:sldLayoutMk cId="4158042197" sldId="2147483858"/>
          </pc:sldLayoutMkLst>
          <pc:picChg chg="mod">
            <ac:chgData name="Megan Faller" userId="9d1e07f7-a773-4974-a6b0-b3caef776a66" providerId="ADAL" clId="{754475DE-F1CB-4EE4-BA26-9381B557B278}" dt="2022-09-15T11:15:54.292" v="39"/>
            <ac:picMkLst>
              <pc:docMk/>
              <pc:sldMasterMk cId="4044377718" sldId="2147483909"/>
              <pc:sldLayoutMk cId="4158042197" sldId="2147483858"/>
              <ac:picMk id="3" creationId="{B4FF8541-1BB8-AE4C-68BA-A7387CEAEF42}"/>
            </ac:picMkLst>
          </pc:picChg>
        </pc:sldLayoutChg>
        <pc:sldLayoutChg chg="addSp delSp modSp mod">
          <pc:chgData name="Megan Faller" userId="9d1e07f7-a773-4974-a6b0-b3caef776a66" providerId="ADAL" clId="{754475DE-F1CB-4EE4-BA26-9381B557B278}" dt="2022-09-15T11:30:34.766" v="191"/>
          <pc:sldLayoutMkLst>
            <pc:docMk/>
            <pc:sldMasterMk cId="4044377718" sldId="2147483909"/>
            <pc:sldLayoutMk cId="3191373693" sldId="2147483904"/>
          </pc:sldLayoutMkLst>
          <pc:spChg chg="mod">
            <ac:chgData name="Megan Faller" userId="9d1e07f7-a773-4974-a6b0-b3caef776a66" providerId="ADAL" clId="{754475DE-F1CB-4EE4-BA26-9381B557B278}" dt="2022-09-15T11:15:54.292" v="39"/>
            <ac:spMkLst>
              <pc:docMk/>
              <pc:sldMasterMk cId="4044377718" sldId="2147483909"/>
              <pc:sldLayoutMk cId="3191373693" sldId="2147483904"/>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191373693" sldId="2147483904"/>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191373693" sldId="2147483904"/>
              <ac:spMk id="6" creationId="{00000000-0000-0000-0000-000000000000}"/>
            </ac:spMkLst>
          </pc:spChg>
          <pc:picChg chg="add mod">
            <ac:chgData name="Megan Faller" userId="9d1e07f7-a773-4974-a6b0-b3caef776a66" providerId="ADAL" clId="{754475DE-F1CB-4EE4-BA26-9381B557B278}" dt="2022-09-15T11:30:34.766" v="191"/>
            <ac:picMkLst>
              <pc:docMk/>
              <pc:sldMasterMk cId="4044377718" sldId="2147483909"/>
              <pc:sldLayoutMk cId="3191373693" sldId="2147483904"/>
              <ac:picMk id="4" creationId="{3190DE48-29CA-F647-0D54-785A78EAD1B3}"/>
            </ac:picMkLst>
          </pc:picChg>
          <pc:picChg chg="del mod">
            <ac:chgData name="Megan Faller" userId="9d1e07f7-a773-4974-a6b0-b3caef776a66" providerId="ADAL" clId="{754475DE-F1CB-4EE4-BA26-9381B557B278}" dt="2022-09-15T11:30:34.540" v="190" actId="478"/>
            <ac:picMkLst>
              <pc:docMk/>
              <pc:sldMasterMk cId="4044377718" sldId="2147483909"/>
              <pc:sldLayoutMk cId="3191373693" sldId="2147483904"/>
              <ac:picMk id="7" creationId="{00EF0630-6716-601E-4F77-3E426ED7CE75}"/>
            </ac:picMkLst>
          </pc:picChg>
        </pc:sldLayoutChg>
        <pc:sldLayoutChg chg="modSp del">
          <pc:chgData name="Megan Faller" userId="9d1e07f7-a773-4974-a6b0-b3caef776a66" providerId="ADAL" clId="{754475DE-F1CB-4EE4-BA26-9381B557B278}" dt="2022-09-15T11:28:17.745" v="144" actId="2696"/>
          <pc:sldLayoutMkLst>
            <pc:docMk/>
            <pc:sldMasterMk cId="4044377718" sldId="2147483909"/>
            <pc:sldLayoutMk cId="3460000482" sldId="2147483906"/>
          </pc:sldLayoutMkLst>
          <pc:spChg chg="mod">
            <ac:chgData name="Megan Faller" userId="9d1e07f7-a773-4974-a6b0-b3caef776a66" providerId="ADAL" clId="{754475DE-F1CB-4EE4-BA26-9381B557B278}" dt="2022-09-15T11:15:54.292" v="39"/>
            <ac:spMkLst>
              <pc:docMk/>
              <pc:sldMasterMk cId="4044377718" sldId="2147483909"/>
              <pc:sldLayoutMk cId="3460000482" sldId="2147483906"/>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460000482" sldId="2147483906"/>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460000482" sldId="2147483906"/>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460000482" sldId="2147483906"/>
              <ac:picMk id="8" creationId="{AF1155AF-F67E-07B2-B362-F4BE0AC6CB28}"/>
            </ac:picMkLst>
          </pc:picChg>
        </pc:sldLayoutChg>
        <pc:sldLayoutChg chg="modSp del">
          <pc:chgData name="Megan Faller" userId="9d1e07f7-a773-4974-a6b0-b3caef776a66" providerId="ADAL" clId="{754475DE-F1CB-4EE4-BA26-9381B557B278}" dt="2022-09-15T11:27:54.419" v="131" actId="2696"/>
          <pc:sldLayoutMkLst>
            <pc:docMk/>
            <pc:sldMasterMk cId="4044377718" sldId="2147483909"/>
            <pc:sldLayoutMk cId="462427922" sldId="2147483912"/>
          </pc:sldLayoutMkLst>
          <pc:spChg chg="mod">
            <ac:chgData name="Megan Faller" userId="9d1e07f7-a773-4974-a6b0-b3caef776a66" providerId="ADAL" clId="{754475DE-F1CB-4EE4-BA26-9381B557B278}" dt="2022-09-15T11:15:54.292" v="39"/>
            <ac:spMkLst>
              <pc:docMk/>
              <pc:sldMasterMk cId="4044377718" sldId="2147483909"/>
              <pc:sldLayoutMk cId="462427922" sldId="2147483912"/>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62427922" sldId="2147483912"/>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462427922" sldId="2147483912"/>
              <ac:picMk id="6" creationId="{C34E8A3F-A22E-7D0E-6B37-579740CBEC16}"/>
            </ac:picMkLst>
          </pc:picChg>
        </pc:sldLayoutChg>
        <pc:sldLayoutChg chg="modSp del">
          <pc:chgData name="Megan Faller" userId="9d1e07f7-a773-4974-a6b0-b3caef776a66" providerId="ADAL" clId="{754475DE-F1CB-4EE4-BA26-9381B557B278}" dt="2022-09-15T11:28:19.175" v="145" actId="2696"/>
          <pc:sldLayoutMkLst>
            <pc:docMk/>
            <pc:sldMasterMk cId="4044377718" sldId="2147483909"/>
            <pc:sldLayoutMk cId="1561235745" sldId="2147483913"/>
          </pc:sldLayoutMkLst>
          <pc:spChg chg="mod">
            <ac:chgData name="Megan Faller" userId="9d1e07f7-a773-4974-a6b0-b3caef776a66" providerId="ADAL" clId="{754475DE-F1CB-4EE4-BA26-9381B557B278}" dt="2022-09-15T11:15:54.292" v="39"/>
            <ac:spMkLst>
              <pc:docMk/>
              <pc:sldMasterMk cId="4044377718" sldId="2147483909"/>
              <pc:sldLayoutMk cId="1561235745" sldId="2147483913"/>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561235745" sldId="2147483913"/>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561235745" sldId="2147483913"/>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561235745" sldId="2147483913"/>
              <ac:spMk id="8"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561235745" sldId="2147483913"/>
              <ac:picMk id="7" creationId="{02DFEE92-B9C3-6401-AE97-BA91E9A2E480}"/>
            </ac:picMkLst>
          </pc:picChg>
        </pc:sldLayoutChg>
        <pc:sldLayoutChg chg="addSp delSp modSp mod">
          <pc:chgData name="Megan Faller" userId="9d1e07f7-a773-4974-a6b0-b3caef776a66" providerId="ADAL" clId="{754475DE-F1CB-4EE4-BA26-9381B557B278}" dt="2022-09-15T11:30:38.247" v="193"/>
          <pc:sldLayoutMkLst>
            <pc:docMk/>
            <pc:sldMasterMk cId="4044377718" sldId="2147483909"/>
            <pc:sldLayoutMk cId="0" sldId="2147483924"/>
          </pc:sldLayoutMkLst>
          <pc:spChg chg="mod">
            <ac:chgData name="Megan Faller" userId="9d1e07f7-a773-4974-a6b0-b3caef776a66" providerId="ADAL" clId="{754475DE-F1CB-4EE4-BA26-9381B557B278}" dt="2022-09-15T11:15:54.292" v="39"/>
            <ac:spMkLst>
              <pc:docMk/>
              <pc:sldMasterMk cId="4044377718" sldId="2147483909"/>
              <pc:sldLayoutMk cId="0" sldId="2147483924"/>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0" sldId="2147483924"/>
              <ac:spMk id="3" creationId="{00000000-0000-0000-0000-000000000000}"/>
            </ac:spMkLst>
          </pc:spChg>
          <pc:picChg chg="add mod">
            <ac:chgData name="Megan Faller" userId="9d1e07f7-a773-4974-a6b0-b3caef776a66" providerId="ADAL" clId="{754475DE-F1CB-4EE4-BA26-9381B557B278}" dt="2022-09-15T11:30:38.247" v="193"/>
            <ac:picMkLst>
              <pc:docMk/>
              <pc:sldMasterMk cId="4044377718" sldId="2147483909"/>
              <pc:sldLayoutMk cId="0" sldId="2147483924"/>
              <ac:picMk id="4" creationId="{FBF5F0D6-183F-1903-9AE8-7E2161BDA85A}"/>
            </ac:picMkLst>
          </pc:picChg>
          <pc:picChg chg="del mod">
            <ac:chgData name="Megan Faller" userId="9d1e07f7-a773-4974-a6b0-b3caef776a66" providerId="ADAL" clId="{754475DE-F1CB-4EE4-BA26-9381B557B278}" dt="2022-09-15T11:30:38.023" v="192" actId="478"/>
            <ac:picMkLst>
              <pc:docMk/>
              <pc:sldMasterMk cId="4044377718" sldId="2147483909"/>
              <pc:sldLayoutMk cId="0" sldId="2147483924"/>
              <ac:picMk id="5" creationId="{E993292B-9CA0-C604-68E0-79A1D05DE4F1}"/>
            </ac:picMkLst>
          </pc:picChg>
        </pc:sldLayoutChg>
        <pc:sldLayoutChg chg="addSp delSp modSp mod">
          <pc:chgData name="Megan Faller" userId="9d1e07f7-a773-4974-a6b0-b3caef776a66" providerId="ADAL" clId="{754475DE-F1CB-4EE4-BA26-9381B557B278}" dt="2022-09-15T11:30:41.172" v="195"/>
          <pc:sldLayoutMkLst>
            <pc:docMk/>
            <pc:sldMasterMk cId="4044377718" sldId="2147483909"/>
            <pc:sldLayoutMk cId="1130649595" sldId="2147483927"/>
          </pc:sldLayoutMkLst>
          <pc:spChg chg="mod">
            <ac:chgData name="Megan Faller" userId="9d1e07f7-a773-4974-a6b0-b3caef776a66" providerId="ADAL" clId="{754475DE-F1CB-4EE4-BA26-9381B557B278}" dt="2022-09-15T11:15:54.292" v="39"/>
            <ac:spMkLst>
              <pc:docMk/>
              <pc:sldMasterMk cId="4044377718" sldId="2147483909"/>
              <pc:sldLayoutMk cId="1130649595" sldId="2147483927"/>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30649595" sldId="2147483927"/>
              <ac:spMk id="3" creationId="{00000000-0000-0000-0000-000000000000}"/>
            </ac:spMkLst>
          </pc:spChg>
          <pc:picChg chg="add mod">
            <ac:chgData name="Megan Faller" userId="9d1e07f7-a773-4974-a6b0-b3caef776a66" providerId="ADAL" clId="{754475DE-F1CB-4EE4-BA26-9381B557B278}" dt="2022-09-15T11:30:41.172" v="195"/>
            <ac:picMkLst>
              <pc:docMk/>
              <pc:sldMasterMk cId="4044377718" sldId="2147483909"/>
              <pc:sldLayoutMk cId="1130649595" sldId="2147483927"/>
              <ac:picMk id="4" creationId="{1E47A1A5-3FCC-F1D4-16A3-64730A07D4F9}"/>
            </ac:picMkLst>
          </pc:picChg>
          <pc:picChg chg="del mod">
            <ac:chgData name="Megan Faller" userId="9d1e07f7-a773-4974-a6b0-b3caef776a66" providerId="ADAL" clId="{754475DE-F1CB-4EE4-BA26-9381B557B278}" dt="2022-09-15T11:30:40.920" v="194" actId="478"/>
            <ac:picMkLst>
              <pc:docMk/>
              <pc:sldMasterMk cId="4044377718" sldId="2147483909"/>
              <pc:sldLayoutMk cId="1130649595" sldId="2147483927"/>
              <ac:picMk id="6" creationId="{0E353C89-3B42-364A-FEA4-0797E449037C}"/>
            </ac:picMkLst>
          </pc:picChg>
        </pc:sldLayoutChg>
        <pc:sldLayoutChg chg="modSp del">
          <pc:chgData name="Megan Faller" userId="9d1e07f7-a773-4974-a6b0-b3caef776a66" providerId="ADAL" clId="{754475DE-F1CB-4EE4-BA26-9381B557B278}" dt="2022-09-15T11:27:37.379" v="123" actId="2696"/>
          <pc:sldLayoutMkLst>
            <pc:docMk/>
            <pc:sldMasterMk cId="4044377718" sldId="2147483909"/>
            <pc:sldLayoutMk cId="440344209" sldId="2147483935"/>
          </pc:sldLayoutMkLst>
          <pc:spChg chg="mod">
            <ac:chgData name="Megan Faller" userId="9d1e07f7-a773-4974-a6b0-b3caef776a66" providerId="ADAL" clId="{754475DE-F1CB-4EE4-BA26-9381B557B278}" dt="2022-09-15T11:15:54.292" v="39"/>
            <ac:spMkLst>
              <pc:docMk/>
              <pc:sldMasterMk cId="4044377718" sldId="2147483909"/>
              <pc:sldLayoutMk cId="440344209" sldId="2147483935"/>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40344209" sldId="2147483935"/>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40344209" sldId="2147483935"/>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440344209" sldId="2147483935"/>
              <ac:picMk id="7" creationId="{320795FD-FF36-048F-37CF-AA7DE912B656}"/>
            </ac:picMkLst>
          </pc:picChg>
        </pc:sldLayoutChg>
        <pc:sldLayoutChg chg="modSp del">
          <pc:chgData name="Megan Faller" userId="9d1e07f7-a773-4974-a6b0-b3caef776a66" providerId="ADAL" clId="{754475DE-F1CB-4EE4-BA26-9381B557B278}" dt="2022-09-15T11:27:38.799" v="124" actId="2696"/>
          <pc:sldLayoutMkLst>
            <pc:docMk/>
            <pc:sldMasterMk cId="4044377718" sldId="2147483909"/>
            <pc:sldLayoutMk cId="11447202" sldId="2147483936"/>
          </pc:sldLayoutMkLst>
          <pc:spChg chg="mod">
            <ac:chgData name="Megan Faller" userId="9d1e07f7-a773-4974-a6b0-b3caef776a66" providerId="ADAL" clId="{754475DE-F1CB-4EE4-BA26-9381B557B278}" dt="2022-09-15T11:15:54.292" v="39"/>
            <ac:spMkLst>
              <pc:docMk/>
              <pc:sldMasterMk cId="4044377718" sldId="2147483909"/>
              <pc:sldLayoutMk cId="11447202" sldId="2147483936"/>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447202" sldId="2147483936"/>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447202" sldId="2147483936"/>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447202" sldId="2147483936"/>
              <ac:spMk id="8"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1447202" sldId="2147483936"/>
              <ac:picMk id="7" creationId="{743C30E8-A9A5-4E61-41E8-E6FD741FCD5D}"/>
            </ac:picMkLst>
          </pc:picChg>
        </pc:sldLayoutChg>
        <pc:sldLayoutChg chg="modSp del">
          <pc:chgData name="Megan Faller" userId="9d1e07f7-a773-4974-a6b0-b3caef776a66" providerId="ADAL" clId="{754475DE-F1CB-4EE4-BA26-9381B557B278}" dt="2022-09-15T11:27:02.876" v="117" actId="2696"/>
          <pc:sldLayoutMkLst>
            <pc:docMk/>
            <pc:sldMasterMk cId="4044377718" sldId="2147483909"/>
            <pc:sldLayoutMk cId="3481567232" sldId="2147483939"/>
          </pc:sldLayoutMkLst>
          <pc:spChg chg="mod">
            <ac:chgData name="Megan Faller" userId="9d1e07f7-a773-4974-a6b0-b3caef776a66" providerId="ADAL" clId="{754475DE-F1CB-4EE4-BA26-9381B557B278}" dt="2022-09-15T11:15:54.292" v="39"/>
            <ac:spMkLst>
              <pc:docMk/>
              <pc:sldMasterMk cId="4044377718" sldId="2147483909"/>
              <pc:sldLayoutMk cId="3481567232" sldId="2147483939"/>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481567232" sldId="2147483939"/>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481567232" sldId="2147483939"/>
              <ac:picMk id="6" creationId="{B8F1AC5E-FAA1-255D-1C66-28DA84B125FD}"/>
            </ac:picMkLst>
          </pc:picChg>
        </pc:sldLayoutChg>
        <pc:sldLayoutChg chg="modSp del">
          <pc:chgData name="Megan Faller" userId="9d1e07f7-a773-4974-a6b0-b3caef776a66" providerId="ADAL" clId="{754475DE-F1CB-4EE4-BA26-9381B557B278}" dt="2022-09-15T11:28:08.020" v="138" actId="2696"/>
          <pc:sldLayoutMkLst>
            <pc:docMk/>
            <pc:sldMasterMk cId="4044377718" sldId="2147483909"/>
            <pc:sldLayoutMk cId="462427922" sldId="2147483940"/>
          </pc:sldLayoutMkLst>
          <pc:spChg chg="mod">
            <ac:chgData name="Megan Faller" userId="9d1e07f7-a773-4974-a6b0-b3caef776a66" providerId="ADAL" clId="{754475DE-F1CB-4EE4-BA26-9381B557B278}" dt="2022-09-15T11:15:54.292" v="39"/>
            <ac:spMkLst>
              <pc:docMk/>
              <pc:sldMasterMk cId="4044377718" sldId="2147483909"/>
              <pc:sldLayoutMk cId="462427922" sldId="2147483940"/>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62427922" sldId="2147483940"/>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462427922" sldId="2147483940"/>
              <ac:picMk id="6" creationId="{21489CB0-BB12-F02D-EA4F-EFBF22D20909}"/>
            </ac:picMkLst>
          </pc:picChg>
        </pc:sldLayoutChg>
        <pc:sldLayoutChg chg="modSp del">
          <pc:chgData name="Megan Faller" userId="9d1e07f7-a773-4974-a6b0-b3caef776a66" providerId="ADAL" clId="{754475DE-F1CB-4EE4-BA26-9381B557B278}" dt="2022-09-15T11:27:51.042" v="129" actId="2696"/>
          <pc:sldLayoutMkLst>
            <pc:docMk/>
            <pc:sldMasterMk cId="4044377718" sldId="2147483909"/>
            <pc:sldLayoutMk cId="440344209" sldId="2147483941"/>
          </pc:sldLayoutMkLst>
          <pc:spChg chg="mod">
            <ac:chgData name="Megan Faller" userId="9d1e07f7-a773-4974-a6b0-b3caef776a66" providerId="ADAL" clId="{754475DE-F1CB-4EE4-BA26-9381B557B278}" dt="2022-09-15T11:15:54.292" v="39"/>
            <ac:spMkLst>
              <pc:docMk/>
              <pc:sldMasterMk cId="4044377718" sldId="2147483909"/>
              <pc:sldLayoutMk cId="440344209" sldId="2147483941"/>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40344209" sldId="2147483941"/>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40344209" sldId="2147483941"/>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440344209" sldId="2147483941"/>
              <ac:picMk id="8" creationId="{8EDADA59-20C0-2EBD-0165-5CD8A948947C}"/>
            </ac:picMkLst>
          </pc:picChg>
        </pc:sldLayoutChg>
        <pc:sldLayoutChg chg="addSp delSp modSp mod">
          <pc:chgData name="Megan Faller" userId="9d1e07f7-a773-4974-a6b0-b3caef776a66" providerId="ADAL" clId="{754475DE-F1CB-4EE4-BA26-9381B557B278}" dt="2022-09-15T11:30:23.482" v="183"/>
          <pc:sldLayoutMkLst>
            <pc:docMk/>
            <pc:sldMasterMk cId="4044377718" sldId="2147483909"/>
            <pc:sldLayoutMk cId="1090256859" sldId="2147483946"/>
          </pc:sldLayoutMkLst>
          <pc:spChg chg="mod">
            <ac:chgData name="Megan Faller" userId="9d1e07f7-a773-4974-a6b0-b3caef776a66" providerId="ADAL" clId="{754475DE-F1CB-4EE4-BA26-9381B557B278}" dt="2022-09-15T11:15:54.292" v="39"/>
            <ac:spMkLst>
              <pc:docMk/>
              <pc:sldMasterMk cId="4044377718" sldId="2147483909"/>
              <pc:sldLayoutMk cId="1090256859" sldId="2147483946"/>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090256859" sldId="2147483946"/>
              <ac:spMk id="3" creationId="{00000000-0000-0000-0000-000000000000}"/>
            </ac:spMkLst>
          </pc:spChg>
          <pc:picChg chg="add mod">
            <ac:chgData name="Megan Faller" userId="9d1e07f7-a773-4974-a6b0-b3caef776a66" providerId="ADAL" clId="{754475DE-F1CB-4EE4-BA26-9381B557B278}" dt="2022-09-15T11:30:23.482" v="183"/>
            <ac:picMkLst>
              <pc:docMk/>
              <pc:sldMasterMk cId="4044377718" sldId="2147483909"/>
              <pc:sldLayoutMk cId="1090256859" sldId="2147483946"/>
              <ac:picMk id="4" creationId="{B98DB59A-E456-A292-A906-66534F90C73C}"/>
            </ac:picMkLst>
          </pc:picChg>
          <pc:picChg chg="del mod">
            <ac:chgData name="Megan Faller" userId="9d1e07f7-a773-4974-a6b0-b3caef776a66" providerId="ADAL" clId="{754475DE-F1CB-4EE4-BA26-9381B557B278}" dt="2022-09-15T11:30:23.276" v="182" actId="478"/>
            <ac:picMkLst>
              <pc:docMk/>
              <pc:sldMasterMk cId="4044377718" sldId="2147483909"/>
              <pc:sldLayoutMk cId="1090256859" sldId="2147483946"/>
              <ac:picMk id="6" creationId="{EBD05F74-6647-8CCE-0CBC-9B1A98222FB7}"/>
            </ac:picMkLst>
          </pc:picChg>
        </pc:sldLayoutChg>
        <pc:sldLayoutChg chg="modSp del">
          <pc:chgData name="Megan Faller" userId="9d1e07f7-a773-4974-a6b0-b3caef776a66" providerId="ADAL" clId="{754475DE-F1CB-4EE4-BA26-9381B557B278}" dt="2022-09-15T11:27:07.157" v="118" actId="2696"/>
          <pc:sldLayoutMkLst>
            <pc:docMk/>
            <pc:sldMasterMk cId="4044377718" sldId="2147483909"/>
            <pc:sldLayoutMk cId="961663585" sldId="2147483949"/>
          </pc:sldLayoutMkLst>
          <pc:spChg chg="mod">
            <ac:chgData name="Megan Faller" userId="9d1e07f7-a773-4974-a6b0-b3caef776a66" providerId="ADAL" clId="{754475DE-F1CB-4EE4-BA26-9381B557B278}" dt="2022-09-15T11:15:54.292" v="39"/>
            <ac:spMkLst>
              <pc:docMk/>
              <pc:sldMasterMk cId="4044377718" sldId="2147483909"/>
              <pc:sldLayoutMk cId="961663585" sldId="2147483949"/>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961663585" sldId="2147483949"/>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961663585" sldId="2147483949"/>
              <ac:picMk id="5" creationId="{0FB4788C-66D1-C31E-C3C8-12BA01B886D0}"/>
            </ac:picMkLst>
          </pc:picChg>
        </pc:sldLayoutChg>
        <pc:sldLayoutChg chg="modSp del">
          <pc:chgData name="Megan Faller" userId="9d1e07f7-a773-4974-a6b0-b3caef776a66" providerId="ADAL" clId="{754475DE-F1CB-4EE4-BA26-9381B557B278}" dt="2022-09-15T11:27:35.564" v="122" actId="2696"/>
          <pc:sldLayoutMkLst>
            <pc:docMk/>
            <pc:sldMasterMk cId="4044377718" sldId="2147483909"/>
            <pc:sldLayoutMk cId="942516152" sldId="2147483950"/>
          </pc:sldLayoutMkLst>
          <pc:spChg chg="mod">
            <ac:chgData name="Megan Faller" userId="9d1e07f7-a773-4974-a6b0-b3caef776a66" providerId="ADAL" clId="{754475DE-F1CB-4EE4-BA26-9381B557B278}" dt="2022-09-15T11:15:54.292" v="39"/>
            <ac:spMkLst>
              <pc:docMk/>
              <pc:sldMasterMk cId="4044377718" sldId="2147483909"/>
              <pc:sldLayoutMk cId="942516152" sldId="2147483950"/>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942516152" sldId="2147483950"/>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942516152" sldId="2147483950"/>
              <ac:picMk id="5" creationId="{AA497F6C-7E2E-21CA-F58C-3D4BCAC746DC}"/>
            </ac:picMkLst>
          </pc:picChg>
        </pc:sldLayoutChg>
        <pc:sldLayoutChg chg="modSp del">
          <pc:chgData name="Megan Faller" userId="9d1e07f7-a773-4974-a6b0-b3caef776a66" providerId="ADAL" clId="{754475DE-F1CB-4EE4-BA26-9381B557B278}" dt="2022-09-15T11:28:00.106" v="134" actId="2696"/>
          <pc:sldLayoutMkLst>
            <pc:docMk/>
            <pc:sldMasterMk cId="4044377718" sldId="2147483909"/>
            <pc:sldLayoutMk cId="2814163153" sldId="2147483951"/>
          </pc:sldLayoutMkLst>
          <pc:spChg chg="mod">
            <ac:chgData name="Megan Faller" userId="9d1e07f7-a773-4974-a6b0-b3caef776a66" providerId="ADAL" clId="{754475DE-F1CB-4EE4-BA26-9381B557B278}" dt="2022-09-15T11:15:54.292" v="39"/>
            <ac:spMkLst>
              <pc:docMk/>
              <pc:sldMasterMk cId="4044377718" sldId="2147483909"/>
              <pc:sldLayoutMk cId="2814163153" sldId="2147483951"/>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814163153" sldId="2147483951"/>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814163153" sldId="2147483951"/>
              <ac:picMk id="5" creationId="{2070F2CD-3938-020C-F90F-93D246596242}"/>
            </ac:picMkLst>
          </pc:picChg>
        </pc:sldLayoutChg>
        <pc:sldLayoutChg chg="del">
          <pc:chgData name="Megan Faller" userId="9d1e07f7-a773-4974-a6b0-b3caef776a66" providerId="ADAL" clId="{754475DE-F1CB-4EE4-BA26-9381B557B278}" dt="2022-09-15T11:28:41.407" v="156" actId="2696"/>
          <pc:sldLayoutMkLst>
            <pc:docMk/>
            <pc:sldMasterMk cId="4044377718" sldId="2147483909"/>
            <pc:sldLayoutMk cId="2713476176" sldId="2147483952"/>
          </pc:sldLayoutMkLst>
        </pc:sldLayoutChg>
        <pc:sldLayoutChg chg="del">
          <pc:chgData name="Megan Faller" userId="9d1e07f7-a773-4974-a6b0-b3caef776a66" providerId="ADAL" clId="{754475DE-F1CB-4EE4-BA26-9381B557B278}" dt="2022-09-15T11:26:36.880" v="112" actId="2696"/>
          <pc:sldLayoutMkLst>
            <pc:docMk/>
            <pc:sldMasterMk cId="4044377718" sldId="2147483909"/>
            <pc:sldLayoutMk cId="801808534" sldId="2147484136"/>
          </pc:sldLayoutMkLst>
        </pc:sldLayoutChg>
        <pc:sldLayoutChg chg="del">
          <pc:chgData name="Megan Faller" userId="9d1e07f7-a773-4974-a6b0-b3caef776a66" providerId="ADAL" clId="{754475DE-F1CB-4EE4-BA26-9381B557B278}" dt="2022-09-15T11:26:34.458" v="111" actId="2696"/>
          <pc:sldLayoutMkLst>
            <pc:docMk/>
            <pc:sldMasterMk cId="4044377718" sldId="2147483909"/>
            <pc:sldLayoutMk cId="3120340837" sldId="2147484137"/>
          </pc:sldLayoutMkLst>
        </pc:sldLayoutChg>
        <pc:sldLayoutChg chg="del">
          <pc:chgData name="Megan Faller" userId="9d1e07f7-a773-4974-a6b0-b3caef776a66" providerId="ADAL" clId="{754475DE-F1CB-4EE4-BA26-9381B557B278}" dt="2022-09-15T11:26:32.856" v="110" actId="2696"/>
          <pc:sldLayoutMkLst>
            <pc:docMk/>
            <pc:sldMasterMk cId="4044377718" sldId="2147483909"/>
            <pc:sldLayoutMk cId="1332880830" sldId="2147484138"/>
          </pc:sldLayoutMkLst>
        </pc:sldLayoutChg>
        <pc:sldLayoutChg chg="del">
          <pc:chgData name="Megan Faller" userId="9d1e07f7-a773-4974-a6b0-b3caef776a66" providerId="ADAL" clId="{754475DE-F1CB-4EE4-BA26-9381B557B278}" dt="2022-09-15T11:26:31.478" v="109" actId="2696"/>
          <pc:sldLayoutMkLst>
            <pc:docMk/>
            <pc:sldMasterMk cId="4044377718" sldId="2147483909"/>
            <pc:sldLayoutMk cId="2822619722" sldId="2147484139"/>
          </pc:sldLayoutMkLst>
        </pc:sldLayoutChg>
        <pc:sldLayoutChg chg="del">
          <pc:chgData name="Megan Faller" userId="9d1e07f7-a773-4974-a6b0-b3caef776a66" providerId="ADAL" clId="{754475DE-F1CB-4EE4-BA26-9381B557B278}" dt="2022-09-15T11:26:29.702" v="108" actId="2696"/>
          <pc:sldLayoutMkLst>
            <pc:docMk/>
            <pc:sldMasterMk cId="4044377718" sldId="2147483909"/>
            <pc:sldLayoutMk cId="4056184172" sldId="2147484140"/>
          </pc:sldLayoutMkLst>
        </pc:sldLayoutChg>
        <pc:sldLayoutChg chg="del">
          <pc:chgData name="Megan Faller" userId="9d1e07f7-a773-4974-a6b0-b3caef776a66" providerId="ADAL" clId="{754475DE-F1CB-4EE4-BA26-9381B557B278}" dt="2022-09-15T11:26:27.969" v="107" actId="2696"/>
          <pc:sldLayoutMkLst>
            <pc:docMk/>
            <pc:sldMasterMk cId="4044377718" sldId="2147483909"/>
            <pc:sldLayoutMk cId="2827396049" sldId="2147484141"/>
          </pc:sldLayoutMkLst>
        </pc:sldLayoutChg>
        <pc:sldLayoutChg chg="del">
          <pc:chgData name="Megan Faller" userId="9d1e07f7-a773-4974-a6b0-b3caef776a66" providerId="ADAL" clId="{754475DE-F1CB-4EE4-BA26-9381B557B278}" dt="2022-09-15T11:26:26.240" v="106" actId="2696"/>
          <pc:sldLayoutMkLst>
            <pc:docMk/>
            <pc:sldMasterMk cId="4044377718" sldId="2147483909"/>
            <pc:sldLayoutMk cId="1627723169" sldId="2147484142"/>
          </pc:sldLayoutMkLst>
        </pc:sldLayoutChg>
        <pc:sldLayoutChg chg="del">
          <pc:chgData name="Megan Faller" userId="9d1e07f7-a773-4974-a6b0-b3caef776a66" providerId="ADAL" clId="{754475DE-F1CB-4EE4-BA26-9381B557B278}" dt="2022-09-15T11:26:21.647" v="105" actId="2696"/>
          <pc:sldLayoutMkLst>
            <pc:docMk/>
            <pc:sldMasterMk cId="4044377718" sldId="2147483909"/>
            <pc:sldLayoutMk cId="933878638" sldId="2147484144"/>
          </pc:sldLayoutMkLst>
        </pc:sldLayoutChg>
        <pc:sldLayoutChg chg="del">
          <pc:chgData name="Megan Faller" userId="9d1e07f7-a773-4974-a6b0-b3caef776a66" providerId="ADAL" clId="{754475DE-F1CB-4EE4-BA26-9381B557B278}" dt="2022-09-15T11:26:20.173" v="104" actId="2696"/>
          <pc:sldLayoutMkLst>
            <pc:docMk/>
            <pc:sldMasterMk cId="4044377718" sldId="2147483909"/>
            <pc:sldLayoutMk cId="1739461892" sldId="2147484147"/>
          </pc:sldLayoutMkLst>
        </pc:sldLayoutChg>
        <pc:sldLayoutChg chg="del">
          <pc:chgData name="Megan Faller" userId="9d1e07f7-a773-4974-a6b0-b3caef776a66" providerId="ADAL" clId="{754475DE-F1CB-4EE4-BA26-9381B557B278}" dt="2022-09-15T11:26:18.351" v="103" actId="2696"/>
          <pc:sldLayoutMkLst>
            <pc:docMk/>
            <pc:sldMasterMk cId="4044377718" sldId="2147483909"/>
            <pc:sldLayoutMk cId="717717414" sldId="2147484150"/>
          </pc:sldLayoutMkLst>
        </pc:sldLayoutChg>
        <pc:sldLayoutChg chg="del">
          <pc:chgData name="Megan Faller" userId="9d1e07f7-a773-4974-a6b0-b3caef776a66" providerId="ADAL" clId="{754475DE-F1CB-4EE4-BA26-9381B557B278}" dt="2022-09-15T11:26:15.690" v="102" actId="2696"/>
          <pc:sldLayoutMkLst>
            <pc:docMk/>
            <pc:sldMasterMk cId="4044377718" sldId="2147483909"/>
            <pc:sldLayoutMk cId="2796638365" sldId="2147484152"/>
          </pc:sldLayoutMkLst>
        </pc:sldLayoutChg>
        <pc:sldLayoutChg chg="del">
          <pc:chgData name="Megan Faller" userId="9d1e07f7-a773-4974-a6b0-b3caef776a66" providerId="ADAL" clId="{754475DE-F1CB-4EE4-BA26-9381B557B278}" dt="2022-09-15T11:26:14.015" v="101" actId="2696"/>
          <pc:sldLayoutMkLst>
            <pc:docMk/>
            <pc:sldMasterMk cId="4044377718" sldId="2147483909"/>
            <pc:sldLayoutMk cId="1381867737" sldId="2147484154"/>
          </pc:sldLayoutMkLst>
        </pc:sldLayoutChg>
        <pc:sldLayoutChg chg="del">
          <pc:chgData name="Megan Faller" userId="9d1e07f7-a773-4974-a6b0-b3caef776a66" providerId="ADAL" clId="{754475DE-F1CB-4EE4-BA26-9381B557B278}" dt="2022-09-15T11:26:12.300" v="100" actId="2696"/>
          <pc:sldLayoutMkLst>
            <pc:docMk/>
            <pc:sldMasterMk cId="4044377718" sldId="2147483909"/>
            <pc:sldLayoutMk cId="22926600" sldId="2147484157"/>
          </pc:sldLayoutMkLst>
        </pc:sldLayoutChg>
        <pc:sldLayoutChg chg="del">
          <pc:chgData name="Megan Faller" userId="9d1e07f7-a773-4974-a6b0-b3caef776a66" providerId="ADAL" clId="{754475DE-F1CB-4EE4-BA26-9381B557B278}" dt="2022-09-15T11:26:08.438" v="98" actId="2696"/>
          <pc:sldLayoutMkLst>
            <pc:docMk/>
            <pc:sldMasterMk cId="4044377718" sldId="2147483909"/>
            <pc:sldLayoutMk cId="4274099100" sldId="2147484160"/>
          </pc:sldLayoutMkLst>
        </pc:sldLayoutChg>
        <pc:sldLayoutChg chg="del">
          <pc:chgData name="Megan Faller" userId="9d1e07f7-a773-4974-a6b0-b3caef776a66" providerId="ADAL" clId="{754475DE-F1CB-4EE4-BA26-9381B557B278}" dt="2022-09-15T11:26:06.691" v="97" actId="2696"/>
          <pc:sldLayoutMkLst>
            <pc:docMk/>
            <pc:sldMasterMk cId="4044377718" sldId="2147483909"/>
            <pc:sldLayoutMk cId="336767809" sldId="2147484162"/>
          </pc:sldLayoutMkLst>
        </pc:sldLayoutChg>
        <pc:sldLayoutChg chg="del">
          <pc:chgData name="Megan Faller" userId="9d1e07f7-a773-4974-a6b0-b3caef776a66" providerId="ADAL" clId="{754475DE-F1CB-4EE4-BA26-9381B557B278}" dt="2022-09-15T11:26:04.801" v="96" actId="2696"/>
          <pc:sldLayoutMkLst>
            <pc:docMk/>
            <pc:sldMasterMk cId="4044377718" sldId="2147483909"/>
            <pc:sldLayoutMk cId="2526715827" sldId="2147484165"/>
          </pc:sldLayoutMkLst>
        </pc:sldLayoutChg>
        <pc:sldLayoutChg chg="del">
          <pc:chgData name="Megan Faller" userId="9d1e07f7-a773-4974-a6b0-b3caef776a66" providerId="ADAL" clId="{754475DE-F1CB-4EE4-BA26-9381B557B278}" dt="2022-09-15T11:26:03.312" v="95" actId="2696"/>
          <pc:sldLayoutMkLst>
            <pc:docMk/>
            <pc:sldMasterMk cId="4044377718" sldId="2147483909"/>
            <pc:sldLayoutMk cId="4063169990" sldId="2147484166"/>
          </pc:sldLayoutMkLst>
        </pc:sldLayoutChg>
        <pc:sldLayoutChg chg="del">
          <pc:chgData name="Megan Faller" userId="9d1e07f7-a773-4974-a6b0-b3caef776a66" providerId="ADAL" clId="{754475DE-F1CB-4EE4-BA26-9381B557B278}" dt="2022-09-15T11:26:01.742" v="94" actId="2696"/>
          <pc:sldLayoutMkLst>
            <pc:docMk/>
            <pc:sldMasterMk cId="4044377718" sldId="2147483909"/>
            <pc:sldLayoutMk cId="2620959124" sldId="2147484168"/>
          </pc:sldLayoutMkLst>
        </pc:sldLayoutChg>
        <pc:sldLayoutChg chg="del">
          <pc:chgData name="Megan Faller" userId="9d1e07f7-a773-4974-a6b0-b3caef776a66" providerId="ADAL" clId="{754475DE-F1CB-4EE4-BA26-9381B557B278}" dt="2022-09-15T11:25:59.964" v="93" actId="2696"/>
          <pc:sldLayoutMkLst>
            <pc:docMk/>
            <pc:sldMasterMk cId="4044377718" sldId="2147483909"/>
            <pc:sldLayoutMk cId="895143706" sldId="2147484172"/>
          </pc:sldLayoutMkLst>
        </pc:sldLayoutChg>
        <pc:sldLayoutChg chg="del">
          <pc:chgData name="Megan Faller" userId="9d1e07f7-a773-4974-a6b0-b3caef776a66" providerId="ADAL" clId="{754475DE-F1CB-4EE4-BA26-9381B557B278}" dt="2022-09-15T11:25:58.256" v="92" actId="2696"/>
          <pc:sldLayoutMkLst>
            <pc:docMk/>
            <pc:sldMasterMk cId="4044377718" sldId="2147483909"/>
            <pc:sldLayoutMk cId="2702388956" sldId="2147484174"/>
          </pc:sldLayoutMkLst>
        </pc:sldLayoutChg>
        <pc:sldLayoutChg chg="del">
          <pc:chgData name="Megan Faller" userId="9d1e07f7-a773-4974-a6b0-b3caef776a66" providerId="ADAL" clId="{754475DE-F1CB-4EE4-BA26-9381B557B278}" dt="2022-09-15T11:25:56.661" v="91" actId="2696"/>
          <pc:sldLayoutMkLst>
            <pc:docMk/>
            <pc:sldMasterMk cId="4044377718" sldId="2147483909"/>
            <pc:sldLayoutMk cId="312677703" sldId="2147484175"/>
          </pc:sldLayoutMkLst>
        </pc:sldLayoutChg>
        <pc:sldLayoutChg chg="del">
          <pc:chgData name="Megan Faller" userId="9d1e07f7-a773-4974-a6b0-b3caef776a66" providerId="ADAL" clId="{754475DE-F1CB-4EE4-BA26-9381B557B278}" dt="2022-09-15T11:25:54.789" v="90" actId="2696"/>
          <pc:sldLayoutMkLst>
            <pc:docMk/>
            <pc:sldMasterMk cId="4044377718" sldId="2147483909"/>
            <pc:sldLayoutMk cId="222108146" sldId="2147484177"/>
          </pc:sldLayoutMkLst>
        </pc:sldLayoutChg>
        <pc:sldLayoutChg chg="del">
          <pc:chgData name="Megan Faller" userId="9d1e07f7-a773-4974-a6b0-b3caef776a66" providerId="ADAL" clId="{754475DE-F1CB-4EE4-BA26-9381B557B278}" dt="2022-09-15T11:25:52.988" v="89" actId="2696"/>
          <pc:sldLayoutMkLst>
            <pc:docMk/>
            <pc:sldMasterMk cId="4044377718" sldId="2147483909"/>
            <pc:sldLayoutMk cId="3182349192" sldId="2147484179"/>
          </pc:sldLayoutMkLst>
        </pc:sldLayoutChg>
        <pc:sldLayoutChg chg="del">
          <pc:chgData name="Megan Faller" userId="9d1e07f7-a773-4974-a6b0-b3caef776a66" providerId="ADAL" clId="{754475DE-F1CB-4EE4-BA26-9381B557B278}" dt="2022-09-15T11:25:51.160" v="88" actId="2696"/>
          <pc:sldLayoutMkLst>
            <pc:docMk/>
            <pc:sldMasterMk cId="4044377718" sldId="2147483909"/>
            <pc:sldLayoutMk cId="582556952" sldId="2147484180"/>
          </pc:sldLayoutMkLst>
        </pc:sldLayoutChg>
        <pc:sldLayoutChg chg="del">
          <pc:chgData name="Megan Faller" userId="9d1e07f7-a773-4974-a6b0-b3caef776a66" providerId="ADAL" clId="{754475DE-F1CB-4EE4-BA26-9381B557B278}" dt="2022-09-15T11:25:49.505" v="87" actId="2696"/>
          <pc:sldLayoutMkLst>
            <pc:docMk/>
            <pc:sldMasterMk cId="4044377718" sldId="2147483909"/>
            <pc:sldLayoutMk cId="3003119418" sldId="2147484182"/>
          </pc:sldLayoutMkLst>
        </pc:sldLayoutChg>
        <pc:sldLayoutChg chg="del">
          <pc:chgData name="Megan Faller" userId="9d1e07f7-a773-4974-a6b0-b3caef776a66" providerId="ADAL" clId="{754475DE-F1CB-4EE4-BA26-9381B557B278}" dt="2022-09-15T11:26:09.703" v="99" actId="2696"/>
          <pc:sldLayoutMkLst>
            <pc:docMk/>
            <pc:sldMasterMk cId="4044377718" sldId="2147483909"/>
            <pc:sldLayoutMk cId="4250223062" sldId="2147484185"/>
          </pc:sldLayoutMkLst>
        </pc:sldLayoutChg>
        <pc:sldLayoutChg chg="del">
          <pc:chgData name="Megan Faller" userId="9d1e07f7-a773-4974-a6b0-b3caef776a66" providerId="ADAL" clId="{754475DE-F1CB-4EE4-BA26-9381B557B278}" dt="2022-09-15T11:25:44.856" v="86" actId="2696"/>
          <pc:sldLayoutMkLst>
            <pc:docMk/>
            <pc:sldMasterMk cId="4044377718" sldId="2147483909"/>
            <pc:sldLayoutMk cId="215439299" sldId="2147484186"/>
          </pc:sldLayoutMkLst>
        </pc:sldLayoutChg>
        <pc:sldLayoutChg chg="del">
          <pc:chgData name="Megan Faller" userId="9d1e07f7-a773-4974-a6b0-b3caef776a66" providerId="ADAL" clId="{754475DE-F1CB-4EE4-BA26-9381B557B278}" dt="2022-09-15T11:29:04.705" v="167" actId="2696"/>
          <pc:sldLayoutMkLst>
            <pc:docMk/>
            <pc:sldMasterMk cId="4044377718" sldId="2147483909"/>
            <pc:sldLayoutMk cId="2210599060" sldId="2147484190"/>
          </pc:sldLayoutMkLst>
        </pc:sldLayoutChg>
        <pc:sldLayoutChg chg="del">
          <pc:chgData name="Megan Faller" userId="9d1e07f7-a773-4974-a6b0-b3caef776a66" providerId="ADAL" clId="{754475DE-F1CB-4EE4-BA26-9381B557B278}" dt="2022-09-15T11:28:43.216" v="157" actId="2696"/>
          <pc:sldLayoutMkLst>
            <pc:docMk/>
            <pc:sldMasterMk cId="4044377718" sldId="2147483909"/>
            <pc:sldLayoutMk cId="3840574606" sldId="2147484543"/>
          </pc:sldLayoutMkLst>
        </pc:sldLayoutChg>
        <pc:sldLayoutChg chg="del">
          <pc:chgData name="Megan Faller" userId="9d1e07f7-a773-4974-a6b0-b3caef776a66" providerId="ADAL" clId="{754475DE-F1CB-4EE4-BA26-9381B557B278}" dt="2022-09-15T11:28:44.948" v="158" actId="2696"/>
          <pc:sldLayoutMkLst>
            <pc:docMk/>
            <pc:sldMasterMk cId="4044377718" sldId="2147483909"/>
            <pc:sldLayoutMk cId="3353394743" sldId="2147484544"/>
          </pc:sldLayoutMkLst>
        </pc:sldLayoutChg>
        <pc:sldLayoutChg chg="addSp delSp modSp mod">
          <pc:chgData name="Megan Faller" userId="9d1e07f7-a773-4974-a6b0-b3caef776a66" providerId="ADAL" clId="{754475DE-F1CB-4EE4-BA26-9381B557B278}" dt="2022-09-15T11:30:46.315" v="197"/>
          <pc:sldLayoutMkLst>
            <pc:docMk/>
            <pc:sldMasterMk cId="4044377718" sldId="2147483909"/>
            <pc:sldLayoutMk cId="231777321" sldId="2147484546"/>
          </pc:sldLayoutMkLst>
          <pc:picChg chg="del">
            <ac:chgData name="Megan Faller" userId="9d1e07f7-a773-4974-a6b0-b3caef776a66" providerId="ADAL" clId="{754475DE-F1CB-4EE4-BA26-9381B557B278}" dt="2022-09-15T11:30:46.072" v="196" actId="478"/>
            <ac:picMkLst>
              <pc:docMk/>
              <pc:sldMasterMk cId="4044377718" sldId="2147483909"/>
              <pc:sldLayoutMk cId="231777321" sldId="2147484546"/>
              <ac:picMk id="4" creationId="{ABAD42F1-8F98-0C3D-42CD-7F09A06C4B92}"/>
            </ac:picMkLst>
          </pc:picChg>
          <pc:picChg chg="add mod">
            <ac:chgData name="Megan Faller" userId="9d1e07f7-a773-4974-a6b0-b3caef776a66" providerId="ADAL" clId="{754475DE-F1CB-4EE4-BA26-9381B557B278}" dt="2022-09-15T11:30:46.315" v="197"/>
            <ac:picMkLst>
              <pc:docMk/>
              <pc:sldMasterMk cId="4044377718" sldId="2147483909"/>
              <pc:sldLayoutMk cId="231777321" sldId="2147484546"/>
              <ac:picMk id="5" creationId="{C0DEDB39-6F7B-68F2-D686-724D2622E597}"/>
            </ac:picMkLst>
          </pc:picChg>
        </pc:sldLayoutChg>
        <pc:sldLayoutChg chg="del">
          <pc:chgData name="Megan Faller" userId="9d1e07f7-a773-4974-a6b0-b3caef776a66" providerId="ADAL" clId="{754475DE-F1CB-4EE4-BA26-9381B557B278}" dt="2022-09-15T11:28:48.228" v="159" actId="2696"/>
          <pc:sldLayoutMkLst>
            <pc:docMk/>
            <pc:sldMasterMk cId="4044377718" sldId="2147483909"/>
            <pc:sldLayoutMk cId="2161958833" sldId="2147484549"/>
          </pc:sldLayoutMkLst>
        </pc:sldLayoutChg>
        <pc:sldLayoutChg chg="del">
          <pc:chgData name="Megan Faller" userId="9d1e07f7-a773-4974-a6b0-b3caef776a66" providerId="ADAL" clId="{754475DE-F1CB-4EE4-BA26-9381B557B278}" dt="2022-09-15T11:28:50.569" v="160" actId="2696"/>
          <pc:sldLayoutMkLst>
            <pc:docMk/>
            <pc:sldMasterMk cId="4044377718" sldId="2147483909"/>
            <pc:sldLayoutMk cId="1938322881" sldId="2147484550"/>
          </pc:sldLayoutMkLst>
        </pc:sldLayoutChg>
        <pc:sldLayoutChg chg="del">
          <pc:chgData name="Megan Faller" userId="9d1e07f7-a773-4974-a6b0-b3caef776a66" providerId="ADAL" clId="{754475DE-F1CB-4EE4-BA26-9381B557B278}" dt="2022-09-15T11:28:52.235" v="161" actId="2696"/>
          <pc:sldLayoutMkLst>
            <pc:docMk/>
            <pc:sldMasterMk cId="4044377718" sldId="2147483909"/>
            <pc:sldLayoutMk cId="135138082" sldId="2147484553"/>
          </pc:sldLayoutMkLst>
        </pc:sldLayoutChg>
        <pc:sldLayoutChg chg="del">
          <pc:chgData name="Megan Faller" userId="9d1e07f7-a773-4974-a6b0-b3caef776a66" providerId="ADAL" clId="{754475DE-F1CB-4EE4-BA26-9381B557B278}" dt="2022-09-15T11:28:53.644" v="162" actId="2696"/>
          <pc:sldLayoutMkLst>
            <pc:docMk/>
            <pc:sldMasterMk cId="4044377718" sldId="2147483909"/>
            <pc:sldLayoutMk cId="2464054798" sldId="2147484554"/>
          </pc:sldLayoutMkLst>
        </pc:sldLayoutChg>
        <pc:sldLayoutChg chg="del">
          <pc:chgData name="Megan Faller" userId="9d1e07f7-a773-4974-a6b0-b3caef776a66" providerId="ADAL" clId="{754475DE-F1CB-4EE4-BA26-9381B557B278}" dt="2022-09-15T11:28:55.215" v="163" actId="2696"/>
          <pc:sldLayoutMkLst>
            <pc:docMk/>
            <pc:sldMasterMk cId="4044377718" sldId="2147483909"/>
            <pc:sldLayoutMk cId="1903133055" sldId="2147484559"/>
          </pc:sldLayoutMkLst>
        </pc:sldLayoutChg>
        <pc:sldLayoutChg chg="del">
          <pc:chgData name="Megan Faller" userId="9d1e07f7-a773-4974-a6b0-b3caef776a66" providerId="ADAL" clId="{754475DE-F1CB-4EE4-BA26-9381B557B278}" dt="2022-09-15T11:28:56.898" v="164" actId="2696"/>
          <pc:sldLayoutMkLst>
            <pc:docMk/>
            <pc:sldMasterMk cId="4044377718" sldId="2147483909"/>
            <pc:sldLayoutMk cId="1634255038" sldId="2147484560"/>
          </pc:sldLayoutMkLst>
        </pc:sldLayoutChg>
        <pc:sldLayoutChg chg="del">
          <pc:chgData name="Megan Faller" userId="9d1e07f7-a773-4974-a6b0-b3caef776a66" providerId="ADAL" clId="{754475DE-F1CB-4EE4-BA26-9381B557B278}" dt="2022-09-15T11:28:58.322" v="165" actId="2696"/>
          <pc:sldLayoutMkLst>
            <pc:docMk/>
            <pc:sldMasterMk cId="4044377718" sldId="2147483909"/>
            <pc:sldLayoutMk cId="482891030" sldId="2147484561"/>
          </pc:sldLayoutMkLst>
        </pc:sldLayoutChg>
        <pc:sldLayoutChg chg="del">
          <pc:chgData name="Megan Faller" userId="9d1e07f7-a773-4974-a6b0-b3caef776a66" providerId="ADAL" clId="{754475DE-F1CB-4EE4-BA26-9381B557B278}" dt="2022-09-15T11:28:59.555" v="166" actId="2696"/>
          <pc:sldLayoutMkLst>
            <pc:docMk/>
            <pc:sldMasterMk cId="4044377718" sldId="2147483909"/>
            <pc:sldLayoutMk cId="421773709" sldId="2147484562"/>
          </pc:sldLayoutMkLst>
        </pc:sldLayoutChg>
        <pc:sldLayoutChg chg="del">
          <pc:chgData name="Megan Faller" userId="9d1e07f7-a773-4974-a6b0-b3caef776a66" providerId="ADAL" clId="{754475DE-F1CB-4EE4-BA26-9381B557B278}" dt="2022-09-15T11:26:44.368" v="116" actId="2696"/>
          <pc:sldLayoutMkLst>
            <pc:docMk/>
            <pc:sldMasterMk cId="4044377718" sldId="2147483909"/>
            <pc:sldLayoutMk cId="300173188" sldId="2147484563"/>
          </pc:sldLayoutMkLst>
        </pc:sldLayoutChg>
        <pc:sldLayoutChg chg="del">
          <pc:chgData name="Megan Faller" userId="9d1e07f7-a773-4974-a6b0-b3caef776a66" providerId="ADAL" clId="{754475DE-F1CB-4EE4-BA26-9381B557B278}" dt="2022-09-15T11:26:42.829" v="115" actId="2696"/>
          <pc:sldLayoutMkLst>
            <pc:docMk/>
            <pc:sldMasterMk cId="4044377718" sldId="2147483909"/>
            <pc:sldLayoutMk cId="1428481042" sldId="2147484565"/>
          </pc:sldLayoutMkLst>
        </pc:sldLayoutChg>
        <pc:sldLayoutChg chg="del">
          <pc:chgData name="Megan Faller" userId="9d1e07f7-a773-4974-a6b0-b3caef776a66" providerId="ADAL" clId="{754475DE-F1CB-4EE4-BA26-9381B557B278}" dt="2022-09-15T11:26:41.440" v="114" actId="2696"/>
          <pc:sldLayoutMkLst>
            <pc:docMk/>
            <pc:sldMasterMk cId="4044377718" sldId="2147483909"/>
            <pc:sldLayoutMk cId="1723253908" sldId="2147484566"/>
          </pc:sldLayoutMkLst>
        </pc:sldLayoutChg>
        <pc:sldLayoutChg chg="del">
          <pc:chgData name="Megan Faller" userId="9d1e07f7-a773-4974-a6b0-b3caef776a66" providerId="ADAL" clId="{754475DE-F1CB-4EE4-BA26-9381B557B278}" dt="2022-09-15T11:26:38.400" v="113" actId="2696"/>
          <pc:sldLayoutMkLst>
            <pc:docMk/>
            <pc:sldMasterMk cId="4044377718" sldId="2147483909"/>
            <pc:sldLayoutMk cId="1181352040" sldId="2147484567"/>
          </pc:sldLayoutMkLst>
        </pc:sldLayoutChg>
      </pc:sldMasterChg>
      <pc:sldMasterChg chg="modSp modSldLayout">
        <pc:chgData name="Megan Faller" userId="9d1e07f7-a773-4974-a6b0-b3caef776a66" providerId="ADAL" clId="{754475DE-F1CB-4EE4-BA26-9381B557B278}" dt="2022-09-15T11:15:54.292" v="39"/>
        <pc:sldMasterMkLst>
          <pc:docMk/>
          <pc:sldMasterMk cId="2484164055" sldId="2147484121"/>
        </pc:sldMasterMkLst>
        <pc:spChg chg="mod">
          <ac:chgData name="Megan Faller" userId="9d1e07f7-a773-4974-a6b0-b3caef776a66" providerId="ADAL" clId="{754475DE-F1CB-4EE4-BA26-9381B557B278}" dt="2022-09-15T11:15:54.292" v="39"/>
          <ac:spMkLst>
            <pc:docMk/>
            <pc:sldMasterMk cId="2484164055" sldId="2147484121"/>
            <ac:spMk id="2"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ac:spMk id="3"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ac:spMk id="4" creationId="{00000000-0000-0000-0000-000000000000}"/>
          </ac:spMkLst>
        </pc:spChg>
        <pc:sldLayoutChg chg="modSp">
          <pc:chgData name="Megan Faller" userId="9d1e07f7-a773-4974-a6b0-b3caef776a66" providerId="ADAL" clId="{754475DE-F1CB-4EE4-BA26-9381B557B278}" dt="2022-09-15T11:15:54.292" v="39"/>
          <pc:sldLayoutMkLst>
            <pc:docMk/>
            <pc:sldMasterMk cId="2484164055" sldId="2147484121"/>
            <pc:sldLayoutMk cId="1440174817" sldId="2147484122"/>
          </pc:sldLayoutMkLst>
          <pc:spChg chg="mod">
            <ac:chgData name="Megan Faller" userId="9d1e07f7-a773-4974-a6b0-b3caef776a66" providerId="ADAL" clId="{754475DE-F1CB-4EE4-BA26-9381B557B278}" dt="2022-09-15T11:15:54.292" v="39"/>
            <ac:spMkLst>
              <pc:docMk/>
              <pc:sldMasterMk cId="2484164055" sldId="2147484121"/>
              <pc:sldLayoutMk cId="1440174817" sldId="2147484122"/>
              <ac:spMk id="2"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1440174817" sldId="2147484122"/>
              <ac:spMk id="3"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1440174817" sldId="2147484122"/>
              <ac:picMk id="5" creationId="{87C1B4E3-B890-4265-BFB1-C90312C4A017}"/>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665241775" sldId="2147484123"/>
          </pc:sldLayoutMkLst>
          <pc:spChg chg="mod">
            <ac:chgData name="Megan Faller" userId="9d1e07f7-a773-4974-a6b0-b3caef776a66" providerId="ADAL" clId="{754475DE-F1CB-4EE4-BA26-9381B557B278}" dt="2022-09-15T11:15:54.292" v="39"/>
            <ac:spMkLst>
              <pc:docMk/>
              <pc:sldMasterMk cId="2484164055" sldId="2147484121"/>
              <pc:sldLayoutMk cId="665241775" sldId="2147484123"/>
              <ac:spMk id="2"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665241775" sldId="2147484123"/>
              <ac:spMk id="3"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665241775" sldId="2147484123"/>
              <ac:picMk id="5" creationId="{F0F30644-4BBE-46C1-9E83-8BA56C5D7E35}"/>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1000564690" sldId="2147484124"/>
          </pc:sldLayoutMkLst>
          <pc:spChg chg="mod">
            <ac:chgData name="Megan Faller" userId="9d1e07f7-a773-4974-a6b0-b3caef776a66" providerId="ADAL" clId="{754475DE-F1CB-4EE4-BA26-9381B557B278}" dt="2022-09-15T11:15:54.292" v="39"/>
            <ac:spMkLst>
              <pc:docMk/>
              <pc:sldMasterMk cId="2484164055" sldId="2147484121"/>
              <pc:sldLayoutMk cId="1000564690" sldId="2147484124"/>
              <ac:spMk id="9" creationId="{A8741623-8AAC-4D35-8D66-4128EFEE5493}"/>
            </ac:spMkLst>
          </pc:spChg>
          <pc:spChg chg="mod">
            <ac:chgData name="Megan Faller" userId="9d1e07f7-a773-4974-a6b0-b3caef776a66" providerId="ADAL" clId="{754475DE-F1CB-4EE4-BA26-9381B557B278}" dt="2022-09-15T11:15:54.292" v="39"/>
            <ac:spMkLst>
              <pc:docMk/>
              <pc:sldMasterMk cId="2484164055" sldId="2147484121"/>
              <pc:sldLayoutMk cId="1000564690" sldId="2147484124"/>
              <ac:spMk id="15"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1000564690" sldId="2147484124"/>
              <ac:picMk id="6" creationId="{9AF527AB-977F-4897-9FA6-9883F2D34A15}"/>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3215385144" sldId="2147484125"/>
          </pc:sldLayoutMkLst>
          <pc:spChg chg="mod">
            <ac:chgData name="Megan Faller" userId="9d1e07f7-a773-4974-a6b0-b3caef776a66" providerId="ADAL" clId="{754475DE-F1CB-4EE4-BA26-9381B557B278}" dt="2022-09-15T11:15:54.292" v="39"/>
            <ac:spMkLst>
              <pc:docMk/>
              <pc:sldMasterMk cId="2484164055" sldId="2147484121"/>
              <pc:sldLayoutMk cId="3215385144" sldId="2147484125"/>
              <ac:spMk id="2"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3215385144" sldId="2147484125"/>
              <ac:spMk id="3"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3215385144" sldId="2147484125"/>
              <ac:picMk id="5" creationId="{A21AE6E5-B543-49BD-BB1C-4E1F5CA9A69F}"/>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3838769771" sldId="2147484126"/>
          </pc:sldLayoutMkLst>
          <pc:spChg chg="mod">
            <ac:chgData name="Megan Faller" userId="9d1e07f7-a773-4974-a6b0-b3caef776a66" providerId="ADAL" clId="{754475DE-F1CB-4EE4-BA26-9381B557B278}" dt="2022-09-15T11:15:54.292" v="39"/>
            <ac:spMkLst>
              <pc:docMk/>
              <pc:sldMasterMk cId="2484164055" sldId="2147484121"/>
              <pc:sldLayoutMk cId="3838769771" sldId="2147484126"/>
              <ac:spMk id="15"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3838769771" sldId="2147484126"/>
              <ac:spMk id="17"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3838769771" sldId="2147484126"/>
              <ac:picMk id="6" creationId="{5C48D1CC-3042-4B57-9EF4-C0AA20C5EE16}"/>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957302902" sldId="2147484127"/>
          </pc:sldLayoutMkLst>
          <pc:spChg chg="mod">
            <ac:chgData name="Megan Faller" userId="9d1e07f7-a773-4974-a6b0-b3caef776a66" providerId="ADAL" clId="{754475DE-F1CB-4EE4-BA26-9381B557B278}" dt="2022-09-15T11:15:54.292" v="39"/>
            <ac:spMkLst>
              <pc:docMk/>
              <pc:sldMasterMk cId="2484164055" sldId="2147484121"/>
              <pc:sldLayoutMk cId="957302902" sldId="2147484127"/>
              <ac:spMk id="9" creationId="{A8741623-8AAC-4D35-8D66-4128EFEE5493}"/>
            </ac:spMkLst>
          </pc:spChg>
          <pc:spChg chg="mod">
            <ac:chgData name="Megan Faller" userId="9d1e07f7-a773-4974-a6b0-b3caef776a66" providerId="ADAL" clId="{754475DE-F1CB-4EE4-BA26-9381B557B278}" dt="2022-09-15T11:15:54.292" v="39"/>
            <ac:spMkLst>
              <pc:docMk/>
              <pc:sldMasterMk cId="2484164055" sldId="2147484121"/>
              <pc:sldLayoutMk cId="957302902" sldId="2147484127"/>
              <ac:spMk id="15"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957302902" sldId="2147484127"/>
              <ac:picMk id="6" creationId="{CF701F36-C64E-48B7-A3B1-20C39B6F413C}"/>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1762705562" sldId="2147484128"/>
          </pc:sldLayoutMkLst>
          <pc:spChg chg="mod">
            <ac:chgData name="Megan Faller" userId="9d1e07f7-a773-4974-a6b0-b3caef776a66" providerId="ADAL" clId="{754475DE-F1CB-4EE4-BA26-9381B557B278}" dt="2022-09-15T11:15:54.292" v="39"/>
            <ac:spMkLst>
              <pc:docMk/>
              <pc:sldMasterMk cId="2484164055" sldId="2147484121"/>
              <pc:sldLayoutMk cId="1762705562" sldId="2147484128"/>
              <ac:spMk id="2"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1762705562" sldId="2147484128"/>
              <ac:spMk id="3"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1762705562" sldId="2147484128"/>
              <ac:picMk id="5" creationId="{0EB85E47-DBAC-4AAE-A686-C7746E92613A}"/>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292530606" sldId="2147484129"/>
          </pc:sldLayoutMkLst>
          <pc:spChg chg="mod">
            <ac:chgData name="Megan Faller" userId="9d1e07f7-a773-4974-a6b0-b3caef776a66" providerId="ADAL" clId="{754475DE-F1CB-4EE4-BA26-9381B557B278}" dt="2022-09-15T11:15:54.292" v="39"/>
            <ac:spMkLst>
              <pc:docMk/>
              <pc:sldMasterMk cId="2484164055" sldId="2147484121"/>
              <pc:sldLayoutMk cId="292530606" sldId="2147484129"/>
              <ac:spMk id="2"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292530606" sldId="2147484129"/>
              <ac:spMk id="3"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292530606" sldId="2147484129"/>
              <ac:spMk id="6"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292530606" sldId="2147484129"/>
              <ac:picMk id="7" creationId="{44E41E9F-C060-40E3-AC28-2F76BA11D710}"/>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495212575" sldId="2147484130"/>
          </pc:sldLayoutMkLst>
          <pc:spChg chg="mod">
            <ac:chgData name="Megan Faller" userId="9d1e07f7-a773-4974-a6b0-b3caef776a66" providerId="ADAL" clId="{754475DE-F1CB-4EE4-BA26-9381B557B278}" dt="2022-09-15T11:15:54.292" v="39"/>
            <ac:spMkLst>
              <pc:docMk/>
              <pc:sldMasterMk cId="2484164055" sldId="2147484121"/>
              <pc:sldLayoutMk cId="495212575" sldId="2147484130"/>
              <ac:spMk id="2"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495212575" sldId="2147484130"/>
              <ac:spMk id="3"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495212575" sldId="2147484130"/>
              <ac:spMk id="5"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495212575" sldId="2147484130"/>
              <ac:spMk id="8"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495212575" sldId="2147484130"/>
              <ac:picMk id="9" creationId="{C141083B-B8FC-475C-9BC1-8B47DFCAF53B}"/>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3655937838" sldId="2147484131"/>
          </pc:sldLayoutMkLst>
          <pc:spChg chg="mod">
            <ac:chgData name="Megan Faller" userId="9d1e07f7-a773-4974-a6b0-b3caef776a66" providerId="ADAL" clId="{754475DE-F1CB-4EE4-BA26-9381B557B278}" dt="2022-09-15T11:15:54.292" v="39"/>
            <ac:spMkLst>
              <pc:docMk/>
              <pc:sldMasterMk cId="2484164055" sldId="2147484121"/>
              <pc:sldLayoutMk cId="3655937838" sldId="2147484131"/>
              <ac:spMk id="2"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3655937838" sldId="2147484131"/>
              <ac:spMk id="3" creationId="{00000000-0000-0000-0000-000000000000}"/>
            </ac:spMkLst>
          </pc:spChg>
        </pc:sldLayoutChg>
        <pc:sldLayoutChg chg="modSp">
          <pc:chgData name="Megan Faller" userId="9d1e07f7-a773-4974-a6b0-b3caef776a66" providerId="ADAL" clId="{754475DE-F1CB-4EE4-BA26-9381B557B278}" dt="2022-09-15T11:15:54.292" v="39"/>
          <pc:sldLayoutMkLst>
            <pc:docMk/>
            <pc:sldMasterMk cId="2484164055" sldId="2147484121"/>
            <pc:sldLayoutMk cId="3733247555" sldId="2147484133"/>
          </pc:sldLayoutMkLst>
          <pc:spChg chg="mod">
            <ac:chgData name="Megan Faller" userId="9d1e07f7-a773-4974-a6b0-b3caef776a66" providerId="ADAL" clId="{754475DE-F1CB-4EE4-BA26-9381B557B278}" dt="2022-09-15T11:15:54.292" v="39"/>
            <ac:spMkLst>
              <pc:docMk/>
              <pc:sldMasterMk cId="2484164055" sldId="2147484121"/>
              <pc:sldLayoutMk cId="3733247555" sldId="2147484133"/>
              <ac:spMk id="5"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3733247555" sldId="2147484133"/>
              <ac:spMk id="12" creationId="{00000000-0000-0000-0000-000000000000}"/>
            </ac:spMkLst>
          </pc:spChg>
        </pc:sldLayoutChg>
        <pc:sldLayoutChg chg="modSp">
          <pc:chgData name="Megan Faller" userId="9d1e07f7-a773-4974-a6b0-b3caef776a66" providerId="ADAL" clId="{754475DE-F1CB-4EE4-BA26-9381B557B278}" dt="2022-09-15T11:15:54.292" v="39"/>
          <pc:sldLayoutMkLst>
            <pc:docMk/>
            <pc:sldMasterMk cId="2484164055" sldId="2147484121"/>
            <pc:sldLayoutMk cId="2756145751" sldId="2147484134"/>
          </pc:sldLayoutMkLst>
          <pc:picChg chg="mod">
            <ac:chgData name="Megan Faller" userId="9d1e07f7-a773-4974-a6b0-b3caef776a66" providerId="ADAL" clId="{754475DE-F1CB-4EE4-BA26-9381B557B278}" dt="2022-09-15T11:15:54.292" v="39"/>
            <ac:picMkLst>
              <pc:docMk/>
              <pc:sldMasterMk cId="2484164055" sldId="2147484121"/>
              <pc:sldLayoutMk cId="2756145751" sldId="2147484134"/>
              <ac:picMk id="2" creationId="{DD1D8C15-AD80-45EF-8B14-5AA45E9A6074}"/>
            </ac:picMkLst>
          </pc:picChg>
        </pc:sldLayoutChg>
      </pc:sldMasterChg>
      <pc:sldMasterChg chg="modSp modSldLayout">
        <pc:chgData name="Megan Faller" userId="9d1e07f7-a773-4974-a6b0-b3caef776a66" providerId="ADAL" clId="{754475DE-F1CB-4EE4-BA26-9381B557B278}" dt="2022-09-15T11:15:54.292" v="39"/>
        <pc:sldMasterMkLst>
          <pc:docMk/>
          <pc:sldMasterMk cId="2231077783" sldId="2147484135"/>
        </pc:sldMasterMkLst>
        <pc:spChg chg="mod">
          <ac:chgData name="Megan Faller" userId="9d1e07f7-a773-4974-a6b0-b3caef776a66" providerId="ADAL" clId="{754475DE-F1CB-4EE4-BA26-9381B557B278}" dt="2022-09-15T11:15:54.292" v="39"/>
          <ac:spMkLst>
            <pc:docMk/>
            <pc:sldMasterMk cId="2231077783" sldId="2147484135"/>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ac:spMk id="4" creationId="{00000000-0000-0000-0000-000000000000}"/>
          </ac:spMkLst>
        </pc:spChg>
        <pc:sldLayoutChg chg="modSp">
          <pc:chgData name="Megan Faller" userId="9d1e07f7-a773-4974-a6b0-b3caef776a66" providerId="ADAL" clId="{754475DE-F1CB-4EE4-BA26-9381B557B278}" dt="2022-09-15T11:15:54.292" v="39"/>
          <pc:sldLayoutMkLst>
            <pc:docMk/>
            <pc:sldMasterMk cId="4044377718" sldId="2147483909"/>
            <pc:sldLayoutMk cId="801808534" sldId="2147484136"/>
          </pc:sldLayoutMkLst>
          <pc:spChg chg="mod">
            <ac:chgData name="Megan Faller" userId="9d1e07f7-a773-4974-a6b0-b3caef776a66" providerId="ADAL" clId="{754475DE-F1CB-4EE4-BA26-9381B557B278}" dt="2022-09-15T11:15:54.292" v="39"/>
            <ac:spMkLst>
              <pc:docMk/>
              <pc:sldMasterMk cId="4044377718" sldId="2147483909"/>
              <pc:sldLayoutMk cId="801808534" sldId="2147484136"/>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801808534" sldId="2147484136"/>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801808534" sldId="2147484136"/>
              <ac:picMk id="6" creationId="{E61F68D2-491C-FEC0-00A1-18F1E8922BE2}"/>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3120340837" sldId="2147484137"/>
          </pc:sldLayoutMkLst>
          <pc:spChg chg="mod">
            <ac:chgData name="Megan Faller" userId="9d1e07f7-a773-4974-a6b0-b3caef776a66" providerId="ADAL" clId="{754475DE-F1CB-4EE4-BA26-9381B557B278}" dt="2022-09-15T11:15:54.292" v="39"/>
            <ac:spMkLst>
              <pc:docMk/>
              <pc:sldMasterMk cId="4044377718" sldId="2147483909"/>
              <pc:sldLayoutMk cId="3120340837" sldId="2147484137"/>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120340837" sldId="2147484137"/>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120340837" sldId="2147484137"/>
              <ac:picMk id="6" creationId="{B8F1AC5E-FAA1-255D-1C66-28DA84B125FD}"/>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1332880830" sldId="2147484138"/>
          </pc:sldLayoutMkLst>
          <pc:spChg chg="mod">
            <ac:chgData name="Megan Faller" userId="9d1e07f7-a773-4974-a6b0-b3caef776a66" providerId="ADAL" clId="{754475DE-F1CB-4EE4-BA26-9381B557B278}" dt="2022-09-15T11:15:54.292" v="39"/>
            <ac:spMkLst>
              <pc:docMk/>
              <pc:sldMasterMk cId="4044377718" sldId="2147483909"/>
              <pc:sldLayoutMk cId="1332880830" sldId="2147484138"/>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1332880830" sldId="2147484138"/>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332880830" sldId="2147484138"/>
              <ac:picMk id="3" creationId="{10FEAE91-266C-F540-29C4-A809293E10A0}"/>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2822619722" sldId="2147484139"/>
          </pc:sldLayoutMkLst>
          <pc:spChg chg="mod">
            <ac:chgData name="Megan Faller" userId="9d1e07f7-a773-4974-a6b0-b3caef776a66" providerId="ADAL" clId="{754475DE-F1CB-4EE4-BA26-9381B557B278}" dt="2022-09-15T11:15:54.292" v="39"/>
            <ac:spMkLst>
              <pc:docMk/>
              <pc:sldMasterMk cId="4044377718" sldId="2147483909"/>
              <pc:sldLayoutMk cId="2822619722" sldId="2147484139"/>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822619722" sldId="2147484139"/>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822619722" sldId="2147484139"/>
              <ac:picMk id="5" creationId="{0FB4788C-66D1-C31E-C3C8-12BA01B886D0}"/>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4056184172" sldId="2147484140"/>
          </pc:sldLayoutMkLst>
          <pc:spChg chg="mod">
            <ac:chgData name="Megan Faller" userId="9d1e07f7-a773-4974-a6b0-b3caef776a66" providerId="ADAL" clId="{754475DE-F1CB-4EE4-BA26-9381B557B278}" dt="2022-09-15T11:15:54.292" v="39"/>
            <ac:spMkLst>
              <pc:docMk/>
              <pc:sldMasterMk cId="4044377718" sldId="2147483909"/>
              <pc:sldLayoutMk cId="4056184172" sldId="2147484140"/>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056184172" sldId="2147484140"/>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4056184172" sldId="2147484140"/>
              <ac:picMk id="5" creationId="{33E8A230-36FF-8082-5D71-FE6A27B8AA84}"/>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2827396049" sldId="2147484141"/>
          </pc:sldLayoutMkLst>
          <pc:spChg chg="mod">
            <ac:chgData name="Megan Faller" userId="9d1e07f7-a773-4974-a6b0-b3caef776a66" providerId="ADAL" clId="{754475DE-F1CB-4EE4-BA26-9381B557B278}" dt="2022-09-15T11:15:54.292" v="39"/>
            <ac:spMkLst>
              <pc:docMk/>
              <pc:sldMasterMk cId="4044377718" sldId="2147483909"/>
              <pc:sldLayoutMk cId="2827396049" sldId="2147484141"/>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827396049" sldId="2147484141"/>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827396049" sldId="2147484141"/>
              <ac:picMk id="5" creationId="{430E6F2F-757B-A2C5-5208-DB69CEF01C79}"/>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1627723169" sldId="2147484142"/>
          </pc:sldLayoutMkLst>
          <pc:spChg chg="mod">
            <ac:chgData name="Megan Faller" userId="9d1e07f7-a773-4974-a6b0-b3caef776a66" providerId="ADAL" clId="{754475DE-F1CB-4EE4-BA26-9381B557B278}" dt="2022-09-15T11:15:54.292" v="39"/>
            <ac:spMkLst>
              <pc:docMk/>
              <pc:sldMasterMk cId="4044377718" sldId="2147483909"/>
              <pc:sldLayoutMk cId="1627723169" sldId="2147484142"/>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1627723169" sldId="2147484142"/>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627723169" sldId="2147484142"/>
              <ac:picMk id="6" creationId="{8128AA7F-5B47-02DD-12BE-25B508A9981B}"/>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1431502861" sldId="2147484143"/>
          </pc:sldLayoutMkLst>
          <pc:spChg chg="mod">
            <ac:chgData name="Megan Faller" userId="9d1e07f7-a773-4974-a6b0-b3caef776a66" providerId="ADAL" clId="{754475DE-F1CB-4EE4-BA26-9381B557B278}" dt="2022-09-15T11:15:54.292" v="39"/>
            <ac:spMkLst>
              <pc:docMk/>
              <pc:sldMasterMk cId="2231077783" sldId="2147484135"/>
              <pc:sldLayoutMk cId="1431502861" sldId="2147484143"/>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1431502861" sldId="2147484143"/>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1431502861" sldId="2147484143"/>
              <ac:picMk id="6" creationId="{90ED55C0-CC78-6EB2-16BE-D5787E88C501}"/>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933878638" sldId="2147484144"/>
          </pc:sldLayoutMkLst>
          <pc:spChg chg="mod">
            <ac:chgData name="Megan Faller" userId="9d1e07f7-a773-4974-a6b0-b3caef776a66" providerId="ADAL" clId="{754475DE-F1CB-4EE4-BA26-9381B557B278}" dt="2022-09-15T11:15:54.292" v="39"/>
            <ac:spMkLst>
              <pc:docMk/>
              <pc:sldMasterMk cId="4044377718" sldId="2147483909"/>
              <pc:sldLayoutMk cId="933878638" sldId="2147484144"/>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933878638" sldId="2147484144"/>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933878638" sldId="2147484144"/>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933878638" sldId="2147484144"/>
              <ac:picMk id="8" creationId="{8B4EA626-C017-85D3-C20F-444C36E686B0}"/>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990981646" sldId="2147484145"/>
          </pc:sldLayoutMkLst>
          <pc:spChg chg="mod">
            <ac:chgData name="Megan Faller" userId="9d1e07f7-a773-4974-a6b0-b3caef776a66" providerId="ADAL" clId="{754475DE-F1CB-4EE4-BA26-9381B557B278}" dt="2022-09-15T11:15:54.292" v="39"/>
            <ac:spMkLst>
              <pc:docMk/>
              <pc:sldMasterMk cId="2231077783" sldId="2147484135"/>
              <pc:sldLayoutMk cId="990981646" sldId="2147484145"/>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990981646" sldId="2147484145"/>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990981646" sldId="2147484145"/>
              <ac:spMk id="5"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990981646" sldId="2147484145"/>
              <ac:spMk id="8"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990981646" sldId="2147484145"/>
              <ac:picMk id="9" creationId="{BBC010BD-48D2-64ED-66A8-8E7B33F65E14}"/>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4061366705" sldId="2147484146"/>
          </pc:sldLayoutMkLst>
          <pc:spChg chg="mod">
            <ac:chgData name="Megan Faller" userId="9d1e07f7-a773-4974-a6b0-b3caef776a66" providerId="ADAL" clId="{754475DE-F1CB-4EE4-BA26-9381B557B278}" dt="2022-09-15T11:15:54.292" v="39"/>
            <ac:spMkLst>
              <pc:docMk/>
              <pc:sldMasterMk cId="2231077783" sldId="2147484135"/>
              <pc:sldLayoutMk cId="4061366705" sldId="2147484146"/>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4061366705" sldId="2147484146"/>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4061366705" sldId="2147484146"/>
              <ac:picMk id="6" creationId="{EBD05F74-6647-8CCE-0CBC-9B1A98222FB7}"/>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1739461892" sldId="2147484147"/>
          </pc:sldLayoutMkLst>
          <pc:spChg chg="mod">
            <ac:chgData name="Megan Faller" userId="9d1e07f7-a773-4974-a6b0-b3caef776a66" providerId="ADAL" clId="{754475DE-F1CB-4EE4-BA26-9381B557B278}" dt="2022-09-15T11:15:54.292" v="39"/>
            <ac:spMkLst>
              <pc:docMk/>
              <pc:sldMasterMk cId="4044377718" sldId="2147483909"/>
              <pc:sldLayoutMk cId="1739461892" sldId="2147484147"/>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739461892" sldId="2147484147"/>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739461892" sldId="2147484147"/>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739461892" sldId="2147484147"/>
              <ac:picMk id="8" creationId="{D02372AC-4B0D-7CF6-F5E9-085AA9C0E88A}"/>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4147815449" sldId="2147484148"/>
          </pc:sldLayoutMkLst>
          <pc:spChg chg="mod">
            <ac:chgData name="Megan Faller" userId="9d1e07f7-a773-4974-a6b0-b3caef776a66" providerId="ADAL" clId="{754475DE-F1CB-4EE4-BA26-9381B557B278}" dt="2022-09-15T11:15:54.292" v="39"/>
            <ac:spMkLst>
              <pc:docMk/>
              <pc:sldMasterMk cId="2231077783" sldId="2147484135"/>
              <pc:sldLayoutMk cId="4147815449" sldId="2147484148"/>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4147815449" sldId="2147484148"/>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4147815449" sldId="2147484148"/>
              <ac:spMk id="5"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4147815449" sldId="2147484148"/>
              <ac:spMk id="8"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4147815449" sldId="2147484148"/>
              <ac:picMk id="9" creationId="{3891EBC7-3B36-240C-6456-A622B04EAEE2}"/>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1049286283" sldId="2147484149"/>
          </pc:sldLayoutMkLst>
          <pc:spChg chg="mod">
            <ac:chgData name="Megan Faller" userId="9d1e07f7-a773-4974-a6b0-b3caef776a66" providerId="ADAL" clId="{754475DE-F1CB-4EE4-BA26-9381B557B278}" dt="2022-09-15T11:15:54.292" v="39"/>
            <ac:spMkLst>
              <pc:docMk/>
              <pc:sldMasterMk cId="2231077783" sldId="2147484135"/>
              <pc:sldLayoutMk cId="1049286283" sldId="2147484149"/>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1049286283" sldId="2147484149"/>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1049286283" sldId="2147484149"/>
              <ac:picMk id="5" creationId="{6D288374-BA4B-7D06-B044-72299EB5F5D1}"/>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717717414" sldId="2147484150"/>
          </pc:sldLayoutMkLst>
          <pc:spChg chg="mod">
            <ac:chgData name="Megan Faller" userId="9d1e07f7-a773-4974-a6b0-b3caef776a66" providerId="ADAL" clId="{754475DE-F1CB-4EE4-BA26-9381B557B278}" dt="2022-09-15T11:15:54.292" v="39"/>
            <ac:spMkLst>
              <pc:docMk/>
              <pc:sldMasterMk cId="4044377718" sldId="2147483909"/>
              <pc:sldLayoutMk cId="717717414" sldId="2147484150"/>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717717414" sldId="2147484150"/>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717717414" sldId="2147484150"/>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717717414" sldId="2147484150"/>
              <ac:picMk id="7" creationId="{00EF0630-6716-601E-4F77-3E426ED7CE75}"/>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4071972284" sldId="2147484151"/>
          </pc:sldLayoutMkLst>
          <pc:spChg chg="mod">
            <ac:chgData name="Megan Faller" userId="9d1e07f7-a773-4974-a6b0-b3caef776a66" providerId="ADAL" clId="{754475DE-F1CB-4EE4-BA26-9381B557B278}" dt="2022-09-15T11:15:54.292" v="39"/>
            <ac:spMkLst>
              <pc:docMk/>
              <pc:sldMasterMk cId="2231077783" sldId="2147484135"/>
              <pc:sldLayoutMk cId="4071972284" sldId="2147484151"/>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4071972284" sldId="2147484151"/>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4071972284" sldId="2147484151"/>
              <ac:picMk id="5" creationId="{E993292B-9CA0-C604-68E0-79A1D05DE4F1}"/>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2796638365" sldId="2147484152"/>
          </pc:sldLayoutMkLst>
          <pc:spChg chg="mod">
            <ac:chgData name="Megan Faller" userId="9d1e07f7-a773-4974-a6b0-b3caef776a66" providerId="ADAL" clId="{754475DE-F1CB-4EE4-BA26-9381B557B278}" dt="2022-09-15T11:15:54.292" v="39"/>
            <ac:spMkLst>
              <pc:docMk/>
              <pc:sldMasterMk cId="4044377718" sldId="2147483909"/>
              <pc:sldLayoutMk cId="2796638365" sldId="2147484152"/>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796638365" sldId="2147484152"/>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796638365" sldId="2147484152"/>
              <ac:picMk id="6" creationId="{754F1076-6ADB-CCFA-767F-4529215A3846}"/>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900769838" sldId="2147484153"/>
          </pc:sldLayoutMkLst>
          <pc:spChg chg="mod">
            <ac:chgData name="Megan Faller" userId="9d1e07f7-a773-4974-a6b0-b3caef776a66" providerId="ADAL" clId="{754475DE-F1CB-4EE4-BA26-9381B557B278}" dt="2022-09-15T11:15:54.292" v="39"/>
            <ac:spMkLst>
              <pc:docMk/>
              <pc:sldMasterMk cId="2231077783" sldId="2147484135"/>
              <pc:sldLayoutMk cId="900769838" sldId="2147484153"/>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900769838" sldId="2147484153"/>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900769838" sldId="2147484153"/>
              <ac:picMk id="5" creationId="{AA497F6C-7E2E-21CA-F58C-3D4BCAC746DC}"/>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1381867737" sldId="2147484154"/>
          </pc:sldLayoutMkLst>
          <pc:spChg chg="mod">
            <ac:chgData name="Megan Faller" userId="9d1e07f7-a773-4974-a6b0-b3caef776a66" providerId="ADAL" clId="{754475DE-F1CB-4EE4-BA26-9381B557B278}" dt="2022-09-15T11:15:54.292" v="39"/>
            <ac:spMkLst>
              <pc:docMk/>
              <pc:sldMasterMk cId="4044377718" sldId="2147483909"/>
              <pc:sldLayoutMk cId="1381867737" sldId="2147484154"/>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381867737" sldId="2147484154"/>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381867737" sldId="2147484154"/>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381867737" sldId="2147484154"/>
              <ac:picMk id="7" creationId="{320795FD-FF36-048F-37CF-AA7DE912B656}"/>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4201211838" sldId="2147484155"/>
          </pc:sldLayoutMkLst>
          <pc:spChg chg="mod">
            <ac:chgData name="Megan Faller" userId="9d1e07f7-a773-4974-a6b0-b3caef776a66" providerId="ADAL" clId="{754475DE-F1CB-4EE4-BA26-9381B557B278}" dt="2022-09-15T11:15:54.292" v="39"/>
            <ac:spMkLst>
              <pc:docMk/>
              <pc:sldMasterMk cId="2231077783" sldId="2147484135"/>
              <pc:sldLayoutMk cId="4201211838" sldId="2147484155"/>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4201211838" sldId="2147484155"/>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4201211838" sldId="2147484155"/>
              <ac:spMk id="5"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4201211838" sldId="2147484155"/>
              <ac:spMk id="8"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4201211838" sldId="2147484155"/>
              <ac:picMk id="7" creationId="{743C30E8-A9A5-4E61-41E8-E6FD741FCD5D}"/>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1636378014" sldId="2147484156"/>
          </pc:sldLayoutMkLst>
          <pc:spChg chg="mod">
            <ac:chgData name="Megan Faller" userId="9d1e07f7-a773-4974-a6b0-b3caef776a66" providerId="ADAL" clId="{754475DE-F1CB-4EE4-BA26-9381B557B278}" dt="2022-09-15T11:15:54.292" v="39"/>
            <ac:spMkLst>
              <pc:docMk/>
              <pc:sldMasterMk cId="2231077783" sldId="2147484135"/>
              <pc:sldLayoutMk cId="1636378014" sldId="2147484156"/>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1636378014" sldId="2147484156"/>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1636378014" sldId="2147484156"/>
              <ac:picMk id="6" creationId="{0E353C89-3B42-364A-FEA4-0797E449037C}"/>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22926600" sldId="2147484157"/>
          </pc:sldLayoutMkLst>
          <pc:spChg chg="mod">
            <ac:chgData name="Megan Faller" userId="9d1e07f7-a773-4974-a6b0-b3caef776a66" providerId="ADAL" clId="{754475DE-F1CB-4EE4-BA26-9381B557B278}" dt="2022-09-15T11:15:54.292" v="39"/>
            <ac:spMkLst>
              <pc:docMk/>
              <pc:sldMasterMk cId="4044377718" sldId="2147483909"/>
              <pc:sldLayoutMk cId="22926600" sldId="2147484157"/>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2926600" sldId="2147484157"/>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2926600" sldId="2147484157"/>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2926600" sldId="2147484157"/>
              <ac:picMk id="7" creationId="{75ED96B6-CA2A-4DE6-91A8-38F4CF93474A}"/>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2933151558" sldId="2147484158"/>
          </pc:sldLayoutMkLst>
          <pc:spChg chg="mod">
            <ac:chgData name="Megan Faller" userId="9d1e07f7-a773-4974-a6b0-b3caef776a66" providerId="ADAL" clId="{754475DE-F1CB-4EE4-BA26-9381B557B278}" dt="2022-09-15T11:15:54.292" v="39"/>
            <ac:spMkLst>
              <pc:docMk/>
              <pc:sldMasterMk cId="2231077783" sldId="2147484135"/>
              <pc:sldLayoutMk cId="2933151558" sldId="2147484158"/>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933151558" sldId="2147484158"/>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933151558" sldId="2147484158"/>
              <ac:spMk id="5"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933151558" sldId="2147484158"/>
              <ac:spMk id="8"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2933151558" sldId="2147484158"/>
              <ac:picMk id="7" creationId="{1B3C0BD5-3737-1942-7589-FAA6AC0A5EDF}"/>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520446507" sldId="2147484159"/>
          </pc:sldLayoutMkLst>
          <pc:spChg chg="mod">
            <ac:chgData name="Megan Faller" userId="9d1e07f7-a773-4974-a6b0-b3caef776a66" providerId="ADAL" clId="{754475DE-F1CB-4EE4-BA26-9381B557B278}" dt="2022-09-15T11:15:54.292" v="39"/>
            <ac:spMkLst>
              <pc:docMk/>
              <pc:sldMasterMk cId="2231077783" sldId="2147484135"/>
              <pc:sldLayoutMk cId="520446507" sldId="2147484159"/>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520446507" sldId="2147484159"/>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520446507" sldId="2147484159"/>
              <ac:picMk id="6" creationId="{3AA2D22D-D1AC-4090-8324-23FACDEB614C}"/>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4274099100" sldId="2147484160"/>
          </pc:sldLayoutMkLst>
          <pc:spChg chg="mod">
            <ac:chgData name="Megan Faller" userId="9d1e07f7-a773-4974-a6b0-b3caef776a66" providerId="ADAL" clId="{754475DE-F1CB-4EE4-BA26-9381B557B278}" dt="2022-09-15T11:15:54.292" v="39"/>
            <ac:spMkLst>
              <pc:docMk/>
              <pc:sldMasterMk cId="4044377718" sldId="2147483909"/>
              <pc:sldLayoutMk cId="4274099100" sldId="2147484160"/>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4274099100" sldId="2147484160"/>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4274099100" sldId="2147484160"/>
              <ac:picMk id="6" creationId="{FCA3672A-8C39-1BEA-7558-7279ADD6D847}"/>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336767809" sldId="2147484162"/>
          </pc:sldLayoutMkLst>
          <pc:spChg chg="mod">
            <ac:chgData name="Megan Faller" userId="9d1e07f7-a773-4974-a6b0-b3caef776a66" providerId="ADAL" clId="{754475DE-F1CB-4EE4-BA26-9381B557B278}" dt="2022-09-15T11:15:54.292" v="39"/>
            <ac:spMkLst>
              <pc:docMk/>
              <pc:sldMasterMk cId="4044377718" sldId="2147483909"/>
              <pc:sldLayoutMk cId="336767809" sldId="2147484162"/>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36767809" sldId="2147484162"/>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36767809" sldId="2147484162"/>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36767809" sldId="2147484162"/>
              <ac:picMk id="8" creationId="{8EDADA59-20C0-2EBD-0165-5CD8A948947C}"/>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2651027679" sldId="2147484163"/>
          </pc:sldLayoutMkLst>
          <pc:spChg chg="mod">
            <ac:chgData name="Megan Faller" userId="9d1e07f7-a773-4974-a6b0-b3caef776a66" providerId="ADAL" clId="{754475DE-F1CB-4EE4-BA26-9381B557B278}" dt="2022-09-15T11:15:54.292" v="39"/>
            <ac:spMkLst>
              <pc:docMk/>
              <pc:sldMasterMk cId="2231077783" sldId="2147484135"/>
              <pc:sldLayoutMk cId="2651027679" sldId="2147484163"/>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651027679" sldId="2147484163"/>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651027679" sldId="2147484163"/>
              <ac:spMk id="5"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651027679" sldId="2147484163"/>
              <ac:spMk id="8"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2651027679" sldId="2147484163"/>
              <ac:picMk id="9" creationId="{5A51B395-4E5C-BE35-EC44-AD46DECA5F31}"/>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3079870494" sldId="2147484164"/>
          </pc:sldLayoutMkLst>
          <pc:spChg chg="mod">
            <ac:chgData name="Megan Faller" userId="9d1e07f7-a773-4974-a6b0-b3caef776a66" providerId="ADAL" clId="{754475DE-F1CB-4EE4-BA26-9381B557B278}" dt="2022-09-15T11:15:54.292" v="39"/>
            <ac:spMkLst>
              <pc:docMk/>
              <pc:sldMasterMk cId="2231077783" sldId="2147484135"/>
              <pc:sldLayoutMk cId="3079870494" sldId="2147484164"/>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3079870494" sldId="2147484164"/>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3079870494" sldId="2147484164"/>
              <ac:picMk id="6" creationId="{C34E8A3F-A22E-7D0E-6B37-579740CBEC16}"/>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2526715827" sldId="2147484165"/>
          </pc:sldLayoutMkLst>
          <pc:spChg chg="mod">
            <ac:chgData name="Megan Faller" userId="9d1e07f7-a773-4974-a6b0-b3caef776a66" providerId="ADAL" clId="{754475DE-F1CB-4EE4-BA26-9381B557B278}" dt="2022-09-15T11:15:54.292" v="39"/>
            <ac:spMkLst>
              <pc:docMk/>
              <pc:sldMasterMk cId="4044377718" sldId="2147483909"/>
              <pc:sldLayoutMk cId="2526715827" sldId="2147484165"/>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526715827" sldId="2147484165"/>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526715827" sldId="2147484165"/>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526715827" sldId="2147484165"/>
              <ac:picMk id="7" creationId="{9F1CFC49-DA9B-B3F0-C338-A4C86161FD02}"/>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4063169990" sldId="2147484166"/>
          </pc:sldLayoutMkLst>
          <pc:spChg chg="mod">
            <ac:chgData name="Megan Faller" userId="9d1e07f7-a773-4974-a6b0-b3caef776a66" providerId="ADAL" clId="{754475DE-F1CB-4EE4-BA26-9381B557B278}" dt="2022-09-15T11:15:54.292" v="39"/>
            <ac:spMkLst>
              <pc:docMk/>
              <pc:sldMasterMk cId="4044377718" sldId="2147483909"/>
              <pc:sldLayoutMk cId="4063169990" sldId="2147484166"/>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4063169990" sldId="2147484166"/>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4063169990" sldId="2147484166"/>
              <ac:picMk id="6" creationId="{02E74FE2-E390-DD0C-C0E6-17C02C100B79}"/>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3714108329" sldId="2147484167"/>
          </pc:sldLayoutMkLst>
          <pc:spChg chg="mod">
            <ac:chgData name="Megan Faller" userId="9d1e07f7-a773-4974-a6b0-b3caef776a66" providerId="ADAL" clId="{754475DE-F1CB-4EE4-BA26-9381B557B278}" dt="2022-09-15T11:15:54.292" v="39"/>
            <ac:spMkLst>
              <pc:docMk/>
              <pc:sldMasterMk cId="2231077783" sldId="2147484135"/>
              <pc:sldLayoutMk cId="3714108329" sldId="2147484167"/>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3714108329" sldId="2147484167"/>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3714108329" sldId="2147484167"/>
              <ac:picMk id="5" creationId="{2070F2CD-3938-020C-F90F-93D246596242}"/>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2620959124" sldId="2147484168"/>
          </pc:sldLayoutMkLst>
          <pc:spChg chg="mod">
            <ac:chgData name="Megan Faller" userId="9d1e07f7-a773-4974-a6b0-b3caef776a66" providerId="ADAL" clId="{754475DE-F1CB-4EE4-BA26-9381B557B278}" dt="2022-09-15T11:15:54.292" v="39"/>
            <ac:spMkLst>
              <pc:docMk/>
              <pc:sldMasterMk cId="4044377718" sldId="2147483909"/>
              <pc:sldLayoutMk cId="2620959124" sldId="2147484168"/>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620959124" sldId="2147484168"/>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620959124" sldId="2147484168"/>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620959124" sldId="2147484168"/>
              <ac:picMk id="8" creationId="{38D6B9C7-64DD-AE8F-E2E8-CFB01C4AF421}"/>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1385987568" sldId="2147484169"/>
          </pc:sldLayoutMkLst>
          <pc:spChg chg="mod">
            <ac:chgData name="Megan Faller" userId="9d1e07f7-a773-4974-a6b0-b3caef776a66" providerId="ADAL" clId="{754475DE-F1CB-4EE4-BA26-9381B557B278}" dt="2022-09-15T11:15:54.292" v="39"/>
            <ac:spMkLst>
              <pc:docMk/>
              <pc:sldMasterMk cId="2231077783" sldId="2147484135"/>
              <pc:sldLayoutMk cId="1385987568" sldId="2147484169"/>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1385987568" sldId="2147484169"/>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1385987568" sldId="2147484169"/>
              <ac:spMk id="5"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1385987568" sldId="2147484169"/>
              <ac:spMk id="8"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1385987568" sldId="2147484169"/>
              <ac:picMk id="7" creationId="{7B0E475F-EDEE-4127-BAC8-548E109F0CD0}"/>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2651349537" sldId="2147484170"/>
          </pc:sldLayoutMkLst>
          <pc:spChg chg="mod">
            <ac:chgData name="Megan Faller" userId="9d1e07f7-a773-4974-a6b0-b3caef776a66" providerId="ADAL" clId="{754475DE-F1CB-4EE4-BA26-9381B557B278}" dt="2022-09-15T11:15:54.292" v="39"/>
            <ac:spMkLst>
              <pc:docMk/>
              <pc:sldMasterMk cId="2231077783" sldId="2147484135"/>
              <pc:sldLayoutMk cId="2651349537" sldId="2147484170"/>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651349537" sldId="2147484170"/>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2651349537" sldId="2147484170"/>
              <ac:picMk id="6" creationId="{809F4343-E9EA-D78A-82F5-E9B3C55E63FE}"/>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946760951" sldId="2147484171"/>
          </pc:sldLayoutMkLst>
          <pc:spChg chg="mod">
            <ac:chgData name="Megan Faller" userId="9d1e07f7-a773-4974-a6b0-b3caef776a66" providerId="ADAL" clId="{754475DE-F1CB-4EE4-BA26-9381B557B278}" dt="2022-09-15T11:15:54.292" v="39"/>
            <ac:spMkLst>
              <pc:docMk/>
              <pc:sldMasterMk cId="2231077783" sldId="2147484135"/>
              <pc:sldLayoutMk cId="946760951" sldId="2147484171"/>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946760951" sldId="2147484171"/>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946760951" sldId="2147484171"/>
              <ac:picMk id="6" creationId="{21489CB0-BB12-F02D-EA4F-EFBF22D20909}"/>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895143706" sldId="2147484172"/>
          </pc:sldLayoutMkLst>
          <pc:spChg chg="mod">
            <ac:chgData name="Megan Faller" userId="9d1e07f7-a773-4974-a6b0-b3caef776a66" providerId="ADAL" clId="{754475DE-F1CB-4EE4-BA26-9381B557B278}" dt="2022-09-15T11:15:54.292" v="39"/>
            <ac:spMkLst>
              <pc:docMk/>
              <pc:sldMasterMk cId="4044377718" sldId="2147483909"/>
              <pc:sldLayoutMk cId="895143706" sldId="2147484172"/>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895143706" sldId="2147484172"/>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895143706" sldId="2147484172"/>
              <ac:picMk id="6" creationId="{9AF527AB-977F-4897-9FA6-9883F2D34A15}"/>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3611086349" sldId="2147484173"/>
          </pc:sldLayoutMkLst>
          <pc:spChg chg="mod">
            <ac:chgData name="Megan Faller" userId="9d1e07f7-a773-4974-a6b0-b3caef776a66" providerId="ADAL" clId="{754475DE-F1CB-4EE4-BA26-9381B557B278}" dt="2022-09-15T11:15:54.292" v="39"/>
            <ac:spMkLst>
              <pc:docMk/>
              <pc:sldMasterMk cId="2231077783" sldId="2147484135"/>
              <pc:sldLayoutMk cId="3611086349" sldId="2147484173"/>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3611086349" sldId="2147484173"/>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3611086349" sldId="2147484173"/>
              <ac:picMk id="6" creationId="{841C83B4-ED60-1339-6319-2FBA444060AB}"/>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2702388956" sldId="2147484174"/>
          </pc:sldLayoutMkLst>
          <pc:spChg chg="mod">
            <ac:chgData name="Megan Faller" userId="9d1e07f7-a773-4974-a6b0-b3caef776a66" providerId="ADAL" clId="{754475DE-F1CB-4EE4-BA26-9381B557B278}" dt="2022-09-15T11:15:54.292" v="39"/>
            <ac:spMkLst>
              <pc:docMk/>
              <pc:sldMasterMk cId="4044377718" sldId="2147483909"/>
              <pc:sldLayoutMk cId="2702388956" sldId="2147484174"/>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702388956" sldId="2147484174"/>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702388956" sldId="2147484174"/>
              <ac:picMk id="5" creationId="{21436783-8F36-BE58-2C50-817B0B2C7A53}"/>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312677703" sldId="2147484175"/>
          </pc:sldLayoutMkLst>
          <pc:spChg chg="mod">
            <ac:chgData name="Megan Faller" userId="9d1e07f7-a773-4974-a6b0-b3caef776a66" providerId="ADAL" clId="{754475DE-F1CB-4EE4-BA26-9381B557B278}" dt="2022-09-15T11:15:54.292" v="39"/>
            <ac:spMkLst>
              <pc:docMk/>
              <pc:sldMasterMk cId="4044377718" sldId="2147483909"/>
              <pc:sldLayoutMk cId="312677703" sldId="2147484175"/>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312677703" sldId="2147484175"/>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12677703" sldId="2147484175"/>
              <ac:picMk id="6" creationId="{CF701F36-C64E-48B7-A3B1-20C39B6F413C}"/>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2062273833" sldId="2147484176"/>
          </pc:sldLayoutMkLst>
          <pc:spChg chg="mod">
            <ac:chgData name="Megan Faller" userId="9d1e07f7-a773-4974-a6b0-b3caef776a66" providerId="ADAL" clId="{754475DE-F1CB-4EE4-BA26-9381B557B278}" dt="2022-09-15T11:15:54.292" v="39"/>
            <ac:spMkLst>
              <pc:docMk/>
              <pc:sldMasterMk cId="2231077783" sldId="2147484135"/>
              <pc:sldLayoutMk cId="2062273833" sldId="2147484176"/>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062273833" sldId="2147484176"/>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2062273833" sldId="2147484176"/>
              <ac:picMk id="6" creationId="{51F0DB16-6382-9AF8-2FC9-0BE38AA82A0A}"/>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222108146" sldId="2147484177"/>
          </pc:sldLayoutMkLst>
          <pc:spChg chg="mod">
            <ac:chgData name="Megan Faller" userId="9d1e07f7-a773-4974-a6b0-b3caef776a66" providerId="ADAL" clId="{754475DE-F1CB-4EE4-BA26-9381B557B278}" dt="2022-09-15T11:15:54.292" v="39"/>
            <ac:spMkLst>
              <pc:docMk/>
              <pc:sldMasterMk cId="4044377718" sldId="2147483909"/>
              <pc:sldLayoutMk cId="222108146" sldId="2147484177"/>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22108146" sldId="2147484177"/>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22108146" sldId="2147484177"/>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22108146" sldId="2147484177"/>
              <ac:picMk id="8" creationId="{AF1155AF-F67E-07B2-B362-F4BE0AC6CB28}"/>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2384681052" sldId="2147484178"/>
          </pc:sldLayoutMkLst>
          <pc:spChg chg="mod">
            <ac:chgData name="Megan Faller" userId="9d1e07f7-a773-4974-a6b0-b3caef776a66" providerId="ADAL" clId="{754475DE-F1CB-4EE4-BA26-9381B557B278}" dt="2022-09-15T11:15:54.292" v="39"/>
            <ac:spMkLst>
              <pc:docMk/>
              <pc:sldMasterMk cId="2231077783" sldId="2147484135"/>
              <pc:sldLayoutMk cId="2384681052" sldId="2147484178"/>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384681052" sldId="2147484178"/>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384681052" sldId="2147484178"/>
              <ac:spMk id="5"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384681052" sldId="2147484178"/>
              <ac:spMk id="8"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2384681052" sldId="2147484178"/>
              <ac:picMk id="7" creationId="{02DFEE92-B9C3-6401-AE97-BA91E9A2E480}"/>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3182349192" sldId="2147484179"/>
          </pc:sldLayoutMkLst>
          <pc:spChg chg="mod">
            <ac:chgData name="Megan Faller" userId="9d1e07f7-a773-4974-a6b0-b3caef776a66" providerId="ADAL" clId="{754475DE-F1CB-4EE4-BA26-9381B557B278}" dt="2022-09-15T11:15:54.292" v="39"/>
            <ac:spMkLst>
              <pc:docMk/>
              <pc:sldMasterMk cId="4044377718" sldId="2147483909"/>
              <pc:sldLayoutMk cId="3182349192" sldId="2147484179"/>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182349192" sldId="2147484179"/>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182349192" sldId="2147484179"/>
              <ac:picMk id="6" creationId="{0E67C936-1812-23F8-990A-1296A5064262}"/>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582556952" sldId="2147484180"/>
          </pc:sldLayoutMkLst>
          <pc:spChg chg="mod">
            <ac:chgData name="Megan Faller" userId="9d1e07f7-a773-4974-a6b0-b3caef776a66" providerId="ADAL" clId="{754475DE-F1CB-4EE4-BA26-9381B557B278}" dt="2022-09-15T11:15:54.292" v="39"/>
            <ac:spMkLst>
              <pc:docMk/>
              <pc:sldMasterMk cId="4044377718" sldId="2147483909"/>
              <pc:sldLayoutMk cId="582556952" sldId="2147484180"/>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582556952" sldId="2147484180"/>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582556952" sldId="2147484180"/>
              <ac:picMk id="6" creationId="{9AF527AB-977F-4897-9FA6-9883F2D34A15}"/>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918657197" sldId="2147484181"/>
          </pc:sldLayoutMkLst>
          <pc:spChg chg="mod">
            <ac:chgData name="Megan Faller" userId="9d1e07f7-a773-4974-a6b0-b3caef776a66" providerId="ADAL" clId="{754475DE-F1CB-4EE4-BA26-9381B557B278}" dt="2022-09-15T11:15:54.292" v="39"/>
            <ac:spMkLst>
              <pc:docMk/>
              <pc:sldMasterMk cId="2231077783" sldId="2147484135"/>
              <pc:sldLayoutMk cId="918657197" sldId="2147484181"/>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918657197" sldId="2147484181"/>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918657197" sldId="2147484181"/>
              <ac:picMk id="5" creationId="{F8644756-664F-C2B1-D7D7-BD70F2CB1D4D}"/>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3003119418" sldId="2147484182"/>
          </pc:sldLayoutMkLst>
          <pc:spChg chg="mod">
            <ac:chgData name="Megan Faller" userId="9d1e07f7-a773-4974-a6b0-b3caef776a66" providerId="ADAL" clId="{754475DE-F1CB-4EE4-BA26-9381B557B278}" dt="2022-09-15T11:15:54.292" v="39"/>
            <ac:spMkLst>
              <pc:docMk/>
              <pc:sldMasterMk cId="4044377718" sldId="2147483909"/>
              <pc:sldLayoutMk cId="3003119418" sldId="2147484182"/>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003119418" sldId="2147484182"/>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003119418" sldId="2147484182"/>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003119418" sldId="2147484182"/>
              <ac:picMk id="7" creationId="{B3FA0753-CCB0-4477-276D-3253A89B2B06}"/>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2836451316" sldId="2147484183"/>
          </pc:sldLayoutMkLst>
          <pc:spChg chg="mod">
            <ac:chgData name="Megan Faller" userId="9d1e07f7-a773-4974-a6b0-b3caef776a66" providerId="ADAL" clId="{754475DE-F1CB-4EE4-BA26-9381B557B278}" dt="2022-09-15T11:15:54.292" v="39"/>
            <ac:spMkLst>
              <pc:docMk/>
              <pc:sldMasterMk cId="2231077783" sldId="2147484135"/>
              <pc:sldLayoutMk cId="2836451316" sldId="2147484183"/>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836451316" sldId="2147484183"/>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836451316" sldId="2147484183"/>
              <ac:spMk id="5"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836451316" sldId="2147484183"/>
              <ac:spMk id="8"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2836451316" sldId="2147484183"/>
              <ac:picMk id="7" creationId="{5B134735-6F02-7E01-B621-7092AF712480}"/>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1625196740" sldId="2147484184"/>
          </pc:sldLayoutMkLst>
          <pc:spChg chg="mod">
            <ac:chgData name="Megan Faller" userId="9d1e07f7-a773-4974-a6b0-b3caef776a66" providerId="ADAL" clId="{754475DE-F1CB-4EE4-BA26-9381B557B278}" dt="2022-09-15T11:15:54.292" v="39"/>
            <ac:spMkLst>
              <pc:docMk/>
              <pc:sldMasterMk cId="2231077783" sldId="2147484135"/>
              <pc:sldLayoutMk cId="1625196740" sldId="2147484184"/>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1625196740" sldId="2147484184"/>
              <ac:spMk id="3" creationId="{00000000-0000-0000-0000-000000000000}"/>
            </ac:spMkLst>
          </pc:spChg>
        </pc:sldLayoutChg>
        <pc:sldLayoutChg chg="modSp">
          <pc:chgData name="Megan Faller" userId="9d1e07f7-a773-4974-a6b0-b3caef776a66" providerId="ADAL" clId="{754475DE-F1CB-4EE4-BA26-9381B557B278}" dt="2022-09-15T11:15:54.292" v="39"/>
          <pc:sldLayoutMkLst>
            <pc:docMk/>
            <pc:sldMasterMk cId="4044377718" sldId="2147483909"/>
            <pc:sldLayoutMk cId="215439299" sldId="2147484186"/>
          </pc:sldLayoutMkLst>
          <pc:spChg chg="mod">
            <ac:chgData name="Megan Faller" userId="9d1e07f7-a773-4974-a6b0-b3caef776a66" providerId="ADAL" clId="{754475DE-F1CB-4EE4-BA26-9381B557B278}" dt="2022-09-15T11:15:54.292" v="39"/>
            <ac:spMkLst>
              <pc:docMk/>
              <pc:sldMasterMk cId="4044377718" sldId="2147483909"/>
              <pc:sldLayoutMk cId="215439299" sldId="2147484186"/>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15439299" sldId="2147484186"/>
              <ac:spMk id="12" creationId="{00000000-0000-0000-0000-000000000000}"/>
            </ac:spMkLst>
          </pc:spChg>
        </pc:sldLayoutChg>
        <pc:sldLayoutChg chg="modSp">
          <pc:chgData name="Megan Faller" userId="9d1e07f7-a773-4974-a6b0-b3caef776a66" providerId="ADAL" clId="{754475DE-F1CB-4EE4-BA26-9381B557B278}" dt="2022-09-15T11:15:54.292" v="39"/>
          <pc:sldLayoutMkLst>
            <pc:docMk/>
            <pc:sldMasterMk cId="2231077783" sldId="2147484135"/>
            <pc:sldLayoutMk cId="3609239297" sldId="2147484187"/>
          </pc:sldLayoutMkLst>
          <pc:picChg chg="mod">
            <ac:chgData name="Megan Faller" userId="9d1e07f7-a773-4974-a6b0-b3caef776a66" providerId="ADAL" clId="{754475DE-F1CB-4EE4-BA26-9381B557B278}" dt="2022-09-15T11:15:54.292" v="39"/>
            <ac:picMkLst>
              <pc:docMk/>
              <pc:sldMasterMk cId="2231077783" sldId="2147484135"/>
              <pc:sldLayoutMk cId="3609239297" sldId="2147484187"/>
              <ac:picMk id="3" creationId="{B4FF8541-1BB8-AE4C-68BA-A7387CEAEF42}"/>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686346335" sldId="2147484188"/>
          </pc:sldLayoutMkLst>
          <pc:spChg chg="mod">
            <ac:chgData name="Megan Faller" userId="9d1e07f7-a773-4974-a6b0-b3caef776a66" providerId="ADAL" clId="{754475DE-F1CB-4EE4-BA26-9381B557B278}" dt="2022-09-15T11:15:54.292" v="39"/>
            <ac:spMkLst>
              <pc:docMk/>
              <pc:sldMasterMk cId="2231077783" sldId="2147484135"/>
              <pc:sldLayoutMk cId="686346335" sldId="2147484188"/>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686346335" sldId="2147484188"/>
              <ac:spMk id="3" creationId="{00000000-0000-0000-0000-000000000000}"/>
            </ac:spMkLst>
          </pc:spChg>
        </pc:sldLayoutChg>
        <pc:sldLayoutChg chg="modSp">
          <pc:chgData name="Megan Faller" userId="9d1e07f7-a773-4974-a6b0-b3caef776a66" providerId="ADAL" clId="{754475DE-F1CB-4EE4-BA26-9381B557B278}" dt="2022-09-15T11:15:54.292" v="39"/>
          <pc:sldLayoutMkLst>
            <pc:docMk/>
            <pc:sldMasterMk cId="2231077783" sldId="2147484135"/>
            <pc:sldLayoutMk cId="3101647105" sldId="2147484189"/>
          </pc:sldLayoutMkLst>
          <pc:picChg chg="mod">
            <ac:chgData name="Megan Faller" userId="9d1e07f7-a773-4974-a6b0-b3caef776a66" providerId="ADAL" clId="{754475DE-F1CB-4EE4-BA26-9381B557B278}" dt="2022-09-15T11:15:54.292" v="39"/>
            <ac:picMkLst>
              <pc:docMk/>
              <pc:sldMasterMk cId="2231077783" sldId="2147484135"/>
              <pc:sldLayoutMk cId="3101647105" sldId="2147484189"/>
              <ac:picMk id="3" creationId="{80026AA8-28C8-E085-DDBD-6471019BC919}"/>
            </ac:picMkLst>
          </pc:picChg>
        </pc:sldLayoutChg>
      </pc:sldMasterChg>
      <pc:sldMasterChg chg="modSp modSldLayout">
        <pc:chgData name="Megan Faller" userId="9d1e07f7-a773-4974-a6b0-b3caef776a66" providerId="ADAL" clId="{754475DE-F1CB-4EE4-BA26-9381B557B278}" dt="2022-09-15T11:15:54.292" v="39"/>
        <pc:sldMasterMkLst>
          <pc:docMk/>
          <pc:sldMasterMk cId="1841781050" sldId="2147484359"/>
        </pc:sldMasterMkLst>
        <pc:spChg chg="mod">
          <ac:chgData name="Megan Faller" userId="9d1e07f7-a773-4974-a6b0-b3caef776a66" providerId="ADAL" clId="{754475DE-F1CB-4EE4-BA26-9381B557B278}" dt="2022-09-15T11:15:54.292" v="39"/>
          <ac:spMkLst>
            <pc:docMk/>
            <pc:sldMasterMk cId="1841781050" sldId="2147484359"/>
            <ac:spMk id="2"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ac:spMk id="3"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ac:spMk id="4" creationId="{00000000-0000-0000-0000-000000000000}"/>
          </ac:spMkLst>
        </pc:spChg>
        <pc:sldLayoutChg chg="modSp">
          <pc:chgData name="Megan Faller" userId="9d1e07f7-a773-4974-a6b0-b3caef776a66" providerId="ADAL" clId="{754475DE-F1CB-4EE4-BA26-9381B557B278}" dt="2022-09-15T11:15:54.292" v="39"/>
          <pc:sldLayoutMkLst>
            <pc:docMk/>
            <pc:sldMasterMk cId="1841781050" sldId="2147484359"/>
            <pc:sldLayoutMk cId="1896194437" sldId="2147484360"/>
          </pc:sldLayoutMkLst>
          <pc:spChg chg="mod">
            <ac:chgData name="Megan Faller" userId="9d1e07f7-a773-4974-a6b0-b3caef776a66" providerId="ADAL" clId="{754475DE-F1CB-4EE4-BA26-9381B557B278}" dt="2022-09-15T11:15:54.292" v="39"/>
            <ac:spMkLst>
              <pc:docMk/>
              <pc:sldMasterMk cId="1841781050" sldId="2147484359"/>
              <pc:sldLayoutMk cId="1896194437" sldId="2147484360"/>
              <ac:spMk id="2"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1896194437" sldId="2147484360"/>
              <ac:spMk id="3" creationId="{00000000-0000-0000-0000-000000000000}"/>
            </ac:spMkLst>
          </pc:spChg>
          <pc:picChg chg="mod">
            <ac:chgData name="Megan Faller" userId="9d1e07f7-a773-4974-a6b0-b3caef776a66" providerId="ADAL" clId="{754475DE-F1CB-4EE4-BA26-9381B557B278}" dt="2022-09-15T11:15:54.292" v="39"/>
            <ac:picMkLst>
              <pc:docMk/>
              <pc:sldMasterMk cId="1841781050" sldId="2147484359"/>
              <pc:sldLayoutMk cId="1896194437" sldId="2147484360"/>
              <ac:picMk id="5" creationId="{F0F30644-4BBE-46C1-9E83-8BA56C5D7E35}"/>
            </ac:picMkLst>
          </pc:picChg>
        </pc:sldLayoutChg>
        <pc:sldLayoutChg chg="modSp">
          <pc:chgData name="Megan Faller" userId="9d1e07f7-a773-4974-a6b0-b3caef776a66" providerId="ADAL" clId="{754475DE-F1CB-4EE4-BA26-9381B557B278}" dt="2022-09-15T11:15:54.292" v="39"/>
          <pc:sldLayoutMkLst>
            <pc:docMk/>
            <pc:sldMasterMk cId="1841781050" sldId="2147484359"/>
            <pc:sldLayoutMk cId="1829995812" sldId="2147484361"/>
          </pc:sldLayoutMkLst>
          <pc:spChg chg="mod">
            <ac:chgData name="Megan Faller" userId="9d1e07f7-a773-4974-a6b0-b3caef776a66" providerId="ADAL" clId="{754475DE-F1CB-4EE4-BA26-9381B557B278}" dt="2022-09-15T11:15:54.292" v="39"/>
            <ac:spMkLst>
              <pc:docMk/>
              <pc:sldMasterMk cId="1841781050" sldId="2147484359"/>
              <pc:sldLayoutMk cId="1829995812" sldId="2147484361"/>
              <ac:spMk id="9" creationId="{A8741623-8AAC-4D35-8D66-4128EFEE5493}"/>
            </ac:spMkLst>
          </pc:spChg>
          <pc:spChg chg="mod">
            <ac:chgData name="Megan Faller" userId="9d1e07f7-a773-4974-a6b0-b3caef776a66" providerId="ADAL" clId="{754475DE-F1CB-4EE4-BA26-9381B557B278}" dt="2022-09-15T11:15:54.292" v="39"/>
            <ac:spMkLst>
              <pc:docMk/>
              <pc:sldMasterMk cId="1841781050" sldId="2147484359"/>
              <pc:sldLayoutMk cId="1829995812" sldId="2147484361"/>
              <ac:spMk id="15" creationId="{00000000-0000-0000-0000-000000000000}"/>
            </ac:spMkLst>
          </pc:spChg>
          <pc:picChg chg="mod">
            <ac:chgData name="Megan Faller" userId="9d1e07f7-a773-4974-a6b0-b3caef776a66" providerId="ADAL" clId="{754475DE-F1CB-4EE4-BA26-9381B557B278}" dt="2022-09-15T11:15:54.292" v="39"/>
            <ac:picMkLst>
              <pc:docMk/>
              <pc:sldMasterMk cId="1841781050" sldId="2147484359"/>
              <pc:sldLayoutMk cId="1829995812" sldId="2147484361"/>
              <ac:picMk id="6" creationId="{9AF527AB-977F-4897-9FA6-9883F2D34A15}"/>
            </ac:picMkLst>
          </pc:picChg>
        </pc:sldLayoutChg>
        <pc:sldLayoutChg chg="modSp">
          <pc:chgData name="Megan Faller" userId="9d1e07f7-a773-4974-a6b0-b3caef776a66" providerId="ADAL" clId="{754475DE-F1CB-4EE4-BA26-9381B557B278}" dt="2022-09-15T11:15:54.292" v="39"/>
          <pc:sldLayoutMkLst>
            <pc:docMk/>
            <pc:sldMasterMk cId="1841781050" sldId="2147484359"/>
            <pc:sldLayoutMk cId="605679725" sldId="2147484362"/>
          </pc:sldLayoutMkLst>
          <pc:spChg chg="mod">
            <ac:chgData name="Megan Faller" userId="9d1e07f7-a773-4974-a6b0-b3caef776a66" providerId="ADAL" clId="{754475DE-F1CB-4EE4-BA26-9381B557B278}" dt="2022-09-15T11:15:54.292" v="39"/>
            <ac:spMkLst>
              <pc:docMk/>
              <pc:sldMasterMk cId="1841781050" sldId="2147484359"/>
              <pc:sldLayoutMk cId="605679725" sldId="2147484362"/>
              <ac:spMk id="2"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605679725" sldId="2147484362"/>
              <ac:spMk id="3" creationId="{00000000-0000-0000-0000-000000000000}"/>
            </ac:spMkLst>
          </pc:spChg>
          <pc:picChg chg="mod">
            <ac:chgData name="Megan Faller" userId="9d1e07f7-a773-4974-a6b0-b3caef776a66" providerId="ADAL" clId="{754475DE-F1CB-4EE4-BA26-9381B557B278}" dt="2022-09-15T11:15:54.292" v="39"/>
            <ac:picMkLst>
              <pc:docMk/>
              <pc:sldMasterMk cId="1841781050" sldId="2147484359"/>
              <pc:sldLayoutMk cId="605679725" sldId="2147484362"/>
              <ac:picMk id="5" creationId="{A21AE6E5-B543-49BD-BB1C-4E1F5CA9A69F}"/>
            </ac:picMkLst>
          </pc:picChg>
        </pc:sldLayoutChg>
        <pc:sldLayoutChg chg="modSp">
          <pc:chgData name="Megan Faller" userId="9d1e07f7-a773-4974-a6b0-b3caef776a66" providerId="ADAL" clId="{754475DE-F1CB-4EE4-BA26-9381B557B278}" dt="2022-09-15T11:15:54.292" v="39"/>
          <pc:sldLayoutMkLst>
            <pc:docMk/>
            <pc:sldMasterMk cId="1841781050" sldId="2147484359"/>
            <pc:sldLayoutMk cId="3225509926" sldId="2147484363"/>
          </pc:sldLayoutMkLst>
          <pc:spChg chg="mod">
            <ac:chgData name="Megan Faller" userId="9d1e07f7-a773-4974-a6b0-b3caef776a66" providerId="ADAL" clId="{754475DE-F1CB-4EE4-BA26-9381B557B278}" dt="2022-09-15T11:15:54.292" v="39"/>
            <ac:spMkLst>
              <pc:docMk/>
              <pc:sldMasterMk cId="1841781050" sldId="2147484359"/>
              <pc:sldLayoutMk cId="3225509926" sldId="2147484363"/>
              <ac:spMk id="15"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3225509926" sldId="2147484363"/>
              <ac:spMk id="17" creationId="{00000000-0000-0000-0000-000000000000}"/>
            </ac:spMkLst>
          </pc:spChg>
          <pc:picChg chg="mod">
            <ac:chgData name="Megan Faller" userId="9d1e07f7-a773-4974-a6b0-b3caef776a66" providerId="ADAL" clId="{754475DE-F1CB-4EE4-BA26-9381B557B278}" dt="2022-09-15T11:15:54.292" v="39"/>
            <ac:picMkLst>
              <pc:docMk/>
              <pc:sldMasterMk cId="1841781050" sldId="2147484359"/>
              <pc:sldLayoutMk cId="3225509926" sldId="2147484363"/>
              <ac:picMk id="6" creationId="{5C48D1CC-3042-4B57-9EF4-C0AA20C5EE16}"/>
            </ac:picMkLst>
          </pc:picChg>
        </pc:sldLayoutChg>
        <pc:sldLayoutChg chg="modSp">
          <pc:chgData name="Megan Faller" userId="9d1e07f7-a773-4974-a6b0-b3caef776a66" providerId="ADAL" clId="{754475DE-F1CB-4EE4-BA26-9381B557B278}" dt="2022-09-15T11:15:54.292" v="39"/>
          <pc:sldLayoutMkLst>
            <pc:docMk/>
            <pc:sldMasterMk cId="1841781050" sldId="2147484359"/>
            <pc:sldLayoutMk cId="3797853912" sldId="2147484364"/>
          </pc:sldLayoutMkLst>
          <pc:spChg chg="mod">
            <ac:chgData name="Megan Faller" userId="9d1e07f7-a773-4974-a6b0-b3caef776a66" providerId="ADAL" clId="{754475DE-F1CB-4EE4-BA26-9381B557B278}" dt="2022-09-15T11:15:54.292" v="39"/>
            <ac:spMkLst>
              <pc:docMk/>
              <pc:sldMasterMk cId="1841781050" sldId="2147484359"/>
              <pc:sldLayoutMk cId="3797853912" sldId="2147484364"/>
              <ac:spMk id="9" creationId="{A8741623-8AAC-4D35-8D66-4128EFEE5493}"/>
            </ac:spMkLst>
          </pc:spChg>
          <pc:spChg chg="mod">
            <ac:chgData name="Megan Faller" userId="9d1e07f7-a773-4974-a6b0-b3caef776a66" providerId="ADAL" clId="{754475DE-F1CB-4EE4-BA26-9381B557B278}" dt="2022-09-15T11:15:54.292" v="39"/>
            <ac:spMkLst>
              <pc:docMk/>
              <pc:sldMasterMk cId="1841781050" sldId="2147484359"/>
              <pc:sldLayoutMk cId="3797853912" sldId="2147484364"/>
              <ac:spMk id="15" creationId="{00000000-0000-0000-0000-000000000000}"/>
            </ac:spMkLst>
          </pc:spChg>
          <pc:picChg chg="mod">
            <ac:chgData name="Megan Faller" userId="9d1e07f7-a773-4974-a6b0-b3caef776a66" providerId="ADAL" clId="{754475DE-F1CB-4EE4-BA26-9381B557B278}" dt="2022-09-15T11:15:54.292" v="39"/>
            <ac:picMkLst>
              <pc:docMk/>
              <pc:sldMasterMk cId="1841781050" sldId="2147484359"/>
              <pc:sldLayoutMk cId="3797853912" sldId="2147484364"/>
              <ac:picMk id="6" creationId="{CF701F36-C64E-48B7-A3B1-20C39B6F413C}"/>
            </ac:picMkLst>
          </pc:picChg>
        </pc:sldLayoutChg>
        <pc:sldLayoutChg chg="modSp">
          <pc:chgData name="Megan Faller" userId="9d1e07f7-a773-4974-a6b0-b3caef776a66" providerId="ADAL" clId="{754475DE-F1CB-4EE4-BA26-9381B557B278}" dt="2022-09-15T11:15:54.292" v="39"/>
          <pc:sldLayoutMkLst>
            <pc:docMk/>
            <pc:sldMasterMk cId="1841781050" sldId="2147484359"/>
            <pc:sldLayoutMk cId="2988218271" sldId="2147484365"/>
          </pc:sldLayoutMkLst>
          <pc:spChg chg="mod">
            <ac:chgData name="Megan Faller" userId="9d1e07f7-a773-4974-a6b0-b3caef776a66" providerId="ADAL" clId="{754475DE-F1CB-4EE4-BA26-9381B557B278}" dt="2022-09-15T11:15:54.292" v="39"/>
            <ac:spMkLst>
              <pc:docMk/>
              <pc:sldMasterMk cId="1841781050" sldId="2147484359"/>
              <pc:sldLayoutMk cId="2988218271" sldId="2147484365"/>
              <ac:spMk id="2"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2988218271" sldId="2147484365"/>
              <ac:spMk id="3" creationId="{00000000-0000-0000-0000-000000000000}"/>
            </ac:spMkLst>
          </pc:spChg>
          <pc:picChg chg="mod">
            <ac:chgData name="Megan Faller" userId="9d1e07f7-a773-4974-a6b0-b3caef776a66" providerId="ADAL" clId="{754475DE-F1CB-4EE4-BA26-9381B557B278}" dt="2022-09-15T11:15:54.292" v="39"/>
            <ac:picMkLst>
              <pc:docMk/>
              <pc:sldMasterMk cId="1841781050" sldId="2147484359"/>
              <pc:sldLayoutMk cId="2988218271" sldId="2147484365"/>
              <ac:picMk id="5" creationId="{0EB85E47-DBAC-4AAE-A686-C7746E92613A}"/>
            </ac:picMkLst>
          </pc:picChg>
        </pc:sldLayoutChg>
        <pc:sldLayoutChg chg="modSp">
          <pc:chgData name="Megan Faller" userId="9d1e07f7-a773-4974-a6b0-b3caef776a66" providerId="ADAL" clId="{754475DE-F1CB-4EE4-BA26-9381B557B278}" dt="2022-09-15T11:15:54.292" v="39"/>
          <pc:sldLayoutMkLst>
            <pc:docMk/>
            <pc:sldMasterMk cId="1841781050" sldId="2147484359"/>
            <pc:sldLayoutMk cId="3814060415" sldId="2147484366"/>
          </pc:sldLayoutMkLst>
          <pc:spChg chg="mod">
            <ac:chgData name="Megan Faller" userId="9d1e07f7-a773-4974-a6b0-b3caef776a66" providerId="ADAL" clId="{754475DE-F1CB-4EE4-BA26-9381B557B278}" dt="2022-09-15T11:15:54.292" v="39"/>
            <ac:spMkLst>
              <pc:docMk/>
              <pc:sldMasterMk cId="1841781050" sldId="2147484359"/>
              <pc:sldLayoutMk cId="3814060415" sldId="2147484366"/>
              <ac:spMk id="2"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3814060415" sldId="2147484366"/>
              <ac:spMk id="3"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3814060415" sldId="2147484366"/>
              <ac:spMk id="6" creationId="{00000000-0000-0000-0000-000000000000}"/>
            </ac:spMkLst>
          </pc:spChg>
          <pc:picChg chg="mod">
            <ac:chgData name="Megan Faller" userId="9d1e07f7-a773-4974-a6b0-b3caef776a66" providerId="ADAL" clId="{754475DE-F1CB-4EE4-BA26-9381B557B278}" dt="2022-09-15T11:15:54.292" v="39"/>
            <ac:picMkLst>
              <pc:docMk/>
              <pc:sldMasterMk cId="1841781050" sldId="2147484359"/>
              <pc:sldLayoutMk cId="3814060415" sldId="2147484366"/>
              <ac:picMk id="7" creationId="{44E41E9F-C060-40E3-AC28-2F76BA11D710}"/>
            </ac:picMkLst>
          </pc:picChg>
        </pc:sldLayoutChg>
        <pc:sldLayoutChg chg="modSp">
          <pc:chgData name="Megan Faller" userId="9d1e07f7-a773-4974-a6b0-b3caef776a66" providerId="ADAL" clId="{754475DE-F1CB-4EE4-BA26-9381B557B278}" dt="2022-09-15T11:15:54.292" v="39"/>
          <pc:sldLayoutMkLst>
            <pc:docMk/>
            <pc:sldMasterMk cId="1841781050" sldId="2147484359"/>
            <pc:sldLayoutMk cId="1281883058" sldId="2147484367"/>
          </pc:sldLayoutMkLst>
          <pc:spChg chg="mod">
            <ac:chgData name="Megan Faller" userId="9d1e07f7-a773-4974-a6b0-b3caef776a66" providerId="ADAL" clId="{754475DE-F1CB-4EE4-BA26-9381B557B278}" dt="2022-09-15T11:15:54.292" v="39"/>
            <ac:spMkLst>
              <pc:docMk/>
              <pc:sldMasterMk cId="1841781050" sldId="2147484359"/>
              <pc:sldLayoutMk cId="1281883058" sldId="2147484367"/>
              <ac:spMk id="2"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1281883058" sldId="2147484367"/>
              <ac:spMk id="3"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1281883058" sldId="2147484367"/>
              <ac:spMk id="5"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1281883058" sldId="2147484367"/>
              <ac:spMk id="8" creationId="{00000000-0000-0000-0000-000000000000}"/>
            </ac:spMkLst>
          </pc:spChg>
          <pc:picChg chg="mod">
            <ac:chgData name="Megan Faller" userId="9d1e07f7-a773-4974-a6b0-b3caef776a66" providerId="ADAL" clId="{754475DE-F1CB-4EE4-BA26-9381B557B278}" dt="2022-09-15T11:15:54.292" v="39"/>
            <ac:picMkLst>
              <pc:docMk/>
              <pc:sldMasterMk cId="1841781050" sldId="2147484359"/>
              <pc:sldLayoutMk cId="1281883058" sldId="2147484367"/>
              <ac:picMk id="9" creationId="{C141083B-B8FC-475C-9BC1-8B47DFCAF53B}"/>
            </ac:picMkLst>
          </pc:picChg>
        </pc:sldLayoutChg>
        <pc:sldLayoutChg chg="modSp">
          <pc:chgData name="Megan Faller" userId="9d1e07f7-a773-4974-a6b0-b3caef776a66" providerId="ADAL" clId="{754475DE-F1CB-4EE4-BA26-9381B557B278}" dt="2022-09-15T11:15:54.292" v="39"/>
          <pc:sldLayoutMkLst>
            <pc:docMk/>
            <pc:sldMasterMk cId="1841781050" sldId="2147484359"/>
            <pc:sldLayoutMk cId="3438947768" sldId="2147484368"/>
          </pc:sldLayoutMkLst>
          <pc:spChg chg="mod">
            <ac:chgData name="Megan Faller" userId="9d1e07f7-a773-4974-a6b0-b3caef776a66" providerId="ADAL" clId="{754475DE-F1CB-4EE4-BA26-9381B557B278}" dt="2022-09-15T11:15:54.292" v="39"/>
            <ac:spMkLst>
              <pc:docMk/>
              <pc:sldMasterMk cId="1841781050" sldId="2147484359"/>
              <pc:sldLayoutMk cId="3438947768" sldId="2147484368"/>
              <ac:spMk id="2"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3438947768" sldId="2147484368"/>
              <ac:spMk id="3" creationId="{00000000-0000-0000-0000-000000000000}"/>
            </ac:spMkLst>
          </pc:spChg>
        </pc:sldLayoutChg>
        <pc:sldLayoutChg chg="modSp">
          <pc:chgData name="Megan Faller" userId="9d1e07f7-a773-4974-a6b0-b3caef776a66" providerId="ADAL" clId="{754475DE-F1CB-4EE4-BA26-9381B557B278}" dt="2022-09-15T11:15:54.292" v="39"/>
          <pc:sldLayoutMkLst>
            <pc:docMk/>
            <pc:sldMasterMk cId="1841781050" sldId="2147484359"/>
            <pc:sldLayoutMk cId="3395990711" sldId="2147484370"/>
          </pc:sldLayoutMkLst>
          <pc:spChg chg="mod">
            <ac:chgData name="Megan Faller" userId="9d1e07f7-a773-4974-a6b0-b3caef776a66" providerId="ADAL" clId="{754475DE-F1CB-4EE4-BA26-9381B557B278}" dt="2022-09-15T11:15:54.292" v="39"/>
            <ac:spMkLst>
              <pc:docMk/>
              <pc:sldMasterMk cId="1841781050" sldId="2147484359"/>
              <pc:sldLayoutMk cId="3395990711" sldId="2147484370"/>
              <ac:spMk id="5"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3395990711" sldId="2147484370"/>
              <ac:spMk id="12" creationId="{00000000-0000-0000-0000-000000000000}"/>
            </ac:spMkLst>
          </pc:spChg>
        </pc:sldLayoutChg>
        <pc:sldLayoutChg chg="modSp">
          <pc:chgData name="Megan Faller" userId="9d1e07f7-a773-4974-a6b0-b3caef776a66" providerId="ADAL" clId="{754475DE-F1CB-4EE4-BA26-9381B557B278}" dt="2022-09-15T11:15:54.292" v="39"/>
          <pc:sldLayoutMkLst>
            <pc:docMk/>
            <pc:sldMasterMk cId="1841781050" sldId="2147484359"/>
            <pc:sldLayoutMk cId="3491306539" sldId="2147484371"/>
          </pc:sldLayoutMkLst>
          <pc:picChg chg="mod">
            <ac:chgData name="Megan Faller" userId="9d1e07f7-a773-4974-a6b0-b3caef776a66" providerId="ADAL" clId="{754475DE-F1CB-4EE4-BA26-9381B557B278}" dt="2022-09-15T11:15:54.292" v="39"/>
            <ac:picMkLst>
              <pc:docMk/>
              <pc:sldMasterMk cId="1841781050" sldId="2147484359"/>
              <pc:sldLayoutMk cId="3491306539" sldId="2147484371"/>
              <ac:picMk id="2" creationId="{DD1D8C15-AD80-45EF-8B14-5AA45E9A6074}"/>
            </ac:picMkLst>
          </pc:picChg>
        </pc:sldLayoutChg>
      </pc:sldMasterChg>
      <pc:sldMasterChg chg="modSp del delSldLayout modSldLayout">
        <pc:chgData name="Megan Faller" userId="9d1e07f7-a773-4974-a6b0-b3caef776a66" providerId="ADAL" clId="{754475DE-F1CB-4EE4-BA26-9381B557B278}" dt="2022-09-15T11:24:51.354" v="82" actId="2696"/>
        <pc:sldMasterMkLst>
          <pc:docMk/>
          <pc:sldMasterMk cId="2667485142" sldId="2147484540"/>
        </pc:sldMasterMkLst>
        <pc:spChg chg="mod">
          <ac:chgData name="Megan Faller" userId="9d1e07f7-a773-4974-a6b0-b3caef776a66" providerId="ADAL" clId="{754475DE-F1CB-4EE4-BA26-9381B557B278}" dt="2022-09-15T11:15:54.292" v="39"/>
          <ac:spMkLst>
            <pc:docMk/>
            <pc:sldMasterMk cId="2667485142" sldId="2147484540"/>
            <ac:spMk id="2" creationId="{00000000-0000-0000-0000-000000000000}"/>
          </ac:spMkLst>
        </pc:spChg>
        <pc:spChg chg="mod">
          <ac:chgData name="Megan Faller" userId="9d1e07f7-a773-4974-a6b0-b3caef776a66" providerId="ADAL" clId="{754475DE-F1CB-4EE4-BA26-9381B557B278}" dt="2022-09-15T11:15:54.292" v="39"/>
          <ac:spMkLst>
            <pc:docMk/>
            <pc:sldMasterMk cId="2667485142" sldId="2147484540"/>
            <ac:spMk id="3" creationId="{00000000-0000-0000-0000-000000000000}"/>
          </ac:spMkLst>
        </pc:spChg>
        <pc:spChg chg="mod">
          <ac:chgData name="Megan Faller" userId="9d1e07f7-a773-4974-a6b0-b3caef776a66" providerId="ADAL" clId="{754475DE-F1CB-4EE4-BA26-9381B557B278}" dt="2022-09-15T11:15:54.292" v="39"/>
          <ac:spMkLst>
            <pc:docMk/>
            <pc:sldMasterMk cId="2667485142" sldId="2147484540"/>
            <ac:spMk id="4" creationId="{00000000-0000-0000-0000-000000000000}"/>
          </ac:spMkLst>
        </pc:spChg>
        <pc:sldLayoutChg chg="modSp del">
          <pc:chgData name="Megan Faller" userId="9d1e07f7-a773-4974-a6b0-b3caef776a66" providerId="ADAL" clId="{754475DE-F1CB-4EE4-BA26-9381B557B278}" dt="2022-09-15T11:24:51.332" v="81" actId="2696"/>
          <pc:sldLayoutMkLst>
            <pc:docMk/>
            <pc:sldMasterMk cId="2667485142" sldId="2147484540"/>
            <pc:sldLayoutMk cId="3636127525" sldId="2147484541"/>
          </pc:sldLayoutMkLst>
          <pc:spChg chg="mod">
            <ac:chgData name="Megan Faller" userId="9d1e07f7-a773-4974-a6b0-b3caef776a66" providerId="ADAL" clId="{754475DE-F1CB-4EE4-BA26-9381B557B278}" dt="2022-09-15T11:15:54.292" v="39"/>
            <ac:spMkLst>
              <pc:docMk/>
              <pc:sldMasterMk cId="2667485142" sldId="2147484540"/>
              <pc:sldLayoutMk cId="3636127525" sldId="2147484541"/>
              <ac:spMk id="2" creationId="{00000000-0000-0000-0000-000000000000}"/>
            </ac:spMkLst>
          </pc:spChg>
          <pc:spChg chg="mod">
            <ac:chgData name="Megan Faller" userId="9d1e07f7-a773-4974-a6b0-b3caef776a66" providerId="ADAL" clId="{754475DE-F1CB-4EE4-BA26-9381B557B278}" dt="2022-09-15T11:15:54.292" v="39"/>
            <ac:spMkLst>
              <pc:docMk/>
              <pc:sldMasterMk cId="2667485142" sldId="2147484540"/>
              <pc:sldLayoutMk cId="3636127525" sldId="2147484541"/>
              <ac:spMk id="3" creationId="{00000000-0000-0000-0000-000000000000}"/>
            </ac:spMkLst>
          </pc:spChg>
        </pc:sldLayoutChg>
      </pc:sldMasterChg>
      <pc:sldMasterChg chg="del delSldLayout">
        <pc:chgData name="Megan Faller" userId="9d1e07f7-a773-4974-a6b0-b3caef776a66" providerId="ADAL" clId="{754475DE-F1CB-4EE4-BA26-9381B557B278}" dt="2022-09-15T11:24:11.057" v="79" actId="2696"/>
        <pc:sldMasterMkLst>
          <pc:docMk/>
          <pc:sldMasterMk cId="4078042000" sldId="2147484568"/>
        </pc:sldMasterMkLst>
        <pc:sldLayoutChg chg="del">
          <pc:chgData name="Megan Faller" userId="9d1e07f7-a773-4974-a6b0-b3caef776a66" providerId="ADAL" clId="{754475DE-F1CB-4EE4-BA26-9381B557B278}" dt="2022-09-15T11:24:11.057" v="79" actId="2696"/>
          <pc:sldLayoutMkLst>
            <pc:docMk/>
            <pc:sldMasterMk cId="4078042000" sldId="2147484568"/>
            <pc:sldLayoutMk cId="1102021356" sldId="2147484569"/>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799117841" sldId="2147484570"/>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1920634389" sldId="2147484571"/>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2564975192" sldId="2147484572"/>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1748685615" sldId="2147484573"/>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1464422363" sldId="2147484574"/>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3866954836" sldId="2147484575"/>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1477840319" sldId="2147484576"/>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221941480" sldId="2147484577"/>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2868821421" sldId="2147484578"/>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3082233015" sldId="2147484579"/>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2649761904" sldId="2147484580"/>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2412891026" sldId="2147484581"/>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268149707" sldId="2147484582"/>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2340256615" sldId="2147484583"/>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2239808827" sldId="2147484584"/>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844597234" sldId="2147484585"/>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1529973349" sldId="2147484586"/>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1855441762" sldId="2147484587"/>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899619626" sldId="2147484588"/>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3714764840" sldId="2147484589"/>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4269915086" sldId="2147484590"/>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569618443" sldId="2147484591"/>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4201791064" sldId="2147484592"/>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3225984891" sldId="2147484593"/>
          </pc:sldLayoutMkLst>
        </pc:sldLayoutChg>
      </pc:sldMasterChg>
    </pc:docChg>
  </pc:docChgLst>
  <pc:docChgLst>
    <pc:chgData name="Guest User" userId="S::urn:spo:anon#b25b0df9ecfa8dedfb551753c5a055ada46b295f4e02e8e0779120d2f8ce20bf::" providerId="AD" clId="Web-{E5285B5F-3D35-137D-E4A3-2B74AE8B8607}"/>
    <pc:docChg chg="mod modSld">
      <pc:chgData name="Guest User" userId="S::urn:spo:anon#b25b0df9ecfa8dedfb551753c5a055ada46b295f4e02e8e0779120d2f8ce20bf::" providerId="AD" clId="Web-{E5285B5F-3D35-137D-E4A3-2B74AE8B8607}" dt="2023-05-19T21:06:43.703" v="87"/>
      <pc:docMkLst>
        <pc:docMk/>
      </pc:docMkLst>
      <pc:sldChg chg="modCm">
        <pc:chgData name="Guest User" userId="S::urn:spo:anon#b25b0df9ecfa8dedfb551753c5a055ada46b295f4e02e8e0779120d2f8ce20bf::" providerId="AD" clId="Web-{E5285B5F-3D35-137D-E4A3-2B74AE8B8607}" dt="2023-05-19T21:06:43.703" v="87"/>
        <pc:sldMkLst>
          <pc:docMk/>
          <pc:sldMk cId="818426838" sldId="1624"/>
        </pc:sldMkLst>
        <pc:extLst>
          <p:ext xmlns:p="http://schemas.openxmlformats.org/presentationml/2006/main" uri="{D6D511B9-2390-475A-947B-AFAB55BFBCF1}">
            <pc226:cmChg xmlns:pc226="http://schemas.microsoft.com/office/powerpoint/2022/06/main/command" chg="">
              <pc226:chgData name="Guest User" userId="S::urn:spo:anon#b25b0df9ecfa8dedfb551753c5a055ada46b295f4e02e8e0779120d2f8ce20bf::" providerId="AD" clId="Web-{E5285B5F-3D35-137D-E4A3-2B74AE8B8607}" dt="2023-05-19T21:06:43.703" v="87"/>
              <pc2:cmMkLst xmlns:pc2="http://schemas.microsoft.com/office/powerpoint/2019/9/main/command">
                <pc:docMk/>
                <pc:sldMk cId="818426838" sldId="1624"/>
                <pc2:cmMk id="{B7149151-763B-48BD-9896-11B68F978394}"/>
              </pc2:cmMkLst>
              <pc226:cmRplyChg chg="add">
                <pc226:chgData name="Guest User" userId="S::urn:spo:anon#b25b0df9ecfa8dedfb551753c5a055ada46b295f4e02e8e0779120d2f8ce20bf::" providerId="AD" clId="Web-{E5285B5F-3D35-137D-E4A3-2B74AE8B8607}" dt="2023-05-19T21:06:43.703" v="87"/>
                <pc2:cmRplyMkLst xmlns:pc2="http://schemas.microsoft.com/office/powerpoint/2019/9/main/command">
                  <pc:docMk/>
                  <pc:sldMk cId="818426838" sldId="1624"/>
                  <pc2:cmMk id="{B7149151-763B-48BD-9896-11B68F978394}"/>
                  <pc2:cmRplyMk id="{2B8A180D-0165-460E-AF48-5956B535A214}"/>
                </pc2:cmRplyMkLst>
              </pc226:cmRplyChg>
            </pc226:cmChg>
          </p:ext>
        </pc:extLst>
      </pc:sldChg>
      <pc:sldChg chg="modSp">
        <pc:chgData name="Guest User" userId="S::urn:spo:anon#b25b0df9ecfa8dedfb551753c5a055ada46b295f4e02e8e0779120d2f8ce20bf::" providerId="AD" clId="Web-{E5285B5F-3D35-137D-E4A3-2B74AE8B8607}" dt="2023-05-19T21:05:22.936" v="85" actId="20577"/>
        <pc:sldMkLst>
          <pc:docMk/>
          <pc:sldMk cId="1328575495" sldId="1949"/>
        </pc:sldMkLst>
        <pc:spChg chg="mod">
          <ac:chgData name="Guest User" userId="S::urn:spo:anon#b25b0df9ecfa8dedfb551753c5a055ada46b295f4e02e8e0779120d2f8ce20bf::" providerId="AD" clId="Web-{E5285B5F-3D35-137D-E4A3-2B74AE8B8607}" dt="2023-05-19T21:05:22.936" v="85" actId="20577"/>
          <ac:spMkLst>
            <pc:docMk/>
            <pc:sldMk cId="1328575495" sldId="1949"/>
            <ac:spMk id="3" creationId="{7D24B6FB-A5CC-F4A5-2CB9-1930B26F1EC3}"/>
          </ac:spMkLst>
        </pc:spChg>
      </pc:sldChg>
    </pc:docChg>
  </pc:docChgLst>
  <pc:docChgLst>
    <pc:chgData name="Julia Freedgood" userId="099cc195-2571-427a-8bfe-ffbdc4394581" providerId="ADAL" clId="{490D45F4-5241-4530-8F4D-331549421B09}"/>
    <pc:docChg chg="custSel modSld">
      <pc:chgData name="Julia Freedgood" userId="099cc195-2571-427a-8bfe-ffbdc4394581" providerId="ADAL" clId="{490D45F4-5241-4530-8F4D-331549421B09}" dt="2022-09-12T14:47:21.389" v="27"/>
      <pc:docMkLst>
        <pc:docMk/>
      </pc:docMkLst>
      <pc:sldChg chg="addCm">
        <pc:chgData name="Julia Freedgood" userId="099cc195-2571-427a-8bfe-ffbdc4394581" providerId="ADAL" clId="{490D45F4-5241-4530-8F4D-331549421B09}" dt="2022-09-12T14:14:13.987" v="1"/>
        <pc:sldMkLst>
          <pc:docMk/>
          <pc:sldMk cId="3743099034" sldId="1605"/>
        </pc:sldMkLst>
      </pc:sldChg>
      <pc:sldChg chg="modCm">
        <pc:chgData name="Julia Freedgood" userId="099cc195-2571-427a-8bfe-ffbdc4394581" providerId="ADAL" clId="{490D45F4-5241-4530-8F4D-331549421B09}" dt="2022-09-12T14:15:07.060" v="2"/>
        <pc:sldMkLst>
          <pc:docMk/>
          <pc:sldMk cId="3729975545" sldId="1701"/>
        </pc:sldMkLst>
      </pc:sldChg>
      <pc:sldChg chg="modCm">
        <pc:chgData name="Julia Freedgood" userId="099cc195-2571-427a-8bfe-ffbdc4394581" providerId="ADAL" clId="{490D45F4-5241-4530-8F4D-331549421B09}" dt="2022-09-12T14:31:00.980" v="6"/>
        <pc:sldMkLst>
          <pc:docMk/>
          <pc:sldMk cId="119012159" sldId="1753"/>
        </pc:sldMkLst>
      </pc:sldChg>
      <pc:sldChg chg="modSp mod">
        <pc:chgData name="Julia Freedgood" userId="099cc195-2571-427a-8bfe-ffbdc4394581" providerId="ADAL" clId="{490D45F4-5241-4530-8F4D-331549421B09}" dt="2022-09-12T14:31:55.578" v="25" actId="20577"/>
        <pc:sldMkLst>
          <pc:docMk/>
          <pc:sldMk cId="3106615372" sldId="1754"/>
        </pc:sldMkLst>
        <pc:spChg chg="mod">
          <ac:chgData name="Julia Freedgood" userId="099cc195-2571-427a-8bfe-ffbdc4394581" providerId="ADAL" clId="{490D45F4-5241-4530-8F4D-331549421B09}" dt="2022-09-12T14:31:55.578" v="25" actId="20577"/>
          <ac:spMkLst>
            <pc:docMk/>
            <pc:sldMk cId="3106615372" sldId="1754"/>
            <ac:spMk id="3" creationId="{3A136991-5530-1C95-53E9-11E74F6A23B1}"/>
          </ac:spMkLst>
        </pc:spChg>
      </pc:sldChg>
      <pc:sldChg chg="addCm">
        <pc:chgData name="Julia Freedgood" userId="099cc195-2571-427a-8bfe-ffbdc4394581" providerId="ADAL" clId="{490D45F4-5241-4530-8F4D-331549421B09}" dt="2022-09-12T14:42:27.496" v="26"/>
        <pc:sldMkLst>
          <pc:docMk/>
          <pc:sldMk cId="2836025511" sldId="1755"/>
        </pc:sldMkLst>
      </pc:sldChg>
      <pc:sldChg chg="addCm">
        <pc:chgData name="Julia Freedgood" userId="099cc195-2571-427a-8bfe-ffbdc4394581" providerId="ADAL" clId="{490D45F4-5241-4530-8F4D-331549421B09}" dt="2022-09-12T14:47:21.389" v="27"/>
        <pc:sldMkLst>
          <pc:docMk/>
          <pc:sldMk cId="2834883495" sldId="1756"/>
        </pc:sldMkLst>
      </pc:sldChg>
      <pc:sldChg chg="addCm modCm">
        <pc:chgData name="Julia Freedgood" userId="099cc195-2571-427a-8bfe-ffbdc4394581" providerId="ADAL" clId="{490D45F4-5241-4530-8F4D-331549421B09}" dt="2022-09-12T14:30:10.407" v="5"/>
        <pc:sldMkLst>
          <pc:docMk/>
          <pc:sldMk cId="1459667367" sldId="1797"/>
        </pc:sldMkLst>
      </pc:sldChg>
    </pc:docChg>
  </pc:docChgLst>
  <pc:docChgLst>
    <pc:chgData name="Erica Goodman" userId="S::egoodman@farmland.org::a8a6b33f-44b3-46a1-9242-303f6215a57c" providerId="AD" clId="Web-{22AE38EB-02A7-AA8D-A561-33AE1E40A91D}"/>
    <pc:docChg chg="addSld delSld modSection">
      <pc:chgData name="Erica Goodman" userId="S::egoodman@farmland.org::a8a6b33f-44b3-46a1-9242-303f6215a57c" providerId="AD" clId="Web-{22AE38EB-02A7-AA8D-A561-33AE1E40A91D}" dt="2022-09-09T12:05:44.233" v="77"/>
      <pc:docMkLst>
        <pc:docMk/>
      </pc:docMkLst>
      <pc:sldChg chg="del">
        <pc:chgData name="Erica Goodman" userId="S::egoodman@farmland.org::a8a6b33f-44b3-46a1-9242-303f6215a57c" providerId="AD" clId="Web-{22AE38EB-02A7-AA8D-A561-33AE1E40A91D}" dt="2022-09-09T12:04:49.325" v="38"/>
        <pc:sldMkLst>
          <pc:docMk/>
          <pc:sldMk cId="1502371382" sldId="470"/>
        </pc:sldMkLst>
      </pc:sldChg>
      <pc:sldChg chg="del">
        <pc:chgData name="Erica Goodman" userId="S::egoodman@farmland.org::a8a6b33f-44b3-46a1-9242-303f6215a57c" providerId="AD" clId="Web-{22AE38EB-02A7-AA8D-A561-33AE1E40A91D}" dt="2022-09-09T12:04:49.247" v="30"/>
        <pc:sldMkLst>
          <pc:docMk/>
          <pc:sldMk cId="3015389474" sldId="673"/>
        </pc:sldMkLst>
      </pc:sldChg>
      <pc:sldChg chg="del">
        <pc:chgData name="Erica Goodman" userId="S::egoodman@farmland.org::a8a6b33f-44b3-46a1-9242-303f6215a57c" providerId="AD" clId="Web-{22AE38EB-02A7-AA8D-A561-33AE1E40A91D}" dt="2022-09-09T12:04:49.325" v="37"/>
        <pc:sldMkLst>
          <pc:docMk/>
          <pc:sldMk cId="2258361989" sldId="1330"/>
        </pc:sldMkLst>
      </pc:sldChg>
      <pc:sldChg chg="del">
        <pc:chgData name="Erica Goodman" userId="S::egoodman@farmland.org::a8a6b33f-44b3-46a1-9242-303f6215a57c" providerId="AD" clId="Web-{22AE38EB-02A7-AA8D-A561-33AE1E40A91D}" dt="2022-09-09T12:04:49.325" v="36"/>
        <pc:sldMkLst>
          <pc:docMk/>
          <pc:sldMk cId="3028362998" sldId="1368"/>
        </pc:sldMkLst>
      </pc:sldChg>
      <pc:sldChg chg="del">
        <pc:chgData name="Erica Goodman" userId="S::egoodman@farmland.org::a8a6b33f-44b3-46a1-9242-303f6215a57c" providerId="AD" clId="Web-{22AE38EB-02A7-AA8D-A561-33AE1E40A91D}" dt="2022-09-09T12:04:49.247" v="32"/>
        <pc:sldMkLst>
          <pc:docMk/>
          <pc:sldMk cId="1735524312" sldId="1373"/>
        </pc:sldMkLst>
      </pc:sldChg>
      <pc:sldChg chg="del">
        <pc:chgData name="Erica Goodman" userId="S::egoodman@farmland.org::a8a6b33f-44b3-46a1-9242-303f6215a57c" providerId="AD" clId="Web-{22AE38EB-02A7-AA8D-A561-33AE1E40A91D}" dt="2022-09-09T12:04:49.169" v="8"/>
        <pc:sldMkLst>
          <pc:docMk/>
          <pc:sldMk cId="2504895585" sldId="1385"/>
        </pc:sldMkLst>
      </pc:sldChg>
      <pc:sldChg chg="del">
        <pc:chgData name="Erica Goodman" userId="S::egoodman@farmland.org::a8a6b33f-44b3-46a1-9242-303f6215a57c" providerId="AD" clId="Web-{22AE38EB-02A7-AA8D-A561-33AE1E40A91D}" dt="2022-09-09T12:04:49.200" v="22"/>
        <pc:sldMkLst>
          <pc:docMk/>
          <pc:sldMk cId="2405125765" sldId="1389"/>
        </pc:sldMkLst>
      </pc:sldChg>
      <pc:sldChg chg="del">
        <pc:chgData name="Erica Goodman" userId="S::egoodman@farmland.org::a8a6b33f-44b3-46a1-9242-303f6215a57c" providerId="AD" clId="Web-{22AE38EB-02A7-AA8D-A561-33AE1E40A91D}" dt="2022-09-09T12:04:49.200" v="20"/>
        <pc:sldMkLst>
          <pc:docMk/>
          <pc:sldMk cId="2357311065" sldId="1390"/>
        </pc:sldMkLst>
      </pc:sldChg>
      <pc:sldChg chg="del">
        <pc:chgData name="Erica Goodman" userId="S::egoodman@farmland.org::a8a6b33f-44b3-46a1-9242-303f6215a57c" providerId="AD" clId="Web-{22AE38EB-02A7-AA8D-A561-33AE1E40A91D}" dt="2022-09-09T12:04:49.200" v="21"/>
        <pc:sldMkLst>
          <pc:docMk/>
          <pc:sldMk cId="3090805106" sldId="1391"/>
        </pc:sldMkLst>
      </pc:sldChg>
      <pc:sldChg chg="del">
        <pc:chgData name="Erica Goodman" userId="S::egoodman@farmland.org::a8a6b33f-44b3-46a1-9242-303f6215a57c" providerId="AD" clId="Web-{22AE38EB-02A7-AA8D-A561-33AE1E40A91D}" dt="2022-09-09T12:04:49.153" v="4"/>
        <pc:sldMkLst>
          <pc:docMk/>
          <pc:sldMk cId="665013113" sldId="1437"/>
        </pc:sldMkLst>
      </pc:sldChg>
      <pc:sldChg chg="del">
        <pc:chgData name="Erica Goodman" userId="S::egoodman@farmland.org::a8a6b33f-44b3-46a1-9242-303f6215a57c" providerId="AD" clId="Web-{22AE38EB-02A7-AA8D-A561-33AE1E40A91D}" dt="2022-09-09T12:04:49.169" v="11"/>
        <pc:sldMkLst>
          <pc:docMk/>
          <pc:sldMk cId="4076220514" sldId="1442"/>
        </pc:sldMkLst>
      </pc:sldChg>
      <pc:sldChg chg="del">
        <pc:chgData name="Erica Goodman" userId="S::egoodman@farmland.org::a8a6b33f-44b3-46a1-9242-303f6215a57c" providerId="AD" clId="Web-{22AE38EB-02A7-AA8D-A561-33AE1E40A91D}" dt="2022-09-09T12:04:49.200" v="19"/>
        <pc:sldMkLst>
          <pc:docMk/>
          <pc:sldMk cId="4191694382" sldId="1445"/>
        </pc:sldMkLst>
      </pc:sldChg>
      <pc:sldChg chg="del">
        <pc:chgData name="Erica Goodman" userId="S::egoodman@farmland.org::a8a6b33f-44b3-46a1-9242-303f6215a57c" providerId="AD" clId="Web-{22AE38EB-02A7-AA8D-A561-33AE1E40A91D}" dt="2022-09-09T12:04:49.200" v="18"/>
        <pc:sldMkLst>
          <pc:docMk/>
          <pc:sldMk cId="1923946500" sldId="1457"/>
        </pc:sldMkLst>
      </pc:sldChg>
      <pc:sldChg chg="del">
        <pc:chgData name="Erica Goodman" userId="S::egoodman@farmland.org::a8a6b33f-44b3-46a1-9242-303f6215a57c" providerId="AD" clId="Web-{22AE38EB-02A7-AA8D-A561-33AE1E40A91D}" dt="2022-09-09T12:04:49.231" v="23"/>
        <pc:sldMkLst>
          <pc:docMk/>
          <pc:sldMk cId="3883078865" sldId="1479"/>
        </pc:sldMkLst>
      </pc:sldChg>
      <pc:sldChg chg="del">
        <pc:chgData name="Erica Goodman" userId="S::egoodman@farmland.org::a8a6b33f-44b3-46a1-9242-303f6215a57c" providerId="AD" clId="Web-{22AE38EB-02A7-AA8D-A561-33AE1E40A91D}" dt="2022-09-09T12:04:49.184" v="14"/>
        <pc:sldMkLst>
          <pc:docMk/>
          <pc:sldMk cId="2558499104" sldId="1607"/>
        </pc:sldMkLst>
      </pc:sldChg>
      <pc:sldChg chg="del">
        <pc:chgData name="Erica Goodman" userId="S::egoodman@farmland.org::a8a6b33f-44b3-46a1-9242-303f6215a57c" providerId="AD" clId="Web-{22AE38EB-02A7-AA8D-A561-33AE1E40A91D}" dt="2022-09-09T12:04:49.325" v="35"/>
        <pc:sldMkLst>
          <pc:docMk/>
          <pc:sldMk cId="1990284488" sldId="1625"/>
        </pc:sldMkLst>
      </pc:sldChg>
      <pc:sldChg chg="del">
        <pc:chgData name="Erica Goodman" userId="S::egoodman@farmland.org::a8a6b33f-44b3-46a1-9242-303f6215a57c" providerId="AD" clId="Web-{22AE38EB-02A7-AA8D-A561-33AE1E40A91D}" dt="2022-09-09T12:04:49.231" v="26"/>
        <pc:sldMkLst>
          <pc:docMk/>
          <pc:sldMk cId="1057842358" sldId="1674"/>
        </pc:sldMkLst>
      </pc:sldChg>
      <pc:sldChg chg="del">
        <pc:chgData name="Erica Goodman" userId="S::egoodman@farmland.org::a8a6b33f-44b3-46a1-9242-303f6215a57c" providerId="AD" clId="Web-{22AE38EB-02A7-AA8D-A561-33AE1E40A91D}" dt="2022-09-09T12:04:49.169" v="9"/>
        <pc:sldMkLst>
          <pc:docMk/>
          <pc:sldMk cId="582073252" sldId="1677"/>
        </pc:sldMkLst>
      </pc:sldChg>
      <pc:sldChg chg="del">
        <pc:chgData name="Erica Goodman" userId="S::egoodman@farmland.org::a8a6b33f-44b3-46a1-9242-303f6215a57c" providerId="AD" clId="Web-{22AE38EB-02A7-AA8D-A561-33AE1E40A91D}" dt="2022-09-09T12:04:49.153" v="5"/>
        <pc:sldMkLst>
          <pc:docMk/>
          <pc:sldMk cId="2138623661" sldId="1709"/>
        </pc:sldMkLst>
      </pc:sldChg>
      <pc:sldChg chg="del">
        <pc:chgData name="Erica Goodman" userId="S::egoodman@farmland.org::a8a6b33f-44b3-46a1-9242-303f6215a57c" providerId="AD" clId="Web-{22AE38EB-02A7-AA8D-A561-33AE1E40A91D}" dt="2022-09-09T12:04:49.247" v="33"/>
        <pc:sldMkLst>
          <pc:docMk/>
          <pc:sldMk cId="372465716" sldId="1726"/>
        </pc:sldMkLst>
      </pc:sldChg>
      <pc:sldChg chg="del">
        <pc:chgData name="Erica Goodman" userId="S::egoodman@farmland.org::a8a6b33f-44b3-46a1-9242-303f6215a57c" providerId="AD" clId="Web-{22AE38EB-02A7-AA8D-A561-33AE1E40A91D}" dt="2022-09-09T12:04:49.247" v="29"/>
        <pc:sldMkLst>
          <pc:docMk/>
          <pc:sldMk cId="1259230079" sldId="1728"/>
        </pc:sldMkLst>
      </pc:sldChg>
      <pc:sldChg chg="del">
        <pc:chgData name="Erica Goodman" userId="S::egoodman@farmland.org::a8a6b33f-44b3-46a1-9242-303f6215a57c" providerId="AD" clId="Web-{22AE38EB-02A7-AA8D-A561-33AE1E40A91D}" dt="2022-09-09T12:04:49.169" v="6"/>
        <pc:sldMkLst>
          <pc:docMk/>
          <pc:sldMk cId="3172524897" sldId="1729"/>
        </pc:sldMkLst>
      </pc:sldChg>
      <pc:sldChg chg="del">
        <pc:chgData name="Erica Goodman" userId="S::egoodman@farmland.org::a8a6b33f-44b3-46a1-9242-303f6215a57c" providerId="AD" clId="Web-{22AE38EB-02A7-AA8D-A561-33AE1E40A91D}" dt="2022-09-09T12:04:49.231" v="27"/>
        <pc:sldMkLst>
          <pc:docMk/>
          <pc:sldMk cId="3513198380" sldId="1730"/>
        </pc:sldMkLst>
      </pc:sldChg>
      <pc:sldChg chg="del">
        <pc:chgData name="Erica Goodman" userId="S::egoodman@farmland.org::a8a6b33f-44b3-46a1-9242-303f6215a57c" providerId="AD" clId="Web-{22AE38EB-02A7-AA8D-A561-33AE1E40A91D}" dt="2022-09-09T12:04:49.247" v="31"/>
        <pc:sldMkLst>
          <pc:docMk/>
          <pc:sldMk cId="253204410" sldId="1763"/>
        </pc:sldMkLst>
      </pc:sldChg>
      <pc:sldChg chg="del">
        <pc:chgData name="Erica Goodman" userId="S::egoodman@farmland.org::a8a6b33f-44b3-46a1-9242-303f6215a57c" providerId="AD" clId="Web-{22AE38EB-02A7-AA8D-A561-33AE1E40A91D}" dt="2022-09-09T12:04:49.247" v="28"/>
        <pc:sldMkLst>
          <pc:docMk/>
          <pc:sldMk cId="4130140319" sldId="1764"/>
        </pc:sldMkLst>
      </pc:sldChg>
      <pc:sldChg chg="del">
        <pc:chgData name="Erica Goodman" userId="S::egoodman@farmland.org::a8a6b33f-44b3-46a1-9242-303f6215a57c" providerId="AD" clId="Web-{22AE38EB-02A7-AA8D-A561-33AE1E40A91D}" dt="2022-09-09T12:04:49.231" v="24"/>
        <pc:sldMkLst>
          <pc:docMk/>
          <pc:sldMk cId="516817683" sldId="1765"/>
        </pc:sldMkLst>
      </pc:sldChg>
      <pc:sldChg chg="del">
        <pc:chgData name="Erica Goodman" userId="S::egoodman@farmland.org::a8a6b33f-44b3-46a1-9242-303f6215a57c" providerId="AD" clId="Web-{22AE38EB-02A7-AA8D-A561-33AE1E40A91D}" dt="2022-09-09T12:04:49.184" v="17"/>
        <pc:sldMkLst>
          <pc:docMk/>
          <pc:sldMk cId="2891848873" sldId="1766"/>
        </pc:sldMkLst>
      </pc:sldChg>
      <pc:sldChg chg="del">
        <pc:chgData name="Erica Goodman" userId="S::egoodman@farmland.org::a8a6b33f-44b3-46a1-9242-303f6215a57c" providerId="AD" clId="Web-{22AE38EB-02A7-AA8D-A561-33AE1E40A91D}" dt="2022-09-09T12:04:49.169" v="13"/>
        <pc:sldMkLst>
          <pc:docMk/>
          <pc:sldMk cId="1504603794" sldId="1768"/>
        </pc:sldMkLst>
      </pc:sldChg>
      <pc:sldChg chg="del">
        <pc:chgData name="Erica Goodman" userId="S::egoodman@farmland.org::a8a6b33f-44b3-46a1-9242-303f6215a57c" providerId="AD" clId="Web-{22AE38EB-02A7-AA8D-A561-33AE1E40A91D}" dt="2022-09-09T12:04:49.169" v="12"/>
        <pc:sldMkLst>
          <pc:docMk/>
          <pc:sldMk cId="1538863844" sldId="1769"/>
        </pc:sldMkLst>
      </pc:sldChg>
      <pc:sldChg chg="del">
        <pc:chgData name="Erica Goodman" userId="S::egoodman@farmland.org::a8a6b33f-44b3-46a1-9242-303f6215a57c" providerId="AD" clId="Web-{22AE38EB-02A7-AA8D-A561-33AE1E40A91D}" dt="2022-09-09T12:04:49.169" v="10"/>
        <pc:sldMkLst>
          <pc:docMk/>
          <pc:sldMk cId="645569596" sldId="1770"/>
        </pc:sldMkLst>
      </pc:sldChg>
      <pc:sldChg chg="del">
        <pc:chgData name="Erica Goodman" userId="S::egoodman@farmland.org::a8a6b33f-44b3-46a1-9242-303f6215a57c" providerId="AD" clId="Web-{22AE38EB-02A7-AA8D-A561-33AE1E40A91D}" dt="2022-09-09T12:04:49.169" v="7"/>
        <pc:sldMkLst>
          <pc:docMk/>
          <pc:sldMk cId="3135012500" sldId="1771"/>
        </pc:sldMkLst>
      </pc:sldChg>
      <pc:sldChg chg="del">
        <pc:chgData name="Erica Goodman" userId="S::egoodman@farmland.org::a8a6b33f-44b3-46a1-9242-303f6215a57c" providerId="AD" clId="Web-{22AE38EB-02A7-AA8D-A561-33AE1E40A91D}" dt="2022-09-09T12:04:49.153" v="3"/>
        <pc:sldMkLst>
          <pc:docMk/>
          <pc:sldMk cId="3079392182" sldId="1777"/>
        </pc:sldMkLst>
      </pc:sldChg>
      <pc:sldChg chg="del">
        <pc:chgData name="Erica Goodman" userId="S::egoodman@farmland.org::a8a6b33f-44b3-46a1-9242-303f6215a57c" providerId="AD" clId="Web-{22AE38EB-02A7-AA8D-A561-33AE1E40A91D}" dt="2022-09-09T12:04:49.153" v="2"/>
        <pc:sldMkLst>
          <pc:docMk/>
          <pc:sldMk cId="1699001438" sldId="1778"/>
        </pc:sldMkLst>
      </pc:sldChg>
      <pc:sldChg chg="del">
        <pc:chgData name="Erica Goodman" userId="S::egoodman@farmland.org::a8a6b33f-44b3-46a1-9242-303f6215a57c" providerId="AD" clId="Web-{22AE38EB-02A7-AA8D-A561-33AE1E40A91D}" dt="2022-09-09T12:04:56.247" v="39"/>
        <pc:sldMkLst>
          <pc:docMk/>
          <pc:sldMk cId="3492366284" sldId="1780"/>
        </pc:sldMkLst>
      </pc:sldChg>
      <pc:sldChg chg="del">
        <pc:chgData name="Erica Goodman" userId="S::egoodman@farmland.org::a8a6b33f-44b3-46a1-9242-303f6215a57c" providerId="AD" clId="Web-{22AE38EB-02A7-AA8D-A561-33AE1E40A91D}" dt="2022-09-09T12:04:49.309" v="34"/>
        <pc:sldMkLst>
          <pc:docMk/>
          <pc:sldMk cId="4196847647" sldId="1790"/>
        </pc:sldMkLst>
      </pc:sldChg>
      <pc:sldChg chg="del">
        <pc:chgData name="Erica Goodman" userId="S::egoodman@farmland.org::a8a6b33f-44b3-46a1-9242-303f6215a57c" providerId="AD" clId="Web-{22AE38EB-02A7-AA8D-A561-33AE1E40A91D}" dt="2022-09-09T12:04:49.153" v="1"/>
        <pc:sldMkLst>
          <pc:docMk/>
          <pc:sldMk cId="3133227251" sldId="1791"/>
        </pc:sldMkLst>
      </pc:sldChg>
      <pc:sldChg chg="del">
        <pc:chgData name="Erica Goodman" userId="S::egoodman@farmland.org::a8a6b33f-44b3-46a1-9242-303f6215a57c" providerId="AD" clId="Web-{22AE38EB-02A7-AA8D-A561-33AE1E40A91D}" dt="2022-09-09T12:04:49.184" v="16"/>
        <pc:sldMkLst>
          <pc:docMk/>
          <pc:sldMk cId="2304546347" sldId="1795"/>
        </pc:sldMkLst>
      </pc:sldChg>
      <pc:sldChg chg="del">
        <pc:chgData name="Erica Goodman" userId="S::egoodman@farmland.org::a8a6b33f-44b3-46a1-9242-303f6215a57c" providerId="AD" clId="Web-{22AE38EB-02A7-AA8D-A561-33AE1E40A91D}" dt="2022-09-09T12:04:49.184" v="15"/>
        <pc:sldMkLst>
          <pc:docMk/>
          <pc:sldMk cId="4148065827" sldId="1796"/>
        </pc:sldMkLst>
      </pc:sldChg>
      <pc:sldChg chg="del">
        <pc:chgData name="Erica Goodman" userId="S::egoodman@farmland.org::a8a6b33f-44b3-46a1-9242-303f6215a57c" providerId="AD" clId="Web-{22AE38EB-02A7-AA8D-A561-33AE1E40A91D}" dt="2022-09-09T12:04:49.231" v="25"/>
        <pc:sldMkLst>
          <pc:docMk/>
          <pc:sldMk cId="3851189818" sldId="1800"/>
        </pc:sldMkLst>
      </pc:sldChg>
      <pc:sldChg chg="add del">
        <pc:chgData name="Erica Goodman" userId="S::egoodman@farmland.org::a8a6b33f-44b3-46a1-9242-303f6215a57c" providerId="AD" clId="Web-{22AE38EB-02A7-AA8D-A561-33AE1E40A91D}" dt="2022-09-09T12:05:44.233" v="77"/>
        <pc:sldMkLst>
          <pc:docMk/>
          <pc:sldMk cId="1023047247" sldId="1946"/>
        </pc:sldMkLst>
      </pc:sldChg>
      <pc:sldChg chg="del">
        <pc:chgData name="Erica Goodman" userId="S::egoodman@farmland.org::a8a6b33f-44b3-46a1-9242-303f6215a57c" providerId="AD" clId="Web-{22AE38EB-02A7-AA8D-A561-33AE1E40A91D}" dt="2022-09-09T12:04:33.137" v="0"/>
        <pc:sldMkLst>
          <pc:docMk/>
          <pc:sldMk cId="2274093848" sldId="1946"/>
        </pc:sldMkLst>
      </pc:sldChg>
      <pc:sldChg chg="add">
        <pc:chgData name="Erica Goodman" userId="S::egoodman@farmland.org::a8a6b33f-44b3-46a1-9242-303f6215a57c" providerId="AD" clId="Web-{22AE38EB-02A7-AA8D-A561-33AE1E40A91D}" dt="2022-09-09T12:05:24.091" v="41"/>
        <pc:sldMkLst>
          <pc:docMk/>
          <pc:sldMk cId="2758268324" sldId="1947"/>
        </pc:sldMkLst>
      </pc:sldChg>
      <pc:sldChg chg="add">
        <pc:chgData name="Erica Goodman" userId="S::egoodman@farmland.org::a8a6b33f-44b3-46a1-9242-303f6215a57c" providerId="AD" clId="Web-{22AE38EB-02A7-AA8D-A561-33AE1E40A91D}" dt="2022-09-09T12:05:24.357" v="42"/>
        <pc:sldMkLst>
          <pc:docMk/>
          <pc:sldMk cId="1594753523" sldId="1948"/>
        </pc:sldMkLst>
      </pc:sldChg>
      <pc:sldChg chg="add">
        <pc:chgData name="Erica Goodman" userId="S::egoodman@farmland.org::a8a6b33f-44b3-46a1-9242-303f6215a57c" providerId="AD" clId="Web-{22AE38EB-02A7-AA8D-A561-33AE1E40A91D}" dt="2022-09-09T12:05:24.560" v="43"/>
        <pc:sldMkLst>
          <pc:docMk/>
          <pc:sldMk cId="672046803" sldId="1949"/>
        </pc:sldMkLst>
      </pc:sldChg>
      <pc:sldChg chg="add">
        <pc:chgData name="Erica Goodman" userId="S::egoodman@farmland.org::a8a6b33f-44b3-46a1-9242-303f6215a57c" providerId="AD" clId="Web-{22AE38EB-02A7-AA8D-A561-33AE1E40A91D}" dt="2022-09-09T12:05:24.607" v="44"/>
        <pc:sldMkLst>
          <pc:docMk/>
          <pc:sldMk cId="3158549860" sldId="1950"/>
        </pc:sldMkLst>
      </pc:sldChg>
      <pc:sldChg chg="add">
        <pc:chgData name="Erica Goodman" userId="S::egoodman@farmland.org::a8a6b33f-44b3-46a1-9242-303f6215a57c" providerId="AD" clId="Web-{22AE38EB-02A7-AA8D-A561-33AE1E40A91D}" dt="2022-09-09T12:05:24.670" v="45"/>
        <pc:sldMkLst>
          <pc:docMk/>
          <pc:sldMk cId="1336614619" sldId="1951"/>
        </pc:sldMkLst>
      </pc:sldChg>
      <pc:sldChg chg="add">
        <pc:chgData name="Erica Goodman" userId="S::egoodman@farmland.org::a8a6b33f-44b3-46a1-9242-303f6215a57c" providerId="AD" clId="Web-{22AE38EB-02A7-AA8D-A561-33AE1E40A91D}" dt="2022-09-09T12:05:24.732" v="46"/>
        <pc:sldMkLst>
          <pc:docMk/>
          <pc:sldMk cId="133651684" sldId="1952"/>
        </pc:sldMkLst>
      </pc:sldChg>
      <pc:sldChg chg="add">
        <pc:chgData name="Erica Goodman" userId="S::egoodman@farmland.org::a8a6b33f-44b3-46a1-9242-303f6215a57c" providerId="AD" clId="Web-{22AE38EB-02A7-AA8D-A561-33AE1E40A91D}" dt="2022-09-09T12:05:24.826" v="47"/>
        <pc:sldMkLst>
          <pc:docMk/>
          <pc:sldMk cId="973099640" sldId="1953"/>
        </pc:sldMkLst>
      </pc:sldChg>
      <pc:sldChg chg="add">
        <pc:chgData name="Erica Goodman" userId="S::egoodman@farmland.org::a8a6b33f-44b3-46a1-9242-303f6215a57c" providerId="AD" clId="Web-{22AE38EB-02A7-AA8D-A561-33AE1E40A91D}" dt="2022-09-09T12:05:24.935" v="48"/>
        <pc:sldMkLst>
          <pc:docMk/>
          <pc:sldMk cId="3226148634" sldId="1954"/>
        </pc:sldMkLst>
      </pc:sldChg>
      <pc:sldChg chg="add">
        <pc:chgData name="Erica Goodman" userId="S::egoodman@farmland.org::a8a6b33f-44b3-46a1-9242-303f6215a57c" providerId="AD" clId="Web-{22AE38EB-02A7-AA8D-A561-33AE1E40A91D}" dt="2022-09-09T12:05:24.998" v="49"/>
        <pc:sldMkLst>
          <pc:docMk/>
          <pc:sldMk cId="1408660418" sldId="1955"/>
        </pc:sldMkLst>
      </pc:sldChg>
      <pc:sldChg chg="add">
        <pc:chgData name="Erica Goodman" userId="S::egoodman@farmland.org::a8a6b33f-44b3-46a1-9242-303f6215a57c" providerId="AD" clId="Web-{22AE38EB-02A7-AA8D-A561-33AE1E40A91D}" dt="2022-09-09T12:05:25.170" v="50"/>
        <pc:sldMkLst>
          <pc:docMk/>
          <pc:sldMk cId="3560830200" sldId="1956"/>
        </pc:sldMkLst>
      </pc:sldChg>
      <pc:sldChg chg="add">
        <pc:chgData name="Erica Goodman" userId="S::egoodman@farmland.org::a8a6b33f-44b3-46a1-9242-303f6215a57c" providerId="AD" clId="Web-{22AE38EB-02A7-AA8D-A561-33AE1E40A91D}" dt="2022-09-09T12:05:25.201" v="51"/>
        <pc:sldMkLst>
          <pc:docMk/>
          <pc:sldMk cId="3744915512" sldId="1957"/>
        </pc:sldMkLst>
      </pc:sldChg>
      <pc:sldChg chg="add">
        <pc:chgData name="Erica Goodman" userId="S::egoodman@farmland.org::a8a6b33f-44b3-46a1-9242-303f6215a57c" providerId="AD" clId="Web-{22AE38EB-02A7-AA8D-A561-33AE1E40A91D}" dt="2022-09-09T12:05:25.279" v="52"/>
        <pc:sldMkLst>
          <pc:docMk/>
          <pc:sldMk cId="2410705208" sldId="1958"/>
        </pc:sldMkLst>
      </pc:sldChg>
      <pc:sldChg chg="add">
        <pc:chgData name="Erica Goodman" userId="S::egoodman@farmland.org::a8a6b33f-44b3-46a1-9242-303f6215a57c" providerId="AD" clId="Web-{22AE38EB-02A7-AA8D-A561-33AE1E40A91D}" dt="2022-09-09T12:05:25.451" v="53"/>
        <pc:sldMkLst>
          <pc:docMk/>
          <pc:sldMk cId="1277011017" sldId="1959"/>
        </pc:sldMkLst>
      </pc:sldChg>
      <pc:sldChg chg="add">
        <pc:chgData name="Erica Goodman" userId="S::egoodman@farmland.org::a8a6b33f-44b3-46a1-9242-303f6215a57c" providerId="AD" clId="Web-{22AE38EB-02A7-AA8D-A561-33AE1E40A91D}" dt="2022-09-09T12:05:25.545" v="54"/>
        <pc:sldMkLst>
          <pc:docMk/>
          <pc:sldMk cId="2642518472" sldId="1960"/>
        </pc:sldMkLst>
      </pc:sldChg>
      <pc:sldChg chg="add">
        <pc:chgData name="Erica Goodman" userId="S::egoodman@farmland.org::a8a6b33f-44b3-46a1-9242-303f6215a57c" providerId="AD" clId="Web-{22AE38EB-02A7-AA8D-A561-33AE1E40A91D}" dt="2022-09-09T12:05:25.654" v="55"/>
        <pc:sldMkLst>
          <pc:docMk/>
          <pc:sldMk cId="2986595472" sldId="1961"/>
        </pc:sldMkLst>
      </pc:sldChg>
      <pc:sldChg chg="add">
        <pc:chgData name="Erica Goodman" userId="S::egoodman@farmland.org::a8a6b33f-44b3-46a1-9242-303f6215a57c" providerId="AD" clId="Web-{22AE38EB-02A7-AA8D-A561-33AE1E40A91D}" dt="2022-09-09T12:05:25.795" v="56"/>
        <pc:sldMkLst>
          <pc:docMk/>
          <pc:sldMk cId="2837681177" sldId="1962"/>
        </pc:sldMkLst>
      </pc:sldChg>
      <pc:sldChg chg="add">
        <pc:chgData name="Erica Goodman" userId="S::egoodman@farmland.org::a8a6b33f-44b3-46a1-9242-303f6215a57c" providerId="AD" clId="Web-{22AE38EB-02A7-AA8D-A561-33AE1E40A91D}" dt="2022-09-09T12:05:25.873" v="57"/>
        <pc:sldMkLst>
          <pc:docMk/>
          <pc:sldMk cId="473404877" sldId="1963"/>
        </pc:sldMkLst>
      </pc:sldChg>
      <pc:sldChg chg="add">
        <pc:chgData name="Erica Goodman" userId="S::egoodman@farmland.org::a8a6b33f-44b3-46a1-9242-303f6215a57c" providerId="AD" clId="Web-{22AE38EB-02A7-AA8D-A561-33AE1E40A91D}" dt="2022-09-09T12:05:25.951" v="58"/>
        <pc:sldMkLst>
          <pc:docMk/>
          <pc:sldMk cId="77416467" sldId="1964"/>
        </pc:sldMkLst>
      </pc:sldChg>
      <pc:sldChg chg="add">
        <pc:chgData name="Erica Goodman" userId="S::egoodman@farmland.org::a8a6b33f-44b3-46a1-9242-303f6215a57c" providerId="AD" clId="Web-{22AE38EB-02A7-AA8D-A561-33AE1E40A91D}" dt="2022-09-09T12:05:26.029" v="59"/>
        <pc:sldMkLst>
          <pc:docMk/>
          <pc:sldMk cId="3578141691" sldId="1965"/>
        </pc:sldMkLst>
      </pc:sldChg>
      <pc:sldChg chg="add">
        <pc:chgData name="Erica Goodman" userId="S::egoodman@farmland.org::a8a6b33f-44b3-46a1-9242-303f6215a57c" providerId="AD" clId="Web-{22AE38EB-02A7-AA8D-A561-33AE1E40A91D}" dt="2022-09-09T12:05:26.107" v="60"/>
        <pc:sldMkLst>
          <pc:docMk/>
          <pc:sldMk cId="3536131723" sldId="1966"/>
        </pc:sldMkLst>
      </pc:sldChg>
      <pc:sldChg chg="add">
        <pc:chgData name="Erica Goodman" userId="S::egoodman@farmland.org::a8a6b33f-44b3-46a1-9242-303f6215a57c" providerId="AD" clId="Web-{22AE38EB-02A7-AA8D-A561-33AE1E40A91D}" dt="2022-09-09T12:05:26.216" v="61"/>
        <pc:sldMkLst>
          <pc:docMk/>
          <pc:sldMk cId="2413919758" sldId="1967"/>
        </pc:sldMkLst>
      </pc:sldChg>
      <pc:sldChg chg="add">
        <pc:chgData name="Erica Goodman" userId="S::egoodman@farmland.org::a8a6b33f-44b3-46a1-9242-303f6215a57c" providerId="AD" clId="Web-{22AE38EB-02A7-AA8D-A561-33AE1E40A91D}" dt="2022-09-09T12:05:26.295" v="62"/>
        <pc:sldMkLst>
          <pc:docMk/>
          <pc:sldMk cId="832399131" sldId="1968"/>
        </pc:sldMkLst>
      </pc:sldChg>
      <pc:sldChg chg="add">
        <pc:chgData name="Erica Goodman" userId="S::egoodman@farmland.org::a8a6b33f-44b3-46a1-9242-303f6215a57c" providerId="AD" clId="Web-{22AE38EB-02A7-AA8D-A561-33AE1E40A91D}" dt="2022-09-09T12:05:26.451" v="63"/>
        <pc:sldMkLst>
          <pc:docMk/>
          <pc:sldMk cId="1634212240" sldId="1969"/>
        </pc:sldMkLst>
      </pc:sldChg>
      <pc:sldChg chg="add">
        <pc:chgData name="Erica Goodman" userId="S::egoodman@farmland.org::a8a6b33f-44b3-46a1-9242-303f6215a57c" providerId="AD" clId="Web-{22AE38EB-02A7-AA8D-A561-33AE1E40A91D}" dt="2022-09-09T12:05:26.576" v="64"/>
        <pc:sldMkLst>
          <pc:docMk/>
          <pc:sldMk cId="126161055" sldId="1970"/>
        </pc:sldMkLst>
      </pc:sldChg>
      <pc:sldChg chg="add">
        <pc:chgData name="Erica Goodman" userId="S::egoodman@farmland.org::a8a6b33f-44b3-46a1-9242-303f6215a57c" providerId="AD" clId="Web-{22AE38EB-02A7-AA8D-A561-33AE1E40A91D}" dt="2022-09-09T12:05:26.748" v="65"/>
        <pc:sldMkLst>
          <pc:docMk/>
          <pc:sldMk cId="6490919" sldId="1971"/>
        </pc:sldMkLst>
      </pc:sldChg>
      <pc:sldChg chg="add">
        <pc:chgData name="Erica Goodman" userId="S::egoodman@farmland.org::a8a6b33f-44b3-46a1-9242-303f6215a57c" providerId="AD" clId="Web-{22AE38EB-02A7-AA8D-A561-33AE1E40A91D}" dt="2022-09-09T12:05:26.826" v="66"/>
        <pc:sldMkLst>
          <pc:docMk/>
          <pc:sldMk cId="1428098821" sldId="1972"/>
        </pc:sldMkLst>
      </pc:sldChg>
      <pc:sldChg chg="add">
        <pc:chgData name="Erica Goodman" userId="S::egoodman@farmland.org::a8a6b33f-44b3-46a1-9242-303f6215a57c" providerId="AD" clId="Web-{22AE38EB-02A7-AA8D-A561-33AE1E40A91D}" dt="2022-09-09T12:05:26.966" v="67"/>
        <pc:sldMkLst>
          <pc:docMk/>
          <pc:sldMk cId="1979847514" sldId="1973"/>
        </pc:sldMkLst>
      </pc:sldChg>
      <pc:sldChg chg="add">
        <pc:chgData name="Erica Goodman" userId="S::egoodman@farmland.org::a8a6b33f-44b3-46a1-9242-303f6215a57c" providerId="AD" clId="Web-{22AE38EB-02A7-AA8D-A561-33AE1E40A91D}" dt="2022-09-09T12:05:27.060" v="68"/>
        <pc:sldMkLst>
          <pc:docMk/>
          <pc:sldMk cId="2289063235" sldId="1974"/>
        </pc:sldMkLst>
      </pc:sldChg>
      <pc:sldChg chg="add">
        <pc:chgData name="Erica Goodman" userId="S::egoodman@farmland.org::a8a6b33f-44b3-46a1-9242-303f6215a57c" providerId="AD" clId="Web-{22AE38EB-02A7-AA8D-A561-33AE1E40A91D}" dt="2022-09-09T12:05:27.185" v="69"/>
        <pc:sldMkLst>
          <pc:docMk/>
          <pc:sldMk cId="2138118315" sldId="1975"/>
        </pc:sldMkLst>
      </pc:sldChg>
      <pc:sldChg chg="add">
        <pc:chgData name="Erica Goodman" userId="S::egoodman@farmland.org::a8a6b33f-44b3-46a1-9242-303f6215a57c" providerId="AD" clId="Web-{22AE38EB-02A7-AA8D-A561-33AE1E40A91D}" dt="2022-09-09T12:05:27.357" v="70"/>
        <pc:sldMkLst>
          <pc:docMk/>
          <pc:sldMk cId="2122035432" sldId="1976"/>
        </pc:sldMkLst>
      </pc:sldChg>
      <pc:sldChg chg="add">
        <pc:chgData name="Erica Goodman" userId="S::egoodman@farmland.org::a8a6b33f-44b3-46a1-9242-303f6215a57c" providerId="AD" clId="Web-{22AE38EB-02A7-AA8D-A561-33AE1E40A91D}" dt="2022-09-09T12:05:27.420" v="71"/>
        <pc:sldMkLst>
          <pc:docMk/>
          <pc:sldMk cId="1523451795" sldId="1977"/>
        </pc:sldMkLst>
      </pc:sldChg>
      <pc:sldChg chg="add">
        <pc:chgData name="Erica Goodman" userId="S::egoodman@farmland.org::a8a6b33f-44b3-46a1-9242-303f6215a57c" providerId="AD" clId="Web-{22AE38EB-02A7-AA8D-A561-33AE1E40A91D}" dt="2022-09-09T12:05:27.607" v="72"/>
        <pc:sldMkLst>
          <pc:docMk/>
          <pc:sldMk cId="2575949345" sldId="1978"/>
        </pc:sldMkLst>
      </pc:sldChg>
      <pc:sldChg chg="add">
        <pc:chgData name="Erica Goodman" userId="S::egoodman@farmland.org::a8a6b33f-44b3-46a1-9242-303f6215a57c" providerId="AD" clId="Web-{22AE38EB-02A7-AA8D-A561-33AE1E40A91D}" dt="2022-09-09T12:05:27.967" v="73"/>
        <pc:sldMkLst>
          <pc:docMk/>
          <pc:sldMk cId="1659708649" sldId="1979"/>
        </pc:sldMkLst>
      </pc:sldChg>
      <pc:sldChg chg="add">
        <pc:chgData name="Erica Goodman" userId="S::egoodman@farmland.org::a8a6b33f-44b3-46a1-9242-303f6215a57c" providerId="AD" clId="Web-{22AE38EB-02A7-AA8D-A561-33AE1E40A91D}" dt="2022-09-09T12:05:28.107" v="74"/>
        <pc:sldMkLst>
          <pc:docMk/>
          <pc:sldMk cId="3112164587" sldId="1980"/>
        </pc:sldMkLst>
      </pc:sldChg>
      <pc:sldChg chg="add">
        <pc:chgData name="Erica Goodman" userId="S::egoodman@farmland.org::a8a6b33f-44b3-46a1-9242-303f6215a57c" providerId="AD" clId="Web-{22AE38EB-02A7-AA8D-A561-33AE1E40A91D}" dt="2022-09-09T12:05:28.170" v="75"/>
        <pc:sldMkLst>
          <pc:docMk/>
          <pc:sldMk cId="2336949021" sldId="1981"/>
        </pc:sldMkLst>
      </pc:sldChg>
      <pc:sldChg chg="add">
        <pc:chgData name="Erica Goodman" userId="S::egoodman@farmland.org::a8a6b33f-44b3-46a1-9242-303f6215a57c" providerId="AD" clId="Web-{22AE38EB-02A7-AA8D-A561-33AE1E40A91D}" dt="2022-09-09T12:05:28.326" v="76"/>
        <pc:sldMkLst>
          <pc:docMk/>
          <pc:sldMk cId="2604737578" sldId="1982"/>
        </pc:sldMkLst>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2CDC9-0D03-4045-AE31-FC3872F222D1}"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12AC166E-8221-4DF4-BFD0-11921D005D10}">
      <dgm:prSet/>
      <dgm:spPr/>
      <dgm:t>
        <a:bodyPr/>
        <a:lstStyle/>
        <a:p>
          <a:r>
            <a:rPr lang="en-US">
              <a:solidFill>
                <a:schemeClr val="bg2"/>
              </a:solidFill>
            </a:rPr>
            <a:t>Identify</a:t>
          </a:r>
        </a:p>
      </dgm:t>
    </dgm:pt>
    <dgm:pt modelId="{94A28ADC-0CFD-407D-9CF4-A74822662B76}" type="parTrans" cxnId="{BC1F7DF0-8EEA-46D2-B802-E17451A84CEA}">
      <dgm:prSet/>
      <dgm:spPr/>
      <dgm:t>
        <a:bodyPr/>
        <a:lstStyle/>
        <a:p>
          <a:endParaRPr lang="en-US"/>
        </a:p>
      </dgm:t>
    </dgm:pt>
    <dgm:pt modelId="{A44558AA-B3A2-4F35-BFFB-8BAE508A8622}" type="sibTrans" cxnId="{BC1F7DF0-8EEA-46D2-B802-E17451A84CEA}">
      <dgm:prSet/>
      <dgm:spPr/>
      <dgm:t>
        <a:bodyPr/>
        <a:lstStyle/>
        <a:p>
          <a:endParaRPr lang="en-US"/>
        </a:p>
      </dgm:t>
    </dgm:pt>
    <dgm:pt modelId="{2CD885E2-492A-4A54-AF9B-E9DACD5BD891}">
      <dgm:prSet custT="1"/>
      <dgm:spPr/>
      <dgm:t>
        <a:bodyPr/>
        <a:lstStyle/>
        <a:p>
          <a:pPr>
            <a:buFont typeface="+mj-lt"/>
            <a:buNone/>
          </a:pPr>
          <a:r>
            <a:rPr lang="en-US" sz="2000" b="0" i="0" dirty="0">
              <a:solidFill>
                <a:srgbClr val="004B24"/>
              </a:solidFill>
            </a:rPr>
            <a:t>Adapt your story to different audiences. </a:t>
          </a:r>
          <a:endParaRPr lang="en-US" sz="2000" dirty="0">
            <a:solidFill>
              <a:srgbClr val="004B24"/>
            </a:solidFill>
          </a:endParaRPr>
        </a:p>
      </dgm:t>
    </dgm:pt>
    <dgm:pt modelId="{A9E2AD9D-2835-4059-B41C-2F12F1C1FB26}" type="parTrans" cxnId="{EFD27EB3-104D-40ED-8F11-A90E52FA8344}">
      <dgm:prSet/>
      <dgm:spPr/>
      <dgm:t>
        <a:bodyPr/>
        <a:lstStyle/>
        <a:p>
          <a:endParaRPr lang="en-US"/>
        </a:p>
      </dgm:t>
    </dgm:pt>
    <dgm:pt modelId="{B3827158-88D3-4C23-86D7-CA7079520861}" type="sibTrans" cxnId="{EFD27EB3-104D-40ED-8F11-A90E52FA8344}">
      <dgm:prSet/>
      <dgm:spPr/>
      <dgm:t>
        <a:bodyPr/>
        <a:lstStyle/>
        <a:p>
          <a:endParaRPr lang="en-US"/>
        </a:p>
      </dgm:t>
    </dgm:pt>
    <dgm:pt modelId="{29DAB971-6440-43A3-B0DF-2D22E2C27C4D}">
      <dgm:prSet custT="1"/>
      <dgm:spPr/>
      <dgm:t>
        <a:bodyPr/>
        <a:lstStyle/>
        <a:p>
          <a:r>
            <a:rPr lang="en-US" sz="2000" b="0" i="0" dirty="0">
              <a:solidFill>
                <a:srgbClr val="004B24"/>
              </a:solidFill>
            </a:rPr>
            <a:t>Identify who you will tell your story to and why.</a:t>
          </a:r>
          <a:endParaRPr lang="en-US" sz="2000" b="0" u="none" dirty="0">
            <a:solidFill>
              <a:srgbClr val="004B24"/>
            </a:solidFill>
          </a:endParaRPr>
        </a:p>
      </dgm:t>
    </dgm:pt>
    <dgm:pt modelId="{39BB8150-4D77-4501-8C95-ED8E1DACC5FF}" type="parTrans" cxnId="{F9FCE5A2-E9D5-417A-80BA-3C14099C55FC}">
      <dgm:prSet/>
      <dgm:spPr/>
      <dgm:t>
        <a:bodyPr/>
        <a:lstStyle/>
        <a:p>
          <a:endParaRPr lang="en-US"/>
        </a:p>
      </dgm:t>
    </dgm:pt>
    <dgm:pt modelId="{97D426E9-33F9-4AB8-B71D-3FB3417BBD69}" type="sibTrans" cxnId="{F9FCE5A2-E9D5-417A-80BA-3C14099C55FC}">
      <dgm:prSet/>
      <dgm:spPr/>
      <dgm:t>
        <a:bodyPr/>
        <a:lstStyle/>
        <a:p>
          <a:endParaRPr lang="en-US"/>
        </a:p>
      </dgm:t>
    </dgm:pt>
    <dgm:pt modelId="{AF611BB6-005C-4409-BB14-3F30A0CF891A}">
      <dgm:prSet/>
      <dgm:spPr/>
      <dgm:t>
        <a:bodyPr/>
        <a:lstStyle/>
        <a:p>
          <a:r>
            <a:rPr lang="en-US" dirty="0">
              <a:solidFill>
                <a:schemeClr val="bg2"/>
              </a:solidFill>
            </a:rPr>
            <a:t>Outline</a:t>
          </a:r>
        </a:p>
      </dgm:t>
    </dgm:pt>
    <dgm:pt modelId="{011AF6AF-CEF8-4E03-B269-4ECD9074319C}" type="parTrans" cxnId="{5BB61DFD-0F57-4AA1-82F5-21145552052D}">
      <dgm:prSet/>
      <dgm:spPr/>
      <dgm:t>
        <a:bodyPr/>
        <a:lstStyle/>
        <a:p>
          <a:endParaRPr lang="en-US"/>
        </a:p>
      </dgm:t>
    </dgm:pt>
    <dgm:pt modelId="{0D865E29-59B3-445B-A347-C48C2F76330D}" type="sibTrans" cxnId="{5BB61DFD-0F57-4AA1-82F5-21145552052D}">
      <dgm:prSet/>
      <dgm:spPr/>
      <dgm:t>
        <a:bodyPr/>
        <a:lstStyle/>
        <a:p>
          <a:endParaRPr lang="en-US"/>
        </a:p>
      </dgm:t>
    </dgm:pt>
    <dgm:pt modelId="{6C102312-F0AB-433A-B5AE-3A91BA2C9FE0}">
      <dgm:prSet custT="1"/>
      <dgm:spPr/>
      <dgm:t>
        <a:bodyPr/>
        <a:lstStyle/>
        <a:p>
          <a:r>
            <a:rPr lang="en-US" sz="2800" b="0" dirty="0">
              <a:solidFill>
                <a:schemeClr val="bg2"/>
              </a:solidFill>
            </a:rPr>
            <a:t>Adapt</a:t>
          </a:r>
          <a:endParaRPr lang="en-US" sz="2800" b="0" u="none" dirty="0">
            <a:solidFill>
              <a:schemeClr val="bg2"/>
            </a:solidFill>
          </a:endParaRPr>
        </a:p>
      </dgm:t>
    </dgm:pt>
    <dgm:pt modelId="{4E340F09-B11D-4D68-A729-5BEFF5DB1F15}" type="parTrans" cxnId="{B23B0DC5-EE18-41F0-B314-74378BC24485}">
      <dgm:prSet/>
      <dgm:spPr/>
      <dgm:t>
        <a:bodyPr/>
        <a:lstStyle/>
        <a:p>
          <a:endParaRPr lang="en-US"/>
        </a:p>
      </dgm:t>
    </dgm:pt>
    <dgm:pt modelId="{22C7EF61-1A72-42BA-848A-CEA60D4DB7C9}" type="sibTrans" cxnId="{B23B0DC5-EE18-41F0-B314-74378BC24485}">
      <dgm:prSet/>
      <dgm:spPr/>
      <dgm:t>
        <a:bodyPr/>
        <a:lstStyle/>
        <a:p>
          <a:endParaRPr lang="en-US"/>
        </a:p>
      </dgm:t>
    </dgm:pt>
    <dgm:pt modelId="{F214190F-4072-42A4-A376-C45B25829C70}">
      <dgm:prSet custT="1"/>
      <dgm:spPr/>
      <dgm:t>
        <a:bodyPr/>
        <a:lstStyle/>
        <a:p>
          <a:r>
            <a:rPr lang="en-US" sz="2000" b="0" i="0" dirty="0">
              <a:solidFill>
                <a:srgbClr val="004B24"/>
              </a:solidFill>
            </a:rPr>
            <a:t>Outline how and where you will share your story. </a:t>
          </a:r>
          <a:endParaRPr lang="en-US" sz="2000" dirty="0">
            <a:solidFill>
              <a:srgbClr val="004B24"/>
            </a:solidFill>
          </a:endParaRPr>
        </a:p>
      </dgm:t>
    </dgm:pt>
    <dgm:pt modelId="{868654E7-E5D0-4C6D-9486-8249D986642F}" type="parTrans" cxnId="{B86641A1-5E9B-4692-AC5E-C8B4A9B8C2E2}">
      <dgm:prSet/>
      <dgm:spPr/>
      <dgm:t>
        <a:bodyPr/>
        <a:lstStyle/>
        <a:p>
          <a:endParaRPr lang="en-US"/>
        </a:p>
      </dgm:t>
    </dgm:pt>
    <dgm:pt modelId="{F3EE6773-2780-4B67-AD6A-8276EE4C671F}" type="sibTrans" cxnId="{B86641A1-5E9B-4692-AC5E-C8B4A9B8C2E2}">
      <dgm:prSet/>
      <dgm:spPr/>
      <dgm:t>
        <a:bodyPr/>
        <a:lstStyle/>
        <a:p>
          <a:endParaRPr lang="en-US"/>
        </a:p>
      </dgm:t>
    </dgm:pt>
    <dgm:pt modelId="{0DE67B9E-2DD4-4AD8-8C3B-26CFB80C1A91}">
      <dgm:prSet/>
      <dgm:spPr/>
      <dgm:t>
        <a:bodyPr/>
        <a:lstStyle/>
        <a:p>
          <a:r>
            <a:rPr lang="en-US">
              <a:solidFill>
                <a:schemeClr val="bg2"/>
              </a:solidFill>
            </a:rPr>
            <a:t>Learn</a:t>
          </a:r>
        </a:p>
      </dgm:t>
    </dgm:pt>
    <dgm:pt modelId="{A9647C0F-BA99-4525-A386-E58F1632FECB}" type="parTrans" cxnId="{5D16B348-23F1-40CA-8F24-8DCB46941B8B}">
      <dgm:prSet/>
      <dgm:spPr/>
      <dgm:t>
        <a:bodyPr/>
        <a:lstStyle/>
        <a:p>
          <a:endParaRPr lang="en-US"/>
        </a:p>
      </dgm:t>
    </dgm:pt>
    <dgm:pt modelId="{4C41E5D1-107C-4DC8-85FD-48B54332A553}" type="sibTrans" cxnId="{5D16B348-23F1-40CA-8F24-8DCB46941B8B}">
      <dgm:prSet/>
      <dgm:spPr/>
      <dgm:t>
        <a:bodyPr/>
        <a:lstStyle/>
        <a:p>
          <a:endParaRPr lang="en-US"/>
        </a:p>
      </dgm:t>
    </dgm:pt>
    <dgm:pt modelId="{DAA2B34E-EDF8-46D9-BAB0-BA09489C9527}">
      <dgm:prSet/>
      <dgm:spPr/>
      <dgm:t>
        <a:bodyPr/>
        <a:lstStyle/>
        <a:p>
          <a:r>
            <a:rPr lang="en-US" dirty="0">
              <a:solidFill>
                <a:srgbClr val="004B24"/>
              </a:solidFill>
            </a:rPr>
            <a:t>Learn how to use your values, vision, and goals to tell a story. </a:t>
          </a:r>
        </a:p>
      </dgm:t>
    </dgm:pt>
    <dgm:pt modelId="{C3AE4B96-D7BA-4210-A454-ED6877103D93}" type="parTrans" cxnId="{607BCEC9-1E98-44F3-847C-C7BF2A5AC29F}">
      <dgm:prSet/>
      <dgm:spPr/>
      <dgm:t>
        <a:bodyPr/>
        <a:lstStyle/>
        <a:p>
          <a:endParaRPr lang="en-US"/>
        </a:p>
      </dgm:t>
    </dgm:pt>
    <dgm:pt modelId="{750A6581-39C0-4A8F-B1B5-1604E87BD75D}" type="sibTrans" cxnId="{607BCEC9-1E98-44F3-847C-C7BF2A5AC29F}">
      <dgm:prSet/>
      <dgm:spPr/>
      <dgm:t>
        <a:bodyPr/>
        <a:lstStyle/>
        <a:p>
          <a:endParaRPr lang="en-US"/>
        </a:p>
      </dgm:t>
    </dgm:pt>
    <dgm:pt modelId="{95942075-5375-455B-B15D-4AB867E90791}">
      <dgm:prSet/>
      <dgm:spPr/>
      <dgm:t>
        <a:bodyPr/>
        <a:lstStyle/>
        <a:p>
          <a:r>
            <a:rPr lang="en-US" dirty="0">
              <a:solidFill>
                <a:schemeClr val="bg2"/>
              </a:solidFill>
            </a:rPr>
            <a:t>Discuss</a:t>
          </a:r>
          <a:endParaRPr lang="en-US" dirty="0">
            <a:solidFill>
              <a:srgbClr val="004B24"/>
            </a:solidFill>
          </a:endParaRPr>
        </a:p>
      </dgm:t>
    </dgm:pt>
    <dgm:pt modelId="{693B49B5-082A-4414-A9D1-0D31D51A3EC3}" type="parTrans" cxnId="{B4F68306-57A5-4566-BAC8-4373386DC547}">
      <dgm:prSet/>
      <dgm:spPr/>
      <dgm:t>
        <a:bodyPr/>
        <a:lstStyle/>
        <a:p>
          <a:endParaRPr lang="en-US"/>
        </a:p>
      </dgm:t>
    </dgm:pt>
    <dgm:pt modelId="{DA88FC41-3C88-4F0C-9418-55689549139D}" type="sibTrans" cxnId="{B4F68306-57A5-4566-BAC8-4373386DC547}">
      <dgm:prSet/>
      <dgm:spPr/>
      <dgm:t>
        <a:bodyPr/>
        <a:lstStyle/>
        <a:p>
          <a:endParaRPr lang="en-US"/>
        </a:p>
      </dgm:t>
    </dgm:pt>
    <dgm:pt modelId="{DFBE7093-58D0-4138-9BB1-56B890908EAD}">
      <dgm:prSet custT="1"/>
      <dgm:spPr>
        <a:ln w="12700">
          <a:solidFill>
            <a:schemeClr val="bg2">
              <a:alpha val="90000"/>
            </a:schemeClr>
          </a:solidFill>
        </a:ln>
      </dgm:spPr>
      <dgm:t>
        <a:bodyPr/>
        <a:lstStyle/>
        <a:p>
          <a:pPr>
            <a:buFont typeface="+mj-lt"/>
            <a:buAutoNum type="arabicPeriod"/>
          </a:pPr>
          <a:r>
            <a:rPr lang="en-US" sz="2000" dirty="0">
              <a:solidFill>
                <a:srgbClr val="004B24"/>
              </a:solidFill>
            </a:rPr>
            <a:t>Discuss effective communication for different audiences.</a:t>
          </a:r>
        </a:p>
      </dgm:t>
    </dgm:pt>
    <dgm:pt modelId="{1405CF67-195A-4D49-A01B-B157DE960915}" type="parTrans" cxnId="{2212066A-75C5-4E11-B94F-A2132E56DA94}">
      <dgm:prSet/>
      <dgm:spPr/>
      <dgm:t>
        <a:bodyPr/>
        <a:lstStyle/>
        <a:p>
          <a:endParaRPr lang="en-US"/>
        </a:p>
      </dgm:t>
    </dgm:pt>
    <dgm:pt modelId="{7EB1BCF4-7667-40AF-8B0C-48F35A633D38}" type="sibTrans" cxnId="{2212066A-75C5-4E11-B94F-A2132E56DA94}">
      <dgm:prSet/>
      <dgm:spPr/>
      <dgm:t>
        <a:bodyPr/>
        <a:lstStyle/>
        <a:p>
          <a:endParaRPr lang="en-US"/>
        </a:p>
      </dgm:t>
    </dgm:pt>
    <dgm:pt modelId="{36F88898-3875-4EF7-8222-55A2869178DC}" type="pres">
      <dgm:prSet presAssocID="{4A32CDC9-0D03-4045-AE31-FC3872F222D1}" presName="Name0" presStyleCnt="0">
        <dgm:presLayoutVars>
          <dgm:dir/>
          <dgm:animLvl val="lvl"/>
          <dgm:resizeHandles val="exact"/>
        </dgm:presLayoutVars>
      </dgm:prSet>
      <dgm:spPr/>
    </dgm:pt>
    <dgm:pt modelId="{431E667E-9CED-4745-8FA0-0E8C7C019EA9}" type="pres">
      <dgm:prSet presAssocID="{0DE67B9E-2DD4-4AD8-8C3B-26CFB80C1A91}" presName="composite" presStyleCnt="0"/>
      <dgm:spPr/>
    </dgm:pt>
    <dgm:pt modelId="{0162E96F-EC9A-4D3A-8920-03BF4A3804EE}" type="pres">
      <dgm:prSet presAssocID="{0DE67B9E-2DD4-4AD8-8C3B-26CFB80C1A91}" presName="parTx" presStyleLbl="alignNode1" presStyleIdx="0" presStyleCnt="5" custLinFactNeighborX="812" custLinFactNeighborY="-2815">
        <dgm:presLayoutVars>
          <dgm:chMax val="0"/>
          <dgm:chPref val="0"/>
        </dgm:presLayoutVars>
      </dgm:prSet>
      <dgm:spPr/>
    </dgm:pt>
    <dgm:pt modelId="{0348A9E8-95E3-4C2B-A780-200576F6974A}" type="pres">
      <dgm:prSet presAssocID="{0DE67B9E-2DD4-4AD8-8C3B-26CFB80C1A91}" presName="desTx" presStyleLbl="alignAccFollowNode1" presStyleIdx="0" presStyleCnt="5" custScaleX="104756" custLinFactNeighborX="1802" custLinFactNeighborY="8584">
        <dgm:presLayoutVars/>
      </dgm:prSet>
      <dgm:spPr/>
    </dgm:pt>
    <dgm:pt modelId="{55FC1C71-B1ED-4B5F-B4F8-A589E33E9A66}" type="pres">
      <dgm:prSet presAssocID="{4C41E5D1-107C-4DC8-85FD-48B54332A553}" presName="space" presStyleCnt="0"/>
      <dgm:spPr/>
    </dgm:pt>
    <dgm:pt modelId="{74F4B9E2-44FB-4642-84BD-5F210562F9AA}" type="pres">
      <dgm:prSet presAssocID="{95942075-5375-455B-B15D-4AB867E90791}" presName="composite" presStyleCnt="0"/>
      <dgm:spPr/>
    </dgm:pt>
    <dgm:pt modelId="{C6FDCF6C-45E5-43DD-A8D3-14E04F08E138}" type="pres">
      <dgm:prSet presAssocID="{95942075-5375-455B-B15D-4AB867E90791}" presName="parTx" presStyleLbl="alignNode1" presStyleIdx="1" presStyleCnt="5" custScaleX="112388" custScaleY="100000" custLinFactNeighborX="-6091" custLinFactNeighborY="-8446">
        <dgm:presLayoutVars>
          <dgm:chMax val="0"/>
          <dgm:chPref val="0"/>
        </dgm:presLayoutVars>
      </dgm:prSet>
      <dgm:spPr/>
    </dgm:pt>
    <dgm:pt modelId="{C2947056-D8F6-46B0-A62B-3FAECC11E315}" type="pres">
      <dgm:prSet presAssocID="{95942075-5375-455B-B15D-4AB867E90791}" presName="desTx" presStyleLbl="alignAccFollowNode1" presStyleIdx="1" presStyleCnt="5" custScaleX="125727" custScaleY="107259" custLinFactNeighborX="-1856" custLinFactNeighborY="4598">
        <dgm:presLayoutVars/>
      </dgm:prSet>
      <dgm:spPr/>
    </dgm:pt>
    <dgm:pt modelId="{92912264-0781-447E-A064-18C4DF892AB4}" type="pres">
      <dgm:prSet presAssocID="{DA88FC41-3C88-4F0C-9418-55689549139D}" presName="space" presStyleCnt="0"/>
      <dgm:spPr/>
    </dgm:pt>
    <dgm:pt modelId="{F1986A8B-39A1-401A-AE6D-DAFD6940CEB1}" type="pres">
      <dgm:prSet presAssocID="{12AC166E-8221-4DF4-BFD0-11921D005D10}" presName="composite" presStyleCnt="0"/>
      <dgm:spPr/>
    </dgm:pt>
    <dgm:pt modelId="{953E3457-61CE-40E3-B107-2E0BC3AC262D}" type="pres">
      <dgm:prSet presAssocID="{12AC166E-8221-4DF4-BFD0-11921D005D10}" presName="parTx" presStyleLbl="alignNode1" presStyleIdx="2" presStyleCnt="5" custLinFactNeighborX="-8059" custLinFactNeighborY="-16891">
        <dgm:presLayoutVars>
          <dgm:chMax val="0"/>
          <dgm:chPref val="0"/>
        </dgm:presLayoutVars>
      </dgm:prSet>
      <dgm:spPr/>
    </dgm:pt>
    <dgm:pt modelId="{0BE95AC5-8FB7-4DC4-8F1A-625016A2D04F}" type="pres">
      <dgm:prSet presAssocID="{12AC166E-8221-4DF4-BFD0-11921D005D10}" presName="desTx" presStyleLbl="alignAccFollowNode1" presStyleIdx="2" presStyleCnt="5" custLinFactNeighborX="2586" custLinFactNeighborY="1821">
        <dgm:presLayoutVars/>
      </dgm:prSet>
      <dgm:spPr/>
    </dgm:pt>
    <dgm:pt modelId="{7112948C-BDC7-4CF1-9BD3-BAC0DA4E6E0B}" type="pres">
      <dgm:prSet presAssocID="{A44558AA-B3A2-4F35-BFFB-8BAE508A8622}" presName="space" presStyleCnt="0"/>
      <dgm:spPr/>
    </dgm:pt>
    <dgm:pt modelId="{E5C1ADC4-9705-4DE5-8D6E-B237362A0662}" type="pres">
      <dgm:prSet presAssocID="{AF611BB6-005C-4409-BB14-3F30A0CF891A}" presName="composite" presStyleCnt="0"/>
      <dgm:spPr/>
    </dgm:pt>
    <dgm:pt modelId="{B6A36609-2374-4860-A01B-DF8C01994ECE}" type="pres">
      <dgm:prSet presAssocID="{AF611BB6-005C-4409-BB14-3F30A0CF891A}" presName="parTx" presStyleLbl="alignNode1" presStyleIdx="3" presStyleCnt="5" custLinFactNeighborX="-8214" custLinFactNeighborY="-14076">
        <dgm:presLayoutVars>
          <dgm:chMax val="0"/>
          <dgm:chPref val="0"/>
        </dgm:presLayoutVars>
      </dgm:prSet>
      <dgm:spPr/>
    </dgm:pt>
    <dgm:pt modelId="{53003821-6A2E-436E-BD30-9260241BC51E}" type="pres">
      <dgm:prSet presAssocID="{AF611BB6-005C-4409-BB14-3F30A0CF891A}" presName="desTx" presStyleLbl="alignAccFollowNode1" presStyleIdx="3" presStyleCnt="5" custScaleX="99909" custLinFactNeighborX="982" custLinFactNeighborY="1295">
        <dgm:presLayoutVars/>
      </dgm:prSet>
      <dgm:spPr/>
    </dgm:pt>
    <dgm:pt modelId="{EA42CCB6-B23F-4AE3-BAE0-109919915C0A}" type="pres">
      <dgm:prSet presAssocID="{0D865E29-59B3-445B-A347-C48C2F76330D}" presName="space" presStyleCnt="0"/>
      <dgm:spPr/>
    </dgm:pt>
    <dgm:pt modelId="{61009551-90B7-4D6A-8CF6-4C63194CC91F}" type="pres">
      <dgm:prSet presAssocID="{6C102312-F0AB-433A-B5AE-3A91BA2C9FE0}" presName="composite" presStyleCnt="0"/>
      <dgm:spPr/>
    </dgm:pt>
    <dgm:pt modelId="{DD555FFA-0F67-4A29-8515-8FAEFFFCFA4C}" type="pres">
      <dgm:prSet presAssocID="{6C102312-F0AB-433A-B5AE-3A91BA2C9FE0}" presName="parTx" presStyleLbl="alignNode1" presStyleIdx="4" presStyleCnt="5" custScaleX="113221" custScaleY="100000" custLinFactNeighborX="-10991" custLinFactNeighborY="-10837">
        <dgm:presLayoutVars>
          <dgm:chMax val="0"/>
          <dgm:chPref val="0"/>
        </dgm:presLayoutVars>
      </dgm:prSet>
      <dgm:spPr/>
    </dgm:pt>
    <dgm:pt modelId="{F57E8182-BCFE-4728-84FE-182379325989}" type="pres">
      <dgm:prSet presAssocID="{6C102312-F0AB-433A-B5AE-3A91BA2C9FE0}" presName="desTx" presStyleLbl="alignAccFollowNode1" presStyleIdx="4" presStyleCnt="5" custScaleX="107603" custScaleY="97910" custLinFactNeighborX="-5090" custLinFactNeighborY="776">
        <dgm:presLayoutVars/>
      </dgm:prSet>
      <dgm:spPr/>
    </dgm:pt>
  </dgm:ptLst>
  <dgm:cxnLst>
    <dgm:cxn modelId="{54561E00-183B-4816-A8D9-54708B6C230E}" type="presOf" srcId="{95942075-5375-455B-B15D-4AB867E90791}" destId="{C6FDCF6C-45E5-43DD-A8D3-14E04F08E138}" srcOrd="0" destOrd="0" presId="urn:microsoft.com/office/officeart/2016/7/layout/ChevronBlockProcess"/>
    <dgm:cxn modelId="{B4F68306-57A5-4566-BAC8-4373386DC547}" srcId="{4A32CDC9-0D03-4045-AE31-FC3872F222D1}" destId="{95942075-5375-455B-B15D-4AB867E90791}" srcOrd="1" destOrd="0" parTransId="{693B49B5-082A-4414-A9D1-0D31D51A3EC3}" sibTransId="{DA88FC41-3C88-4F0C-9418-55689549139D}"/>
    <dgm:cxn modelId="{49670C1F-04D2-4BE6-A1E1-32C549D4A187}" type="presOf" srcId="{AF611BB6-005C-4409-BB14-3F30A0CF891A}" destId="{B6A36609-2374-4860-A01B-DF8C01994ECE}" srcOrd="0" destOrd="0" presId="urn:microsoft.com/office/officeart/2016/7/layout/ChevronBlockProcess"/>
    <dgm:cxn modelId="{F617B632-35FB-4094-8642-E150B195C77F}" type="presOf" srcId="{6C102312-F0AB-433A-B5AE-3A91BA2C9FE0}" destId="{DD555FFA-0F67-4A29-8515-8FAEFFFCFA4C}" srcOrd="0" destOrd="0" presId="urn:microsoft.com/office/officeart/2016/7/layout/ChevronBlockProcess"/>
    <dgm:cxn modelId="{5D16B348-23F1-40CA-8F24-8DCB46941B8B}" srcId="{4A32CDC9-0D03-4045-AE31-FC3872F222D1}" destId="{0DE67B9E-2DD4-4AD8-8C3B-26CFB80C1A91}" srcOrd="0" destOrd="0" parTransId="{A9647C0F-BA99-4525-A386-E58F1632FECB}" sibTransId="{4C41E5D1-107C-4DC8-85FD-48B54332A553}"/>
    <dgm:cxn modelId="{0C360769-A242-4B92-A94C-11F6B1F75E6A}" type="presOf" srcId="{DFBE7093-58D0-4138-9BB1-56B890908EAD}" destId="{C2947056-D8F6-46B0-A62B-3FAECC11E315}" srcOrd="0" destOrd="0" presId="urn:microsoft.com/office/officeart/2016/7/layout/ChevronBlockProcess"/>
    <dgm:cxn modelId="{2212066A-75C5-4E11-B94F-A2132E56DA94}" srcId="{95942075-5375-455B-B15D-4AB867E90791}" destId="{DFBE7093-58D0-4138-9BB1-56B890908EAD}" srcOrd="0" destOrd="0" parTransId="{1405CF67-195A-4D49-A01B-B157DE960915}" sibTransId="{7EB1BCF4-7667-40AF-8B0C-48F35A633D38}"/>
    <dgm:cxn modelId="{6204B64C-67F3-47EA-AC01-26A2DCA121B3}" type="presOf" srcId="{F214190F-4072-42A4-A376-C45B25829C70}" destId="{53003821-6A2E-436E-BD30-9260241BC51E}" srcOrd="0" destOrd="0" presId="urn:microsoft.com/office/officeart/2016/7/layout/ChevronBlockProcess"/>
    <dgm:cxn modelId="{FE249953-55DC-42AA-A740-65C8BF2CE628}" type="presOf" srcId="{2CD885E2-492A-4A54-AF9B-E9DACD5BD891}" destId="{F57E8182-BCFE-4728-84FE-182379325989}" srcOrd="0" destOrd="0" presId="urn:microsoft.com/office/officeart/2016/7/layout/ChevronBlockProcess"/>
    <dgm:cxn modelId="{8E90637F-A237-435A-95DC-CF00F20D0076}" type="presOf" srcId="{4A32CDC9-0D03-4045-AE31-FC3872F222D1}" destId="{36F88898-3875-4EF7-8222-55A2869178DC}" srcOrd="0" destOrd="0" presId="urn:microsoft.com/office/officeart/2016/7/layout/ChevronBlockProcess"/>
    <dgm:cxn modelId="{B86641A1-5E9B-4692-AC5E-C8B4A9B8C2E2}" srcId="{AF611BB6-005C-4409-BB14-3F30A0CF891A}" destId="{F214190F-4072-42A4-A376-C45B25829C70}" srcOrd="0" destOrd="0" parTransId="{868654E7-E5D0-4C6D-9486-8249D986642F}" sibTransId="{F3EE6773-2780-4B67-AD6A-8276EE4C671F}"/>
    <dgm:cxn modelId="{F9FCE5A2-E9D5-417A-80BA-3C14099C55FC}" srcId="{12AC166E-8221-4DF4-BFD0-11921D005D10}" destId="{29DAB971-6440-43A3-B0DF-2D22E2C27C4D}" srcOrd="0" destOrd="0" parTransId="{39BB8150-4D77-4501-8C95-ED8E1DACC5FF}" sibTransId="{97D426E9-33F9-4AB8-B71D-3FB3417BBD69}"/>
    <dgm:cxn modelId="{18C51FB0-73FC-4175-A1EA-9EC7002D50C0}" type="presOf" srcId="{29DAB971-6440-43A3-B0DF-2D22E2C27C4D}" destId="{0BE95AC5-8FB7-4DC4-8F1A-625016A2D04F}" srcOrd="0" destOrd="0" presId="urn:microsoft.com/office/officeart/2016/7/layout/ChevronBlockProcess"/>
    <dgm:cxn modelId="{EFD27EB3-104D-40ED-8F11-A90E52FA8344}" srcId="{6C102312-F0AB-433A-B5AE-3A91BA2C9FE0}" destId="{2CD885E2-492A-4A54-AF9B-E9DACD5BD891}" srcOrd="0" destOrd="0" parTransId="{A9E2AD9D-2835-4059-B41C-2F12F1C1FB26}" sibTransId="{B3827158-88D3-4C23-86D7-CA7079520861}"/>
    <dgm:cxn modelId="{F23812B6-DC4D-4F68-A8DF-2A681C7C9A2E}" type="presOf" srcId="{12AC166E-8221-4DF4-BFD0-11921D005D10}" destId="{953E3457-61CE-40E3-B107-2E0BC3AC262D}" srcOrd="0" destOrd="0" presId="urn:microsoft.com/office/officeart/2016/7/layout/ChevronBlockProcess"/>
    <dgm:cxn modelId="{B23B0DC5-EE18-41F0-B314-74378BC24485}" srcId="{4A32CDC9-0D03-4045-AE31-FC3872F222D1}" destId="{6C102312-F0AB-433A-B5AE-3A91BA2C9FE0}" srcOrd="4" destOrd="0" parTransId="{4E340F09-B11D-4D68-A729-5BEFF5DB1F15}" sibTransId="{22C7EF61-1A72-42BA-848A-CEA60D4DB7C9}"/>
    <dgm:cxn modelId="{607BCEC9-1E98-44F3-847C-C7BF2A5AC29F}" srcId="{0DE67B9E-2DD4-4AD8-8C3B-26CFB80C1A91}" destId="{DAA2B34E-EDF8-46D9-BAB0-BA09489C9527}" srcOrd="0" destOrd="0" parTransId="{C3AE4B96-D7BA-4210-A454-ED6877103D93}" sibTransId="{750A6581-39C0-4A8F-B1B5-1604E87BD75D}"/>
    <dgm:cxn modelId="{DB89CBE6-1D46-4440-AB37-BDBC80FE8734}" type="presOf" srcId="{0DE67B9E-2DD4-4AD8-8C3B-26CFB80C1A91}" destId="{0162E96F-EC9A-4D3A-8920-03BF4A3804EE}" srcOrd="0" destOrd="0" presId="urn:microsoft.com/office/officeart/2016/7/layout/ChevronBlockProcess"/>
    <dgm:cxn modelId="{BC1F7DF0-8EEA-46D2-B802-E17451A84CEA}" srcId="{4A32CDC9-0D03-4045-AE31-FC3872F222D1}" destId="{12AC166E-8221-4DF4-BFD0-11921D005D10}" srcOrd="2" destOrd="0" parTransId="{94A28ADC-0CFD-407D-9CF4-A74822662B76}" sibTransId="{A44558AA-B3A2-4F35-BFFB-8BAE508A8622}"/>
    <dgm:cxn modelId="{9B2925F1-28D8-4C31-8471-FD6435EEA585}" type="presOf" srcId="{DAA2B34E-EDF8-46D9-BAB0-BA09489C9527}" destId="{0348A9E8-95E3-4C2B-A780-200576F6974A}" srcOrd="0" destOrd="0" presId="urn:microsoft.com/office/officeart/2016/7/layout/ChevronBlockProcess"/>
    <dgm:cxn modelId="{5BB61DFD-0F57-4AA1-82F5-21145552052D}" srcId="{4A32CDC9-0D03-4045-AE31-FC3872F222D1}" destId="{AF611BB6-005C-4409-BB14-3F30A0CF891A}" srcOrd="3" destOrd="0" parTransId="{011AF6AF-CEF8-4E03-B269-4ECD9074319C}" sibTransId="{0D865E29-59B3-445B-A347-C48C2F76330D}"/>
    <dgm:cxn modelId="{54A7E6DC-73AE-43F6-B276-47C0C3672D17}" type="presParOf" srcId="{36F88898-3875-4EF7-8222-55A2869178DC}" destId="{431E667E-9CED-4745-8FA0-0E8C7C019EA9}" srcOrd="0" destOrd="0" presId="urn:microsoft.com/office/officeart/2016/7/layout/ChevronBlockProcess"/>
    <dgm:cxn modelId="{4F3CCE81-5227-4BA7-B82F-6782FD95774B}" type="presParOf" srcId="{431E667E-9CED-4745-8FA0-0E8C7C019EA9}" destId="{0162E96F-EC9A-4D3A-8920-03BF4A3804EE}" srcOrd="0" destOrd="0" presId="urn:microsoft.com/office/officeart/2016/7/layout/ChevronBlockProcess"/>
    <dgm:cxn modelId="{B2D787DB-6B64-4041-B808-A8127EEE210A}" type="presParOf" srcId="{431E667E-9CED-4745-8FA0-0E8C7C019EA9}" destId="{0348A9E8-95E3-4C2B-A780-200576F6974A}" srcOrd="1" destOrd="0" presId="urn:microsoft.com/office/officeart/2016/7/layout/ChevronBlockProcess"/>
    <dgm:cxn modelId="{E54FF30C-01EB-4B58-B407-7AECCF5149E2}" type="presParOf" srcId="{36F88898-3875-4EF7-8222-55A2869178DC}" destId="{55FC1C71-B1ED-4B5F-B4F8-A589E33E9A66}" srcOrd="1" destOrd="0" presId="urn:microsoft.com/office/officeart/2016/7/layout/ChevronBlockProcess"/>
    <dgm:cxn modelId="{D32FE8CE-C446-4B3B-B918-D3D491988CBB}" type="presParOf" srcId="{36F88898-3875-4EF7-8222-55A2869178DC}" destId="{74F4B9E2-44FB-4642-84BD-5F210562F9AA}" srcOrd="2" destOrd="0" presId="urn:microsoft.com/office/officeart/2016/7/layout/ChevronBlockProcess"/>
    <dgm:cxn modelId="{CF3F07AA-006E-48EE-8C78-745797B18053}" type="presParOf" srcId="{74F4B9E2-44FB-4642-84BD-5F210562F9AA}" destId="{C6FDCF6C-45E5-43DD-A8D3-14E04F08E138}" srcOrd="0" destOrd="0" presId="urn:microsoft.com/office/officeart/2016/7/layout/ChevronBlockProcess"/>
    <dgm:cxn modelId="{D6775F1C-4F80-4277-8324-DAC94B3CA5FE}" type="presParOf" srcId="{74F4B9E2-44FB-4642-84BD-5F210562F9AA}" destId="{C2947056-D8F6-46B0-A62B-3FAECC11E315}" srcOrd="1" destOrd="0" presId="urn:microsoft.com/office/officeart/2016/7/layout/ChevronBlockProcess"/>
    <dgm:cxn modelId="{CD49C3B8-06DF-42C3-9C44-6A323B577A29}" type="presParOf" srcId="{36F88898-3875-4EF7-8222-55A2869178DC}" destId="{92912264-0781-447E-A064-18C4DF892AB4}" srcOrd="3" destOrd="0" presId="urn:microsoft.com/office/officeart/2016/7/layout/ChevronBlockProcess"/>
    <dgm:cxn modelId="{75F8ACE0-C816-4E93-97C5-3053288945C6}" type="presParOf" srcId="{36F88898-3875-4EF7-8222-55A2869178DC}" destId="{F1986A8B-39A1-401A-AE6D-DAFD6940CEB1}" srcOrd="4" destOrd="0" presId="urn:microsoft.com/office/officeart/2016/7/layout/ChevronBlockProcess"/>
    <dgm:cxn modelId="{2174023C-A87F-490F-8B12-06395B525445}" type="presParOf" srcId="{F1986A8B-39A1-401A-AE6D-DAFD6940CEB1}" destId="{953E3457-61CE-40E3-B107-2E0BC3AC262D}" srcOrd="0" destOrd="0" presId="urn:microsoft.com/office/officeart/2016/7/layout/ChevronBlockProcess"/>
    <dgm:cxn modelId="{07C99194-5013-4DA4-B515-EE3CCD47909E}" type="presParOf" srcId="{F1986A8B-39A1-401A-AE6D-DAFD6940CEB1}" destId="{0BE95AC5-8FB7-4DC4-8F1A-625016A2D04F}" srcOrd="1" destOrd="0" presId="urn:microsoft.com/office/officeart/2016/7/layout/ChevronBlockProcess"/>
    <dgm:cxn modelId="{3C822349-7F93-4DEA-959B-26D7CF066894}" type="presParOf" srcId="{36F88898-3875-4EF7-8222-55A2869178DC}" destId="{7112948C-BDC7-4CF1-9BD3-BAC0DA4E6E0B}" srcOrd="5" destOrd="0" presId="urn:microsoft.com/office/officeart/2016/7/layout/ChevronBlockProcess"/>
    <dgm:cxn modelId="{D1727ED3-7A41-4D7C-9FF5-4DB55634F443}" type="presParOf" srcId="{36F88898-3875-4EF7-8222-55A2869178DC}" destId="{E5C1ADC4-9705-4DE5-8D6E-B237362A0662}" srcOrd="6" destOrd="0" presId="urn:microsoft.com/office/officeart/2016/7/layout/ChevronBlockProcess"/>
    <dgm:cxn modelId="{7435822C-8C10-4724-BDC1-3E69A4BA60B9}" type="presParOf" srcId="{E5C1ADC4-9705-4DE5-8D6E-B237362A0662}" destId="{B6A36609-2374-4860-A01B-DF8C01994ECE}" srcOrd="0" destOrd="0" presId="urn:microsoft.com/office/officeart/2016/7/layout/ChevronBlockProcess"/>
    <dgm:cxn modelId="{11899368-06BC-4179-9451-825126713567}" type="presParOf" srcId="{E5C1ADC4-9705-4DE5-8D6E-B237362A0662}" destId="{53003821-6A2E-436E-BD30-9260241BC51E}" srcOrd="1" destOrd="0" presId="urn:microsoft.com/office/officeart/2016/7/layout/ChevronBlockProcess"/>
    <dgm:cxn modelId="{07D529A7-16FF-46B0-BDB1-BDDA2FDED58F}" type="presParOf" srcId="{36F88898-3875-4EF7-8222-55A2869178DC}" destId="{EA42CCB6-B23F-4AE3-BAE0-109919915C0A}" srcOrd="7" destOrd="0" presId="urn:microsoft.com/office/officeart/2016/7/layout/ChevronBlockProcess"/>
    <dgm:cxn modelId="{7A6C01FF-044F-4A1D-A015-6F221FFB182F}" type="presParOf" srcId="{36F88898-3875-4EF7-8222-55A2869178DC}" destId="{61009551-90B7-4D6A-8CF6-4C63194CC91F}" srcOrd="8" destOrd="0" presId="urn:microsoft.com/office/officeart/2016/7/layout/ChevronBlockProcess"/>
    <dgm:cxn modelId="{6626F6E8-B8A8-4A67-BE37-38D23D0323EC}" type="presParOf" srcId="{61009551-90B7-4D6A-8CF6-4C63194CC91F}" destId="{DD555FFA-0F67-4A29-8515-8FAEFFFCFA4C}" srcOrd="0" destOrd="0" presId="urn:microsoft.com/office/officeart/2016/7/layout/ChevronBlockProcess"/>
    <dgm:cxn modelId="{DC3D6B29-FF57-4D72-8BD9-FE0EDCFC7AA1}" type="presParOf" srcId="{61009551-90B7-4D6A-8CF6-4C63194CC91F}" destId="{F57E8182-BCFE-4728-84FE-182379325989}"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09A056-E48B-492C-A84B-9E7A0906407B}"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E81CE390-09E2-4ABD-9855-F9ABD7CF6F88}">
      <dgm:prSet/>
      <dgm:spPr/>
      <dgm:t>
        <a:bodyPr/>
        <a:lstStyle/>
        <a:p>
          <a:r>
            <a:rPr lang="en-US"/>
            <a:t>Who you are</a:t>
          </a:r>
        </a:p>
      </dgm:t>
    </dgm:pt>
    <dgm:pt modelId="{122B2662-32B1-4AC3-BAE1-9E014455F5D9}" type="parTrans" cxnId="{881F6352-1666-4850-9892-F034B4DF2AC2}">
      <dgm:prSet/>
      <dgm:spPr/>
      <dgm:t>
        <a:bodyPr/>
        <a:lstStyle/>
        <a:p>
          <a:endParaRPr lang="en-US"/>
        </a:p>
      </dgm:t>
    </dgm:pt>
    <dgm:pt modelId="{5A86F6A3-A189-4B62-8A5F-077F768363D3}" type="sibTrans" cxnId="{881F6352-1666-4850-9892-F034B4DF2AC2}">
      <dgm:prSet/>
      <dgm:spPr/>
      <dgm:t>
        <a:bodyPr/>
        <a:lstStyle/>
        <a:p>
          <a:endParaRPr lang="en-US"/>
        </a:p>
      </dgm:t>
    </dgm:pt>
    <dgm:pt modelId="{4F013E16-80C9-4E21-9837-DF32F92C4E7F}">
      <dgm:prSet/>
      <dgm:spPr/>
      <dgm:t>
        <a:bodyPr/>
        <a:lstStyle/>
        <a:p>
          <a:r>
            <a:rPr lang="en-US"/>
            <a:t>What you bring </a:t>
          </a:r>
        </a:p>
      </dgm:t>
    </dgm:pt>
    <dgm:pt modelId="{E7CA6797-85C7-4283-AEA7-7289DBDFDBE2}" type="parTrans" cxnId="{023F0EED-4AC3-4EB7-8915-713F35FAF5A0}">
      <dgm:prSet/>
      <dgm:spPr/>
      <dgm:t>
        <a:bodyPr/>
        <a:lstStyle/>
        <a:p>
          <a:endParaRPr lang="en-US"/>
        </a:p>
      </dgm:t>
    </dgm:pt>
    <dgm:pt modelId="{CE0A17F8-486A-4C2F-9BFF-245CDDC55971}" type="sibTrans" cxnId="{023F0EED-4AC3-4EB7-8915-713F35FAF5A0}">
      <dgm:prSet/>
      <dgm:spPr/>
      <dgm:t>
        <a:bodyPr/>
        <a:lstStyle/>
        <a:p>
          <a:endParaRPr lang="en-US"/>
        </a:p>
      </dgm:t>
    </dgm:pt>
    <dgm:pt modelId="{3462EE1C-2381-4FFB-B249-316FE8ED9A31}">
      <dgm:prSet/>
      <dgm:spPr/>
      <dgm:t>
        <a:bodyPr/>
        <a:lstStyle/>
        <a:p>
          <a:r>
            <a:rPr lang="en-US" dirty="0"/>
            <a:t>What you want</a:t>
          </a:r>
        </a:p>
      </dgm:t>
    </dgm:pt>
    <dgm:pt modelId="{743B00AC-C845-4479-A577-88C8A9400063}" type="parTrans" cxnId="{D17D7DE2-7083-4A9A-90C1-33D21D743DF4}">
      <dgm:prSet/>
      <dgm:spPr/>
      <dgm:t>
        <a:bodyPr/>
        <a:lstStyle/>
        <a:p>
          <a:endParaRPr lang="en-US"/>
        </a:p>
      </dgm:t>
    </dgm:pt>
    <dgm:pt modelId="{2E036068-22D8-442B-8BD3-62B84AB5F501}" type="sibTrans" cxnId="{D17D7DE2-7083-4A9A-90C1-33D21D743DF4}">
      <dgm:prSet/>
      <dgm:spPr/>
      <dgm:t>
        <a:bodyPr/>
        <a:lstStyle/>
        <a:p>
          <a:endParaRPr lang="en-US"/>
        </a:p>
      </dgm:t>
    </dgm:pt>
    <dgm:pt modelId="{0313576D-0BCD-41B5-93CA-65081E1C04B1}">
      <dgm:prSet/>
      <dgm:spPr/>
      <dgm:t>
        <a:bodyPr/>
        <a:lstStyle/>
        <a:p>
          <a:r>
            <a:rPr lang="en-US" dirty="0"/>
            <a:t>What you need</a:t>
          </a:r>
        </a:p>
      </dgm:t>
    </dgm:pt>
    <dgm:pt modelId="{50A438CD-711B-4E38-9513-D84B995F7E8E}" type="parTrans" cxnId="{35E18B0F-BCE2-4AE3-9477-E2FEB5FC144F}">
      <dgm:prSet/>
      <dgm:spPr/>
      <dgm:t>
        <a:bodyPr/>
        <a:lstStyle/>
        <a:p>
          <a:endParaRPr lang="en-US"/>
        </a:p>
      </dgm:t>
    </dgm:pt>
    <dgm:pt modelId="{BE080407-0320-4ACF-B1DA-8F7823A2FE89}" type="sibTrans" cxnId="{35E18B0F-BCE2-4AE3-9477-E2FEB5FC144F}">
      <dgm:prSet/>
      <dgm:spPr/>
      <dgm:t>
        <a:bodyPr/>
        <a:lstStyle/>
        <a:p>
          <a:endParaRPr lang="en-US"/>
        </a:p>
      </dgm:t>
    </dgm:pt>
    <dgm:pt modelId="{71091F13-C6A5-4817-AD52-E88D1DF365BB}">
      <dgm:prSet/>
      <dgm:spPr/>
      <dgm:t>
        <a:bodyPr/>
        <a:lstStyle/>
        <a:p>
          <a:r>
            <a:rPr lang="en-US"/>
            <a:t>Your ideal outcome</a:t>
          </a:r>
          <a:endParaRPr lang="en-US" dirty="0"/>
        </a:p>
      </dgm:t>
    </dgm:pt>
    <dgm:pt modelId="{0B6B3B7E-33D8-4688-8712-27D0D4147E81}" type="parTrans" cxnId="{6C5764D8-AC49-4D2E-BE44-C02A569969BD}">
      <dgm:prSet/>
      <dgm:spPr/>
      <dgm:t>
        <a:bodyPr/>
        <a:lstStyle/>
        <a:p>
          <a:endParaRPr lang="en-US"/>
        </a:p>
      </dgm:t>
    </dgm:pt>
    <dgm:pt modelId="{4AF0F540-864C-4982-A581-C779FACB1CB5}" type="sibTrans" cxnId="{6C5764D8-AC49-4D2E-BE44-C02A569969BD}">
      <dgm:prSet/>
      <dgm:spPr/>
      <dgm:t>
        <a:bodyPr/>
        <a:lstStyle/>
        <a:p>
          <a:endParaRPr lang="en-US"/>
        </a:p>
      </dgm:t>
    </dgm:pt>
    <dgm:pt modelId="{7ADF5403-E4DA-4B1C-AA42-37042482DFF9}" type="pres">
      <dgm:prSet presAssocID="{D209A056-E48B-492C-A84B-9E7A0906407B}" presName="linear" presStyleCnt="0">
        <dgm:presLayoutVars>
          <dgm:dir/>
          <dgm:animLvl val="lvl"/>
          <dgm:resizeHandles val="exact"/>
        </dgm:presLayoutVars>
      </dgm:prSet>
      <dgm:spPr/>
    </dgm:pt>
    <dgm:pt modelId="{E7410DAB-A119-4E5B-9B5B-5B5CB8ADE49E}" type="pres">
      <dgm:prSet presAssocID="{E81CE390-09E2-4ABD-9855-F9ABD7CF6F88}" presName="parentLin" presStyleCnt="0"/>
      <dgm:spPr/>
    </dgm:pt>
    <dgm:pt modelId="{A9099B5A-4342-4A1B-90F4-057575661819}" type="pres">
      <dgm:prSet presAssocID="{E81CE390-09E2-4ABD-9855-F9ABD7CF6F88}" presName="parentLeftMargin" presStyleLbl="node1" presStyleIdx="0" presStyleCnt="5"/>
      <dgm:spPr/>
    </dgm:pt>
    <dgm:pt modelId="{53B385E1-F66A-4F35-BF6A-A2622C422FB4}" type="pres">
      <dgm:prSet presAssocID="{E81CE390-09E2-4ABD-9855-F9ABD7CF6F88}" presName="parentText" presStyleLbl="node1" presStyleIdx="0" presStyleCnt="5">
        <dgm:presLayoutVars>
          <dgm:chMax val="0"/>
          <dgm:bulletEnabled val="1"/>
        </dgm:presLayoutVars>
      </dgm:prSet>
      <dgm:spPr/>
    </dgm:pt>
    <dgm:pt modelId="{69898D26-6492-4384-9CE9-AF3BC00A30EE}" type="pres">
      <dgm:prSet presAssocID="{E81CE390-09E2-4ABD-9855-F9ABD7CF6F88}" presName="negativeSpace" presStyleCnt="0"/>
      <dgm:spPr/>
    </dgm:pt>
    <dgm:pt modelId="{3DFAB12A-5EB5-4C17-AAC1-B130DF02A344}" type="pres">
      <dgm:prSet presAssocID="{E81CE390-09E2-4ABD-9855-F9ABD7CF6F88}" presName="childText" presStyleLbl="conFgAcc1" presStyleIdx="0" presStyleCnt="5">
        <dgm:presLayoutVars>
          <dgm:bulletEnabled val="1"/>
        </dgm:presLayoutVars>
      </dgm:prSet>
      <dgm:spPr/>
    </dgm:pt>
    <dgm:pt modelId="{B4C41903-24FF-4D7E-B15F-AB4D9184F303}" type="pres">
      <dgm:prSet presAssocID="{5A86F6A3-A189-4B62-8A5F-077F768363D3}" presName="spaceBetweenRectangles" presStyleCnt="0"/>
      <dgm:spPr/>
    </dgm:pt>
    <dgm:pt modelId="{C9085F02-52E3-416C-A543-D9494A38BE2A}" type="pres">
      <dgm:prSet presAssocID="{4F013E16-80C9-4E21-9837-DF32F92C4E7F}" presName="parentLin" presStyleCnt="0"/>
      <dgm:spPr/>
    </dgm:pt>
    <dgm:pt modelId="{0D7162E7-D8C6-4DBA-A718-BC26D652082D}" type="pres">
      <dgm:prSet presAssocID="{4F013E16-80C9-4E21-9837-DF32F92C4E7F}" presName="parentLeftMargin" presStyleLbl="node1" presStyleIdx="0" presStyleCnt="5"/>
      <dgm:spPr/>
    </dgm:pt>
    <dgm:pt modelId="{0FF857E8-B54B-4340-A829-9742A2A8899B}" type="pres">
      <dgm:prSet presAssocID="{4F013E16-80C9-4E21-9837-DF32F92C4E7F}" presName="parentText" presStyleLbl="node1" presStyleIdx="1" presStyleCnt="5">
        <dgm:presLayoutVars>
          <dgm:chMax val="0"/>
          <dgm:bulletEnabled val="1"/>
        </dgm:presLayoutVars>
      </dgm:prSet>
      <dgm:spPr/>
    </dgm:pt>
    <dgm:pt modelId="{64DF1A7E-159F-41FE-A5FF-89CEC6843E4A}" type="pres">
      <dgm:prSet presAssocID="{4F013E16-80C9-4E21-9837-DF32F92C4E7F}" presName="negativeSpace" presStyleCnt="0"/>
      <dgm:spPr/>
    </dgm:pt>
    <dgm:pt modelId="{412C30A3-BFC3-4A5D-B140-468C540290A1}" type="pres">
      <dgm:prSet presAssocID="{4F013E16-80C9-4E21-9837-DF32F92C4E7F}" presName="childText" presStyleLbl="conFgAcc1" presStyleIdx="1" presStyleCnt="5">
        <dgm:presLayoutVars>
          <dgm:bulletEnabled val="1"/>
        </dgm:presLayoutVars>
      </dgm:prSet>
      <dgm:spPr/>
    </dgm:pt>
    <dgm:pt modelId="{5A7A11D8-B1C1-46E5-A79C-26B4A499FD69}" type="pres">
      <dgm:prSet presAssocID="{CE0A17F8-486A-4C2F-9BFF-245CDDC55971}" presName="spaceBetweenRectangles" presStyleCnt="0"/>
      <dgm:spPr/>
    </dgm:pt>
    <dgm:pt modelId="{BABF13DF-5887-47A1-AB3B-D5799AEA2CB4}" type="pres">
      <dgm:prSet presAssocID="{3462EE1C-2381-4FFB-B249-316FE8ED9A31}" presName="parentLin" presStyleCnt="0"/>
      <dgm:spPr/>
    </dgm:pt>
    <dgm:pt modelId="{E4530F2B-F3B3-4E1B-B9AE-FA2E8283113E}" type="pres">
      <dgm:prSet presAssocID="{3462EE1C-2381-4FFB-B249-316FE8ED9A31}" presName="parentLeftMargin" presStyleLbl="node1" presStyleIdx="1" presStyleCnt="5"/>
      <dgm:spPr/>
    </dgm:pt>
    <dgm:pt modelId="{50812D71-D084-4652-8B56-AA1300EC9020}" type="pres">
      <dgm:prSet presAssocID="{3462EE1C-2381-4FFB-B249-316FE8ED9A31}" presName="parentText" presStyleLbl="node1" presStyleIdx="2" presStyleCnt="5">
        <dgm:presLayoutVars>
          <dgm:chMax val="0"/>
          <dgm:bulletEnabled val="1"/>
        </dgm:presLayoutVars>
      </dgm:prSet>
      <dgm:spPr/>
    </dgm:pt>
    <dgm:pt modelId="{B3C49AE1-A7DF-44D2-B3C3-657489ED892A}" type="pres">
      <dgm:prSet presAssocID="{3462EE1C-2381-4FFB-B249-316FE8ED9A31}" presName="negativeSpace" presStyleCnt="0"/>
      <dgm:spPr/>
    </dgm:pt>
    <dgm:pt modelId="{B031C2A0-8295-485B-9B8C-D222E25EE906}" type="pres">
      <dgm:prSet presAssocID="{3462EE1C-2381-4FFB-B249-316FE8ED9A31}" presName="childText" presStyleLbl="conFgAcc1" presStyleIdx="2" presStyleCnt="5">
        <dgm:presLayoutVars>
          <dgm:bulletEnabled val="1"/>
        </dgm:presLayoutVars>
      </dgm:prSet>
      <dgm:spPr/>
    </dgm:pt>
    <dgm:pt modelId="{E984B3CC-18AF-4E8A-80B1-F31E98F15999}" type="pres">
      <dgm:prSet presAssocID="{2E036068-22D8-442B-8BD3-62B84AB5F501}" presName="spaceBetweenRectangles" presStyleCnt="0"/>
      <dgm:spPr/>
    </dgm:pt>
    <dgm:pt modelId="{375DABE3-CFE1-44E3-A35E-85E30230B029}" type="pres">
      <dgm:prSet presAssocID="{71091F13-C6A5-4817-AD52-E88D1DF365BB}" presName="parentLin" presStyleCnt="0"/>
      <dgm:spPr/>
    </dgm:pt>
    <dgm:pt modelId="{F12FF3BA-E250-476F-B750-782636766DDA}" type="pres">
      <dgm:prSet presAssocID="{71091F13-C6A5-4817-AD52-E88D1DF365BB}" presName="parentLeftMargin" presStyleLbl="node1" presStyleIdx="2" presStyleCnt="5"/>
      <dgm:spPr/>
    </dgm:pt>
    <dgm:pt modelId="{1111B3FE-224E-41B6-B198-78C674F9D626}" type="pres">
      <dgm:prSet presAssocID="{71091F13-C6A5-4817-AD52-E88D1DF365BB}" presName="parentText" presStyleLbl="node1" presStyleIdx="3" presStyleCnt="5">
        <dgm:presLayoutVars>
          <dgm:chMax val="0"/>
          <dgm:bulletEnabled val="1"/>
        </dgm:presLayoutVars>
      </dgm:prSet>
      <dgm:spPr/>
    </dgm:pt>
    <dgm:pt modelId="{4DBAA016-33EC-460C-84A1-3D0B7B8903C4}" type="pres">
      <dgm:prSet presAssocID="{71091F13-C6A5-4817-AD52-E88D1DF365BB}" presName="negativeSpace" presStyleCnt="0"/>
      <dgm:spPr/>
    </dgm:pt>
    <dgm:pt modelId="{F5603EEA-55D1-404F-AB1A-6D2E5DA4B01A}" type="pres">
      <dgm:prSet presAssocID="{71091F13-C6A5-4817-AD52-E88D1DF365BB}" presName="childText" presStyleLbl="conFgAcc1" presStyleIdx="3" presStyleCnt="5">
        <dgm:presLayoutVars>
          <dgm:bulletEnabled val="1"/>
        </dgm:presLayoutVars>
      </dgm:prSet>
      <dgm:spPr/>
    </dgm:pt>
    <dgm:pt modelId="{0F64348A-FCB1-4129-A9B8-81CAE3CEFD86}" type="pres">
      <dgm:prSet presAssocID="{4AF0F540-864C-4982-A581-C779FACB1CB5}" presName="spaceBetweenRectangles" presStyleCnt="0"/>
      <dgm:spPr/>
    </dgm:pt>
    <dgm:pt modelId="{EA09607C-CB92-4C77-8B11-2FA6E619693F}" type="pres">
      <dgm:prSet presAssocID="{0313576D-0BCD-41B5-93CA-65081E1C04B1}" presName="parentLin" presStyleCnt="0"/>
      <dgm:spPr/>
    </dgm:pt>
    <dgm:pt modelId="{51BED793-F393-4087-A78B-62F28600DAEA}" type="pres">
      <dgm:prSet presAssocID="{0313576D-0BCD-41B5-93CA-65081E1C04B1}" presName="parentLeftMargin" presStyleLbl="node1" presStyleIdx="3" presStyleCnt="5"/>
      <dgm:spPr/>
    </dgm:pt>
    <dgm:pt modelId="{6CD97260-2AE5-4DBA-9EB4-4B8CE2004960}" type="pres">
      <dgm:prSet presAssocID="{0313576D-0BCD-41B5-93CA-65081E1C04B1}" presName="parentText" presStyleLbl="node1" presStyleIdx="4" presStyleCnt="5">
        <dgm:presLayoutVars>
          <dgm:chMax val="0"/>
          <dgm:bulletEnabled val="1"/>
        </dgm:presLayoutVars>
      </dgm:prSet>
      <dgm:spPr/>
    </dgm:pt>
    <dgm:pt modelId="{A4B6501C-D239-4126-9F1F-7E7EBD4EF8F2}" type="pres">
      <dgm:prSet presAssocID="{0313576D-0BCD-41B5-93CA-65081E1C04B1}" presName="negativeSpace" presStyleCnt="0"/>
      <dgm:spPr/>
    </dgm:pt>
    <dgm:pt modelId="{CEC8DC70-E789-4421-AB10-00492AC0601A}" type="pres">
      <dgm:prSet presAssocID="{0313576D-0BCD-41B5-93CA-65081E1C04B1}" presName="childText" presStyleLbl="conFgAcc1" presStyleIdx="4" presStyleCnt="5">
        <dgm:presLayoutVars>
          <dgm:bulletEnabled val="1"/>
        </dgm:presLayoutVars>
      </dgm:prSet>
      <dgm:spPr/>
    </dgm:pt>
  </dgm:ptLst>
  <dgm:cxnLst>
    <dgm:cxn modelId="{35E18B0F-BCE2-4AE3-9477-E2FEB5FC144F}" srcId="{D209A056-E48B-492C-A84B-9E7A0906407B}" destId="{0313576D-0BCD-41B5-93CA-65081E1C04B1}" srcOrd="4" destOrd="0" parTransId="{50A438CD-711B-4E38-9513-D84B995F7E8E}" sibTransId="{BE080407-0320-4ACF-B1DA-8F7823A2FE89}"/>
    <dgm:cxn modelId="{55EA0512-05FD-4FEF-9B3D-5A8FEF0CBBE2}" type="presOf" srcId="{D209A056-E48B-492C-A84B-9E7A0906407B}" destId="{7ADF5403-E4DA-4B1C-AA42-37042482DFF9}" srcOrd="0" destOrd="0" presId="urn:microsoft.com/office/officeart/2005/8/layout/list1"/>
    <dgm:cxn modelId="{2746862E-824E-45A0-9B41-072BC6DF6451}" type="presOf" srcId="{0313576D-0BCD-41B5-93CA-65081E1C04B1}" destId="{6CD97260-2AE5-4DBA-9EB4-4B8CE2004960}" srcOrd="1" destOrd="0" presId="urn:microsoft.com/office/officeart/2005/8/layout/list1"/>
    <dgm:cxn modelId="{6341A25F-6119-45A3-BDB7-0C60E9304E32}" type="presOf" srcId="{4F013E16-80C9-4E21-9837-DF32F92C4E7F}" destId="{0FF857E8-B54B-4340-A829-9742A2A8899B}" srcOrd="1" destOrd="0" presId="urn:microsoft.com/office/officeart/2005/8/layout/list1"/>
    <dgm:cxn modelId="{3F608B70-1E18-48C2-8BDC-F3121F936FDB}" type="presOf" srcId="{E81CE390-09E2-4ABD-9855-F9ABD7CF6F88}" destId="{A9099B5A-4342-4A1B-90F4-057575661819}" srcOrd="0" destOrd="0" presId="urn:microsoft.com/office/officeart/2005/8/layout/list1"/>
    <dgm:cxn modelId="{881F6352-1666-4850-9892-F034B4DF2AC2}" srcId="{D209A056-E48B-492C-A84B-9E7A0906407B}" destId="{E81CE390-09E2-4ABD-9855-F9ABD7CF6F88}" srcOrd="0" destOrd="0" parTransId="{122B2662-32B1-4AC3-BAE1-9E014455F5D9}" sibTransId="{5A86F6A3-A189-4B62-8A5F-077F768363D3}"/>
    <dgm:cxn modelId="{D924DC75-0D18-482C-A478-D95F03715643}" type="presOf" srcId="{4F013E16-80C9-4E21-9837-DF32F92C4E7F}" destId="{0D7162E7-D8C6-4DBA-A718-BC26D652082D}" srcOrd="0" destOrd="0" presId="urn:microsoft.com/office/officeart/2005/8/layout/list1"/>
    <dgm:cxn modelId="{BCC22F7B-C30A-426B-A718-BBF5580AA980}" type="presOf" srcId="{3462EE1C-2381-4FFB-B249-316FE8ED9A31}" destId="{E4530F2B-F3B3-4E1B-B9AE-FA2E8283113E}" srcOrd="0" destOrd="0" presId="urn:microsoft.com/office/officeart/2005/8/layout/list1"/>
    <dgm:cxn modelId="{1AF5DA84-A5EA-466B-A362-8C4D5BF3DD29}" type="presOf" srcId="{E81CE390-09E2-4ABD-9855-F9ABD7CF6F88}" destId="{53B385E1-F66A-4F35-BF6A-A2622C422FB4}" srcOrd="1" destOrd="0" presId="urn:microsoft.com/office/officeart/2005/8/layout/list1"/>
    <dgm:cxn modelId="{B10FF396-FF72-4505-84E2-1A3CC01166EC}" type="presOf" srcId="{0313576D-0BCD-41B5-93CA-65081E1C04B1}" destId="{51BED793-F393-4087-A78B-62F28600DAEA}" srcOrd="0" destOrd="0" presId="urn:microsoft.com/office/officeart/2005/8/layout/list1"/>
    <dgm:cxn modelId="{9F074CAA-E1C9-4CCD-BE30-A443BF04F15C}" type="presOf" srcId="{3462EE1C-2381-4FFB-B249-316FE8ED9A31}" destId="{50812D71-D084-4652-8B56-AA1300EC9020}" srcOrd="1" destOrd="0" presId="urn:microsoft.com/office/officeart/2005/8/layout/list1"/>
    <dgm:cxn modelId="{6C5764D8-AC49-4D2E-BE44-C02A569969BD}" srcId="{D209A056-E48B-492C-A84B-9E7A0906407B}" destId="{71091F13-C6A5-4817-AD52-E88D1DF365BB}" srcOrd="3" destOrd="0" parTransId="{0B6B3B7E-33D8-4688-8712-27D0D4147E81}" sibTransId="{4AF0F540-864C-4982-A581-C779FACB1CB5}"/>
    <dgm:cxn modelId="{639CE5E0-BA5E-483B-9438-B0138220490A}" type="presOf" srcId="{71091F13-C6A5-4817-AD52-E88D1DF365BB}" destId="{F12FF3BA-E250-476F-B750-782636766DDA}" srcOrd="0" destOrd="0" presId="urn:microsoft.com/office/officeart/2005/8/layout/list1"/>
    <dgm:cxn modelId="{D17D7DE2-7083-4A9A-90C1-33D21D743DF4}" srcId="{D209A056-E48B-492C-A84B-9E7A0906407B}" destId="{3462EE1C-2381-4FFB-B249-316FE8ED9A31}" srcOrd="2" destOrd="0" parTransId="{743B00AC-C845-4479-A577-88C8A9400063}" sibTransId="{2E036068-22D8-442B-8BD3-62B84AB5F501}"/>
    <dgm:cxn modelId="{023F0EED-4AC3-4EB7-8915-713F35FAF5A0}" srcId="{D209A056-E48B-492C-A84B-9E7A0906407B}" destId="{4F013E16-80C9-4E21-9837-DF32F92C4E7F}" srcOrd="1" destOrd="0" parTransId="{E7CA6797-85C7-4283-AEA7-7289DBDFDBE2}" sibTransId="{CE0A17F8-486A-4C2F-9BFF-245CDDC55971}"/>
    <dgm:cxn modelId="{098774F1-CABF-4FA3-8E59-F67120D6379A}" type="presOf" srcId="{71091F13-C6A5-4817-AD52-E88D1DF365BB}" destId="{1111B3FE-224E-41B6-B198-78C674F9D626}" srcOrd="1" destOrd="0" presId="urn:microsoft.com/office/officeart/2005/8/layout/list1"/>
    <dgm:cxn modelId="{B7F3134A-7006-4CA4-8805-C5E387E61191}" type="presParOf" srcId="{7ADF5403-E4DA-4B1C-AA42-37042482DFF9}" destId="{E7410DAB-A119-4E5B-9B5B-5B5CB8ADE49E}" srcOrd="0" destOrd="0" presId="urn:microsoft.com/office/officeart/2005/8/layout/list1"/>
    <dgm:cxn modelId="{B183773A-2F08-48A2-98C6-6758FAD149B6}" type="presParOf" srcId="{E7410DAB-A119-4E5B-9B5B-5B5CB8ADE49E}" destId="{A9099B5A-4342-4A1B-90F4-057575661819}" srcOrd="0" destOrd="0" presId="urn:microsoft.com/office/officeart/2005/8/layout/list1"/>
    <dgm:cxn modelId="{30893955-9DE2-4D0C-85A1-D1B5559282AD}" type="presParOf" srcId="{E7410DAB-A119-4E5B-9B5B-5B5CB8ADE49E}" destId="{53B385E1-F66A-4F35-BF6A-A2622C422FB4}" srcOrd="1" destOrd="0" presId="urn:microsoft.com/office/officeart/2005/8/layout/list1"/>
    <dgm:cxn modelId="{0A31A9CA-19E8-495F-B3EB-6844196E13E0}" type="presParOf" srcId="{7ADF5403-E4DA-4B1C-AA42-37042482DFF9}" destId="{69898D26-6492-4384-9CE9-AF3BC00A30EE}" srcOrd="1" destOrd="0" presId="urn:microsoft.com/office/officeart/2005/8/layout/list1"/>
    <dgm:cxn modelId="{6F5FCD35-526E-4D03-9069-A0B965D077B4}" type="presParOf" srcId="{7ADF5403-E4DA-4B1C-AA42-37042482DFF9}" destId="{3DFAB12A-5EB5-4C17-AAC1-B130DF02A344}" srcOrd="2" destOrd="0" presId="urn:microsoft.com/office/officeart/2005/8/layout/list1"/>
    <dgm:cxn modelId="{2B862A38-33DF-43B9-BAF2-0721AB1F3906}" type="presParOf" srcId="{7ADF5403-E4DA-4B1C-AA42-37042482DFF9}" destId="{B4C41903-24FF-4D7E-B15F-AB4D9184F303}" srcOrd="3" destOrd="0" presId="urn:microsoft.com/office/officeart/2005/8/layout/list1"/>
    <dgm:cxn modelId="{48A6D075-B947-4CF7-80A5-D3C96915AA94}" type="presParOf" srcId="{7ADF5403-E4DA-4B1C-AA42-37042482DFF9}" destId="{C9085F02-52E3-416C-A543-D9494A38BE2A}" srcOrd="4" destOrd="0" presId="urn:microsoft.com/office/officeart/2005/8/layout/list1"/>
    <dgm:cxn modelId="{62648CCC-3709-479A-9BF2-684EBDD77525}" type="presParOf" srcId="{C9085F02-52E3-416C-A543-D9494A38BE2A}" destId="{0D7162E7-D8C6-4DBA-A718-BC26D652082D}" srcOrd="0" destOrd="0" presId="urn:microsoft.com/office/officeart/2005/8/layout/list1"/>
    <dgm:cxn modelId="{15C44135-5D1F-4054-8C29-5C4E46C4E62C}" type="presParOf" srcId="{C9085F02-52E3-416C-A543-D9494A38BE2A}" destId="{0FF857E8-B54B-4340-A829-9742A2A8899B}" srcOrd="1" destOrd="0" presId="urn:microsoft.com/office/officeart/2005/8/layout/list1"/>
    <dgm:cxn modelId="{2DBE4318-8890-4EC5-8EEA-766B6358BCDA}" type="presParOf" srcId="{7ADF5403-E4DA-4B1C-AA42-37042482DFF9}" destId="{64DF1A7E-159F-41FE-A5FF-89CEC6843E4A}" srcOrd="5" destOrd="0" presId="urn:microsoft.com/office/officeart/2005/8/layout/list1"/>
    <dgm:cxn modelId="{017D7764-995B-4907-ADE2-27AF7F258A6A}" type="presParOf" srcId="{7ADF5403-E4DA-4B1C-AA42-37042482DFF9}" destId="{412C30A3-BFC3-4A5D-B140-468C540290A1}" srcOrd="6" destOrd="0" presId="urn:microsoft.com/office/officeart/2005/8/layout/list1"/>
    <dgm:cxn modelId="{3FC5390C-A4C2-4ABF-9E82-CCFB656C71A0}" type="presParOf" srcId="{7ADF5403-E4DA-4B1C-AA42-37042482DFF9}" destId="{5A7A11D8-B1C1-46E5-A79C-26B4A499FD69}" srcOrd="7" destOrd="0" presId="urn:microsoft.com/office/officeart/2005/8/layout/list1"/>
    <dgm:cxn modelId="{103F63B8-448D-4EBA-B7DD-1B885874F8B6}" type="presParOf" srcId="{7ADF5403-E4DA-4B1C-AA42-37042482DFF9}" destId="{BABF13DF-5887-47A1-AB3B-D5799AEA2CB4}" srcOrd="8" destOrd="0" presId="urn:microsoft.com/office/officeart/2005/8/layout/list1"/>
    <dgm:cxn modelId="{526D4DF1-CFDD-4692-8772-DDE4C4CEF590}" type="presParOf" srcId="{BABF13DF-5887-47A1-AB3B-D5799AEA2CB4}" destId="{E4530F2B-F3B3-4E1B-B9AE-FA2E8283113E}" srcOrd="0" destOrd="0" presId="urn:microsoft.com/office/officeart/2005/8/layout/list1"/>
    <dgm:cxn modelId="{FD1ED3F8-4A2A-4533-98FA-C69E206512AB}" type="presParOf" srcId="{BABF13DF-5887-47A1-AB3B-D5799AEA2CB4}" destId="{50812D71-D084-4652-8B56-AA1300EC9020}" srcOrd="1" destOrd="0" presId="urn:microsoft.com/office/officeart/2005/8/layout/list1"/>
    <dgm:cxn modelId="{B9D8987E-5CFB-4D2F-8E18-8AE743342DEE}" type="presParOf" srcId="{7ADF5403-E4DA-4B1C-AA42-37042482DFF9}" destId="{B3C49AE1-A7DF-44D2-B3C3-657489ED892A}" srcOrd="9" destOrd="0" presId="urn:microsoft.com/office/officeart/2005/8/layout/list1"/>
    <dgm:cxn modelId="{EA21FC96-4F19-4D54-9A61-C7EBEA998C79}" type="presParOf" srcId="{7ADF5403-E4DA-4B1C-AA42-37042482DFF9}" destId="{B031C2A0-8295-485B-9B8C-D222E25EE906}" srcOrd="10" destOrd="0" presId="urn:microsoft.com/office/officeart/2005/8/layout/list1"/>
    <dgm:cxn modelId="{93842873-6F4F-4EFB-ACFF-96C3F0B3A4C5}" type="presParOf" srcId="{7ADF5403-E4DA-4B1C-AA42-37042482DFF9}" destId="{E984B3CC-18AF-4E8A-80B1-F31E98F15999}" srcOrd="11" destOrd="0" presId="urn:microsoft.com/office/officeart/2005/8/layout/list1"/>
    <dgm:cxn modelId="{DA0FEE82-2759-43FF-B267-EA9FE4ED5E83}" type="presParOf" srcId="{7ADF5403-E4DA-4B1C-AA42-37042482DFF9}" destId="{375DABE3-CFE1-44E3-A35E-85E30230B029}" srcOrd="12" destOrd="0" presId="urn:microsoft.com/office/officeart/2005/8/layout/list1"/>
    <dgm:cxn modelId="{6277E684-0620-43FC-99C3-66E0E13D8303}" type="presParOf" srcId="{375DABE3-CFE1-44E3-A35E-85E30230B029}" destId="{F12FF3BA-E250-476F-B750-782636766DDA}" srcOrd="0" destOrd="0" presId="urn:microsoft.com/office/officeart/2005/8/layout/list1"/>
    <dgm:cxn modelId="{9DC38A22-F13B-4313-BEB8-DC07E53D0F61}" type="presParOf" srcId="{375DABE3-CFE1-44E3-A35E-85E30230B029}" destId="{1111B3FE-224E-41B6-B198-78C674F9D626}" srcOrd="1" destOrd="0" presId="urn:microsoft.com/office/officeart/2005/8/layout/list1"/>
    <dgm:cxn modelId="{CF5DBFF2-0DDC-4E11-B077-35C5C96BE5FC}" type="presParOf" srcId="{7ADF5403-E4DA-4B1C-AA42-37042482DFF9}" destId="{4DBAA016-33EC-460C-84A1-3D0B7B8903C4}" srcOrd="13" destOrd="0" presId="urn:microsoft.com/office/officeart/2005/8/layout/list1"/>
    <dgm:cxn modelId="{9BC2CB9E-EA7D-48C6-83A7-12BFD478A124}" type="presParOf" srcId="{7ADF5403-E4DA-4B1C-AA42-37042482DFF9}" destId="{F5603EEA-55D1-404F-AB1A-6D2E5DA4B01A}" srcOrd="14" destOrd="0" presId="urn:microsoft.com/office/officeart/2005/8/layout/list1"/>
    <dgm:cxn modelId="{4FDF5326-EBE6-47A9-B5DE-B54D3DBEA980}" type="presParOf" srcId="{7ADF5403-E4DA-4B1C-AA42-37042482DFF9}" destId="{0F64348A-FCB1-4129-A9B8-81CAE3CEFD86}" srcOrd="15" destOrd="0" presId="urn:microsoft.com/office/officeart/2005/8/layout/list1"/>
    <dgm:cxn modelId="{42241C55-634E-44F9-BB90-681D0C602341}" type="presParOf" srcId="{7ADF5403-E4DA-4B1C-AA42-37042482DFF9}" destId="{EA09607C-CB92-4C77-8B11-2FA6E619693F}" srcOrd="16" destOrd="0" presId="urn:microsoft.com/office/officeart/2005/8/layout/list1"/>
    <dgm:cxn modelId="{EFC676A0-A030-45F5-BBAF-B64AD9ECE875}" type="presParOf" srcId="{EA09607C-CB92-4C77-8B11-2FA6E619693F}" destId="{51BED793-F393-4087-A78B-62F28600DAEA}" srcOrd="0" destOrd="0" presId="urn:microsoft.com/office/officeart/2005/8/layout/list1"/>
    <dgm:cxn modelId="{66080D4B-9CE1-4D9D-8513-2E7817FA6656}" type="presParOf" srcId="{EA09607C-CB92-4C77-8B11-2FA6E619693F}" destId="{6CD97260-2AE5-4DBA-9EB4-4B8CE2004960}" srcOrd="1" destOrd="0" presId="urn:microsoft.com/office/officeart/2005/8/layout/list1"/>
    <dgm:cxn modelId="{EAEAFBA7-3867-47F5-8F74-19E825B805A6}" type="presParOf" srcId="{7ADF5403-E4DA-4B1C-AA42-37042482DFF9}" destId="{A4B6501C-D239-4126-9F1F-7E7EBD4EF8F2}" srcOrd="17" destOrd="0" presId="urn:microsoft.com/office/officeart/2005/8/layout/list1"/>
    <dgm:cxn modelId="{C399F7F9-C3BB-4D39-8A16-C02867898AE4}" type="presParOf" srcId="{7ADF5403-E4DA-4B1C-AA42-37042482DFF9}" destId="{CEC8DC70-E789-4421-AB10-00492AC0601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C074FF-9650-487C-A272-F3ED0FD2942D}"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CE686295-257E-422A-8008-F0AE26B243C7}">
      <dgm:prSet custT="1"/>
      <dgm:spPr/>
      <dgm:t>
        <a:bodyPr anchor="ctr"/>
        <a:lstStyle/>
        <a:p>
          <a:r>
            <a:rPr lang="en-US" sz="3600">
              <a:solidFill>
                <a:schemeClr val="tx1">
                  <a:lumMod val="75000"/>
                </a:schemeClr>
              </a:solidFill>
            </a:rPr>
            <a:t>Informal conversations</a:t>
          </a:r>
        </a:p>
      </dgm:t>
    </dgm:pt>
    <dgm:pt modelId="{F2293AC1-1557-4D3F-BE8B-5C196C70AAC2}" type="parTrans" cxnId="{1B68491B-F236-45E0-A997-F22744FC424A}">
      <dgm:prSet/>
      <dgm:spPr/>
      <dgm:t>
        <a:bodyPr/>
        <a:lstStyle/>
        <a:p>
          <a:endParaRPr lang="en-US"/>
        </a:p>
      </dgm:t>
    </dgm:pt>
    <dgm:pt modelId="{8F9ED818-A403-47BE-BE1E-5BB6C25E8D6B}" type="sibTrans" cxnId="{1B68491B-F236-45E0-A997-F22744FC424A}">
      <dgm:prSet/>
      <dgm:spPr/>
      <dgm:t>
        <a:bodyPr/>
        <a:lstStyle/>
        <a:p>
          <a:endParaRPr lang="en-US"/>
        </a:p>
      </dgm:t>
    </dgm:pt>
    <dgm:pt modelId="{DC5E2549-E984-444F-8006-231DDBFDF90E}">
      <dgm:prSet custT="1"/>
      <dgm:spPr/>
      <dgm:t>
        <a:bodyPr anchor="ctr"/>
        <a:lstStyle/>
        <a:p>
          <a:r>
            <a:rPr lang="en-US" sz="3600">
              <a:solidFill>
                <a:schemeClr val="tx1">
                  <a:lumMod val="75000"/>
                </a:schemeClr>
              </a:solidFill>
            </a:rPr>
            <a:t>Formal conversations</a:t>
          </a:r>
        </a:p>
      </dgm:t>
    </dgm:pt>
    <dgm:pt modelId="{6AC085DC-89D4-49B8-A6A9-71D5A5F1101F}" type="parTrans" cxnId="{09BA0EEF-B5CB-4D78-96C9-FA018EFA1ED1}">
      <dgm:prSet/>
      <dgm:spPr/>
      <dgm:t>
        <a:bodyPr/>
        <a:lstStyle/>
        <a:p>
          <a:endParaRPr lang="en-US"/>
        </a:p>
      </dgm:t>
    </dgm:pt>
    <dgm:pt modelId="{00EA6FF9-1E81-42E4-B083-E60E7FB22BF5}" type="sibTrans" cxnId="{09BA0EEF-B5CB-4D78-96C9-FA018EFA1ED1}">
      <dgm:prSet/>
      <dgm:spPr/>
      <dgm:t>
        <a:bodyPr/>
        <a:lstStyle/>
        <a:p>
          <a:endParaRPr lang="en-US"/>
        </a:p>
      </dgm:t>
    </dgm:pt>
    <dgm:pt modelId="{DE9EE5DA-2073-4BBB-BE72-326266E9C5F6}">
      <dgm:prSet custT="1"/>
      <dgm:spPr/>
      <dgm:t>
        <a:bodyPr anchor="ctr"/>
        <a:lstStyle/>
        <a:p>
          <a:r>
            <a:rPr lang="en-US" sz="3600">
              <a:solidFill>
                <a:schemeClr val="tx1">
                  <a:lumMod val="75000"/>
                </a:schemeClr>
              </a:solidFill>
            </a:rPr>
            <a:t>Formal writing (Business plan)</a:t>
          </a:r>
        </a:p>
      </dgm:t>
    </dgm:pt>
    <dgm:pt modelId="{1EF03457-CBD9-4B31-B90F-5860CFBE9DEA}" type="parTrans" cxnId="{56780482-5C12-495C-8E2C-D9ECC64E6E29}">
      <dgm:prSet/>
      <dgm:spPr/>
      <dgm:t>
        <a:bodyPr/>
        <a:lstStyle/>
        <a:p>
          <a:endParaRPr lang="en-US"/>
        </a:p>
      </dgm:t>
    </dgm:pt>
    <dgm:pt modelId="{F5AF4910-CFCC-4EFC-9A7B-6D9897262F44}" type="sibTrans" cxnId="{56780482-5C12-495C-8E2C-D9ECC64E6E29}">
      <dgm:prSet/>
      <dgm:spPr/>
      <dgm:t>
        <a:bodyPr/>
        <a:lstStyle/>
        <a:p>
          <a:endParaRPr lang="en-US"/>
        </a:p>
      </dgm:t>
    </dgm:pt>
    <dgm:pt modelId="{CBD8A89B-90E0-4011-928A-09C9F5FEE02D}">
      <dgm:prSet custT="1"/>
      <dgm:spPr/>
      <dgm:t>
        <a:bodyPr anchor="ctr"/>
        <a:lstStyle/>
        <a:p>
          <a:r>
            <a:rPr lang="en-US" sz="3600">
              <a:solidFill>
                <a:schemeClr val="tx1">
                  <a:lumMod val="75000"/>
                </a:schemeClr>
              </a:solidFill>
            </a:rPr>
            <a:t>Casual writing (Social media, thank you letters)</a:t>
          </a:r>
        </a:p>
      </dgm:t>
    </dgm:pt>
    <dgm:pt modelId="{D4E2D5E2-6F74-40EF-8844-0AB46D7474F6}" type="parTrans" cxnId="{08582301-796F-4EEF-90B2-9A8AA60A2D61}">
      <dgm:prSet/>
      <dgm:spPr/>
      <dgm:t>
        <a:bodyPr/>
        <a:lstStyle/>
        <a:p>
          <a:endParaRPr lang="en-US"/>
        </a:p>
      </dgm:t>
    </dgm:pt>
    <dgm:pt modelId="{8FA066AC-85E0-4212-8BEA-0EA1B44DED70}" type="sibTrans" cxnId="{08582301-796F-4EEF-90B2-9A8AA60A2D61}">
      <dgm:prSet/>
      <dgm:spPr/>
      <dgm:t>
        <a:bodyPr/>
        <a:lstStyle/>
        <a:p>
          <a:endParaRPr lang="en-US"/>
        </a:p>
      </dgm:t>
    </dgm:pt>
    <dgm:pt modelId="{7EB70E90-0253-4B94-8E49-C46548E3DD5F}">
      <dgm:prSet custT="1"/>
      <dgm:spPr/>
      <dgm:t>
        <a:bodyPr/>
        <a:lstStyle/>
        <a:p>
          <a:r>
            <a:rPr lang="en-US" sz="3200" b="0" dirty="0"/>
            <a:t>The use of words, written or spoken</a:t>
          </a:r>
          <a:endParaRPr lang="en-US" sz="3200" dirty="0">
            <a:solidFill>
              <a:schemeClr val="accent6">
                <a:lumMod val="10000"/>
              </a:schemeClr>
            </a:solidFill>
          </a:endParaRPr>
        </a:p>
      </dgm:t>
    </dgm:pt>
    <dgm:pt modelId="{27685938-2570-43C1-823D-F85B389F74B5}" type="sibTrans" cxnId="{23BF73E6-9524-4F0E-A5D5-32DCEEA47572}">
      <dgm:prSet/>
      <dgm:spPr/>
      <dgm:t>
        <a:bodyPr/>
        <a:lstStyle/>
        <a:p>
          <a:endParaRPr lang="en-US"/>
        </a:p>
      </dgm:t>
    </dgm:pt>
    <dgm:pt modelId="{F6A45934-92B1-4532-AD42-A75E237DD16C}" type="parTrans" cxnId="{23BF73E6-9524-4F0E-A5D5-32DCEEA47572}">
      <dgm:prSet/>
      <dgm:spPr/>
      <dgm:t>
        <a:bodyPr/>
        <a:lstStyle/>
        <a:p>
          <a:endParaRPr lang="en-US"/>
        </a:p>
      </dgm:t>
    </dgm:pt>
    <dgm:pt modelId="{990592A0-E8B8-4F04-ACD3-4BA51F7E0C5A}" type="pres">
      <dgm:prSet presAssocID="{DFC074FF-9650-487C-A272-F3ED0FD2942D}" presName="linear" presStyleCnt="0">
        <dgm:presLayoutVars>
          <dgm:animLvl val="lvl"/>
          <dgm:resizeHandles val="exact"/>
        </dgm:presLayoutVars>
      </dgm:prSet>
      <dgm:spPr/>
    </dgm:pt>
    <dgm:pt modelId="{C0096B9C-7EA0-4F71-AD66-9A1A65B65942}" type="pres">
      <dgm:prSet presAssocID="{7EB70E90-0253-4B94-8E49-C46548E3DD5F}" presName="parentText" presStyleLbl="node1" presStyleIdx="0" presStyleCnt="1" custScaleY="56458" custLinFactNeighborY="-10624">
        <dgm:presLayoutVars>
          <dgm:chMax val="0"/>
          <dgm:bulletEnabled val="1"/>
        </dgm:presLayoutVars>
      </dgm:prSet>
      <dgm:spPr/>
    </dgm:pt>
    <dgm:pt modelId="{251FD775-C4B0-4479-8F82-1BCD39BC2467}" type="pres">
      <dgm:prSet presAssocID="{7EB70E90-0253-4B94-8E49-C46548E3DD5F}" presName="childText" presStyleLbl="revTx" presStyleIdx="0" presStyleCnt="1">
        <dgm:presLayoutVars>
          <dgm:bulletEnabled val="1"/>
        </dgm:presLayoutVars>
      </dgm:prSet>
      <dgm:spPr/>
    </dgm:pt>
  </dgm:ptLst>
  <dgm:cxnLst>
    <dgm:cxn modelId="{08582301-796F-4EEF-90B2-9A8AA60A2D61}" srcId="{7EB70E90-0253-4B94-8E49-C46548E3DD5F}" destId="{CBD8A89B-90E0-4011-928A-09C9F5FEE02D}" srcOrd="3" destOrd="0" parTransId="{D4E2D5E2-6F74-40EF-8844-0AB46D7474F6}" sibTransId="{8FA066AC-85E0-4212-8BEA-0EA1B44DED70}"/>
    <dgm:cxn modelId="{1B68491B-F236-45E0-A997-F22744FC424A}" srcId="{7EB70E90-0253-4B94-8E49-C46548E3DD5F}" destId="{CE686295-257E-422A-8008-F0AE26B243C7}" srcOrd="0" destOrd="0" parTransId="{F2293AC1-1557-4D3F-BE8B-5C196C70AAC2}" sibTransId="{8F9ED818-A403-47BE-BE1E-5BB6C25E8D6B}"/>
    <dgm:cxn modelId="{5B6C8E6D-D4DD-4063-8F1E-1B4B5BE8CCF3}" type="presOf" srcId="{CBD8A89B-90E0-4011-928A-09C9F5FEE02D}" destId="{251FD775-C4B0-4479-8F82-1BCD39BC2467}" srcOrd="0" destOrd="3" presId="urn:microsoft.com/office/officeart/2005/8/layout/vList2"/>
    <dgm:cxn modelId="{56780482-5C12-495C-8E2C-D9ECC64E6E29}" srcId="{7EB70E90-0253-4B94-8E49-C46548E3DD5F}" destId="{DE9EE5DA-2073-4BBB-BE72-326266E9C5F6}" srcOrd="2" destOrd="0" parTransId="{1EF03457-CBD9-4B31-B90F-5860CFBE9DEA}" sibTransId="{F5AF4910-CFCC-4EFC-9A7B-6D9897262F44}"/>
    <dgm:cxn modelId="{FF7A4DA3-2F10-4453-9273-D64DF8296D30}" type="presOf" srcId="{CE686295-257E-422A-8008-F0AE26B243C7}" destId="{251FD775-C4B0-4479-8F82-1BCD39BC2467}" srcOrd="0" destOrd="0" presId="urn:microsoft.com/office/officeart/2005/8/layout/vList2"/>
    <dgm:cxn modelId="{CECF51B2-0312-4CBB-952A-A4EC53B920FF}" type="presOf" srcId="{DE9EE5DA-2073-4BBB-BE72-326266E9C5F6}" destId="{251FD775-C4B0-4479-8F82-1BCD39BC2467}" srcOrd="0" destOrd="2" presId="urn:microsoft.com/office/officeart/2005/8/layout/vList2"/>
    <dgm:cxn modelId="{7D3068C7-4C0A-419C-91E9-659A59753F53}" type="presOf" srcId="{DFC074FF-9650-487C-A272-F3ED0FD2942D}" destId="{990592A0-E8B8-4F04-ACD3-4BA51F7E0C5A}" srcOrd="0" destOrd="0" presId="urn:microsoft.com/office/officeart/2005/8/layout/vList2"/>
    <dgm:cxn modelId="{494B77DB-6EA0-464B-A491-09D9A58CF021}" type="presOf" srcId="{DC5E2549-E984-444F-8006-231DDBFDF90E}" destId="{251FD775-C4B0-4479-8F82-1BCD39BC2467}" srcOrd="0" destOrd="1" presId="urn:microsoft.com/office/officeart/2005/8/layout/vList2"/>
    <dgm:cxn modelId="{C04E3FE3-37F4-46CE-B79F-93BF953BDE19}" type="presOf" srcId="{7EB70E90-0253-4B94-8E49-C46548E3DD5F}" destId="{C0096B9C-7EA0-4F71-AD66-9A1A65B65942}" srcOrd="0" destOrd="0" presId="urn:microsoft.com/office/officeart/2005/8/layout/vList2"/>
    <dgm:cxn modelId="{23BF73E6-9524-4F0E-A5D5-32DCEEA47572}" srcId="{DFC074FF-9650-487C-A272-F3ED0FD2942D}" destId="{7EB70E90-0253-4B94-8E49-C46548E3DD5F}" srcOrd="0" destOrd="0" parTransId="{F6A45934-92B1-4532-AD42-A75E237DD16C}" sibTransId="{27685938-2570-43C1-823D-F85B389F74B5}"/>
    <dgm:cxn modelId="{09BA0EEF-B5CB-4D78-96C9-FA018EFA1ED1}" srcId="{7EB70E90-0253-4B94-8E49-C46548E3DD5F}" destId="{DC5E2549-E984-444F-8006-231DDBFDF90E}" srcOrd="1" destOrd="0" parTransId="{6AC085DC-89D4-49B8-A6A9-71D5A5F1101F}" sibTransId="{00EA6FF9-1E81-42E4-B083-E60E7FB22BF5}"/>
    <dgm:cxn modelId="{09020D4D-3FBB-4EAA-B24E-995F11974A2F}" type="presParOf" srcId="{990592A0-E8B8-4F04-ACD3-4BA51F7E0C5A}" destId="{C0096B9C-7EA0-4F71-AD66-9A1A65B65942}" srcOrd="0" destOrd="0" presId="urn:microsoft.com/office/officeart/2005/8/layout/vList2"/>
    <dgm:cxn modelId="{3F23927D-C8A3-4A8D-A9FF-827EE2C68854}" type="presParOf" srcId="{990592A0-E8B8-4F04-ACD3-4BA51F7E0C5A}" destId="{251FD775-C4B0-4479-8F82-1BCD39BC2467}" srcOrd="1" destOrd="0" presId="urn:microsoft.com/office/officeart/2005/8/layout/vList2"/>
  </dgm:cxnLst>
  <dgm:bg>
    <a:solidFill>
      <a:schemeClr val="bg2">
        <a:lumMod val="95000"/>
      </a:schemeClr>
    </a:solid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C074FF-9650-487C-A272-F3ED0FD2942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CE686295-257E-422A-8008-F0AE26B243C7}">
      <dgm:prSet custT="1">
        <dgm:style>
          <a:lnRef idx="1">
            <a:schemeClr val="accent6"/>
          </a:lnRef>
          <a:fillRef idx="2">
            <a:schemeClr val="accent6"/>
          </a:fillRef>
          <a:effectRef idx="1">
            <a:schemeClr val="accent6"/>
          </a:effectRef>
          <a:fontRef idx="minor">
            <a:schemeClr val="dk1"/>
          </a:fontRef>
        </dgm:style>
      </dgm:prSet>
      <dgm:spPr/>
      <dgm:t>
        <a:bodyPr/>
        <a:lstStyle/>
        <a:p>
          <a:pPr>
            <a:buClr>
              <a:srgbClr val="669947"/>
            </a:buClr>
            <a:buFont typeface="Wingdings" panose="05000000000000000000" pitchFamily="2" charset="2"/>
            <a:buChar char="§"/>
          </a:pPr>
          <a:r>
            <a:rPr lang="en-US" sz="3600">
              <a:solidFill>
                <a:srgbClr val="004B24"/>
              </a:solidFill>
            </a:rPr>
            <a:t>Eye contact and facial expressions.</a:t>
          </a:r>
        </a:p>
      </dgm:t>
    </dgm:pt>
    <dgm:pt modelId="{F2293AC1-1557-4D3F-BE8B-5C196C70AAC2}" type="parTrans" cxnId="{1B68491B-F236-45E0-A997-F22744FC424A}">
      <dgm:prSet/>
      <dgm:spPr/>
      <dgm:t>
        <a:bodyPr/>
        <a:lstStyle/>
        <a:p>
          <a:endParaRPr lang="en-US"/>
        </a:p>
      </dgm:t>
    </dgm:pt>
    <dgm:pt modelId="{8F9ED818-A403-47BE-BE1E-5BB6C25E8D6B}" type="sibTrans" cxnId="{1B68491B-F236-45E0-A997-F22744FC424A}">
      <dgm:prSet/>
      <dgm:spPr/>
      <dgm:t>
        <a:bodyPr/>
        <a:lstStyle/>
        <a:p>
          <a:endParaRPr lang="en-US"/>
        </a:p>
      </dgm:t>
    </dgm:pt>
    <dgm:pt modelId="{DC5E2549-E984-444F-8006-231DDBFDF90E}">
      <dgm:prSet custT="1">
        <dgm:style>
          <a:lnRef idx="1">
            <a:schemeClr val="accent6"/>
          </a:lnRef>
          <a:fillRef idx="2">
            <a:schemeClr val="accent6"/>
          </a:fillRef>
          <a:effectRef idx="1">
            <a:schemeClr val="accent6"/>
          </a:effectRef>
          <a:fontRef idx="minor">
            <a:schemeClr val="dk1"/>
          </a:fontRef>
        </dgm:style>
      </dgm:prSet>
      <dgm:spPr/>
      <dgm:t>
        <a:bodyPr/>
        <a:lstStyle/>
        <a:p>
          <a:pPr>
            <a:buClr>
              <a:srgbClr val="669947"/>
            </a:buClr>
            <a:buFont typeface="Wingdings" panose="05000000000000000000" pitchFamily="2" charset="2"/>
            <a:buChar char="§"/>
          </a:pPr>
          <a:r>
            <a:rPr lang="en-US" sz="3600">
              <a:solidFill>
                <a:srgbClr val="004B24"/>
              </a:solidFill>
            </a:rPr>
            <a:t>Greetings.</a:t>
          </a:r>
        </a:p>
      </dgm:t>
    </dgm:pt>
    <dgm:pt modelId="{6AC085DC-89D4-49B8-A6A9-71D5A5F1101F}" type="parTrans" cxnId="{09BA0EEF-B5CB-4D78-96C9-FA018EFA1ED1}">
      <dgm:prSet/>
      <dgm:spPr/>
      <dgm:t>
        <a:bodyPr/>
        <a:lstStyle/>
        <a:p>
          <a:endParaRPr lang="en-US"/>
        </a:p>
      </dgm:t>
    </dgm:pt>
    <dgm:pt modelId="{00EA6FF9-1E81-42E4-B083-E60E7FB22BF5}" type="sibTrans" cxnId="{09BA0EEF-B5CB-4D78-96C9-FA018EFA1ED1}">
      <dgm:prSet/>
      <dgm:spPr/>
      <dgm:t>
        <a:bodyPr/>
        <a:lstStyle/>
        <a:p>
          <a:endParaRPr lang="en-US"/>
        </a:p>
      </dgm:t>
    </dgm:pt>
    <dgm:pt modelId="{7EB70E90-0253-4B94-8E49-C46548E3DD5F}">
      <dgm:prSet custT="1"/>
      <dgm:spPr/>
      <dgm:t>
        <a:bodyPr/>
        <a:lstStyle/>
        <a:p>
          <a:r>
            <a:rPr lang="en-US" sz="3200" b="0"/>
            <a:t>The use of body language</a:t>
          </a:r>
          <a:endParaRPr lang="en-US" sz="3200">
            <a:solidFill>
              <a:schemeClr val="accent6">
                <a:lumMod val="10000"/>
              </a:schemeClr>
            </a:solidFill>
          </a:endParaRPr>
        </a:p>
      </dgm:t>
    </dgm:pt>
    <dgm:pt modelId="{F6A45934-92B1-4532-AD42-A75E237DD16C}" type="parTrans" cxnId="{23BF73E6-9524-4F0E-A5D5-32DCEEA47572}">
      <dgm:prSet/>
      <dgm:spPr/>
      <dgm:t>
        <a:bodyPr/>
        <a:lstStyle/>
        <a:p>
          <a:endParaRPr lang="en-US"/>
        </a:p>
      </dgm:t>
    </dgm:pt>
    <dgm:pt modelId="{27685938-2570-43C1-823D-F85B389F74B5}" type="sibTrans" cxnId="{23BF73E6-9524-4F0E-A5D5-32DCEEA47572}">
      <dgm:prSet/>
      <dgm:spPr/>
      <dgm:t>
        <a:bodyPr/>
        <a:lstStyle/>
        <a:p>
          <a:endParaRPr lang="en-US"/>
        </a:p>
      </dgm:t>
    </dgm:pt>
    <dgm:pt modelId="{CBD8A89B-90E0-4011-928A-09C9F5FEE02D}">
      <dgm:prSet custT="1">
        <dgm:style>
          <a:lnRef idx="1">
            <a:schemeClr val="accent6"/>
          </a:lnRef>
          <a:fillRef idx="2">
            <a:schemeClr val="accent6"/>
          </a:fillRef>
          <a:effectRef idx="1">
            <a:schemeClr val="accent6"/>
          </a:effectRef>
          <a:fontRef idx="minor">
            <a:schemeClr val="dk1"/>
          </a:fontRef>
        </dgm:style>
      </dgm:prSet>
      <dgm:spPr/>
      <dgm:t>
        <a:bodyPr/>
        <a:lstStyle/>
        <a:p>
          <a:pPr>
            <a:buClr>
              <a:srgbClr val="669947"/>
            </a:buClr>
            <a:buFont typeface="Wingdings" panose="05000000000000000000" pitchFamily="2" charset="2"/>
            <a:buChar char="§"/>
          </a:pPr>
          <a:r>
            <a:rPr lang="en-US" sz="3600">
              <a:solidFill>
                <a:srgbClr val="004B24"/>
              </a:solidFill>
            </a:rPr>
            <a:t>How we enter a space.</a:t>
          </a:r>
        </a:p>
      </dgm:t>
    </dgm:pt>
    <dgm:pt modelId="{D4E2D5E2-6F74-40EF-8844-0AB46D7474F6}" type="parTrans" cxnId="{08582301-796F-4EEF-90B2-9A8AA60A2D61}">
      <dgm:prSet/>
      <dgm:spPr/>
      <dgm:t>
        <a:bodyPr/>
        <a:lstStyle/>
        <a:p>
          <a:endParaRPr lang="en-US"/>
        </a:p>
      </dgm:t>
    </dgm:pt>
    <dgm:pt modelId="{8FA066AC-85E0-4212-8BEA-0EA1B44DED70}" type="sibTrans" cxnId="{08582301-796F-4EEF-90B2-9A8AA60A2D61}">
      <dgm:prSet/>
      <dgm:spPr/>
      <dgm:t>
        <a:bodyPr/>
        <a:lstStyle/>
        <a:p>
          <a:endParaRPr lang="en-US"/>
        </a:p>
      </dgm:t>
    </dgm:pt>
    <dgm:pt modelId="{D0D050CF-0C93-415F-8182-5E5D811E08FD}" type="pres">
      <dgm:prSet presAssocID="{DFC074FF-9650-487C-A272-F3ED0FD2942D}" presName="linear" presStyleCnt="0">
        <dgm:presLayoutVars>
          <dgm:dir/>
          <dgm:animLvl val="lvl"/>
          <dgm:resizeHandles val="exact"/>
        </dgm:presLayoutVars>
      </dgm:prSet>
      <dgm:spPr/>
    </dgm:pt>
    <dgm:pt modelId="{9553A3A2-6F5F-4B45-81B9-C36E571097C5}" type="pres">
      <dgm:prSet presAssocID="{7EB70E90-0253-4B94-8E49-C46548E3DD5F}" presName="parentLin" presStyleCnt="0"/>
      <dgm:spPr/>
    </dgm:pt>
    <dgm:pt modelId="{93CFCFFF-1FF5-46BE-AD4F-2906F01B039B}" type="pres">
      <dgm:prSet presAssocID="{7EB70E90-0253-4B94-8E49-C46548E3DD5F}" presName="parentLeftMargin" presStyleLbl="node1" presStyleIdx="0" presStyleCnt="1"/>
      <dgm:spPr/>
    </dgm:pt>
    <dgm:pt modelId="{82D3C8FB-2609-48A9-8888-06980EB44E57}" type="pres">
      <dgm:prSet presAssocID="{7EB70E90-0253-4B94-8E49-C46548E3DD5F}" presName="parentText" presStyleLbl="node1" presStyleIdx="0" presStyleCnt="1" custScaleX="142857" custScaleY="396794" custLinFactY="-172278" custLinFactNeighborX="-71054" custLinFactNeighborY="-200000">
        <dgm:presLayoutVars>
          <dgm:chMax val="0"/>
          <dgm:bulletEnabled val="1"/>
        </dgm:presLayoutVars>
      </dgm:prSet>
      <dgm:spPr/>
    </dgm:pt>
    <dgm:pt modelId="{E73E1C71-956D-4554-9693-1EAF212B7554}" type="pres">
      <dgm:prSet presAssocID="{7EB70E90-0253-4B94-8E49-C46548E3DD5F}" presName="negativeSpace" presStyleCnt="0"/>
      <dgm:spPr/>
    </dgm:pt>
    <dgm:pt modelId="{87F014CA-A995-4417-A383-F1ABFAE9F8DB}" type="pres">
      <dgm:prSet presAssocID="{7EB70E90-0253-4B94-8E49-C46548E3DD5F}" presName="childText" presStyleLbl="conFgAcc1" presStyleIdx="0" presStyleCnt="1" custScaleX="108975" custScaleY="90269" custLinFactY="-16728" custLinFactNeighborX="1419" custLinFactNeighborY="-100000">
        <dgm:presLayoutVars>
          <dgm:bulletEnabled val="1"/>
        </dgm:presLayoutVars>
      </dgm:prSet>
      <dgm:spPr/>
    </dgm:pt>
  </dgm:ptLst>
  <dgm:cxnLst>
    <dgm:cxn modelId="{08582301-796F-4EEF-90B2-9A8AA60A2D61}" srcId="{7EB70E90-0253-4B94-8E49-C46548E3DD5F}" destId="{CBD8A89B-90E0-4011-928A-09C9F5FEE02D}" srcOrd="2" destOrd="0" parTransId="{D4E2D5E2-6F74-40EF-8844-0AB46D7474F6}" sibTransId="{8FA066AC-85E0-4212-8BEA-0EA1B44DED70}"/>
    <dgm:cxn modelId="{F1334F0F-BEE8-4A02-BD62-BAF597A32D9B}" type="presOf" srcId="{7EB70E90-0253-4B94-8E49-C46548E3DD5F}" destId="{93CFCFFF-1FF5-46BE-AD4F-2906F01B039B}" srcOrd="0" destOrd="0" presId="urn:microsoft.com/office/officeart/2005/8/layout/list1"/>
    <dgm:cxn modelId="{1B68491B-F236-45E0-A997-F22744FC424A}" srcId="{7EB70E90-0253-4B94-8E49-C46548E3DD5F}" destId="{CE686295-257E-422A-8008-F0AE26B243C7}" srcOrd="0" destOrd="0" parTransId="{F2293AC1-1557-4D3F-BE8B-5C196C70AAC2}" sibTransId="{8F9ED818-A403-47BE-BE1E-5BB6C25E8D6B}"/>
    <dgm:cxn modelId="{05EC514B-AB90-4709-9916-F4B5F3764D6F}" type="presOf" srcId="{DFC074FF-9650-487C-A272-F3ED0FD2942D}" destId="{D0D050CF-0C93-415F-8182-5E5D811E08FD}" srcOrd="0" destOrd="0" presId="urn:microsoft.com/office/officeart/2005/8/layout/list1"/>
    <dgm:cxn modelId="{CF460C85-592F-4BB5-AC36-B1A9FEEB01A2}" type="presOf" srcId="{CE686295-257E-422A-8008-F0AE26B243C7}" destId="{87F014CA-A995-4417-A383-F1ABFAE9F8DB}" srcOrd="0" destOrd="0" presId="urn:microsoft.com/office/officeart/2005/8/layout/list1"/>
    <dgm:cxn modelId="{B70ED595-F068-4D49-8008-558FE0B5BFD7}" type="presOf" srcId="{CBD8A89B-90E0-4011-928A-09C9F5FEE02D}" destId="{87F014CA-A995-4417-A383-F1ABFAE9F8DB}" srcOrd="0" destOrd="2" presId="urn:microsoft.com/office/officeart/2005/8/layout/list1"/>
    <dgm:cxn modelId="{75113498-2550-4D54-87E0-3745C2647774}" type="presOf" srcId="{7EB70E90-0253-4B94-8E49-C46548E3DD5F}" destId="{82D3C8FB-2609-48A9-8888-06980EB44E57}" srcOrd="1" destOrd="0" presId="urn:microsoft.com/office/officeart/2005/8/layout/list1"/>
    <dgm:cxn modelId="{C7DBF4CF-F4A2-4A0F-94BE-3B24CAB80DA3}" type="presOf" srcId="{DC5E2549-E984-444F-8006-231DDBFDF90E}" destId="{87F014CA-A995-4417-A383-F1ABFAE9F8DB}" srcOrd="0" destOrd="1" presId="urn:microsoft.com/office/officeart/2005/8/layout/list1"/>
    <dgm:cxn modelId="{23BF73E6-9524-4F0E-A5D5-32DCEEA47572}" srcId="{DFC074FF-9650-487C-A272-F3ED0FD2942D}" destId="{7EB70E90-0253-4B94-8E49-C46548E3DD5F}" srcOrd="0" destOrd="0" parTransId="{F6A45934-92B1-4532-AD42-A75E237DD16C}" sibTransId="{27685938-2570-43C1-823D-F85B389F74B5}"/>
    <dgm:cxn modelId="{09BA0EEF-B5CB-4D78-96C9-FA018EFA1ED1}" srcId="{7EB70E90-0253-4B94-8E49-C46548E3DD5F}" destId="{DC5E2549-E984-444F-8006-231DDBFDF90E}" srcOrd="1" destOrd="0" parTransId="{6AC085DC-89D4-49B8-A6A9-71D5A5F1101F}" sibTransId="{00EA6FF9-1E81-42E4-B083-E60E7FB22BF5}"/>
    <dgm:cxn modelId="{4CB39043-50F1-4EC1-BD2D-50CB62DDD683}" type="presParOf" srcId="{D0D050CF-0C93-415F-8182-5E5D811E08FD}" destId="{9553A3A2-6F5F-4B45-81B9-C36E571097C5}" srcOrd="0" destOrd="0" presId="urn:microsoft.com/office/officeart/2005/8/layout/list1"/>
    <dgm:cxn modelId="{EEE52817-5864-4755-BD56-D9B82C8FCE94}" type="presParOf" srcId="{9553A3A2-6F5F-4B45-81B9-C36E571097C5}" destId="{93CFCFFF-1FF5-46BE-AD4F-2906F01B039B}" srcOrd="0" destOrd="0" presId="urn:microsoft.com/office/officeart/2005/8/layout/list1"/>
    <dgm:cxn modelId="{65384C36-BC88-4299-A964-FB30A1E63FC8}" type="presParOf" srcId="{9553A3A2-6F5F-4B45-81B9-C36E571097C5}" destId="{82D3C8FB-2609-48A9-8888-06980EB44E57}" srcOrd="1" destOrd="0" presId="urn:microsoft.com/office/officeart/2005/8/layout/list1"/>
    <dgm:cxn modelId="{3593987E-33E1-4015-A54B-61C433C4230E}" type="presParOf" srcId="{D0D050CF-0C93-415F-8182-5E5D811E08FD}" destId="{E73E1C71-956D-4554-9693-1EAF212B7554}" srcOrd="1" destOrd="0" presId="urn:microsoft.com/office/officeart/2005/8/layout/list1"/>
    <dgm:cxn modelId="{23C5C549-F9F3-4BA5-A0DD-F49526B0183D}" type="presParOf" srcId="{D0D050CF-0C93-415F-8182-5E5D811E08FD}" destId="{87F014CA-A995-4417-A383-F1ABFAE9F8D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D40356-4C97-4537-AF42-2797925D560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3E9BDB0F-125F-4983-A8B5-B7C4E9869B28}">
      <dgm:prSet/>
      <dgm:spPr/>
      <dgm:t>
        <a:bodyPr/>
        <a:lstStyle/>
        <a:p>
          <a:pPr>
            <a:lnSpc>
              <a:spcPct val="100000"/>
            </a:lnSpc>
            <a:defRPr cap="all"/>
          </a:pPr>
          <a:r>
            <a:rPr lang="en-US"/>
            <a:t>Be present</a:t>
          </a:r>
        </a:p>
      </dgm:t>
    </dgm:pt>
    <dgm:pt modelId="{5D6CF979-E183-44D2-81D2-EE274A212580}" type="parTrans" cxnId="{BBD1DAE2-5CDC-448B-BCA0-F6C2453F08D2}">
      <dgm:prSet/>
      <dgm:spPr/>
      <dgm:t>
        <a:bodyPr/>
        <a:lstStyle/>
        <a:p>
          <a:endParaRPr lang="en-US"/>
        </a:p>
      </dgm:t>
    </dgm:pt>
    <dgm:pt modelId="{0E7D7BE3-8096-4C28-A5BD-EFC33C8E045C}" type="sibTrans" cxnId="{BBD1DAE2-5CDC-448B-BCA0-F6C2453F08D2}">
      <dgm:prSet/>
      <dgm:spPr/>
      <dgm:t>
        <a:bodyPr/>
        <a:lstStyle/>
        <a:p>
          <a:endParaRPr lang="en-US"/>
        </a:p>
      </dgm:t>
    </dgm:pt>
    <dgm:pt modelId="{F43D0122-E490-440B-991F-E4D4B9A9E65A}">
      <dgm:prSet/>
      <dgm:spPr/>
      <dgm:t>
        <a:bodyPr/>
        <a:lstStyle/>
        <a:p>
          <a:pPr>
            <a:lnSpc>
              <a:spcPct val="100000"/>
            </a:lnSpc>
            <a:defRPr cap="all"/>
          </a:pPr>
          <a:r>
            <a:rPr lang="en-US">
              <a:latin typeface="Arial"/>
            </a:rPr>
            <a:t>Pay attention </a:t>
          </a:r>
        </a:p>
        <a:p>
          <a:pPr>
            <a:lnSpc>
              <a:spcPct val="100000"/>
            </a:lnSpc>
            <a:defRPr cap="all"/>
          </a:pPr>
          <a:r>
            <a:rPr lang="en-US">
              <a:latin typeface="Arial"/>
            </a:rPr>
            <a:t>to meaning</a:t>
          </a:r>
        </a:p>
      </dgm:t>
    </dgm:pt>
    <dgm:pt modelId="{9D218C9B-2A36-4CE7-9DF3-A4040F66FC5E}" type="parTrans" cxnId="{04A4D215-FB39-4DEE-8A5A-EE130534350E}">
      <dgm:prSet/>
      <dgm:spPr/>
      <dgm:t>
        <a:bodyPr/>
        <a:lstStyle/>
        <a:p>
          <a:endParaRPr lang="en-US"/>
        </a:p>
      </dgm:t>
    </dgm:pt>
    <dgm:pt modelId="{BD19D55F-1B5A-4B38-9AE6-A167479D190C}" type="sibTrans" cxnId="{04A4D215-FB39-4DEE-8A5A-EE130534350E}">
      <dgm:prSet/>
      <dgm:spPr/>
      <dgm:t>
        <a:bodyPr/>
        <a:lstStyle/>
        <a:p>
          <a:endParaRPr lang="en-US"/>
        </a:p>
      </dgm:t>
    </dgm:pt>
    <dgm:pt modelId="{708843CC-7E65-49D4-AA49-538BDA36FC59}">
      <dgm:prSet/>
      <dgm:spPr/>
      <dgm:t>
        <a:bodyPr/>
        <a:lstStyle/>
        <a:p>
          <a:pPr>
            <a:lnSpc>
              <a:spcPct val="100000"/>
            </a:lnSpc>
            <a:defRPr cap="all"/>
          </a:pPr>
          <a:r>
            <a:rPr lang="en-US"/>
            <a:t>Reflect back </a:t>
          </a:r>
        </a:p>
        <a:p>
          <a:pPr>
            <a:lnSpc>
              <a:spcPct val="100000"/>
            </a:lnSpc>
            <a:defRPr cap="all"/>
          </a:pPr>
          <a:r>
            <a:rPr lang="en-US"/>
            <a:t>what you hear</a:t>
          </a:r>
        </a:p>
      </dgm:t>
    </dgm:pt>
    <dgm:pt modelId="{B571BAE3-1247-497A-B1D6-0E0265F7707F}" type="parTrans" cxnId="{A0FD60FD-178B-4EEA-894F-D5643ACE76C6}">
      <dgm:prSet/>
      <dgm:spPr/>
      <dgm:t>
        <a:bodyPr/>
        <a:lstStyle/>
        <a:p>
          <a:endParaRPr lang="en-US"/>
        </a:p>
      </dgm:t>
    </dgm:pt>
    <dgm:pt modelId="{B310C566-7A9B-4BA0-AA11-3A8DADD66692}" type="sibTrans" cxnId="{A0FD60FD-178B-4EEA-894F-D5643ACE76C6}">
      <dgm:prSet/>
      <dgm:spPr/>
      <dgm:t>
        <a:bodyPr/>
        <a:lstStyle/>
        <a:p>
          <a:endParaRPr lang="en-US"/>
        </a:p>
      </dgm:t>
    </dgm:pt>
    <dgm:pt modelId="{17CA6FAB-A7FB-4A43-B94D-E8476387E028}" type="pres">
      <dgm:prSet presAssocID="{47D40356-4C97-4537-AF42-2797925D5609}" presName="root" presStyleCnt="0">
        <dgm:presLayoutVars>
          <dgm:dir/>
          <dgm:resizeHandles val="exact"/>
        </dgm:presLayoutVars>
      </dgm:prSet>
      <dgm:spPr/>
    </dgm:pt>
    <dgm:pt modelId="{337D6A2D-0EA2-4865-99B8-88665745BB57}" type="pres">
      <dgm:prSet presAssocID="{3E9BDB0F-125F-4983-A8B5-B7C4E9869B28}" presName="compNode" presStyleCnt="0"/>
      <dgm:spPr/>
    </dgm:pt>
    <dgm:pt modelId="{2D873417-C79F-4EE9-B19F-5CA422DCF384}" type="pres">
      <dgm:prSet presAssocID="{3E9BDB0F-125F-4983-A8B5-B7C4E9869B28}" presName="iconBgRect" presStyleLbl="bgShp" presStyleIdx="0" presStyleCnt="3"/>
      <dgm:spPr/>
    </dgm:pt>
    <dgm:pt modelId="{89487382-3B9E-41AC-B36E-3960A77545E3}" type="pres">
      <dgm:prSet presAssocID="{3E9BDB0F-125F-4983-A8B5-B7C4E9869B2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
        </a:ext>
      </dgm:extLst>
    </dgm:pt>
    <dgm:pt modelId="{522BA669-C62F-4CBB-82F9-421DF3CCB199}" type="pres">
      <dgm:prSet presAssocID="{3E9BDB0F-125F-4983-A8B5-B7C4E9869B28}" presName="spaceRect" presStyleCnt="0"/>
      <dgm:spPr/>
    </dgm:pt>
    <dgm:pt modelId="{834ABC99-3DCA-4C56-8D98-E9AD29FFE5A6}" type="pres">
      <dgm:prSet presAssocID="{3E9BDB0F-125F-4983-A8B5-B7C4E9869B28}" presName="textRect" presStyleLbl="revTx" presStyleIdx="0" presStyleCnt="3">
        <dgm:presLayoutVars>
          <dgm:chMax val="1"/>
          <dgm:chPref val="1"/>
        </dgm:presLayoutVars>
      </dgm:prSet>
      <dgm:spPr/>
    </dgm:pt>
    <dgm:pt modelId="{21F39C06-2DBE-4EEF-8518-2B97FE8F26B5}" type="pres">
      <dgm:prSet presAssocID="{0E7D7BE3-8096-4C28-A5BD-EFC33C8E045C}" presName="sibTrans" presStyleCnt="0"/>
      <dgm:spPr/>
    </dgm:pt>
    <dgm:pt modelId="{EA46B164-07B2-4DA1-AE60-8C8C1F6BB47C}" type="pres">
      <dgm:prSet presAssocID="{F43D0122-E490-440B-991F-E4D4B9A9E65A}" presName="compNode" presStyleCnt="0"/>
      <dgm:spPr/>
    </dgm:pt>
    <dgm:pt modelId="{B7562C06-7F04-4373-B909-E3DB3C61811D}" type="pres">
      <dgm:prSet presAssocID="{F43D0122-E490-440B-991F-E4D4B9A9E65A}" presName="iconBgRect" presStyleLbl="bgShp" presStyleIdx="1" presStyleCnt="3"/>
      <dgm:spPr/>
    </dgm:pt>
    <dgm:pt modelId="{22BC9E61-46AB-4C1A-8900-429F763B814D}" type="pres">
      <dgm:prSet presAssocID="{F43D0122-E490-440B-991F-E4D4B9A9E65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phones"/>
        </a:ext>
      </dgm:extLst>
    </dgm:pt>
    <dgm:pt modelId="{8E3AB60C-F151-43EB-A3C3-BDB402242216}" type="pres">
      <dgm:prSet presAssocID="{F43D0122-E490-440B-991F-E4D4B9A9E65A}" presName="spaceRect" presStyleCnt="0"/>
      <dgm:spPr/>
    </dgm:pt>
    <dgm:pt modelId="{578B0611-4954-4258-9274-D4730A50F3C3}" type="pres">
      <dgm:prSet presAssocID="{F43D0122-E490-440B-991F-E4D4B9A9E65A}" presName="textRect" presStyleLbl="revTx" presStyleIdx="1" presStyleCnt="3">
        <dgm:presLayoutVars>
          <dgm:chMax val="1"/>
          <dgm:chPref val="1"/>
        </dgm:presLayoutVars>
      </dgm:prSet>
      <dgm:spPr/>
    </dgm:pt>
    <dgm:pt modelId="{C4611452-2527-4E2E-8305-9B1A493B8FD9}" type="pres">
      <dgm:prSet presAssocID="{BD19D55F-1B5A-4B38-9AE6-A167479D190C}" presName="sibTrans" presStyleCnt="0"/>
      <dgm:spPr/>
    </dgm:pt>
    <dgm:pt modelId="{257CA255-62B9-40F4-A900-B22620D0411C}" type="pres">
      <dgm:prSet presAssocID="{708843CC-7E65-49D4-AA49-538BDA36FC59}" presName="compNode" presStyleCnt="0"/>
      <dgm:spPr/>
    </dgm:pt>
    <dgm:pt modelId="{873C4E25-4344-473C-9D56-98D16007973F}" type="pres">
      <dgm:prSet presAssocID="{708843CC-7E65-49D4-AA49-538BDA36FC59}" presName="iconBgRect" presStyleLbl="bgShp" presStyleIdx="2" presStyleCnt="3"/>
      <dgm:spPr/>
    </dgm:pt>
    <dgm:pt modelId="{96D23423-1723-480A-ACEC-A25A58BF57C8}" type="pres">
      <dgm:prSet presAssocID="{708843CC-7E65-49D4-AA49-538BDA36FC5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C9B2B0CA-8914-426B-8DEE-3897D2B7BDB0}" type="pres">
      <dgm:prSet presAssocID="{708843CC-7E65-49D4-AA49-538BDA36FC59}" presName="spaceRect" presStyleCnt="0"/>
      <dgm:spPr/>
    </dgm:pt>
    <dgm:pt modelId="{CEB60CC2-3E0D-4B81-8344-012F855F3F2B}" type="pres">
      <dgm:prSet presAssocID="{708843CC-7E65-49D4-AA49-538BDA36FC59}" presName="textRect" presStyleLbl="revTx" presStyleIdx="2" presStyleCnt="3">
        <dgm:presLayoutVars>
          <dgm:chMax val="1"/>
          <dgm:chPref val="1"/>
        </dgm:presLayoutVars>
      </dgm:prSet>
      <dgm:spPr/>
    </dgm:pt>
  </dgm:ptLst>
  <dgm:cxnLst>
    <dgm:cxn modelId="{04A4D215-FB39-4DEE-8A5A-EE130534350E}" srcId="{47D40356-4C97-4537-AF42-2797925D5609}" destId="{F43D0122-E490-440B-991F-E4D4B9A9E65A}" srcOrd="1" destOrd="0" parTransId="{9D218C9B-2A36-4CE7-9DF3-A4040F66FC5E}" sibTransId="{BD19D55F-1B5A-4B38-9AE6-A167479D190C}"/>
    <dgm:cxn modelId="{41C65E2E-4D92-4460-94DF-6CDC5F55B8A6}" type="presOf" srcId="{F43D0122-E490-440B-991F-E4D4B9A9E65A}" destId="{578B0611-4954-4258-9274-D4730A50F3C3}" srcOrd="0" destOrd="0" presId="urn:microsoft.com/office/officeart/2018/5/layout/IconCircleLabelList"/>
    <dgm:cxn modelId="{E7D9CD39-FB08-42C0-BB60-8501C6C57E01}" type="presOf" srcId="{3E9BDB0F-125F-4983-A8B5-B7C4E9869B28}" destId="{834ABC99-3DCA-4C56-8D98-E9AD29FFE5A6}" srcOrd="0" destOrd="0" presId="urn:microsoft.com/office/officeart/2018/5/layout/IconCircleLabelList"/>
    <dgm:cxn modelId="{AC1C933E-5EA7-4B67-BB52-52161E72DA6E}" type="presOf" srcId="{47D40356-4C97-4537-AF42-2797925D5609}" destId="{17CA6FAB-A7FB-4A43-B94D-E8476387E028}" srcOrd="0" destOrd="0" presId="urn:microsoft.com/office/officeart/2018/5/layout/IconCircleLabelList"/>
    <dgm:cxn modelId="{B00AFC92-CF91-4AED-8A4A-FF3FF01F37E7}" type="presOf" srcId="{708843CC-7E65-49D4-AA49-538BDA36FC59}" destId="{CEB60CC2-3E0D-4B81-8344-012F855F3F2B}" srcOrd="0" destOrd="0" presId="urn:microsoft.com/office/officeart/2018/5/layout/IconCircleLabelList"/>
    <dgm:cxn modelId="{BBD1DAE2-5CDC-448B-BCA0-F6C2453F08D2}" srcId="{47D40356-4C97-4537-AF42-2797925D5609}" destId="{3E9BDB0F-125F-4983-A8B5-B7C4E9869B28}" srcOrd="0" destOrd="0" parTransId="{5D6CF979-E183-44D2-81D2-EE274A212580}" sibTransId="{0E7D7BE3-8096-4C28-A5BD-EFC33C8E045C}"/>
    <dgm:cxn modelId="{A0FD60FD-178B-4EEA-894F-D5643ACE76C6}" srcId="{47D40356-4C97-4537-AF42-2797925D5609}" destId="{708843CC-7E65-49D4-AA49-538BDA36FC59}" srcOrd="2" destOrd="0" parTransId="{B571BAE3-1247-497A-B1D6-0E0265F7707F}" sibTransId="{B310C566-7A9B-4BA0-AA11-3A8DADD66692}"/>
    <dgm:cxn modelId="{95BE4CE3-57C3-4742-B0A5-E97BACDEC8A1}" type="presParOf" srcId="{17CA6FAB-A7FB-4A43-B94D-E8476387E028}" destId="{337D6A2D-0EA2-4865-99B8-88665745BB57}" srcOrd="0" destOrd="0" presId="urn:microsoft.com/office/officeart/2018/5/layout/IconCircleLabelList"/>
    <dgm:cxn modelId="{CA7E3CA7-4E13-491E-B1AD-102C894B8729}" type="presParOf" srcId="{337D6A2D-0EA2-4865-99B8-88665745BB57}" destId="{2D873417-C79F-4EE9-B19F-5CA422DCF384}" srcOrd="0" destOrd="0" presId="urn:microsoft.com/office/officeart/2018/5/layout/IconCircleLabelList"/>
    <dgm:cxn modelId="{5FA22926-4B01-4B99-A241-BF5A529F935B}" type="presParOf" srcId="{337D6A2D-0EA2-4865-99B8-88665745BB57}" destId="{89487382-3B9E-41AC-B36E-3960A77545E3}" srcOrd="1" destOrd="0" presId="urn:microsoft.com/office/officeart/2018/5/layout/IconCircleLabelList"/>
    <dgm:cxn modelId="{6965BBE2-F88C-49CC-B1EE-67BBFD0D223F}" type="presParOf" srcId="{337D6A2D-0EA2-4865-99B8-88665745BB57}" destId="{522BA669-C62F-4CBB-82F9-421DF3CCB199}" srcOrd="2" destOrd="0" presId="urn:microsoft.com/office/officeart/2018/5/layout/IconCircleLabelList"/>
    <dgm:cxn modelId="{A1181B33-19BB-4791-A03F-00045C3C2497}" type="presParOf" srcId="{337D6A2D-0EA2-4865-99B8-88665745BB57}" destId="{834ABC99-3DCA-4C56-8D98-E9AD29FFE5A6}" srcOrd="3" destOrd="0" presId="urn:microsoft.com/office/officeart/2018/5/layout/IconCircleLabelList"/>
    <dgm:cxn modelId="{74D54665-5CA7-49DC-BFD8-CCA7EF89E0A5}" type="presParOf" srcId="{17CA6FAB-A7FB-4A43-B94D-E8476387E028}" destId="{21F39C06-2DBE-4EEF-8518-2B97FE8F26B5}" srcOrd="1" destOrd="0" presId="urn:microsoft.com/office/officeart/2018/5/layout/IconCircleLabelList"/>
    <dgm:cxn modelId="{1BEFFBA8-74E5-4856-921E-24437F844FDC}" type="presParOf" srcId="{17CA6FAB-A7FB-4A43-B94D-E8476387E028}" destId="{EA46B164-07B2-4DA1-AE60-8C8C1F6BB47C}" srcOrd="2" destOrd="0" presId="urn:microsoft.com/office/officeart/2018/5/layout/IconCircleLabelList"/>
    <dgm:cxn modelId="{81063BD3-5E11-480F-A514-692DEED7D8FA}" type="presParOf" srcId="{EA46B164-07B2-4DA1-AE60-8C8C1F6BB47C}" destId="{B7562C06-7F04-4373-B909-E3DB3C61811D}" srcOrd="0" destOrd="0" presId="urn:microsoft.com/office/officeart/2018/5/layout/IconCircleLabelList"/>
    <dgm:cxn modelId="{5F935DE5-55E2-47AA-B970-6274D012683B}" type="presParOf" srcId="{EA46B164-07B2-4DA1-AE60-8C8C1F6BB47C}" destId="{22BC9E61-46AB-4C1A-8900-429F763B814D}" srcOrd="1" destOrd="0" presId="urn:microsoft.com/office/officeart/2018/5/layout/IconCircleLabelList"/>
    <dgm:cxn modelId="{653BD6B3-AA2C-44EC-80B8-E2252825FE9F}" type="presParOf" srcId="{EA46B164-07B2-4DA1-AE60-8C8C1F6BB47C}" destId="{8E3AB60C-F151-43EB-A3C3-BDB402242216}" srcOrd="2" destOrd="0" presId="urn:microsoft.com/office/officeart/2018/5/layout/IconCircleLabelList"/>
    <dgm:cxn modelId="{F37CDE82-2DD3-4701-A1AA-1C5A2F170E6C}" type="presParOf" srcId="{EA46B164-07B2-4DA1-AE60-8C8C1F6BB47C}" destId="{578B0611-4954-4258-9274-D4730A50F3C3}" srcOrd="3" destOrd="0" presId="urn:microsoft.com/office/officeart/2018/5/layout/IconCircleLabelList"/>
    <dgm:cxn modelId="{952BDF91-1183-45A9-9D02-D63B4FF4ECAF}" type="presParOf" srcId="{17CA6FAB-A7FB-4A43-B94D-E8476387E028}" destId="{C4611452-2527-4E2E-8305-9B1A493B8FD9}" srcOrd="3" destOrd="0" presId="urn:microsoft.com/office/officeart/2018/5/layout/IconCircleLabelList"/>
    <dgm:cxn modelId="{4FBA5F71-662C-45C3-8FA9-19C50B4B970E}" type="presParOf" srcId="{17CA6FAB-A7FB-4A43-B94D-E8476387E028}" destId="{257CA255-62B9-40F4-A900-B22620D0411C}" srcOrd="4" destOrd="0" presId="urn:microsoft.com/office/officeart/2018/5/layout/IconCircleLabelList"/>
    <dgm:cxn modelId="{F8DD6888-430B-45F2-98A4-A8C3DD7E8B35}" type="presParOf" srcId="{257CA255-62B9-40F4-A900-B22620D0411C}" destId="{873C4E25-4344-473C-9D56-98D16007973F}" srcOrd="0" destOrd="0" presId="urn:microsoft.com/office/officeart/2018/5/layout/IconCircleLabelList"/>
    <dgm:cxn modelId="{0EC75BCA-A56E-4ACF-93FA-6A155E11B124}" type="presParOf" srcId="{257CA255-62B9-40F4-A900-B22620D0411C}" destId="{96D23423-1723-480A-ACEC-A25A58BF57C8}" srcOrd="1" destOrd="0" presId="urn:microsoft.com/office/officeart/2018/5/layout/IconCircleLabelList"/>
    <dgm:cxn modelId="{311631F2-E620-4851-9C82-A4D1CD53D460}" type="presParOf" srcId="{257CA255-62B9-40F4-A900-B22620D0411C}" destId="{C9B2B0CA-8914-426B-8DEE-3897D2B7BDB0}" srcOrd="2" destOrd="0" presId="urn:microsoft.com/office/officeart/2018/5/layout/IconCircleLabelList"/>
    <dgm:cxn modelId="{37CACF90-F03D-427D-96CB-0BFC446EF4E5}" type="presParOf" srcId="{257CA255-62B9-40F4-A900-B22620D0411C}" destId="{CEB60CC2-3E0D-4B81-8344-012F855F3F2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002968-9588-4752-9BAA-17009C654FA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A42A82B-44FE-4BAF-A8E9-1A69FF8AC671}">
      <dgm:prSet custT="1"/>
      <dgm:spPr/>
      <dgm:t>
        <a:bodyPr/>
        <a:lstStyle/>
        <a:p>
          <a:pPr>
            <a:lnSpc>
              <a:spcPct val="100000"/>
            </a:lnSpc>
          </a:pPr>
          <a:r>
            <a:rPr lang="en-US" sz="2400">
              <a:solidFill>
                <a:schemeClr val="tx1">
                  <a:lumMod val="50000"/>
                </a:schemeClr>
              </a:solidFill>
            </a:rPr>
            <a:t>Determine what timeline you need.</a:t>
          </a:r>
        </a:p>
      </dgm:t>
    </dgm:pt>
    <dgm:pt modelId="{6F938475-D126-4B32-9443-6466ABCB6F5F}" type="parTrans" cxnId="{464A8405-AC81-437D-8438-C9CB50071D72}">
      <dgm:prSet/>
      <dgm:spPr/>
      <dgm:t>
        <a:bodyPr/>
        <a:lstStyle/>
        <a:p>
          <a:endParaRPr lang="en-US"/>
        </a:p>
      </dgm:t>
    </dgm:pt>
    <dgm:pt modelId="{88177E68-0EEA-4D26-A119-A38185632A74}" type="sibTrans" cxnId="{464A8405-AC81-437D-8438-C9CB50071D72}">
      <dgm:prSet/>
      <dgm:spPr/>
      <dgm:t>
        <a:bodyPr/>
        <a:lstStyle/>
        <a:p>
          <a:endParaRPr lang="en-US"/>
        </a:p>
      </dgm:t>
    </dgm:pt>
    <dgm:pt modelId="{B090DC82-CD48-497A-A019-768DF9892735}">
      <dgm:prSet custT="1"/>
      <dgm:spPr/>
      <dgm:t>
        <a:bodyPr/>
        <a:lstStyle/>
        <a:p>
          <a:pPr>
            <a:lnSpc>
              <a:spcPct val="100000"/>
            </a:lnSpc>
          </a:pPr>
          <a:r>
            <a:rPr lang="en-US" sz="2400">
              <a:solidFill>
                <a:schemeClr val="tx1">
                  <a:lumMod val="50000"/>
                </a:schemeClr>
              </a:solidFill>
            </a:rPr>
            <a:t>Different communication channels require different preparation.</a:t>
          </a:r>
        </a:p>
      </dgm:t>
    </dgm:pt>
    <dgm:pt modelId="{6890066B-7C2E-4D9A-880C-CA33421A1DD6}" type="parTrans" cxnId="{E607023E-CCC5-42E2-97AA-4B938893B0BC}">
      <dgm:prSet/>
      <dgm:spPr/>
      <dgm:t>
        <a:bodyPr/>
        <a:lstStyle/>
        <a:p>
          <a:endParaRPr lang="en-US"/>
        </a:p>
      </dgm:t>
    </dgm:pt>
    <dgm:pt modelId="{1FF9651E-599F-4C19-A799-A35B1975D80B}" type="sibTrans" cxnId="{E607023E-CCC5-42E2-97AA-4B938893B0BC}">
      <dgm:prSet/>
      <dgm:spPr/>
      <dgm:t>
        <a:bodyPr/>
        <a:lstStyle/>
        <a:p>
          <a:endParaRPr lang="en-US"/>
        </a:p>
      </dgm:t>
    </dgm:pt>
    <dgm:pt modelId="{B91B849D-25AA-461C-8FC6-5834A90D647F}">
      <dgm:prSet custT="1"/>
      <dgm:spPr/>
      <dgm:t>
        <a:bodyPr/>
        <a:lstStyle/>
        <a:p>
          <a:pPr>
            <a:lnSpc>
              <a:spcPct val="100000"/>
            </a:lnSpc>
          </a:pPr>
          <a:r>
            <a:rPr lang="en-US" sz="2400">
              <a:solidFill>
                <a:schemeClr val="tx1">
                  <a:lumMod val="50000"/>
                </a:schemeClr>
              </a:solidFill>
            </a:rPr>
            <a:t>Where will you meet?</a:t>
          </a:r>
        </a:p>
      </dgm:t>
    </dgm:pt>
    <dgm:pt modelId="{B3E97EBD-C3F1-491B-95BD-643FA4E6AC81}" type="parTrans" cxnId="{4A3E9B48-4248-4215-AFED-F98E922B14BA}">
      <dgm:prSet/>
      <dgm:spPr/>
      <dgm:t>
        <a:bodyPr/>
        <a:lstStyle/>
        <a:p>
          <a:endParaRPr lang="en-US"/>
        </a:p>
      </dgm:t>
    </dgm:pt>
    <dgm:pt modelId="{753B868B-03BE-46BD-9251-A5509DC34149}" type="sibTrans" cxnId="{4A3E9B48-4248-4215-AFED-F98E922B14BA}">
      <dgm:prSet/>
      <dgm:spPr/>
      <dgm:t>
        <a:bodyPr/>
        <a:lstStyle/>
        <a:p>
          <a:endParaRPr lang="en-US"/>
        </a:p>
      </dgm:t>
    </dgm:pt>
    <dgm:pt modelId="{7E3B71E1-C004-4469-B714-CB71F693B663}" type="pres">
      <dgm:prSet presAssocID="{6B002968-9588-4752-9BAA-17009C654FA5}" presName="root" presStyleCnt="0">
        <dgm:presLayoutVars>
          <dgm:dir/>
          <dgm:resizeHandles val="exact"/>
        </dgm:presLayoutVars>
      </dgm:prSet>
      <dgm:spPr/>
    </dgm:pt>
    <dgm:pt modelId="{CB9407E1-CF5F-4E3B-B2DD-74DA6FB6D828}" type="pres">
      <dgm:prSet presAssocID="{B91B849D-25AA-461C-8FC6-5834A90D647F}" presName="compNode" presStyleCnt="0"/>
      <dgm:spPr/>
    </dgm:pt>
    <dgm:pt modelId="{E41F3235-E418-4143-98E0-BA16612A5994}" type="pres">
      <dgm:prSet presAssocID="{B91B849D-25AA-461C-8FC6-5834A90D647F}" presName="bgRect" presStyleLbl="bgShp" presStyleIdx="0" presStyleCnt="3"/>
      <dgm:spPr/>
    </dgm:pt>
    <dgm:pt modelId="{ED2DFC99-0E90-44FC-9F9A-AEC0B62BF638}" type="pres">
      <dgm:prSet presAssocID="{B91B849D-25AA-461C-8FC6-5834A90D647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easure Map with solid fill"/>
        </a:ext>
      </dgm:extLst>
    </dgm:pt>
    <dgm:pt modelId="{92AAA50B-38B2-48E5-8CA8-C6CA513C4ABD}" type="pres">
      <dgm:prSet presAssocID="{B91B849D-25AA-461C-8FC6-5834A90D647F}" presName="spaceRect" presStyleCnt="0"/>
      <dgm:spPr/>
    </dgm:pt>
    <dgm:pt modelId="{1E15134B-0414-4986-B0C5-F9E8C4EC4FB1}" type="pres">
      <dgm:prSet presAssocID="{B91B849D-25AA-461C-8FC6-5834A90D647F}" presName="parTx" presStyleLbl="revTx" presStyleIdx="0" presStyleCnt="3">
        <dgm:presLayoutVars>
          <dgm:chMax val="0"/>
          <dgm:chPref val="0"/>
        </dgm:presLayoutVars>
      </dgm:prSet>
      <dgm:spPr/>
    </dgm:pt>
    <dgm:pt modelId="{69B90AA6-6F85-4C34-A711-9513866E3788}" type="pres">
      <dgm:prSet presAssocID="{753B868B-03BE-46BD-9251-A5509DC34149}" presName="sibTrans" presStyleCnt="0"/>
      <dgm:spPr/>
    </dgm:pt>
    <dgm:pt modelId="{25B24483-CC05-47F0-8DE3-29B0DC5C6343}" type="pres">
      <dgm:prSet presAssocID="{EA42A82B-44FE-4BAF-A8E9-1A69FF8AC671}" presName="compNode" presStyleCnt="0"/>
      <dgm:spPr/>
    </dgm:pt>
    <dgm:pt modelId="{F2906D2D-0A1E-40BA-A745-C43A44CE2E82}" type="pres">
      <dgm:prSet presAssocID="{EA42A82B-44FE-4BAF-A8E9-1A69FF8AC671}" presName="bgRect" presStyleLbl="bgShp" presStyleIdx="1" presStyleCnt="3"/>
      <dgm:spPr/>
    </dgm:pt>
    <dgm:pt modelId="{F356A129-1397-4818-9C2D-1CA7839772DF}" type="pres">
      <dgm:prSet presAssocID="{EA42A82B-44FE-4BAF-A8E9-1A69FF8AC67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aily calendar with solid fill"/>
        </a:ext>
      </dgm:extLst>
    </dgm:pt>
    <dgm:pt modelId="{25FEB04C-6E46-4479-889F-BCADC2321963}" type="pres">
      <dgm:prSet presAssocID="{EA42A82B-44FE-4BAF-A8E9-1A69FF8AC671}" presName="spaceRect" presStyleCnt="0"/>
      <dgm:spPr/>
    </dgm:pt>
    <dgm:pt modelId="{051DC6BB-ECDD-42F8-8A40-80DE879F40DF}" type="pres">
      <dgm:prSet presAssocID="{EA42A82B-44FE-4BAF-A8E9-1A69FF8AC671}" presName="parTx" presStyleLbl="revTx" presStyleIdx="1" presStyleCnt="3">
        <dgm:presLayoutVars>
          <dgm:chMax val="0"/>
          <dgm:chPref val="0"/>
        </dgm:presLayoutVars>
      </dgm:prSet>
      <dgm:spPr/>
    </dgm:pt>
    <dgm:pt modelId="{3409048D-85FF-4E71-878D-B6F748E2E241}" type="pres">
      <dgm:prSet presAssocID="{88177E68-0EEA-4D26-A119-A38185632A74}" presName="sibTrans" presStyleCnt="0"/>
      <dgm:spPr/>
    </dgm:pt>
    <dgm:pt modelId="{86A5A8C7-9A77-4B36-A4EF-45585E1830D7}" type="pres">
      <dgm:prSet presAssocID="{B090DC82-CD48-497A-A019-768DF9892735}" presName="compNode" presStyleCnt="0"/>
      <dgm:spPr/>
    </dgm:pt>
    <dgm:pt modelId="{BF87FEFF-40BA-43A7-80F1-90542F62AC48}" type="pres">
      <dgm:prSet presAssocID="{B090DC82-CD48-497A-A019-768DF9892735}" presName="bgRect" presStyleLbl="bgShp" presStyleIdx="2" presStyleCnt="3"/>
      <dgm:spPr/>
    </dgm:pt>
    <dgm:pt modelId="{E412D59C-2D8F-4480-985C-5E37EF7279D0}" type="pres">
      <dgm:prSet presAssocID="{B090DC82-CD48-497A-A019-768DF989273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envelope with solid fill"/>
        </a:ext>
      </dgm:extLst>
    </dgm:pt>
    <dgm:pt modelId="{EAE438CD-9167-4EDB-AE74-96E328660ED6}" type="pres">
      <dgm:prSet presAssocID="{B090DC82-CD48-497A-A019-768DF9892735}" presName="spaceRect" presStyleCnt="0"/>
      <dgm:spPr/>
    </dgm:pt>
    <dgm:pt modelId="{94E8DC0D-6AAA-44B5-A9CE-5401C1FF2E2C}" type="pres">
      <dgm:prSet presAssocID="{B090DC82-CD48-497A-A019-768DF9892735}" presName="parTx" presStyleLbl="revTx" presStyleIdx="2" presStyleCnt="3">
        <dgm:presLayoutVars>
          <dgm:chMax val="0"/>
          <dgm:chPref val="0"/>
        </dgm:presLayoutVars>
      </dgm:prSet>
      <dgm:spPr/>
    </dgm:pt>
  </dgm:ptLst>
  <dgm:cxnLst>
    <dgm:cxn modelId="{464A8405-AC81-437D-8438-C9CB50071D72}" srcId="{6B002968-9588-4752-9BAA-17009C654FA5}" destId="{EA42A82B-44FE-4BAF-A8E9-1A69FF8AC671}" srcOrd="1" destOrd="0" parTransId="{6F938475-D126-4B32-9443-6466ABCB6F5F}" sibTransId="{88177E68-0EEA-4D26-A119-A38185632A74}"/>
    <dgm:cxn modelId="{29A25A36-8EFE-416E-94AB-3493493CC00B}" type="presOf" srcId="{6B002968-9588-4752-9BAA-17009C654FA5}" destId="{7E3B71E1-C004-4469-B714-CB71F693B663}" srcOrd="0" destOrd="0" presId="urn:microsoft.com/office/officeart/2018/2/layout/IconVerticalSolidList"/>
    <dgm:cxn modelId="{E607023E-CCC5-42E2-97AA-4B938893B0BC}" srcId="{6B002968-9588-4752-9BAA-17009C654FA5}" destId="{B090DC82-CD48-497A-A019-768DF9892735}" srcOrd="2" destOrd="0" parTransId="{6890066B-7C2E-4D9A-880C-CA33421A1DD6}" sibTransId="{1FF9651E-599F-4C19-A799-A35B1975D80B}"/>
    <dgm:cxn modelId="{4A3E9B48-4248-4215-AFED-F98E922B14BA}" srcId="{6B002968-9588-4752-9BAA-17009C654FA5}" destId="{B91B849D-25AA-461C-8FC6-5834A90D647F}" srcOrd="0" destOrd="0" parTransId="{B3E97EBD-C3F1-491B-95BD-643FA4E6AC81}" sibTransId="{753B868B-03BE-46BD-9251-A5509DC34149}"/>
    <dgm:cxn modelId="{8BB2DF6B-5AF9-4328-8656-69B7F4FAC28E}" type="presOf" srcId="{B91B849D-25AA-461C-8FC6-5834A90D647F}" destId="{1E15134B-0414-4986-B0C5-F9E8C4EC4FB1}" srcOrd="0" destOrd="0" presId="urn:microsoft.com/office/officeart/2018/2/layout/IconVerticalSolidList"/>
    <dgm:cxn modelId="{376D7E78-7517-49D9-8F62-F63F07AE7E1A}" type="presOf" srcId="{EA42A82B-44FE-4BAF-A8E9-1A69FF8AC671}" destId="{051DC6BB-ECDD-42F8-8A40-80DE879F40DF}" srcOrd="0" destOrd="0" presId="urn:microsoft.com/office/officeart/2018/2/layout/IconVerticalSolidList"/>
    <dgm:cxn modelId="{E53B05C1-169B-40F7-83FA-7BD40ABE6BF0}" type="presOf" srcId="{B090DC82-CD48-497A-A019-768DF9892735}" destId="{94E8DC0D-6AAA-44B5-A9CE-5401C1FF2E2C}" srcOrd="0" destOrd="0" presId="urn:microsoft.com/office/officeart/2018/2/layout/IconVerticalSolidList"/>
    <dgm:cxn modelId="{30ACB9CA-9AFC-4A42-8DCB-4A4998ABD998}" type="presParOf" srcId="{7E3B71E1-C004-4469-B714-CB71F693B663}" destId="{CB9407E1-CF5F-4E3B-B2DD-74DA6FB6D828}" srcOrd="0" destOrd="0" presId="urn:microsoft.com/office/officeart/2018/2/layout/IconVerticalSolidList"/>
    <dgm:cxn modelId="{CDB82442-2069-4C98-835B-0F6311890B1A}" type="presParOf" srcId="{CB9407E1-CF5F-4E3B-B2DD-74DA6FB6D828}" destId="{E41F3235-E418-4143-98E0-BA16612A5994}" srcOrd="0" destOrd="0" presId="urn:microsoft.com/office/officeart/2018/2/layout/IconVerticalSolidList"/>
    <dgm:cxn modelId="{ED68056B-3DBE-4EBE-8B02-080D1176C9B4}" type="presParOf" srcId="{CB9407E1-CF5F-4E3B-B2DD-74DA6FB6D828}" destId="{ED2DFC99-0E90-44FC-9F9A-AEC0B62BF638}" srcOrd="1" destOrd="0" presId="urn:microsoft.com/office/officeart/2018/2/layout/IconVerticalSolidList"/>
    <dgm:cxn modelId="{3B0CCAC7-24DC-4E3B-9288-59DC53EB0F5B}" type="presParOf" srcId="{CB9407E1-CF5F-4E3B-B2DD-74DA6FB6D828}" destId="{92AAA50B-38B2-48E5-8CA8-C6CA513C4ABD}" srcOrd="2" destOrd="0" presId="urn:microsoft.com/office/officeart/2018/2/layout/IconVerticalSolidList"/>
    <dgm:cxn modelId="{D8B636A5-89B2-4C05-A0C5-FEA8D32532C3}" type="presParOf" srcId="{CB9407E1-CF5F-4E3B-B2DD-74DA6FB6D828}" destId="{1E15134B-0414-4986-B0C5-F9E8C4EC4FB1}" srcOrd="3" destOrd="0" presId="urn:microsoft.com/office/officeart/2018/2/layout/IconVerticalSolidList"/>
    <dgm:cxn modelId="{17138A20-CB9C-4B14-AC2D-BCADB5275E6F}" type="presParOf" srcId="{7E3B71E1-C004-4469-B714-CB71F693B663}" destId="{69B90AA6-6F85-4C34-A711-9513866E3788}" srcOrd="1" destOrd="0" presId="urn:microsoft.com/office/officeart/2018/2/layout/IconVerticalSolidList"/>
    <dgm:cxn modelId="{D9FD3AA5-8F53-48ED-852C-7EC000012A57}" type="presParOf" srcId="{7E3B71E1-C004-4469-B714-CB71F693B663}" destId="{25B24483-CC05-47F0-8DE3-29B0DC5C6343}" srcOrd="2" destOrd="0" presId="urn:microsoft.com/office/officeart/2018/2/layout/IconVerticalSolidList"/>
    <dgm:cxn modelId="{61F8A7DB-60B7-41E7-8E67-FE251E3B867C}" type="presParOf" srcId="{25B24483-CC05-47F0-8DE3-29B0DC5C6343}" destId="{F2906D2D-0A1E-40BA-A745-C43A44CE2E82}" srcOrd="0" destOrd="0" presId="urn:microsoft.com/office/officeart/2018/2/layout/IconVerticalSolidList"/>
    <dgm:cxn modelId="{C2E55A66-8E4C-4853-88A1-88B8E69EBF40}" type="presParOf" srcId="{25B24483-CC05-47F0-8DE3-29B0DC5C6343}" destId="{F356A129-1397-4818-9C2D-1CA7839772DF}" srcOrd="1" destOrd="0" presId="urn:microsoft.com/office/officeart/2018/2/layout/IconVerticalSolidList"/>
    <dgm:cxn modelId="{3D546816-99AD-4088-9DA9-42A87769F1CD}" type="presParOf" srcId="{25B24483-CC05-47F0-8DE3-29B0DC5C6343}" destId="{25FEB04C-6E46-4479-889F-BCADC2321963}" srcOrd="2" destOrd="0" presId="urn:microsoft.com/office/officeart/2018/2/layout/IconVerticalSolidList"/>
    <dgm:cxn modelId="{6D9AED3B-0FCC-4A89-AD9F-79566E05174E}" type="presParOf" srcId="{25B24483-CC05-47F0-8DE3-29B0DC5C6343}" destId="{051DC6BB-ECDD-42F8-8A40-80DE879F40DF}" srcOrd="3" destOrd="0" presId="urn:microsoft.com/office/officeart/2018/2/layout/IconVerticalSolidList"/>
    <dgm:cxn modelId="{297E97C9-173D-4D35-A14E-83200A1B578A}" type="presParOf" srcId="{7E3B71E1-C004-4469-B714-CB71F693B663}" destId="{3409048D-85FF-4E71-878D-B6F748E2E241}" srcOrd="3" destOrd="0" presId="urn:microsoft.com/office/officeart/2018/2/layout/IconVerticalSolidList"/>
    <dgm:cxn modelId="{EFC09F85-DB81-4904-924B-D0B07289EF03}" type="presParOf" srcId="{7E3B71E1-C004-4469-B714-CB71F693B663}" destId="{86A5A8C7-9A77-4B36-A4EF-45585E1830D7}" srcOrd="4" destOrd="0" presId="urn:microsoft.com/office/officeart/2018/2/layout/IconVerticalSolidList"/>
    <dgm:cxn modelId="{F90DCD74-F9F3-457C-A597-33253CC5812E}" type="presParOf" srcId="{86A5A8C7-9A77-4B36-A4EF-45585E1830D7}" destId="{BF87FEFF-40BA-43A7-80F1-90542F62AC48}" srcOrd="0" destOrd="0" presId="urn:microsoft.com/office/officeart/2018/2/layout/IconVerticalSolidList"/>
    <dgm:cxn modelId="{B7FCB511-0EDE-443D-8771-9FF464410ECF}" type="presParOf" srcId="{86A5A8C7-9A77-4B36-A4EF-45585E1830D7}" destId="{E412D59C-2D8F-4480-985C-5E37EF7279D0}" srcOrd="1" destOrd="0" presId="urn:microsoft.com/office/officeart/2018/2/layout/IconVerticalSolidList"/>
    <dgm:cxn modelId="{DF6DD359-9C6D-4B62-AE74-53EDC9FD6C95}" type="presParOf" srcId="{86A5A8C7-9A77-4B36-A4EF-45585E1830D7}" destId="{EAE438CD-9167-4EDB-AE74-96E328660ED6}" srcOrd="2" destOrd="0" presId="urn:microsoft.com/office/officeart/2018/2/layout/IconVerticalSolidList"/>
    <dgm:cxn modelId="{B85A8843-355E-4290-BB4D-488D3072F47E}" type="presParOf" srcId="{86A5A8C7-9A77-4B36-A4EF-45585E1830D7}" destId="{94E8DC0D-6AAA-44B5-A9CE-5401C1FF2E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8363063-D23B-4CE9-BE24-B9318FF7BD3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69CE49C-7C46-425A-A1BC-871E9F0580BA}">
      <dgm:prSet/>
      <dgm:spPr/>
      <dgm:t>
        <a:bodyPr/>
        <a:lstStyle/>
        <a:p>
          <a:r>
            <a:rPr lang="en-US">
              <a:solidFill>
                <a:schemeClr val="bg2"/>
              </a:solidFill>
            </a:rPr>
            <a:t>Focus</a:t>
          </a:r>
        </a:p>
      </dgm:t>
    </dgm:pt>
    <dgm:pt modelId="{74AC0968-C6AD-4334-9BF8-9259835F1B88}" type="parTrans" cxnId="{C0B3D72E-4C98-4D93-9E4C-25B5964691FF}">
      <dgm:prSet/>
      <dgm:spPr/>
      <dgm:t>
        <a:bodyPr/>
        <a:lstStyle/>
        <a:p>
          <a:endParaRPr lang="en-US"/>
        </a:p>
      </dgm:t>
    </dgm:pt>
    <dgm:pt modelId="{8365A17B-8DB3-459E-AAB2-CC37F6CDA374}" type="sibTrans" cxnId="{C0B3D72E-4C98-4D93-9E4C-25B5964691FF}">
      <dgm:prSet/>
      <dgm:spPr/>
      <dgm:t>
        <a:bodyPr/>
        <a:lstStyle/>
        <a:p>
          <a:endParaRPr lang="en-US"/>
        </a:p>
      </dgm:t>
    </dgm:pt>
    <dgm:pt modelId="{A6A6D031-4A31-4AEA-BC3F-471D0F68CB66}">
      <dgm:prSet/>
      <dgm:spPr/>
      <dgm:t>
        <a:bodyPr/>
        <a:lstStyle/>
        <a:p>
          <a:pPr indent="0" algn="l">
            <a:buFontTx/>
            <a:buNone/>
          </a:pPr>
          <a:r>
            <a:rPr lang="en-US">
              <a:solidFill>
                <a:srgbClr val="004B24"/>
              </a:solidFill>
            </a:rPr>
            <a:t>Audience</a:t>
          </a:r>
        </a:p>
      </dgm:t>
    </dgm:pt>
    <dgm:pt modelId="{6C142991-B6F2-453B-8380-983C28586B7B}" type="parTrans" cxnId="{9D44644D-8A96-4072-B0FB-4D051F2F2DED}">
      <dgm:prSet/>
      <dgm:spPr/>
      <dgm:t>
        <a:bodyPr/>
        <a:lstStyle/>
        <a:p>
          <a:endParaRPr lang="en-US"/>
        </a:p>
      </dgm:t>
    </dgm:pt>
    <dgm:pt modelId="{D2E6CE06-7474-4F98-A7A5-9ECBC233201F}" type="sibTrans" cxnId="{9D44644D-8A96-4072-B0FB-4D051F2F2DED}">
      <dgm:prSet/>
      <dgm:spPr/>
      <dgm:t>
        <a:bodyPr/>
        <a:lstStyle/>
        <a:p>
          <a:endParaRPr lang="en-US"/>
        </a:p>
      </dgm:t>
    </dgm:pt>
    <dgm:pt modelId="{03E9577D-2C87-4D0F-84F8-5161C20682F4}">
      <dgm:prSet/>
      <dgm:spPr/>
      <dgm:t>
        <a:bodyPr/>
        <a:lstStyle/>
        <a:p>
          <a:r>
            <a:rPr lang="en-US">
              <a:solidFill>
                <a:schemeClr val="bg2"/>
              </a:solidFill>
            </a:rPr>
            <a:t>Inspire</a:t>
          </a:r>
        </a:p>
      </dgm:t>
    </dgm:pt>
    <dgm:pt modelId="{996D51E4-7F91-49CB-B177-459FF049200D}" type="parTrans" cxnId="{C2B8E19E-CE6D-45EA-95E3-D2DCD289FA08}">
      <dgm:prSet/>
      <dgm:spPr/>
      <dgm:t>
        <a:bodyPr/>
        <a:lstStyle/>
        <a:p>
          <a:endParaRPr lang="en-US"/>
        </a:p>
      </dgm:t>
    </dgm:pt>
    <dgm:pt modelId="{1F1E4C06-9422-42F0-8594-05DA2BF4F2F4}" type="sibTrans" cxnId="{C2B8E19E-CE6D-45EA-95E3-D2DCD289FA08}">
      <dgm:prSet/>
      <dgm:spPr/>
      <dgm:t>
        <a:bodyPr/>
        <a:lstStyle/>
        <a:p>
          <a:endParaRPr lang="en-US"/>
        </a:p>
      </dgm:t>
    </dgm:pt>
    <dgm:pt modelId="{818B646A-9A07-43C0-9EC2-C56E788E8473}">
      <dgm:prSet/>
      <dgm:spPr/>
      <dgm:t>
        <a:bodyPr/>
        <a:lstStyle/>
        <a:p>
          <a:pPr indent="0" algn="l">
            <a:buFontTx/>
            <a:buNone/>
          </a:pPr>
          <a:r>
            <a:rPr lang="en-US">
              <a:solidFill>
                <a:srgbClr val="004B24"/>
              </a:solidFill>
            </a:rPr>
            <a:t>Action towards </a:t>
          </a:r>
          <a:r>
            <a:rPr lang="en-US" baseline="0">
              <a:solidFill>
                <a:srgbClr val="004B24"/>
              </a:solidFill>
            </a:rPr>
            <a:t>goals</a:t>
          </a:r>
          <a:endParaRPr lang="en-US">
            <a:solidFill>
              <a:srgbClr val="004B24"/>
            </a:solidFill>
          </a:endParaRPr>
        </a:p>
      </dgm:t>
    </dgm:pt>
    <dgm:pt modelId="{FC458408-4FD6-430F-999A-A7760001DD95}" type="parTrans" cxnId="{25B5CD49-7C98-441A-880F-A79848A1B5AB}">
      <dgm:prSet/>
      <dgm:spPr/>
      <dgm:t>
        <a:bodyPr/>
        <a:lstStyle/>
        <a:p>
          <a:endParaRPr lang="en-US"/>
        </a:p>
      </dgm:t>
    </dgm:pt>
    <dgm:pt modelId="{C86B5471-FA53-4DFE-8E24-B559FC921BC5}" type="sibTrans" cxnId="{25B5CD49-7C98-441A-880F-A79848A1B5AB}">
      <dgm:prSet/>
      <dgm:spPr/>
      <dgm:t>
        <a:bodyPr/>
        <a:lstStyle/>
        <a:p>
          <a:endParaRPr lang="en-US"/>
        </a:p>
      </dgm:t>
    </dgm:pt>
    <dgm:pt modelId="{58DB9A71-473F-4B39-A4FB-33CC487D6EA1}">
      <dgm:prSet/>
      <dgm:spPr/>
      <dgm:t>
        <a:bodyPr/>
        <a:lstStyle/>
        <a:p>
          <a:pPr indent="0" algn="l">
            <a:buFontTx/>
            <a:buNone/>
          </a:pPr>
          <a:r>
            <a:rPr lang="en-US">
              <a:solidFill>
                <a:srgbClr val="004B24"/>
              </a:solidFill>
            </a:rPr>
            <a:t>attention</a:t>
          </a:r>
        </a:p>
      </dgm:t>
    </dgm:pt>
    <dgm:pt modelId="{22D2DBCA-6F3C-44DA-9A33-54B48CD01378}" type="parTrans" cxnId="{5F61B907-EE20-4C52-972E-2363EFA2B7DA}">
      <dgm:prSet/>
      <dgm:spPr/>
      <dgm:t>
        <a:bodyPr/>
        <a:lstStyle/>
        <a:p>
          <a:endParaRPr lang="en-US"/>
        </a:p>
      </dgm:t>
    </dgm:pt>
    <dgm:pt modelId="{A921D7BD-F47F-4C38-999B-8D72D01DD437}" type="sibTrans" cxnId="{5F61B907-EE20-4C52-972E-2363EFA2B7DA}">
      <dgm:prSet/>
      <dgm:spPr/>
      <dgm:t>
        <a:bodyPr/>
        <a:lstStyle/>
        <a:p>
          <a:endParaRPr lang="en-US"/>
        </a:p>
      </dgm:t>
    </dgm:pt>
    <dgm:pt modelId="{32680C49-3659-4C75-A8DD-B7DFEBC44B10}" type="pres">
      <dgm:prSet presAssocID="{A8363063-D23B-4CE9-BE24-B9318FF7BD3D}" presName="Name0" presStyleCnt="0">
        <dgm:presLayoutVars>
          <dgm:dir/>
          <dgm:animLvl val="lvl"/>
          <dgm:resizeHandles val="exact"/>
        </dgm:presLayoutVars>
      </dgm:prSet>
      <dgm:spPr/>
    </dgm:pt>
    <dgm:pt modelId="{690BBE89-80DB-4F8C-9860-917F1477A18D}" type="pres">
      <dgm:prSet presAssocID="{669CE49C-7C46-425A-A1BC-871E9F0580BA}" presName="composite" presStyleCnt="0"/>
      <dgm:spPr/>
    </dgm:pt>
    <dgm:pt modelId="{17F5DC71-BBB1-40C9-BEC8-20EE93679779}" type="pres">
      <dgm:prSet presAssocID="{669CE49C-7C46-425A-A1BC-871E9F0580BA}" presName="parTx" presStyleLbl="alignNode1" presStyleIdx="0" presStyleCnt="2">
        <dgm:presLayoutVars>
          <dgm:chMax val="0"/>
          <dgm:chPref val="0"/>
          <dgm:bulletEnabled val="1"/>
        </dgm:presLayoutVars>
      </dgm:prSet>
      <dgm:spPr/>
    </dgm:pt>
    <dgm:pt modelId="{C3677F42-B47A-45D1-9C89-982B84DFDA20}" type="pres">
      <dgm:prSet presAssocID="{669CE49C-7C46-425A-A1BC-871E9F0580BA}" presName="desTx" presStyleLbl="alignAccFollowNode1" presStyleIdx="0" presStyleCnt="2">
        <dgm:presLayoutVars>
          <dgm:bulletEnabled val="1"/>
        </dgm:presLayoutVars>
      </dgm:prSet>
      <dgm:spPr/>
    </dgm:pt>
    <dgm:pt modelId="{844DF93D-EC25-4926-808E-C7E7B9DD7529}" type="pres">
      <dgm:prSet presAssocID="{8365A17B-8DB3-459E-AAB2-CC37F6CDA374}" presName="space" presStyleCnt="0"/>
      <dgm:spPr/>
    </dgm:pt>
    <dgm:pt modelId="{A057C63A-FDEB-4716-9C68-1488B537AB83}" type="pres">
      <dgm:prSet presAssocID="{03E9577D-2C87-4D0F-84F8-5161C20682F4}" presName="composite" presStyleCnt="0"/>
      <dgm:spPr/>
    </dgm:pt>
    <dgm:pt modelId="{95122098-4075-4D0D-A770-843D51397897}" type="pres">
      <dgm:prSet presAssocID="{03E9577D-2C87-4D0F-84F8-5161C20682F4}" presName="parTx" presStyleLbl="alignNode1" presStyleIdx="1" presStyleCnt="2">
        <dgm:presLayoutVars>
          <dgm:chMax val="0"/>
          <dgm:chPref val="0"/>
          <dgm:bulletEnabled val="1"/>
        </dgm:presLayoutVars>
      </dgm:prSet>
      <dgm:spPr/>
    </dgm:pt>
    <dgm:pt modelId="{BF024F19-8FFB-4B82-B23C-F260709F8EC2}" type="pres">
      <dgm:prSet presAssocID="{03E9577D-2C87-4D0F-84F8-5161C20682F4}" presName="desTx" presStyleLbl="alignAccFollowNode1" presStyleIdx="1" presStyleCnt="2">
        <dgm:presLayoutVars>
          <dgm:bulletEnabled val="1"/>
        </dgm:presLayoutVars>
      </dgm:prSet>
      <dgm:spPr/>
    </dgm:pt>
  </dgm:ptLst>
  <dgm:cxnLst>
    <dgm:cxn modelId="{5C6CBD04-75BF-4528-BCDA-17D843F3D3BB}" type="presOf" srcId="{58DB9A71-473F-4B39-A4FB-33CC487D6EA1}" destId="{C3677F42-B47A-45D1-9C89-982B84DFDA20}" srcOrd="0" destOrd="1" presId="urn:microsoft.com/office/officeart/2005/8/layout/hList1"/>
    <dgm:cxn modelId="{5F61B907-EE20-4C52-972E-2363EFA2B7DA}" srcId="{669CE49C-7C46-425A-A1BC-871E9F0580BA}" destId="{58DB9A71-473F-4B39-A4FB-33CC487D6EA1}" srcOrd="1" destOrd="0" parTransId="{22D2DBCA-6F3C-44DA-9A33-54B48CD01378}" sibTransId="{A921D7BD-F47F-4C38-999B-8D72D01DD437}"/>
    <dgm:cxn modelId="{EBCA2913-E95E-440B-B13A-4572DFC65414}" type="presOf" srcId="{03E9577D-2C87-4D0F-84F8-5161C20682F4}" destId="{95122098-4075-4D0D-A770-843D51397897}" srcOrd="0" destOrd="0" presId="urn:microsoft.com/office/officeart/2005/8/layout/hList1"/>
    <dgm:cxn modelId="{C0B3D72E-4C98-4D93-9E4C-25B5964691FF}" srcId="{A8363063-D23B-4CE9-BE24-B9318FF7BD3D}" destId="{669CE49C-7C46-425A-A1BC-871E9F0580BA}" srcOrd="0" destOrd="0" parTransId="{74AC0968-C6AD-4334-9BF8-9259835F1B88}" sibTransId="{8365A17B-8DB3-459E-AAB2-CC37F6CDA374}"/>
    <dgm:cxn modelId="{25B5CD49-7C98-441A-880F-A79848A1B5AB}" srcId="{03E9577D-2C87-4D0F-84F8-5161C20682F4}" destId="{818B646A-9A07-43C0-9EC2-C56E788E8473}" srcOrd="0" destOrd="0" parTransId="{FC458408-4FD6-430F-999A-A7760001DD95}" sibTransId="{C86B5471-FA53-4DFE-8E24-B559FC921BC5}"/>
    <dgm:cxn modelId="{9D44644D-8A96-4072-B0FB-4D051F2F2DED}" srcId="{669CE49C-7C46-425A-A1BC-871E9F0580BA}" destId="{A6A6D031-4A31-4AEA-BC3F-471D0F68CB66}" srcOrd="0" destOrd="0" parTransId="{6C142991-B6F2-453B-8380-983C28586B7B}" sibTransId="{D2E6CE06-7474-4F98-A7A5-9ECBC233201F}"/>
    <dgm:cxn modelId="{0F98174E-CECF-45C0-B85A-F4831382639D}" type="presOf" srcId="{669CE49C-7C46-425A-A1BC-871E9F0580BA}" destId="{17F5DC71-BBB1-40C9-BEC8-20EE93679779}" srcOrd="0" destOrd="0" presId="urn:microsoft.com/office/officeart/2005/8/layout/hList1"/>
    <dgm:cxn modelId="{7D616F4F-D094-4522-9FCD-ABF91ADDCD96}" type="presOf" srcId="{818B646A-9A07-43C0-9EC2-C56E788E8473}" destId="{BF024F19-8FFB-4B82-B23C-F260709F8EC2}" srcOrd="0" destOrd="0" presId="urn:microsoft.com/office/officeart/2005/8/layout/hList1"/>
    <dgm:cxn modelId="{C2B8E19E-CE6D-45EA-95E3-D2DCD289FA08}" srcId="{A8363063-D23B-4CE9-BE24-B9318FF7BD3D}" destId="{03E9577D-2C87-4D0F-84F8-5161C20682F4}" srcOrd="1" destOrd="0" parTransId="{996D51E4-7F91-49CB-B177-459FF049200D}" sibTransId="{1F1E4C06-9422-42F0-8594-05DA2BF4F2F4}"/>
    <dgm:cxn modelId="{5BAA99B2-6DC1-43A5-8E54-21DA5CB6C7CD}" type="presOf" srcId="{A8363063-D23B-4CE9-BE24-B9318FF7BD3D}" destId="{32680C49-3659-4C75-A8DD-B7DFEBC44B10}" srcOrd="0" destOrd="0" presId="urn:microsoft.com/office/officeart/2005/8/layout/hList1"/>
    <dgm:cxn modelId="{311F88C0-9B53-44F7-911D-6C5AC2F5CF21}" type="presOf" srcId="{A6A6D031-4A31-4AEA-BC3F-471D0F68CB66}" destId="{C3677F42-B47A-45D1-9C89-982B84DFDA20}" srcOrd="0" destOrd="0" presId="urn:microsoft.com/office/officeart/2005/8/layout/hList1"/>
    <dgm:cxn modelId="{8A8BC020-DDD7-4CD2-A24B-A2DE8E5B1C8D}" type="presParOf" srcId="{32680C49-3659-4C75-A8DD-B7DFEBC44B10}" destId="{690BBE89-80DB-4F8C-9860-917F1477A18D}" srcOrd="0" destOrd="0" presId="urn:microsoft.com/office/officeart/2005/8/layout/hList1"/>
    <dgm:cxn modelId="{1AA4A696-CFD5-4A5F-AB4A-2FC324874817}" type="presParOf" srcId="{690BBE89-80DB-4F8C-9860-917F1477A18D}" destId="{17F5DC71-BBB1-40C9-BEC8-20EE93679779}" srcOrd="0" destOrd="0" presId="urn:microsoft.com/office/officeart/2005/8/layout/hList1"/>
    <dgm:cxn modelId="{93FC0FAB-7162-4A33-861F-05FF1D5FA0B2}" type="presParOf" srcId="{690BBE89-80DB-4F8C-9860-917F1477A18D}" destId="{C3677F42-B47A-45D1-9C89-982B84DFDA20}" srcOrd="1" destOrd="0" presId="urn:microsoft.com/office/officeart/2005/8/layout/hList1"/>
    <dgm:cxn modelId="{E458B939-C148-4EE3-9972-E6894BB0E17A}" type="presParOf" srcId="{32680C49-3659-4C75-A8DD-B7DFEBC44B10}" destId="{844DF93D-EC25-4926-808E-C7E7B9DD7529}" srcOrd="1" destOrd="0" presId="urn:microsoft.com/office/officeart/2005/8/layout/hList1"/>
    <dgm:cxn modelId="{EA8AE6D4-1A0E-4793-A7D6-C5A309D6972E}" type="presParOf" srcId="{32680C49-3659-4C75-A8DD-B7DFEBC44B10}" destId="{A057C63A-FDEB-4716-9C68-1488B537AB83}" srcOrd="2" destOrd="0" presId="urn:microsoft.com/office/officeart/2005/8/layout/hList1"/>
    <dgm:cxn modelId="{F2C32868-1AEE-4D37-BE78-594DA7FF4513}" type="presParOf" srcId="{A057C63A-FDEB-4716-9C68-1488B537AB83}" destId="{95122098-4075-4D0D-A770-843D51397897}" srcOrd="0" destOrd="0" presId="urn:microsoft.com/office/officeart/2005/8/layout/hList1"/>
    <dgm:cxn modelId="{9B6EB8D5-503C-40F7-87E4-E64AEEF4DF6D}" type="presParOf" srcId="{A057C63A-FDEB-4716-9C68-1488B537AB83}" destId="{BF024F19-8FFB-4B82-B23C-F260709F8EC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209A056-E48B-492C-A84B-9E7A0906407B}"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E81CE390-09E2-4ABD-9855-F9ABD7CF6F88}">
      <dgm:prSet/>
      <dgm:spPr/>
      <dgm:t>
        <a:bodyPr/>
        <a:lstStyle/>
        <a:p>
          <a:r>
            <a:rPr lang="en-US"/>
            <a:t>Who you are</a:t>
          </a:r>
        </a:p>
      </dgm:t>
    </dgm:pt>
    <dgm:pt modelId="{122B2662-32B1-4AC3-BAE1-9E014455F5D9}" type="parTrans" cxnId="{881F6352-1666-4850-9892-F034B4DF2AC2}">
      <dgm:prSet/>
      <dgm:spPr/>
      <dgm:t>
        <a:bodyPr/>
        <a:lstStyle/>
        <a:p>
          <a:endParaRPr lang="en-US"/>
        </a:p>
      </dgm:t>
    </dgm:pt>
    <dgm:pt modelId="{5A86F6A3-A189-4B62-8A5F-077F768363D3}" type="sibTrans" cxnId="{881F6352-1666-4850-9892-F034B4DF2AC2}">
      <dgm:prSet/>
      <dgm:spPr/>
      <dgm:t>
        <a:bodyPr/>
        <a:lstStyle/>
        <a:p>
          <a:endParaRPr lang="en-US"/>
        </a:p>
      </dgm:t>
    </dgm:pt>
    <dgm:pt modelId="{4F013E16-80C9-4E21-9837-DF32F92C4E7F}">
      <dgm:prSet/>
      <dgm:spPr/>
      <dgm:t>
        <a:bodyPr/>
        <a:lstStyle/>
        <a:p>
          <a:r>
            <a:rPr lang="en-US"/>
            <a:t>What you bring </a:t>
          </a:r>
        </a:p>
      </dgm:t>
    </dgm:pt>
    <dgm:pt modelId="{E7CA6797-85C7-4283-AEA7-7289DBDFDBE2}" type="parTrans" cxnId="{023F0EED-4AC3-4EB7-8915-713F35FAF5A0}">
      <dgm:prSet/>
      <dgm:spPr/>
      <dgm:t>
        <a:bodyPr/>
        <a:lstStyle/>
        <a:p>
          <a:endParaRPr lang="en-US"/>
        </a:p>
      </dgm:t>
    </dgm:pt>
    <dgm:pt modelId="{CE0A17F8-486A-4C2F-9BFF-245CDDC55971}" type="sibTrans" cxnId="{023F0EED-4AC3-4EB7-8915-713F35FAF5A0}">
      <dgm:prSet/>
      <dgm:spPr/>
      <dgm:t>
        <a:bodyPr/>
        <a:lstStyle/>
        <a:p>
          <a:endParaRPr lang="en-US"/>
        </a:p>
      </dgm:t>
    </dgm:pt>
    <dgm:pt modelId="{3462EE1C-2381-4FFB-B249-316FE8ED9A31}">
      <dgm:prSet/>
      <dgm:spPr/>
      <dgm:t>
        <a:bodyPr/>
        <a:lstStyle/>
        <a:p>
          <a:r>
            <a:rPr lang="en-US" dirty="0"/>
            <a:t>What you want</a:t>
          </a:r>
        </a:p>
      </dgm:t>
    </dgm:pt>
    <dgm:pt modelId="{743B00AC-C845-4479-A577-88C8A9400063}" type="parTrans" cxnId="{D17D7DE2-7083-4A9A-90C1-33D21D743DF4}">
      <dgm:prSet/>
      <dgm:spPr/>
      <dgm:t>
        <a:bodyPr/>
        <a:lstStyle/>
        <a:p>
          <a:endParaRPr lang="en-US"/>
        </a:p>
      </dgm:t>
    </dgm:pt>
    <dgm:pt modelId="{2E036068-22D8-442B-8BD3-62B84AB5F501}" type="sibTrans" cxnId="{D17D7DE2-7083-4A9A-90C1-33D21D743DF4}">
      <dgm:prSet/>
      <dgm:spPr/>
      <dgm:t>
        <a:bodyPr/>
        <a:lstStyle/>
        <a:p>
          <a:endParaRPr lang="en-US"/>
        </a:p>
      </dgm:t>
    </dgm:pt>
    <dgm:pt modelId="{0313576D-0BCD-41B5-93CA-65081E1C04B1}">
      <dgm:prSet/>
      <dgm:spPr/>
      <dgm:t>
        <a:bodyPr/>
        <a:lstStyle/>
        <a:p>
          <a:r>
            <a:rPr lang="en-US" dirty="0"/>
            <a:t>What you need</a:t>
          </a:r>
        </a:p>
      </dgm:t>
    </dgm:pt>
    <dgm:pt modelId="{50A438CD-711B-4E38-9513-D84B995F7E8E}" type="parTrans" cxnId="{35E18B0F-BCE2-4AE3-9477-E2FEB5FC144F}">
      <dgm:prSet/>
      <dgm:spPr/>
      <dgm:t>
        <a:bodyPr/>
        <a:lstStyle/>
        <a:p>
          <a:endParaRPr lang="en-US"/>
        </a:p>
      </dgm:t>
    </dgm:pt>
    <dgm:pt modelId="{BE080407-0320-4ACF-B1DA-8F7823A2FE89}" type="sibTrans" cxnId="{35E18B0F-BCE2-4AE3-9477-E2FEB5FC144F}">
      <dgm:prSet/>
      <dgm:spPr/>
      <dgm:t>
        <a:bodyPr/>
        <a:lstStyle/>
        <a:p>
          <a:endParaRPr lang="en-US"/>
        </a:p>
      </dgm:t>
    </dgm:pt>
    <dgm:pt modelId="{71091F13-C6A5-4817-AD52-E88D1DF365BB}">
      <dgm:prSet/>
      <dgm:spPr/>
      <dgm:t>
        <a:bodyPr/>
        <a:lstStyle/>
        <a:p>
          <a:r>
            <a:rPr lang="en-US"/>
            <a:t>Your ideal outcome</a:t>
          </a:r>
          <a:endParaRPr lang="en-US" dirty="0"/>
        </a:p>
      </dgm:t>
    </dgm:pt>
    <dgm:pt modelId="{0B6B3B7E-33D8-4688-8712-27D0D4147E81}" type="parTrans" cxnId="{6C5764D8-AC49-4D2E-BE44-C02A569969BD}">
      <dgm:prSet/>
      <dgm:spPr/>
      <dgm:t>
        <a:bodyPr/>
        <a:lstStyle/>
        <a:p>
          <a:endParaRPr lang="en-US"/>
        </a:p>
      </dgm:t>
    </dgm:pt>
    <dgm:pt modelId="{4AF0F540-864C-4982-A581-C779FACB1CB5}" type="sibTrans" cxnId="{6C5764D8-AC49-4D2E-BE44-C02A569969BD}">
      <dgm:prSet/>
      <dgm:spPr/>
      <dgm:t>
        <a:bodyPr/>
        <a:lstStyle/>
        <a:p>
          <a:endParaRPr lang="en-US"/>
        </a:p>
      </dgm:t>
    </dgm:pt>
    <dgm:pt modelId="{7ADF5403-E4DA-4B1C-AA42-37042482DFF9}" type="pres">
      <dgm:prSet presAssocID="{D209A056-E48B-492C-A84B-9E7A0906407B}" presName="linear" presStyleCnt="0">
        <dgm:presLayoutVars>
          <dgm:dir/>
          <dgm:animLvl val="lvl"/>
          <dgm:resizeHandles val="exact"/>
        </dgm:presLayoutVars>
      </dgm:prSet>
      <dgm:spPr/>
    </dgm:pt>
    <dgm:pt modelId="{E7410DAB-A119-4E5B-9B5B-5B5CB8ADE49E}" type="pres">
      <dgm:prSet presAssocID="{E81CE390-09E2-4ABD-9855-F9ABD7CF6F88}" presName="parentLin" presStyleCnt="0"/>
      <dgm:spPr/>
    </dgm:pt>
    <dgm:pt modelId="{A9099B5A-4342-4A1B-90F4-057575661819}" type="pres">
      <dgm:prSet presAssocID="{E81CE390-09E2-4ABD-9855-F9ABD7CF6F88}" presName="parentLeftMargin" presStyleLbl="node1" presStyleIdx="0" presStyleCnt="5"/>
      <dgm:spPr/>
    </dgm:pt>
    <dgm:pt modelId="{53B385E1-F66A-4F35-BF6A-A2622C422FB4}" type="pres">
      <dgm:prSet presAssocID="{E81CE390-09E2-4ABD-9855-F9ABD7CF6F88}" presName="parentText" presStyleLbl="node1" presStyleIdx="0" presStyleCnt="5">
        <dgm:presLayoutVars>
          <dgm:chMax val="0"/>
          <dgm:bulletEnabled val="1"/>
        </dgm:presLayoutVars>
      </dgm:prSet>
      <dgm:spPr/>
    </dgm:pt>
    <dgm:pt modelId="{69898D26-6492-4384-9CE9-AF3BC00A30EE}" type="pres">
      <dgm:prSet presAssocID="{E81CE390-09E2-4ABD-9855-F9ABD7CF6F88}" presName="negativeSpace" presStyleCnt="0"/>
      <dgm:spPr/>
    </dgm:pt>
    <dgm:pt modelId="{3DFAB12A-5EB5-4C17-AAC1-B130DF02A344}" type="pres">
      <dgm:prSet presAssocID="{E81CE390-09E2-4ABD-9855-F9ABD7CF6F88}" presName="childText" presStyleLbl="conFgAcc1" presStyleIdx="0" presStyleCnt="5">
        <dgm:presLayoutVars>
          <dgm:bulletEnabled val="1"/>
        </dgm:presLayoutVars>
      </dgm:prSet>
      <dgm:spPr/>
    </dgm:pt>
    <dgm:pt modelId="{B4C41903-24FF-4D7E-B15F-AB4D9184F303}" type="pres">
      <dgm:prSet presAssocID="{5A86F6A3-A189-4B62-8A5F-077F768363D3}" presName="spaceBetweenRectangles" presStyleCnt="0"/>
      <dgm:spPr/>
    </dgm:pt>
    <dgm:pt modelId="{C9085F02-52E3-416C-A543-D9494A38BE2A}" type="pres">
      <dgm:prSet presAssocID="{4F013E16-80C9-4E21-9837-DF32F92C4E7F}" presName="parentLin" presStyleCnt="0"/>
      <dgm:spPr/>
    </dgm:pt>
    <dgm:pt modelId="{0D7162E7-D8C6-4DBA-A718-BC26D652082D}" type="pres">
      <dgm:prSet presAssocID="{4F013E16-80C9-4E21-9837-DF32F92C4E7F}" presName="parentLeftMargin" presStyleLbl="node1" presStyleIdx="0" presStyleCnt="5"/>
      <dgm:spPr/>
    </dgm:pt>
    <dgm:pt modelId="{0FF857E8-B54B-4340-A829-9742A2A8899B}" type="pres">
      <dgm:prSet presAssocID="{4F013E16-80C9-4E21-9837-DF32F92C4E7F}" presName="parentText" presStyleLbl="node1" presStyleIdx="1" presStyleCnt="5">
        <dgm:presLayoutVars>
          <dgm:chMax val="0"/>
          <dgm:bulletEnabled val="1"/>
        </dgm:presLayoutVars>
      </dgm:prSet>
      <dgm:spPr/>
    </dgm:pt>
    <dgm:pt modelId="{64DF1A7E-159F-41FE-A5FF-89CEC6843E4A}" type="pres">
      <dgm:prSet presAssocID="{4F013E16-80C9-4E21-9837-DF32F92C4E7F}" presName="negativeSpace" presStyleCnt="0"/>
      <dgm:spPr/>
    </dgm:pt>
    <dgm:pt modelId="{412C30A3-BFC3-4A5D-B140-468C540290A1}" type="pres">
      <dgm:prSet presAssocID="{4F013E16-80C9-4E21-9837-DF32F92C4E7F}" presName="childText" presStyleLbl="conFgAcc1" presStyleIdx="1" presStyleCnt="5">
        <dgm:presLayoutVars>
          <dgm:bulletEnabled val="1"/>
        </dgm:presLayoutVars>
      </dgm:prSet>
      <dgm:spPr/>
    </dgm:pt>
    <dgm:pt modelId="{5A7A11D8-B1C1-46E5-A79C-26B4A499FD69}" type="pres">
      <dgm:prSet presAssocID="{CE0A17F8-486A-4C2F-9BFF-245CDDC55971}" presName="spaceBetweenRectangles" presStyleCnt="0"/>
      <dgm:spPr/>
    </dgm:pt>
    <dgm:pt modelId="{BABF13DF-5887-47A1-AB3B-D5799AEA2CB4}" type="pres">
      <dgm:prSet presAssocID="{3462EE1C-2381-4FFB-B249-316FE8ED9A31}" presName="parentLin" presStyleCnt="0"/>
      <dgm:spPr/>
    </dgm:pt>
    <dgm:pt modelId="{E4530F2B-F3B3-4E1B-B9AE-FA2E8283113E}" type="pres">
      <dgm:prSet presAssocID="{3462EE1C-2381-4FFB-B249-316FE8ED9A31}" presName="parentLeftMargin" presStyleLbl="node1" presStyleIdx="1" presStyleCnt="5"/>
      <dgm:spPr/>
    </dgm:pt>
    <dgm:pt modelId="{50812D71-D084-4652-8B56-AA1300EC9020}" type="pres">
      <dgm:prSet presAssocID="{3462EE1C-2381-4FFB-B249-316FE8ED9A31}" presName="parentText" presStyleLbl="node1" presStyleIdx="2" presStyleCnt="5">
        <dgm:presLayoutVars>
          <dgm:chMax val="0"/>
          <dgm:bulletEnabled val="1"/>
        </dgm:presLayoutVars>
      </dgm:prSet>
      <dgm:spPr/>
    </dgm:pt>
    <dgm:pt modelId="{B3C49AE1-A7DF-44D2-B3C3-657489ED892A}" type="pres">
      <dgm:prSet presAssocID="{3462EE1C-2381-4FFB-B249-316FE8ED9A31}" presName="negativeSpace" presStyleCnt="0"/>
      <dgm:spPr/>
    </dgm:pt>
    <dgm:pt modelId="{B031C2A0-8295-485B-9B8C-D222E25EE906}" type="pres">
      <dgm:prSet presAssocID="{3462EE1C-2381-4FFB-B249-316FE8ED9A31}" presName="childText" presStyleLbl="conFgAcc1" presStyleIdx="2" presStyleCnt="5">
        <dgm:presLayoutVars>
          <dgm:bulletEnabled val="1"/>
        </dgm:presLayoutVars>
      </dgm:prSet>
      <dgm:spPr/>
    </dgm:pt>
    <dgm:pt modelId="{E984B3CC-18AF-4E8A-80B1-F31E98F15999}" type="pres">
      <dgm:prSet presAssocID="{2E036068-22D8-442B-8BD3-62B84AB5F501}" presName="spaceBetweenRectangles" presStyleCnt="0"/>
      <dgm:spPr/>
    </dgm:pt>
    <dgm:pt modelId="{375DABE3-CFE1-44E3-A35E-85E30230B029}" type="pres">
      <dgm:prSet presAssocID="{71091F13-C6A5-4817-AD52-E88D1DF365BB}" presName="parentLin" presStyleCnt="0"/>
      <dgm:spPr/>
    </dgm:pt>
    <dgm:pt modelId="{F12FF3BA-E250-476F-B750-782636766DDA}" type="pres">
      <dgm:prSet presAssocID="{71091F13-C6A5-4817-AD52-E88D1DF365BB}" presName="parentLeftMargin" presStyleLbl="node1" presStyleIdx="2" presStyleCnt="5"/>
      <dgm:spPr/>
    </dgm:pt>
    <dgm:pt modelId="{1111B3FE-224E-41B6-B198-78C674F9D626}" type="pres">
      <dgm:prSet presAssocID="{71091F13-C6A5-4817-AD52-E88D1DF365BB}" presName="parentText" presStyleLbl="node1" presStyleIdx="3" presStyleCnt="5">
        <dgm:presLayoutVars>
          <dgm:chMax val="0"/>
          <dgm:bulletEnabled val="1"/>
        </dgm:presLayoutVars>
      </dgm:prSet>
      <dgm:spPr/>
    </dgm:pt>
    <dgm:pt modelId="{4DBAA016-33EC-460C-84A1-3D0B7B8903C4}" type="pres">
      <dgm:prSet presAssocID="{71091F13-C6A5-4817-AD52-E88D1DF365BB}" presName="negativeSpace" presStyleCnt="0"/>
      <dgm:spPr/>
    </dgm:pt>
    <dgm:pt modelId="{F5603EEA-55D1-404F-AB1A-6D2E5DA4B01A}" type="pres">
      <dgm:prSet presAssocID="{71091F13-C6A5-4817-AD52-E88D1DF365BB}" presName="childText" presStyleLbl="conFgAcc1" presStyleIdx="3" presStyleCnt="5">
        <dgm:presLayoutVars>
          <dgm:bulletEnabled val="1"/>
        </dgm:presLayoutVars>
      </dgm:prSet>
      <dgm:spPr/>
    </dgm:pt>
    <dgm:pt modelId="{0F64348A-FCB1-4129-A9B8-81CAE3CEFD86}" type="pres">
      <dgm:prSet presAssocID="{4AF0F540-864C-4982-A581-C779FACB1CB5}" presName="spaceBetweenRectangles" presStyleCnt="0"/>
      <dgm:spPr/>
    </dgm:pt>
    <dgm:pt modelId="{EA09607C-CB92-4C77-8B11-2FA6E619693F}" type="pres">
      <dgm:prSet presAssocID="{0313576D-0BCD-41B5-93CA-65081E1C04B1}" presName="parentLin" presStyleCnt="0"/>
      <dgm:spPr/>
    </dgm:pt>
    <dgm:pt modelId="{51BED793-F393-4087-A78B-62F28600DAEA}" type="pres">
      <dgm:prSet presAssocID="{0313576D-0BCD-41B5-93CA-65081E1C04B1}" presName="parentLeftMargin" presStyleLbl="node1" presStyleIdx="3" presStyleCnt="5"/>
      <dgm:spPr/>
    </dgm:pt>
    <dgm:pt modelId="{6CD97260-2AE5-4DBA-9EB4-4B8CE2004960}" type="pres">
      <dgm:prSet presAssocID="{0313576D-0BCD-41B5-93CA-65081E1C04B1}" presName="parentText" presStyleLbl="node1" presStyleIdx="4" presStyleCnt="5">
        <dgm:presLayoutVars>
          <dgm:chMax val="0"/>
          <dgm:bulletEnabled val="1"/>
        </dgm:presLayoutVars>
      </dgm:prSet>
      <dgm:spPr/>
    </dgm:pt>
    <dgm:pt modelId="{A4B6501C-D239-4126-9F1F-7E7EBD4EF8F2}" type="pres">
      <dgm:prSet presAssocID="{0313576D-0BCD-41B5-93CA-65081E1C04B1}" presName="negativeSpace" presStyleCnt="0"/>
      <dgm:spPr/>
    </dgm:pt>
    <dgm:pt modelId="{CEC8DC70-E789-4421-AB10-00492AC0601A}" type="pres">
      <dgm:prSet presAssocID="{0313576D-0BCD-41B5-93CA-65081E1C04B1}" presName="childText" presStyleLbl="conFgAcc1" presStyleIdx="4" presStyleCnt="5">
        <dgm:presLayoutVars>
          <dgm:bulletEnabled val="1"/>
        </dgm:presLayoutVars>
      </dgm:prSet>
      <dgm:spPr/>
    </dgm:pt>
  </dgm:ptLst>
  <dgm:cxnLst>
    <dgm:cxn modelId="{35E18B0F-BCE2-4AE3-9477-E2FEB5FC144F}" srcId="{D209A056-E48B-492C-A84B-9E7A0906407B}" destId="{0313576D-0BCD-41B5-93CA-65081E1C04B1}" srcOrd="4" destOrd="0" parTransId="{50A438CD-711B-4E38-9513-D84B995F7E8E}" sibTransId="{BE080407-0320-4ACF-B1DA-8F7823A2FE89}"/>
    <dgm:cxn modelId="{55EA0512-05FD-4FEF-9B3D-5A8FEF0CBBE2}" type="presOf" srcId="{D209A056-E48B-492C-A84B-9E7A0906407B}" destId="{7ADF5403-E4DA-4B1C-AA42-37042482DFF9}" srcOrd="0" destOrd="0" presId="urn:microsoft.com/office/officeart/2005/8/layout/list1"/>
    <dgm:cxn modelId="{2746862E-824E-45A0-9B41-072BC6DF6451}" type="presOf" srcId="{0313576D-0BCD-41B5-93CA-65081E1C04B1}" destId="{6CD97260-2AE5-4DBA-9EB4-4B8CE2004960}" srcOrd="1" destOrd="0" presId="urn:microsoft.com/office/officeart/2005/8/layout/list1"/>
    <dgm:cxn modelId="{6341A25F-6119-45A3-BDB7-0C60E9304E32}" type="presOf" srcId="{4F013E16-80C9-4E21-9837-DF32F92C4E7F}" destId="{0FF857E8-B54B-4340-A829-9742A2A8899B}" srcOrd="1" destOrd="0" presId="urn:microsoft.com/office/officeart/2005/8/layout/list1"/>
    <dgm:cxn modelId="{3F608B70-1E18-48C2-8BDC-F3121F936FDB}" type="presOf" srcId="{E81CE390-09E2-4ABD-9855-F9ABD7CF6F88}" destId="{A9099B5A-4342-4A1B-90F4-057575661819}" srcOrd="0" destOrd="0" presId="urn:microsoft.com/office/officeart/2005/8/layout/list1"/>
    <dgm:cxn modelId="{881F6352-1666-4850-9892-F034B4DF2AC2}" srcId="{D209A056-E48B-492C-A84B-9E7A0906407B}" destId="{E81CE390-09E2-4ABD-9855-F9ABD7CF6F88}" srcOrd="0" destOrd="0" parTransId="{122B2662-32B1-4AC3-BAE1-9E014455F5D9}" sibTransId="{5A86F6A3-A189-4B62-8A5F-077F768363D3}"/>
    <dgm:cxn modelId="{D924DC75-0D18-482C-A478-D95F03715643}" type="presOf" srcId="{4F013E16-80C9-4E21-9837-DF32F92C4E7F}" destId="{0D7162E7-D8C6-4DBA-A718-BC26D652082D}" srcOrd="0" destOrd="0" presId="urn:microsoft.com/office/officeart/2005/8/layout/list1"/>
    <dgm:cxn modelId="{BCC22F7B-C30A-426B-A718-BBF5580AA980}" type="presOf" srcId="{3462EE1C-2381-4FFB-B249-316FE8ED9A31}" destId="{E4530F2B-F3B3-4E1B-B9AE-FA2E8283113E}" srcOrd="0" destOrd="0" presId="urn:microsoft.com/office/officeart/2005/8/layout/list1"/>
    <dgm:cxn modelId="{1AF5DA84-A5EA-466B-A362-8C4D5BF3DD29}" type="presOf" srcId="{E81CE390-09E2-4ABD-9855-F9ABD7CF6F88}" destId="{53B385E1-F66A-4F35-BF6A-A2622C422FB4}" srcOrd="1" destOrd="0" presId="urn:microsoft.com/office/officeart/2005/8/layout/list1"/>
    <dgm:cxn modelId="{B10FF396-FF72-4505-84E2-1A3CC01166EC}" type="presOf" srcId="{0313576D-0BCD-41B5-93CA-65081E1C04B1}" destId="{51BED793-F393-4087-A78B-62F28600DAEA}" srcOrd="0" destOrd="0" presId="urn:microsoft.com/office/officeart/2005/8/layout/list1"/>
    <dgm:cxn modelId="{9F074CAA-E1C9-4CCD-BE30-A443BF04F15C}" type="presOf" srcId="{3462EE1C-2381-4FFB-B249-316FE8ED9A31}" destId="{50812D71-D084-4652-8B56-AA1300EC9020}" srcOrd="1" destOrd="0" presId="urn:microsoft.com/office/officeart/2005/8/layout/list1"/>
    <dgm:cxn modelId="{6C5764D8-AC49-4D2E-BE44-C02A569969BD}" srcId="{D209A056-E48B-492C-A84B-9E7A0906407B}" destId="{71091F13-C6A5-4817-AD52-E88D1DF365BB}" srcOrd="3" destOrd="0" parTransId="{0B6B3B7E-33D8-4688-8712-27D0D4147E81}" sibTransId="{4AF0F540-864C-4982-A581-C779FACB1CB5}"/>
    <dgm:cxn modelId="{639CE5E0-BA5E-483B-9438-B0138220490A}" type="presOf" srcId="{71091F13-C6A5-4817-AD52-E88D1DF365BB}" destId="{F12FF3BA-E250-476F-B750-782636766DDA}" srcOrd="0" destOrd="0" presId="urn:microsoft.com/office/officeart/2005/8/layout/list1"/>
    <dgm:cxn modelId="{D17D7DE2-7083-4A9A-90C1-33D21D743DF4}" srcId="{D209A056-E48B-492C-A84B-9E7A0906407B}" destId="{3462EE1C-2381-4FFB-B249-316FE8ED9A31}" srcOrd="2" destOrd="0" parTransId="{743B00AC-C845-4479-A577-88C8A9400063}" sibTransId="{2E036068-22D8-442B-8BD3-62B84AB5F501}"/>
    <dgm:cxn modelId="{023F0EED-4AC3-4EB7-8915-713F35FAF5A0}" srcId="{D209A056-E48B-492C-A84B-9E7A0906407B}" destId="{4F013E16-80C9-4E21-9837-DF32F92C4E7F}" srcOrd="1" destOrd="0" parTransId="{E7CA6797-85C7-4283-AEA7-7289DBDFDBE2}" sibTransId="{CE0A17F8-486A-4C2F-9BFF-245CDDC55971}"/>
    <dgm:cxn modelId="{098774F1-CABF-4FA3-8E59-F67120D6379A}" type="presOf" srcId="{71091F13-C6A5-4817-AD52-E88D1DF365BB}" destId="{1111B3FE-224E-41B6-B198-78C674F9D626}" srcOrd="1" destOrd="0" presId="urn:microsoft.com/office/officeart/2005/8/layout/list1"/>
    <dgm:cxn modelId="{B7F3134A-7006-4CA4-8805-C5E387E61191}" type="presParOf" srcId="{7ADF5403-E4DA-4B1C-AA42-37042482DFF9}" destId="{E7410DAB-A119-4E5B-9B5B-5B5CB8ADE49E}" srcOrd="0" destOrd="0" presId="urn:microsoft.com/office/officeart/2005/8/layout/list1"/>
    <dgm:cxn modelId="{B183773A-2F08-48A2-98C6-6758FAD149B6}" type="presParOf" srcId="{E7410DAB-A119-4E5B-9B5B-5B5CB8ADE49E}" destId="{A9099B5A-4342-4A1B-90F4-057575661819}" srcOrd="0" destOrd="0" presId="urn:microsoft.com/office/officeart/2005/8/layout/list1"/>
    <dgm:cxn modelId="{30893955-9DE2-4D0C-85A1-D1B5559282AD}" type="presParOf" srcId="{E7410DAB-A119-4E5B-9B5B-5B5CB8ADE49E}" destId="{53B385E1-F66A-4F35-BF6A-A2622C422FB4}" srcOrd="1" destOrd="0" presId="urn:microsoft.com/office/officeart/2005/8/layout/list1"/>
    <dgm:cxn modelId="{0A31A9CA-19E8-495F-B3EB-6844196E13E0}" type="presParOf" srcId="{7ADF5403-E4DA-4B1C-AA42-37042482DFF9}" destId="{69898D26-6492-4384-9CE9-AF3BC00A30EE}" srcOrd="1" destOrd="0" presId="urn:microsoft.com/office/officeart/2005/8/layout/list1"/>
    <dgm:cxn modelId="{6F5FCD35-526E-4D03-9069-A0B965D077B4}" type="presParOf" srcId="{7ADF5403-E4DA-4B1C-AA42-37042482DFF9}" destId="{3DFAB12A-5EB5-4C17-AAC1-B130DF02A344}" srcOrd="2" destOrd="0" presId="urn:microsoft.com/office/officeart/2005/8/layout/list1"/>
    <dgm:cxn modelId="{2B862A38-33DF-43B9-BAF2-0721AB1F3906}" type="presParOf" srcId="{7ADF5403-E4DA-4B1C-AA42-37042482DFF9}" destId="{B4C41903-24FF-4D7E-B15F-AB4D9184F303}" srcOrd="3" destOrd="0" presId="urn:microsoft.com/office/officeart/2005/8/layout/list1"/>
    <dgm:cxn modelId="{48A6D075-B947-4CF7-80A5-D3C96915AA94}" type="presParOf" srcId="{7ADF5403-E4DA-4B1C-AA42-37042482DFF9}" destId="{C9085F02-52E3-416C-A543-D9494A38BE2A}" srcOrd="4" destOrd="0" presId="urn:microsoft.com/office/officeart/2005/8/layout/list1"/>
    <dgm:cxn modelId="{62648CCC-3709-479A-9BF2-684EBDD77525}" type="presParOf" srcId="{C9085F02-52E3-416C-A543-D9494A38BE2A}" destId="{0D7162E7-D8C6-4DBA-A718-BC26D652082D}" srcOrd="0" destOrd="0" presId="urn:microsoft.com/office/officeart/2005/8/layout/list1"/>
    <dgm:cxn modelId="{15C44135-5D1F-4054-8C29-5C4E46C4E62C}" type="presParOf" srcId="{C9085F02-52E3-416C-A543-D9494A38BE2A}" destId="{0FF857E8-B54B-4340-A829-9742A2A8899B}" srcOrd="1" destOrd="0" presId="urn:microsoft.com/office/officeart/2005/8/layout/list1"/>
    <dgm:cxn modelId="{2DBE4318-8890-4EC5-8EEA-766B6358BCDA}" type="presParOf" srcId="{7ADF5403-E4DA-4B1C-AA42-37042482DFF9}" destId="{64DF1A7E-159F-41FE-A5FF-89CEC6843E4A}" srcOrd="5" destOrd="0" presId="urn:microsoft.com/office/officeart/2005/8/layout/list1"/>
    <dgm:cxn modelId="{017D7764-995B-4907-ADE2-27AF7F258A6A}" type="presParOf" srcId="{7ADF5403-E4DA-4B1C-AA42-37042482DFF9}" destId="{412C30A3-BFC3-4A5D-B140-468C540290A1}" srcOrd="6" destOrd="0" presId="urn:microsoft.com/office/officeart/2005/8/layout/list1"/>
    <dgm:cxn modelId="{3FC5390C-A4C2-4ABF-9E82-CCFB656C71A0}" type="presParOf" srcId="{7ADF5403-E4DA-4B1C-AA42-37042482DFF9}" destId="{5A7A11D8-B1C1-46E5-A79C-26B4A499FD69}" srcOrd="7" destOrd="0" presId="urn:microsoft.com/office/officeart/2005/8/layout/list1"/>
    <dgm:cxn modelId="{103F63B8-448D-4EBA-B7DD-1B885874F8B6}" type="presParOf" srcId="{7ADF5403-E4DA-4B1C-AA42-37042482DFF9}" destId="{BABF13DF-5887-47A1-AB3B-D5799AEA2CB4}" srcOrd="8" destOrd="0" presId="urn:microsoft.com/office/officeart/2005/8/layout/list1"/>
    <dgm:cxn modelId="{526D4DF1-CFDD-4692-8772-DDE4C4CEF590}" type="presParOf" srcId="{BABF13DF-5887-47A1-AB3B-D5799AEA2CB4}" destId="{E4530F2B-F3B3-4E1B-B9AE-FA2E8283113E}" srcOrd="0" destOrd="0" presId="urn:microsoft.com/office/officeart/2005/8/layout/list1"/>
    <dgm:cxn modelId="{FD1ED3F8-4A2A-4533-98FA-C69E206512AB}" type="presParOf" srcId="{BABF13DF-5887-47A1-AB3B-D5799AEA2CB4}" destId="{50812D71-D084-4652-8B56-AA1300EC9020}" srcOrd="1" destOrd="0" presId="urn:microsoft.com/office/officeart/2005/8/layout/list1"/>
    <dgm:cxn modelId="{B9D8987E-5CFB-4D2F-8E18-8AE743342DEE}" type="presParOf" srcId="{7ADF5403-E4DA-4B1C-AA42-37042482DFF9}" destId="{B3C49AE1-A7DF-44D2-B3C3-657489ED892A}" srcOrd="9" destOrd="0" presId="urn:microsoft.com/office/officeart/2005/8/layout/list1"/>
    <dgm:cxn modelId="{EA21FC96-4F19-4D54-9A61-C7EBEA998C79}" type="presParOf" srcId="{7ADF5403-E4DA-4B1C-AA42-37042482DFF9}" destId="{B031C2A0-8295-485B-9B8C-D222E25EE906}" srcOrd="10" destOrd="0" presId="urn:microsoft.com/office/officeart/2005/8/layout/list1"/>
    <dgm:cxn modelId="{93842873-6F4F-4EFB-ACFF-96C3F0B3A4C5}" type="presParOf" srcId="{7ADF5403-E4DA-4B1C-AA42-37042482DFF9}" destId="{E984B3CC-18AF-4E8A-80B1-F31E98F15999}" srcOrd="11" destOrd="0" presId="urn:microsoft.com/office/officeart/2005/8/layout/list1"/>
    <dgm:cxn modelId="{DA0FEE82-2759-43FF-B267-EA9FE4ED5E83}" type="presParOf" srcId="{7ADF5403-E4DA-4B1C-AA42-37042482DFF9}" destId="{375DABE3-CFE1-44E3-A35E-85E30230B029}" srcOrd="12" destOrd="0" presId="urn:microsoft.com/office/officeart/2005/8/layout/list1"/>
    <dgm:cxn modelId="{6277E684-0620-43FC-99C3-66E0E13D8303}" type="presParOf" srcId="{375DABE3-CFE1-44E3-A35E-85E30230B029}" destId="{F12FF3BA-E250-476F-B750-782636766DDA}" srcOrd="0" destOrd="0" presId="urn:microsoft.com/office/officeart/2005/8/layout/list1"/>
    <dgm:cxn modelId="{9DC38A22-F13B-4313-BEB8-DC07E53D0F61}" type="presParOf" srcId="{375DABE3-CFE1-44E3-A35E-85E30230B029}" destId="{1111B3FE-224E-41B6-B198-78C674F9D626}" srcOrd="1" destOrd="0" presId="urn:microsoft.com/office/officeart/2005/8/layout/list1"/>
    <dgm:cxn modelId="{CF5DBFF2-0DDC-4E11-B077-35C5C96BE5FC}" type="presParOf" srcId="{7ADF5403-E4DA-4B1C-AA42-37042482DFF9}" destId="{4DBAA016-33EC-460C-84A1-3D0B7B8903C4}" srcOrd="13" destOrd="0" presId="urn:microsoft.com/office/officeart/2005/8/layout/list1"/>
    <dgm:cxn modelId="{9BC2CB9E-EA7D-48C6-83A7-12BFD478A124}" type="presParOf" srcId="{7ADF5403-E4DA-4B1C-AA42-37042482DFF9}" destId="{F5603EEA-55D1-404F-AB1A-6D2E5DA4B01A}" srcOrd="14" destOrd="0" presId="urn:microsoft.com/office/officeart/2005/8/layout/list1"/>
    <dgm:cxn modelId="{4FDF5326-EBE6-47A9-B5DE-B54D3DBEA980}" type="presParOf" srcId="{7ADF5403-E4DA-4B1C-AA42-37042482DFF9}" destId="{0F64348A-FCB1-4129-A9B8-81CAE3CEFD86}" srcOrd="15" destOrd="0" presId="urn:microsoft.com/office/officeart/2005/8/layout/list1"/>
    <dgm:cxn modelId="{42241C55-634E-44F9-BB90-681D0C602341}" type="presParOf" srcId="{7ADF5403-E4DA-4B1C-AA42-37042482DFF9}" destId="{EA09607C-CB92-4C77-8B11-2FA6E619693F}" srcOrd="16" destOrd="0" presId="urn:microsoft.com/office/officeart/2005/8/layout/list1"/>
    <dgm:cxn modelId="{EFC676A0-A030-45F5-BBAF-B64AD9ECE875}" type="presParOf" srcId="{EA09607C-CB92-4C77-8B11-2FA6E619693F}" destId="{51BED793-F393-4087-A78B-62F28600DAEA}" srcOrd="0" destOrd="0" presId="urn:microsoft.com/office/officeart/2005/8/layout/list1"/>
    <dgm:cxn modelId="{66080D4B-9CE1-4D9D-8513-2E7817FA6656}" type="presParOf" srcId="{EA09607C-CB92-4C77-8B11-2FA6E619693F}" destId="{6CD97260-2AE5-4DBA-9EB4-4B8CE2004960}" srcOrd="1" destOrd="0" presId="urn:microsoft.com/office/officeart/2005/8/layout/list1"/>
    <dgm:cxn modelId="{EAEAFBA7-3867-47F5-8F74-19E825B805A6}" type="presParOf" srcId="{7ADF5403-E4DA-4B1C-AA42-37042482DFF9}" destId="{A4B6501C-D239-4126-9F1F-7E7EBD4EF8F2}" srcOrd="17" destOrd="0" presId="urn:microsoft.com/office/officeart/2005/8/layout/list1"/>
    <dgm:cxn modelId="{C399F7F9-C3BB-4D39-8A16-C02867898AE4}" type="presParOf" srcId="{7ADF5403-E4DA-4B1C-AA42-37042482DFF9}" destId="{CEC8DC70-E789-4421-AB10-00492AC0601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2E96F-EC9A-4D3A-8920-03BF4A3804EE}">
      <dsp:nvSpPr>
        <dsp:cNvPr id="0" name=""/>
        <dsp:cNvSpPr/>
      </dsp:nvSpPr>
      <dsp:spPr>
        <a:xfrm>
          <a:off x="58998" y="692650"/>
          <a:ext cx="1746279" cy="523883"/>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85" tIns="64685" rIns="64685" bIns="64685"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2"/>
              </a:solidFill>
            </a:rPr>
            <a:t>Learn</a:t>
          </a:r>
        </a:p>
      </dsp:txBody>
      <dsp:txXfrm>
        <a:off x="216163" y="692650"/>
        <a:ext cx="1431949" cy="523883"/>
      </dsp:txXfrm>
    </dsp:sp>
    <dsp:sp modelId="{0348A9E8-95E3-4C2B-A780-200576F6974A}">
      <dsp:nvSpPr>
        <dsp:cNvPr id="0" name=""/>
        <dsp:cNvSpPr/>
      </dsp:nvSpPr>
      <dsp:spPr>
        <a:xfrm>
          <a:off x="35665" y="1288691"/>
          <a:ext cx="1664692" cy="199750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575" tIns="125575" rIns="125575" bIns="251151" numCol="1" spcCol="1270" anchor="t" anchorCtr="0">
          <a:noAutofit/>
        </a:bodyPr>
        <a:lstStyle/>
        <a:p>
          <a:pPr marL="0" lvl="0" indent="0" algn="l" defTabSz="889000">
            <a:lnSpc>
              <a:spcPct val="90000"/>
            </a:lnSpc>
            <a:spcBef>
              <a:spcPct val="0"/>
            </a:spcBef>
            <a:spcAft>
              <a:spcPct val="35000"/>
            </a:spcAft>
            <a:buNone/>
          </a:pPr>
          <a:r>
            <a:rPr lang="en-US" sz="2000" kern="1200" dirty="0">
              <a:solidFill>
                <a:srgbClr val="004B24"/>
              </a:solidFill>
            </a:rPr>
            <a:t>Learn how to use your values, vision, and goals to tell a story. </a:t>
          </a:r>
        </a:p>
      </dsp:txBody>
      <dsp:txXfrm>
        <a:off x="35665" y="1288691"/>
        <a:ext cx="1664692" cy="1997505"/>
      </dsp:txXfrm>
    </dsp:sp>
    <dsp:sp modelId="{C6FDCF6C-45E5-43DD-A8D3-14E04F08E138}">
      <dsp:nvSpPr>
        <dsp:cNvPr id="0" name=""/>
        <dsp:cNvSpPr/>
      </dsp:nvSpPr>
      <dsp:spPr>
        <a:xfrm>
          <a:off x="1735308" y="675834"/>
          <a:ext cx="1962608" cy="523883"/>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85" tIns="64685" rIns="64685" bIns="64685"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2"/>
              </a:solidFill>
            </a:rPr>
            <a:t>Discuss</a:t>
          </a:r>
          <a:endParaRPr lang="en-US" sz="2800" kern="1200" dirty="0">
            <a:solidFill>
              <a:srgbClr val="004B24"/>
            </a:solidFill>
          </a:endParaRPr>
        </a:p>
      </dsp:txBody>
      <dsp:txXfrm>
        <a:off x="1892473" y="675834"/>
        <a:ext cx="1648278" cy="523883"/>
      </dsp:txXfrm>
    </dsp:sp>
    <dsp:sp modelId="{C2947056-D8F6-46B0-A62B-3FAECC11E315}">
      <dsp:nvSpPr>
        <dsp:cNvPr id="0" name=""/>
        <dsp:cNvSpPr/>
      </dsp:nvSpPr>
      <dsp:spPr>
        <a:xfrm>
          <a:off x="1715929" y="1238732"/>
          <a:ext cx="1997945" cy="1946767"/>
        </a:xfrm>
        <a:prstGeom prst="rect">
          <a:avLst/>
        </a:prstGeom>
        <a:solidFill>
          <a:schemeClr val="accent1">
            <a:alpha val="90000"/>
            <a:tint val="40000"/>
            <a:hueOff val="0"/>
            <a:satOff val="0"/>
            <a:lumOff val="0"/>
            <a:alphaOff val="0"/>
          </a:schemeClr>
        </a:solidFill>
        <a:ln w="12700" cap="flat" cmpd="sng" algn="ctr">
          <a:solidFill>
            <a:schemeClr val="bg2">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575" tIns="125575" rIns="125575" bIns="251151" numCol="1" spcCol="1270" anchor="t" anchorCtr="0">
          <a:noAutofit/>
        </a:bodyPr>
        <a:lstStyle/>
        <a:p>
          <a:pPr marL="0" lvl="0" indent="0" algn="l" defTabSz="889000">
            <a:lnSpc>
              <a:spcPct val="90000"/>
            </a:lnSpc>
            <a:spcBef>
              <a:spcPct val="0"/>
            </a:spcBef>
            <a:spcAft>
              <a:spcPct val="35000"/>
            </a:spcAft>
            <a:buFont typeface="+mj-lt"/>
            <a:buNone/>
          </a:pPr>
          <a:r>
            <a:rPr lang="en-US" sz="2000" kern="1200" dirty="0">
              <a:solidFill>
                <a:srgbClr val="004B24"/>
              </a:solidFill>
            </a:rPr>
            <a:t>Discuss effective communication for different audiences.</a:t>
          </a:r>
        </a:p>
      </dsp:txBody>
      <dsp:txXfrm>
        <a:off x="1715929" y="1238732"/>
        <a:ext cx="1997945" cy="1946767"/>
      </dsp:txXfrm>
    </dsp:sp>
    <dsp:sp modelId="{953E3457-61CE-40E3-B107-2E0BC3AC262D}">
      <dsp:nvSpPr>
        <dsp:cNvPr id="0" name=""/>
        <dsp:cNvSpPr/>
      </dsp:nvSpPr>
      <dsp:spPr>
        <a:xfrm>
          <a:off x="3617874" y="675936"/>
          <a:ext cx="1746279" cy="523883"/>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85" tIns="64685" rIns="64685" bIns="64685"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2"/>
              </a:solidFill>
            </a:rPr>
            <a:t>Identify</a:t>
          </a:r>
        </a:p>
      </dsp:txBody>
      <dsp:txXfrm>
        <a:off x="3775039" y="675936"/>
        <a:ext cx="1431949" cy="523883"/>
      </dsp:txXfrm>
    </dsp:sp>
    <dsp:sp modelId="{0BE95AC5-8FB7-4DC4-8F1A-625016A2D04F}">
      <dsp:nvSpPr>
        <dsp:cNvPr id="0" name=""/>
        <dsp:cNvSpPr/>
      </dsp:nvSpPr>
      <dsp:spPr>
        <a:xfrm>
          <a:off x="3799701" y="1320530"/>
          <a:ext cx="1589114" cy="176939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575" tIns="125575" rIns="125575" bIns="251151" numCol="1" spcCol="1270" anchor="t" anchorCtr="0">
          <a:noAutofit/>
        </a:bodyPr>
        <a:lstStyle/>
        <a:p>
          <a:pPr marL="0" lvl="0" indent="0" algn="l" defTabSz="889000">
            <a:lnSpc>
              <a:spcPct val="90000"/>
            </a:lnSpc>
            <a:spcBef>
              <a:spcPct val="0"/>
            </a:spcBef>
            <a:spcAft>
              <a:spcPct val="35000"/>
            </a:spcAft>
            <a:buNone/>
          </a:pPr>
          <a:r>
            <a:rPr lang="en-US" sz="2000" b="0" i="0" kern="1200" dirty="0">
              <a:solidFill>
                <a:srgbClr val="004B24"/>
              </a:solidFill>
            </a:rPr>
            <a:t>Identify who you will tell your story to and why.</a:t>
          </a:r>
          <a:endParaRPr lang="en-US" sz="2000" b="0" u="none" kern="1200" dirty="0">
            <a:solidFill>
              <a:srgbClr val="004B24"/>
            </a:solidFill>
          </a:endParaRPr>
        </a:p>
      </dsp:txBody>
      <dsp:txXfrm>
        <a:off x="3799701" y="1320530"/>
        <a:ext cx="1589114" cy="1769393"/>
      </dsp:txXfrm>
    </dsp:sp>
    <dsp:sp modelId="{B6A36609-2374-4860-A01B-DF8C01994ECE}">
      <dsp:nvSpPr>
        <dsp:cNvPr id="0" name=""/>
        <dsp:cNvSpPr/>
      </dsp:nvSpPr>
      <dsp:spPr>
        <a:xfrm>
          <a:off x="5315771" y="690683"/>
          <a:ext cx="1746279" cy="523883"/>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85" tIns="64685" rIns="64685" bIns="64685"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2"/>
              </a:solidFill>
            </a:rPr>
            <a:t>Outline</a:t>
          </a:r>
        </a:p>
      </dsp:txBody>
      <dsp:txXfrm>
        <a:off x="5472936" y="690683"/>
        <a:ext cx="1431949" cy="523883"/>
      </dsp:txXfrm>
    </dsp:sp>
    <dsp:sp modelId="{53003821-6A2E-436E-BD30-9260241BC51E}">
      <dsp:nvSpPr>
        <dsp:cNvPr id="0" name=""/>
        <dsp:cNvSpPr/>
      </dsp:nvSpPr>
      <dsp:spPr>
        <a:xfrm>
          <a:off x="5475524" y="1311223"/>
          <a:ext cx="1586223" cy="176939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461" tIns="125461" rIns="125461" bIns="250922" numCol="1" spcCol="1270" anchor="t" anchorCtr="0">
          <a:noAutofit/>
        </a:bodyPr>
        <a:lstStyle/>
        <a:p>
          <a:pPr marL="0" lvl="0" indent="0" algn="l" defTabSz="889000">
            <a:lnSpc>
              <a:spcPct val="90000"/>
            </a:lnSpc>
            <a:spcBef>
              <a:spcPct val="0"/>
            </a:spcBef>
            <a:spcAft>
              <a:spcPct val="35000"/>
            </a:spcAft>
            <a:buNone/>
          </a:pPr>
          <a:r>
            <a:rPr lang="en-US" sz="2000" b="0" i="0" kern="1200" dirty="0">
              <a:solidFill>
                <a:srgbClr val="004B24"/>
              </a:solidFill>
            </a:rPr>
            <a:t>Outline how and where you will share your story. </a:t>
          </a:r>
          <a:endParaRPr lang="en-US" sz="2000" kern="1200" dirty="0">
            <a:solidFill>
              <a:srgbClr val="004B24"/>
            </a:solidFill>
          </a:endParaRPr>
        </a:p>
      </dsp:txBody>
      <dsp:txXfrm>
        <a:off x="5475524" y="1311223"/>
        <a:ext cx="1586223" cy="1769393"/>
      </dsp:txXfrm>
    </dsp:sp>
    <dsp:sp modelId="{DD555FFA-0F67-4A29-8515-8FAEFFFCFA4C}">
      <dsp:nvSpPr>
        <dsp:cNvPr id="0" name=""/>
        <dsp:cNvSpPr/>
      </dsp:nvSpPr>
      <dsp:spPr>
        <a:xfrm>
          <a:off x="6967881" y="716897"/>
          <a:ext cx="1977154" cy="523883"/>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685" tIns="64685" rIns="64685" bIns="64685"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bg2"/>
              </a:solidFill>
            </a:rPr>
            <a:t>Adapt</a:t>
          </a:r>
          <a:endParaRPr lang="en-US" sz="2800" b="0" u="none" kern="1200" dirty="0">
            <a:solidFill>
              <a:schemeClr val="bg2"/>
            </a:solidFill>
          </a:endParaRPr>
        </a:p>
      </dsp:txBody>
      <dsp:txXfrm>
        <a:off x="7125046" y="716897"/>
        <a:ext cx="1662824" cy="523883"/>
      </dsp:txXfrm>
    </dsp:sp>
    <dsp:sp modelId="{F57E8182-BCFE-4728-84FE-182379325989}">
      <dsp:nvSpPr>
        <dsp:cNvPr id="0" name=""/>
        <dsp:cNvSpPr/>
      </dsp:nvSpPr>
      <dsp:spPr>
        <a:xfrm>
          <a:off x="7133956" y="1329775"/>
          <a:ext cx="1709934" cy="173241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575" tIns="125575" rIns="125575" bIns="251151" numCol="1" spcCol="1270" anchor="t" anchorCtr="0">
          <a:noAutofit/>
        </a:bodyPr>
        <a:lstStyle/>
        <a:p>
          <a:pPr marL="0" lvl="0" indent="0" algn="l" defTabSz="889000">
            <a:lnSpc>
              <a:spcPct val="90000"/>
            </a:lnSpc>
            <a:spcBef>
              <a:spcPct val="0"/>
            </a:spcBef>
            <a:spcAft>
              <a:spcPct val="35000"/>
            </a:spcAft>
            <a:buFont typeface="+mj-lt"/>
            <a:buNone/>
          </a:pPr>
          <a:r>
            <a:rPr lang="en-US" sz="2000" b="0" i="0" kern="1200" dirty="0">
              <a:solidFill>
                <a:srgbClr val="004B24"/>
              </a:solidFill>
            </a:rPr>
            <a:t>Adapt your story to different audiences. </a:t>
          </a:r>
          <a:endParaRPr lang="en-US" sz="2000" kern="1200" dirty="0">
            <a:solidFill>
              <a:srgbClr val="004B24"/>
            </a:solidFill>
          </a:endParaRPr>
        </a:p>
      </dsp:txBody>
      <dsp:txXfrm>
        <a:off x="7133956" y="1329775"/>
        <a:ext cx="1709934" cy="1732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AB12A-5EB5-4C17-AAC1-B130DF02A344}">
      <dsp:nvSpPr>
        <dsp:cNvPr id="0" name=""/>
        <dsp:cNvSpPr/>
      </dsp:nvSpPr>
      <dsp:spPr>
        <a:xfrm>
          <a:off x="0" y="284759"/>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B385E1-F66A-4F35-BF6A-A2622C422FB4}">
      <dsp:nvSpPr>
        <dsp:cNvPr id="0" name=""/>
        <dsp:cNvSpPr/>
      </dsp:nvSpPr>
      <dsp:spPr>
        <a:xfrm>
          <a:off x="227438" y="19079"/>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n-US" sz="1800" kern="1200"/>
            <a:t>Who you are</a:t>
          </a:r>
        </a:p>
      </dsp:txBody>
      <dsp:txXfrm>
        <a:off x="253377" y="45018"/>
        <a:ext cx="3132265" cy="479482"/>
      </dsp:txXfrm>
    </dsp:sp>
    <dsp:sp modelId="{412C30A3-BFC3-4A5D-B140-468C540290A1}">
      <dsp:nvSpPr>
        <dsp:cNvPr id="0" name=""/>
        <dsp:cNvSpPr/>
      </dsp:nvSpPr>
      <dsp:spPr>
        <a:xfrm>
          <a:off x="0" y="1101239"/>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F857E8-B54B-4340-A829-9742A2A8899B}">
      <dsp:nvSpPr>
        <dsp:cNvPr id="0" name=""/>
        <dsp:cNvSpPr/>
      </dsp:nvSpPr>
      <dsp:spPr>
        <a:xfrm>
          <a:off x="227438" y="835559"/>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n-US" sz="1800" kern="1200"/>
            <a:t>What you bring </a:t>
          </a:r>
        </a:p>
      </dsp:txBody>
      <dsp:txXfrm>
        <a:off x="253377" y="861498"/>
        <a:ext cx="3132265" cy="479482"/>
      </dsp:txXfrm>
    </dsp:sp>
    <dsp:sp modelId="{B031C2A0-8295-485B-9B8C-D222E25EE906}">
      <dsp:nvSpPr>
        <dsp:cNvPr id="0" name=""/>
        <dsp:cNvSpPr/>
      </dsp:nvSpPr>
      <dsp:spPr>
        <a:xfrm>
          <a:off x="0" y="1917720"/>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812D71-D084-4652-8B56-AA1300EC9020}">
      <dsp:nvSpPr>
        <dsp:cNvPr id="0" name=""/>
        <dsp:cNvSpPr/>
      </dsp:nvSpPr>
      <dsp:spPr>
        <a:xfrm>
          <a:off x="227438" y="1652040"/>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n-US" sz="1800" kern="1200" dirty="0"/>
            <a:t>What you want</a:t>
          </a:r>
        </a:p>
      </dsp:txBody>
      <dsp:txXfrm>
        <a:off x="253377" y="1677979"/>
        <a:ext cx="3132265" cy="479482"/>
      </dsp:txXfrm>
    </dsp:sp>
    <dsp:sp modelId="{F5603EEA-55D1-404F-AB1A-6D2E5DA4B01A}">
      <dsp:nvSpPr>
        <dsp:cNvPr id="0" name=""/>
        <dsp:cNvSpPr/>
      </dsp:nvSpPr>
      <dsp:spPr>
        <a:xfrm>
          <a:off x="0" y="2734200"/>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11B3FE-224E-41B6-B198-78C674F9D626}">
      <dsp:nvSpPr>
        <dsp:cNvPr id="0" name=""/>
        <dsp:cNvSpPr/>
      </dsp:nvSpPr>
      <dsp:spPr>
        <a:xfrm>
          <a:off x="227438" y="2468519"/>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n-US" sz="1800" kern="1200"/>
            <a:t>Your ideal outcome</a:t>
          </a:r>
          <a:endParaRPr lang="en-US" sz="1800" kern="1200" dirty="0"/>
        </a:p>
      </dsp:txBody>
      <dsp:txXfrm>
        <a:off x="253377" y="2494458"/>
        <a:ext cx="3132265" cy="479482"/>
      </dsp:txXfrm>
    </dsp:sp>
    <dsp:sp modelId="{CEC8DC70-E789-4421-AB10-00492AC0601A}">
      <dsp:nvSpPr>
        <dsp:cNvPr id="0" name=""/>
        <dsp:cNvSpPr/>
      </dsp:nvSpPr>
      <dsp:spPr>
        <a:xfrm>
          <a:off x="0" y="3550680"/>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D97260-2AE5-4DBA-9EB4-4B8CE2004960}">
      <dsp:nvSpPr>
        <dsp:cNvPr id="0" name=""/>
        <dsp:cNvSpPr/>
      </dsp:nvSpPr>
      <dsp:spPr>
        <a:xfrm>
          <a:off x="227438" y="3285000"/>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n-US" sz="1800" kern="1200" dirty="0"/>
            <a:t>What you need</a:t>
          </a:r>
        </a:p>
      </dsp:txBody>
      <dsp:txXfrm>
        <a:off x="253377" y="3310939"/>
        <a:ext cx="3132265"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96B9C-7EA0-4F71-AD66-9A1A65B65942}">
      <dsp:nvSpPr>
        <dsp:cNvPr id="0" name=""/>
        <dsp:cNvSpPr/>
      </dsp:nvSpPr>
      <dsp:spPr>
        <a:xfrm>
          <a:off x="0" y="0"/>
          <a:ext cx="7492588" cy="676412"/>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dirty="0"/>
            <a:t>The use of words, written or spoken</a:t>
          </a:r>
          <a:endParaRPr lang="en-US" sz="3200" kern="1200" dirty="0">
            <a:solidFill>
              <a:schemeClr val="accent6">
                <a:lumMod val="10000"/>
              </a:schemeClr>
            </a:solidFill>
          </a:endParaRPr>
        </a:p>
      </dsp:txBody>
      <dsp:txXfrm>
        <a:off x="33020" y="33020"/>
        <a:ext cx="7426548" cy="610372"/>
      </dsp:txXfrm>
    </dsp:sp>
    <dsp:sp modelId="{251FD775-C4B0-4479-8F82-1BCD39BC2467}">
      <dsp:nvSpPr>
        <dsp:cNvPr id="0" name=""/>
        <dsp:cNvSpPr/>
      </dsp:nvSpPr>
      <dsp:spPr>
        <a:xfrm>
          <a:off x="0" y="862783"/>
          <a:ext cx="7492588" cy="278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890" tIns="45720" rIns="256032" bIns="45720" numCol="1" spcCol="1270" anchor="ctr" anchorCtr="0">
          <a:noAutofit/>
        </a:bodyPr>
        <a:lstStyle/>
        <a:p>
          <a:pPr marL="285750" lvl="1" indent="-285750" algn="l" defTabSz="1600200">
            <a:lnSpc>
              <a:spcPct val="90000"/>
            </a:lnSpc>
            <a:spcBef>
              <a:spcPct val="0"/>
            </a:spcBef>
            <a:spcAft>
              <a:spcPct val="20000"/>
            </a:spcAft>
            <a:buChar char="•"/>
          </a:pPr>
          <a:r>
            <a:rPr lang="en-US" sz="3600" kern="1200">
              <a:solidFill>
                <a:schemeClr val="tx1">
                  <a:lumMod val="75000"/>
                </a:schemeClr>
              </a:solidFill>
            </a:rPr>
            <a:t>Informal conversations</a:t>
          </a:r>
        </a:p>
        <a:p>
          <a:pPr marL="285750" lvl="1" indent="-285750" algn="l" defTabSz="1600200">
            <a:lnSpc>
              <a:spcPct val="90000"/>
            </a:lnSpc>
            <a:spcBef>
              <a:spcPct val="0"/>
            </a:spcBef>
            <a:spcAft>
              <a:spcPct val="20000"/>
            </a:spcAft>
            <a:buChar char="•"/>
          </a:pPr>
          <a:r>
            <a:rPr lang="en-US" sz="3600" kern="1200">
              <a:solidFill>
                <a:schemeClr val="tx1">
                  <a:lumMod val="75000"/>
                </a:schemeClr>
              </a:solidFill>
            </a:rPr>
            <a:t>Formal conversations</a:t>
          </a:r>
        </a:p>
        <a:p>
          <a:pPr marL="285750" lvl="1" indent="-285750" algn="l" defTabSz="1600200">
            <a:lnSpc>
              <a:spcPct val="90000"/>
            </a:lnSpc>
            <a:spcBef>
              <a:spcPct val="0"/>
            </a:spcBef>
            <a:spcAft>
              <a:spcPct val="20000"/>
            </a:spcAft>
            <a:buChar char="•"/>
          </a:pPr>
          <a:r>
            <a:rPr lang="en-US" sz="3600" kern="1200">
              <a:solidFill>
                <a:schemeClr val="tx1">
                  <a:lumMod val="75000"/>
                </a:schemeClr>
              </a:solidFill>
            </a:rPr>
            <a:t>Formal writing (Business plan)</a:t>
          </a:r>
        </a:p>
        <a:p>
          <a:pPr marL="285750" lvl="1" indent="-285750" algn="l" defTabSz="1600200">
            <a:lnSpc>
              <a:spcPct val="90000"/>
            </a:lnSpc>
            <a:spcBef>
              <a:spcPct val="0"/>
            </a:spcBef>
            <a:spcAft>
              <a:spcPct val="20000"/>
            </a:spcAft>
            <a:buChar char="•"/>
          </a:pPr>
          <a:r>
            <a:rPr lang="en-US" sz="3600" kern="1200">
              <a:solidFill>
                <a:schemeClr val="tx1">
                  <a:lumMod val="75000"/>
                </a:schemeClr>
              </a:solidFill>
            </a:rPr>
            <a:t>Casual writing (Social media, thank you letters)</a:t>
          </a:r>
        </a:p>
      </dsp:txBody>
      <dsp:txXfrm>
        <a:off x="0" y="862783"/>
        <a:ext cx="7492588" cy="2782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14CA-A995-4417-A383-F1ABFAE9F8DB}">
      <dsp:nvSpPr>
        <dsp:cNvPr id="0" name=""/>
        <dsp:cNvSpPr/>
      </dsp:nvSpPr>
      <dsp:spPr>
        <a:xfrm>
          <a:off x="0" y="534475"/>
          <a:ext cx="7622275" cy="2213579"/>
        </a:xfrm>
        <a:prstGeom prst="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591573" tIns="170456" rIns="591573" bIns="256032" numCol="1" spcCol="1270" anchor="t" anchorCtr="0">
          <a:noAutofit/>
        </a:bodyPr>
        <a:lstStyle/>
        <a:p>
          <a:pPr marL="285750" lvl="1" indent="-285750" algn="l" defTabSz="1600200">
            <a:lnSpc>
              <a:spcPct val="90000"/>
            </a:lnSpc>
            <a:spcBef>
              <a:spcPct val="0"/>
            </a:spcBef>
            <a:spcAft>
              <a:spcPct val="15000"/>
            </a:spcAft>
            <a:buClr>
              <a:srgbClr val="669947"/>
            </a:buClr>
            <a:buFont typeface="Wingdings" panose="05000000000000000000" pitchFamily="2" charset="2"/>
            <a:buChar char="§"/>
          </a:pPr>
          <a:r>
            <a:rPr lang="en-US" sz="3600" kern="1200">
              <a:solidFill>
                <a:srgbClr val="004B24"/>
              </a:solidFill>
            </a:rPr>
            <a:t>Eye contact and facial expressions.</a:t>
          </a:r>
        </a:p>
        <a:p>
          <a:pPr marL="285750" lvl="1" indent="-285750" algn="l" defTabSz="1600200">
            <a:lnSpc>
              <a:spcPct val="90000"/>
            </a:lnSpc>
            <a:spcBef>
              <a:spcPct val="0"/>
            </a:spcBef>
            <a:spcAft>
              <a:spcPct val="15000"/>
            </a:spcAft>
            <a:buClr>
              <a:srgbClr val="669947"/>
            </a:buClr>
            <a:buFont typeface="Wingdings" panose="05000000000000000000" pitchFamily="2" charset="2"/>
            <a:buChar char="§"/>
          </a:pPr>
          <a:r>
            <a:rPr lang="en-US" sz="3600" kern="1200">
              <a:solidFill>
                <a:srgbClr val="004B24"/>
              </a:solidFill>
            </a:rPr>
            <a:t>Greetings.</a:t>
          </a:r>
        </a:p>
        <a:p>
          <a:pPr marL="285750" lvl="1" indent="-285750" algn="l" defTabSz="1600200">
            <a:lnSpc>
              <a:spcPct val="90000"/>
            </a:lnSpc>
            <a:spcBef>
              <a:spcPct val="0"/>
            </a:spcBef>
            <a:spcAft>
              <a:spcPct val="15000"/>
            </a:spcAft>
            <a:buClr>
              <a:srgbClr val="669947"/>
            </a:buClr>
            <a:buFont typeface="Wingdings" panose="05000000000000000000" pitchFamily="2" charset="2"/>
            <a:buChar char="§"/>
          </a:pPr>
          <a:r>
            <a:rPr lang="en-US" sz="3600" kern="1200">
              <a:solidFill>
                <a:srgbClr val="004B24"/>
              </a:solidFill>
            </a:rPr>
            <a:t>How we enter a space.</a:t>
          </a:r>
        </a:p>
      </dsp:txBody>
      <dsp:txXfrm>
        <a:off x="0" y="534475"/>
        <a:ext cx="7622275" cy="2213579"/>
      </dsp:txXfrm>
    </dsp:sp>
    <dsp:sp modelId="{82D3C8FB-2609-48A9-8888-06980EB44E57}">
      <dsp:nvSpPr>
        <dsp:cNvPr id="0" name=""/>
        <dsp:cNvSpPr/>
      </dsp:nvSpPr>
      <dsp:spPr>
        <a:xfrm>
          <a:off x="105038" y="0"/>
          <a:ext cx="7257529" cy="58452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73" tIns="0" rIns="201673" bIns="0" numCol="1" spcCol="1270" anchor="ctr" anchorCtr="0">
          <a:noAutofit/>
        </a:bodyPr>
        <a:lstStyle/>
        <a:p>
          <a:pPr marL="0" lvl="0" indent="0" algn="l" defTabSz="1422400">
            <a:lnSpc>
              <a:spcPct val="90000"/>
            </a:lnSpc>
            <a:spcBef>
              <a:spcPct val="0"/>
            </a:spcBef>
            <a:spcAft>
              <a:spcPct val="35000"/>
            </a:spcAft>
            <a:buNone/>
          </a:pPr>
          <a:r>
            <a:rPr lang="en-US" sz="3200" b="0" kern="1200"/>
            <a:t>The use of body language</a:t>
          </a:r>
          <a:endParaRPr lang="en-US" sz="3200" kern="1200">
            <a:solidFill>
              <a:schemeClr val="accent6">
                <a:lumMod val="10000"/>
              </a:schemeClr>
            </a:solidFill>
          </a:endParaRPr>
        </a:p>
      </dsp:txBody>
      <dsp:txXfrm>
        <a:off x="133572" y="28534"/>
        <a:ext cx="7200461" cy="5274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73417-C79F-4EE9-B19F-5CA422DCF384}">
      <dsp:nvSpPr>
        <dsp:cNvPr id="0" name=""/>
        <dsp:cNvSpPr/>
      </dsp:nvSpPr>
      <dsp:spPr>
        <a:xfrm>
          <a:off x="477999" y="729180"/>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487382-3B9E-41AC-B36E-3960A77545E3}">
      <dsp:nvSpPr>
        <dsp:cNvPr id="0" name=""/>
        <dsp:cNvSpPr/>
      </dsp:nvSpPr>
      <dsp:spPr>
        <a:xfrm>
          <a:off x="777811" y="1028992"/>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4ABC99-3DCA-4C56-8D98-E9AD29FFE5A6}">
      <dsp:nvSpPr>
        <dsp:cNvPr id="0" name=""/>
        <dsp:cNvSpPr/>
      </dsp:nvSpPr>
      <dsp:spPr>
        <a:xfrm>
          <a:off x="28280" y="257418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Be present</a:t>
          </a:r>
        </a:p>
      </dsp:txBody>
      <dsp:txXfrm>
        <a:off x="28280" y="2574180"/>
        <a:ext cx="2306250" cy="720000"/>
      </dsp:txXfrm>
    </dsp:sp>
    <dsp:sp modelId="{B7562C06-7F04-4373-B909-E3DB3C61811D}">
      <dsp:nvSpPr>
        <dsp:cNvPr id="0" name=""/>
        <dsp:cNvSpPr/>
      </dsp:nvSpPr>
      <dsp:spPr>
        <a:xfrm>
          <a:off x="3187843" y="729180"/>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BC9E61-46AB-4C1A-8900-429F763B814D}">
      <dsp:nvSpPr>
        <dsp:cNvPr id="0" name=""/>
        <dsp:cNvSpPr/>
      </dsp:nvSpPr>
      <dsp:spPr>
        <a:xfrm>
          <a:off x="3487655" y="1028992"/>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8B0611-4954-4258-9274-D4730A50F3C3}">
      <dsp:nvSpPr>
        <dsp:cNvPr id="0" name=""/>
        <dsp:cNvSpPr/>
      </dsp:nvSpPr>
      <dsp:spPr>
        <a:xfrm>
          <a:off x="2738124" y="257418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latin typeface="Arial"/>
            </a:rPr>
            <a:t>Pay attention </a:t>
          </a:r>
        </a:p>
        <a:p>
          <a:pPr marL="0" lvl="0" indent="0" algn="ctr" defTabSz="889000">
            <a:lnSpc>
              <a:spcPct val="100000"/>
            </a:lnSpc>
            <a:spcBef>
              <a:spcPct val="0"/>
            </a:spcBef>
            <a:spcAft>
              <a:spcPct val="35000"/>
            </a:spcAft>
            <a:buNone/>
            <a:defRPr cap="all"/>
          </a:pPr>
          <a:r>
            <a:rPr lang="en-US" sz="2000" kern="1200">
              <a:latin typeface="Arial"/>
            </a:rPr>
            <a:t>to meaning</a:t>
          </a:r>
        </a:p>
      </dsp:txBody>
      <dsp:txXfrm>
        <a:off x="2738124" y="2574180"/>
        <a:ext cx="2306250" cy="720000"/>
      </dsp:txXfrm>
    </dsp:sp>
    <dsp:sp modelId="{873C4E25-4344-473C-9D56-98D16007973F}">
      <dsp:nvSpPr>
        <dsp:cNvPr id="0" name=""/>
        <dsp:cNvSpPr/>
      </dsp:nvSpPr>
      <dsp:spPr>
        <a:xfrm>
          <a:off x="5897687" y="729180"/>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23423-1723-480A-ACEC-A25A58BF57C8}">
      <dsp:nvSpPr>
        <dsp:cNvPr id="0" name=""/>
        <dsp:cNvSpPr/>
      </dsp:nvSpPr>
      <dsp:spPr>
        <a:xfrm>
          <a:off x="6197499" y="1028992"/>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B60CC2-3E0D-4B81-8344-012F855F3F2B}">
      <dsp:nvSpPr>
        <dsp:cNvPr id="0" name=""/>
        <dsp:cNvSpPr/>
      </dsp:nvSpPr>
      <dsp:spPr>
        <a:xfrm>
          <a:off x="5447968" y="257418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Reflect back </a:t>
          </a:r>
        </a:p>
        <a:p>
          <a:pPr marL="0" lvl="0" indent="0" algn="ctr" defTabSz="889000">
            <a:lnSpc>
              <a:spcPct val="100000"/>
            </a:lnSpc>
            <a:spcBef>
              <a:spcPct val="0"/>
            </a:spcBef>
            <a:spcAft>
              <a:spcPct val="35000"/>
            </a:spcAft>
            <a:buNone/>
            <a:defRPr cap="all"/>
          </a:pPr>
          <a:r>
            <a:rPr lang="en-US" sz="2000" kern="1200"/>
            <a:t>what you hear</a:t>
          </a:r>
        </a:p>
      </dsp:txBody>
      <dsp:txXfrm>
        <a:off x="5447968" y="2574180"/>
        <a:ext cx="23062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F3235-E418-4143-98E0-BA16612A5994}">
      <dsp:nvSpPr>
        <dsp:cNvPr id="0" name=""/>
        <dsp:cNvSpPr/>
      </dsp:nvSpPr>
      <dsp:spPr>
        <a:xfrm>
          <a:off x="0" y="426"/>
          <a:ext cx="7962900" cy="9973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2DFC99-0E90-44FC-9F9A-AEC0B62BF638}">
      <dsp:nvSpPr>
        <dsp:cNvPr id="0" name=""/>
        <dsp:cNvSpPr/>
      </dsp:nvSpPr>
      <dsp:spPr>
        <a:xfrm>
          <a:off x="301712" y="224840"/>
          <a:ext cx="548567" cy="54856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15134B-0414-4986-B0C5-F9E8C4EC4FB1}">
      <dsp:nvSpPr>
        <dsp:cNvPr id="0" name=""/>
        <dsp:cNvSpPr/>
      </dsp:nvSpPr>
      <dsp:spPr>
        <a:xfrm>
          <a:off x="1151991" y="426"/>
          <a:ext cx="6810908" cy="997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558" tIns="105558" rIns="105558" bIns="105558"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tx1">
                  <a:lumMod val="50000"/>
                </a:schemeClr>
              </a:solidFill>
            </a:rPr>
            <a:t>Where will you meet?</a:t>
          </a:r>
        </a:p>
      </dsp:txBody>
      <dsp:txXfrm>
        <a:off x="1151991" y="426"/>
        <a:ext cx="6810908" cy="997395"/>
      </dsp:txXfrm>
    </dsp:sp>
    <dsp:sp modelId="{F2906D2D-0A1E-40BA-A745-C43A44CE2E82}">
      <dsp:nvSpPr>
        <dsp:cNvPr id="0" name=""/>
        <dsp:cNvSpPr/>
      </dsp:nvSpPr>
      <dsp:spPr>
        <a:xfrm>
          <a:off x="0" y="1247170"/>
          <a:ext cx="7962900" cy="9973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56A129-1397-4818-9C2D-1CA7839772DF}">
      <dsp:nvSpPr>
        <dsp:cNvPr id="0" name=""/>
        <dsp:cNvSpPr/>
      </dsp:nvSpPr>
      <dsp:spPr>
        <a:xfrm>
          <a:off x="301712" y="1471584"/>
          <a:ext cx="548567" cy="5485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1DC6BB-ECDD-42F8-8A40-80DE879F40DF}">
      <dsp:nvSpPr>
        <dsp:cNvPr id="0" name=""/>
        <dsp:cNvSpPr/>
      </dsp:nvSpPr>
      <dsp:spPr>
        <a:xfrm>
          <a:off x="1151991" y="1247170"/>
          <a:ext cx="6810908" cy="997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558" tIns="105558" rIns="105558" bIns="105558"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tx1">
                  <a:lumMod val="50000"/>
                </a:schemeClr>
              </a:solidFill>
            </a:rPr>
            <a:t>Determine what timeline you need.</a:t>
          </a:r>
        </a:p>
      </dsp:txBody>
      <dsp:txXfrm>
        <a:off x="1151991" y="1247170"/>
        <a:ext cx="6810908" cy="997395"/>
      </dsp:txXfrm>
    </dsp:sp>
    <dsp:sp modelId="{BF87FEFF-40BA-43A7-80F1-90542F62AC48}">
      <dsp:nvSpPr>
        <dsp:cNvPr id="0" name=""/>
        <dsp:cNvSpPr/>
      </dsp:nvSpPr>
      <dsp:spPr>
        <a:xfrm>
          <a:off x="0" y="2493914"/>
          <a:ext cx="7962900" cy="9973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12D59C-2D8F-4480-985C-5E37EF7279D0}">
      <dsp:nvSpPr>
        <dsp:cNvPr id="0" name=""/>
        <dsp:cNvSpPr/>
      </dsp:nvSpPr>
      <dsp:spPr>
        <a:xfrm>
          <a:off x="301712" y="2718328"/>
          <a:ext cx="548567" cy="5485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E8DC0D-6AAA-44B5-A9CE-5401C1FF2E2C}">
      <dsp:nvSpPr>
        <dsp:cNvPr id="0" name=""/>
        <dsp:cNvSpPr/>
      </dsp:nvSpPr>
      <dsp:spPr>
        <a:xfrm>
          <a:off x="1151991" y="2493914"/>
          <a:ext cx="6810908" cy="997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558" tIns="105558" rIns="105558" bIns="105558"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tx1">
                  <a:lumMod val="50000"/>
                </a:schemeClr>
              </a:solidFill>
            </a:rPr>
            <a:t>Different communication channels require different preparation.</a:t>
          </a:r>
        </a:p>
      </dsp:txBody>
      <dsp:txXfrm>
        <a:off x="1151991" y="2493914"/>
        <a:ext cx="6810908" cy="9973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5DC71-BBB1-40C9-BEC8-20EE93679779}">
      <dsp:nvSpPr>
        <dsp:cNvPr id="0" name=""/>
        <dsp:cNvSpPr/>
      </dsp:nvSpPr>
      <dsp:spPr>
        <a:xfrm>
          <a:off x="30" y="31215"/>
          <a:ext cx="2884177" cy="1094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marL="0" lvl="0" indent="0" algn="ctr" defTabSz="1689100">
            <a:lnSpc>
              <a:spcPct val="90000"/>
            </a:lnSpc>
            <a:spcBef>
              <a:spcPct val="0"/>
            </a:spcBef>
            <a:spcAft>
              <a:spcPct val="35000"/>
            </a:spcAft>
            <a:buNone/>
          </a:pPr>
          <a:r>
            <a:rPr lang="en-US" sz="3800" kern="1200">
              <a:solidFill>
                <a:schemeClr val="bg2"/>
              </a:solidFill>
            </a:rPr>
            <a:t>Focus</a:t>
          </a:r>
        </a:p>
      </dsp:txBody>
      <dsp:txXfrm>
        <a:off x="30" y="31215"/>
        <a:ext cx="2884177" cy="1094400"/>
      </dsp:txXfrm>
    </dsp:sp>
    <dsp:sp modelId="{C3677F42-B47A-45D1-9C89-982B84DFDA20}">
      <dsp:nvSpPr>
        <dsp:cNvPr id="0" name=""/>
        <dsp:cNvSpPr/>
      </dsp:nvSpPr>
      <dsp:spPr>
        <a:xfrm>
          <a:off x="30" y="1125615"/>
          <a:ext cx="2884177" cy="20340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0" algn="l" defTabSz="1689100">
            <a:lnSpc>
              <a:spcPct val="90000"/>
            </a:lnSpc>
            <a:spcBef>
              <a:spcPct val="0"/>
            </a:spcBef>
            <a:spcAft>
              <a:spcPct val="15000"/>
            </a:spcAft>
            <a:buFontTx/>
            <a:buNone/>
          </a:pPr>
          <a:r>
            <a:rPr lang="en-US" sz="3800" kern="1200">
              <a:solidFill>
                <a:srgbClr val="004B24"/>
              </a:solidFill>
            </a:rPr>
            <a:t>Audience</a:t>
          </a:r>
        </a:p>
        <a:p>
          <a:pPr marL="285750" lvl="1" indent="0" algn="l" defTabSz="1689100">
            <a:lnSpc>
              <a:spcPct val="90000"/>
            </a:lnSpc>
            <a:spcBef>
              <a:spcPct val="0"/>
            </a:spcBef>
            <a:spcAft>
              <a:spcPct val="15000"/>
            </a:spcAft>
            <a:buFontTx/>
            <a:buNone/>
          </a:pPr>
          <a:r>
            <a:rPr lang="en-US" sz="3800" kern="1200">
              <a:solidFill>
                <a:srgbClr val="004B24"/>
              </a:solidFill>
            </a:rPr>
            <a:t>attention</a:t>
          </a:r>
        </a:p>
      </dsp:txBody>
      <dsp:txXfrm>
        <a:off x="30" y="1125615"/>
        <a:ext cx="2884177" cy="2034044"/>
      </dsp:txXfrm>
    </dsp:sp>
    <dsp:sp modelId="{95122098-4075-4D0D-A770-843D51397897}">
      <dsp:nvSpPr>
        <dsp:cNvPr id="0" name=""/>
        <dsp:cNvSpPr/>
      </dsp:nvSpPr>
      <dsp:spPr>
        <a:xfrm>
          <a:off x="3287992" y="31215"/>
          <a:ext cx="2884177" cy="1094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marL="0" lvl="0" indent="0" algn="ctr" defTabSz="1689100">
            <a:lnSpc>
              <a:spcPct val="90000"/>
            </a:lnSpc>
            <a:spcBef>
              <a:spcPct val="0"/>
            </a:spcBef>
            <a:spcAft>
              <a:spcPct val="35000"/>
            </a:spcAft>
            <a:buNone/>
          </a:pPr>
          <a:r>
            <a:rPr lang="en-US" sz="3800" kern="1200">
              <a:solidFill>
                <a:schemeClr val="bg2"/>
              </a:solidFill>
            </a:rPr>
            <a:t>Inspire</a:t>
          </a:r>
        </a:p>
      </dsp:txBody>
      <dsp:txXfrm>
        <a:off x="3287992" y="31215"/>
        <a:ext cx="2884177" cy="1094400"/>
      </dsp:txXfrm>
    </dsp:sp>
    <dsp:sp modelId="{BF024F19-8FFB-4B82-B23C-F260709F8EC2}">
      <dsp:nvSpPr>
        <dsp:cNvPr id="0" name=""/>
        <dsp:cNvSpPr/>
      </dsp:nvSpPr>
      <dsp:spPr>
        <a:xfrm>
          <a:off x="3287992" y="1125615"/>
          <a:ext cx="2884177" cy="203404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0" algn="l" defTabSz="1689100">
            <a:lnSpc>
              <a:spcPct val="90000"/>
            </a:lnSpc>
            <a:spcBef>
              <a:spcPct val="0"/>
            </a:spcBef>
            <a:spcAft>
              <a:spcPct val="15000"/>
            </a:spcAft>
            <a:buFontTx/>
            <a:buNone/>
          </a:pPr>
          <a:r>
            <a:rPr lang="en-US" sz="3800" kern="1200">
              <a:solidFill>
                <a:srgbClr val="004B24"/>
              </a:solidFill>
            </a:rPr>
            <a:t>Action towards </a:t>
          </a:r>
          <a:r>
            <a:rPr lang="en-US" sz="3800" kern="1200" baseline="0">
              <a:solidFill>
                <a:srgbClr val="004B24"/>
              </a:solidFill>
            </a:rPr>
            <a:t>goals</a:t>
          </a:r>
          <a:endParaRPr lang="en-US" sz="3800" kern="1200">
            <a:solidFill>
              <a:srgbClr val="004B24"/>
            </a:solidFill>
          </a:endParaRPr>
        </a:p>
      </dsp:txBody>
      <dsp:txXfrm>
        <a:off x="3287992" y="1125615"/>
        <a:ext cx="2884177" cy="20340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AB12A-5EB5-4C17-AAC1-B130DF02A344}">
      <dsp:nvSpPr>
        <dsp:cNvPr id="0" name=""/>
        <dsp:cNvSpPr/>
      </dsp:nvSpPr>
      <dsp:spPr>
        <a:xfrm>
          <a:off x="0" y="284759"/>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B385E1-F66A-4F35-BF6A-A2622C422FB4}">
      <dsp:nvSpPr>
        <dsp:cNvPr id="0" name=""/>
        <dsp:cNvSpPr/>
      </dsp:nvSpPr>
      <dsp:spPr>
        <a:xfrm>
          <a:off x="227438" y="19079"/>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n-US" sz="1800" kern="1200"/>
            <a:t>Who you are</a:t>
          </a:r>
        </a:p>
      </dsp:txBody>
      <dsp:txXfrm>
        <a:off x="253377" y="45018"/>
        <a:ext cx="3132265" cy="479482"/>
      </dsp:txXfrm>
    </dsp:sp>
    <dsp:sp modelId="{412C30A3-BFC3-4A5D-B140-468C540290A1}">
      <dsp:nvSpPr>
        <dsp:cNvPr id="0" name=""/>
        <dsp:cNvSpPr/>
      </dsp:nvSpPr>
      <dsp:spPr>
        <a:xfrm>
          <a:off x="0" y="1101239"/>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F857E8-B54B-4340-A829-9742A2A8899B}">
      <dsp:nvSpPr>
        <dsp:cNvPr id="0" name=""/>
        <dsp:cNvSpPr/>
      </dsp:nvSpPr>
      <dsp:spPr>
        <a:xfrm>
          <a:off x="227438" y="835559"/>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n-US" sz="1800" kern="1200"/>
            <a:t>What you bring </a:t>
          </a:r>
        </a:p>
      </dsp:txBody>
      <dsp:txXfrm>
        <a:off x="253377" y="861498"/>
        <a:ext cx="3132265" cy="479482"/>
      </dsp:txXfrm>
    </dsp:sp>
    <dsp:sp modelId="{B031C2A0-8295-485B-9B8C-D222E25EE906}">
      <dsp:nvSpPr>
        <dsp:cNvPr id="0" name=""/>
        <dsp:cNvSpPr/>
      </dsp:nvSpPr>
      <dsp:spPr>
        <a:xfrm>
          <a:off x="0" y="1917720"/>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812D71-D084-4652-8B56-AA1300EC9020}">
      <dsp:nvSpPr>
        <dsp:cNvPr id="0" name=""/>
        <dsp:cNvSpPr/>
      </dsp:nvSpPr>
      <dsp:spPr>
        <a:xfrm>
          <a:off x="227438" y="1652040"/>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n-US" sz="1800" kern="1200" dirty="0"/>
            <a:t>What you want</a:t>
          </a:r>
        </a:p>
      </dsp:txBody>
      <dsp:txXfrm>
        <a:off x="253377" y="1677979"/>
        <a:ext cx="3132265" cy="479482"/>
      </dsp:txXfrm>
    </dsp:sp>
    <dsp:sp modelId="{F5603EEA-55D1-404F-AB1A-6D2E5DA4B01A}">
      <dsp:nvSpPr>
        <dsp:cNvPr id="0" name=""/>
        <dsp:cNvSpPr/>
      </dsp:nvSpPr>
      <dsp:spPr>
        <a:xfrm>
          <a:off x="0" y="2734200"/>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11B3FE-224E-41B6-B198-78C674F9D626}">
      <dsp:nvSpPr>
        <dsp:cNvPr id="0" name=""/>
        <dsp:cNvSpPr/>
      </dsp:nvSpPr>
      <dsp:spPr>
        <a:xfrm>
          <a:off x="227438" y="2468519"/>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n-US" sz="1800" kern="1200"/>
            <a:t>Your ideal outcome</a:t>
          </a:r>
          <a:endParaRPr lang="en-US" sz="1800" kern="1200" dirty="0"/>
        </a:p>
      </dsp:txBody>
      <dsp:txXfrm>
        <a:off x="253377" y="2494458"/>
        <a:ext cx="3132265" cy="479482"/>
      </dsp:txXfrm>
    </dsp:sp>
    <dsp:sp modelId="{CEC8DC70-E789-4421-AB10-00492AC0601A}">
      <dsp:nvSpPr>
        <dsp:cNvPr id="0" name=""/>
        <dsp:cNvSpPr/>
      </dsp:nvSpPr>
      <dsp:spPr>
        <a:xfrm>
          <a:off x="0" y="3550680"/>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D97260-2AE5-4DBA-9EB4-4B8CE2004960}">
      <dsp:nvSpPr>
        <dsp:cNvPr id="0" name=""/>
        <dsp:cNvSpPr/>
      </dsp:nvSpPr>
      <dsp:spPr>
        <a:xfrm>
          <a:off x="227438" y="3285000"/>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n-US" sz="1800" kern="1200" dirty="0"/>
            <a:t>What you need</a:t>
          </a:r>
        </a:p>
      </dsp:txBody>
      <dsp:txXfrm>
        <a:off x="253377" y="3310939"/>
        <a:ext cx="3132265" cy="479482"/>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5:22:41.003"/>
    </inkml:context>
    <inkml:brush xml:id="br0">
      <inkml:brushProperty name="width" value="0.05" units="cm"/>
      <inkml:brushProperty name="height" value="0.05" units="cm"/>
    </inkml:brush>
  </inkml:definitions>
  <inkml:trace contextRef="#ctx0" brushRef="#br0">0 16 24575,'0'-7'0,"0"-1"-8191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5:22:41.003"/>
    </inkml:context>
    <inkml:brush xml:id="br0">
      <inkml:brushProperty name="width" value="0.05" units="cm"/>
      <inkml:brushProperty name="height" value="0.05" units="cm"/>
    </inkml:brush>
  </inkml:definitions>
  <inkml:trace contextRef="#ctx0" brushRef="#br0">0 16 24575,'0'-7'0,"0"-1"-8191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82825" y="347663"/>
            <a:ext cx="2749550" cy="2062162"/>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2695418"/>
            <a:ext cx="5852160" cy="6424055"/>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F33232BA-6C0C-4670-90D1-18704CB5AC04}" type="slidenum">
              <a:rPr lang="en-US" smtClean="0"/>
              <a:t>‹#›</a:t>
            </a:fld>
            <a:endParaRPr lang="en-US"/>
          </a:p>
        </p:txBody>
      </p:sp>
    </p:spTree>
    <p:extLst>
      <p:ext uri="{BB962C8B-B14F-4D97-AF65-F5344CB8AC3E}">
        <p14:creationId xmlns:p14="http://schemas.microsoft.com/office/powerpoint/2010/main" val="401024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module is the fourth of five consecutive modules—or workshops— in the </a:t>
            </a:r>
            <a:r>
              <a:rPr lang="en-US" i="1" dirty="0"/>
              <a:t>Transitioning Land to a New Generation Curriculum</a:t>
            </a:r>
            <a:r>
              <a:rPr lang="en-US" dirty="0"/>
              <a:t>, which designed to help participants gain the basic skills needed to participate in a farm, ranch or land transfer process. </a:t>
            </a:r>
          </a:p>
          <a:p>
            <a:endParaRPr lang="en-US" dirty="0"/>
          </a:p>
          <a:p>
            <a:pPr lvl="0"/>
            <a:r>
              <a:rPr lang="en-US" dirty="0"/>
              <a:t>This module prepares participants to communicate your values, visions and goals for your farm transfer situation to a specific audience. Participants will use effective verbal and nonverbal communication to tell their story.</a:t>
            </a:r>
            <a:endParaRPr lang="en-US" dirty="0">
              <a:cs typeface="Calibri"/>
            </a:endParaRPr>
          </a:p>
          <a:p>
            <a:pPr lvl="0"/>
            <a:endParaRPr lang="en-US" dirty="0">
              <a:cs typeface="Calibri"/>
            </a:endParaRPr>
          </a:p>
          <a:p>
            <a:r>
              <a:rPr lang="en-US" dirty="0"/>
              <a:t>The Learning Objectives include:</a:t>
            </a:r>
          </a:p>
          <a:p>
            <a:pPr marL="342900" marR="0" lvl="0" indent="-342900">
              <a:lnSpc>
                <a:spcPct val="107000"/>
              </a:lnSpc>
              <a:spcBef>
                <a:spcPts val="0"/>
              </a:spcBef>
              <a:spcAft>
                <a:spcPts val="6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Learn how to use your values, visions, and goals to tell a story.</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Discuss effective communication for different audiences.</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Identify who you will tell your story to and why.</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Outline how and where you will share your story.</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Adapt your story to different audiences. </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endParaRPr lang="en-US" dirty="0">
              <a:cs typeface="Calibri" panose="020F0502020204030204"/>
            </a:endParaRPr>
          </a:p>
          <a:p>
            <a:r>
              <a:rPr lang="en-US" u="sng" dirty="0"/>
              <a:t>Trainer Instructions:</a:t>
            </a:r>
            <a:endParaRPr lang="en-US" dirty="0"/>
          </a:p>
          <a:p>
            <a:r>
              <a:rPr lang="en-US" dirty="0"/>
              <a:t>Review Module 4's </a:t>
            </a:r>
            <a:r>
              <a:rPr lang="en-US" i="1" dirty="0"/>
              <a:t>Teaching Plan</a:t>
            </a:r>
            <a:endParaRPr lang="en-US" dirty="0"/>
          </a:p>
        </p:txBody>
      </p:sp>
      <p:sp>
        <p:nvSpPr>
          <p:cNvPr id="4" name="Slide Number Placeholder 3"/>
          <p:cNvSpPr>
            <a:spLocks noGrp="1"/>
          </p:cNvSpPr>
          <p:nvPr>
            <p:ph type="sldNum" sz="quarter" idx="10"/>
          </p:nvPr>
        </p:nvSpPr>
        <p:spPr/>
        <p:txBody>
          <a:bodyPr/>
          <a:lstStyle/>
          <a:p>
            <a:fld id="{EA0F5106-8081-4300-8CB6-2A1968422EF5}" type="slidenum">
              <a:rPr lang="en-US"/>
              <a:pPr/>
              <a:t>1</a:t>
            </a:fld>
            <a:endParaRPr lang="en-US"/>
          </a:p>
        </p:txBody>
      </p:sp>
      <p:sp>
        <p:nvSpPr>
          <p:cNvPr id="7" name="Slide Image Placeholder 6">
            <a:extLst>
              <a:ext uri="{FF2B5EF4-FFF2-40B4-BE49-F238E27FC236}">
                <a16:creationId xmlns:a16="http://schemas.microsoft.com/office/drawing/2014/main" id="{EFA06188-FC78-011D-3684-5291C2709290}"/>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2061329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dirty="0">
                <a:solidFill>
                  <a:schemeClr val="accent2">
                    <a:lumMod val="50000"/>
                  </a:schemeClr>
                </a:solidFill>
              </a:rPr>
              <a:t>"A story communicates fear, hope, and anxiety, and because we can feel it, we get the moral not just as a concept, but as a teaching of our hearts. </a:t>
            </a:r>
          </a:p>
          <a:p>
            <a:pPr defTabSz="948507">
              <a:defRPr/>
            </a:pPr>
            <a:r>
              <a:rPr lang="en-US" i="1" dirty="0">
                <a:solidFill>
                  <a:schemeClr val="accent2">
                    <a:lumMod val="50000"/>
                  </a:schemeClr>
                </a:solidFill>
              </a:rPr>
              <a:t>That’s the power of story.“-Marshall Ganz</a:t>
            </a:r>
            <a:endParaRPr lang="en-US" dirty="0"/>
          </a:p>
          <a:p>
            <a:endParaRPr lang="en-US" dirty="0"/>
          </a:p>
          <a:p>
            <a:endParaRPr lang="en-US" dirty="0"/>
          </a:p>
          <a:p>
            <a:r>
              <a:rPr lang="en-US" dirty="0"/>
              <a:t>Why is it important to tell your story? How does this relate to your farm/ranch goals? </a:t>
            </a:r>
          </a:p>
          <a:p>
            <a:pPr defTabSz="948507">
              <a:defRPr/>
            </a:pPr>
            <a:r>
              <a:rPr lang="en-US" dirty="0"/>
              <a:t>(Option for group discussion here).</a:t>
            </a:r>
          </a:p>
          <a:p>
            <a:endParaRPr lang="en-US" sz="1000" b="1" i="1" dirty="0">
              <a:solidFill>
                <a:schemeClr val="accent2">
                  <a:lumMod val="50000"/>
                </a:schemeClr>
              </a:solidFill>
            </a:endParaRPr>
          </a:p>
          <a:p>
            <a:r>
              <a:rPr lang="en-US" dirty="0">
                <a:latin typeface="Segoe UI" panose="020B0502040204020203" pitchFamily="34" charset="0"/>
              </a:rPr>
              <a:t>The storytelling process is one that can lead to remarkable clarity and synchronicity with each other. When you have two or more parties coming together to work toward a farm or ranch transfer – it’s important they can find commonalities, build empathy, and develop understanding of each other's visions, values, goals, wants, and needs. </a:t>
            </a:r>
          </a:p>
          <a:p>
            <a:endParaRPr lang="en-US" dirty="0"/>
          </a:p>
          <a:p>
            <a:r>
              <a:rPr lang="en-US" dirty="0"/>
              <a:t>If you are not used to promoting yourself, it will take some practice. </a:t>
            </a:r>
            <a:endParaRPr lang="en-US" dirty="0">
              <a:cs typeface="Calibri"/>
            </a:endParaRPr>
          </a:p>
          <a:p>
            <a:r>
              <a:rPr lang="en-US" dirty="0"/>
              <a:t>The first step is to pull together the core elements of your story:</a:t>
            </a:r>
            <a:endParaRPr lang="en-US" dirty="0">
              <a:cs typeface="Calibri"/>
            </a:endParaRPr>
          </a:p>
          <a:p>
            <a:endParaRPr lang="en-US" b="1" dirty="0"/>
          </a:p>
          <a:p>
            <a:r>
              <a:rPr lang="en-US" b="1" dirty="0"/>
              <a:t>Who you are </a:t>
            </a:r>
            <a:r>
              <a:rPr lang="en-US" dirty="0"/>
              <a:t>– Not just your name and what you do, but what are your values and where do you come from. (Refer to the </a:t>
            </a:r>
            <a:r>
              <a:rPr lang="en-US" i="1" dirty="0"/>
              <a:t>Values Information Sheet </a:t>
            </a:r>
            <a:r>
              <a:rPr lang="en-US" dirty="0"/>
              <a:t>and </a:t>
            </a:r>
            <a:r>
              <a:rPr lang="en-US" i="1" dirty="0"/>
              <a:t> Vision, Values and Goals Worksheet </a:t>
            </a:r>
            <a:r>
              <a:rPr lang="en-US" dirty="0"/>
              <a:t>in Module 1)</a:t>
            </a:r>
            <a:endParaRPr lang="en-US" dirty="0">
              <a:cs typeface="Calibri"/>
            </a:endParaRPr>
          </a:p>
          <a:p>
            <a:r>
              <a:rPr lang="en-US" b="1" dirty="0"/>
              <a:t>What you bring </a:t>
            </a:r>
            <a:r>
              <a:rPr lang="en-US" dirty="0"/>
              <a:t>– What are you bringing to the story? What are your assets?  Assets are not necessarily financial. Consider your skills and connections as an asset you bring. Refer to </a:t>
            </a:r>
            <a:r>
              <a:rPr lang="en-US" i="1" dirty="0"/>
              <a:t>Assets Inventory</a:t>
            </a:r>
            <a:r>
              <a:rPr lang="en-US" dirty="0"/>
              <a:t> in Module 1)</a:t>
            </a:r>
            <a:endParaRPr lang="en-US" dirty="0">
              <a:cs typeface="Calibri"/>
            </a:endParaRPr>
          </a:p>
          <a:p>
            <a:r>
              <a:rPr lang="en-US" b="1" dirty="0"/>
              <a:t>What you want </a:t>
            </a:r>
            <a:r>
              <a:rPr lang="en-US" dirty="0"/>
              <a:t>– What are your goals?  (Refer to the </a:t>
            </a:r>
            <a:r>
              <a:rPr lang="en-US" i="1" dirty="0"/>
              <a:t>SMART Goals Worksheet</a:t>
            </a:r>
            <a:r>
              <a:rPr lang="en-US" dirty="0"/>
              <a:t> in Module 1)</a:t>
            </a:r>
            <a:endParaRPr lang="en-US" dirty="0">
              <a:cs typeface="Calibri"/>
            </a:endParaRPr>
          </a:p>
          <a:p>
            <a:pPr defTabSz="948507">
              <a:defRPr/>
            </a:pPr>
            <a:r>
              <a:rPr lang="en-US" b="1" dirty="0"/>
              <a:t>What is your ideal outcome? : </a:t>
            </a:r>
            <a:r>
              <a:rPr lang="en-US" b="0" dirty="0"/>
              <a:t>What is your vision for your farm or ranch? </a:t>
            </a:r>
            <a:endParaRPr lang="en-US" b="1" dirty="0"/>
          </a:p>
          <a:p>
            <a:r>
              <a:rPr lang="en-US" b="1" dirty="0"/>
              <a:t>What you need </a:t>
            </a:r>
            <a:r>
              <a:rPr lang="en-US" dirty="0"/>
              <a:t>– Need may depend on who you are presenting to. You will eventually want to think about what you need from someone you are speaking directly to. (Refer to the </a:t>
            </a:r>
            <a:r>
              <a:rPr lang="en-US" i="1" dirty="0"/>
              <a:t>Needs Assessment Worksheet in</a:t>
            </a:r>
            <a:r>
              <a:rPr lang="en-US" dirty="0"/>
              <a:t> Module 1). You may also want to express some of the challenges you face in getting what you want, depending on the audience. </a:t>
            </a:r>
          </a:p>
          <a:p>
            <a:pPr lvl="0"/>
            <a:endParaRPr lang="en-US" dirty="0"/>
          </a:p>
          <a:p>
            <a:pPr lvl="0"/>
            <a:endParaRPr lang="en-US" dirty="0"/>
          </a:p>
          <a:p>
            <a:pPr lvl="0"/>
            <a:r>
              <a:rPr lang="en-US" dirty="0"/>
              <a:t>Authenticity is important; you have these tools to orient you – be yourself and own your story.</a:t>
            </a:r>
            <a:endParaRPr lang="en-US" dirty="0">
              <a:cs typeface="Calibri"/>
            </a:endParaRP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33232BA-6C0C-4670-90D1-18704CB5AC04}" type="slidenum">
              <a:rPr lang="en-US"/>
              <a:pPr/>
              <a:t>10</a:t>
            </a:fld>
            <a:endParaRPr lang="en-US"/>
          </a:p>
        </p:txBody>
      </p:sp>
      <p:sp>
        <p:nvSpPr>
          <p:cNvPr id="7" name="Slide Image Placeholder 6">
            <a:extLst>
              <a:ext uri="{FF2B5EF4-FFF2-40B4-BE49-F238E27FC236}">
                <a16:creationId xmlns:a16="http://schemas.microsoft.com/office/drawing/2014/main" id="{3A4AF8DB-EE47-192A-FB80-B53D016260CC}"/>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2413979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2825" y="347663"/>
            <a:ext cx="2749550" cy="2062162"/>
          </a:xfrm>
        </p:spPr>
      </p:sp>
      <p:sp>
        <p:nvSpPr>
          <p:cNvPr id="3" name="Notes Placeholder 2"/>
          <p:cNvSpPr>
            <a:spLocks noGrp="1"/>
          </p:cNvSpPr>
          <p:nvPr>
            <p:ph type="body" idx="1"/>
          </p:nvPr>
        </p:nvSpPr>
        <p:spPr/>
        <p:txBody>
          <a:bodyPr/>
          <a:lstStyle/>
          <a:p>
            <a:r>
              <a:rPr lang="en-US" u="sng" dirty="0"/>
              <a:t>Trainer Instructions:</a:t>
            </a:r>
          </a:p>
          <a:p>
            <a:r>
              <a:rPr lang="en-US" u="none" dirty="0"/>
              <a:t>Give participants time to work on their letter using the </a:t>
            </a:r>
            <a:r>
              <a:rPr lang="en-US" b="0" i="1" u="none" dirty="0"/>
              <a:t>Letter to the Land Worksheet.</a:t>
            </a:r>
          </a:p>
          <a:p>
            <a:r>
              <a:rPr lang="en-US" u="none" dirty="0"/>
              <a:t>Depending on who your participants are – give about 10-15 minutes for this activity. </a:t>
            </a:r>
          </a:p>
          <a:p>
            <a:r>
              <a:rPr lang="en-US" b="1" u="none" dirty="0"/>
              <a:t>For English language learners, or limited literacy learners </a:t>
            </a:r>
            <a:r>
              <a:rPr lang="en-US" u="none" dirty="0"/>
              <a:t>– you could adapt this activity to be an interview where one person asks the other the questions in the worksheet. People can ask and answer in their preferred language and if they are comfortable, you could record them discussing so they have record of their work. </a:t>
            </a:r>
          </a:p>
          <a:p>
            <a:endParaRPr lang="en-US" u="none" dirty="0"/>
          </a:p>
          <a:p>
            <a:r>
              <a:rPr lang="en-US" u="none" dirty="0"/>
              <a:t>______________</a:t>
            </a:r>
          </a:p>
          <a:p>
            <a:endParaRPr lang="en-US" u="none" dirty="0"/>
          </a:p>
          <a:p>
            <a:r>
              <a:rPr lang="en-US" u="none" dirty="0"/>
              <a:t>The goal of this activity is to start creating and expressing your story by writing a letter.  In this activity you can express anything you want to about your story. Think of it more as a brainstorming. Later, we’ll work on adapting your story to a more specific audience. After you have had a chance to write your letter, you will practice reading it out loud to a partner. </a:t>
            </a:r>
          </a:p>
          <a:p>
            <a:endParaRPr lang="en-US" u="none" dirty="0"/>
          </a:p>
          <a:p>
            <a:endParaRPr lang="en-US" u="none" dirty="0"/>
          </a:p>
        </p:txBody>
      </p:sp>
      <p:sp>
        <p:nvSpPr>
          <p:cNvPr id="4" name="Slide Number Placeholder 3"/>
          <p:cNvSpPr>
            <a:spLocks noGrp="1"/>
          </p:cNvSpPr>
          <p:nvPr>
            <p:ph type="sldNum" sz="quarter" idx="5"/>
          </p:nvPr>
        </p:nvSpPr>
        <p:spPr/>
        <p:txBody>
          <a:bodyPr/>
          <a:lstStyle/>
          <a:p>
            <a:fld id="{F33232BA-6C0C-4670-90D1-18704CB5AC04}" type="slidenum">
              <a:rPr lang="en-US" smtClean="0"/>
              <a:t>11</a:t>
            </a:fld>
            <a:endParaRPr lang="en-US"/>
          </a:p>
        </p:txBody>
      </p:sp>
    </p:spTree>
    <p:extLst>
      <p:ext uri="{BB962C8B-B14F-4D97-AF65-F5344CB8AC3E}">
        <p14:creationId xmlns:p14="http://schemas.microsoft.com/office/powerpoint/2010/main" val="3669431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2825" y="347663"/>
            <a:ext cx="2749550" cy="2062162"/>
          </a:xfrm>
        </p:spPr>
      </p:sp>
      <p:sp>
        <p:nvSpPr>
          <p:cNvPr id="3" name="Notes Placeholder 2"/>
          <p:cNvSpPr>
            <a:spLocks noGrp="1"/>
          </p:cNvSpPr>
          <p:nvPr>
            <p:ph type="body" idx="1"/>
          </p:nvPr>
        </p:nvSpPr>
        <p:spPr/>
        <p:txBody>
          <a:bodyPr/>
          <a:lstStyle/>
          <a:p>
            <a:r>
              <a:rPr lang="en-US" u="sng" dirty="0"/>
              <a:t>Trainer Instructions:</a:t>
            </a:r>
          </a:p>
          <a:p>
            <a:r>
              <a:rPr lang="en-US" b="0" i="0" u="none" dirty="0"/>
              <a:t>The goal of this activity is to support participants to practice reading their letters (or saying their stories out loud) to partners in the class. The idea is for them to be able to read it at least twice. Depending on the size of the class and your audience, they may be able to read in multiple times. </a:t>
            </a:r>
          </a:p>
          <a:p>
            <a:endParaRPr lang="en-US" u="sng" dirty="0"/>
          </a:p>
          <a:p>
            <a:endParaRPr lang="en-US" u="sng" dirty="0"/>
          </a:p>
          <a:p>
            <a:r>
              <a:rPr lang="en-US" u="sng" dirty="0"/>
              <a:t>Activity Instructions: </a:t>
            </a:r>
          </a:p>
          <a:p>
            <a:pPr marL="177845" indent="-177845">
              <a:buFontTx/>
              <a:buChar char="-"/>
            </a:pPr>
            <a:r>
              <a:rPr lang="en-US" b="0" u="none" dirty="0"/>
              <a:t>Line up in two lines facing each other. </a:t>
            </a:r>
            <a:r>
              <a:rPr lang="en-US" b="0" i="1" u="none" dirty="0"/>
              <a:t>OR </a:t>
            </a:r>
            <a:r>
              <a:rPr lang="en-US" b="0" i="0" u="none" dirty="0"/>
              <a:t>For virtual workshop plan random breakout rooms for pairs. </a:t>
            </a:r>
          </a:p>
          <a:p>
            <a:pPr marL="177845" indent="-177845">
              <a:buFontTx/>
              <a:buChar char="-"/>
            </a:pPr>
            <a:r>
              <a:rPr lang="en-US" b="0" i="0" u="none" dirty="0"/>
              <a:t>Decide who reads first then take turns reading your letter/story. </a:t>
            </a:r>
          </a:p>
          <a:p>
            <a:pPr marL="177845" indent="-177845">
              <a:buFontTx/>
              <a:buChar char="-"/>
            </a:pPr>
            <a:r>
              <a:rPr lang="en-US" b="0" i="0" u="none" dirty="0"/>
              <a:t>Once both partners have read their stories, the lines will shift so participants are facing new partners and repeat readings. </a:t>
            </a:r>
          </a:p>
          <a:p>
            <a:pPr marL="177845" indent="-177845">
              <a:buFontTx/>
              <a:buChar char="-"/>
            </a:pPr>
            <a:endParaRPr lang="en-US" b="0" u="none" dirty="0"/>
          </a:p>
        </p:txBody>
      </p:sp>
      <p:sp>
        <p:nvSpPr>
          <p:cNvPr id="4" name="Slide Number Placeholder 3"/>
          <p:cNvSpPr>
            <a:spLocks noGrp="1"/>
          </p:cNvSpPr>
          <p:nvPr>
            <p:ph type="sldNum" sz="quarter" idx="5"/>
          </p:nvPr>
        </p:nvSpPr>
        <p:spPr/>
        <p:txBody>
          <a:bodyPr/>
          <a:lstStyle/>
          <a:p>
            <a:fld id="{F33232BA-6C0C-4670-90D1-18704CB5AC04}" type="slidenum">
              <a:rPr lang="en-US" smtClean="0"/>
              <a:t>12</a:t>
            </a:fld>
            <a:endParaRPr lang="en-US"/>
          </a:p>
        </p:txBody>
      </p:sp>
    </p:spTree>
    <p:extLst>
      <p:ext uri="{BB962C8B-B14F-4D97-AF65-F5344CB8AC3E}">
        <p14:creationId xmlns:p14="http://schemas.microsoft.com/office/powerpoint/2010/main" val="1431960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2825" y="347663"/>
            <a:ext cx="2749550" cy="2062162"/>
          </a:xfrm>
        </p:spPr>
      </p:sp>
      <p:sp>
        <p:nvSpPr>
          <p:cNvPr id="3" name="Notes Placeholder 2"/>
          <p:cNvSpPr>
            <a:spLocks noGrp="1"/>
          </p:cNvSpPr>
          <p:nvPr>
            <p:ph type="body" idx="1"/>
          </p:nvPr>
        </p:nvSpPr>
        <p:spPr/>
        <p:txBody>
          <a:bodyPr/>
          <a:lstStyle/>
          <a:p>
            <a:pPr defTabSz="948507">
              <a:defRPr/>
            </a:pPr>
            <a:r>
              <a:rPr lang="en-US" u="sng"/>
              <a:t>Trainer Instructions: </a:t>
            </a:r>
          </a:p>
          <a:p>
            <a:pPr defTabSz="948507">
              <a:defRPr/>
            </a:pPr>
            <a:endParaRPr lang="en-US" u="sng">
              <a:cs typeface="Calibri"/>
            </a:endParaRPr>
          </a:p>
          <a:p>
            <a:pPr defTabSz="948507">
              <a:defRPr/>
            </a:pPr>
            <a:r>
              <a:rPr lang="en-US" u="none">
                <a:cs typeface="Calibri"/>
              </a:rPr>
              <a:t>This is a good time to give participants a short break. Decide how long your break should be and give participants that time to step away. </a:t>
            </a:r>
          </a:p>
          <a:p>
            <a:endParaRPr lang="en-US"/>
          </a:p>
        </p:txBody>
      </p:sp>
      <p:sp>
        <p:nvSpPr>
          <p:cNvPr id="4" name="Slide Number Placeholder 3"/>
          <p:cNvSpPr>
            <a:spLocks noGrp="1"/>
          </p:cNvSpPr>
          <p:nvPr>
            <p:ph type="sldNum" sz="quarter" idx="5"/>
          </p:nvPr>
        </p:nvSpPr>
        <p:spPr/>
        <p:txBody>
          <a:bodyPr/>
          <a:lstStyle/>
          <a:p>
            <a:fld id="{F33232BA-6C0C-4670-90D1-18704CB5AC04}" type="slidenum">
              <a:rPr lang="en-US" smtClean="0"/>
              <a:t>13</a:t>
            </a:fld>
            <a:endParaRPr lang="en-US"/>
          </a:p>
        </p:txBody>
      </p:sp>
    </p:spTree>
    <p:extLst>
      <p:ext uri="{BB962C8B-B14F-4D97-AF65-F5344CB8AC3E}">
        <p14:creationId xmlns:p14="http://schemas.microsoft.com/office/powerpoint/2010/main" val="2584479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cs typeface="Calibri"/>
              </a:rPr>
              <a:t>Effective communication will vary based on who you are talking to. Different people, situations, and cultures all have various factors that will determine how you can communicate most effectively. We’ll talk through some communication basics and think about the different scenarios you may be in during a transfer process. Then we’ll work to think about how you may refine your story based on who you are talking to. </a:t>
            </a:r>
          </a:p>
          <a:p>
            <a:endParaRPr lang="en-US" dirty="0">
              <a:cs typeface="Calibri"/>
            </a:endParaRPr>
          </a:p>
          <a:p>
            <a:r>
              <a:rPr lang="en-US" u="sng" dirty="0">
                <a:cs typeface="Calibri"/>
              </a:rPr>
              <a:t>Trainer Instructions: </a:t>
            </a:r>
          </a:p>
          <a:p>
            <a:r>
              <a:rPr lang="en-US" u="none" dirty="0">
                <a:cs typeface="Calibri"/>
              </a:rPr>
              <a:t>Give examples of ways effective communication can be different in different scenarios. </a:t>
            </a:r>
          </a:p>
          <a:p>
            <a:r>
              <a:rPr lang="en-US" u="none" dirty="0">
                <a:cs typeface="Calibri"/>
              </a:rPr>
              <a:t>You can also ask for input from the audience. </a:t>
            </a:r>
          </a:p>
          <a:p>
            <a:endParaRPr lang="en-US" u="none" dirty="0">
              <a:cs typeface="Calibri"/>
            </a:endParaRPr>
          </a:p>
          <a:p>
            <a:r>
              <a:rPr lang="en-US" u="none" dirty="0">
                <a:cs typeface="Calibri"/>
              </a:rPr>
              <a:t>Different scenarios may include: </a:t>
            </a:r>
          </a:p>
          <a:p>
            <a:pPr marL="177845" indent="-177845">
              <a:buFontTx/>
              <a:buChar char="-"/>
            </a:pPr>
            <a:r>
              <a:rPr lang="en-US" u="none" dirty="0">
                <a:cs typeface="Calibri"/>
              </a:rPr>
              <a:t>A conversation with a lender or investor</a:t>
            </a:r>
          </a:p>
          <a:p>
            <a:pPr marL="177845" indent="-177845">
              <a:buFontTx/>
              <a:buChar char="-"/>
            </a:pPr>
            <a:r>
              <a:rPr lang="en-US" u="none" dirty="0">
                <a:cs typeface="Calibri"/>
              </a:rPr>
              <a:t>A conversation with a farmer or rancher who has been tended land they inherited</a:t>
            </a:r>
          </a:p>
          <a:p>
            <a:pPr marL="177845" indent="-177845">
              <a:buFontTx/>
              <a:buChar char="-"/>
            </a:pPr>
            <a:r>
              <a:rPr lang="en-US" u="none" dirty="0">
                <a:cs typeface="Calibri"/>
              </a:rPr>
              <a:t>A conversation with a non-operating land-owner</a:t>
            </a:r>
          </a:p>
          <a:p>
            <a:pPr marL="177845" indent="-177845">
              <a:buFontTx/>
              <a:buChar char="-"/>
            </a:pPr>
            <a:r>
              <a:rPr lang="en-US" u="none" dirty="0">
                <a:cs typeface="Calibri"/>
              </a:rPr>
              <a:t>A conversation with a land seeker. </a:t>
            </a:r>
          </a:p>
        </p:txBody>
      </p:sp>
      <p:sp>
        <p:nvSpPr>
          <p:cNvPr id="4" name="Slide Number Placeholder 3"/>
          <p:cNvSpPr>
            <a:spLocks noGrp="1"/>
          </p:cNvSpPr>
          <p:nvPr>
            <p:ph type="sldNum" sz="quarter" idx="5"/>
          </p:nvPr>
        </p:nvSpPr>
        <p:spPr/>
        <p:txBody>
          <a:bodyPr/>
          <a:lstStyle/>
          <a:p>
            <a:fld id="{40E1B273-56CD-47AF-87D4-4F76D83E5209}" type="slidenum">
              <a:rPr lang="en-US"/>
              <a:pPr/>
              <a:t>14</a:t>
            </a:fld>
            <a:endParaRPr lang="en-US"/>
          </a:p>
        </p:txBody>
      </p:sp>
      <p:sp>
        <p:nvSpPr>
          <p:cNvPr id="7" name="Slide Image Placeholder 6">
            <a:extLst>
              <a:ext uri="{FF2B5EF4-FFF2-40B4-BE49-F238E27FC236}">
                <a16:creationId xmlns:a16="http://schemas.microsoft.com/office/drawing/2014/main" id="{8DC1E1E0-E8EB-89D1-BC7E-30BDF0529B00}"/>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43957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What is communications and why are we talking about it?</a:t>
            </a:r>
          </a:p>
          <a:p>
            <a:r>
              <a:rPr lang="en-US"/>
              <a:t>Communication is the process of exchanging information. It involves the person who is expressing themselves, the message or information they want to share, and the people who are listening and receiving their message. </a:t>
            </a:r>
            <a:endParaRPr lang="en-US">
              <a:cs typeface="Calibri"/>
            </a:endParaRPr>
          </a:p>
          <a:p>
            <a:endParaRPr lang="en-US"/>
          </a:p>
          <a:p>
            <a:r>
              <a:rPr lang="en-US"/>
              <a:t>The act of sharing information is expressing, the act of receiving the information is listening. The message is the information and meaning of what is said. In a healthy conversation, each person plays both roles.</a:t>
            </a:r>
            <a:endParaRPr lang="en-US">
              <a:cs typeface="Calibri"/>
            </a:endParaRPr>
          </a:p>
          <a:p>
            <a:endParaRPr lang="en-US"/>
          </a:p>
          <a:p>
            <a:r>
              <a:rPr lang="en-US"/>
              <a:t>This may sound simple, in truth it’s quite complex because communication is affected by so many things: Feelings, culture, power, generational preferences as well as the channels through which the message is shared: in the spoken word, as gestures, over email or a message, or around the kitchen table. </a:t>
            </a:r>
          </a:p>
          <a:p>
            <a:endParaRPr lang="en-US">
              <a:cs typeface="Calibri" panose="020F0502020204030204"/>
            </a:endParaRPr>
          </a:p>
          <a:p>
            <a:r>
              <a:rPr lang="en-US"/>
              <a:t>Effective communication skills take time to develop. Honing the skills you learn today will take practice for the rest of your lives. And while some conversations are hard, everyone can improve how they communicate to improve understanding and achieve positive outcomes.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0F99AC1-5AA4-49A2-8A31-29032D8E4CBF}" type="slidenum">
              <a:rPr lang="en-US"/>
              <a:pPr/>
              <a:t>15</a:t>
            </a:fld>
            <a:endParaRPr lang="en-US"/>
          </a:p>
        </p:txBody>
      </p:sp>
      <p:sp>
        <p:nvSpPr>
          <p:cNvPr id="7" name="Slide Image Placeholder 6">
            <a:extLst>
              <a:ext uri="{FF2B5EF4-FFF2-40B4-BE49-F238E27FC236}">
                <a16:creationId xmlns:a16="http://schemas.microsoft.com/office/drawing/2014/main" id="{93F39B10-C394-5F2B-B4F1-0E5DD42BAC46}"/>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1219104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We express ourselves in two main ways: through verbal and non-verbal communication.</a:t>
            </a:r>
          </a:p>
          <a:p>
            <a:endParaRPr lang="en-US" dirty="0"/>
          </a:p>
          <a:p>
            <a:r>
              <a:rPr lang="en-US" dirty="0"/>
              <a:t>The first, verbal communication, is the use of words to express message and meaning. Verbal communication includes the spoken and the written word. In the context of this workshop – verbal communication would be sharing your story with an audience. We’ve practiced both writing and speaking already today. In a farm or ranch transfer, you’ll likely practice all of these forms of verbal communication. </a:t>
            </a:r>
          </a:p>
          <a:p>
            <a:endParaRPr lang="en-US" dirty="0"/>
          </a:p>
          <a:p>
            <a:r>
              <a:rPr lang="en-US" dirty="0"/>
              <a:t>We adapt communication to both formal and informal situations. For example, we use verbal communication formally in meetings such as in talking to a lender, elected official, or reporter, and informally in personal conversations with family and friends. </a:t>
            </a:r>
            <a:endParaRPr lang="en-US" dirty="0">
              <a:cs typeface="Calibri"/>
            </a:endParaRPr>
          </a:p>
          <a:p>
            <a:endParaRPr lang="en-US" dirty="0"/>
          </a:p>
          <a:p>
            <a:r>
              <a:rPr lang="en-US" dirty="0"/>
              <a:t>We use it formally when we write letters, plans, and business agreements. And we use it informally—even casually in texts and social media posts. </a:t>
            </a:r>
          </a:p>
          <a:p>
            <a:endParaRPr lang="en-US" dirty="0">
              <a:cs typeface="Calibri"/>
            </a:endParaRPr>
          </a:p>
          <a:p>
            <a:r>
              <a:rPr lang="en-US" dirty="0">
                <a:cs typeface="Calibri"/>
              </a:rPr>
              <a:t>Knowing when to use different types of communication will depend on who you are speaking with which we’ll talk more about later.</a:t>
            </a:r>
          </a:p>
          <a:p>
            <a:endParaRPr lang="en-US" dirty="0"/>
          </a:p>
          <a:p>
            <a:r>
              <a:rPr lang="en-US" u="sng" dirty="0">
                <a:cs typeface="Calibri"/>
              </a:rPr>
              <a:t>Trainer Instructions:</a:t>
            </a:r>
          </a:p>
          <a:p>
            <a:r>
              <a:rPr lang="en-US" dirty="0"/>
              <a:t>Optional Group Reflection: Would anyone like to share the different kinds of verbal communication you have or expect to have with your those involved in your transfer? </a:t>
            </a:r>
          </a:p>
          <a:p>
            <a:endParaRPr lang="en-US" dirty="0">
              <a:cs typeface="Calibri"/>
            </a:endParaRPr>
          </a:p>
          <a:p>
            <a:pPr marL="177845" indent="-177845">
              <a:buFontTx/>
              <a:buChar char="-"/>
            </a:pPr>
            <a:endParaRPr lang="en-US" dirty="0">
              <a:cs typeface="Calibri"/>
            </a:endParaRPr>
          </a:p>
        </p:txBody>
      </p:sp>
      <p:sp>
        <p:nvSpPr>
          <p:cNvPr id="4" name="Slide Number Placeholder 3"/>
          <p:cNvSpPr>
            <a:spLocks noGrp="1"/>
          </p:cNvSpPr>
          <p:nvPr>
            <p:ph type="sldNum" sz="quarter" idx="5"/>
          </p:nvPr>
        </p:nvSpPr>
        <p:spPr/>
        <p:txBody>
          <a:bodyPr/>
          <a:lstStyle/>
          <a:p>
            <a:fld id="{66CC627B-5378-4ED6-A4E9-20C60AB2BC87}" type="slidenum">
              <a:rPr lang="en-US"/>
              <a:pPr/>
              <a:t>16</a:t>
            </a:fld>
            <a:endParaRPr lang="en-US"/>
          </a:p>
        </p:txBody>
      </p:sp>
      <p:sp>
        <p:nvSpPr>
          <p:cNvPr id="7" name="Slide Image Placeholder 6">
            <a:extLst>
              <a:ext uri="{FF2B5EF4-FFF2-40B4-BE49-F238E27FC236}">
                <a16:creationId xmlns:a16="http://schemas.microsoft.com/office/drawing/2014/main" id="{87B68671-969A-D82A-8654-AD8F869185BD}"/>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1496401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a:extLst>
              <a:ext uri="{FF2B5EF4-FFF2-40B4-BE49-F238E27FC236}">
                <a16:creationId xmlns:a16="http://schemas.microsoft.com/office/drawing/2014/main" id="{66FB2884-3CB1-5704-3EBB-1A3E20D6A109}"/>
              </a:ext>
            </a:extLst>
          </p:cNvPr>
          <p:cNvSpPr>
            <a:spLocks noGrp="1" noRot="1" noChangeAspect="1"/>
          </p:cNvSpPr>
          <p:nvPr>
            <p:ph type="sldImg"/>
          </p:nvPr>
        </p:nvSpPr>
        <p:spPr>
          <a:xfrm>
            <a:off x="474663" y="149225"/>
            <a:ext cx="2414587" cy="1811338"/>
          </a:xfrm>
        </p:spPr>
      </p:sp>
      <p:sp>
        <p:nvSpPr>
          <p:cNvPr id="3" name="Notes Placeholder 2"/>
          <p:cNvSpPr>
            <a:spLocks noGrp="1"/>
          </p:cNvSpPr>
          <p:nvPr>
            <p:ph type="body" idx="1"/>
          </p:nvPr>
        </p:nvSpPr>
        <p:spPr>
          <a:xfrm>
            <a:off x="217813" y="2242904"/>
            <a:ext cx="7017028" cy="7209097"/>
          </a:xfrm>
        </p:spPr>
        <p:txBody>
          <a:bodyPr/>
          <a:lstStyle/>
          <a:p>
            <a:endParaRPr lang="en-US" sz="1100" dirty="0"/>
          </a:p>
          <a:p>
            <a:r>
              <a:rPr lang="en-US" sz="1100" b="1" dirty="0"/>
              <a:t>Consider your audience and choose the ideal channel</a:t>
            </a:r>
            <a:r>
              <a:rPr lang="en-US" sz="1100" dirty="0"/>
              <a:t>: It is important to think about  your audience. What is their preferred means of communication? Is it appropriate for the message you want to give them? How you write a text or talk casually is very different from a letter and even more different from a press release, a formal presentation, or a farm or ranch business plan.  Is the message simple or is it a difficult conversation?</a:t>
            </a:r>
            <a:endParaRPr lang="en-US" sz="1100" dirty="0">
              <a:cs typeface="Calibri"/>
            </a:endParaRPr>
          </a:p>
          <a:p>
            <a:endParaRPr lang="en-US" sz="1100" dirty="0"/>
          </a:p>
          <a:p>
            <a:r>
              <a:rPr lang="en-US" sz="1100" i="1" dirty="0"/>
              <a:t>What are channels? </a:t>
            </a:r>
            <a:r>
              <a:rPr lang="en-US" sz="1100" dirty="0"/>
              <a:t>They are different ways we communicate - text, email, letters, social media, phone calls, kitchen table conversations. – It’s especially important to choose the ideal channel for who you are talking to and what you are talking about. The channel you choose, should reflect who you are writing or speaking to, why and what you are communicating. Some conversations may just need to be started with a  written – but really are a request for something in person. </a:t>
            </a:r>
            <a:endParaRPr lang="en-US" sz="1100" dirty="0">
              <a:cs typeface="Calibri"/>
            </a:endParaRPr>
          </a:p>
          <a:p>
            <a:endParaRPr lang="en-US" sz="1100" dirty="0"/>
          </a:p>
          <a:p>
            <a:r>
              <a:rPr lang="en-US" sz="1100" b="1" dirty="0"/>
              <a:t>Know what you want to say: </a:t>
            </a:r>
            <a:r>
              <a:rPr lang="en-US" sz="1100" dirty="0"/>
              <a:t>Map out what you want to say before you start writing or verbalizing your values, vision and goals. For more formal writing, it is a good idea to start with an outline that includes topic sentences for the main points you want to make. Whether sitting down one-on-one or presenting more formally, start with a bullet point list of the key information you need to convey. </a:t>
            </a:r>
          </a:p>
          <a:p>
            <a:endParaRPr lang="en-US" sz="1100" dirty="0"/>
          </a:p>
          <a:p>
            <a:r>
              <a:rPr lang="en-US" sz="1100" b="1" dirty="0"/>
              <a:t>Use Simple and Clear Language</a:t>
            </a:r>
            <a:r>
              <a:rPr lang="en-US" sz="1100" dirty="0"/>
              <a:t>:  Use simple, specific language and avoid jargon. Whenever possible use short, familiar words. Simplifying your language and being clear will support you in telling a compelling story. When you can, try to use active language. Active language puts you (the subject) in front of the action (the verb). For example – Passive language would say “The corn was harvested by me.” – Active language would say “I harvested the corn.  Or I am harvesting the corn.” </a:t>
            </a:r>
            <a:endParaRPr lang="en-US" sz="1100" dirty="0">
              <a:cs typeface="Calibri"/>
            </a:endParaRPr>
          </a:p>
          <a:p>
            <a:pPr lvl="0"/>
            <a:endParaRPr lang="en-US" sz="1100" dirty="0"/>
          </a:p>
          <a:p>
            <a:pPr lvl="0"/>
            <a:r>
              <a:rPr lang="en-US" sz="1100" b="1" dirty="0"/>
              <a:t>Proofread or Practice and Edit</a:t>
            </a:r>
            <a:r>
              <a:rPr lang="en-US" sz="1100" dirty="0"/>
              <a:t>: Good writing comes from good editing and revisions. No matter how skillful you are, edit and revise your work for simple language, active verbs, legibility and mistakes. Check for spelling or grammatical errors and don’t rely on spell check. Re read it to make sure before you send or share what you’ve written that it clearly and effectively communicates what you intend to say. With writing you have the opportunity to make sure what you write easy to read. Again, this depends on the channel: how you format writing for a web page is different from an email, a report or a plan. But in general, allow for white space, choose fonts that are simple and large enough to be easy to read.</a:t>
            </a:r>
            <a:endParaRPr lang="en-US" sz="1100" dirty="0">
              <a:cs typeface="Calibri"/>
            </a:endParaRPr>
          </a:p>
          <a:p>
            <a:endParaRPr lang="en-US" sz="1100" dirty="0"/>
          </a:p>
          <a:p>
            <a:r>
              <a:rPr lang="en-US" sz="1100" dirty="0"/>
              <a:t>If sharing verbally, practice, practice, practice! Follow your talking points and pay attention to how you tell your story. Are certain words or phrases tripping you up? Adjust them. If you need to have a more formal conversation, be sure to time yourself and revise your talking points if you are filling up too little or two much time. </a:t>
            </a:r>
            <a:endParaRPr lang="en-US" sz="1100" dirty="0">
              <a:cs typeface="Calibri"/>
            </a:endParaRPr>
          </a:p>
          <a:p>
            <a:endParaRPr lang="en-US" sz="1100" dirty="0"/>
          </a:p>
          <a:p>
            <a:r>
              <a:rPr lang="en-US" sz="1100" b="1" dirty="0"/>
              <a:t>Remember: You can always choose to share or delete.</a:t>
            </a:r>
            <a:r>
              <a:rPr lang="en-US" sz="1100" dirty="0"/>
              <a:t> Timing is important for sharing written thoughts. You may also just want to write to process a difficult experience.  You can always use writing to get something off your chest and then not send it. You can use this to remind yourself of your feelings later or delete it. Remember written words can be damaging if they are sent while someone is upset.  Expressing frustrations in writing can be starting point for editing it once emotions have settled down. Writing can be an effective stress reliever and allow you to say things that may need more time for you to process. If you do decide to send it – pause, think, choose the right channel and timing, use simple language, and edit. This process may be helpful ahead of a difficult conversation as well. </a:t>
            </a:r>
            <a:endParaRPr lang="en-US" sz="1100" dirty="0">
              <a:cs typeface="Calibri"/>
            </a:endParaRPr>
          </a:p>
        </p:txBody>
      </p:sp>
      <p:sp>
        <p:nvSpPr>
          <p:cNvPr id="4" name="Slide Number Placeholder 3"/>
          <p:cNvSpPr>
            <a:spLocks noGrp="1"/>
          </p:cNvSpPr>
          <p:nvPr>
            <p:ph type="sldNum" sz="quarter" idx="5"/>
          </p:nvPr>
        </p:nvSpPr>
        <p:spPr/>
        <p:txBody>
          <a:bodyPr/>
          <a:lstStyle/>
          <a:p>
            <a:fld id="{66CC627B-5378-4ED6-A4E9-20C60AB2BC87}" type="slidenum">
              <a:rPr lang="en-US"/>
              <a:pPr/>
              <a:t>17</a:t>
            </a:fld>
            <a:endParaRPr lang="en-US"/>
          </a:p>
        </p:txBody>
      </p:sp>
      <p:sp>
        <p:nvSpPr>
          <p:cNvPr id="5" name="TextBox 4">
            <a:extLst>
              <a:ext uri="{FF2B5EF4-FFF2-40B4-BE49-F238E27FC236}">
                <a16:creationId xmlns:a16="http://schemas.microsoft.com/office/drawing/2014/main" id="{93B54CA4-FD3F-1711-C247-503852C7DEF7}"/>
              </a:ext>
            </a:extLst>
          </p:cNvPr>
          <p:cNvSpPr txBox="1"/>
          <p:nvPr/>
        </p:nvSpPr>
        <p:spPr>
          <a:xfrm>
            <a:off x="3171614" y="295119"/>
            <a:ext cx="3905047" cy="2127102"/>
          </a:xfrm>
          <a:prstGeom prst="rect">
            <a:avLst/>
          </a:prstGeom>
          <a:noFill/>
        </p:spPr>
        <p:txBody>
          <a:bodyPr wrap="square" lIns="94851" tIns="47425" rIns="94851" bIns="47425" rtlCol="0">
            <a:spAutoFit/>
          </a:bodyPr>
          <a:lstStyle/>
          <a:p>
            <a:r>
              <a:rPr lang="en-US" sz="1100" dirty="0"/>
              <a:t>Whether written or spoken expression, verbal communication to make progress in a farm / ranch transfers can take many forms and both take time to prepare.</a:t>
            </a:r>
          </a:p>
          <a:p>
            <a:endParaRPr lang="en-US" sz="1100" dirty="0"/>
          </a:p>
          <a:p>
            <a:r>
              <a:rPr lang="en-US" sz="1100" dirty="0"/>
              <a:t>From business plans to emails and social media – </a:t>
            </a:r>
            <a:r>
              <a:rPr lang="en-US" sz="1100" i="1" dirty="0"/>
              <a:t>written expression </a:t>
            </a:r>
            <a:r>
              <a:rPr lang="en-US" sz="1100" dirty="0"/>
              <a:t>gives you a chance to pause and think and edit what you want to say as well as an opportunity to process what you receive. </a:t>
            </a:r>
          </a:p>
          <a:p>
            <a:r>
              <a:rPr lang="en-US" sz="1100" dirty="0"/>
              <a:t>While verbal communication typically occurs in more “real-time,” the same skills can be applied to approach a conversation if you are prepared to present, to listen and to process.  </a:t>
            </a:r>
            <a:endParaRPr lang="en-US" sz="1100" dirty="0">
              <a:cs typeface="Calibri"/>
            </a:endParaRPr>
          </a:p>
          <a:p>
            <a:endParaRPr lang="en-US" sz="1100" dirty="0"/>
          </a:p>
        </p:txBody>
      </p:sp>
    </p:spTree>
    <p:extLst>
      <p:ext uri="{BB962C8B-B14F-4D97-AF65-F5344CB8AC3E}">
        <p14:creationId xmlns:p14="http://schemas.microsoft.com/office/powerpoint/2010/main" val="3509977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48507">
              <a:defRPr/>
            </a:pPr>
            <a:r>
              <a:rPr lang="en-US" dirty="0"/>
              <a:t>The second way we communicate is through non-verbal communication. It is what is not being said in a situation and can sometimes be more informative of how a conversation is going. </a:t>
            </a:r>
            <a:r>
              <a:rPr lang="en-US" i="0" u="none" dirty="0"/>
              <a:t>It’s both important in what you are expressing and what you are receiving from others. </a:t>
            </a:r>
            <a:r>
              <a:rPr lang="en-US" dirty="0"/>
              <a:t>Bringing awareness to your own body language will help you be a more effective communicator.  And learning to read other people’s body language will help you respond effectively.</a:t>
            </a:r>
            <a:endParaRPr lang="en-US" i="0" u="none" dirty="0"/>
          </a:p>
          <a:p>
            <a:pPr defTabSz="948507">
              <a:defRPr/>
            </a:pPr>
            <a:endParaRPr lang="en-US" u="sng" dirty="0"/>
          </a:p>
          <a:p>
            <a:pPr defTabSz="948507">
              <a:defRPr/>
            </a:pPr>
            <a:r>
              <a:rPr lang="en-US" u="none" dirty="0"/>
              <a:t>It is important to remember that </a:t>
            </a:r>
            <a:r>
              <a:rPr lang="en-US" b="0" dirty="0"/>
              <a:t>Non-Verbal Communication is very different based on your cultural background and gender.  None are right or wrong but can be easily misinterpreted especially when people are coming from vastly different places. </a:t>
            </a:r>
            <a:endParaRPr lang="en-US" u="none" dirty="0"/>
          </a:p>
          <a:p>
            <a:pPr defTabSz="948507">
              <a:defRPr/>
            </a:pPr>
            <a:endParaRPr lang="en-US" b="0" u="sng" dirty="0"/>
          </a:p>
          <a:p>
            <a:pPr defTabSz="948507">
              <a:defRPr/>
            </a:pPr>
            <a:r>
              <a:rPr lang="en-US" b="0" dirty="0"/>
              <a:t>Farmers and  Ranchers are probably all experts in non-verbal communication whether it’s intentional or not. Think about rhythm and activities of farming. They are often silent. People often work alongside each other, or with animals, without a lot of talking.  A lot of learning on farms and ranches happens by watching and observing without the use of words.  </a:t>
            </a:r>
          </a:p>
          <a:p>
            <a:endParaRPr lang="en-US" dirty="0"/>
          </a:p>
          <a:p>
            <a:pPr defTabSz="948507">
              <a:defRPr/>
            </a:pPr>
            <a:endParaRPr lang="en-US" b="0" u="sng" dirty="0"/>
          </a:p>
          <a:p>
            <a:pPr defTabSz="948507">
              <a:defRPr/>
            </a:pPr>
            <a:r>
              <a:rPr lang="en-US" b="0" u="sng" dirty="0"/>
              <a:t>Trainer instructions: </a:t>
            </a:r>
          </a:p>
          <a:p>
            <a:pPr defTabSz="948507">
              <a:defRPr/>
            </a:pPr>
            <a:r>
              <a:rPr lang="en-US" b="0" dirty="0"/>
              <a:t>Consider taking a moment of silence at some point in the discussion of non-verbal communication. </a:t>
            </a:r>
          </a:p>
          <a:p>
            <a:pPr defTabSz="948507">
              <a:defRPr/>
            </a:pPr>
            <a:endParaRPr lang="en-US" b="1" i="0" u="none" dirty="0"/>
          </a:p>
          <a:p>
            <a:pPr defTabSz="948507">
              <a:defRPr/>
            </a:pPr>
            <a:r>
              <a:rPr lang="en-US" b="1" i="0" u="none" dirty="0"/>
              <a:t>Optional group reflection</a:t>
            </a:r>
            <a:r>
              <a:rPr lang="en-US" b="0" i="0" u="none" dirty="0"/>
              <a:t>: What kinds of nonverbal communications happen on a farm? What kinds of non-verbal communication do you expect to encounter in a farm or ranch transfer? </a:t>
            </a:r>
          </a:p>
          <a:p>
            <a:pPr defTabSz="948507">
              <a:defRPr/>
            </a:pPr>
            <a:endParaRPr lang="en-US" b="0" i="0" u="none" dirty="0"/>
          </a:p>
          <a:p>
            <a:pPr defTabSz="948507">
              <a:defRPr/>
            </a:pPr>
            <a:r>
              <a:rPr lang="en-US" b="0" i="0" u="none" dirty="0"/>
              <a:t>Examples: - Leaning into a conversation or away from it. Arms folded. Different facial expressions. </a:t>
            </a:r>
          </a:p>
          <a:p>
            <a:pPr defTabSz="948507">
              <a:defRPr/>
            </a:pPr>
            <a:endParaRPr lang="en-US" b="0" dirty="0"/>
          </a:p>
          <a:p>
            <a:pPr defTabSz="948507">
              <a:defRPr/>
            </a:pPr>
            <a:endParaRPr lang="en-US" b="0" dirty="0"/>
          </a:p>
          <a:p>
            <a:pPr defTabSz="948507">
              <a:defRPr/>
            </a:pPr>
            <a:endParaRPr lang="en-US" b="0" dirty="0"/>
          </a:p>
          <a:p>
            <a:pPr defTabSz="948507">
              <a:defRPr/>
            </a:pPr>
            <a:endParaRPr lang="en-US" dirty="0"/>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66CC627B-5378-4ED6-A4E9-20C60AB2BC87}" type="slidenum">
              <a:rPr lang="en-US"/>
              <a:pPr/>
              <a:t>18</a:t>
            </a:fld>
            <a:endParaRPr lang="en-US"/>
          </a:p>
        </p:txBody>
      </p:sp>
      <p:sp>
        <p:nvSpPr>
          <p:cNvPr id="7" name="Slide Image Placeholder 6">
            <a:extLst>
              <a:ext uri="{FF2B5EF4-FFF2-40B4-BE49-F238E27FC236}">
                <a16:creationId xmlns:a16="http://schemas.microsoft.com/office/drawing/2014/main" id="{911F769B-3139-0F61-AB77-6D2C59D3AF09}"/>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919599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98174" y="2274054"/>
            <a:ext cx="6718852" cy="7327146"/>
          </a:xfrm>
        </p:spPr>
        <p:txBody>
          <a:bodyPr/>
          <a:lstStyle/>
          <a:p>
            <a:r>
              <a:rPr lang="en-US" dirty="0"/>
              <a:t>What role does body language, or non-verbal communications play? Here are a few thoughts to keep in mind as you prepare to share your story. </a:t>
            </a:r>
          </a:p>
          <a:p>
            <a:endParaRPr lang="en-US" dirty="0"/>
          </a:p>
          <a:p>
            <a:r>
              <a:rPr lang="en-US" b="1" dirty="0"/>
              <a:t>Know your audience</a:t>
            </a:r>
            <a:r>
              <a:rPr lang="en-US" dirty="0"/>
              <a:t>. The nuances of body language affect different people, different cultures, different generations in different ways. How other people read your body language and how you read theirs is influenced by what you know about them and what they know about you. In a farm/ ranch transfer you may need to talk to an accountant. You may need to talk to family, or a land trust. Pay attention to who they are and how they respond to you from the first greeting on. If you don’t know what puts them at ease, mirror them. </a:t>
            </a:r>
          </a:p>
          <a:p>
            <a:endParaRPr lang="en-US" dirty="0"/>
          </a:p>
          <a:p>
            <a:r>
              <a:rPr lang="en-US" b="1" dirty="0"/>
              <a:t>Pay attention to body language</a:t>
            </a:r>
            <a:r>
              <a:rPr lang="en-US" dirty="0"/>
              <a:t>. To observe your own, think about what you are saying through movement. This may be unconscious. Do you tend to nod or shake your head to indicate you’re listening? Do you gesture with your hands while you talk? How do you enter a room? Do you lean forward or tend to lean back in a conversation? You can watch for other’s to get a sense for how they are feeling in the situation. What is the other person’s body movement telling you? Do they lean toward or away from you when they speak? Do they sit up straight, or do they slouch? </a:t>
            </a:r>
          </a:p>
          <a:p>
            <a:endParaRPr lang="en-US" dirty="0"/>
          </a:p>
          <a:p>
            <a:r>
              <a:rPr lang="en-US" b="1" dirty="0"/>
              <a:t>Chose when to make eye contact</a:t>
            </a:r>
            <a:r>
              <a:rPr lang="en-US" dirty="0"/>
              <a:t>. Eye contact is tricky because it means different things in different cultures and can be affected by age and gender. It also means different things in different conversations. Generally, it is a sign of confidence, honesty, and respect. For example, keeping eye contact in a conversation with a banker, will be seen positively. If a conversation has more conflict or charged emotions – too much eye contact can be seen as threatening or make people uncomfortable. Research has shown that eye contact builds bonds and empathy between people by activating the limbic mirror system in our brains. It’s good to know when to use it and when to look away. Making eye contact isn’t always easy. It can feel awkward especially if you don’t know the other person well.  If it makes you uncomfortable, practice with someone you know. </a:t>
            </a:r>
          </a:p>
          <a:p>
            <a:endParaRPr lang="en-US" dirty="0"/>
          </a:p>
          <a:p>
            <a:r>
              <a:rPr lang="en-US" b="1" dirty="0"/>
              <a:t>Bring awareness to facial expressions</a:t>
            </a:r>
            <a:r>
              <a:rPr lang="en-US" dirty="0"/>
              <a:t>. Facial expressions often are thought to be universally understood. While that may not be entirely true, most cultures share some basic facial expressions like surprise and happiness, anger and fear. Infants learn to read faces before spoken language, so it is really engrained in us to understand faces. Often our faces may say what our words cannot. Watching other’s facial expressions will help you understand how they might be feeling. At the same time, be aware of what your own face might be expressing. </a:t>
            </a:r>
          </a:p>
          <a:p>
            <a:endParaRPr lang="en-US" dirty="0"/>
          </a:p>
          <a:p>
            <a:endParaRPr lang="en-US" dirty="0"/>
          </a:p>
          <a:p>
            <a:r>
              <a:rPr lang="en-US" sz="1100" dirty="0"/>
              <a:t>How do we know that that  person we are taking away what we want them to take away? Through their body language ? Through their  questions/responses. </a:t>
            </a:r>
          </a:p>
          <a:p>
            <a:endParaRPr lang="en-US" sz="1100" dirty="0"/>
          </a:p>
          <a:p>
            <a:r>
              <a:rPr lang="en-US" sz="1100" dirty="0"/>
              <a:t>How do we know when someone is open and receptive to your ideas. </a:t>
            </a:r>
          </a:p>
          <a:p>
            <a:r>
              <a:rPr lang="en-US" sz="1100" b="1" i="1" dirty="0"/>
              <a:t>GIVE EXAMPLES OF engaged or not engaged? </a:t>
            </a:r>
            <a:endParaRPr lang="en-US" sz="1100" dirty="0"/>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a:pPr/>
              <a:t>19</a:t>
            </a:fld>
            <a:endParaRPr lang="en-US"/>
          </a:p>
        </p:txBody>
      </p:sp>
      <p:sp>
        <p:nvSpPr>
          <p:cNvPr id="10" name="Slide Image Placeholder 9">
            <a:extLst>
              <a:ext uri="{FF2B5EF4-FFF2-40B4-BE49-F238E27FC236}">
                <a16:creationId xmlns:a16="http://schemas.microsoft.com/office/drawing/2014/main" id="{36AA2A60-7607-1EC9-79E9-A6DC81D99C2F}"/>
              </a:ext>
            </a:extLst>
          </p:cNvPr>
          <p:cNvSpPr>
            <a:spLocks noGrp="1" noRot="1" noChangeAspect="1"/>
          </p:cNvSpPr>
          <p:nvPr>
            <p:ph type="sldImg"/>
          </p:nvPr>
        </p:nvSpPr>
        <p:spPr>
          <a:xfrm>
            <a:off x="2282825" y="209550"/>
            <a:ext cx="2749550" cy="2062163"/>
          </a:xfrm>
        </p:spPr>
      </p:sp>
    </p:spTree>
    <p:extLst>
      <p:ext uri="{BB962C8B-B14F-4D97-AF65-F5344CB8AC3E}">
        <p14:creationId xmlns:p14="http://schemas.microsoft.com/office/powerpoint/2010/main" val="416698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Welcome to this workshop. This is the fourth of 5 modules or workshops American Farmland Trust has created to help you get ready to be part of a farm or ranch transfer process.  </a:t>
            </a:r>
          </a:p>
          <a:p>
            <a:endParaRPr lang="en-US" dirty="0"/>
          </a:p>
          <a:p>
            <a:r>
              <a:rPr lang="en-US" dirty="0"/>
              <a:t>Since land transfers increasingly occur between non-relatives, we have tried to make our training as inclusive as possible: for those of you who come from farm families and for those who don’t, for younger producers and/or beginners as well as for land holders looking for someone to take on management of their land, their operation, or both. </a:t>
            </a:r>
            <a:endParaRPr lang="en-US" dirty="0">
              <a:cs typeface="Calibri"/>
            </a:endParaRPr>
          </a:p>
          <a:p>
            <a:endParaRPr lang="en-US" dirty="0"/>
          </a:p>
          <a:p>
            <a:r>
              <a:rPr lang="en-US" dirty="0"/>
              <a:t>It is designed especially for people who have land and/or farm or ranch business in mind and have at least started to talk with someone about transferring it – from young and beginning farmers and ranchers to landholders who may be retiring, or planning their estates, or who want to make land available for a new generation. </a:t>
            </a:r>
            <a:endParaRPr lang="en-US" dirty="0">
              <a:cs typeface="Calibri"/>
            </a:endParaRPr>
          </a:p>
          <a:p>
            <a:endParaRPr lang="en-US" u="sng" dirty="0"/>
          </a:p>
          <a:p>
            <a:r>
              <a:rPr lang="en-US" u="sng" dirty="0"/>
              <a:t>Trainer Instructions:</a:t>
            </a:r>
            <a:endParaRPr lang="en-US" u="sng" dirty="0">
              <a:cs typeface="Calibri"/>
            </a:endParaRPr>
          </a:p>
          <a:p>
            <a:r>
              <a:rPr lang="en-US" dirty="0"/>
              <a:t>Have trainer(s)/presenter(s) introduce themselves</a:t>
            </a:r>
            <a:endParaRPr lang="en-US" dirty="0">
              <a:cs typeface="Calibri"/>
            </a:endParaRPr>
          </a:p>
          <a:p>
            <a:endParaRPr lang="en-US" dirty="0"/>
          </a:p>
          <a:p>
            <a:r>
              <a:rPr lang="en-US" dirty="0"/>
              <a:t>Review workshop agenda</a:t>
            </a:r>
            <a:endParaRPr lang="en-US" dirty="0">
              <a:cs typeface="Calibri"/>
            </a:endParaRPr>
          </a:p>
          <a:p>
            <a:endParaRPr lang="en-US" dirty="0"/>
          </a:p>
          <a:p>
            <a:r>
              <a:rPr lang="en-US" dirty="0"/>
              <a:t>Ask participants to introduce themselves</a:t>
            </a:r>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a:pPr/>
              <a:t>2</a:t>
            </a:fld>
            <a:endParaRPr lang="en-US"/>
          </a:p>
        </p:txBody>
      </p:sp>
      <p:sp>
        <p:nvSpPr>
          <p:cNvPr id="7" name="Slide Image Placeholder 6">
            <a:extLst>
              <a:ext uri="{FF2B5EF4-FFF2-40B4-BE49-F238E27FC236}">
                <a16:creationId xmlns:a16="http://schemas.microsoft.com/office/drawing/2014/main" id="{20A3B9CD-F953-2471-83E3-FD4F8CFDCA9B}"/>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1634509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Listening is the most powerful part of communication. </a:t>
            </a:r>
          </a:p>
          <a:p>
            <a:endParaRPr lang="en-US" dirty="0"/>
          </a:p>
          <a:p>
            <a:r>
              <a:rPr lang="en-US" dirty="0"/>
              <a:t>We have 2 ears and 1 mouth. </a:t>
            </a:r>
            <a:r>
              <a:rPr lang="en-US" dirty="0">
                <a:sym typeface="Wingdings" panose="05000000000000000000" pitchFamily="2" charset="2"/>
              </a:rPr>
              <a:t> </a:t>
            </a:r>
            <a:endParaRPr lang="en-US" dirty="0"/>
          </a:p>
          <a:p>
            <a:endParaRPr lang="en-US" dirty="0"/>
          </a:p>
          <a:p>
            <a:r>
              <a:rPr lang="en-US" dirty="0"/>
              <a:t>Listening is the act of receiving information and one of the most important skills you can have. It gives you information and helps you understand what is important to another person. It also helps you prepare for to share your story, enter negotiations and can help avoid conflicts and misunderstandings. </a:t>
            </a:r>
          </a:p>
          <a:p>
            <a:endParaRPr lang="en-US" dirty="0"/>
          </a:p>
          <a:p>
            <a:r>
              <a:rPr lang="en-US" dirty="0"/>
              <a:t>Listening well involves three things:</a:t>
            </a:r>
            <a:endParaRPr lang="en-US" dirty="0">
              <a:cs typeface="Calibri"/>
            </a:endParaRPr>
          </a:p>
          <a:p>
            <a:endParaRPr lang="en-US" dirty="0"/>
          </a:p>
          <a:p>
            <a:r>
              <a:rPr lang="en-US" b="1" dirty="0"/>
              <a:t>Being Present:</a:t>
            </a:r>
            <a:r>
              <a:rPr lang="en-US" dirty="0"/>
              <a:t> Really paying attention to what the other person is trying to say takes some focus and intention. To be present, quiet your own thoughts. Don’t start preparing a response until the other person has finished speaking. While listening to their words, also listen to the rhythm and tones they are using and their body language. You can show the speaker that you are listening by looking at them, nodding your head, keeping your body language open. </a:t>
            </a:r>
            <a:endParaRPr lang="en-US" dirty="0">
              <a:cs typeface="Calibri"/>
            </a:endParaRPr>
          </a:p>
          <a:p>
            <a:endParaRPr lang="en-US" dirty="0"/>
          </a:p>
          <a:p>
            <a:r>
              <a:rPr lang="en-US" b="1" dirty="0"/>
              <a:t>Listening For or Paying Attention to Understand Meanin</a:t>
            </a:r>
            <a:r>
              <a:rPr lang="en-US" dirty="0"/>
              <a:t>g: It also is important to listen for the meaning behind the words, for what the person is really trying to say. Listen for what they value, what they need and how they feel. In a farm/ranch transfer situation, listening for meaning may take many conversations and happen over years.  </a:t>
            </a:r>
            <a:endParaRPr lang="en-US" dirty="0">
              <a:cs typeface="Calibri"/>
            </a:endParaRPr>
          </a:p>
          <a:p>
            <a:endParaRPr lang="en-US" dirty="0"/>
          </a:p>
          <a:p>
            <a:r>
              <a:rPr lang="en-US" b="1" dirty="0"/>
              <a:t>Reflecting Back What You Hear:</a:t>
            </a:r>
            <a:r>
              <a:rPr lang="en-US" dirty="0"/>
              <a:t> Finally, reflect it back and clarify what you hear. You can summarize what you’ve heard by saying things like “Sounds like what you’re saying is….” or “What I hear you say is ... “ or “I like your idea to ... “ Ask them to clarify anything you don’t understand. The trick is not to add your own experience or judgement about their situation, but to listen to their experience. </a:t>
            </a:r>
            <a:endParaRPr lang="en-US" dirty="0">
              <a:cs typeface="Calibri"/>
            </a:endParaRPr>
          </a:p>
        </p:txBody>
      </p:sp>
      <p:sp>
        <p:nvSpPr>
          <p:cNvPr id="4" name="Slide Number Placeholder 3"/>
          <p:cNvSpPr>
            <a:spLocks noGrp="1"/>
          </p:cNvSpPr>
          <p:nvPr>
            <p:ph type="sldNum" sz="quarter" idx="5"/>
          </p:nvPr>
        </p:nvSpPr>
        <p:spPr/>
        <p:txBody>
          <a:bodyPr/>
          <a:lstStyle/>
          <a:p>
            <a:fld id="{66CC627B-5378-4ED6-A4E9-20C60AB2BC87}" type="slidenum">
              <a:rPr lang="en-US"/>
              <a:pPr/>
              <a:t>20</a:t>
            </a:fld>
            <a:endParaRPr lang="en-US"/>
          </a:p>
        </p:txBody>
      </p:sp>
      <p:sp>
        <p:nvSpPr>
          <p:cNvPr id="7" name="Slide Image Placeholder 6">
            <a:extLst>
              <a:ext uri="{FF2B5EF4-FFF2-40B4-BE49-F238E27FC236}">
                <a16:creationId xmlns:a16="http://schemas.microsoft.com/office/drawing/2014/main" id="{F12426DF-D47C-AE75-57DD-CDD6581DB7AE}"/>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2103742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2825" y="347663"/>
            <a:ext cx="2749550" cy="2062162"/>
          </a:xfrm>
        </p:spPr>
      </p:sp>
      <p:sp>
        <p:nvSpPr>
          <p:cNvPr id="3" name="Notes Placeholder 2"/>
          <p:cNvSpPr>
            <a:spLocks noGrp="1"/>
          </p:cNvSpPr>
          <p:nvPr>
            <p:ph type="body" idx="1"/>
          </p:nvPr>
        </p:nvSpPr>
        <p:spPr/>
        <p:txBody>
          <a:bodyPr/>
          <a:lstStyle/>
          <a:p>
            <a:r>
              <a:rPr lang="en-US" u="sng" dirty="0"/>
              <a:t>Practice Activity</a:t>
            </a:r>
          </a:p>
          <a:p>
            <a:endParaRPr lang="en-US" u="sng" dirty="0"/>
          </a:p>
          <a:p>
            <a:r>
              <a:rPr lang="en-US" u="sng" dirty="0"/>
              <a:t>Trainer Instructions: </a:t>
            </a:r>
          </a:p>
          <a:p>
            <a:r>
              <a:rPr lang="en-US" i="1" dirty="0"/>
              <a:t>Encourage participants to think about what is effective communication to them and what is effective to their audience(s).  Ask them to give specific examples of verbal and non-verbal communications. </a:t>
            </a:r>
          </a:p>
          <a:p>
            <a:endParaRPr lang="en-US" i="1" dirty="0"/>
          </a:p>
          <a:p>
            <a:r>
              <a:rPr lang="en-US" i="1" dirty="0"/>
              <a:t>The goal is to give people an opportunity to embrace the fact that we all communicate differently and </a:t>
            </a:r>
            <a:r>
              <a:rPr lang="en-US" b="1" i="1" dirty="0"/>
              <a:t>honor</a:t>
            </a:r>
            <a:r>
              <a:rPr lang="en-US" i="1" dirty="0"/>
              <a:t> that people will approach communication differently. Encourage finding commonalities even when definitions of communication may be different. </a:t>
            </a:r>
          </a:p>
          <a:p>
            <a:endParaRPr lang="en-US" i="1" dirty="0"/>
          </a:p>
          <a:p>
            <a:r>
              <a:rPr lang="en-US" i="1" dirty="0"/>
              <a:t>Acknowledge that this process may be frustrating for people of color, for women, people with disabilities, people who are coming to farming with little experience and who traditionally have been left out of land ownership and capital opportunities. It can also be frustrating for people who may just communicate differently.  “Effective” communication can be a place where people get frustrated and give up on pursuing their vision or continuing a negotiation. Allow for space to express those frustrations if they occur and focus back on the importance of participants’ authentic stories and finding commonalities in communication. Farming/ranching and the love of it – can be a good way to find commonalities and build empathy. </a:t>
            </a:r>
          </a:p>
          <a:p>
            <a:endParaRPr lang="en-US" dirty="0"/>
          </a:p>
          <a:p>
            <a:r>
              <a:rPr lang="en-US" b="1" dirty="0"/>
              <a:t>Popcorn discussion: </a:t>
            </a:r>
          </a:p>
          <a:p>
            <a:r>
              <a:rPr lang="en-US" dirty="0"/>
              <a:t>Use questions like: </a:t>
            </a:r>
          </a:p>
          <a:p>
            <a:pPr marL="177845" indent="-177845">
              <a:buFontTx/>
              <a:buChar char="-"/>
            </a:pPr>
            <a:r>
              <a:rPr lang="en-US" dirty="0"/>
              <a:t>How do you receive information best? </a:t>
            </a:r>
          </a:p>
          <a:p>
            <a:pPr marL="177845" indent="-177845">
              <a:buFontTx/>
              <a:buChar char="-"/>
            </a:pPr>
            <a:r>
              <a:rPr lang="en-US" dirty="0"/>
              <a:t>How does someone communicate something well to you? </a:t>
            </a:r>
          </a:p>
          <a:p>
            <a:pPr marL="177845" indent="-177845">
              <a:buFontTx/>
              <a:buChar char="-"/>
            </a:pPr>
            <a:r>
              <a:rPr lang="en-US" dirty="0"/>
              <a:t>How do you communicate best? </a:t>
            </a:r>
          </a:p>
          <a:p>
            <a:pPr marL="177845" indent="-177845">
              <a:buFontTx/>
              <a:buChar char="-"/>
            </a:pPr>
            <a:r>
              <a:rPr lang="en-US" dirty="0"/>
              <a:t>Based on your communication skills, how might someone else support you?</a:t>
            </a:r>
          </a:p>
          <a:p>
            <a:endParaRPr lang="en-US" dirty="0"/>
          </a:p>
          <a:p>
            <a:r>
              <a:rPr lang="en-US" dirty="0"/>
              <a:t>And now consider who your audience(s) may be</a:t>
            </a:r>
          </a:p>
          <a:p>
            <a:pPr marL="177845" indent="-177845">
              <a:buFontTx/>
              <a:buChar char="-"/>
            </a:pPr>
            <a:r>
              <a:rPr lang="en-US" dirty="0"/>
              <a:t>How might they receive information? </a:t>
            </a:r>
          </a:p>
          <a:p>
            <a:pPr marL="177845" indent="-177845">
              <a:buFontTx/>
              <a:buChar char="-"/>
            </a:pPr>
            <a:r>
              <a:rPr lang="en-US" dirty="0"/>
              <a:t>What might they consider effective?</a:t>
            </a:r>
          </a:p>
          <a:p>
            <a:pPr marL="177845" indent="-177845">
              <a:buFontTx/>
              <a:buChar char="-"/>
            </a:pPr>
            <a:r>
              <a:rPr lang="en-US" dirty="0"/>
              <a:t>How might they best communicate?</a:t>
            </a:r>
          </a:p>
          <a:p>
            <a:pPr marL="177845" indent="-177845">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t>21</a:t>
            </a:fld>
            <a:endParaRPr lang="en-US"/>
          </a:p>
        </p:txBody>
      </p:sp>
    </p:spTree>
    <p:extLst>
      <p:ext uri="{BB962C8B-B14F-4D97-AF65-F5344CB8AC3E}">
        <p14:creationId xmlns:p14="http://schemas.microsoft.com/office/powerpoint/2010/main" val="439786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Modules 2 and 3, we discussed people who have an interest or a stake in your farm transfer situation as well as the supportive team you will build to help you bring your vision to life. Their point of view, current situation, and relationship to you are all different and it’s important to understand whom you are telling your story as you prepare to do so.</a:t>
            </a:r>
          </a:p>
          <a:p>
            <a:endParaRPr lang="en-US" dirty="0"/>
          </a:p>
          <a:p>
            <a:endParaRPr lang="en-US" dirty="0"/>
          </a:p>
          <a:p>
            <a:pPr defTabSz="948507">
              <a:defRPr/>
            </a:pPr>
            <a:r>
              <a:rPr lang="en-US" u="sng" dirty="0">
                <a:cs typeface="Calibri"/>
              </a:rPr>
              <a:t>Trainer Instructions: </a:t>
            </a:r>
          </a:p>
          <a:p>
            <a:r>
              <a:rPr lang="en-US" dirty="0"/>
              <a:t>In this Part 2, participants can follow along with their </a:t>
            </a:r>
            <a:r>
              <a:rPr lang="en-US" i="1" dirty="0"/>
              <a:t>Prepare to Tell Your Story Worksheet. </a:t>
            </a:r>
            <a:endParaRPr lang="en-US" i="0" dirty="0"/>
          </a:p>
          <a:p>
            <a:r>
              <a:rPr lang="en-US" i="0" dirty="0"/>
              <a:t>At any point, in this section you can ask for audience input on their audience – who, why, what, where, when, and how. </a:t>
            </a:r>
            <a:endParaRPr lang="en-US" i="1" dirty="0"/>
          </a:p>
        </p:txBody>
      </p:sp>
      <p:sp>
        <p:nvSpPr>
          <p:cNvPr id="4" name="Slide Number Placeholder 3"/>
          <p:cNvSpPr>
            <a:spLocks noGrp="1"/>
          </p:cNvSpPr>
          <p:nvPr>
            <p:ph type="sldNum" sz="quarter" idx="5"/>
          </p:nvPr>
        </p:nvSpPr>
        <p:spPr/>
        <p:txBody>
          <a:bodyPr/>
          <a:lstStyle/>
          <a:p>
            <a:fld id="{20F99AC1-5AA4-49A2-8A31-29032D8E4CBF}" type="slidenum">
              <a:rPr lang="en-US"/>
              <a:pPr/>
              <a:t>22</a:t>
            </a:fld>
            <a:endParaRPr lang="en-US"/>
          </a:p>
        </p:txBody>
      </p:sp>
      <p:sp>
        <p:nvSpPr>
          <p:cNvPr id="7" name="Slide Image Placeholder 6">
            <a:extLst>
              <a:ext uri="{FF2B5EF4-FFF2-40B4-BE49-F238E27FC236}">
                <a16:creationId xmlns:a16="http://schemas.microsoft.com/office/drawing/2014/main" id="{18497383-5314-5EF8-679D-404510925E19}"/>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2694538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Your key relationship are the people who have a major interest—or stake—in your farm/ranch transfer. These could include the landowner(s) who hold the assets involved in the transfer, the incoming producer(s) who will acquire them, and other people affected by the situation: Family members, employees, vendors, maybe even neighbors or community members. </a:t>
            </a:r>
          </a:p>
          <a:p>
            <a:endParaRPr lang="en-US" dirty="0"/>
          </a:p>
          <a:p>
            <a:r>
              <a:rPr lang="en-US" dirty="0"/>
              <a:t>Your Team members are the people who can advise you and help you reach your goals, like an accountant or an attorney. You may have started </a:t>
            </a:r>
            <a:r>
              <a:rPr lang="en-US" i="1" dirty="0"/>
              <a:t>Your Team Worksheet</a:t>
            </a:r>
            <a:r>
              <a:rPr lang="en-US" dirty="0"/>
              <a:t> in Module 2. </a:t>
            </a:r>
            <a:endParaRPr lang="en-US" dirty="0">
              <a:cs typeface="Calibri"/>
            </a:endParaRPr>
          </a:p>
          <a:p>
            <a:endParaRPr lang="en-US" dirty="0"/>
          </a:p>
          <a:p>
            <a:r>
              <a:rPr lang="en-US" dirty="0"/>
              <a:t>Understanding who you are preparing to share your story with and why they are a key audience to communicate with is important. Who you are talking to will determine how and what you prepare. You may need to present your vision to a lender, or an organization who owns land. Or you may need to talk about your vision and goals with your family or a land holder in the community. If you are a landowner, you may need to share your vision to an and organization or lender, or an incoming producer– who may or may not be related to you. </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23</a:t>
            </a:fld>
            <a:endParaRPr lang="en-US"/>
          </a:p>
        </p:txBody>
      </p:sp>
      <p:sp>
        <p:nvSpPr>
          <p:cNvPr id="7" name="Slide Image Placeholder 6">
            <a:extLst>
              <a:ext uri="{FF2B5EF4-FFF2-40B4-BE49-F238E27FC236}">
                <a16:creationId xmlns:a16="http://schemas.microsoft.com/office/drawing/2014/main" id="{737C3AFE-6B9B-E229-35F7-C9831335EB04}"/>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944998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How you adapt your visions, values and goals is dependent on your audience. </a:t>
            </a:r>
          </a:p>
          <a:p>
            <a:pPr marL="266768" indent="-266768">
              <a:spcBef>
                <a:spcPct val="20000"/>
              </a:spcBef>
            </a:pPr>
            <a:r>
              <a:rPr lang="en-US"/>
              <a:t>What do you need to know about your audience?</a:t>
            </a:r>
            <a:endParaRPr lang="en-US">
              <a:cs typeface="Calibri"/>
            </a:endParaRPr>
          </a:p>
          <a:p>
            <a:pPr marL="266768" indent="-266768">
              <a:spcBef>
                <a:spcPct val="20000"/>
              </a:spcBef>
            </a:pPr>
            <a:r>
              <a:rPr lang="en-US"/>
              <a:t>What do they want or need?</a:t>
            </a:r>
            <a:endParaRPr lang="en-US">
              <a:cs typeface="Calibri"/>
            </a:endParaRPr>
          </a:p>
          <a:p>
            <a:pPr marL="266768" indent="-266768">
              <a:spcBef>
                <a:spcPct val="20000"/>
              </a:spcBef>
            </a:pPr>
            <a:r>
              <a:rPr lang="en-US"/>
              <a:t>What is their generational and cultural point of view.</a:t>
            </a:r>
          </a:p>
          <a:p>
            <a:pPr marL="266768" indent="-266768">
              <a:spcBef>
                <a:spcPct val="20000"/>
              </a:spcBef>
            </a:pPr>
            <a:endParaRPr lang="en-US">
              <a:cs typeface="Calibri"/>
            </a:endParaRPr>
          </a:p>
          <a:p>
            <a:pPr marL="266768" indent="-266768">
              <a:spcBef>
                <a:spcPct val="20000"/>
              </a:spcBef>
            </a:pPr>
            <a:endParaRPr lang="en-US" u="sng">
              <a:cs typeface="Calibri"/>
            </a:endParaRPr>
          </a:p>
        </p:txBody>
      </p:sp>
      <p:sp>
        <p:nvSpPr>
          <p:cNvPr id="4" name="Slide Number Placeholder 3"/>
          <p:cNvSpPr>
            <a:spLocks noGrp="1"/>
          </p:cNvSpPr>
          <p:nvPr>
            <p:ph type="sldNum" sz="quarter" idx="5"/>
          </p:nvPr>
        </p:nvSpPr>
        <p:spPr/>
        <p:txBody>
          <a:bodyPr/>
          <a:lstStyle/>
          <a:p>
            <a:fld id="{F33232BA-6C0C-4670-90D1-18704CB5AC04}" type="slidenum">
              <a:rPr lang="en-US"/>
              <a:pPr/>
              <a:t>24</a:t>
            </a:fld>
            <a:endParaRPr lang="en-US"/>
          </a:p>
        </p:txBody>
      </p:sp>
      <p:sp>
        <p:nvSpPr>
          <p:cNvPr id="7" name="Slide Image Placeholder 6">
            <a:extLst>
              <a:ext uri="{FF2B5EF4-FFF2-40B4-BE49-F238E27FC236}">
                <a16:creationId xmlns:a16="http://schemas.microsoft.com/office/drawing/2014/main" id="{70259324-A25D-BD54-4D4F-D9B5E0A1A2CC}"/>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2910155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Once you have narrowed in on you audience and what you understand of their knowledge and interests, you need to identify where, when and how you will plan to communicate with them. </a:t>
            </a:r>
          </a:p>
          <a:p>
            <a:endParaRPr lang="en-US" dirty="0"/>
          </a:p>
          <a:p>
            <a:r>
              <a:rPr lang="en-US" dirty="0"/>
              <a:t>As you better refine effectively reaching your audience, keep in mind any specific deadlines you need to hit. For instance, if you hope to have completed a transition by the start of the next growing season, you may have a different need in August than you do in February. </a:t>
            </a:r>
            <a:endParaRPr lang="en-US" dirty="0">
              <a:cs typeface="Calibri"/>
            </a:endParaRPr>
          </a:p>
          <a:p>
            <a:endParaRPr lang="en-US" dirty="0"/>
          </a:p>
          <a:p>
            <a:r>
              <a:rPr lang="en-US" dirty="0"/>
              <a:t>Based on audience preferences, and to make sure your advance your goals within the timeframe you need, you may have to prepare to use different types of communications channels. For example – websites, business plans, formal letters,  phone calls, in-person meetings. </a:t>
            </a:r>
            <a:endParaRPr lang="en-US" dirty="0">
              <a:cs typeface="Calibri"/>
            </a:endParaRPr>
          </a:p>
          <a:p>
            <a:endParaRPr lang="en-US" dirty="0"/>
          </a:p>
          <a:p>
            <a:r>
              <a:rPr lang="en-US" dirty="0"/>
              <a:t>We’ll work more on this in the next  in the workshop. </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25</a:t>
            </a:fld>
            <a:endParaRPr lang="en-US"/>
          </a:p>
        </p:txBody>
      </p:sp>
      <p:sp>
        <p:nvSpPr>
          <p:cNvPr id="7" name="Slide Image Placeholder 6">
            <a:extLst>
              <a:ext uri="{FF2B5EF4-FFF2-40B4-BE49-F238E27FC236}">
                <a16:creationId xmlns:a16="http://schemas.microsoft.com/office/drawing/2014/main" id="{5DFCA7AA-7839-F0F3-8456-4B28D6F4C4BE}"/>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198601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2825" y="347663"/>
            <a:ext cx="2749550" cy="2062162"/>
          </a:xfrm>
        </p:spPr>
      </p:sp>
      <p:sp>
        <p:nvSpPr>
          <p:cNvPr id="3" name="Notes Placeholder 2"/>
          <p:cNvSpPr>
            <a:spLocks noGrp="1"/>
          </p:cNvSpPr>
          <p:nvPr>
            <p:ph type="body" idx="1"/>
          </p:nvPr>
        </p:nvSpPr>
        <p:spPr/>
        <p:txBody>
          <a:bodyPr/>
          <a:lstStyle/>
          <a:p>
            <a:r>
              <a:rPr lang="en-US" u="sng" dirty="0"/>
              <a:t>Trainer Instructions:</a:t>
            </a:r>
          </a:p>
          <a:p>
            <a:r>
              <a:rPr lang="en-US" b="0" u="none" dirty="0"/>
              <a:t>Give participants time to fill out page 1 of the </a:t>
            </a:r>
            <a:r>
              <a:rPr lang="en-US" b="0" i="1" u="none" dirty="0"/>
              <a:t>Prepare to Tell Your Story Worksheet. </a:t>
            </a:r>
            <a:r>
              <a:rPr lang="en-US" b="0" i="0" u="none" dirty="0"/>
              <a:t>The goal of this section is to help them identify the audiences they may need conversations with, what they might know about them and ways they may want to communicate with them. </a:t>
            </a:r>
            <a:endParaRPr lang="en-US" b="0" u="none" dirty="0"/>
          </a:p>
          <a:p>
            <a:endParaRPr lang="en-US" u="sng" dirty="0"/>
          </a:p>
          <a:p>
            <a:r>
              <a:rPr lang="en-US" u="none" dirty="0"/>
              <a:t>If there is time, you can open up for discussion and ideas among the group. </a:t>
            </a:r>
          </a:p>
          <a:p>
            <a:endParaRPr lang="en-US" u="none" dirty="0"/>
          </a:p>
          <a:p>
            <a:r>
              <a:rPr lang="en-US" u="none" dirty="0"/>
              <a:t>For English language learners or limited literacy learners, the table on page 1 may be overwhelming. You can adapt it to be a discussion and role-playing activity. You can provide examples of the types of “Who” may be involved. Discuss the “why” the “character” and the “values” then assign two students to have a conversation assuming the different roles. </a:t>
            </a:r>
          </a:p>
          <a:p>
            <a:endParaRPr lang="en-US" u="sng" dirty="0"/>
          </a:p>
          <a:p>
            <a:pPr marL="177845" indent="-177845">
              <a:buFontTx/>
              <a:buChar char="-"/>
            </a:pPr>
            <a:endParaRPr lang="en-US" b="0" u="none" dirty="0"/>
          </a:p>
        </p:txBody>
      </p:sp>
      <p:sp>
        <p:nvSpPr>
          <p:cNvPr id="4" name="Slide Number Placeholder 3"/>
          <p:cNvSpPr>
            <a:spLocks noGrp="1"/>
          </p:cNvSpPr>
          <p:nvPr>
            <p:ph type="sldNum" sz="quarter" idx="5"/>
          </p:nvPr>
        </p:nvSpPr>
        <p:spPr/>
        <p:txBody>
          <a:bodyPr/>
          <a:lstStyle/>
          <a:p>
            <a:fld id="{F33232BA-6C0C-4670-90D1-18704CB5AC04}" type="slidenum">
              <a:rPr lang="en-US" smtClean="0"/>
              <a:t>26</a:t>
            </a:fld>
            <a:endParaRPr lang="en-US"/>
          </a:p>
        </p:txBody>
      </p:sp>
    </p:spTree>
    <p:extLst>
      <p:ext uri="{BB962C8B-B14F-4D97-AF65-F5344CB8AC3E}">
        <p14:creationId xmlns:p14="http://schemas.microsoft.com/office/powerpoint/2010/main" val="2068730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Now that you’ve clarified your who needs to understand your values, visions and goals, along with considerations on how to prepare, now it’s time to consider and practice how to adapt and refine your story based on the specific audience or audiences you are trying to reach. </a:t>
            </a:r>
          </a:p>
        </p:txBody>
      </p:sp>
      <p:sp>
        <p:nvSpPr>
          <p:cNvPr id="4" name="Slide Number Placeholder 3"/>
          <p:cNvSpPr>
            <a:spLocks noGrp="1"/>
          </p:cNvSpPr>
          <p:nvPr>
            <p:ph type="sldNum" sz="quarter" idx="5"/>
          </p:nvPr>
        </p:nvSpPr>
        <p:spPr/>
        <p:txBody>
          <a:bodyPr/>
          <a:lstStyle/>
          <a:p>
            <a:fld id="{20F99AC1-5AA4-49A2-8A31-29032D8E4CBF}" type="slidenum">
              <a:rPr lang="en-US"/>
              <a:pPr/>
              <a:t>27</a:t>
            </a:fld>
            <a:endParaRPr lang="en-US"/>
          </a:p>
        </p:txBody>
      </p:sp>
      <p:sp>
        <p:nvSpPr>
          <p:cNvPr id="7" name="Slide Image Placeholder 6">
            <a:extLst>
              <a:ext uri="{FF2B5EF4-FFF2-40B4-BE49-F238E27FC236}">
                <a16:creationId xmlns:a16="http://schemas.microsoft.com/office/drawing/2014/main" id="{7394FC36-D0EA-1165-F9E1-3D442126DDE1}"/>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918550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the </a:t>
            </a:r>
            <a:r>
              <a:rPr lang="en-US" i="1" dirty="0"/>
              <a:t>Prepare to Tell Your Story Worksheet</a:t>
            </a:r>
            <a:r>
              <a:rPr lang="en-US" dirty="0"/>
              <a:t>. You thought about:  Who are your audiences? Who needs to hear your story? And What do you know about them? </a:t>
            </a:r>
          </a:p>
          <a:p>
            <a:endParaRPr lang="en-US" dirty="0">
              <a:cs typeface="Calibri"/>
            </a:endParaRPr>
          </a:p>
          <a:p>
            <a:r>
              <a:rPr lang="en-US" dirty="0"/>
              <a:t>Whether it’s to a bank, community member, or family member, it’s important to be able to share your values, visions, goals and your story in a way that resonates with your audience while staying true to who you are. </a:t>
            </a:r>
          </a:p>
          <a:p>
            <a:endParaRPr lang="en-US" dirty="0">
              <a:cs typeface="Calibri" panose="020F0502020204030204"/>
            </a:endParaRPr>
          </a:p>
          <a:p>
            <a:r>
              <a:rPr lang="en-US" dirty="0"/>
              <a:t>Depending on your audience and the type of presentation you are making, you may have a minute or less, or have plenty of time to present the full picture. The elements of your story that you focus on or how you deliver your story might change with different audiences because of who they are but also because of what actions you want them to take. </a:t>
            </a:r>
            <a:endParaRPr lang="en-US" dirty="0">
              <a:cs typeface="Calibri"/>
            </a:endParaRPr>
          </a:p>
          <a:p>
            <a:endParaRPr lang="en-US" dirty="0"/>
          </a:p>
          <a:p>
            <a:r>
              <a:rPr lang="en-US" dirty="0"/>
              <a:t>Adapting how to you tell your story does not change your values, visions and goals for an audience but rather </a:t>
            </a:r>
            <a:r>
              <a:rPr lang="en-US" b="1" dirty="0"/>
              <a:t>focuses </a:t>
            </a:r>
            <a:r>
              <a:rPr lang="en-US" dirty="0"/>
              <a:t>their attention on the elements most important to the role that they will play in your farm or ranch transfer process. </a:t>
            </a:r>
            <a:endParaRPr lang="en-US" dirty="0">
              <a:cs typeface="Calibri"/>
            </a:endParaRPr>
          </a:p>
          <a:p>
            <a:endParaRPr lang="en-US" dirty="0"/>
          </a:p>
          <a:p>
            <a:r>
              <a:rPr lang="en-US" dirty="0"/>
              <a:t>Depending on who you are talking to, you may also want to bring a business plan, or image to focus their attention – especially if an action is time sensitive. This can help bring your vision to life and tell your story in a compelling way.  (Remember the image activity we used at the beginning of this workshop). </a:t>
            </a:r>
            <a:endParaRPr lang="en-US" dirty="0">
              <a:cs typeface="Calibri"/>
            </a:endParaRPr>
          </a:p>
          <a:p>
            <a:endParaRPr lang="en-US" dirty="0"/>
          </a:p>
          <a:p>
            <a:r>
              <a:rPr lang="en-US" dirty="0"/>
              <a:t>As you think about adapting your story, think about what with </a:t>
            </a:r>
            <a:r>
              <a:rPr lang="en-US" b="1" dirty="0"/>
              <a:t>inspire </a:t>
            </a:r>
            <a:r>
              <a:rPr lang="en-US" b="0" dirty="0"/>
              <a:t>this particular person or people to give you the support you would like from them. </a:t>
            </a:r>
            <a:endParaRPr lang="en-US" dirty="0"/>
          </a:p>
          <a:p>
            <a:endParaRPr lang="en-US" dirty="0"/>
          </a:p>
          <a:p>
            <a:r>
              <a:rPr lang="en-US" u="sng" dirty="0">
                <a:cs typeface="Calibri"/>
              </a:rPr>
              <a:t>Trainer Instructions:</a:t>
            </a:r>
            <a:endParaRPr lang="en-US" dirty="0"/>
          </a:p>
          <a:p>
            <a:r>
              <a:rPr lang="en-US" dirty="0"/>
              <a:t>Optional: Provide an example – going to adapt an refine if talking to lender vs a family member, a neighbors vs. someone they don’t know.</a:t>
            </a:r>
          </a:p>
          <a:p>
            <a:endParaRPr lang="en-US" i="1" dirty="0"/>
          </a:p>
          <a:p>
            <a:r>
              <a:rPr lang="en-US" i="1" dirty="0"/>
              <a:t>Especially for people of color, women, and all people who have been excluded from land and capital opportunities – being their authentic selves can be sensitive if they have experienced discrimination.  Based on your audience, consider how to acknowledge this and how to make space to verbalize these challenges</a:t>
            </a:r>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28</a:t>
            </a:fld>
            <a:endParaRPr lang="en-US"/>
          </a:p>
        </p:txBody>
      </p:sp>
      <p:sp>
        <p:nvSpPr>
          <p:cNvPr id="7" name="Slide Image Placeholder 6">
            <a:extLst>
              <a:ext uri="{FF2B5EF4-FFF2-40B4-BE49-F238E27FC236}">
                <a16:creationId xmlns:a16="http://schemas.microsoft.com/office/drawing/2014/main" id="{A124D2FC-4677-DB32-2ABD-EF04E0C9AA86}"/>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569290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2272416"/>
            <a:ext cx="5852160" cy="7328785"/>
          </a:xfrm>
        </p:spPr>
        <p:txBody>
          <a:bodyPr/>
          <a:lstStyle/>
          <a:p>
            <a:r>
              <a:rPr lang="en-US" sz="1100" u="sng" dirty="0"/>
              <a:t>Trainer Instructions</a:t>
            </a:r>
          </a:p>
          <a:p>
            <a:r>
              <a:rPr lang="en-US" sz="1100" i="1" dirty="0"/>
              <a:t>Especially for people of color, women, and all people who have been excluded from land and capital opportunities – being their authentic selves can be sensitive if they have experienced discrimination.  Based on your audience, consider how to acknowledge this and how to make space to verbalize these challenges.  </a:t>
            </a:r>
            <a:endParaRPr lang="en-US" sz="1100" dirty="0"/>
          </a:p>
          <a:p>
            <a:r>
              <a:rPr lang="en-US" sz="1100" dirty="0"/>
              <a:t>______________</a:t>
            </a:r>
          </a:p>
          <a:p>
            <a:pPr defTabSz="948507">
              <a:defRPr/>
            </a:pPr>
            <a:endParaRPr lang="en-US" sz="1100" dirty="0"/>
          </a:p>
          <a:p>
            <a:pPr defTabSz="948507">
              <a:defRPr/>
            </a:pPr>
            <a:r>
              <a:rPr lang="en-US" sz="1100" dirty="0"/>
              <a:t>To inspire your audience toward action you will want to practice the effective communication skills we talked about earlier. </a:t>
            </a:r>
          </a:p>
          <a:p>
            <a:pPr marL="177845" indent="-177845" defTabSz="948507">
              <a:buFontTx/>
              <a:buChar char="-"/>
              <a:defRPr/>
            </a:pPr>
            <a:r>
              <a:rPr lang="en-US" sz="1100" dirty="0"/>
              <a:t>Good verbal skills; choosing the ideal channel,  using simple language, knowing what you want to say, and proofing or practicing. </a:t>
            </a:r>
          </a:p>
          <a:p>
            <a:pPr marL="177845" indent="-177845" defTabSz="948507">
              <a:buFontTx/>
              <a:buChar char="-"/>
              <a:defRPr/>
            </a:pPr>
            <a:r>
              <a:rPr lang="en-US" sz="1100" dirty="0"/>
              <a:t>AND good nonverbal skills of; knowing your audience, being aware of body language, facial expressions and eye contact. </a:t>
            </a:r>
          </a:p>
          <a:p>
            <a:pPr defTabSz="948507">
              <a:defRPr/>
            </a:pPr>
            <a:endParaRPr lang="en-US" sz="1100" dirty="0"/>
          </a:p>
          <a:p>
            <a:pPr defTabSz="948507">
              <a:defRPr/>
            </a:pPr>
            <a:r>
              <a:rPr lang="en-US" sz="1100" dirty="0"/>
              <a:t>Those basic skills will help. But to inspire action you also want to be compelling to your specific audience. To achieve your goals, you will adapt your story and present it in a way that not only informs but also inspires. </a:t>
            </a:r>
          </a:p>
          <a:p>
            <a:pPr defTabSz="948507">
              <a:defRPr/>
            </a:pPr>
            <a:endParaRPr lang="en-US" sz="1100" dirty="0"/>
          </a:p>
          <a:p>
            <a:r>
              <a:rPr lang="en-US" sz="1100" dirty="0"/>
              <a:t>In land transfer, you want to communicate to convince your audience to support your goals and take actions in alignment with your values and vision. </a:t>
            </a:r>
          </a:p>
          <a:p>
            <a:endParaRPr lang="en-US" sz="1100" dirty="0">
              <a:cs typeface="Calibri" panose="020F0502020204030204"/>
            </a:endParaRPr>
          </a:p>
          <a:p>
            <a:pPr lvl="0"/>
            <a:r>
              <a:rPr lang="en-US" sz="1100" b="1" dirty="0"/>
              <a:t>UNDERSTAND: </a:t>
            </a:r>
            <a:r>
              <a:rPr lang="en-US" sz="1100" dirty="0"/>
              <a:t>As we learned earlier, you must start with understanding: Who is your audience and why are you presenting to them? What do you want from them? What do they want? How will your ideas satisfy their needs? </a:t>
            </a:r>
          </a:p>
          <a:p>
            <a:endParaRPr lang="en-US" sz="1100" dirty="0"/>
          </a:p>
          <a:p>
            <a:pPr defTabSz="948507">
              <a:defRPr/>
            </a:pPr>
            <a:r>
              <a:rPr lang="en-US" sz="1100" b="1" dirty="0"/>
              <a:t>EXPRESS: </a:t>
            </a:r>
            <a:r>
              <a:rPr lang="en-US" sz="1100" dirty="0"/>
              <a:t>Being yourself is critical. This can be one of the hardest parts depending on your comfort and the dynamics of a situation. It helps to start with a personal story that illustrates what you want your audience to take away from your conversation. The more passion you can show, the more you are likely to hold their attention. It may also help to use visual images because they trigger empathy in a way that words or facts and figures can’t.  When you are presenting your ideas remember to keep it honest and positive. Enthusiasm and clarity will do you good.  However you adapt your story, you must express your ideas clearly and simply. Simplicity will help your audience understand you and what you want them to do. So, try keep it simple and explain things clearly. </a:t>
            </a:r>
            <a:endParaRPr lang="en-US" sz="1100" dirty="0">
              <a:cs typeface="Calibri"/>
            </a:endParaRPr>
          </a:p>
          <a:p>
            <a:endParaRPr lang="en-US" sz="1100" dirty="0"/>
          </a:p>
          <a:p>
            <a:r>
              <a:rPr lang="en-US" sz="1100" b="1" dirty="0"/>
              <a:t>LISTEN:  </a:t>
            </a:r>
            <a:r>
              <a:rPr lang="en-US" sz="1100" dirty="0"/>
              <a:t>So much of communication is about what is heard. Listen so that your communication is responsive. Listen to what they are saying both in their words and in their body language. </a:t>
            </a:r>
          </a:p>
          <a:p>
            <a:endParaRPr lang="en-US" sz="1100" dirty="0"/>
          </a:p>
          <a:p>
            <a:r>
              <a:rPr lang="en-US" sz="1100" dirty="0"/>
              <a:t>Communication is not a one-way street; it’s a dialogue.  While it’s important to prepare what you want to say, it’s equally important pay attention to your audience and be ready to receive feedback and questions. </a:t>
            </a:r>
          </a:p>
          <a:p>
            <a:endParaRPr lang="en-US" sz="1100" dirty="0"/>
          </a:p>
          <a:p>
            <a:endParaRPr lang="en-US" sz="1100" dirty="0"/>
          </a:p>
          <a:p>
            <a:endParaRPr lang="en-US" sz="1100" dirty="0"/>
          </a:p>
          <a:p>
            <a:pPr lvl="0"/>
            <a:endParaRPr lang="en-US" sz="1100" dirty="0"/>
          </a:p>
        </p:txBody>
      </p:sp>
      <p:sp>
        <p:nvSpPr>
          <p:cNvPr id="4" name="Slide Number Placeholder 3"/>
          <p:cNvSpPr>
            <a:spLocks noGrp="1"/>
          </p:cNvSpPr>
          <p:nvPr>
            <p:ph type="sldNum" sz="quarter" idx="5"/>
          </p:nvPr>
        </p:nvSpPr>
        <p:spPr/>
        <p:txBody>
          <a:bodyPr/>
          <a:lstStyle/>
          <a:p>
            <a:fld id="{F33232BA-6C0C-4670-90D1-18704CB5AC04}" type="slidenum">
              <a:rPr lang="en-US"/>
              <a:pPr/>
              <a:t>29</a:t>
            </a:fld>
            <a:endParaRPr lang="en-US"/>
          </a:p>
        </p:txBody>
      </p:sp>
      <p:sp>
        <p:nvSpPr>
          <p:cNvPr id="7" name="Slide Image Placeholder 6">
            <a:extLst>
              <a:ext uri="{FF2B5EF4-FFF2-40B4-BE49-F238E27FC236}">
                <a16:creationId xmlns:a16="http://schemas.microsoft.com/office/drawing/2014/main" id="{363F27BB-6B8C-C578-0C4E-8DE5148B40C6}"/>
              </a:ext>
            </a:extLst>
          </p:cNvPr>
          <p:cNvSpPr>
            <a:spLocks noGrp="1" noRot="1" noChangeAspect="1"/>
          </p:cNvSpPr>
          <p:nvPr>
            <p:ph type="sldImg"/>
          </p:nvPr>
        </p:nvSpPr>
        <p:spPr>
          <a:xfrm>
            <a:off x="2282825" y="209550"/>
            <a:ext cx="2749550" cy="2062163"/>
          </a:xfrm>
        </p:spPr>
      </p:sp>
    </p:spTree>
    <p:extLst>
      <p:ext uri="{BB962C8B-B14F-4D97-AF65-F5344CB8AC3E}">
        <p14:creationId xmlns:p14="http://schemas.microsoft.com/office/powerpoint/2010/main" val="32037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curriculum was created by American Farmland Trust with a lot of help from a national Educational Team of advisors and a group of subject matter experts. </a:t>
            </a:r>
          </a:p>
          <a:p>
            <a:endParaRPr lang="en-US" dirty="0"/>
          </a:p>
          <a:p>
            <a:r>
              <a:rPr lang="en-US" dirty="0"/>
              <a:t>It was made possible by a grant from the USDA Beginning Farmer and Rancher Development Program Award # 2020 - 49400 – 3325 with additional support from Farm Credit and the members of AFT.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defTabSz="948507">
              <a:defRPr/>
            </a:pPr>
            <a:fld id="{20F99AC1-5AA4-49A2-8A31-29032D8E4CBF}" type="slidenum">
              <a:rPr lang="en-US">
                <a:solidFill>
                  <a:prstClr val="black"/>
                </a:solidFill>
                <a:latin typeface="Calibri" panose="020F0502020204030204"/>
              </a:rPr>
              <a:pPr defTabSz="948507">
                <a:defRPr/>
              </a:pPr>
              <a:t>3</a:t>
            </a:fld>
            <a:endParaRPr lang="en-US">
              <a:solidFill>
                <a:prstClr val="black"/>
              </a:solidFill>
              <a:latin typeface="Calibri" panose="020F0502020204030204"/>
            </a:endParaRPr>
          </a:p>
        </p:txBody>
      </p:sp>
      <p:sp>
        <p:nvSpPr>
          <p:cNvPr id="7" name="Slide Image Placeholder 6">
            <a:extLst>
              <a:ext uri="{FF2B5EF4-FFF2-40B4-BE49-F238E27FC236}">
                <a16:creationId xmlns:a16="http://schemas.microsoft.com/office/drawing/2014/main" id="{ECEF0ED9-9DDE-F553-09BB-3CDC6FA05FBD}"/>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1926482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cs typeface="Calibri"/>
              </a:rPr>
              <a:t>We are going to move into practicing refining your story to a specific audience. As a reminder – these are the key elements of your story. We practiced working through these in your letter to supporters. You can refer to what you already created here but this time, you will outline what you would like to say to a specific person or people.  You’ve already identified various audiences, so now you will choose which </a:t>
            </a:r>
            <a:r>
              <a:rPr lang="en-US">
                <a:cs typeface="Calibri"/>
              </a:rPr>
              <a:t>one </a:t>
            </a:r>
            <a:endParaRPr lang="en-US" dirty="0">
              <a:cs typeface="Calibri"/>
            </a:endParaRPr>
          </a:p>
        </p:txBody>
      </p:sp>
      <p:sp>
        <p:nvSpPr>
          <p:cNvPr id="4" name="Slide Number Placeholder 3"/>
          <p:cNvSpPr>
            <a:spLocks noGrp="1"/>
          </p:cNvSpPr>
          <p:nvPr>
            <p:ph type="sldNum" sz="quarter" idx="5"/>
          </p:nvPr>
        </p:nvSpPr>
        <p:spPr/>
        <p:txBody>
          <a:bodyPr/>
          <a:lstStyle/>
          <a:p>
            <a:fld id="{F33232BA-6C0C-4670-90D1-18704CB5AC04}" type="slidenum">
              <a:rPr lang="en-US"/>
              <a:pPr/>
              <a:t>30</a:t>
            </a:fld>
            <a:endParaRPr lang="en-US"/>
          </a:p>
        </p:txBody>
      </p:sp>
      <p:sp>
        <p:nvSpPr>
          <p:cNvPr id="7" name="Slide Image Placeholder 6">
            <a:extLst>
              <a:ext uri="{FF2B5EF4-FFF2-40B4-BE49-F238E27FC236}">
                <a16:creationId xmlns:a16="http://schemas.microsoft.com/office/drawing/2014/main" id="{3A4AF8DB-EE47-192A-FB80-B53D016260CC}"/>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640914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u="sng" dirty="0">
                <a:cs typeface="Calibri"/>
              </a:rPr>
              <a:t>Application Activity</a:t>
            </a:r>
            <a:endParaRPr lang="en-US" dirty="0"/>
          </a:p>
          <a:p>
            <a:endParaRPr lang="en-US" u="sng" dirty="0"/>
          </a:p>
          <a:p>
            <a:r>
              <a:rPr lang="en-US" u="sng" dirty="0"/>
              <a:t>Trainer Instructions:</a:t>
            </a:r>
          </a:p>
          <a:p>
            <a:r>
              <a:rPr lang="en-US" dirty="0"/>
              <a:t>This activity should take about 30-45 minutes depending on your audience you may want to make more or less time. </a:t>
            </a:r>
            <a:endParaRPr lang="en-US" dirty="0">
              <a:cs typeface="Calibri" panose="020F0502020204030204"/>
            </a:endParaRPr>
          </a:p>
          <a:p>
            <a:endParaRPr lang="en-US" dirty="0"/>
          </a:p>
          <a:p>
            <a:r>
              <a:rPr lang="en-US" dirty="0"/>
              <a:t>______</a:t>
            </a:r>
          </a:p>
          <a:p>
            <a:endParaRPr lang="en-US" dirty="0"/>
          </a:p>
          <a:p>
            <a:r>
              <a:rPr lang="en-US" dirty="0"/>
              <a:t>Now that we have created stories, considered effective communication for different audiences, and discussed compelling communication strategies, you’re going to adapt your story to a specific audience that you need to have a conversation with.. </a:t>
            </a:r>
            <a:endParaRPr lang="en-US" dirty="0">
              <a:cs typeface="Calibri"/>
            </a:endParaRPr>
          </a:p>
          <a:p>
            <a:endParaRPr lang="en-US" dirty="0">
              <a:highlight>
                <a:srgbClr val="FFFFFF"/>
              </a:highlight>
            </a:endParaRPr>
          </a:p>
          <a:p>
            <a:r>
              <a:rPr lang="en-US" b="0" u="none" dirty="0">
                <a:highlight>
                  <a:srgbClr val="FFFFFF"/>
                </a:highlight>
              </a:rPr>
              <a:t>First, Complete the </a:t>
            </a:r>
            <a:r>
              <a:rPr lang="en-US" b="0" i="1" u="none" dirty="0">
                <a:highlight>
                  <a:srgbClr val="FFFFFF"/>
                </a:highlight>
              </a:rPr>
              <a:t>Adapt Your Story Worksheet</a:t>
            </a:r>
          </a:p>
          <a:p>
            <a:r>
              <a:rPr lang="en-US" b="0" i="0" u="none" dirty="0">
                <a:highlight>
                  <a:srgbClr val="FFFFFF"/>
                </a:highlight>
                <a:cs typeface="Calibri"/>
              </a:rPr>
              <a:t>Refer to the first page of </a:t>
            </a:r>
            <a:r>
              <a:rPr lang="en-US" b="0" i="1" u="none" dirty="0">
                <a:highlight>
                  <a:srgbClr val="FFFFFF"/>
                </a:highlight>
                <a:cs typeface="Calibri"/>
              </a:rPr>
              <a:t>Prepare to Tell Your Story Worksheet</a:t>
            </a:r>
          </a:p>
          <a:p>
            <a:pPr lvl="0"/>
            <a:endParaRPr lang="en-US" dirty="0"/>
          </a:p>
          <a:p>
            <a:pPr lvl="0"/>
            <a:r>
              <a:rPr lang="en-US" dirty="0"/>
              <a:t>Then we’ll practice again with a partner.</a:t>
            </a:r>
            <a:endParaRPr lang="en-US" dirty="0">
              <a:cs typeface="Calibri"/>
            </a:endParaRPr>
          </a:p>
          <a:p>
            <a:pPr lvl="0"/>
            <a:endParaRPr lang="en-US" dirty="0"/>
          </a:p>
          <a:p>
            <a:pPr marL="237127" indent="-237127">
              <a:buFont typeface="+mj-lt"/>
              <a:buAutoNum type="arabicPeriod"/>
            </a:pPr>
            <a:r>
              <a:rPr lang="en-US" dirty="0"/>
              <a:t>Pair up with someone in class.</a:t>
            </a:r>
            <a:endParaRPr lang="en-US" dirty="0">
              <a:cs typeface="Calibri"/>
            </a:endParaRPr>
          </a:p>
          <a:p>
            <a:pPr marL="237127" indent="-237127">
              <a:buFont typeface="+mj-lt"/>
              <a:buAutoNum type="arabicPeriod"/>
            </a:pPr>
            <a:r>
              <a:rPr lang="en-US" dirty="0"/>
              <a:t>Using the first page of the Worksheet, describe the audience you are imagining and the setting you would be in if you were presenting to them. </a:t>
            </a:r>
          </a:p>
          <a:p>
            <a:pPr marL="237127" indent="-237127">
              <a:buFont typeface="+mj-lt"/>
              <a:buAutoNum type="arabicPeriod"/>
            </a:pPr>
            <a:r>
              <a:rPr lang="en-US" dirty="0"/>
              <a:t>Use the outline you create to take about 3 minutes to present your story to your partner. </a:t>
            </a:r>
            <a:endParaRPr lang="en-US" dirty="0">
              <a:cs typeface="Calibri"/>
            </a:endParaRPr>
          </a:p>
          <a:p>
            <a:pPr lvl="1"/>
            <a:r>
              <a:rPr lang="en-US" dirty="0"/>
              <a:t>Listeners - use the </a:t>
            </a:r>
            <a:r>
              <a:rPr lang="en-US" i="1" dirty="0"/>
              <a:t>Communication Skills Checklist</a:t>
            </a:r>
            <a:r>
              <a:rPr lang="en-US" dirty="0"/>
              <a:t> on the back of the worksheet to remind you of the skills we’ve talked about today. </a:t>
            </a:r>
            <a:endParaRPr lang="en-US" dirty="0">
              <a:cs typeface="Calibri"/>
            </a:endParaRPr>
          </a:p>
          <a:p>
            <a:pPr marL="237127" indent="-237127">
              <a:buFont typeface="+mj-lt"/>
              <a:buAutoNum type="arabicPeriod"/>
            </a:pPr>
            <a:r>
              <a:rPr lang="en-US" dirty="0"/>
              <a:t>Switch places and repeat.</a:t>
            </a:r>
            <a:endParaRPr lang="en-US" dirty="0">
              <a:cs typeface="Calibri" panose="020F0502020204030204"/>
            </a:endParaRPr>
          </a:p>
          <a:p>
            <a:pPr marL="237127" indent="-237127">
              <a:buFont typeface="+mj-lt"/>
              <a:buAutoNum type="arabicPeriod"/>
            </a:pPr>
            <a:r>
              <a:rPr lang="en-US" dirty="0"/>
              <a:t>After you both have finished, reflect on the strategies each partner used well, and which they could improve upon if any.  Use the </a:t>
            </a:r>
            <a:r>
              <a:rPr lang="en-US" i="1" dirty="0"/>
              <a:t>Communication Skills Check List</a:t>
            </a:r>
            <a:r>
              <a:rPr lang="en-US" dirty="0"/>
              <a:t> to take notes. </a:t>
            </a:r>
            <a:endParaRPr lang="en-US" dirty="0">
              <a:cs typeface="Calibri"/>
            </a:endParaRPr>
          </a:p>
        </p:txBody>
      </p:sp>
      <p:sp>
        <p:nvSpPr>
          <p:cNvPr id="4" name="Slide Number Placeholder 3"/>
          <p:cNvSpPr>
            <a:spLocks noGrp="1"/>
          </p:cNvSpPr>
          <p:nvPr>
            <p:ph type="sldNum" sz="quarter" idx="5"/>
          </p:nvPr>
        </p:nvSpPr>
        <p:spPr/>
        <p:txBody>
          <a:bodyPr/>
          <a:lstStyle/>
          <a:p>
            <a:fld id="{40E1B273-56CD-47AF-87D4-4F76D83E5209}" type="slidenum">
              <a:rPr lang="en-US"/>
              <a:pPr/>
              <a:t>31</a:t>
            </a:fld>
            <a:endParaRPr lang="en-US"/>
          </a:p>
        </p:txBody>
      </p:sp>
      <p:sp>
        <p:nvSpPr>
          <p:cNvPr id="7" name="Slide Image Placeholder 6">
            <a:extLst>
              <a:ext uri="{FF2B5EF4-FFF2-40B4-BE49-F238E27FC236}">
                <a16:creationId xmlns:a16="http://schemas.microsoft.com/office/drawing/2014/main" id="{8D99F7AE-BCF1-D7BF-D460-10A2950BC1A7}"/>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563515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F33232BA-6C0C-4670-90D1-18704CB5AC04}" type="slidenum">
              <a:rPr lang="en-US"/>
              <a:pPr/>
              <a:t>32</a:t>
            </a:fld>
            <a:endParaRPr lang="en-US"/>
          </a:p>
        </p:txBody>
      </p:sp>
      <p:sp>
        <p:nvSpPr>
          <p:cNvPr id="6" name="Slide Image Placeholder 5">
            <a:extLst>
              <a:ext uri="{FF2B5EF4-FFF2-40B4-BE49-F238E27FC236}">
                <a16:creationId xmlns:a16="http://schemas.microsoft.com/office/drawing/2014/main" id="{63918672-BC57-B459-75C3-C38D15D00073}"/>
              </a:ext>
            </a:extLst>
          </p:cNvPr>
          <p:cNvSpPr>
            <a:spLocks noGrp="1" noRot="1" noChangeAspect="1"/>
          </p:cNvSpPr>
          <p:nvPr>
            <p:ph type="sldImg"/>
          </p:nvPr>
        </p:nvSpPr>
        <p:spPr>
          <a:xfrm>
            <a:off x="2282825" y="347663"/>
            <a:ext cx="2749550" cy="2062162"/>
          </a:xfrm>
        </p:spPr>
      </p:sp>
      <p:sp>
        <p:nvSpPr>
          <p:cNvPr id="7" name="Notes Placeholder 6">
            <a:extLst>
              <a:ext uri="{FF2B5EF4-FFF2-40B4-BE49-F238E27FC236}">
                <a16:creationId xmlns:a16="http://schemas.microsoft.com/office/drawing/2014/main" id="{D36C91AD-17A2-9D38-86A1-F1BABBB96D7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6532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6145F6E3-A983-4E35-88C2-65DC0F2E4105}" type="slidenum">
              <a:rPr lang="en-US"/>
              <a:pPr/>
              <a:t>33</a:t>
            </a:fld>
            <a:endParaRPr lang="en-US"/>
          </a:p>
        </p:txBody>
      </p:sp>
      <p:sp>
        <p:nvSpPr>
          <p:cNvPr id="6" name="Slide Image Placeholder 5">
            <a:extLst>
              <a:ext uri="{FF2B5EF4-FFF2-40B4-BE49-F238E27FC236}">
                <a16:creationId xmlns:a16="http://schemas.microsoft.com/office/drawing/2014/main" id="{911377C5-1FF5-7231-51F2-64CC9A20347E}"/>
              </a:ext>
            </a:extLst>
          </p:cNvPr>
          <p:cNvSpPr>
            <a:spLocks noGrp="1" noRot="1" noChangeAspect="1"/>
          </p:cNvSpPr>
          <p:nvPr>
            <p:ph type="sldImg"/>
          </p:nvPr>
        </p:nvSpPr>
        <p:spPr>
          <a:xfrm>
            <a:off x="2282825" y="347663"/>
            <a:ext cx="2749550" cy="2062162"/>
          </a:xfrm>
        </p:spPr>
      </p:sp>
      <p:sp>
        <p:nvSpPr>
          <p:cNvPr id="7" name="Notes Placeholder 6">
            <a:extLst>
              <a:ext uri="{FF2B5EF4-FFF2-40B4-BE49-F238E27FC236}">
                <a16:creationId xmlns:a16="http://schemas.microsoft.com/office/drawing/2014/main" id="{23ACCE03-E5B9-D0C6-496F-E2DA6F69E4DF}"/>
              </a:ext>
            </a:extLst>
          </p:cNvPr>
          <p:cNvSpPr>
            <a:spLocks noGrp="1"/>
          </p:cNvSpPr>
          <p:nvPr>
            <p:ph type="body" idx="1"/>
          </p:nvPr>
        </p:nvSpPr>
        <p:spPr/>
        <p:txBody>
          <a:bodyPr/>
          <a:lstStyle/>
          <a:p>
            <a:r>
              <a:rPr lang="en-US" dirty="0"/>
              <a:t>This module prepared you to create and tell your story. </a:t>
            </a:r>
            <a:r>
              <a:rPr lang="en-US" dirty="0">
                <a:cs typeface="Calibri"/>
              </a:rPr>
              <a:t>These skills take time! Keep returning to the module worksheets and activities to keep practicing telling and owning your story.</a:t>
            </a:r>
            <a:r>
              <a:rPr lang="en-US" dirty="0"/>
              <a:t> You may want to practice telling your story to different audiences. </a:t>
            </a:r>
          </a:p>
          <a:p>
            <a:endParaRPr lang="en-US" dirty="0"/>
          </a:p>
          <a:p>
            <a:r>
              <a:rPr lang="en-US" dirty="0"/>
              <a:t>For homework ideas: </a:t>
            </a:r>
          </a:p>
          <a:p>
            <a:endParaRPr lang="en-US" dirty="0">
              <a:cs typeface="Calibri"/>
            </a:endParaRPr>
          </a:p>
          <a:p>
            <a:pPr marL="177845" indent="-177845">
              <a:spcBef>
                <a:spcPct val="20000"/>
              </a:spcBef>
              <a:buFont typeface="Arial"/>
              <a:buChar char="•"/>
            </a:pPr>
            <a:r>
              <a:rPr lang="en-US" dirty="0"/>
              <a:t>Practice telling your story –with a friend or record and watch.</a:t>
            </a:r>
            <a:endParaRPr lang="en-US" dirty="0">
              <a:cs typeface="Calibri"/>
            </a:endParaRPr>
          </a:p>
          <a:p>
            <a:pPr marL="177845" indent="-177845">
              <a:spcBef>
                <a:spcPct val="20000"/>
              </a:spcBef>
              <a:buFont typeface="Arial"/>
              <a:buChar char="•"/>
            </a:pPr>
            <a:r>
              <a:rPr lang="en-US" dirty="0"/>
              <a:t>Refine your vision statement and talking points.</a:t>
            </a:r>
            <a:endParaRPr lang="en-US" dirty="0">
              <a:cs typeface="Calibri"/>
            </a:endParaRPr>
          </a:p>
          <a:p>
            <a:pPr marL="177845" indent="-177845">
              <a:spcBef>
                <a:spcPct val="20000"/>
              </a:spcBef>
              <a:buFont typeface="Arial"/>
              <a:buChar char="•"/>
            </a:pPr>
            <a:r>
              <a:rPr lang="en-US" dirty="0"/>
              <a:t>Complete the </a:t>
            </a:r>
            <a:r>
              <a:rPr lang="en-US" i="0" dirty="0"/>
              <a:t>timeline at the end of the </a:t>
            </a:r>
            <a:r>
              <a:rPr lang="en-US" i="1" dirty="0"/>
              <a:t>Prepare to Tell Your Story </a:t>
            </a:r>
            <a:r>
              <a:rPr lang="en-US" i="0" dirty="0"/>
              <a:t>Worksheet</a:t>
            </a:r>
            <a:endParaRPr lang="en-US" dirty="0">
              <a:cs typeface="Calibri"/>
            </a:endParaRPr>
          </a:p>
          <a:p>
            <a:pPr marL="177845" indent="-177845">
              <a:spcBef>
                <a:spcPct val="20000"/>
              </a:spcBef>
              <a:buFont typeface="Arial"/>
              <a:buChar char="•"/>
            </a:pPr>
            <a:endParaRPr lang="en-US" dirty="0">
              <a:cs typeface="Calibri"/>
            </a:endParaRPr>
          </a:p>
          <a:p>
            <a:endParaRPr lang="en-US" dirty="0"/>
          </a:p>
          <a:p>
            <a:pPr marL="177845" indent="-177845">
              <a:spcBef>
                <a:spcPct val="20000"/>
              </a:spcBef>
              <a:buFont typeface="Arial"/>
              <a:buChar char="•"/>
            </a:pPr>
            <a:endParaRPr lang="en-US" dirty="0">
              <a:cs typeface="Calibri"/>
            </a:endParaRPr>
          </a:p>
        </p:txBody>
      </p:sp>
    </p:spTree>
    <p:extLst>
      <p:ext uri="{BB962C8B-B14F-4D97-AF65-F5344CB8AC3E}">
        <p14:creationId xmlns:p14="http://schemas.microsoft.com/office/powerpoint/2010/main" val="2614917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The transfer process can take time – sometimes years. Be patient and continue to refine your story as you go. </a:t>
            </a:r>
          </a:p>
          <a:p>
            <a:pPr lvl="0"/>
            <a:endParaRPr lang="en-US" dirty="0"/>
          </a:p>
          <a:p>
            <a:pPr lvl="0"/>
            <a:r>
              <a:rPr lang="en-US" dirty="0"/>
              <a:t>As a reminder, here are series of steps in a farm or ranch transfer process. We have broken it down into 10 steps. You likely will take most if not all of them, but it is not a linear process, so while a certain amount of order makes sense, you likely will find you move forward and back several times before you are done.</a:t>
            </a:r>
          </a:p>
          <a:p>
            <a:pPr lvl="0"/>
            <a:endParaRPr lang="en-US" dirty="0"/>
          </a:p>
          <a:p>
            <a:pPr lvl="0"/>
            <a:r>
              <a:rPr lang="en-US" dirty="0"/>
              <a:t>Your story is an important part of this process. It can be a good place to come back to if you are getting frustrated with the pace or unknowns of the process. Reconnecting to why you are doing what you do can be good motivation to keep pursuing your vision. </a:t>
            </a:r>
          </a:p>
          <a:p>
            <a:pPr lvl="0"/>
            <a:endParaRPr lang="en-US" dirty="0"/>
          </a:p>
          <a:p>
            <a:pPr lvl="0"/>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lvl="0"/>
            <a:fld id="{5966B4C4-1624-4434-83AD-891C08C5A68D}" type="slidenum">
              <a:rPr lang="en-US" noProof="0" smtClean="0"/>
              <a:pPr lvl="0"/>
              <a:t>34</a:t>
            </a:fld>
            <a:endParaRPr lang="en-US" noProof="0"/>
          </a:p>
        </p:txBody>
      </p:sp>
      <p:sp>
        <p:nvSpPr>
          <p:cNvPr id="6" name="Slide Image Placeholder 5">
            <a:extLst>
              <a:ext uri="{FF2B5EF4-FFF2-40B4-BE49-F238E27FC236}">
                <a16:creationId xmlns:a16="http://schemas.microsoft.com/office/drawing/2014/main" id="{83DC1C82-4658-A78E-3F30-376193E11E95}"/>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4589200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u="sng" dirty="0"/>
              <a:t>Trainer Instructions:</a:t>
            </a:r>
            <a:endParaRPr lang="en-US" dirty="0"/>
          </a:p>
          <a:p>
            <a:r>
              <a:rPr lang="en-US" dirty="0"/>
              <a:t>Add your own closing notes. </a:t>
            </a:r>
            <a:endParaRPr lang="en-US" dirty="0">
              <a:cs typeface="Calibri"/>
            </a:endParaRPr>
          </a:p>
          <a:p>
            <a:r>
              <a:rPr lang="en-US" dirty="0"/>
              <a:t>Consider a casual networking time at the end of this workshop to give people time to socialize.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35</a:t>
            </a:fld>
            <a:endParaRPr lang="en-US"/>
          </a:p>
        </p:txBody>
      </p:sp>
      <p:sp>
        <p:nvSpPr>
          <p:cNvPr id="7" name="Slide Image Placeholder 6">
            <a:extLst>
              <a:ext uri="{FF2B5EF4-FFF2-40B4-BE49-F238E27FC236}">
                <a16:creationId xmlns:a16="http://schemas.microsoft.com/office/drawing/2014/main" id="{1CAB79C7-904C-8E4C-89F6-0A40191A465A}"/>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58559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19" y="2695420"/>
            <a:ext cx="5852160" cy="6424055"/>
          </a:xfrm>
        </p:spPr>
        <p:txBody>
          <a:bodyPr/>
          <a:lstStyle/>
          <a:p>
            <a:r>
              <a:rPr lang="en-US" u="sng"/>
              <a:t>Trainer Instructions:</a:t>
            </a:r>
          </a:p>
          <a:p>
            <a:endParaRPr lang="en-US" u="sng">
              <a:cs typeface="Calibri"/>
            </a:endParaRPr>
          </a:p>
          <a:p>
            <a:r>
              <a:rPr lang="en-US" u="none">
                <a:cs typeface="Calibri"/>
              </a:rPr>
              <a:t>The goal of this introduction activity is to set a fun and joyful tone for the workshop. This workshop can evoke different emotions, but we want to start of by getting people comfortable in the space and with the group. You can adapt our suggested activity to suit your audience, but keep in mind these basic ideas: </a:t>
            </a:r>
          </a:p>
          <a:p>
            <a:pPr marL="652099" lvl="1" indent="-177845">
              <a:buFontTx/>
              <a:buChar char="-"/>
            </a:pPr>
            <a:r>
              <a:rPr lang="en-US" u="none">
                <a:cs typeface="Calibri"/>
              </a:rPr>
              <a:t>The activity should help participants get comfortable sharing an idea and practice speaking to the group. </a:t>
            </a:r>
          </a:p>
          <a:p>
            <a:pPr marL="652099" lvl="1" indent="-177845">
              <a:buFontTx/>
              <a:buChar char="-"/>
            </a:pPr>
            <a:r>
              <a:rPr lang="en-US" u="none">
                <a:cs typeface="Calibri"/>
              </a:rPr>
              <a:t>The activity should be fun because it will help them explore the edges of their comfort zones, which they will need to do in selling their stories and ideas. </a:t>
            </a:r>
          </a:p>
          <a:p>
            <a:pPr marL="652099" lvl="1" indent="-177845">
              <a:buFontTx/>
              <a:buChar char="-"/>
            </a:pPr>
            <a:r>
              <a:rPr lang="en-US" u="none">
                <a:cs typeface="Calibri"/>
              </a:rPr>
              <a:t>The activity should help participants get to know each other and set a tone for removing communication barriers where they may exist. </a:t>
            </a:r>
          </a:p>
          <a:p>
            <a:pPr marL="177845" indent="-177845">
              <a:buFontTx/>
              <a:buChar char="-"/>
            </a:pPr>
            <a:endParaRPr lang="en-US" u="none">
              <a:cs typeface="Calibri"/>
            </a:endParaRPr>
          </a:p>
          <a:p>
            <a:pPr lvl="0"/>
            <a:r>
              <a:rPr lang="en-US" b="1" i="0" u="none"/>
              <a:t>In preparation for the workshop, using our suggestion:</a:t>
            </a:r>
          </a:p>
          <a:p>
            <a:pPr marL="652099" lvl="1" indent="-177845">
              <a:buFontTx/>
              <a:buChar char="-"/>
            </a:pPr>
            <a:r>
              <a:rPr lang="en-US" b="0" i="0" u="none"/>
              <a:t>S</a:t>
            </a:r>
            <a:r>
              <a:rPr lang="en-US" i="0" u="none"/>
              <a:t>elect and bring a random object to pass around the introduction circle. </a:t>
            </a:r>
          </a:p>
          <a:p>
            <a:pPr marL="1126352" lvl="2" indent="-177845">
              <a:buFontTx/>
              <a:buChar char="-"/>
            </a:pPr>
            <a:r>
              <a:rPr lang="en-US" i="0" u="none"/>
              <a:t>Such as a rock, a seashell, something agricultural, everyday items, or an item people may not know it’s use. </a:t>
            </a:r>
          </a:p>
          <a:p>
            <a:pPr marL="652099" lvl="1" indent="-177845">
              <a:buFontTx/>
              <a:buChar char="-"/>
            </a:pPr>
            <a:r>
              <a:rPr lang="en-US" i="0" u="none"/>
              <a:t>Decide what prompts you will use for introductions and add them to the slide. </a:t>
            </a:r>
          </a:p>
          <a:p>
            <a:pPr marL="652099" lvl="1" indent="-177845">
              <a:buFontTx/>
              <a:buChar char="-"/>
            </a:pPr>
            <a:r>
              <a:rPr lang="en-US" i="0" u="none"/>
              <a:t>Prepare how you will  describe and give an example of “selling” the random object. </a:t>
            </a:r>
          </a:p>
          <a:p>
            <a:pPr marL="1126352" lvl="2" indent="-177845">
              <a:buFontTx/>
              <a:buChar char="-"/>
            </a:pPr>
            <a:r>
              <a:rPr lang="en-US" i="1" u="none"/>
              <a:t>For example: </a:t>
            </a:r>
            <a:r>
              <a:rPr lang="en-US" i="0" u="none"/>
              <a:t>With a seashell – I am Lou, I use they/them pronouns, I am from Oklahoma, and this is a seashell. But it’s no regular seashell. If you keep this shell in your pocket while you work, you’re certain to have healthy crops all year long. </a:t>
            </a:r>
          </a:p>
          <a:p>
            <a:pPr marL="652099" lvl="1" indent="-177845">
              <a:buFontTx/>
              <a:buChar char="-"/>
            </a:pPr>
            <a:endParaRPr lang="en-US" i="0" u="none"/>
          </a:p>
          <a:p>
            <a:pPr lvl="0"/>
            <a:endParaRPr lang="en-US" u="sng"/>
          </a:p>
          <a:p>
            <a:pPr lvl="0"/>
            <a:r>
              <a:rPr lang="en-US" u="sng"/>
              <a:t>Suggested Introduction Activity</a:t>
            </a:r>
          </a:p>
          <a:p>
            <a:endParaRPr lang="en-US" u="sng">
              <a:cs typeface="Calibri"/>
            </a:endParaRPr>
          </a:p>
          <a:p>
            <a:r>
              <a:rPr lang="en-US" u="none">
                <a:cs typeface="Calibri"/>
              </a:rPr>
              <a:t>- Set the group up in a circle. </a:t>
            </a:r>
          </a:p>
          <a:p>
            <a:pPr marL="177845" indent="-177845">
              <a:buFontTx/>
              <a:buChar char="-"/>
            </a:pPr>
            <a:r>
              <a:rPr lang="en-US" u="none">
                <a:cs typeface="Calibri"/>
              </a:rPr>
              <a:t>If able, ask participants to stand and face the group as they introduce themselves. </a:t>
            </a:r>
          </a:p>
          <a:p>
            <a:pPr marL="177845" indent="-177845">
              <a:buFontTx/>
              <a:buChar char="-"/>
            </a:pPr>
            <a:r>
              <a:rPr lang="en-US" u="none">
                <a:cs typeface="Calibri"/>
              </a:rPr>
              <a:t>Participants will pass the random object as they introduce themselves. </a:t>
            </a:r>
          </a:p>
          <a:p>
            <a:pPr marL="177845" indent="-177845">
              <a:buFontTx/>
              <a:buChar char="-"/>
            </a:pPr>
            <a:r>
              <a:rPr lang="en-US" u="none">
                <a:cs typeface="Calibri"/>
              </a:rPr>
              <a:t>Encourage them to follow the prompts on the slide.  </a:t>
            </a:r>
          </a:p>
          <a:p>
            <a:pPr marL="177845" indent="-177845">
              <a:buFontTx/>
              <a:buChar char="-"/>
            </a:pPr>
            <a:endParaRPr lang="en-US" u="none">
              <a:cs typeface="Calibri"/>
            </a:endParaRPr>
          </a:p>
          <a:p>
            <a:endParaRPr lang="en-US" u="sng">
              <a:cs typeface="Calibri"/>
            </a:endParaRPr>
          </a:p>
          <a:p>
            <a:endParaRPr lang="en-US" u="none">
              <a:cs typeface="Calibri"/>
            </a:endParaRPr>
          </a:p>
        </p:txBody>
      </p:sp>
      <p:sp>
        <p:nvSpPr>
          <p:cNvPr id="4" name="Slide Number Placeholder 3"/>
          <p:cNvSpPr>
            <a:spLocks noGrp="1"/>
          </p:cNvSpPr>
          <p:nvPr>
            <p:ph type="sldNum" sz="quarter" idx="5"/>
          </p:nvPr>
        </p:nvSpPr>
        <p:spPr/>
        <p:txBody>
          <a:bodyPr/>
          <a:lstStyle/>
          <a:p>
            <a:fld id="{F33232BA-6C0C-4670-90D1-18704CB5AC04}" type="slidenum">
              <a:rPr lang="en-US"/>
              <a:pPr/>
              <a:t>4</a:t>
            </a:fld>
            <a:endParaRPr lang="en-US"/>
          </a:p>
        </p:txBody>
      </p:sp>
      <p:sp>
        <p:nvSpPr>
          <p:cNvPr id="7" name="Slide Image Placeholder 6">
            <a:extLst>
              <a:ext uri="{FF2B5EF4-FFF2-40B4-BE49-F238E27FC236}">
                <a16:creationId xmlns:a16="http://schemas.microsoft.com/office/drawing/2014/main" id="{350EF6BE-29D4-4054-D832-9C25F7E2BA75}"/>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421203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a:t>There are series of steps in a farm or ranch transfer process. We have broken it down into 10 steps. You likely will take most if not all of them, but it is not a linear process, so while a certain amount of order makes sense, you likely will find you move forward and back several times before you are done.</a:t>
            </a:r>
          </a:p>
        </p:txBody>
      </p:sp>
      <p:sp>
        <p:nvSpPr>
          <p:cNvPr id="4" name="Slide Number Placeholder 3"/>
          <p:cNvSpPr>
            <a:spLocks noGrp="1"/>
          </p:cNvSpPr>
          <p:nvPr>
            <p:ph type="sldNum" sz="quarter" idx="5"/>
          </p:nvPr>
        </p:nvSpPr>
        <p:spPr/>
        <p:txBody>
          <a:bodyPr/>
          <a:lstStyle/>
          <a:p>
            <a:pPr lvl="0"/>
            <a:fld id="{5966B4C4-1624-4434-83AD-891C08C5A68D}" type="slidenum">
              <a:rPr lang="en-US" noProof="0" smtClean="0"/>
              <a:pPr lvl="0"/>
              <a:t>5</a:t>
            </a:fld>
            <a:endParaRPr lang="en-US" noProof="0"/>
          </a:p>
        </p:txBody>
      </p:sp>
      <p:sp>
        <p:nvSpPr>
          <p:cNvPr id="6" name="Slide Image Placeholder 5">
            <a:extLst>
              <a:ext uri="{FF2B5EF4-FFF2-40B4-BE49-F238E27FC236}">
                <a16:creationId xmlns:a16="http://schemas.microsoft.com/office/drawing/2014/main" id="{C2C6F886-BB54-E8F8-BED9-C4E153243250}"/>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2901930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Today we are going to talk about strategies that support effective communication skills to prepare you to present your vision, values and goals to different audiences. </a:t>
            </a:r>
          </a:p>
          <a:p>
            <a:r>
              <a:rPr lang="en-US" dirty="0"/>
              <a:t>You’ll expels ways create and tell your unique story. </a:t>
            </a:r>
            <a:endParaRPr lang="en-US" dirty="0">
              <a:cs typeface="Calibri"/>
            </a:endParaRPr>
          </a:p>
          <a:p>
            <a:endParaRPr lang="en-US" b="1" dirty="0"/>
          </a:p>
          <a:p>
            <a:r>
              <a:rPr lang="en-US" b="0" dirty="0"/>
              <a:t>We will: </a:t>
            </a:r>
          </a:p>
          <a:p>
            <a:r>
              <a:rPr lang="en-US" b="1" dirty="0"/>
              <a:t>Explore ways to use your values, vision, and goals to tell a story. </a:t>
            </a:r>
            <a:r>
              <a:rPr lang="en-US" dirty="0"/>
              <a:t>We want to support your goals and help create constructive conversations and relationships to keep your farm/ranch transfer moving.</a:t>
            </a:r>
            <a:endParaRPr lang="en-US" b="1" dirty="0"/>
          </a:p>
          <a:p>
            <a:endParaRPr lang="en-US" b="1" dirty="0"/>
          </a:p>
          <a:p>
            <a:r>
              <a:rPr lang="en-US" b="1" dirty="0"/>
              <a:t>Identify who you are speaking with and why </a:t>
            </a:r>
            <a:r>
              <a:rPr lang="en-US" dirty="0"/>
              <a:t>– What key relationships are you sharing your story with and why are you having this conversation. </a:t>
            </a:r>
          </a:p>
          <a:p>
            <a:endParaRPr lang="en-US" b="1" dirty="0"/>
          </a:p>
          <a:p>
            <a:r>
              <a:rPr lang="en-US" b="1" dirty="0"/>
              <a:t>Outline how and where you will share your story </a:t>
            </a:r>
            <a:r>
              <a:rPr lang="en-US" dirty="0"/>
              <a:t>– How and where you are having conversations may inform how you will tell your story. We’ll think through scenarios to help you plan. </a:t>
            </a:r>
            <a:endParaRPr lang="en-US" b="1" dirty="0"/>
          </a:p>
          <a:p>
            <a:pPr defTabSz="948507">
              <a:defRPr/>
            </a:pPr>
            <a:endParaRPr lang="en-US" b="1" dirty="0"/>
          </a:p>
          <a:p>
            <a:pPr defTabSz="948507">
              <a:defRPr/>
            </a:pPr>
            <a:r>
              <a:rPr lang="en-US" b="1" dirty="0"/>
              <a:t>Practice effective communication skills</a:t>
            </a:r>
            <a:r>
              <a:rPr lang="en-US" dirty="0"/>
              <a:t> </a:t>
            </a:r>
            <a:r>
              <a:rPr lang="en-US" b="1" dirty="0"/>
              <a:t>based on who you are talking to</a:t>
            </a:r>
            <a:r>
              <a:rPr lang="en-US" dirty="0"/>
              <a:t>–  How will you convey your values, visions and goals in a way that is compelling to the specific person or people you are meeting with? An</a:t>
            </a:r>
            <a:endParaRPr lang="en-US" dirty="0">
              <a:cs typeface="Calibri"/>
            </a:endParaRPr>
          </a:p>
          <a:p>
            <a:pPr defTabSz="948507">
              <a:defRPr/>
            </a:pPr>
            <a:endParaRPr lang="en-US" b="1" dirty="0"/>
          </a:p>
          <a:p>
            <a:pPr defTabSz="948507">
              <a:defRPr/>
            </a:pPr>
            <a:r>
              <a:rPr lang="en-US" b="1" dirty="0"/>
              <a:t>Adapt your values, vision, and goal statements to different audiences </a:t>
            </a:r>
            <a:r>
              <a:rPr lang="en-US" dirty="0"/>
              <a:t>– Different people respond differently so you’ll want to be able to adapt your story based on who you are talking to.  </a:t>
            </a:r>
            <a:endParaRPr lang="en-US" dirty="0">
              <a:cs typeface="Calibri"/>
            </a:endParaRPr>
          </a:p>
          <a:p>
            <a:endParaRPr lang="en-US" dirty="0"/>
          </a:p>
          <a:p>
            <a:endParaRPr lang="en-US" dirty="0"/>
          </a:p>
          <a:p>
            <a:endParaRPr lang="en-US" dirty="0"/>
          </a:p>
          <a:p>
            <a:endParaRPr lang="en-US" dirty="0"/>
          </a:p>
          <a:p>
            <a:br>
              <a:rPr lang="en-US" dirty="0">
                <a:cs typeface="+mn-lt"/>
              </a:rPr>
            </a:br>
            <a:endParaRPr lang="en-US" dirty="0"/>
          </a:p>
          <a:p>
            <a:endParaRPr lang="en-US" dirty="0"/>
          </a:p>
        </p:txBody>
      </p:sp>
      <p:sp>
        <p:nvSpPr>
          <p:cNvPr id="4" name="Slide Number Placeholder 3"/>
          <p:cNvSpPr>
            <a:spLocks noGrp="1"/>
          </p:cNvSpPr>
          <p:nvPr>
            <p:ph type="sldNum" sz="quarter" idx="5"/>
          </p:nvPr>
        </p:nvSpPr>
        <p:spPr/>
        <p:txBody>
          <a:bodyPr/>
          <a:lstStyle/>
          <a:p>
            <a:fld id="{20F99AC1-5AA4-49A2-8A31-29032D8E4CBF}" type="slidenum">
              <a:rPr lang="en-US"/>
              <a:pPr/>
              <a:t>6</a:t>
            </a:fld>
            <a:endParaRPr lang="en-US"/>
          </a:p>
        </p:txBody>
      </p:sp>
      <p:sp>
        <p:nvSpPr>
          <p:cNvPr id="7" name="Slide Image Placeholder 6">
            <a:extLst>
              <a:ext uri="{FF2B5EF4-FFF2-40B4-BE49-F238E27FC236}">
                <a16:creationId xmlns:a16="http://schemas.microsoft.com/office/drawing/2014/main" id="{90F275C6-00C9-32EA-D420-2C2D5C776DC4}"/>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4157606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19" y="2695420"/>
            <a:ext cx="5852160" cy="6424055"/>
          </a:xfrm>
        </p:spPr>
        <p:txBody>
          <a:bodyPr/>
          <a:lstStyle/>
          <a:p>
            <a:pPr lvl="0"/>
            <a:r>
              <a:rPr lang="en-US" u="sng" dirty="0"/>
              <a:t>Motivation Activity</a:t>
            </a:r>
          </a:p>
          <a:p>
            <a:endParaRPr lang="en-US" dirty="0"/>
          </a:p>
          <a:p>
            <a:r>
              <a:rPr lang="en-US" u="sng" dirty="0"/>
              <a:t>Trainer Instructions:</a:t>
            </a:r>
            <a:endParaRPr lang="en-US" u="sng" dirty="0">
              <a:cs typeface="Calibri"/>
            </a:endParaRPr>
          </a:p>
          <a:p>
            <a:r>
              <a:rPr lang="en-US" dirty="0"/>
              <a:t>Assign participants to bring in their own images that are meaningful to them and that represent why they are pursing farming/ranching/ transfer planning. It’s also a good idea to bring in some options in case someone forgets. Magazines, seed catalogs, or other images will all work. </a:t>
            </a:r>
          </a:p>
          <a:p>
            <a:endParaRPr lang="en-US" dirty="0"/>
          </a:p>
          <a:p>
            <a:r>
              <a:rPr lang="en-US" dirty="0"/>
              <a:t>The goal of the activity if for them to express their vision for their farm or ranch and why they are in the workshop. </a:t>
            </a:r>
          </a:p>
          <a:p>
            <a:r>
              <a:rPr lang="en-US" dirty="0"/>
              <a:t>Use and reference </a:t>
            </a:r>
            <a:r>
              <a:rPr lang="en-US" i="1" dirty="0"/>
              <a:t>Values, Vision and Goals Worksheet</a:t>
            </a:r>
            <a:r>
              <a:rPr lang="en-US" dirty="0"/>
              <a:t> from Module 1, if applicable.</a:t>
            </a:r>
          </a:p>
          <a:p>
            <a:endParaRPr lang="en-US" dirty="0"/>
          </a:p>
          <a:p>
            <a:r>
              <a:rPr lang="en-US" dirty="0"/>
              <a:t>You will want to adapt the time for your audience, but generally this should be a shorter activity. </a:t>
            </a:r>
          </a:p>
          <a:p>
            <a:endParaRPr lang="en-US" dirty="0"/>
          </a:p>
          <a:p>
            <a:r>
              <a:rPr lang="en-US" dirty="0"/>
              <a:t>If participants have already developed a farm or ranch vision statement (from Module 1), they could read that to their partner and talk about why they are participating today. </a:t>
            </a:r>
          </a:p>
          <a:p>
            <a:endParaRPr lang="en-US" dirty="0"/>
          </a:p>
          <a:p>
            <a:r>
              <a:rPr lang="en-US" dirty="0"/>
              <a:t>_______</a:t>
            </a:r>
          </a:p>
          <a:p>
            <a:endParaRPr lang="en-US" dirty="0"/>
          </a:p>
          <a:p>
            <a:r>
              <a:rPr lang="en-US" dirty="0"/>
              <a:t>In this module, we’ll focus on and practice 2 key communication skills that are specifically important for farm/ranch transfers.  Listening to yourself and others – and expressing yourself clearly and authentically. </a:t>
            </a:r>
          </a:p>
          <a:p>
            <a:endParaRPr lang="en-US" dirty="0"/>
          </a:p>
          <a:p>
            <a:r>
              <a:rPr lang="en-US" dirty="0"/>
              <a:t>We’ll get started today with an activity:</a:t>
            </a:r>
          </a:p>
          <a:p>
            <a:endParaRPr lang="en-US" dirty="0"/>
          </a:p>
          <a:p>
            <a:pPr marL="237127" indent="-237127">
              <a:buAutoNum type="arabicPeriod"/>
            </a:pPr>
            <a:r>
              <a:rPr lang="en-US" dirty="0"/>
              <a:t>Break into pairs or groups of three</a:t>
            </a:r>
          </a:p>
          <a:p>
            <a:pPr marL="237127" indent="-237127">
              <a:buAutoNum type="arabicPeriod"/>
            </a:pPr>
            <a:r>
              <a:rPr lang="en-US" dirty="0"/>
              <a:t>Each person will share why they chose their photo and how it represents their goals and overall vision. </a:t>
            </a:r>
          </a:p>
          <a:p>
            <a:pPr marL="237127" indent="-237127">
              <a:buAutoNum type="arabicPeriod"/>
            </a:pPr>
            <a:r>
              <a:rPr lang="en-US" dirty="0"/>
              <a:t>After the first-person shares, the listeners will ask clarifying questions and the presenter can practice clarifying their goals. </a:t>
            </a:r>
          </a:p>
          <a:p>
            <a:pPr marL="237127" indent="-237127">
              <a:buAutoNum type="arabicPeriod"/>
            </a:pPr>
            <a:r>
              <a:rPr lang="en-US" dirty="0"/>
              <a:t>Switch and repeat </a:t>
            </a:r>
          </a:p>
          <a:p>
            <a:endParaRPr lang="en-US" u="sng"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33232BA-6C0C-4670-90D1-18704CB5AC04}" type="slidenum">
              <a:rPr lang="en-US"/>
              <a:pPr/>
              <a:t>7</a:t>
            </a:fld>
            <a:endParaRPr lang="en-US"/>
          </a:p>
        </p:txBody>
      </p:sp>
      <p:sp>
        <p:nvSpPr>
          <p:cNvPr id="7" name="Slide Image Placeholder 6">
            <a:extLst>
              <a:ext uri="{FF2B5EF4-FFF2-40B4-BE49-F238E27FC236}">
                <a16:creationId xmlns:a16="http://schemas.microsoft.com/office/drawing/2014/main" id="{350EF6BE-29D4-4054-D832-9C25F7E2BA75}"/>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681010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Your story is important. And to reach your goals, you’ll have to share who you are, what you want, and what you need with others in a way that is compelling to them. </a:t>
            </a:r>
          </a:p>
          <a:p>
            <a:endParaRPr lang="en-US" dirty="0"/>
          </a:p>
          <a:p>
            <a:r>
              <a:rPr lang="en-US" dirty="0"/>
              <a:t>For some, sharing your story can be energizing and exciting; for others, it can be daunting and nerve-wracking. In either case, it takes time, careful preparation and practice to present your vision, values and goals to help achieve your farm transfer goals.</a:t>
            </a:r>
          </a:p>
          <a:p>
            <a:endParaRPr lang="en-US" dirty="0"/>
          </a:p>
          <a:p>
            <a:r>
              <a:rPr lang="en-US" dirty="0"/>
              <a:t>Today we’ll walk through, creating a story from your values, vision, and goals and prepare to adapt your story based on who you are talking to.  We’ll practice writing and saying your story to partners in the workshop.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66CC627B-5378-4ED6-A4E9-20C60AB2BC87}" type="slidenum">
              <a:rPr lang="en-US"/>
              <a:pPr/>
              <a:t>8</a:t>
            </a:fld>
            <a:endParaRPr lang="en-US"/>
          </a:p>
        </p:txBody>
      </p:sp>
      <p:sp>
        <p:nvSpPr>
          <p:cNvPr id="7" name="Slide Image Placeholder 6">
            <a:extLst>
              <a:ext uri="{FF2B5EF4-FFF2-40B4-BE49-F238E27FC236}">
                <a16:creationId xmlns:a16="http://schemas.microsoft.com/office/drawing/2014/main" id="{89997AC3-E914-EDF0-A031-BCE08584A9D5}"/>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1175163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u="sng" dirty="0"/>
              <a:t>Trainer Instructions: </a:t>
            </a:r>
          </a:p>
          <a:p>
            <a:r>
              <a:rPr lang="en-US" u="none" dirty="0"/>
              <a:t>You can choose a different quote here. Prepare for how you want to set your specific audience up for storytelling. </a:t>
            </a:r>
          </a:p>
          <a:p>
            <a:endParaRPr lang="en-US" u="none" dirty="0"/>
          </a:p>
          <a:p>
            <a:endParaRPr lang="en-US" u="none" dirty="0"/>
          </a:p>
          <a:p>
            <a:endParaRPr lang="en-US" sz="2300" dirty="0">
              <a:cs typeface="Arial"/>
            </a:endParaRPr>
          </a:p>
          <a:p>
            <a:endParaRPr lang="en-US" u="none" dirty="0"/>
          </a:p>
        </p:txBody>
      </p:sp>
      <p:sp>
        <p:nvSpPr>
          <p:cNvPr id="4" name="Slide Number Placeholder 3"/>
          <p:cNvSpPr>
            <a:spLocks noGrp="1"/>
          </p:cNvSpPr>
          <p:nvPr>
            <p:ph type="sldNum" sz="quarter" idx="5"/>
          </p:nvPr>
        </p:nvSpPr>
        <p:spPr/>
        <p:txBody>
          <a:bodyPr/>
          <a:lstStyle/>
          <a:p>
            <a:fld id="{20F99AC1-5AA4-49A2-8A31-29032D8E4CBF}" type="slidenum">
              <a:rPr lang="en-US"/>
              <a:pPr/>
              <a:t>9</a:t>
            </a:fld>
            <a:endParaRPr lang="en-US"/>
          </a:p>
        </p:txBody>
      </p:sp>
      <p:sp>
        <p:nvSpPr>
          <p:cNvPr id="7" name="Slide Image Placeholder 6">
            <a:extLst>
              <a:ext uri="{FF2B5EF4-FFF2-40B4-BE49-F238E27FC236}">
                <a16:creationId xmlns:a16="http://schemas.microsoft.com/office/drawing/2014/main" id="{18497383-5314-5EF8-679D-404510925E19}"/>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452325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3870"/>
              </a:lnSpc>
              <a:spcBef>
                <a:spcPts val="0"/>
              </a:spcBef>
              <a:buNone/>
              <a:defRPr sz="3300" kern="1200" spc="-38" baseline="0">
                <a:solidFill>
                  <a:schemeClr val="bg2">
                    <a:lumMod val="95000"/>
                  </a:schemeClr>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342900" rtl="0" eaLnBrk="1" fontAlgn="auto" latinLnBrk="0" hangingPunct="1">
              <a:lnSpc>
                <a:spcPct val="100000"/>
              </a:lnSpc>
              <a:spcBef>
                <a:spcPts val="0"/>
              </a:spcBef>
              <a:spcAft>
                <a:spcPts val="0"/>
              </a:spcAft>
              <a:buClr>
                <a:schemeClr val="tx1"/>
              </a:buClr>
              <a:buSzPct val="88000"/>
              <a:buFont typeface="Wingdings" charset="2"/>
              <a:buNone/>
              <a:tabLst/>
              <a:defRPr sz="1600" b="1" cap="all" spc="75" baseline="0">
                <a:solidFill>
                  <a:srgbClr val="002659"/>
                </a:solidFill>
              </a:defRPr>
            </a:lvl1pPr>
            <a:lvl2pPr>
              <a:buNone/>
              <a:defRPr/>
            </a:lvl2pPr>
            <a:lvl3pPr>
              <a:buNone/>
              <a:defRPr/>
            </a:lvl3pPr>
            <a:lvl4pPr>
              <a:buNone/>
              <a:defRPr/>
            </a:lvl4pPr>
            <a:lvl5pPr>
              <a:buNone/>
              <a:defRPr/>
            </a:lvl5pPr>
          </a:lstStyle>
          <a:p>
            <a:pPr marL="257175" marR="0" lvl="0" indent="-257175" algn="l" defTabSz="342900"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2" name="Picture 1" descr="A picture containing logo">
            <a:extLst>
              <a:ext uri="{FF2B5EF4-FFF2-40B4-BE49-F238E27FC236}">
                <a16:creationId xmlns:a16="http://schemas.microsoft.com/office/drawing/2014/main" id="{36AF8FE0-89D1-7A4A-FA5E-41D4B85228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3190DE48-29CA-F647-0D54-785A78EAD1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319137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FBF5F0D6-183F-1903-9AE8-7E2161BDA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1E47A1A5-3FCC-F1D4-16A3-64730A07D4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130649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042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pattFill prst="pct40">
          <a:fgClr>
            <a:srgbClr val="FFFFFF"/>
          </a:fgClr>
          <a:bgClr>
            <a:schemeClr val="bg2">
              <a:lumMod val="95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9725"/>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a:pattFill prst="pct5">
            <a:fgClr>
              <a:srgbClr val="FFFFFF"/>
            </a:fgClr>
            <a:bgClr>
              <a:srgbClr val="FFFFFF"/>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823D0630-CEFB-C4A1-72D0-CAF110C458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3918490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5" name="Picture 4" descr="A picture containing logo">
            <a:extLst>
              <a:ext uri="{FF2B5EF4-FFF2-40B4-BE49-F238E27FC236}">
                <a16:creationId xmlns:a16="http://schemas.microsoft.com/office/drawing/2014/main" id="{C0DEDB39-6F7B-68F2-D686-724D2622E5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231777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1413933"/>
            <a:ext cx="9144000" cy="1529292"/>
          </a:xfrm>
          <a:solidFill>
            <a:srgbClr val="002659"/>
          </a:solidFill>
        </p:spPr>
        <p:txBody>
          <a:bodyPr vert="horz" lIns="457200" tIns="0" rIns="457200" bIns="0" anchor="ctr" anchorCtr="0">
            <a:noAutofit/>
          </a:bodyPr>
          <a:lstStyle>
            <a:lvl1pPr marL="0" indent="0" algn="ctr">
              <a:lnSpc>
                <a:spcPts val="3870"/>
              </a:lnSpc>
              <a:spcBef>
                <a:spcPts val="0"/>
              </a:spcBef>
              <a:buNone/>
              <a:defRPr sz="2800" kern="1200" spc="-38" baseline="0">
                <a:solidFill>
                  <a:schemeClr val="bg2">
                    <a:lumMod val="95000"/>
                  </a:schemeClr>
                </a:solidFill>
                <a:latin typeface="+mj-lt"/>
              </a:defRPr>
            </a:lvl1pPr>
            <a:lvl2pPr>
              <a:buNone/>
              <a:defRPr/>
            </a:lvl2pPr>
            <a:lvl3pPr>
              <a:buNone/>
              <a:defRPr/>
            </a:lvl3pPr>
            <a:lvl4pPr>
              <a:buNone/>
              <a:defRPr/>
            </a:lvl4pPr>
            <a:lvl5pPr>
              <a:buNone/>
              <a:defRPr/>
            </a:lvl5pPr>
          </a:lstStyle>
          <a:p>
            <a:pPr lvl="0"/>
            <a:endParaRPr lang="en-US"/>
          </a:p>
        </p:txBody>
      </p:sp>
      <p:sp>
        <p:nvSpPr>
          <p:cNvPr id="9" name="Picture Placeholder 11">
            <a:extLst>
              <a:ext uri="{FF2B5EF4-FFF2-40B4-BE49-F238E27FC236}">
                <a16:creationId xmlns:a16="http://schemas.microsoft.com/office/drawing/2014/main" id="{A8741623-8AAC-4D35-8D66-4128EFEE5493}"/>
              </a:ext>
            </a:extLst>
          </p:cNvPr>
          <p:cNvSpPr>
            <a:spLocks noGrp="1"/>
          </p:cNvSpPr>
          <p:nvPr>
            <p:ph type="pic" sz="quarter" idx="10"/>
          </p:nvPr>
        </p:nvSpPr>
        <p:spPr>
          <a:xfrm>
            <a:off x="18288" y="2943229"/>
            <a:ext cx="9144000" cy="3914775"/>
          </a:xfrm>
        </p:spPr>
        <p:txBody>
          <a:bodyPr/>
          <a:lstStyle>
            <a:lvl1pPr marL="0" indent="0">
              <a:buNone/>
              <a:defRPr/>
            </a:lvl1pPr>
          </a:lstStyle>
          <a:p>
            <a:endParaRPr lang="en-US"/>
          </a:p>
        </p:txBody>
      </p:sp>
      <p:pic>
        <p:nvPicPr>
          <p:cNvPr id="2" name="Picture 1" descr="A picture containing logo">
            <a:extLst>
              <a:ext uri="{FF2B5EF4-FFF2-40B4-BE49-F238E27FC236}">
                <a16:creationId xmlns:a16="http://schemas.microsoft.com/office/drawing/2014/main" id="{B56E6310-6A09-986D-68C2-6C67ADC994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extLst>
      <p:ext uri="{BB962C8B-B14F-4D97-AF65-F5344CB8AC3E}">
        <p14:creationId xmlns:p14="http://schemas.microsoft.com/office/powerpoint/2010/main" val="1898900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D17DB627-EF15-34FC-48D2-A62866A6D5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45688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162098F4-A8DE-2395-6180-A7ACEAE05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309980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
        <p:nvSpPr>
          <p:cNvPr id="8" name="Rectangle 7"/>
          <p:cNvSpPr/>
          <p:nvPr userDrawn="1"/>
        </p:nvSpPr>
        <p:spPr>
          <a:xfrm>
            <a:off x="-4573" y="189230"/>
            <a:ext cx="9153144" cy="6662420"/>
          </a:xfrm>
          <a:prstGeom prst="rect">
            <a:avLst/>
          </a:prstGeom>
          <a:no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2BDFBB7C-74C0-B6D0-9E29-2415CD550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383226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B98DB59A-E456-A292-A906-66534F90C7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090256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31DE317D-DAA6-AD36-0B92-1599307C90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189921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
        <p:nvSpPr>
          <p:cNvPr id="8" name="Rectangle 7"/>
          <p:cNvSpPr/>
          <p:nvPr userDrawn="1"/>
        </p:nvSpPr>
        <p:spPr>
          <a:xfrm>
            <a:off x="-4573" y="189230"/>
            <a:ext cx="9153144" cy="6662420"/>
          </a:xfrm>
          <a:prstGeom prst="rect">
            <a:avLst/>
          </a:prstGeom>
          <a:no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B6C0C8AD-19F1-375A-47C1-49EB05E8FC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C7797815-EA85-25A2-1582-E661BEBBE2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291215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 y="-16625"/>
            <a:ext cx="9153144" cy="182880"/>
          </a:xfrm>
          <a:prstGeom prst="rect">
            <a:avLst/>
          </a:prstGeom>
          <a:solidFill>
            <a:srgbClr val="669947"/>
          </a:solidFill>
          <a:ln>
            <a:solidFill>
              <a:srgbClr val="679A47"/>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Tree>
    <p:extLst>
      <p:ext uri="{BB962C8B-B14F-4D97-AF65-F5344CB8AC3E}">
        <p14:creationId xmlns:p14="http://schemas.microsoft.com/office/powerpoint/2010/main" val="4044377718"/>
      </p:ext>
    </p:extLst>
  </p:cSld>
  <p:clrMap bg1="lt1" tx1="dk1" bg2="lt2" tx2="dk2" accent1="accent1" accent2="accent2" accent3="accent3" accent4="accent4" accent5="accent5" accent6="accent6" hlink="hlink" folHlink="folHlink"/>
  <p:sldLayoutIdLst>
    <p:sldLayoutId id="2147483649" r:id="rId1"/>
    <p:sldLayoutId id="2147483717" r:id="rId2"/>
    <p:sldLayoutId id="2147483673" r:id="rId3"/>
    <p:sldLayoutId id="2147483674" r:id="rId4"/>
    <p:sldLayoutId id="2147483675" r:id="rId5"/>
    <p:sldLayoutId id="2147483946" r:id="rId6"/>
    <p:sldLayoutId id="2147483697" r:id="rId7"/>
    <p:sldLayoutId id="2147483652" r:id="rId8"/>
    <p:sldLayoutId id="2147483690" r:id="rId9"/>
    <p:sldLayoutId id="2147483904" r:id="rId10"/>
    <p:sldLayoutId id="2147483924" r:id="rId11"/>
    <p:sldLayoutId id="2147483927" r:id="rId12"/>
    <p:sldLayoutId id="2147483917" r:id="rId13"/>
    <p:sldLayoutId id="2147483854" r:id="rId14"/>
    <p:sldLayoutId id="2147484546" r:id="rId15"/>
  </p:sldLayoutIdLst>
  <p:txStyles>
    <p:titleStyle>
      <a:lvl1pPr algn="l" defTabSz="342900" rtl="0" eaLnBrk="1" latinLnBrk="0" hangingPunct="1">
        <a:spcBef>
          <a:spcPct val="0"/>
        </a:spcBef>
        <a:buNone/>
        <a:defRPr sz="3600" kern="1200" spc="-38">
          <a:solidFill>
            <a:schemeClr val="tx1">
              <a:lumMod val="50000"/>
            </a:schemeClr>
          </a:solidFill>
          <a:latin typeface="+mj-lt"/>
          <a:ea typeface="+mj-ea"/>
          <a:cs typeface="+mj-cs"/>
        </a:defRPr>
      </a:lvl1pPr>
    </p:titleStyle>
    <p:bodyStyle>
      <a:lvl1pPr marL="257175" indent="-257175" algn="l" defTabSz="342900" rtl="0" eaLnBrk="1" latinLnBrk="0" hangingPunct="1">
        <a:spcBef>
          <a:spcPct val="20000"/>
        </a:spcBef>
        <a:buClr>
          <a:schemeClr val="tx1"/>
        </a:buClr>
        <a:buSzPct val="88000"/>
        <a:buFont typeface="Wingdings" charset="2"/>
        <a:buChar char="§"/>
        <a:defRPr sz="2400" kern="1200" spc="-38">
          <a:solidFill>
            <a:srgbClr val="3C3D3C"/>
          </a:solidFill>
          <a:latin typeface="+mn-lt"/>
          <a:ea typeface="+mn-ea"/>
          <a:cs typeface="+mn-cs"/>
        </a:defRPr>
      </a:lvl1pPr>
      <a:lvl2pPr marL="557213" indent="-214313" algn="l" defTabSz="342900" rtl="0" eaLnBrk="1" latinLnBrk="0" hangingPunct="1">
        <a:spcBef>
          <a:spcPct val="20000"/>
        </a:spcBef>
        <a:buClr>
          <a:schemeClr val="tx1"/>
        </a:buClr>
        <a:buSzPct val="99000"/>
        <a:buFont typeface="Arial"/>
        <a:buChar char="•"/>
        <a:defRPr sz="2100" kern="1200" spc="-38">
          <a:solidFill>
            <a:srgbClr val="3C3D3C"/>
          </a:solidFill>
          <a:latin typeface="+mn-lt"/>
          <a:ea typeface="+mn-ea"/>
          <a:cs typeface="+mn-cs"/>
        </a:defRPr>
      </a:lvl2pPr>
      <a:lvl3pPr marL="857250" indent="-171450" algn="l" defTabSz="342900" rtl="0" eaLnBrk="1" latinLnBrk="0" hangingPunct="1">
        <a:spcBef>
          <a:spcPct val="20000"/>
        </a:spcBef>
        <a:buClr>
          <a:schemeClr val="tx1"/>
        </a:buClr>
        <a:buSzPct val="44000"/>
        <a:buFont typeface="Wingdings" charset="2"/>
        <a:buChar char="u"/>
        <a:defRPr sz="1800" kern="1200" spc="-38">
          <a:solidFill>
            <a:srgbClr val="3C3D3C"/>
          </a:solidFill>
          <a:latin typeface="+mn-lt"/>
          <a:ea typeface="+mn-ea"/>
          <a:cs typeface="+mn-cs"/>
        </a:defRPr>
      </a:lvl3pPr>
      <a:lvl4pPr marL="1200150" indent="-171450" algn="l" defTabSz="342900" rtl="0" eaLnBrk="1" latinLnBrk="0" hangingPunct="1">
        <a:spcBef>
          <a:spcPct val="20000"/>
        </a:spcBef>
        <a:buClr>
          <a:schemeClr val="tx1"/>
        </a:buClr>
        <a:buSzPct val="76000"/>
        <a:buFont typeface="Courier New"/>
        <a:buChar char="o"/>
        <a:defRPr sz="1500" kern="1200" spc="-38">
          <a:solidFill>
            <a:srgbClr val="3C3D3C"/>
          </a:solidFill>
          <a:latin typeface="+mn-lt"/>
          <a:ea typeface="+mn-ea"/>
          <a:cs typeface="+mn-cs"/>
        </a:defRPr>
      </a:lvl4pPr>
      <a:lvl5pPr marL="1543050" indent="-171450" algn="l" defTabSz="342900" rtl="0" eaLnBrk="1" latinLnBrk="0" hangingPunct="1">
        <a:spcBef>
          <a:spcPct val="20000"/>
        </a:spcBef>
        <a:buClr>
          <a:schemeClr val="tx1"/>
        </a:buClr>
        <a:buSzPct val="44000"/>
        <a:buFont typeface="Wingdings" charset="2"/>
        <a:buChar char=""/>
        <a:defRPr sz="1500" kern="1200" spc="-38">
          <a:solidFill>
            <a:srgbClr val="3C3D3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image" Target="../media/image35.svg"/><Relationship Id="rId5" Type="http://schemas.openxmlformats.org/officeDocument/2006/relationships/diagramQuickStyle" Target="../diagrams/quickStyle3.xml"/><Relationship Id="rId10" Type="http://schemas.openxmlformats.org/officeDocument/2006/relationships/image" Target="../media/image34.png"/><Relationship Id="rId4" Type="http://schemas.openxmlformats.org/officeDocument/2006/relationships/diagramLayout" Target="../diagrams/layout3.xml"/><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3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customXml" Target="../ink/ink2.xml"/><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notesSlide" Target="../notesSlides/notesSlide34.xml"/><Relationship Id="rId16" Type="http://schemas.openxmlformats.org/officeDocument/2006/relationships/image" Target="../media/image18.svg"/><Relationship Id="rId20" Type="http://schemas.openxmlformats.org/officeDocument/2006/relationships/image" Target="../media/image26.svg"/><Relationship Id="rId1" Type="http://schemas.openxmlformats.org/officeDocument/2006/relationships/slideLayout" Target="../slideLayouts/slideLayout3.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image" Target="../media/image24.sv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3.png"/><Relationship Id="rId10" Type="http://schemas.openxmlformats.org/officeDocument/2006/relationships/image" Target="../media/image12.svg"/><Relationship Id="rId19"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image" Target="../media/image22.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customXml" Target="../ink/ink1.xml"/><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image" Target="../media/image18.svg"/><Relationship Id="rId20" Type="http://schemas.openxmlformats.org/officeDocument/2006/relationships/image" Target="../media/image22.svg"/><Relationship Id="rId1" Type="http://schemas.openxmlformats.org/officeDocument/2006/relationships/slideLayout" Target="../slideLayouts/slideLayout3.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image" Target="../media/image26.sv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sv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87B0459-1ED3-4BBC-AB2B-A81A492BA5D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 t="69" r="-1" b="13264"/>
          <a:stretch/>
        </p:blipFill>
        <p:spPr>
          <a:xfrm>
            <a:off x="129" y="2400300"/>
            <a:ext cx="9143871" cy="4457700"/>
          </a:xfrm>
          <a:noFill/>
        </p:spPr>
      </p:pic>
      <p:sp>
        <p:nvSpPr>
          <p:cNvPr id="2" name="Text Placeholder 1">
            <a:extLst>
              <a:ext uri="{FF2B5EF4-FFF2-40B4-BE49-F238E27FC236}">
                <a16:creationId xmlns:a16="http://schemas.microsoft.com/office/drawing/2014/main" id="{CB631567-66E3-486E-9DD2-910A1C96319F}"/>
              </a:ext>
            </a:extLst>
          </p:cNvPr>
          <p:cNvSpPr>
            <a:spLocks noGrp="1"/>
          </p:cNvSpPr>
          <p:nvPr>
            <p:ph type="body" sz="quarter" idx="11"/>
          </p:nvPr>
        </p:nvSpPr>
        <p:spPr>
          <a:xfrm>
            <a:off x="0" y="1925405"/>
            <a:ext cx="9144000" cy="1146969"/>
          </a:xfrm>
        </p:spPr>
        <p:txBody>
          <a:bodyPr anchor="ctr">
            <a:normAutofit/>
          </a:bodyPr>
          <a:lstStyle/>
          <a:p>
            <a:pPr>
              <a:spcAft>
                <a:spcPts val="450"/>
              </a:spcAft>
            </a:pPr>
            <a:r>
              <a:rPr lang="en-US" b="1"/>
              <a:t> </a:t>
            </a:r>
            <a:r>
              <a:rPr lang="en-US" sz="2400"/>
              <a:t>Transitioning Land to a New Generation</a:t>
            </a:r>
            <a:endParaRPr lang="en-US"/>
          </a:p>
          <a:p>
            <a:pPr>
              <a:spcAft>
                <a:spcPts val="450"/>
              </a:spcAft>
            </a:pPr>
            <a:r>
              <a:rPr lang="en-US"/>
              <a:t>Prepare to Tell Your Story</a:t>
            </a:r>
          </a:p>
        </p:txBody>
      </p:sp>
    </p:spTree>
    <p:extLst>
      <p:ext uri="{BB962C8B-B14F-4D97-AF65-F5344CB8AC3E}">
        <p14:creationId xmlns:p14="http://schemas.microsoft.com/office/powerpoint/2010/main" val="166409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extBox 6">
            <a:extLst>
              <a:ext uri="{FF2B5EF4-FFF2-40B4-BE49-F238E27FC236}">
                <a16:creationId xmlns:a16="http://schemas.microsoft.com/office/drawing/2014/main" id="{F6CBF596-7BCE-410B-8D1B-EE26FCE0A7B3}"/>
              </a:ext>
            </a:extLst>
          </p:cNvPr>
          <p:cNvGraphicFramePr>
            <a:graphicFrameLocks noChangeAspect="1"/>
          </p:cNvGraphicFramePr>
          <p:nvPr>
            <p:extLst>
              <p:ext uri="{D42A27DB-BD31-4B8C-83A1-F6EECF244321}">
                <p14:modId xmlns:p14="http://schemas.microsoft.com/office/powerpoint/2010/main" val="365991997"/>
              </p:ext>
            </p:extLst>
          </p:nvPr>
        </p:nvGraphicFramePr>
        <p:xfrm>
          <a:off x="599439" y="2070100"/>
          <a:ext cx="4548777"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41010AE-22F3-4F96-81DE-DCB3E975CEC8}"/>
              </a:ext>
            </a:extLst>
          </p:cNvPr>
          <p:cNvPicPr>
            <a:picLocks noChangeAspect="1"/>
          </p:cNvPicPr>
          <p:nvPr/>
        </p:nvPicPr>
        <p:blipFill>
          <a:blip r:embed="rId8"/>
          <a:stretch>
            <a:fillRect/>
          </a:stretch>
        </p:blipFill>
        <p:spPr>
          <a:xfrm>
            <a:off x="4901675" y="2997200"/>
            <a:ext cx="3886200" cy="2331720"/>
          </a:xfrm>
          <a:prstGeom prst="rect">
            <a:avLst/>
          </a:prstGeom>
        </p:spPr>
      </p:pic>
      <p:sp>
        <p:nvSpPr>
          <p:cNvPr id="4" name="Title 3">
            <a:extLst>
              <a:ext uri="{FF2B5EF4-FFF2-40B4-BE49-F238E27FC236}">
                <a16:creationId xmlns:a16="http://schemas.microsoft.com/office/drawing/2014/main" id="{BAD32CD3-A196-43A5-01A6-1C5FB0CD137A}"/>
              </a:ext>
            </a:extLst>
          </p:cNvPr>
          <p:cNvSpPr>
            <a:spLocks noGrp="1"/>
          </p:cNvSpPr>
          <p:nvPr>
            <p:ph type="title"/>
          </p:nvPr>
        </p:nvSpPr>
        <p:spPr>
          <a:solidFill>
            <a:srgbClr val="002060"/>
          </a:solidFill>
        </p:spPr>
        <p:txBody>
          <a:bodyPr/>
          <a:lstStyle/>
          <a:p>
            <a:r>
              <a:rPr lang="en-US" dirty="0">
                <a:solidFill>
                  <a:schemeClr val="bg2"/>
                </a:solidFill>
              </a:rPr>
              <a:t>	Key Elements to Create Your Story</a:t>
            </a:r>
          </a:p>
        </p:txBody>
      </p:sp>
    </p:spTree>
    <p:extLst>
      <p:ext uri="{BB962C8B-B14F-4D97-AF65-F5344CB8AC3E}">
        <p14:creationId xmlns:p14="http://schemas.microsoft.com/office/powerpoint/2010/main" val="607757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3CC7-CE69-D36E-3E46-B2630FDD314E}"/>
              </a:ext>
            </a:extLst>
          </p:cNvPr>
          <p:cNvSpPr>
            <a:spLocks noGrp="1"/>
          </p:cNvSpPr>
          <p:nvPr>
            <p:ph type="title"/>
          </p:nvPr>
        </p:nvSpPr>
        <p:spPr/>
        <p:txBody>
          <a:bodyPr/>
          <a:lstStyle/>
          <a:p>
            <a:r>
              <a:rPr lang="en-US"/>
              <a:t>Practice Activity</a:t>
            </a:r>
            <a:br>
              <a:rPr lang="en-US"/>
            </a:br>
            <a:endParaRPr lang="en-US"/>
          </a:p>
        </p:txBody>
      </p:sp>
      <p:sp>
        <p:nvSpPr>
          <p:cNvPr id="6" name="Content Placeholder 5">
            <a:extLst>
              <a:ext uri="{FF2B5EF4-FFF2-40B4-BE49-F238E27FC236}">
                <a16:creationId xmlns:a16="http://schemas.microsoft.com/office/drawing/2014/main" id="{49CD97C7-97AF-FFFD-2B80-5443FB9F0964}"/>
              </a:ext>
            </a:extLst>
          </p:cNvPr>
          <p:cNvSpPr>
            <a:spLocks noGrp="1"/>
          </p:cNvSpPr>
          <p:nvPr>
            <p:ph idx="1"/>
          </p:nvPr>
        </p:nvSpPr>
        <p:spPr>
          <a:xfrm>
            <a:off x="457200" y="1950814"/>
            <a:ext cx="8229600" cy="4254819"/>
          </a:xfrm>
        </p:spPr>
        <p:txBody>
          <a:bodyPr/>
          <a:lstStyle/>
          <a:p>
            <a:pPr marL="0" indent="0">
              <a:buNone/>
            </a:pPr>
            <a:r>
              <a:rPr lang="en-US" dirty="0"/>
              <a:t>Write a Letter to Share your Story</a:t>
            </a:r>
          </a:p>
        </p:txBody>
      </p:sp>
      <p:pic>
        <p:nvPicPr>
          <p:cNvPr id="5" name="Graphic 4" descr="Scroll with solid fill">
            <a:extLst>
              <a:ext uri="{FF2B5EF4-FFF2-40B4-BE49-F238E27FC236}">
                <a16:creationId xmlns:a16="http://schemas.microsoft.com/office/drawing/2014/main" id="{FE2347BF-B5A8-E479-2712-C0AA394096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056" y="2529745"/>
            <a:ext cx="3675888" cy="3675888"/>
          </a:xfrm>
          <a:prstGeom prst="rect">
            <a:avLst/>
          </a:prstGeom>
        </p:spPr>
      </p:pic>
      <p:sp>
        <p:nvSpPr>
          <p:cNvPr id="3" name="Title 1">
            <a:extLst>
              <a:ext uri="{FF2B5EF4-FFF2-40B4-BE49-F238E27FC236}">
                <a16:creationId xmlns:a16="http://schemas.microsoft.com/office/drawing/2014/main" id="{F45C960E-C267-C84B-A5D1-79171445447B}"/>
              </a:ext>
            </a:extLst>
          </p:cNvPr>
          <p:cNvSpPr txBox="1">
            <a:spLocks/>
          </p:cNvSpPr>
          <p:nvPr/>
        </p:nvSpPr>
        <p:spPr>
          <a:xfrm>
            <a:off x="457200" y="820069"/>
            <a:ext cx="8229600" cy="560853"/>
          </a:xfrm>
          <a:prstGeom prst="rect">
            <a:avLst/>
          </a:prstGeom>
        </p:spPr>
        <p:txBody>
          <a:bodyPr vert="horz" lIns="0" tIns="0" rIns="0" bIns="0" rtlCol="0" anchor="ctr">
            <a:noAutofit/>
          </a:bodyPr>
          <a:lstStyle>
            <a:lvl1pPr algn="l" defTabSz="342900" rtl="0" eaLnBrk="1" latinLnBrk="0" hangingPunct="1">
              <a:spcBef>
                <a:spcPct val="0"/>
              </a:spcBef>
              <a:buNone/>
              <a:defRPr sz="3600" kern="1200" spc="-38">
                <a:solidFill>
                  <a:schemeClr val="tx1">
                    <a:lumMod val="50000"/>
                  </a:schemeClr>
                </a:solidFill>
                <a:latin typeface="+mj-lt"/>
                <a:ea typeface="+mj-ea"/>
                <a:cs typeface="+mj-cs"/>
              </a:defRPr>
            </a:lvl1pPr>
          </a:lstStyle>
          <a:p>
            <a:r>
              <a:rPr lang="en-US" dirty="0">
                <a:latin typeface="Calibri"/>
                <a:ea typeface="Calibri" panose="020F0502020204030204" pitchFamily="34" charset="0"/>
                <a:cs typeface="Times New Roman"/>
              </a:rPr>
              <a:t>Explore ways to tell your story</a:t>
            </a:r>
            <a:endParaRPr lang="en-US" dirty="0">
              <a:latin typeface="Calibri"/>
              <a:cs typeface="Times New Roman"/>
            </a:endParaRPr>
          </a:p>
        </p:txBody>
      </p:sp>
    </p:spTree>
    <p:extLst>
      <p:ext uri="{BB962C8B-B14F-4D97-AF65-F5344CB8AC3E}">
        <p14:creationId xmlns:p14="http://schemas.microsoft.com/office/powerpoint/2010/main" val="423059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3CC7-CE69-D36E-3E46-B2630FDD314E}"/>
              </a:ext>
            </a:extLst>
          </p:cNvPr>
          <p:cNvSpPr>
            <a:spLocks noGrp="1"/>
          </p:cNvSpPr>
          <p:nvPr>
            <p:ph type="title"/>
          </p:nvPr>
        </p:nvSpPr>
        <p:spPr/>
        <p:txBody>
          <a:bodyPr/>
          <a:lstStyle/>
          <a:p>
            <a:r>
              <a:rPr lang="en-US"/>
              <a:t>Practice Activity</a:t>
            </a:r>
            <a:br>
              <a:rPr lang="en-US"/>
            </a:br>
            <a:endParaRPr lang="en-US"/>
          </a:p>
        </p:txBody>
      </p:sp>
      <p:sp>
        <p:nvSpPr>
          <p:cNvPr id="6" name="Content Placeholder 5">
            <a:extLst>
              <a:ext uri="{FF2B5EF4-FFF2-40B4-BE49-F238E27FC236}">
                <a16:creationId xmlns:a16="http://schemas.microsoft.com/office/drawing/2014/main" id="{49CD97C7-97AF-FFFD-2B80-5443FB9F0964}"/>
              </a:ext>
            </a:extLst>
          </p:cNvPr>
          <p:cNvSpPr>
            <a:spLocks noGrp="1"/>
          </p:cNvSpPr>
          <p:nvPr>
            <p:ph idx="1"/>
          </p:nvPr>
        </p:nvSpPr>
        <p:spPr>
          <a:xfrm>
            <a:off x="624840" y="1417320"/>
            <a:ext cx="7894320" cy="4254819"/>
          </a:xfrm>
        </p:spPr>
        <p:txBody>
          <a:bodyPr/>
          <a:lstStyle/>
          <a:p>
            <a:pPr marL="0" indent="0">
              <a:buNone/>
            </a:pPr>
            <a:r>
              <a:rPr lang="en-US" sz="3600" dirty="0"/>
              <a:t>Read Your Letter to a Partner</a:t>
            </a:r>
          </a:p>
          <a:p>
            <a:pPr marL="0" indent="0">
              <a:buNone/>
            </a:pPr>
            <a:endParaRPr lang="en-US" sz="3600" dirty="0"/>
          </a:p>
          <a:p>
            <a:r>
              <a:rPr lang="en-US" sz="3200" dirty="0"/>
              <a:t>Line up in two lines facing each other</a:t>
            </a:r>
          </a:p>
          <a:p>
            <a:r>
              <a:rPr lang="en-US" sz="3200" dirty="0"/>
              <a:t>In pairs, take turns reading your letter.</a:t>
            </a:r>
          </a:p>
          <a:p>
            <a:r>
              <a:rPr lang="en-US" sz="3200" dirty="0"/>
              <a:t>Line shifts to change partners</a:t>
            </a:r>
          </a:p>
          <a:p>
            <a:r>
              <a:rPr lang="en-US" sz="3200" dirty="0"/>
              <a:t>Repeat</a:t>
            </a:r>
          </a:p>
        </p:txBody>
      </p:sp>
      <p:pic>
        <p:nvPicPr>
          <p:cNvPr id="3" name="Graphic 2" descr="Scroll with solid fill">
            <a:extLst>
              <a:ext uri="{FF2B5EF4-FFF2-40B4-BE49-F238E27FC236}">
                <a16:creationId xmlns:a16="http://schemas.microsoft.com/office/drawing/2014/main" id="{B43EEE96-50A6-E5F8-527D-D38DCA82B2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9183" y="1417320"/>
            <a:ext cx="1371600" cy="1371600"/>
          </a:xfrm>
          <a:prstGeom prst="rect">
            <a:avLst/>
          </a:prstGeom>
        </p:spPr>
      </p:pic>
    </p:spTree>
    <p:extLst>
      <p:ext uri="{BB962C8B-B14F-4D97-AF65-F5344CB8AC3E}">
        <p14:creationId xmlns:p14="http://schemas.microsoft.com/office/powerpoint/2010/main" val="3248107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3CC7-CE69-D36E-3E46-B2630FDD314E}"/>
              </a:ext>
            </a:extLst>
          </p:cNvPr>
          <p:cNvSpPr>
            <a:spLocks noGrp="1"/>
          </p:cNvSpPr>
          <p:nvPr>
            <p:ph type="title"/>
          </p:nvPr>
        </p:nvSpPr>
        <p:spPr>
          <a:xfrm>
            <a:off x="457200" y="748937"/>
            <a:ext cx="8229600" cy="644435"/>
          </a:xfrm>
        </p:spPr>
        <p:txBody>
          <a:bodyPr/>
          <a:lstStyle/>
          <a:p>
            <a:pPr algn="ctr"/>
            <a:r>
              <a:rPr lang="en-US" sz="5400">
                <a:solidFill>
                  <a:schemeClr val="bg2"/>
                </a:solidFill>
              </a:rPr>
              <a:t>Break</a:t>
            </a:r>
            <a:br>
              <a:rPr lang="en-US" sz="5400">
                <a:solidFill>
                  <a:schemeClr val="bg2"/>
                </a:solidFill>
              </a:rPr>
            </a:br>
            <a:endParaRPr lang="en-US" sz="5400">
              <a:solidFill>
                <a:schemeClr val="bg2"/>
              </a:solidFill>
            </a:endParaRPr>
          </a:p>
        </p:txBody>
      </p:sp>
    </p:spTree>
    <p:extLst>
      <p:ext uri="{BB962C8B-B14F-4D97-AF65-F5344CB8AC3E}">
        <p14:creationId xmlns:p14="http://schemas.microsoft.com/office/powerpoint/2010/main" val="3729511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CD930C-9E30-B78A-DD9D-4206F933E9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0" t="-43675" r="-400" b="32117"/>
          <a:stretch/>
        </p:blipFill>
        <p:spPr>
          <a:xfrm>
            <a:off x="0" y="48987"/>
            <a:ext cx="9180576" cy="6809013"/>
          </a:xfrm>
          <a:prstGeom prst="rect">
            <a:avLst/>
          </a:prstGeom>
          <a:noFill/>
        </p:spPr>
      </p:pic>
      <p:sp>
        <p:nvSpPr>
          <p:cNvPr id="2" name="Text Placeholder 1">
            <a:extLst>
              <a:ext uri="{FF2B5EF4-FFF2-40B4-BE49-F238E27FC236}">
                <a16:creationId xmlns:a16="http://schemas.microsoft.com/office/drawing/2014/main" id="{5DE89E6D-798E-C63F-CB62-595F14EA8914}"/>
              </a:ext>
            </a:extLst>
          </p:cNvPr>
          <p:cNvSpPr>
            <a:spLocks noGrp="1"/>
          </p:cNvSpPr>
          <p:nvPr>
            <p:ph type="body" sz="quarter" idx="11"/>
          </p:nvPr>
        </p:nvSpPr>
        <p:spPr/>
        <p:txBody>
          <a:bodyPr anchor="ctr">
            <a:normAutofit/>
          </a:bodyPr>
          <a:lstStyle/>
          <a:p>
            <a:pPr algn="l">
              <a:spcAft>
                <a:spcPts val="450"/>
              </a:spcAft>
            </a:pPr>
            <a:r>
              <a:rPr lang="en-US" dirty="0"/>
              <a:t>Part 2: Practice effective communication skills to tell your story.</a:t>
            </a:r>
          </a:p>
        </p:txBody>
      </p:sp>
    </p:spTree>
    <p:extLst>
      <p:ext uri="{BB962C8B-B14F-4D97-AF65-F5344CB8AC3E}">
        <p14:creationId xmlns:p14="http://schemas.microsoft.com/office/powerpoint/2010/main" val="2836025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0210D4-CED5-4BB6-818C-2AA1FA00089B}"/>
              </a:ext>
            </a:extLst>
          </p:cNvPr>
          <p:cNvSpPr>
            <a:spLocks noGrp="1"/>
          </p:cNvSpPr>
          <p:nvPr>
            <p:ph type="title"/>
          </p:nvPr>
        </p:nvSpPr>
        <p:spPr>
          <a:xfrm>
            <a:off x="515170" y="498756"/>
            <a:ext cx="8338543" cy="959810"/>
          </a:xfrm>
          <a:solidFill>
            <a:schemeClr val="bg2"/>
          </a:solidFill>
          <a:effectLst>
            <a:softEdge rad="127000"/>
          </a:effectLst>
        </p:spPr>
        <p:txBody>
          <a:bodyPr anchor="ctr">
            <a:noAutofit/>
          </a:bodyPr>
          <a:lstStyle/>
          <a:p>
            <a:pPr defTabSz="685800">
              <a:lnSpc>
                <a:spcPct val="90000"/>
              </a:lnSpc>
              <a:spcBef>
                <a:spcPts val="0"/>
              </a:spcBef>
              <a:defRPr/>
            </a:pPr>
            <a:r>
              <a:rPr lang="en-US" sz="2800" spc="0" dirty="0"/>
              <a:t>Communication is a process of giving </a:t>
            </a:r>
            <a:r>
              <a:rPr lang="en-US" sz="2800" i="1" spc="0" dirty="0"/>
              <a:t>and</a:t>
            </a:r>
            <a:r>
              <a:rPr lang="en-US" sz="2800" spc="0" dirty="0"/>
              <a:t> receiving to share information and meaning. </a:t>
            </a:r>
            <a:endParaRPr lang="en-US" sz="2800" dirty="0"/>
          </a:p>
        </p:txBody>
      </p:sp>
      <p:sp>
        <p:nvSpPr>
          <p:cNvPr id="6" name="Text Placeholder 5">
            <a:extLst>
              <a:ext uri="{FF2B5EF4-FFF2-40B4-BE49-F238E27FC236}">
                <a16:creationId xmlns:a16="http://schemas.microsoft.com/office/drawing/2014/main" id="{444F3987-9C8D-4274-9659-D74B00EDCA6D}"/>
              </a:ext>
            </a:extLst>
          </p:cNvPr>
          <p:cNvSpPr>
            <a:spLocks noGrp="1"/>
          </p:cNvSpPr>
          <p:nvPr>
            <p:ph idx="1"/>
          </p:nvPr>
        </p:nvSpPr>
        <p:spPr>
          <a:xfrm>
            <a:off x="2908301" y="2933353"/>
            <a:ext cx="3937000" cy="438581"/>
          </a:xfrm>
        </p:spPr>
        <p:txBody>
          <a:bodyPr>
            <a:normAutofit lnSpcReduction="10000"/>
          </a:bodyPr>
          <a:lstStyle/>
          <a:p>
            <a:pPr marL="300038" lvl="1" indent="0">
              <a:buNone/>
            </a:pPr>
            <a:r>
              <a:rPr lang="en-US" sz="2400">
                <a:solidFill>
                  <a:schemeClr val="tx2"/>
                </a:solidFill>
              </a:rPr>
              <a:t>We express a message.</a:t>
            </a:r>
          </a:p>
        </p:txBody>
      </p:sp>
      <p:sp>
        <p:nvSpPr>
          <p:cNvPr id="14" name="TextBox 13">
            <a:extLst>
              <a:ext uri="{FF2B5EF4-FFF2-40B4-BE49-F238E27FC236}">
                <a16:creationId xmlns:a16="http://schemas.microsoft.com/office/drawing/2014/main" id="{0D16030C-4A3E-45D2-B2FB-4E480EACB02B}"/>
              </a:ext>
            </a:extLst>
          </p:cNvPr>
          <p:cNvSpPr txBox="1"/>
          <p:nvPr/>
        </p:nvSpPr>
        <p:spPr>
          <a:xfrm>
            <a:off x="2315941" y="3869897"/>
            <a:ext cx="5319916" cy="461665"/>
          </a:xfrm>
          <a:prstGeom prst="rect">
            <a:avLst/>
          </a:prstGeom>
          <a:noFill/>
        </p:spPr>
        <p:txBody>
          <a:bodyPr wrap="square">
            <a:spAutoFit/>
          </a:bodyPr>
          <a:lstStyle/>
          <a:p>
            <a:pPr marL="300038" lvl="1">
              <a:defRPr/>
            </a:pPr>
            <a:r>
              <a:rPr lang="en-US" sz="2400">
                <a:solidFill>
                  <a:srgbClr val="DEDFE0">
                    <a:lumMod val="10000"/>
                  </a:srgbClr>
                </a:solidFill>
                <a:latin typeface="Arial"/>
              </a:rPr>
              <a:t>We listen to learn and respond.</a:t>
            </a:r>
          </a:p>
        </p:txBody>
      </p:sp>
      <p:pic>
        <p:nvPicPr>
          <p:cNvPr id="11" name="Graphic 10" descr="Chat outline">
            <a:extLst>
              <a:ext uri="{FF2B5EF4-FFF2-40B4-BE49-F238E27FC236}">
                <a16:creationId xmlns:a16="http://schemas.microsoft.com/office/drawing/2014/main" id="{BF4A773C-D969-F601-58F6-B986AD1D31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9290" y="2593560"/>
            <a:ext cx="1064272" cy="1064272"/>
          </a:xfrm>
          <a:prstGeom prst="rect">
            <a:avLst/>
          </a:prstGeom>
        </p:spPr>
      </p:pic>
      <p:pic>
        <p:nvPicPr>
          <p:cNvPr id="15" name="Graphic 14" descr="Ear with solid fill">
            <a:extLst>
              <a:ext uri="{FF2B5EF4-FFF2-40B4-BE49-F238E27FC236}">
                <a16:creationId xmlns:a16="http://schemas.microsoft.com/office/drawing/2014/main" id="{AC41C626-1D61-3977-C1A2-80BC6E0ED8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73041" y="3780410"/>
            <a:ext cx="685800" cy="685800"/>
          </a:xfrm>
          <a:prstGeom prst="rect">
            <a:avLst/>
          </a:prstGeom>
        </p:spPr>
      </p:pic>
      <p:sp>
        <p:nvSpPr>
          <p:cNvPr id="17" name="TextBox 16">
            <a:extLst>
              <a:ext uri="{FF2B5EF4-FFF2-40B4-BE49-F238E27FC236}">
                <a16:creationId xmlns:a16="http://schemas.microsoft.com/office/drawing/2014/main" id="{EE2A02DC-D75C-F791-82F1-7C05D71EBC81}"/>
              </a:ext>
            </a:extLst>
          </p:cNvPr>
          <p:cNvSpPr txBox="1"/>
          <p:nvPr/>
        </p:nvSpPr>
        <p:spPr>
          <a:xfrm>
            <a:off x="2567399" y="4676132"/>
            <a:ext cx="3428583" cy="1200329"/>
          </a:xfrm>
          <a:prstGeom prst="rect">
            <a:avLst/>
          </a:prstGeom>
          <a:noFill/>
        </p:spPr>
        <p:txBody>
          <a:bodyPr wrap="square">
            <a:spAutoFit/>
          </a:bodyPr>
          <a:lstStyle/>
          <a:p>
            <a:pPr marL="300038" lvl="1" algn="ctr">
              <a:defRPr/>
            </a:pPr>
            <a:r>
              <a:rPr lang="en-US" sz="2400" dirty="0">
                <a:solidFill>
                  <a:srgbClr val="DEDFE0">
                    <a:lumMod val="10000"/>
                  </a:srgbClr>
                </a:solidFill>
                <a:latin typeface="Arial"/>
              </a:rPr>
              <a:t>Repeat to </a:t>
            </a:r>
            <a:r>
              <a:rPr lang="en-US" sz="2400" b="1" dirty="0">
                <a:solidFill>
                  <a:srgbClr val="DEDFE0">
                    <a:lumMod val="10000"/>
                  </a:srgbClr>
                </a:solidFill>
                <a:latin typeface="Arial"/>
              </a:rPr>
              <a:t>understand and clarify.</a:t>
            </a:r>
          </a:p>
        </p:txBody>
      </p:sp>
      <p:sp>
        <p:nvSpPr>
          <p:cNvPr id="18" name="Arrow: Curved Left 17">
            <a:extLst>
              <a:ext uri="{FF2B5EF4-FFF2-40B4-BE49-F238E27FC236}">
                <a16:creationId xmlns:a16="http://schemas.microsoft.com/office/drawing/2014/main" id="{9969918E-4B56-EE53-AB65-AB88D528642E}"/>
              </a:ext>
              <a:ext uri="{C183D7F6-B498-43B3-948B-1728B52AA6E4}">
                <adec:decorative xmlns:adec="http://schemas.microsoft.com/office/drawing/2017/decorative" val="1"/>
              </a:ext>
            </a:extLst>
          </p:cNvPr>
          <p:cNvSpPr/>
          <p:nvPr/>
        </p:nvSpPr>
        <p:spPr>
          <a:xfrm rot="16200000" flipH="1" flipV="1">
            <a:off x="3228184" y="1794283"/>
            <a:ext cx="2107014" cy="7082965"/>
          </a:xfrm>
          <a:prstGeom prst="curvedLeftArrow">
            <a:avLst/>
          </a:prstGeom>
          <a:solidFill>
            <a:schemeClr val="bg1">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srgbClr val="548A3A"/>
              </a:solidFill>
              <a:latin typeface="Arial"/>
            </a:endParaRPr>
          </a:p>
        </p:txBody>
      </p:sp>
      <p:sp>
        <p:nvSpPr>
          <p:cNvPr id="2" name="Arrow: Curved Left 1">
            <a:extLst>
              <a:ext uri="{FF2B5EF4-FFF2-40B4-BE49-F238E27FC236}">
                <a16:creationId xmlns:a16="http://schemas.microsoft.com/office/drawing/2014/main" id="{41A12E45-AF9A-CFA8-B0AB-EDC040E7F9D0}"/>
              </a:ext>
            </a:extLst>
          </p:cNvPr>
          <p:cNvSpPr/>
          <p:nvPr/>
        </p:nvSpPr>
        <p:spPr>
          <a:xfrm rot="16200000">
            <a:off x="3518493" y="-823230"/>
            <a:ext cx="2107014" cy="7082966"/>
          </a:xfrm>
          <a:prstGeom prst="curvedLeftArrow">
            <a:avLst/>
          </a:prstGeom>
          <a:solidFill>
            <a:schemeClr val="bg1">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srgbClr val="548A3A"/>
              </a:solidFill>
              <a:latin typeface="Arial"/>
            </a:endParaRPr>
          </a:p>
        </p:txBody>
      </p:sp>
    </p:spTree>
    <p:extLst>
      <p:ext uri="{BB962C8B-B14F-4D97-AF65-F5344CB8AC3E}">
        <p14:creationId xmlns:p14="http://schemas.microsoft.com/office/powerpoint/2010/main" val="431002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63E09-C753-4E9D-836A-E18F2F282B24}"/>
              </a:ext>
            </a:extLst>
          </p:cNvPr>
          <p:cNvSpPr>
            <a:spLocks noGrp="1"/>
          </p:cNvSpPr>
          <p:nvPr>
            <p:ph type="title"/>
          </p:nvPr>
        </p:nvSpPr>
        <p:spPr>
          <a:xfrm>
            <a:off x="457200" y="404272"/>
            <a:ext cx="8229600" cy="704506"/>
          </a:xfrm>
        </p:spPr>
        <p:txBody>
          <a:bodyPr anchor="ctr">
            <a:normAutofit/>
          </a:bodyPr>
          <a:lstStyle/>
          <a:p>
            <a:r>
              <a:rPr lang="en-US" sz="3200">
                <a:solidFill>
                  <a:srgbClr val="002659"/>
                </a:solidFill>
              </a:rPr>
              <a:t>What is Verbal Communication?</a:t>
            </a:r>
            <a:endParaRPr lang="en-US" sz="3200">
              <a:solidFill>
                <a:srgbClr val="002659"/>
              </a:solidFill>
              <a:cs typeface="Arial"/>
            </a:endParaRPr>
          </a:p>
        </p:txBody>
      </p:sp>
      <p:graphicFrame>
        <p:nvGraphicFramePr>
          <p:cNvPr id="7" name="Content Placeholder 2">
            <a:extLst>
              <a:ext uri="{FF2B5EF4-FFF2-40B4-BE49-F238E27FC236}">
                <a16:creationId xmlns:a16="http://schemas.microsoft.com/office/drawing/2014/main" id="{D990D04D-5B4D-46BC-B846-F2E4D3EFD58A}"/>
              </a:ext>
            </a:extLst>
          </p:cNvPr>
          <p:cNvGraphicFramePr>
            <a:graphicFrameLocks noGrp="1"/>
          </p:cNvGraphicFramePr>
          <p:nvPr>
            <p:ph idx="1"/>
            <p:extLst>
              <p:ext uri="{D42A27DB-BD31-4B8C-83A1-F6EECF244321}">
                <p14:modId xmlns:p14="http://schemas.microsoft.com/office/powerpoint/2010/main" val="517213262"/>
              </p:ext>
            </p:extLst>
          </p:nvPr>
        </p:nvGraphicFramePr>
        <p:xfrm>
          <a:off x="825706" y="1513383"/>
          <a:ext cx="7492588" cy="3831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Pencil outline">
            <a:extLst>
              <a:ext uri="{FF2B5EF4-FFF2-40B4-BE49-F238E27FC236}">
                <a16:creationId xmlns:a16="http://schemas.microsoft.com/office/drawing/2014/main" id="{8C2086FB-CF07-3E44-0D79-4A19ADC910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89254" y="404272"/>
            <a:ext cx="697546" cy="624959"/>
          </a:xfrm>
          <a:prstGeom prst="rect">
            <a:avLst/>
          </a:prstGeom>
        </p:spPr>
      </p:pic>
      <p:pic>
        <p:nvPicPr>
          <p:cNvPr id="6" name="Graphic 5" descr="Chat outline">
            <a:extLst>
              <a:ext uri="{FF2B5EF4-FFF2-40B4-BE49-F238E27FC236}">
                <a16:creationId xmlns:a16="http://schemas.microsoft.com/office/drawing/2014/main" id="{FE3F16A9-E87A-F96A-6D3A-328DDD6052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19103" y="342619"/>
            <a:ext cx="827812" cy="827812"/>
          </a:xfrm>
          <a:prstGeom prst="rect">
            <a:avLst/>
          </a:prstGeom>
        </p:spPr>
      </p:pic>
    </p:spTree>
    <p:extLst>
      <p:ext uri="{BB962C8B-B14F-4D97-AF65-F5344CB8AC3E}">
        <p14:creationId xmlns:p14="http://schemas.microsoft.com/office/powerpoint/2010/main" val="400612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38D8-C7EF-46C8-A7B9-17F4211388DB}"/>
              </a:ext>
            </a:extLst>
          </p:cNvPr>
          <p:cNvSpPr>
            <a:spLocks noGrp="1"/>
          </p:cNvSpPr>
          <p:nvPr>
            <p:ph type="title"/>
          </p:nvPr>
        </p:nvSpPr>
        <p:spPr/>
        <p:txBody>
          <a:bodyPr>
            <a:noAutofit/>
          </a:bodyPr>
          <a:lstStyle/>
          <a:p>
            <a:r>
              <a:rPr lang="en-US" sz="3200">
                <a:solidFill>
                  <a:srgbClr val="002659"/>
                </a:solidFill>
                <a:cs typeface="Arial"/>
              </a:rPr>
              <a:t>Verbal Communication Skills for </a:t>
            </a:r>
            <a:br>
              <a:rPr lang="en-US" sz="3200">
                <a:solidFill>
                  <a:srgbClr val="002659"/>
                </a:solidFill>
                <a:cs typeface="Arial"/>
              </a:rPr>
            </a:br>
            <a:r>
              <a:rPr lang="en-US" sz="3200">
                <a:solidFill>
                  <a:srgbClr val="002659"/>
                </a:solidFill>
                <a:cs typeface="Arial"/>
              </a:rPr>
              <a:t>Sharing Your Compelling Story</a:t>
            </a:r>
          </a:p>
        </p:txBody>
      </p:sp>
      <p:grpSp>
        <p:nvGrpSpPr>
          <p:cNvPr id="6" name="Group 5">
            <a:extLst>
              <a:ext uri="{FF2B5EF4-FFF2-40B4-BE49-F238E27FC236}">
                <a16:creationId xmlns:a16="http://schemas.microsoft.com/office/drawing/2014/main" id="{79F91240-F590-D245-91D7-3B865AC8E707}"/>
              </a:ext>
            </a:extLst>
          </p:cNvPr>
          <p:cNvGrpSpPr/>
          <p:nvPr/>
        </p:nvGrpSpPr>
        <p:grpSpPr>
          <a:xfrm>
            <a:off x="2165321" y="1902553"/>
            <a:ext cx="2265779" cy="1812623"/>
            <a:chOff x="391156" y="126137"/>
            <a:chExt cx="1121129" cy="896903"/>
          </a:xfrm>
        </p:grpSpPr>
        <p:sp>
          <p:nvSpPr>
            <p:cNvPr id="7" name="Rectangle: Rounded Corners 6">
              <a:extLst>
                <a:ext uri="{FF2B5EF4-FFF2-40B4-BE49-F238E27FC236}">
                  <a16:creationId xmlns:a16="http://schemas.microsoft.com/office/drawing/2014/main" id="{584C8891-AB01-B38E-1333-63FAB1A0CCCF}"/>
                </a:ext>
              </a:extLst>
            </p:cNvPr>
            <p:cNvSpPr/>
            <p:nvPr/>
          </p:nvSpPr>
          <p:spPr>
            <a:xfrm>
              <a:off x="391156" y="126137"/>
              <a:ext cx="1121129" cy="896903"/>
            </a:xfrm>
            <a:prstGeom prst="roundRect">
              <a:avLst>
                <a:gd name="adj" fmla="val 10000"/>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1868E2AE-74A6-512D-3178-2243AA943D0A}"/>
                </a:ext>
              </a:extLst>
            </p:cNvPr>
            <p:cNvSpPr txBox="1"/>
            <p:nvPr/>
          </p:nvSpPr>
          <p:spPr>
            <a:xfrm>
              <a:off x="417425" y="152406"/>
              <a:ext cx="1068591" cy="844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3" tIns="20003" rIns="20003" bIns="20003" numCol="1" spcCol="1270" anchor="ctr" anchorCtr="0">
              <a:noAutofit/>
            </a:bodyPr>
            <a:lstStyle/>
            <a:p>
              <a:pPr algn="ctr" defTabSz="466725">
                <a:lnSpc>
                  <a:spcPct val="90000"/>
                </a:lnSpc>
                <a:spcBef>
                  <a:spcPct val="0"/>
                </a:spcBef>
                <a:spcAft>
                  <a:spcPct val="35000"/>
                </a:spcAft>
              </a:pPr>
              <a:r>
                <a:rPr lang="en-US" sz="2400">
                  <a:solidFill>
                    <a:schemeClr val="bg2"/>
                  </a:solidFill>
                </a:rPr>
                <a:t>Choose the ideal channel.</a:t>
              </a:r>
            </a:p>
          </p:txBody>
        </p:sp>
      </p:grpSp>
      <p:grpSp>
        <p:nvGrpSpPr>
          <p:cNvPr id="12" name="Group 11">
            <a:extLst>
              <a:ext uri="{FF2B5EF4-FFF2-40B4-BE49-F238E27FC236}">
                <a16:creationId xmlns:a16="http://schemas.microsoft.com/office/drawing/2014/main" id="{072827D3-8714-50EB-9C02-CC4353F8EF67}"/>
              </a:ext>
            </a:extLst>
          </p:cNvPr>
          <p:cNvGrpSpPr/>
          <p:nvPr/>
        </p:nvGrpSpPr>
        <p:grpSpPr>
          <a:xfrm>
            <a:off x="4712902" y="1880405"/>
            <a:ext cx="2321145" cy="1856917"/>
            <a:chOff x="287107" y="4650464"/>
            <a:chExt cx="1270753" cy="1016603"/>
          </a:xfrm>
        </p:grpSpPr>
        <p:sp>
          <p:nvSpPr>
            <p:cNvPr id="16" name="Rectangle: Rounded Corners 15">
              <a:extLst>
                <a:ext uri="{FF2B5EF4-FFF2-40B4-BE49-F238E27FC236}">
                  <a16:creationId xmlns:a16="http://schemas.microsoft.com/office/drawing/2014/main" id="{9260EA29-12E9-71CE-BDD0-0B555B153934}"/>
                </a:ext>
              </a:extLst>
            </p:cNvPr>
            <p:cNvSpPr/>
            <p:nvPr/>
          </p:nvSpPr>
          <p:spPr>
            <a:xfrm>
              <a:off x="287107" y="4650464"/>
              <a:ext cx="1270753" cy="1016603"/>
            </a:xfrm>
            <a:prstGeom prst="roundRect">
              <a:avLst>
                <a:gd name="adj" fmla="val 10000"/>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DC3672FD-00C8-2482-984F-7270F95D35C8}"/>
                </a:ext>
              </a:extLst>
            </p:cNvPr>
            <p:cNvSpPr txBox="1"/>
            <p:nvPr/>
          </p:nvSpPr>
          <p:spPr>
            <a:xfrm>
              <a:off x="316882" y="4680239"/>
              <a:ext cx="1211203" cy="957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lnSpc>
                  <a:spcPct val="90000"/>
                </a:lnSpc>
                <a:spcBef>
                  <a:spcPct val="0"/>
                </a:spcBef>
                <a:spcAft>
                  <a:spcPct val="35000"/>
                </a:spcAft>
              </a:pPr>
              <a:r>
                <a:rPr lang="en-US" sz="2400">
                  <a:solidFill>
                    <a:schemeClr val="bg2"/>
                  </a:solidFill>
                </a:rPr>
                <a:t>Use simple, clear language.</a:t>
              </a:r>
            </a:p>
          </p:txBody>
        </p:sp>
      </p:grpSp>
      <p:grpSp>
        <p:nvGrpSpPr>
          <p:cNvPr id="13" name="Group 12">
            <a:extLst>
              <a:ext uri="{FF2B5EF4-FFF2-40B4-BE49-F238E27FC236}">
                <a16:creationId xmlns:a16="http://schemas.microsoft.com/office/drawing/2014/main" id="{548F9838-3FD0-4273-D385-06CCE2B14D79}"/>
              </a:ext>
            </a:extLst>
          </p:cNvPr>
          <p:cNvGrpSpPr/>
          <p:nvPr/>
        </p:nvGrpSpPr>
        <p:grpSpPr>
          <a:xfrm>
            <a:off x="2165321" y="3885297"/>
            <a:ext cx="2321145" cy="1856917"/>
            <a:chOff x="1226830" y="4650464"/>
            <a:chExt cx="1270753" cy="1016603"/>
          </a:xfrm>
        </p:grpSpPr>
        <p:sp>
          <p:nvSpPr>
            <p:cNvPr id="14" name="Rectangle: Rounded Corners 13">
              <a:extLst>
                <a:ext uri="{FF2B5EF4-FFF2-40B4-BE49-F238E27FC236}">
                  <a16:creationId xmlns:a16="http://schemas.microsoft.com/office/drawing/2014/main" id="{42F336B3-6C90-8160-F6E1-CB861C564E1C}"/>
                </a:ext>
              </a:extLst>
            </p:cNvPr>
            <p:cNvSpPr/>
            <p:nvPr/>
          </p:nvSpPr>
          <p:spPr>
            <a:xfrm>
              <a:off x="1226830" y="4650464"/>
              <a:ext cx="1270753" cy="1016603"/>
            </a:xfrm>
            <a:prstGeom prst="roundRect">
              <a:avLst>
                <a:gd name="adj" fmla="val 10000"/>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Rectangle: Rounded Corners 6">
              <a:extLst>
                <a:ext uri="{FF2B5EF4-FFF2-40B4-BE49-F238E27FC236}">
                  <a16:creationId xmlns:a16="http://schemas.microsoft.com/office/drawing/2014/main" id="{DA55645B-1164-D46C-DB07-34DA657467CF}"/>
                </a:ext>
              </a:extLst>
            </p:cNvPr>
            <p:cNvSpPr txBox="1"/>
            <p:nvPr/>
          </p:nvSpPr>
          <p:spPr>
            <a:xfrm>
              <a:off x="1256605" y="4680239"/>
              <a:ext cx="1211203" cy="957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lnSpc>
                  <a:spcPct val="90000"/>
                </a:lnSpc>
                <a:spcBef>
                  <a:spcPct val="0"/>
                </a:spcBef>
                <a:spcAft>
                  <a:spcPct val="35000"/>
                </a:spcAft>
              </a:pPr>
              <a:r>
                <a:rPr lang="en-US" sz="2400">
                  <a:solidFill>
                    <a:schemeClr val="bg2"/>
                  </a:solidFill>
                </a:rPr>
                <a:t>Know what you want to say.</a:t>
              </a:r>
            </a:p>
          </p:txBody>
        </p:sp>
      </p:grpSp>
      <p:grpSp>
        <p:nvGrpSpPr>
          <p:cNvPr id="19" name="Group 18">
            <a:extLst>
              <a:ext uri="{FF2B5EF4-FFF2-40B4-BE49-F238E27FC236}">
                <a16:creationId xmlns:a16="http://schemas.microsoft.com/office/drawing/2014/main" id="{B3F305FE-CF0D-6E17-B70F-D299DD8D907F}"/>
              </a:ext>
            </a:extLst>
          </p:cNvPr>
          <p:cNvGrpSpPr/>
          <p:nvPr/>
        </p:nvGrpSpPr>
        <p:grpSpPr>
          <a:xfrm>
            <a:off x="4712902" y="3885297"/>
            <a:ext cx="2321145" cy="1856917"/>
            <a:chOff x="287107" y="4650464"/>
            <a:chExt cx="1270753" cy="1016603"/>
          </a:xfrm>
        </p:grpSpPr>
        <p:sp>
          <p:nvSpPr>
            <p:cNvPr id="20" name="Rectangle: Rounded Corners 19">
              <a:extLst>
                <a:ext uri="{FF2B5EF4-FFF2-40B4-BE49-F238E27FC236}">
                  <a16:creationId xmlns:a16="http://schemas.microsoft.com/office/drawing/2014/main" id="{8894C48C-B4F1-5C26-0DEA-CDCEE4FFAF60}"/>
                </a:ext>
              </a:extLst>
            </p:cNvPr>
            <p:cNvSpPr/>
            <p:nvPr/>
          </p:nvSpPr>
          <p:spPr>
            <a:xfrm>
              <a:off x="287107" y="4650464"/>
              <a:ext cx="1270753" cy="1016603"/>
            </a:xfrm>
            <a:prstGeom prst="roundRect">
              <a:avLst>
                <a:gd name="adj" fmla="val 10000"/>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8A3FD7DF-72B3-F27D-FD21-0627187A5457}"/>
                </a:ext>
              </a:extLst>
            </p:cNvPr>
            <p:cNvSpPr txBox="1"/>
            <p:nvPr/>
          </p:nvSpPr>
          <p:spPr>
            <a:xfrm>
              <a:off x="316882" y="4680239"/>
              <a:ext cx="1211203" cy="957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lnSpc>
                  <a:spcPct val="90000"/>
                </a:lnSpc>
                <a:spcBef>
                  <a:spcPct val="0"/>
                </a:spcBef>
                <a:spcAft>
                  <a:spcPct val="35000"/>
                </a:spcAft>
              </a:pPr>
              <a:r>
                <a:rPr lang="en-US" sz="2400">
                  <a:solidFill>
                    <a:schemeClr val="bg2"/>
                  </a:solidFill>
                </a:rPr>
                <a:t>Proofread or practice and edit.</a:t>
              </a:r>
            </a:p>
          </p:txBody>
        </p:sp>
      </p:grpSp>
      <p:pic>
        <p:nvPicPr>
          <p:cNvPr id="3" name="Graphic 2" descr="Chat outline">
            <a:extLst>
              <a:ext uri="{FF2B5EF4-FFF2-40B4-BE49-F238E27FC236}">
                <a16:creationId xmlns:a16="http://schemas.microsoft.com/office/drawing/2014/main" id="{475A2F5F-EC7F-58B2-51AB-C777297E2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19103" y="342619"/>
            <a:ext cx="827812" cy="827812"/>
          </a:xfrm>
          <a:prstGeom prst="rect">
            <a:avLst/>
          </a:prstGeom>
        </p:spPr>
      </p:pic>
      <p:pic>
        <p:nvPicPr>
          <p:cNvPr id="4" name="Graphic 3" descr="Pencil outline">
            <a:extLst>
              <a:ext uri="{FF2B5EF4-FFF2-40B4-BE49-F238E27FC236}">
                <a16:creationId xmlns:a16="http://schemas.microsoft.com/office/drawing/2014/main" id="{94AC4605-CF1F-4564-7615-6A6041C472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89254" y="404272"/>
            <a:ext cx="697546" cy="624959"/>
          </a:xfrm>
          <a:prstGeom prst="rect">
            <a:avLst/>
          </a:prstGeom>
        </p:spPr>
      </p:pic>
    </p:spTree>
    <p:extLst>
      <p:ext uri="{BB962C8B-B14F-4D97-AF65-F5344CB8AC3E}">
        <p14:creationId xmlns:p14="http://schemas.microsoft.com/office/powerpoint/2010/main" val="2314545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63E09-C753-4E9D-836A-E18F2F282B24}"/>
              </a:ext>
            </a:extLst>
          </p:cNvPr>
          <p:cNvSpPr>
            <a:spLocks noGrp="1"/>
          </p:cNvSpPr>
          <p:nvPr>
            <p:ph type="title"/>
          </p:nvPr>
        </p:nvSpPr>
        <p:spPr>
          <a:xfrm>
            <a:off x="457200" y="315637"/>
            <a:ext cx="8229600" cy="704506"/>
          </a:xfrm>
        </p:spPr>
        <p:txBody>
          <a:bodyPr anchor="ctr">
            <a:normAutofit/>
          </a:bodyPr>
          <a:lstStyle/>
          <a:p>
            <a:r>
              <a:rPr lang="en-US" sz="3200">
                <a:solidFill>
                  <a:srgbClr val="002659"/>
                </a:solidFill>
              </a:rPr>
              <a:t>What is Non-Verbal Communications?</a:t>
            </a:r>
            <a:endParaRPr lang="en-US" sz="3200">
              <a:solidFill>
                <a:srgbClr val="002659"/>
              </a:solidFill>
              <a:cs typeface="Arial"/>
            </a:endParaRPr>
          </a:p>
        </p:txBody>
      </p:sp>
      <p:graphicFrame>
        <p:nvGraphicFramePr>
          <p:cNvPr id="7" name="Content Placeholder 2">
            <a:extLst>
              <a:ext uri="{FF2B5EF4-FFF2-40B4-BE49-F238E27FC236}">
                <a16:creationId xmlns:a16="http://schemas.microsoft.com/office/drawing/2014/main" id="{D990D04D-5B4D-46BC-B846-F2E4D3EFD58A}"/>
              </a:ext>
            </a:extLst>
          </p:cNvPr>
          <p:cNvGraphicFramePr>
            <a:graphicFrameLocks noGrp="1"/>
          </p:cNvGraphicFramePr>
          <p:nvPr>
            <p:ph idx="1"/>
            <p:extLst>
              <p:ext uri="{D42A27DB-BD31-4B8C-83A1-F6EECF244321}">
                <p14:modId xmlns:p14="http://schemas.microsoft.com/office/powerpoint/2010/main" val="1243890210"/>
              </p:ext>
            </p:extLst>
          </p:nvPr>
        </p:nvGraphicFramePr>
        <p:xfrm>
          <a:off x="760862" y="1948211"/>
          <a:ext cx="7622275" cy="3739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Confused person outline">
            <a:extLst>
              <a:ext uri="{FF2B5EF4-FFF2-40B4-BE49-F238E27FC236}">
                <a16:creationId xmlns:a16="http://schemas.microsoft.com/office/drawing/2014/main" id="{9E8776A0-8B07-43B7-B132-9624BBA191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43900" y="291483"/>
            <a:ext cx="685800" cy="685800"/>
          </a:xfrm>
          <a:prstGeom prst="rect">
            <a:avLst/>
          </a:prstGeom>
        </p:spPr>
      </p:pic>
    </p:spTree>
    <p:extLst>
      <p:ext uri="{BB962C8B-B14F-4D97-AF65-F5344CB8AC3E}">
        <p14:creationId xmlns:p14="http://schemas.microsoft.com/office/powerpoint/2010/main" val="2347894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38D8-C7EF-46C8-A7B9-17F4211388DB}"/>
              </a:ext>
            </a:extLst>
          </p:cNvPr>
          <p:cNvSpPr>
            <a:spLocks noGrp="1"/>
          </p:cNvSpPr>
          <p:nvPr>
            <p:ph type="title"/>
          </p:nvPr>
        </p:nvSpPr>
        <p:spPr/>
        <p:txBody>
          <a:bodyPr>
            <a:noAutofit/>
          </a:bodyPr>
          <a:lstStyle/>
          <a:p>
            <a:r>
              <a:rPr lang="en-US" sz="3200">
                <a:solidFill>
                  <a:srgbClr val="002659"/>
                </a:solidFill>
                <a:cs typeface="Arial"/>
              </a:rPr>
              <a:t>Non-Verbal Communication Tips for </a:t>
            </a:r>
            <a:br>
              <a:rPr lang="en-US" sz="3200">
                <a:solidFill>
                  <a:srgbClr val="002659"/>
                </a:solidFill>
                <a:cs typeface="Arial"/>
              </a:rPr>
            </a:br>
            <a:r>
              <a:rPr lang="en-US" sz="3200">
                <a:solidFill>
                  <a:srgbClr val="002659"/>
                </a:solidFill>
                <a:cs typeface="Arial"/>
              </a:rPr>
              <a:t>Sharing Your Compelling Story</a:t>
            </a:r>
          </a:p>
        </p:txBody>
      </p:sp>
      <p:grpSp>
        <p:nvGrpSpPr>
          <p:cNvPr id="6" name="Group 5">
            <a:extLst>
              <a:ext uri="{FF2B5EF4-FFF2-40B4-BE49-F238E27FC236}">
                <a16:creationId xmlns:a16="http://schemas.microsoft.com/office/drawing/2014/main" id="{79F91240-F590-D245-91D7-3B865AC8E707}"/>
              </a:ext>
            </a:extLst>
          </p:cNvPr>
          <p:cNvGrpSpPr/>
          <p:nvPr/>
        </p:nvGrpSpPr>
        <p:grpSpPr>
          <a:xfrm>
            <a:off x="4327874" y="1962914"/>
            <a:ext cx="2265779" cy="1812623"/>
            <a:chOff x="391156" y="126137"/>
            <a:chExt cx="1121129" cy="896903"/>
          </a:xfrm>
        </p:grpSpPr>
        <p:sp>
          <p:nvSpPr>
            <p:cNvPr id="7" name="Rectangle: Rounded Corners 6">
              <a:extLst>
                <a:ext uri="{FF2B5EF4-FFF2-40B4-BE49-F238E27FC236}">
                  <a16:creationId xmlns:a16="http://schemas.microsoft.com/office/drawing/2014/main" id="{584C8891-AB01-B38E-1333-63FAB1A0CCCF}"/>
                </a:ext>
              </a:extLst>
            </p:cNvPr>
            <p:cNvSpPr/>
            <p:nvPr/>
          </p:nvSpPr>
          <p:spPr>
            <a:xfrm>
              <a:off x="391156" y="126137"/>
              <a:ext cx="1121129" cy="896903"/>
            </a:xfrm>
            <a:prstGeom prst="roundRect">
              <a:avLst>
                <a:gd name="adj" fmla="val 10000"/>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1868E2AE-74A6-512D-3178-2243AA943D0A}"/>
                </a:ext>
              </a:extLst>
            </p:cNvPr>
            <p:cNvSpPr txBox="1"/>
            <p:nvPr/>
          </p:nvSpPr>
          <p:spPr>
            <a:xfrm>
              <a:off x="417425" y="152406"/>
              <a:ext cx="1068591" cy="844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3" tIns="20003" rIns="20003" bIns="20003" numCol="1" spcCol="1270" anchor="ctr" anchorCtr="0">
              <a:noAutofit/>
            </a:bodyPr>
            <a:lstStyle/>
            <a:p>
              <a:pPr algn="ctr" defTabSz="466725">
                <a:lnSpc>
                  <a:spcPct val="90000"/>
                </a:lnSpc>
                <a:spcBef>
                  <a:spcPct val="0"/>
                </a:spcBef>
                <a:spcAft>
                  <a:spcPct val="35000"/>
                </a:spcAft>
              </a:pPr>
              <a:r>
                <a:rPr lang="en-US" sz="2400" dirty="0">
                  <a:solidFill>
                    <a:schemeClr val="bg2"/>
                  </a:solidFill>
                </a:rPr>
                <a:t>Pay attention to body language</a:t>
              </a:r>
            </a:p>
          </p:txBody>
        </p:sp>
      </p:grpSp>
      <p:grpSp>
        <p:nvGrpSpPr>
          <p:cNvPr id="12" name="Group 11">
            <a:extLst>
              <a:ext uri="{FF2B5EF4-FFF2-40B4-BE49-F238E27FC236}">
                <a16:creationId xmlns:a16="http://schemas.microsoft.com/office/drawing/2014/main" id="{072827D3-8714-50EB-9C02-CC4353F8EF67}"/>
              </a:ext>
            </a:extLst>
          </p:cNvPr>
          <p:cNvGrpSpPr/>
          <p:nvPr/>
        </p:nvGrpSpPr>
        <p:grpSpPr>
          <a:xfrm>
            <a:off x="4380963" y="4044428"/>
            <a:ext cx="2321145" cy="1856917"/>
            <a:chOff x="287107" y="4650464"/>
            <a:chExt cx="1270753" cy="1016603"/>
          </a:xfrm>
        </p:grpSpPr>
        <p:sp>
          <p:nvSpPr>
            <p:cNvPr id="16" name="Rectangle: Rounded Corners 15">
              <a:extLst>
                <a:ext uri="{FF2B5EF4-FFF2-40B4-BE49-F238E27FC236}">
                  <a16:creationId xmlns:a16="http://schemas.microsoft.com/office/drawing/2014/main" id="{9260EA29-12E9-71CE-BDD0-0B555B153934}"/>
                </a:ext>
              </a:extLst>
            </p:cNvPr>
            <p:cNvSpPr/>
            <p:nvPr/>
          </p:nvSpPr>
          <p:spPr>
            <a:xfrm>
              <a:off x="287107" y="4650464"/>
              <a:ext cx="1270753" cy="1016603"/>
            </a:xfrm>
            <a:prstGeom prst="roundRect">
              <a:avLst>
                <a:gd name="adj" fmla="val 10000"/>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DC3672FD-00C8-2482-984F-7270F95D35C8}"/>
                </a:ext>
              </a:extLst>
            </p:cNvPr>
            <p:cNvSpPr txBox="1"/>
            <p:nvPr/>
          </p:nvSpPr>
          <p:spPr>
            <a:xfrm>
              <a:off x="316882" y="4680239"/>
              <a:ext cx="1211203" cy="957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lnSpc>
                  <a:spcPct val="90000"/>
                </a:lnSpc>
                <a:spcBef>
                  <a:spcPct val="0"/>
                </a:spcBef>
                <a:spcAft>
                  <a:spcPct val="35000"/>
                </a:spcAft>
              </a:pPr>
              <a:r>
                <a:rPr lang="en-US" sz="2400" dirty="0">
                  <a:solidFill>
                    <a:schemeClr val="bg2"/>
                  </a:solidFill>
                </a:rPr>
                <a:t>Bring awareness to facial expressions</a:t>
              </a:r>
            </a:p>
          </p:txBody>
        </p:sp>
      </p:grpSp>
      <p:pic>
        <p:nvPicPr>
          <p:cNvPr id="3" name="Graphic 2" descr="Confused person outline">
            <a:extLst>
              <a:ext uri="{FF2B5EF4-FFF2-40B4-BE49-F238E27FC236}">
                <a16:creationId xmlns:a16="http://schemas.microsoft.com/office/drawing/2014/main" id="{8E00AAF2-67C9-EB5D-748C-029100D54E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1393" y="605067"/>
            <a:ext cx="685800" cy="685800"/>
          </a:xfrm>
          <a:prstGeom prst="rect">
            <a:avLst/>
          </a:prstGeom>
        </p:spPr>
      </p:pic>
      <p:grpSp>
        <p:nvGrpSpPr>
          <p:cNvPr id="4" name="Group 3">
            <a:extLst>
              <a:ext uri="{FF2B5EF4-FFF2-40B4-BE49-F238E27FC236}">
                <a16:creationId xmlns:a16="http://schemas.microsoft.com/office/drawing/2014/main" id="{A212638E-254A-CED2-DE14-B0680E4AE409}"/>
              </a:ext>
            </a:extLst>
          </p:cNvPr>
          <p:cNvGrpSpPr/>
          <p:nvPr/>
        </p:nvGrpSpPr>
        <p:grpSpPr>
          <a:xfrm>
            <a:off x="1825365" y="4044428"/>
            <a:ext cx="2265779" cy="1812623"/>
            <a:chOff x="391156" y="126137"/>
            <a:chExt cx="1121129" cy="896903"/>
          </a:xfrm>
        </p:grpSpPr>
        <p:sp>
          <p:nvSpPr>
            <p:cNvPr id="5" name="Rectangle: Rounded Corners 4">
              <a:extLst>
                <a:ext uri="{FF2B5EF4-FFF2-40B4-BE49-F238E27FC236}">
                  <a16:creationId xmlns:a16="http://schemas.microsoft.com/office/drawing/2014/main" id="{794E879A-3067-34B8-02DB-9C1929550E1D}"/>
                </a:ext>
              </a:extLst>
            </p:cNvPr>
            <p:cNvSpPr/>
            <p:nvPr/>
          </p:nvSpPr>
          <p:spPr>
            <a:xfrm>
              <a:off x="391156" y="126137"/>
              <a:ext cx="1121129" cy="896903"/>
            </a:xfrm>
            <a:prstGeom prst="roundRect">
              <a:avLst>
                <a:gd name="adj" fmla="val 10000"/>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1E49916E-0826-E2DD-AA85-A9D1FC5A32E0}"/>
                </a:ext>
              </a:extLst>
            </p:cNvPr>
            <p:cNvSpPr txBox="1"/>
            <p:nvPr/>
          </p:nvSpPr>
          <p:spPr>
            <a:xfrm>
              <a:off x="417425" y="152406"/>
              <a:ext cx="1068591" cy="844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3" tIns="20003" rIns="20003" bIns="20003" numCol="1" spcCol="1270" anchor="ctr" anchorCtr="0">
              <a:noAutofit/>
            </a:bodyPr>
            <a:lstStyle/>
            <a:p>
              <a:pPr algn="ctr" defTabSz="466725">
                <a:lnSpc>
                  <a:spcPct val="90000"/>
                </a:lnSpc>
                <a:spcBef>
                  <a:spcPct val="0"/>
                </a:spcBef>
                <a:spcAft>
                  <a:spcPct val="35000"/>
                </a:spcAft>
              </a:pPr>
              <a:r>
                <a:rPr lang="en-US" sz="2400" dirty="0">
                  <a:solidFill>
                    <a:schemeClr val="bg2"/>
                  </a:solidFill>
                </a:rPr>
                <a:t>Choose when and when not to make eye contact.</a:t>
              </a:r>
            </a:p>
          </p:txBody>
        </p:sp>
      </p:grpSp>
      <p:grpSp>
        <p:nvGrpSpPr>
          <p:cNvPr id="10" name="Group 9">
            <a:extLst>
              <a:ext uri="{FF2B5EF4-FFF2-40B4-BE49-F238E27FC236}">
                <a16:creationId xmlns:a16="http://schemas.microsoft.com/office/drawing/2014/main" id="{3AD831F7-8BFD-2FCF-3CF4-8D018555F64A}"/>
              </a:ext>
            </a:extLst>
          </p:cNvPr>
          <p:cNvGrpSpPr/>
          <p:nvPr/>
        </p:nvGrpSpPr>
        <p:grpSpPr>
          <a:xfrm>
            <a:off x="1825364" y="1948522"/>
            <a:ext cx="2265779" cy="1812623"/>
            <a:chOff x="391156" y="126137"/>
            <a:chExt cx="1121129" cy="896903"/>
          </a:xfrm>
        </p:grpSpPr>
        <p:sp>
          <p:nvSpPr>
            <p:cNvPr id="11" name="Rectangle: Rounded Corners 10">
              <a:extLst>
                <a:ext uri="{FF2B5EF4-FFF2-40B4-BE49-F238E27FC236}">
                  <a16:creationId xmlns:a16="http://schemas.microsoft.com/office/drawing/2014/main" id="{2D63BA4A-3C64-C397-C67E-CCA0975D9CDD}"/>
                </a:ext>
              </a:extLst>
            </p:cNvPr>
            <p:cNvSpPr/>
            <p:nvPr/>
          </p:nvSpPr>
          <p:spPr>
            <a:xfrm>
              <a:off x="391156" y="126137"/>
              <a:ext cx="1121129" cy="896903"/>
            </a:xfrm>
            <a:prstGeom prst="roundRect">
              <a:avLst>
                <a:gd name="adj" fmla="val 10000"/>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0D9D636F-3619-8442-6BF2-71E59CB3B9BF}"/>
                </a:ext>
              </a:extLst>
            </p:cNvPr>
            <p:cNvSpPr txBox="1"/>
            <p:nvPr/>
          </p:nvSpPr>
          <p:spPr>
            <a:xfrm>
              <a:off x="417425" y="152406"/>
              <a:ext cx="1068591" cy="844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3" tIns="20003" rIns="20003" bIns="20003" numCol="1" spcCol="1270" anchor="ctr" anchorCtr="0">
              <a:noAutofit/>
            </a:bodyPr>
            <a:lstStyle/>
            <a:p>
              <a:pPr algn="ctr" defTabSz="466725">
                <a:lnSpc>
                  <a:spcPct val="90000"/>
                </a:lnSpc>
                <a:spcBef>
                  <a:spcPct val="0"/>
                </a:spcBef>
                <a:spcAft>
                  <a:spcPct val="35000"/>
                </a:spcAft>
              </a:pPr>
              <a:r>
                <a:rPr lang="en-US" sz="2400" dirty="0">
                  <a:solidFill>
                    <a:schemeClr val="bg2"/>
                  </a:solidFill>
                </a:rPr>
                <a:t>Know your audience.</a:t>
              </a:r>
            </a:p>
          </p:txBody>
        </p:sp>
      </p:grpSp>
    </p:spTree>
    <p:extLst>
      <p:ext uri="{BB962C8B-B14F-4D97-AF65-F5344CB8AC3E}">
        <p14:creationId xmlns:p14="http://schemas.microsoft.com/office/powerpoint/2010/main" val="681374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240A-4674-EB83-3720-8A1D74BA16B7}"/>
              </a:ext>
            </a:extLst>
          </p:cNvPr>
          <p:cNvSpPr>
            <a:spLocks noGrp="1"/>
          </p:cNvSpPr>
          <p:nvPr>
            <p:ph type="title" idx="4294967295"/>
          </p:nvPr>
        </p:nvSpPr>
        <p:spPr>
          <a:xfrm>
            <a:off x="0" y="1435085"/>
            <a:ext cx="8983980" cy="704850"/>
          </a:xfrm>
        </p:spPr>
        <p:txBody>
          <a:bodyPr>
            <a:normAutofit/>
          </a:bodyPr>
          <a:lstStyle/>
          <a:p>
            <a:pPr algn="ctr"/>
            <a:r>
              <a:rPr lang="en-US" sz="4500" b="1">
                <a:solidFill>
                  <a:srgbClr val="002659"/>
                </a:solidFill>
              </a:rPr>
              <a:t>Welcome</a:t>
            </a:r>
            <a:endParaRPr lang="en-US" sz="4500" b="1"/>
          </a:p>
        </p:txBody>
      </p:sp>
      <p:sp>
        <p:nvSpPr>
          <p:cNvPr id="7" name="TextBox 6">
            <a:extLst>
              <a:ext uri="{FF2B5EF4-FFF2-40B4-BE49-F238E27FC236}">
                <a16:creationId xmlns:a16="http://schemas.microsoft.com/office/drawing/2014/main" id="{0CDC7B8C-1AFC-5186-2C10-23B200A7524E}"/>
              </a:ext>
            </a:extLst>
          </p:cNvPr>
          <p:cNvSpPr txBox="1"/>
          <p:nvPr/>
        </p:nvSpPr>
        <p:spPr>
          <a:xfrm>
            <a:off x="2055319" y="2661533"/>
            <a:ext cx="5258457" cy="2793842"/>
          </a:xfrm>
          <a:prstGeom prst="rect">
            <a:avLst/>
          </a:prstGeom>
          <a:noFill/>
          <a:ln>
            <a:solidFill>
              <a:srgbClr val="C00000"/>
            </a:solidFill>
          </a:ln>
        </p:spPr>
        <p:txBody>
          <a:bodyPr wrap="square" rtlCol="0">
            <a:spAutoFit/>
          </a:bodyPr>
          <a:lstStyle/>
          <a:p>
            <a:pPr defTabSz="514350">
              <a:lnSpc>
                <a:spcPct val="150000"/>
              </a:lnSpc>
              <a:defRPr/>
            </a:pPr>
            <a:r>
              <a:rPr lang="en-US" sz="2400" b="1">
                <a:solidFill>
                  <a:srgbClr val="C00000"/>
                </a:solidFill>
                <a:latin typeface="Arial"/>
              </a:rPr>
              <a:t>** TRAINERS: </a:t>
            </a:r>
            <a:r>
              <a:rPr lang="en-US" sz="2400">
                <a:solidFill>
                  <a:srgbClr val="C00000"/>
                </a:solidFill>
                <a:latin typeface="Arial"/>
              </a:rPr>
              <a:t>This slide is optional. Design it with information, such as:  </a:t>
            </a:r>
          </a:p>
          <a:p>
            <a:pPr marL="450056" lvl="1" indent="-192881" defTabSz="514350">
              <a:lnSpc>
                <a:spcPct val="150000"/>
              </a:lnSpc>
              <a:buFont typeface="Arial" panose="020B0604020202020204" pitchFamily="34" charset="0"/>
              <a:buChar char="•"/>
              <a:defRPr/>
            </a:pPr>
            <a:r>
              <a:rPr lang="en-US" sz="2400">
                <a:solidFill>
                  <a:srgbClr val="C00000"/>
                </a:solidFill>
                <a:latin typeface="Arial"/>
              </a:rPr>
              <a:t>names and photos of presenters </a:t>
            </a:r>
          </a:p>
          <a:p>
            <a:pPr marL="450056" lvl="1" indent="-192881" defTabSz="514350">
              <a:lnSpc>
                <a:spcPct val="150000"/>
              </a:lnSpc>
              <a:buFont typeface="Arial" panose="020B0604020202020204" pitchFamily="34" charset="0"/>
              <a:buChar char="•"/>
              <a:defRPr/>
            </a:pPr>
            <a:r>
              <a:rPr lang="en-US" sz="2400">
                <a:solidFill>
                  <a:srgbClr val="C00000"/>
                </a:solidFill>
                <a:latin typeface="Arial"/>
              </a:rPr>
              <a:t>your logo </a:t>
            </a:r>
          </a:p>
          <a:p>
            <a:pPr marL="450056" lvl="1" indent="-192881" defTabSz="514350">
              <a:lnSpc>
                <a:spcPct val="150000"/>
              </a:lnSpc>
              <a:buFont typeface="Arial" panose="020B0604020202020204" pitchFamily="34" charset="0"/>
              <a:buChar char="•"/>
              <a:defRPr/>
            </a:pPr>
            <a:r>
              <a:rPr lang="en-US" sz="2400">
                <a:solidFill>
                  <a:srgbClr val="C00000"/>
                </a:solidFill>
                <a:latin typeface="Arial"/>
              </a:rPr>
              <a:t>logos of any co-sponsors </a:t>
            </a:r>
          </a:p>
        </p:txBody>
      </p:sp>
    </p:spTree>
    <p:extLst>
      <p:ext uri="{BB962C8B-B14F-4D97-AF65-F5344CB8AC3E}">
        <p14:creationId xmlns:p14="http://schemas.microsoft.com/office/powerpoint/2010/main" val="1983872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EF0A-51BB-4D54-BCAF-28F0AF37AA33}"/>
              </a:ext>
            </a:extLst>
          </p:cNvPr>
          <p:cNvSpPr>
            <a:spLocks noGrp="1"/>
          </p:cNvSpPr>
          <p:nvPr>
            <p:ph type="title"/>
          </p:nvPr>
        </p:nvSpPr>
        <p:spPr>
          <a:xfrm>
            <a:off x="457200" y="417912"/>
            <a:ext cx="8229600" cy="1400948"/>
          </a:xfrm>
        </p:spPr>
        <p:txBody>
          <a:bodyPr anchor="ctr">
            <a:normAutofit/>
          </a:bodyPr>
          <a:lstStyle/>
          <a:p>
            <a:r>
              <a:rPr lang="en-US" sz="3200">
                <a:solidFill>
                  <a:srgbClr val="002659"/>
                </a:solidFill>
              </a:rPr>
              <a:t>Listening is the most powerful part of effective communication.</a:t>
            </a:r>
          </a:p>
        </p:txBody>
      </p:sp>
      <p:graphicFrame>
        <p:nvGraphicFramePr>
          <p:cNvPr id="11" name="Content Placeholder 4">
            <a:extLst>
              <a:ext uri="{FF2B5EF4-FFF2-40B4-BE49-F238E27FC236}">
                <a16:creationId xmlns:a16="http://schemas.microsoft.com/office/drawing/2014/main" id="{D72DE4DA-FF4A-4F7F-9CEF-D37A1FBF51CE}"/>
              </a:ext>
            </a:extLst>
          </p:cNvPr>
          <p:cNvGraphicFramePr>
            <a:graphicFrameLocks noGrp="1" noChangeAspect="1"/>
          </p:cNvGraphicFramePr>
          <p:nvPr>
            <p:ph idx="1"/>
            <p:extLst>
              <p:ext uri="{D42A27DB-BD31-4B8C-83A1-F6EECF244321}">
                <p14:modId xmlns:p14="http://schemas.microsoft.com/office/powerpoint/2010/main" val="2509420547"/>
              </p:ext>
            </p:extLst>
          </p:nvPr>
        </p:nvGraphicFramePr>
        <p:xfrm>
          <a:off x="680750" y="1818860"/>
          <a:ext cx="7782499"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4105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CB0CF-9CC6-307D-56A8-114DE6ED4784}"/>
              </a:ext>
            </a:extLst>
          </p:cNvPr>
          <p:cNvSpPr>
            <a:spLocks noGrp="1"/>
          </p:cNvSpPr>
          <p:nvPr>
            <p:ph type="title"/>
          </p:nvPr>
        </p:nvSpPr>
        <p:spPr/>
        <p:txBody>
          <a:bodyPr/>
          <a:lstStyle/>
          <a:p>
            <a:r>
              <a:rPr lang="en-US"/>
              <a:t>Who defines effective communication ? </a:t>
            </a:r>
            <a:endParaRPr lang="en-US" dirty="0"/>
          </a:p>
        </p:txBody>
      </p:sp>
      <p:sp>
        <p:nvSpPr>
          <p:cNvPr id="5" name="Content Placeholder 4">
            <a:extLst>
              <a:ext uri="{FF2B5EF4-FFF2-40B4-BE49-F238E27FC236}">
                <a16:creationId xmlns:a16="http://schemas.microsoft.com/office/drawing/2014/main" id="{E58A95B4-BB24-ABF1-B5A8-98F81F386FF0}"/>
              </a:ext>
            </a:extLst>
          </p:cNvPr>
          <p:cNvSpPr>
            <a:spLocks noGrp="1"/>
          </p:cNvSpPr>
          <p:nvPr>
            <p:ph idx="1"/>
          </p:nvPr>
        </p:nvSpPr>
        <p:spPr>
          <a:xfrm>
            <a:off x="457200" y="1600200"/>
            <a:ext cx="8229600" cy="4662577"/>
          </a:xfrm>
        </p:spPr>
        <p:txBody>
          <a:bodyPr>
            <a:normAutofit/>
          </a:bodyPr>
          <a:lstStyle/>
          <a:p>
            <a:pPr marL="457200" indent="-457200">
              <a:lnSpc>
                <a:spcPct val="150000"/>
              </a:lnSpc>
              <a:buFont typeface="Wingdings" panose="05000000000000000000" pitchFamily="2" charset="2"/>
              <a:buChar char="Ø"/>
            </a:pPr>
            <a:r>
              <a:rPr lang="en-US" sz="3200" dirty="0">
                <a:solidFill>
                  <a:schemeClr val="accent2">
                    <a:lumMod val="75000"/>
                  </a:schemeClr>
                </a:solidFill>
              </a:rPr>
              <a:t>How do you receive information best? </a:t>
            </a:r>
          </a:p>
          <a:p>
            <a:pPr marL="457200" indent="-457200">
              <a:lnSpc>
                <a:spcPct val="150000"/>
              </a:lnSpc>
              <a:buFont typeface="Wingdings" panose="05000000000000000000" pitchFamily="2" charset="2"/>
              <a:buChar char="Ø"/>
            </a:pPr>
            <a:r>
              <a:rPr lang="en-US" sz="3200" dirty="0">
                <a:solidFill>
                  <a:schemeClr val="accent2">
                    <a:lumMod val="75000"/>
                  </a:schemeClr>
                </a:solidFill>
              </a:rPr>
              <a:t>How does someone communicate something effectively to you? </a:t>
            </a:r>
          </a:p>
          <a:p>
            <a:pPr marL="457200" indent="-457200">
              <a:lnSpc>
                <a:spcPct val="150000"/>
              </a:lnSpc>
              <a:buFont typeface="Wingdings" panose="05000000000000000000" pitchFamily="2" charset="2"/>
              <a:buChar char="Ø"/>
            </a:pPr>
            <a:r>
              <a:rPr lang="en-US" sz="3200" dirty="0">
                <a:solidFill>
                  <a:schemeClr val="accent2">
                    <a:lumMod val="75000"/>
                  </a:schemeClr>
                </a:solidFill>
              </a:rPr>
              <a:t>How do you communicate best? </a:t>
            </a:r>
          </a:p>
        </p:txBody>
      </p:sp>
      <p:sp>
        <p:nvSpPr>
          <p:cNvPr id="2" name="TextBox 1">
            <a:extLst>
              <a:ext uri="{FF2B5EF4-FFF2-40B4-BE49-F238E27FC236}">
                <a16:creationId xmlns:a16="http://schemas.microsoft.com/office/drawing/2014/main" id="{D2807756-5C28-B286-C153-3E2FF5BE7481}"/>
              </a:ext>
            </a:extLst>
          </p:cNvPr>
          <p:cNvSpPr txBox="1"/>
          <p:nvPr/>
        </p:nvSpPr>
        <p:spPr>
          <a:xfrm>
            <a:off x="925210" y="5108584"/>
            <a:ext cx="7535119" cy="954107"/>
          </a:xfrm>
          <a:prstGeom prst="rect">
            <a:avLst/>
          </a:prstGeom>
          <a:noFill/>
        </p:spPr>
        <p:txBody>
          <a:bodyPr wrap="square" rtlCol="0">
            <a:spAutoFit/>
          </a:bodyPr>
          <a:lstStyle/>
          <a:p>
            <a:r>
              <a:rPr lang="en-US" sz="2800" dirty="0"/>
              <a:t>Ask the same questions for how your audiences communicate. </a:t>
            </a:r>
          </a:p>
        </p:txBody>
      </p:sp>
    </p:spTree>
    <p:extLst>
      <p:ext uri="{BB962C8B-B14F-4D97-AF65-F5344CB8AC3E}">
        <p14:creationId xmlns:p14="http://schemas.microsoft.com/office/powerpoint/2010/main" val="2294554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07072-205D-4E7D-98E3-810B030DA1C1}"/>
              </a:ext>
            </a:extLst>
          </p:cNvPr>
          <p:cNvPicPr>
            <a:picLocks noChangeAspect="1"/>
          </p:cNvPicPr>
          <p:nvPr/>
        </p:nvPicPr>
        <p:blipFill rotWithShape="1">
          <a:blip r:embed="rId3">
            <a:extLst>
              <a:ext uri="{28A0092B-C50C-407E-A947-70E740481C1C}">
                <a14:useLocalDpi xmlns:a14="http://schemas.microsoft.com/office/drawing/2010/main" val="0"/>
              </a:ext>
            </a:extLst>
          </a:blip>
          <a:srcRect l="25259" r="29116"/>
          <a:stretch/>
        </p:blipFill>
        <p:spPr>
          <a:xfrm>
            <a:off x="0" y="2941363"/>
            <a:ext cx="9144000" cy="3916637"/>
          </a:xfrm>
          <a:prstGeom prst="rect">
            <a:avLst/>
          </a:prstGeom>
          <a:noFill/>
        </p:spPr>
      </p:pic>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fontScale="92500"/>
          </a:bodyPr>
          <a:lstStyle/>
          <a:p>
            <a:pPr>
              <a:spcAft>
                <a:spcPts val="450"/>
              </a:spcAft>
            </a:pPr>
            <a:r>
              <a:rPr lang="en-US" sz="3000" dirty="0">
                <a:solidFill>
                  <a:srgbClr val="FFFFFF"/>
                </a:solidFill>
              </a:rPr>
              <a:t>Part 3: Identify who you will tell your story to and why</a:t>
            </a:r>
            <a:endParaRPr lang="en-US" sz="3000" dirty="0">
              <a:cs typeface="Arial"/>
            </a:endParaRPr>
          </a:p>
        </p:txBody>
      </p:sp>
      <p:sp>
        <p:nvSpPr>
          <p:cNvPr id="3" name="Text Placeholder 2">
            <a:extLst>
              <a:ext uri="{FF2B5EF4-FFF2-40B4-BE49-F238E27FC236}">
                <a16:creationId xmlns:a16="http://schemas.microsoft.com/office/drawing/2014/main" id="{B07D2929-14E7-33E0-A8FF-BDB2F560D5D4}"/>
              </a:ext>
            </a:extLst>
          </p:cNvPr>
          <p:cNvSpPr>
            <a:spLocks noGrp="1"/>
          </p:cNvSpPr>
          <p:nvPr>
            <p:ph type="body" sz="quarter" idx="12"/>
          </p:nvPr>
        </p:nvSpPr>
        <p:spPr/>
        <p:txBody>
          <a:bodyPr/>
          <a:lstStyle/>
          <a:p>
            <a:pPr algn="l"/>
            <a:r>
              <a:rPr lang="en-US" dirty="0"/>
              <a:t>How and where will you share your story?</a:t>
            </a:r>
          </a:p>
        </p:txBody>
      </p:sp>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1485900" y="3288033"/>
            <a:ext cx="6172200" cy="196048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548A3A"/>
              </a:buClr>
              <a:buFont typeface="Arial" panose="020B0604020202020204" pitchFamily="34" charset="0"/>
              <a:buChar char="•"/>
              <a:defRPr/>
            </a:pPr>
            <a:endParaRPr lang="en-US" sz="1800">
              <a:latin typeface="Arial"/>
            </a:endParaRPr>
          </a:p>
        </p:txBody>
      </p:sp>
    </p:spTree>
    <p:extLst>
      <p:ext uri="{BB962C8B-B14F-4D97-AF65-F5344CB8AC3E}">
        <p14:creationId xmlns:p14="http://schemas.microsoft.com/office/powerpoint/2010/main" val="3463328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Group brainstorm with solid fill">
            <a:extLst>
              <a:ext uri="{FF2B5EF4-FFF2-40B4-BE49-F238E27FC236}">
                <a16:creationId xmlns:a16="http://schemas.microsoft.com/office/drawing/2014/main" id="{7E422D78-F306-49C2-B252-49ED09C26A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153" y="2536870"/>
            <a:ext cx="563725" cy="563725"/>
          </a:xfrm>
          <a:prstGeom prst="rect">
            <a:avLst/>
          </a:prstGeom>
        </p:spPr>
      </p:pic>
      <p:sp>
        <p:nvSpPr>
          <p:cNvPr id="8" name="TextBox 7">
            <a:extLst>
              <a:ext uri="{FF2B5EF4-FFF2-40B4-BE49-F238E27FC236}">
                <a16:creationId xmlns:a16="http://schemas.microsoft.com/office/drawing/2014/main" id="{0C1A9A2E-6822-4E6A-AEF9-D00C08A897EE}"/>
              </a:ext>
            </a:extLst>
          </p:cNvPr>
          <p:cNvSpPr txBox="1"/>
          <p:nvPr/>
        </p:nvSpPr>
        <p:spPr>
          <a:xfrm>
            <a:off x="1120524" y="2536870"/>
            <a:ext cx="3254433" cy="900246"/>
          </a:xfrm>
          <a:prstGeom prst="rect">
            <a:avLst/>
          </a:prstGeom>
          <a:noFill/>
        </p:spPr>
        <p:txBody>
          <a:bodyPr wrap="square" lIns="68580" tIns="34290" rIns="68580" bIns="34290" rtlCol="0" anchor="t">
            <a:spAutoFit/>
          </a:bodyPr>
          <a:lstStyle/>
          <a:p>
            <a:pPr>
              <a:defRPr/>
            </a:pPr>
            <a:r>
              <a:rPr lang="en-US" sz="2700">
                <a:solidFill>
                  <a:srgbClr val="002659"/>
                </a:solidFill>
                <a:latin typeface="Arial"/>
              </a:rPr>
              <a:t>Which of your key people? </a:t>
            </a:r>
          </a:p>
        </p:txBody>
      </p:sp>
      <p:sp>
        <p:nvSpPr>
          <p:cNvPr id="10" name="TextBox 9">
            <a:extLst>
              <a:ext uri="{FF2B5EF4-FFF2-40B4-BE49-F238E27FC236}">
                <a16:creationId xmlns:a16="http://schemas.microsoft.com/office/drawing/2014/main" id="{A16816A5-E780-47F5-B1DB-32C07A5CB1FC}"/>
              </a:ext>
            </a:extLst>
          </p:cNvPr>
          <p:cNvSpPr txBox="1"/>
          <p:nvPr/>
        </p:nvSpPr>
        <p:spPr>
          <a:xfrm>
            <a:off x="5616159" y="2528714"/>
            <a:ext cx="2763071" cy="923330"/>
          </a:xfrm>
          <a:prstGeom prst="rect">
            <a:avLst/>
          </a:prstGeom>
          <a:noFill/>
        </p:spPr>
        <p:txBody>
          <a:bodyPr wrap="square">
            <a:spAutoFit/>
          </a:bodyPr>
          <a:lstStyle/>
          <a:p>
            <a:pPr>
              <a:defRPr/>
            </a:pPr>
            <a:r>
              <a:rPr lang="en-US" sz="2700">
                <a:solidFill>
                  <a:srgbClr val="002659"/>
                </a:solidFill>
                <a:latin typeface="Arial"/>
              </a:rPr>
              <a:t>Who on your team? </a:t>
            </a:r>
          </a:p>
        </p:txBody>
      </p:sp>
      <p:pic>
        <p:nvPicPr>
          <p:cNvPr id="11" name="Graphic 10" descr="Cheers with solid fill">
            <a:extLst>
              <a:ext uri="{FF2B5EF4-FFF2-40B4-BE49-F238E27FC236}">
                <a16:creationId xmlns:a16="http://schemas.microsoft.com/office/drawing/2014/main" id="{BCB285E9-DD73-4112-B5E2-E4CF223828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69045" y="2635936"/>
            <a:ext cx="685800" cy="685800"/>
          </a:xfrm>
          <a:prstGeom prst="rect">
            <a:avLst/>
          </a:prstGeom>
        </p:spPr>
      </p:pic>
      <p:sp>
        <p:nvSpPr>
          <p:cNvPr id="9" name="TextBox 8">
            <a:extLst>
              <a:ext uri="{FF2B5EF4-FFF2-40B4-BE49-F238E27FC236}">
                <a16:creationId xmlns:a16="http://schemas.microsoft.com/office/drawing/2014/main" id="{6ACA8860-5EB5-4A9E-AF2B-9B8541680467}"/>
              </a:ext>
            </a:extLst>
          </p:cNvPr>
          <p:cNvSpPr txBox="1">
            <a:spLocks noChangeAspect="1"/>
          </p:cNvSpPr>
          <p:nvPr/>
        </p:nvSpPr>
        <p:spPr>
          <a:xfrm>
            <a:off x="405153" y="583879"/>
            <a:ext cx="8333693" cy="1328023"/>
          </a:xfrm>
          <a:prstGeom prst="wedgeRoundRectCallout">
            <a:avLst>
              <a:gd name="adj1" fmla="val -35499"/>
              <a:gd name="adj2" fmla="val 82992"/>
              <a:gd name="adj3" fmla="val 16667"/>
            </a:avLst>
          </a:prstGeom>
          <a:solidFill>
            <a:schemeClr val="accent5"/>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en-US" sz="3600" b="1">
                <a:solidFill>
                  <a:srgbClr val="002659"/>
                </a:solidFill>
                <a:latin typeface="Arial"/>
              </a:rPr>
              <a:t>WHO</a:t>
            </a:r>
            <a:r>
              <a:rPr lang="en-US" sz="3600">
                <a:solidFill>
                  <a:srgbClr val="002659"/>
                </a:solidFill>
                <a:latin typeface="Arial"/>
              </a:rPr>
              <a:t> needs to understand your vision and goals and </a:t>
            </a:r>
            <a:r>
              <a:rPr lang="en-US" sz="3600" b="1">
                <a:solidFill>
                  <a:srgbClr val="002659"/>
                </a:solidFill>
                <a:latin typeface="Arial"/>
              </a:rPr>
              <a:t>WHY</a:t>
            </a:r>
            <a:r>
              <a:rPr lang="en-US" sz="3600">
                <a:solidFill>
                  <a:srgbClr val="002659"/>
                </a:solidFill>
                <a:latin typeface="Arial"/>
              </a:rPr>
              <a:t>? </a:t>
            </a:r>
          </a:p>
        </p:txBody>
      </p:sp>
      <p:sp>
        <p:nvSpPr>
          <p:cNvPr id="12" name="TextBox 11">
            <a:extLst>
              <a:ext uri="{FF2B5EF4-FFF2-40B4-BE49-F238E27FC236}">
                <a16:creationId xmlns:a16="http://schemas.microsoft.com/office/drawing/2014/main" id="{2EACD882-F2AB-CCE0-3644-02A29ECCF022}"/>
              </a:ext>
            </a:extLst>
          </p:cNvPr>
          <p:cNvSpPr txBox="1"/>
          <p:nvPr/>
        </p:nvSpPr>
        <p:spPr>
          <a:xfrm>
            <a:off x="661737" y="3536264"/>
            <a:ext cx="4206825" cy="2677656"/>
          </a:xfrm>
          <a:prstGeom prst="rect">
            <a:avLst/>
          </a:prstGeom>
          <a:noFill/>
        </p:spPr>
        <p:txBody>
          <a:bodyPr wrap="square" rtlCol="0">
            <a:spAutoFit/>
          </a:bodyPr>
          <a:lstStyle/>
          <a:p>
            <a:pPr marL="214313" indent="-214313">
              <a:buFont typeface="Arial" panose="020B0604020202020204" pitchFamily="34" charset="0"/>
              <a:buChar char="•"/>
              <a:defRPr/>
            </a:pPr>
            <a:r>
              <a:rPr lang="en-US" sz="2400">
                <a:solidFill>
                  <a:srgbClr val="548A3A"/>
                </a:solidFill>
                <a:latin typeface="Arial"/>
              </a:rPr>
              <a:t>Landowners</a:t>
            </a:r>
          </a:p>
          <a:p>
            <a:pPr marL="214313" indent="-214313">
              <a:buFont typeface="Arial" panose="020B0604020202020204" pitchFamily="34" charset="0"/>
              <a:buChar char="•"/>
              <a:defRPr/>
            </a:pPr>
            <a:r>
              <a:rPr lang="en-US" sz="2400">
                <a:solidFill>
                  <a:srgbClr val="548A3A"/>
                </a:solidFill>
                <a:latin typeface="Arial"/>
              </a:rPr>
              <a:t>Incoming farmer or rancher</a:t>
            </a:r>
          </a:p>
          <a:p>
            <a:pPr marL="214313" indent="-214313">
              <a:buFont typeface="Arial" panose="020B0604020202020204" pitchFamily="34" charset="0"/>
              <a:buChar char="•"/>
              <a:defRPr/>
            </a:pPr>
            <a:r>
              <a:rPr lang="en-US" sz="2400">
                <a:solidFill>
                  <a:srgbClr val="548A3A"/>
                </a:solidFill>
                <a:latin typeface="Arial"/>
              </a:rPr>
              <a:t>Lenders</a:t>
            </a:r>
          </a:p>
          <a:p>
            <a:pPr marL="214313" indent="-214313">
              <a:buFont typeface="Arial" panose="020B0604020202020204" pitchFamily="34" charset="0"/>
              <a:buChar char="•"/>
              <a:defRPr/>
            </a:pPr>
            <a:r>
              <a:rPr lang="en-US" sz="2400">
                <a:solidFill>
                  <a:srgbClr val="548A3A"/>
                </a:solidFill>
                <a:latin typeface="Arial"/>
              </a:rPr>
              <a:t>Business Partners</a:t>
            </a:r>
          </a:p>
          <a:p>
            <a:pPr marL="214313" indent="-214313">
              <a:buFont typeface="Arial" panose="020B0604020202020204" pitchFamily="34" charset="0"/>
              <a:buChar char="•"/>
              <a:defRPr/>
            </a:pPr>
            <a:r>
              <a:rPr lang="en-US" sz="2400">
                <a:solidFill>
                  <a:srgbClr val="548A3A"/>
                </a:solidFill>
                <a:latin typeface="Arial"/>
              </a:rPr>
              <a:t>Family</a:t>
            </a:r>
          </a:p>
          <a:p>
            <a:pPr marL="214313" indent="-214313">
              <a:buFont typeface="Arial" panose="020B0604020202020204" pitchFamily="34" charset="0"/>
              <a:buChar char="•"/>
              <a:defRPr/>
            </a:pPr>
            <a:r>
              <a:rPr lang="en-US" sz="2400">
                <a:solidFill>
                  <a:srgbClr val="548A3A"/>
                </a:solidFill>
                <a:latin typeface="Arial"/>
              </a:rPr>
              <a:t>Friends</a:t>
            </a:r>
          </a:p>
          <a:p>
            <a:pPr marL="214313" indent="-214313">
              <a:buFont typeface="Arial" panose="020B0604020202020204" pitchFamily="34" charset="0"/>
              <a:buChar char="•"/>
              <a:defRPr/>
            </a:pPr>
            <a:r>
              <a:rPr lang="en-US" sz="2400">
                <a:solidFill>
                  <a:srgbClr val="548A3A"/>
                </a:solidFill>
                <a:latin typeface="Arial"/>
              </a:rPr>
              <a:t>Community Leaders</a:t>
            </a:r>
          </a:p>
        </p:txBody>
      </p:sp>
      <p:sp>
        <p:nvSpPr>
          <p:cNvPr id="13" name="TextBox 12">
            <a:extLst>
              <a:ext uri="{FF2B5EF4-FFF2-40B4-BE49-F238E27FC236}">
                <a16:creationId xmlns:a16="http://schemas.microsoft.com/office/drawing/2014/main" id="{68BF8AAD-DFB7-D4CF-81C4-27DAC0714D27}"/>
              </a:ext>
            </a:extLst>
          </p:cNvPr>
          <p:cNvSpPr txBox="1"/>
          <p:nvPr/>
        </p:nvSpPr>
        <p:spPr>
          <a:xfrm>
            <a:off x="5616159" y="3572090"/>
            <a:ext cx="3007895" cy="1938992"/>
          </a:xfrm>
          <a:prstGeom prst="rect">
            <a:avLst/>
          </a:prstGeom>
          <a:noFill/>
        </p:spPr>
        <p:txBody>
          <a:bodyPr wrap="square" rtlCol="0">
            <a:spAutoFit/>
          </a:bodyPr>
          <a:lstStyle/>
          <a:p>
            <a:pPr marL="214313" indent="-214313">
              <a:buFont typeface="Arial" panose="020B0604020202020204" pitchFamily="34" charset="0"/>
              <a:buChar char="•"/>
              <a:defRPr/>
            </a:pPr>
            <a:r>
              <a:rPr lang="en-US" sz="2400">
                <a:solidFill>
                  <a:srgbClr val="548A3A"/>
                </a:solidFill>
                <a:latin typeface="Arial"/>
              </a:rPr>
              <a:t>Lender</a:t>
            </a:r>
          </a:p>
          <a:p>
            <a:pPr marL="214313" indent="-214313">
              <a:buFont typeface="Arial" panose="020B0604020202020204" pitchFamily="34" charset="0"/>
              <a:buChar char="•"/>
              <a:defRPr/>
            </a:pPr>
            <a:r>
              <a:rPr lang="en-US" sz="2400">
                <a:solidFill>
                  <a:srgbClr val="548A3A"/>
                </a:solidFill>
                <a:latin typeface="Arial"/>
              </a:rPr>
              <a:t>Attorney</a:t>
            </a:r>
          </a:p>
          <a:p>
            <a:pPr marL="214313" indent="-214313">
              <a:buFont typeface="Arial" panose="020B0604020202020204" pitchFamily="34" charset="0"/>
              <a:buChar char="•"/>
              <a:defRPr/>
            </a:pPr>
            <a:r>
              <a:rPr lang="en-US" sz="2400">
                <a:solidFill>
                  <a:srgbClr val="548A3A"/>
                </a:solidFill>
                <a:latin typeface="Arial"/>
              </a:rPr>
              <a:t>Mediator</a:t>
            </a:r>
          </a:p>
          <a:p>
            <a:pPr marL="214313" indent="-214313">
              <a:buFont typeface="Arial" panose="020B0604020202020204" pitchFamily="34" charset="0"/>
              <a:buChar char="•"/>
              <a:defRPr/>
            </a:pPr>
            <a:r>
              <a:rPr lang="en-US" sz="2400">
                <a:solidFill>
                  <a:srgbClr val="548A3A"/>
                </a:solidFill>
                <a:latin typeface="Arial"/>
              </a:rPr>
              <a:t>Consultants</a:t>
            </a:r>
          </a:p>
          <a:p>
            <a:pPr marL="214313" indent="-214313">
              <a:buFont typeface="Arial" panose="020B0604020202020204" pitchFamily="34" charset="0"/>
              <a:buChar char="•"/>
              <a:defRPr/>
            </a:pPr>
            <a:r>
              <a:rPr lang="en-US" sz="2400">
                <a:solidFill>
                  <a:srgbClr val="548A3A"/>
                </a:solidFill>
                <a:latin typeface="Arial"/>
              </a:rPr>
              <a:t>Financial Advisor</a:t>
            </a:r>
          </a:p>
        </p:txBody>
      </p:sp>
    </p:spTree>
    <p:extLst>
      <p:ext uri="{BB962C8B-B14F-4D97-AF65-F5344CB8AC3E}">
        <p14:creationId xmlns:p14="http://schemas.microsoft.com/office/powerpoint/2010/main" val="3743099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29C284-591A-9B54-612E-2334133EEDAE}"/>
              </a:ext>
            </a:extLst>
          </p:cNvPr>
          <p:cNvSpPr>
            <a:spLocks noGrp="1"/>
          </p:cNvSpPr>
          <p:nvPr>
            <p:ph idx="1"/>
          </p:nvPr>
        </p:nvSpPr>
        <p:spPr>
          <a:xfrm>
            <a:off x="657940" y="3429000"/>
            <a:ext cx="7878721" cy="3191114"/>
          </a:xfrm>
        </p:spPr>
        <p:txBody>
          <a:bodyPr>
            <a:normAutofit/>
          </a:bodyPr>
          <a:lstStyle/>
          <a:p>
            <a:pPr algn="l"/>
            <a:r>
              <a:rPr lang="en-US" sz="2800" b="0" i="0" u="none" strike="noStrike" baseline="0">
                <a:solidFill>
                  <a:schemeClr val="tx2"/>
                </a:solidFill>
                <a:latin typeface="+mj-lt"/>
              </a:rPr>
              <a:t>● What do they know about you and your vision?</a:t>
            </a:r>
          </a:p>
          <a:p>
            <a:pPr algn="l"/>
            <a:r>
              <a:rPr lang="en-US" sz="2800" b="0" i="0" u="none" strike="noStrike" baseline="0">
                <a:solidFill>
                  <a:schemeClr val="tx2"/>
                </a:solidFill>
                <a:latin typeface="+mj-lt"/>
              </a:rPr>
              <a:t>● </a:t>
            </a:r>
            <a:r>
              <a:rPr lang="en-US" sz="2800">
                <a:solidFill>
                  <a:schemeClr val="tx2"/>
                </a:solidFill>
                <a:latin typeface="+mj-lt"/>
              </a:rPr>
              <a:t>What do they want or need?</a:t>
            </a:r>
            <a:endParaRPr lang="en-US" sz="2800" b="0" i="0" u="none" strike="noStrike" baseline="0">
              <a:solidFill>
                <a:schemeClr val="tx2"/>
              </a:solidFill>
              <a:latin typeface="+mj-lt"/>
            </a:endParaRPr>
          </a:p>
          <a:p>
            <a:pPr algn="l"/>
            <a:r>
              <a:rPr lang="en-US" sz="2800" b="0" i="0" u="none" strike="noStrike" baseline="0">
                <a:solidFill>
                  <a:schemeClr val="tx2"/>
                </a:solidFill>
                <a:latin typeface="+mj-lt"/>
              </a:rPr>
              <a:t>● What is their g</a:t>
            </a:r>
            <a:r>
              <a:rPr lang="en-US" sz="2800">
                <a:solidFill>
                  <a:schemeClr val="tx2"/>
                </a:solidFill>
                <a:latin typeface="+mj-lt"/>
              </a:rPr>
              <a:t>enerational and cultural Point of View.</a:t>
            </a:r>
          </a:p>
        </p:txBody>
      </p:sp>
      <p:sp>
        <p:nvSpPr>
          <p:cNvPr id="4" name="TextBox 3">
            <a:extLst>
              <a:ext uri="{FF2B5EF4-FFF2-40B4-BE49-F238E27FC236}">
                <a16:creationId xmlns:a16="http://schemas.microsoft.com/office/drawing/2014/main" id="{2D49343E-6099-7F14-E2E2-EE489E5B3FAF}"/>
              </a:ext>
            </a:extLst>
          </p:cNvPr>
          <p:cNvSpPr txBox="1">
            <a:spLocks noChangeAspect="1"/>
          </p:cNvSpPr>
          <p:nvPr/>
        </p:nvSpPr>
        <p:spPr>
          <a:xfrm>
            <a:off x="457200" y="734590"/>
            <a:ext cx="8079461" cy="1328023"/>
          </a:xfrm>
          <a:prstGeom prst="wedgeRoundRectCallout">
            <a:avLst>
              <a:gd name="adj1" fmla="val -21060"/>
              <a:gd name="adj2" fmla="val 119110"/>
              <a:gd name="adj3" fmla="val 16667"/>
            </a:avLst>
          </a:prstGeom>
          <a:solidFill>
            <a:schemeClr val="accent5"/>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en-US" sz="3600" b="1" dirty="0">
                <a:solidFill>
                  <a:srgbClr val="002659"/>
                </a:solidFill>
                <a:latin typeface="Arial"/>
              </a:rPr>
              <a:t>WHAT </a:t>
            </a:r>
            <a:r>
              <a:rPr lang="en-US" sz="3600" dirty="0">
                <a:solidFill>
                  <a:srgbClr val="002659"/>
                </a:solidFill>
                <a:latin typeface="Arial"/>
              </a:rPr>
              <a:t>do you need to know about your audience(s)?</a:t>
            </a:r>
          </a:p>
        </p:txBody>
      </p:sp>
    </p:spTree>
    <p:extLst>
      <p:ext uri="{BB962C8B-B14F-4D97-AF65-F5344CB8AC3E}">
        <p14:creationId xmlns:p14="http://schemas.microsoft.com/office/powerpoint/2010/main" val="3729975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603E6706-E933-DDDB-352B-A726B8045D80}"/>
              </a:ext>
            </a:extLst>
          </p:cNvPr>
          <p:cNvGraphicFramePr>
            <a:graphicFrameLocks/>
          </p:cNvGraphicFramePr>
          <p:nvPr>
            <p:extLst>
              <p:ext uri="{D42A27DB-BD31-4B8C-83A1-F6EECF244321}">
                <p14:modId xmlns:p14="http://schemas.microsoft.com/office/powerpoint/2010/main" val="1122218569"/>
              </p:ext>
            </p:extLst>
          </p:nvPr>
        </p:nvGraphicFramePr>
        <p:xfrm>
          <a:off x="454349" y="2663025"/>
          <a:ext cx="7962900" cy="3491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44BD425-2A8C-476C-904C-73470BE3062A}"/>
              </a:ext>
            </a:extLst>
          </p:cNvPr>
          <p:cNvSpPr txBox="1">
            <a:spLocks noChangeAspect="1"/>
          </p:cNvSpPr>
          <p:nvPr/>
        </p:nvSpPr>
        <p:spPr>
          <a:xfrm>
            <a:off x="454349" y="703239"/>
            <a:ext cx="8079461" cy="1021556"/>
          </a:xfrm>
          <a:prstGeom prst="wedgeRoundRectCallout">
            <a:avLst>
              <a:gd name="adj1" fmla="val -22298"/>
              <a:gd name="adj2" fmla="val 113116"/>
              <a:gd name="adj3" fmla="val 16667"/>
            </a:avLst>
          </a:prstGeom>
          <a:solidFill>
            <a:schemeClr val="accent5"/>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en-US" sz="2700" b="1" dirty="0">
                <a:solidFill>
                  <a:srgbClr val="002659"/>
                </a:solidFill>
                <a:latin typeface="Arial"/>
              </a:rPr>
              <a:t>WHERE, WHEN and HOW </a:t>
            </a:r>
            <a:r>
              <a:rPr lang="en-US" sz="2700" dirty="0">
                <a:solidFill>
                  <a:srgbClr val="002659"/>
                </a:solidFill>
                <a:latin typeface="Arial"/>
              </a:rPr>
              <a:t>might you reach your audience(s)?</a:t>
            </a:r>
          </a:p>
        </p:txBody>
      </p:sp>
    </p:spTree>
    <p:extLst>
      <p:ext uri="{BB962C8B-B14F-4D97-AF65-F5344CB8AC3E}">
        <p14:creationId xmlns:p14="http://schemas.microsoft.com/office/powerpoint/2010/main" val="1459667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3CC7-CE69-D36E-3E46-B2630FDD314E}"/>
              </a:ext>
            </a:extLst>
          </p:cNvPr>
          <p:cNvSpPr>
            <a:spLocks noGrp="1"/>
          </p:cNvSpPr>
          <p:nvPr>
            <p:ph type="title"/>
          </p:nvPr>
        </p:nvSpPr>
        <p:spPr/>
        <p:txBody>
          <a:bodyPr/>
          <a:lstStyle/>
          <a:p>
            <a:r>
              <a:rPr lang="en-US"/>
              <a:t>Practice Activity</a:t>
            </a:r>
            <a:br>
              <a:rPr lang="en-US"/>
            </a:br>
            <a:endParaRPr lang="en-US"/>
          </a:p>
        </p:txBody>
      </p:sp>
      <p:sp>
        <p:nvSpPr>
          <p:cNvPr id="6" name="Content Placeholder 5">
            <a:extLst>
              <a:ext uri="{FF2B5EF4-FFF2-40B4-BE49-F238E27FC236}">
                <a16:creationId xmlns:a16="http://schemas.microsoft.com/office/drawing/2014/main" id="{49CD97C7-97AF-FFFD-2B80-5443FB9F0964}"/>
              </a:ext>
            </a:extLst>
          </p:cNvPr>
          <p:cNvSpPr>
            <a:spLocks noGrp="1"/>
          </p:cNvSpPr>
          <p:nvPr>
            <p:ph idx="1"/>
          </p:nvPr>
        </p:nvSpPr>
        <p:spPr>
          <a:xfrm>
            <a:off x="624840" y="1417320"/>
            <a:ext cx="7894320" cy="4254819"/>
          </a:xfrm>
        </p:spPr>
        <p:txBody>
          <a:bodyPr/>
          <a:lstStyle/>
          <a:p>
            <a:pPr marL="0" indent="0">
              <a:buNone/>
            </a:pPr>
            <a:r>
              <a:rPr lang="en-US" sz="3600" dirty="0"/>
              <a:t>Complete Pages 1 and 2 of the </a:t>
            </a:r>
            <a:r>
              <a:rPr lang="en-US" sz="3600" i="1" dirty="0"/>
              <a:t>Prepare to Tell Your Story </a:t>
            </a:r>
            <a:r>
              <a:rPr lang="en-US" sz="3600" dirty="0"/>
              <a:t>Worksheet</a:t>
            </a:r>
          </a:p>
          <a:p>
            <a:pPr marL="0" indent="0">
              <a:buNone/>
            </a:pPr>
            <a:endParaRPr lang="en-US" sz="3600" dirty="0"/>
          </a:p>
        </p:txBody>
      </p:sp>
    </p:spTree>
    <p:extLst>
      <p:ext uri="{BB962C8B-B14F-4D97-AF65-F5344CB8AC3E}">
        <p14:creationId xmlns:p14="http://schemas.microsoft.com/office/powerpoint/2010/main" val="1590223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a:bodyPr>
          <a:lstStyle/>
          <a:p>
            <a:pPr>
              <a:spcAft>
                <a:spcPts val="450"/>
              </a:spcAft>
            </a:pPr>
            <a:r>
              <a:rPr lang="en-US" sz="3000" dirty="0">
                <a:solidFill>
                  <a:srgbClr val="FFFFFF"/>
                </a:solidFill>
              </a:rPr>
              <a:t>Part 4: Adapt Your Story to Different Audiences</a:t>
            </a:r>
            <a:endParaRPr lang="en-US" sz="3000" dirty="0">
              <a:cs typeface="Arial"/>
            </a:endParaRPr>
          </a:p>
        </p:txBody>
      </p:sp>
      <p:sp>
        <p:nvSpPr>
          <p:cNvPr id="3" name="Text Placeholder 2">
            <a:extLst>
              <a:ext uri="{FF2B5EF4-FFF2-40B4-BE49-F238E27FC236}">
                <a16:creationId xmlns:a16="http://schemas.microsoft.com/office/drawing/2014/main" id="{B07D2929-14E7-33E0-A8FF-BDB2F560D5D4}"/>
              </a:ext>
            </a:extLst>
          </p:cNvPr>
          <p:cNvSpPr>
            <a:spLocks noGrp="1"/>
          </p:cNvSpPr>
          <p:nvPr>
            <p:ph type="body" sz="quarter" idx="12"/>
          </p:nvPr>
        </p:nvSpPr>
        <p:spPr/>
        <p:txBody>
          <a:bodyPr/>
          <a:lstStyle/>
          <a:p>
            <a:pPr algn="l"/>
            <a:r>
              <a:rPr lang="en-US" sz="1800" dirty="0"/>
              <a:t>To tell a compelling story</a:t>
            </a:r>
          </a:p>
        </p:txBody>
      </p:sp>
      <p:pic>
        <p:nvPicPr>
          <p:cNvPr id="4" name="Picture 3">
            <a:extLst>
              <a:ext uri="{FF2B5EF4-FFF2-40B4-BE49-F238E27FC236}">
                <a16:creationId xmlns:a16="http://schemas.microsoft.com/office/drawing/2014/main" id="{31407072-205D-4E7D-98E3-810B030DA1C1}"/>
              </a:ext>
            </a:extLst>
          </p:cNvPr>
          <p:cNvPicPr>
            <a:picLocks noChangeAspect="1"/>
          </p:cNvPicPr>
          <p:nvPr/>
        </p:nvPicPr>
        <p:blipFill rotWithShape="1">
          <a:blip r:embed="rId3">
            <a:extLst>
              <a:ext uri="{28A0092B-C50C-407E-A947-70E740481C1C}">
                <a14:useLocalDpi xmlns:a14="http://schemas.microsoft.com/office/drawing/2010/main" val="0"/>
              </a:ext>
            </a:extLst>
          </a:blip>
          <a:srcRect t="12561" b="20372"/>
          <a:stretch/>
        </p:blipFill>
        <p:spPr>
          <a:xfrm>
            <a:off x="-6351" y="2967016"/>
            <a:ext cx="9150351" cy="4086927"/>
          </a:xfrm>
          <a:prstGeom prst="rect">
            <a:avLst/>
          </a:prstGeom>
          <a:noFill/>
        </p:spPr>
      </p:pic>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1485900" y="3288033"/>
            <a:ext cx="6172200" cy="196048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548A3A"/>
              </a:buClr>
              <a:buFont typeface="Arial" panose="020B0604020202020204" pitchFamily="34" charset="0"/>
              <a:buChar char="•"/>
              <a:defRPr/>
            </a:pPr>
            <a:endParaRPr lang="en-US" sz="1800">
              <a:latin typeface="Arial"/>
            </a:endParaRPr>
          </a:p>
        </p:txBody>
      </p:sp>
    </p:spTree>
    <p:extLst>
      <p:ext uri="{BB962C8B-B14F-4D97-AF65-F5344CB8AC3E}">
        <p14:creationId xmlns:p14="http://schemas.microsoft.com/office/powerpoint/2010/main" val="3618274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923F-0484-12B9-6D81-4D86AB6832E7}"/>
              </a:ext>
            </a:extLst>
          </p:cNvPr>
          <p:cNvSpPr>
            <a:spLocks noGrp="1"/>
          </p:cNvSpPr>
          <p:nvPr>
            <p:ph type="title"/>
          </p:nvPr>
        </p:nvSpPr>
        <p:spPr/>
        <p:txBody>
          <a:bodyPr/>
          <a:lstStyle/>
          <a:p>
            <a:r>
              <a:rPr lang="en-US"/>
              <a:t>Adapting is refining, not changing</a:t>
            </a:r>
          </a:p>
        </p:txBody>
      </p:sp>
      <p:graphicFrame>
        <p:nvGraphicFramePr>
          <p:cNvPr id="4" name="Content Placeholder 2">
            <a:extLst>
              <a:ext uri="{FF2B5EF4-FFF2-40B4-BE49-F238E27FC236}">
                <a16:creationId xmlns:a16="http://schemas.microsoft.com/office/drawing/2014/main" id="{3DCCB3D6-F883-B701-7D02-47778C484F89}"/>
              </a:ext>
            </a:extLst>
          </p:cNvPr>
          <p:cNvGraphicFramePr>
            <a:graphicFrameLocks noGrp="1"/>
          </p:cNvGraphicFramePr>
          <p:nvPr>
            <p:ph idx="1"/>
            <p:extLst>
              <p:ext uri="{D42A27DB-BD31-4B8C-83A1-F6EECF244321}">
                <p14:modId xmlns:p14="http://schemas.microsoft.com/office/powerpoint/2010/main" val="3444997554"/>
              </p:ext>
            </p:extLst>
          </p:nvPr>
        </p:nvGraphicFramePr>
        <p:xfrm>
          <a:off x="1485900" y="2057400"/>
          <a:ext cx="6172200" cy="3190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012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6F428-B96B-FC81-B0EC-4D8EBFACB876}"/>
              </a:ext>
            </a:extLst>
          </p:cNvPr>
          <p:cNvSpPr>
            <a:spLocks noGrp="1"/>
          </p:cNvSpPr>
          <p:nvPr>
            <p:ph type="title"/>
          </p:nvPr>
        </p:nvSpPr>
        <p:spPr>
          <a:xfrm>
            <a:off x="457201" y="597284"/>
            <a:ext cx="6221895" cy="704506"/>
          </a:xfrm>
        </p:spPr>
        <p:txBody>
          <a:bodyPr/>
          <a:lstStyle/>
          <a:p>
            <a:r>
              <a:rPr lang="en-US" sz="3200" dirty="0">
                <a:solidFill>
                  <a:srgbClr val="002659"/>
                </a:solidFill>
              </a:rPr>
              <a:t>Inspire Your Audience with Compelling Communication</a:t>
            </a:r>
          </a:p>
        </p:txBody>
      </p:sp>
      <p:sp>
        <p:nvSpPr>
          <p:cNvPr id="3" name="Content Placeholder 2">
            <a:extLst>
              <a:ext uri="{FF2B5EF4-FFF2-40B4-BE49-F238E27FC236}">
                <a16:creationId xmlns:a16="http://schemas.microsoft.com/office/drawing/2014/main" id="{FFBA6300-82F8-A2A0-C5E8-E8EAF97FDEB7}"/>
              </a:ext>
            </a:extLst>
          </p:cNvPr>
          <p:cNvSpPr>
            <a:spLocks noGrp="1"/>
          </p:cNvSpPr>
          <p:nvPr>
            <p:ph idx="1"/>
          </p:nvPr>
        </p:nvSpPr>
        <p:spPr>
          <a:xfrm>
            <a:off x="4155622" y="2096013"/>
            <a:ext cx="4114800" cy="3191114"/>
          </a:xfrm>
        </p:spPr>
        <p:txBody>
          <a:bodyPr/>
          <a:lstStyle/>
          <a:p>
            <a:r>
              <a:rPr lang="en-US"/>
              <a:t>	</a:t>
            </a:r>
          </a:p>
        </p:txBody>
      </p:sp>
      <p:sp>
        <p:nvSpPr>
          <p:cNvPr id="5" name="Content Placeholder 2">
            <a:extLst>
              <a:ext uri="{FF2B5EF4-FFF2-40B4-BE49-F238E27FC236}">
                <a16:creationId xmlns:a16="http://schemas.microsoft.com/office/drawing/2014/main" id="{A900BE82-A08B-D296-9295-1A78A8282DDE}"/>
              </a:ext>
            </a:extLst>
          </p:cNvPr>
          <p:cNvSpPr txBox="1">
            <a:spLocks/>
          </p:cNvSpPr>
          <p:nvPr/>
        </p:nvSpPr>
        <p:spPr>
          <a:xfrm>
            <a:off x="571500" y="2171702"/>
            <a:ext cx="8115301" cy="3191114"/>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Clr>
                <a:schemeClr val="tx1"/>
              </a:buClr>
              <a:buSzPct val="88000"/>
              <a:buFont typeface="Wingdings" charset="2"/>
              <a:buNone/>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548A3A"/>
              </a:buClr>
              <a:defRPr/>
            </a:pPr>
            <a:r>
              <a:rPr lang="en-US" sz="2400">
                <a:latin typeface="Arial"/>
              </a:rPr>
              <a:t>	</a:t>
            </a:r>
          </a:p>
        </p:txBody>
      </p:sp>
      <p:sp>
        <p:nvSpPr>
          <p:cNvPr id="9" name="TextBox 8">
            <a:extLst>
              <a:ext uri="{FF2B5EF4-FFF2-40B4-BE49-F238E27FC236}">
                <a16:creationId xmlns:a16="http://schemas.microsoft.com/office/drawing/2014/main" id="{22722BD2-097A-3252-D060-D4CC99DCC968}"/>
              </a:ext>
            </a:extLst>
          </p:cNvPr>
          <p:cNvSpPr txBox="1"/>
          <p:nvPr/>
        </p:nvSpPr>
        <p:spPr>
          <a:xfrm>
            <a:off x="457201" y="2001391"/>
            <a:ext cx="8229599" cy="3762568"/>
          </a:xfrm>
          <a:prstGeom prst="rect">
            <a:avLst/>
          </a:prstGeom>
          <a:noFill/>
          <a:ln>
            <a:solidFill>
              <a:schemeClr val="tx1"/>
            </a:solidFill>
          </a:ln>
        </p:spPr>
        <p:txBody>
          <a:bodyPr wrap="square" rtlCol="0">
            <a:spAutoFit/>
          </a:bodyPr>
          <a:lstStyle/>
          <a:p>
            <a:pPr>
              <a:defRPr/>
            </a:pPr>
            <a:r>
              <a:rPr lang="en-US" sz="2400" b="1" dirty="0">
                <a:solidFill>
                  <a:srgbClr val="3C3D3C"/>
                </a:solidFill>
                <a:latin typeface="Arial"/>
              </a:rPr>
              <a:t>Understand </a:t>
            </a:r>
            <a:r>
              <a:rPr lang="en-US" sz="2400" dirty="0">
                <a:solidFill>
                  <a:srgbClr val="3C3D3C"/>
                </a:solidFill>
                <a:latin typeface="Arial"/>
              </a:rPr>
              <a:t>your audience and what you want them to do.</a:t>
            </a:r>
            <a:endParaRPr lang="en-US" sz="2400" b="1" dirty="0">
              <a:solidFill>
                <a:srgbClr val="3C3D3C"/>
              </a:solidFill>
              <a:latin typeface="Arial"/>
            </a:endParaRPr>
          </a:p>
          <a:p>
            <a:pPr>
              <a:defRPr/>
            </a:pPr>
            <a:endParaRPr lang="en-US" sz="2400" b="1" dirty="0">
              <a:solidFill>
                <a:srgbClr val="3C3D3C"/>
              </a:solidFill>
              <a:latin typeface="Arial"/>
            </a:endParaRPr>
          </a:p>
          <a:p>
            <a:pPr>
              <a:defRPr/>
            </a:pPr>
            <a:r>
              <a:rPr lang="en-US" sz="2400" b="1" dirty="0">
                <a:solidFill>
                  <a:srgbClr val="3C3D3C"/>
                </a:solidFill>
                <a:latin typeface="Arial"/>
              </a:rPr>
              <a:t>Express</a:t>
            </a:r>
            <a:r>
              <a:rPr lang="en-US" sz="2400" dirty="0">
                <a:solidFill>
                  <a:srgbClr val="3C3D3C"/>
                </a:solidFill>
                <a:latin typeface="Arial"/>
              </a:rPr>
              <a:t> your values, visions and goals clearly.</a:t>
            </a:r>
          </a:p>
          <a:p>
            <a:pPr marL="685800" lvl="1" indent="-342900">
              <a:buFont typeface="Arial" panose="020B0604020202020204" pitchFamily="34" charset="0"/>
              <a:buChar char="•"/>
              <a:defRPr/>
            </a:pPr>
            <a:r>
              <a:rPr lang="en-US" sz="2400" dirty="0">
                <a:solidFill>
                  <a:srgbClr val="3C3D3C"/>
                </a:solidFill>
                <a:latin typeface="Arial"/>
              </a:rPr>
              <a:t>Engage from the start authentically.</a:t>
            </a:r>
          </a:p>
          <a:p>
            <a:pPr marL="685800" lvl="1" indent="-342900">
              <a:buFont typeface="Arial" panose="020B0604020202020204" pitchFamily="34" charset="0"/>
              <a:buChar char="•"/>
              <a:defRPr/>
            </a:pPr>
            <a:r>
              <a:rPr lang="en-US" sz="2400" dirty="0">
                <a:solidFill>
                  <a:srgbClr val="3C3D3C"/>
                </a:solidFill>
                <a:latin typeface="Arial"/>
              </a:rPr>
              <a:t>Be yourself and share your passion.</a:t>
            </a:r>
          </a:p>
          <a:p>
            <a:pPr marL="685800" lvl="1" indent="-342900">
              <a:buFont typeface="Arial" panose="020B0604020202020204" pitchFamily="34" charset="0"/>
              <a:buChar char="•"/>
              <a:defRPr/>
            </a:pPr>
            <a:r>
              <a:rPr lang="en-US" sz="2400" dirty="0">
                <a:solidFill>
                  <a:srgbClr val="3C3D3C"/>
                </a:solidFill>
                <a:latin typeface="Arial"/>
              </a:rPr>
              <a:t>Be open and honest about your vision and mission.</a:t>
            </a:r>
          </a:p>
          <a:p>
            <a:pPr marL="685800" lvl="1" indent="-342900">
              <a:buFont typeface="Arial" panose="020B0604020202020204" pitchFamily="34" charset="0"/>
              <a:buChar char="•"/>
              <a:defRPr/>
            </a:pPr>
            <a:r>
              <a:rPr lang="en-US" sz="2400" dirty="0">
                <a:solidFill>
                  <a:srgbClr val="3C3D3C"/>
                </a:solidFill>
                <a:latin typeface="Arial"/>
              </a:rPr>
              <a:t>Keep it simple.</a:t>
            </a:r>
          </a:p>
          <a:p>
            <a:pPr>
              <a:defRPr/>
            </a:pPr>
            <a:endParaRPr lang="en-US" sz="2400" dirty="0">
              <a:solidFill>
                <a:srgbClr val="3C3D3C"/>
              </a:solidFill>
              <a:latin typeface="Arial"/>
            </a:endParaRPr>
          </a:p>
          <a:p>
            <a:pPr>
              <a:defRPr/>
            </a:pPr>
            <a:r>
              <a:rPr lang="en-US" sz="2400" b="1" dirty="0">
                <a:solidFill>
                  <a:srgbClr val="3C3D3C"/>
                </a:solidFill>
                <a:latin typeface="Arial"/>
              </a:rPr>
              <a:t>Listen</a:t>
            </a:r>
            <a:r>
              <a:rPr lang="en-US" sz="2400" dirty="0">
                <a:solidFill>
                  <a:srgbClr val="3C3D3C"/>
                </a:solidFill>
                <a:latin typeface="Arial"/>
              </a:rPr>
              <a:t> for verbal and non-verbal responses. </a:t>
            </a:r>
          </a:p>
          <a:p>
            <a:pPr marL="685800" lvl="1" indent="-342900">
              <a:buFont typeface="Arial" panose="020B0604020202020204" pitchFamily="34" charset="0"/>
              <a:buChar char="•"/>
              <a:defRPr/>
            </a:pPr>
            <a:endParaRPr lang="en-US" sz="2250" dirty="0">
              <a:solidFill>
                <a:srgbClr val="3C3D3C"/>
              </a:solidFill>
              <a:latin typeface="Arial"/>
            </a:endParaRPr>
          </a:p>
        </p:txBody>
      </p:sp>
    </p:spTree>
    <p:extLst>
      <p:ext uri="{BB962C8B-B14F-4D97-AF65-F5344CB8AC3E}">
        <p14:creationId xmlns:p14="http://schemas.microsoft.com/office/powerpoint/2010/main" val="83942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t="-8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idx="4294967295"/>
          </p:nvPr>
        </p:nvSpPr>
        <p:spPr>
          <a:xfrm>
            <a:off x="0" y="477838"/>
            <a:ext cx="8229600" cy="939800"/>
          </a:xfrm>
        </p:spPr>
        <p:txBody>
          <a:bodyPr>
            <a:normAutofit/>
          </a:bodyPr>
          <a:lstStyle/>
          <a:p>
            <a:pPr algn="ctr"/>
            <a:r>
              <a:rPr lang="en-US" sz="2800" b="1">
                <a:solidFill>
                  <a:srgbClr val="004B24"/>
                </a:solidFill>
              </a:rPr>
              <a:t>	Acknowledgments</a:t>
            </a:r>
          </a:p>
        </p:txBody>
      </p:sp>
      <p:sp>
        <p:nvSpPr>
          <p:cNvPr id="4" name="Content Placeholder 3">
            <a:extLst>
              <a:ext uri="{FF2B5EF4-FFF2-40B4-BE49-F238E27FC236}">
                <a16:creationId xmlns:a16="http://schemas.microsoft.com/office/drawing/2014/main" id="{93235C90-63AA-4CF5-B7D2-18445529E1D1}"/>
              </a:ext>
            </a:extLst>
          </p:cNvPr>
          <p:cNvSpPr>
            <a:spLocks noGrp="1"/>
          </p:cNvSpPr>
          <p:nvPr>
            <p:ph idx="4294967295"/>
          </p:nvPr>
        </p:nvSpPr>
        <p:spPr>
          <a:xfrm>
            <a:off x="653330" y="1474309"/>
            <a:ext cx="7837340" cy="2690812"/>
          </a:xfrm>
          <a:solidFill>
            <a:schemeClr val="bg2">
              <a:lumMod val="95000"/>
              <a:alpha val="53000"/>
            </a:schemeClr>
          </a:solidFill>
        </p:spPr>
        <p:txBody>
          <a:bodyPr vert="horz" lIns="51435" tIns="25718" rIns="51435" bIns="25718" rtlCol="0" anchor="t">
            <a:noAutofit/>
          </a:bodyPr>
          <a:lstStyle/>
          <a:p>
            <a:pPr marL="0" indent="0">
              <a:buNone/>
            </a:pPr>
            <a:r>
              <a:rPr lang="en-US" sz="2000" b="1"/>
              <a:t>Transitioning Land to a New Generation </a:t>
            </a:r>
            <a:r>
              <a:rPr lang="en-US" sz="2000"/>
              <a:t>was created by American Farmland Trust, supported by an Educational Enhancement grant from the USDA Beginning Farmer and Rancher Development Program. </a:t>
            </a:r>
          </a:p>
          <a:p>
            <a:pPr marL="0" indent="0">
              <a:buNone/>
            </a:pPr>
            <a:r>
              <a:rPr lang="en-US" sz="2000"/>
              <a:t>Award # 2020-49400-33257	</a:t>
            </a:r>
          </a:p>
          <a:p>
            <a:pPr marL="0" indent="0">
              <a:buNone/>
            </a:pPr>
            <a:endParaRPr lang="en-US" sz="2000"/>
          </a:p>
          <a:p>
            <a:pPr marL="0" indent="0">
              <a:buNone/>
            </a:pPr>
            <a:r>
              <a:rPr lang="en-US" sz="2000"/>
              <a:t>Thanks also to Farm Credit, the team of national experts in farmland transfer and access, and the members of American Farmland Trust. </a:t>
            </a:r>
          </a:p>
          <a:p>
            <a:pPr marL="0" indent="0" algn="ctr"/>
            <a:endParaRPr lang="en-US" sz="2000"/>
          </a:p>
        </p:txBody>
      </p:sp>
      <p:pic>
        <p:nvPicPr>
          <p:cNvPr id="6" name="Picture 5">
            <a:extLst>
              <a:ext uri="{FF2B5EF4-FFF2-40B4-BE49-F238E27FC236}">
                <a16:creationId xmlns:a16="http://schemas.microsoft.com/office/drawing/2014/main" id="{D6E43FB7-0E14-41F7-8A58-02E34BD572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6656" y="6360869"/>
            <a:ext cx="3939937" cy="365760"/>
          </a:xfrm>
          <a:prstGeom prst="rect">
            <a:avLst/>
          </a:prstGeom>
        </p:spPr>
      </p:pic>
      <p:pic>
        <p:nvPicPr>
          <p:cNvPr id="8" name="Picture 7" descr="Text&#10;&#10;Description automatically generated">
            <a:extLst>
              <a:ext uri="{FF2B5EF4-FFF2-40B4-BE49-F238E27FC236}">
                <a16:creationId xmlns:a16="http://schemas.microsoft.com/office/drawing/2014/main" id="{72338690-3F57-4921-B7A7-F3B43CF03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6349272"/>
            <a:ext cx="1841424" cy="365760"/>
          </a:xfrm>
          <a:prstGeom prst="rect">
            <a:avLst/>
          </a:prstGeom>
        </p:spPr>
      </p:pic>
      <p:pic>
        <p:nvPicPr>
          <p:cNvPr id="3" name="Picture 2" descr="A picture containing logo">
            <a:extLst>
              <a:ext uri="{FF2B5EF4-FFF2-40B4-BE49-F238E27FC236}">
                <a16:creationId xmlns:a16="http://schemas.microsoft.com/office/drawing/2014/main" id="{43BC1A10-1877-DB89-1F8F-CF3A928D19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8544" y="6349272"/>
            <a:ext cx="1828800" cy="337470"/>
          </a:xfrm>
          <a:prstGeom prst="rect">
            <a:avLst/>
          </a:prstGeom>
        </p:spPr>
      </p:pic>
    </p:spTree>
    <p:extLst>
      <p:ext uri="{BB962C8B-B14F-4D97-AF65-F5344CB8AC3E}">
        <p14:creationId xmlns:p14="http://schemas.microsoft.com/office/powerpoint/2010/main" val="818714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extBox 6">
            <a:extLst>
              <a:ext uri="{FF2B5EF4-FFF2-40B4-BE49-F238E27FC236}">
                <a16:creationId xmlns:a16="http://schemas.microsoft.com/office/drawing/2014/main" id="{F6CBF596-7BCE-410B-8D1B-EE26FCE0A7B3}"/>
              </a:ext>
            </a:extLst>
          </p:cNvPr>
          <p:cNvGraphicFramePr>
            <a:graphicFrameLocks noChangeAspect="1"/>
          </p:cNvGraphicFramePr>
          <p:nvPr/>
        </p:nvGraphicFramePr>
        <p:xfrm>
          <a:off x="599439" y="2070100"/>
          <a:ext cx="4548777"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41010AE-22F3-4F96-81DE-DCB3E975CEC8}"/>
              </a:ext>
            </a:extLst>
          </p:cNvPr>
          <p:cNvPicPr>
            <a:picLocks noChangeAspect="1"/>
          </p:cNvPicPr>
          <p:nvPr/>
        </p:nvPicPr>
        <p:blipFill>
          <a:blip r:embed="rId8"/>
          <a:stretch>
            <a:fillRect/>
          </a:stretch>
        </p:blipFill>
        <p:spPr>
          <a:xfrm>
            <a:off x="4901675" y="2997200"/>
            <a:ext cx="3886200" cy="2331720"/>
          </a:xfrm>
          <a:prstGeom prst="rect">
            <a:avLst/>
          </a:prstGeom>
        </p:spPr>
      </p:pic>
      <p:sp>
        <p:nvSpPr>
          <p:cNvPr id="4" name="Title 3">
            <a:extLst>
              <a:ext uri="{FF2B5EF4-FFF2-40B4-BE49-F238E27FC236}">
                <a16:creationId xmlns:a16="http://schemas.microsoft.com/office/drawing/2014/main" id="{BAD32CD3-A196-43A5-01A6-1C5FB0CD137A}"/>
              </a:ext>
            </a:extLst>
          </p:cNvPr>
          <p:cNvSpPr>
            <a:spLocks noGrp="1"/>
          </p:cNvSpPr>
          <p:nvPr>
            <p:ph type="title"/>
          </p:nvPr>
        </p:nvSpPr>
        <p:spPr>
          <a:solidFill>
            <a:srgbClr val="002060"/>
          </a:solidFill>
        </p:spPr>
        <p:txBody>
          <a:bodyPr/>
          <a:lstStyle/>
          <a:p>
            <a:r>
              <a:rPr lang="en-US" dirty="0">
                <a:solidFill>
                  <a:schemeClr val="bg2"/>
                </a:solidFill>
              </a:rPr>
              <a:t>	Key Elements to Create Your Story</a:t>
            </a:r>
          </a:p>
        </p:txBody>
      </p:sp>
    </p:spTree>
    <p:extLst>
      <p:ext uri="{BB962C8B-B14F-4D97-AF65-F5344CB8AC3E}">
        <p14:creationId xmlns:p14="http://schemas.microsoft.com/office/powerpoint/2010/main" val="1534977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85EBF-51B2-D922-4FBE-BAFB530278F9}"/>
              </a:ext>
            </a:extLst>
          </p:cNvPr>
          <p:cNvSpPr>
            <a:spLocks noGrp="1"/>
          </p:cNvSpPr>
          <p:nvPr>
            <p:ph type="title"/>
          </p:nvPr>
        </p:nvSpPr>
        <p:spPr/>
        <p:txBody>
          <a:bodyPr/>
          <a:lstStyle/>
          <a:p>
            <a:r>
              <a:rPr lang="en-US" dirty="0"/>
              <a:t>Practice Communicating to Your Audience</a:t>
            </a:r>
          </a:p>
        </p:txBody>
      </p:sp>
      <p:sp>
        <p:nvSpPr>
          <p:cNvPr id="3" name="Content Placeholder 2">
            <a:extLst>
              <a:ext uri="{FF2B5EF4-FFF2-40B4-BE49-F238E27FC236}">
                <a16:creationId xmlns:a16="http://schemas.microsoft.com/office/drawing/2014/main" id="{B87FD184-5FA6-54F8-A095-8FDAC3DC5A1B}"/>
              </a:ext>
            </a:extLst>
          </p:cNvPr>
          <p:cNvSpPr>
            <a:spLocks noGrp="1"/>
          </p:cNvSpPr>
          <p:nvPr>
            <p:ph idx="1"/>
          </p:nvPr>
        </p:nvSpPr>
        <p:spPr>
          <a:xfrm>
            <a:off x="457200" y="1374913"/>
            <a:ext cx="8229600" cy="5242455"/>
          </a:xfrm>
        </p:spPr>
        <p:txBody>
          <a:bodyPr>
            <a:normAutofit/>
          </a:bodyPr>
          <a:lstStyle/>
          <a:p>
            <a:pPr marL="385763" indent="-385763">
              <a:buAutoNum type="arabicPeriod"/>
            </a:pPr>
            <a:r>
              <a:rPr lang="en-US" sz="2800" dirty="0"/>
              <a:t>Complete the Adapt Your Story Worksheet</a:t>
            </a:r>
          </a:p>
          <a:p>
            <a:pPr marL="385763" indent="-385763">
              <a:buAutoNum type="arabicPeriod"/>
            </a:pPr>
            <a:r>
              <a:rPr lang="en-US" sz="2800" dirty="0"/>
              <a:t>Pair up with someone in class.</a:t>
            </a:r>
          </a:p>
          <a:p>
            <a:pPr marL="385763" indent="-385763">
              <a:buAutoNum type="arabicPeriod"/>
            </a:pPr>
            <a:r>
              <a:rPr lang="en-US" sz="2800" dirty="0"/>
              <a:t>Describe your audience and setting or channel.</a:t>
            </a:r>
          </a:p>
          <a:p>
            <a:pPr marL="385763" indent="-385763">
              <a:buAutoNum type="arabicPeriod"/>
            </a:pPr>
            <a:r>
              <a:rPr lang="en-US" sz="2800" dirty="0"/>
              <a:t>Use your outline to share your story to your partner. </a:t>
            </a:r>
          </a:p>
          <a:p>
            <a:pPr marL="385763" indent="-385763">
              <a:buAutoNum type="arabicPeriod"/>
            </a:pPr>
            <a:r>
              <a:rPr lang="en-US" sz="2800" dirty="0"/>
              <a:t>Switch places and repeat.</a:t>
            </a:r>
          </a:p>
          <a:p>
            <a:pPr marL="385763" indent="-385763">
              <a:buAutoNum type="arabicPeriod"/>
            </a:pPr>
            <a:r>
              <a:rPr lang="en-US" sz="2800" dirty="0"/>
              <a:t>After you both have finished, reflect on the skills each partner used well, and which they could improve upon if any.  </a:t>
            </a:r>
          </a:p>
          <a:p>
            <a:pPr marL="685801" lvl="1" indent="-385763">
              <a:buFont typeface="Wingdings" panose="05000000000000000000" pitchFamily="2" charset="2"/>
              <a:buChar char="Ø"/>
            </a:pPr>
            <a:r>
              <a:rPr lang="en-US" dirty="0">
                <a:highlight>
                  <a:srgbClr val="FFFFFF"/>
                </a:highlight>
              </a:rPr>
              <a:t>(Use the Communication Skills Check List to discuss successful communication skills and areas of improvement). </a:t>
            </a:r>
          </a:p>
        </p:txBody>
      </p:sp>
    </p:spTree>
    <p:extLst>
      <p:ext uri="{BB962C8B-B14F-4D97-AF65-F5344CB8AC3E}">
        <p14:creationId xmlns:p14="http://schemas.microsoft.com/office/powerpoint/2010/main" val="2834883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ground, outdoor, grass, dirt&#10;&#10;Description automatically generated">
            <a:extLst>
              <a:ext uri="{FF2B5EF4-FFF2-40B4-BE49-F238E27FC236}">
                <a16:creationId xmlns:a16="http://schemas.microsoft.com/office/drawing/2014/main" id="{CF70D991-4B5A-46E9-A317-288FFED2A8C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26406" b="1"/>
          <a:stretch/>
        </p:blipFill>
        <p:spPr>
          <a:xfrm>
            <a:off x="0" y="2372264"/>
            <a:ext cx="9144000" cy="4485736"/>
          </a:xfrm>
        </p:spPr>
      </p:pic>
      <p:sp>
        <p:nvSpPr>
          <p:cNvPr id="3" name="Text Placeholder 2">
            <a:extLst>
              <a:ext uri="{FF2B5EF4-FFF2-40B4-BE49-F238E27FC236}">
                <a16:creationId xmlns:a16="http://schemas.microsoft.com/office/drawing/2014/main" id="{0ECA16CE-FFAC-48E5-B0B3-BA894EECA8EF}"/>
              </a:ext>
            </a:extLst>
          </p:cNvPr>
          <p:cNvSpPr>
            <a:spLocks noGrp="1"/>
          </p:cNvSpPr>
          <p:nvPr>
            <p:ph type="body" sz="quarter" idx="11"/>
          </p:nvPr>
        </p:nvSpPr>
        <p:spPr/>
        <p:txBody>
          <a:bodyPr/>
          <a:lstStyle/>
          <a:p>
            <a:r>
              <a:rPr lang="en-US"/>
              <a:t>Wrap Up</a:t>
            </a:r>
          </a:p>
        </p:txBody>
      </p:sp>
    </p:spTree>
    <p:extLst>
      <p:ext uri="{BB962C8B-B14F-4D97-AF65-F5344CB8AC3E}">
        <p14:creationId xmlns:p14="http://schemas.microsoft.com/office/powerpoint/2010/main" val="2229959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907A2-5700-4C56-8EEE-33E529EDB2E1}"/>
              </a:ext>
            </a:extLst>
          </p:cNvPr>
          <p:cNvSpPr>
            <a:spLocks noGrp="1"/>
          </p:cNvSpPr>
          <p:nvPr>
            <p:ph type="title"/>
          </p:nvPr>
        </p:nvSpPr>
        <p:spPr/>
        <p:txBody>
          <a:bodyPr>
            <a:normAutofit/>
          </a:bodyPr>
          <a:lstStyle/>
          <a:p>
            <a:r>
              <a:rPr lang="en-US" sz="3000">
                <a:solidFill>
                  <a:srgbClr val="002659"/>
                </a:solidFill>
                <a:latin typeface="Arial" panose="020B0604020202020204" pitchFamily="34" charset="0"/>
                <a:ea typeface="+mn-ea"/>
                <a:cs typeface="Arial" panose="020B0604020202020204" pitchFamily="34" charset="0"/>
              </a:rPr>
              <a:t>Homework</a:t>
            </a:r>
            <a:endParaRPr lang="en-US" sz="3000">
              <a:solidFill>
                <a:srgbClr val="002659"/>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AEE3700-291B-46B5-8395-6FCA435B71DC}"/>
              </a:ext>
            </a:extLst>
          </p:cNvPr>
          <p:cNvSpPr>
            <a:spLocks noGrp="1"/>
          </p:cNvSpPr>
          <p:nvPr>
            <p:ph idx="1"/>
          </p:nvPr>
        </p:nvSpPr>
        <p:spPr/>
        <p:txBody>
          <a:bodyPr>
            <a:normAutofit/>
          </a:bodyPr>
          <a:lstStyle/>
          <a:p>
            <a:pPr marL="0" indent="0">
              <a:buNone/>
            </a:pPr>
            <a:endParaRPr lang="en-US" dirty="0"/>
          </a:p>
          <a:p>
            <a:r>
              <a:rPr lang="en-US" dirty="0"/>
              <a:t>Practice telling your story –</a:t>
            </a:r>
            <a:r>
              <a:rPr lang="en-US" sz="2000" dirty="0"/>
              <a:t>with a friend or record and watch.</a:t>
            </a:r>
            <a:endParaRPr lang="en-US" dirty="0"/>
          </a:p>
          <a:p>
            <a:r>
              <a:rPr lang="en-US" dirty="0"/>
              <a:t>Refine your vision statement and talking points.</a:t>
            </a:r>
          </a:p>
          <a:p>
            <a:r>
              <a:rPr lang="en-US" dirty="0"/>
              <a:t>Complete the timeline and priorities on </a:t>
            </a:r>
            <a:r>
              <a:rPr lang="en-US" i="1" dirty="0"/>
              <a:t>Prepare to Tell Your Story Worksheet</a:t>
            </a:r>
          </a:p>
          <a:p>
            <a:pPr marL="0" indent="0">
              <a:buNone/>
            </a:pPr>
            <a:endParaRPr lang="en-US" dirty="0"/>
          </a:p>
        </p:txBody>
      </p:sp>
      <p:grpSp>
        <p:nvGrpSpPr>
          <p:cNvPr id="5" name="Group 4">
            <a:extLst>
              <a:ext uri="{FF2B5EF4-FFF2-40B4-BE49-F238E27FC236}">
                <a16:creationId xmlns:a16="http://schemas.microsoft.com/office/drawing/2014/main" id="{931EFA50-9EE7-5E08-3390-B39759CEAA74}"/>
              </a:ext>
            </a:extLst>
          </p:cNvPr>
          <p:cNvGrpSpPr/>
          <p:nvPr/>
        </p:nvGrpSpPr>
        <p:grpSpPr>
          <a:xfrm>
            <a:off x="7441848" y="254694"/>
            <a:ext cx="1244952" cy="1089401"/>
            <a:chOff x="8843375" y="1205629"/>
            <a:chExt cx="2192055" cy="2192055"/>
          </a:xfrm>
        </p:grpSpPr>
        <p:pic>
          <p:nvPicPr>
            <p:cNvPr id="6" name="Graphic 5" descr="Open book outline">
              <a:extLst>
                <a:ext uri="{FF2B5EF4-FFF2-40B4-BE49-F238E27FC236}">
                  <a16:creationId xmlns:a16="http://schemas.microsoft.com/office/drawing/2014/main" id="{CC92EE18-F043-995D-FFBA-999419353A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3375" y="1205629"/>
              <a:ext cx="2192055" cy="2192055"/>
            </a:xfrm>
            <a:prstGeom prst="rect">
              <a:avLst/>
            </a:prstGeom>
          </p:spPr>
        </p:pic>
        <p:pic>
          <p:nvPicPr>
            <p:cNvPr id="7" name="Graphic 6" descr="Work from home house outline">
              <a:extLst>
                <a:ext uri="{FF2B5EF4-FFF2-40B4-BE49-F238E27FC236}">
                  <a16:creationId xmlns:a16="http://schemas.microsoft.com/office/drawing/2014/main" id="{3C6BCDA2-678F-EB1D-DB77-078489C0C3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08822" y="1795049"/>
              <a:ext cx="735487" cy="735487"/>
            </a:xfrm>
            <a:prstGeom prst="rect">
              <a:avLst/>
            </a:prstGeom>
          </p:spPr>
        </p:pic>
      </p:grpSp>
    </p:spTree>
    <p:extLst>
      <p:ext uri="{BB962C8B-B14F-4D97-AF65-F5344CB8AC3E}">
        <p14:creationId xmlns:p14="http://schemas.microsoft.com/office/powerpoint/2010/main" val="2397365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D346F9E-6FB6-4B6A-925C-561EED972C73}"/>
                  </a:ext>
                </a:extLst>
              </p14:cNvPr>
              <p14:cNvContentPartPr/>
              <p14:nvPr/>
            </p14:nvContentPartPr>
            <p14:xfrm>
              <a:off x="-793317" y="2415859"/>
              <a:ext cx="203" cy="5873"/>
            </p14:xfrm>
          </p:contentPart>
        </mc:Choice>
        <mc:Fallback xmlns="">
          <p:pic>
            <p:nvPicPr>
              <p:cNvPr id="19" name="Ink 18">
                <a:extLst>
                  <a:ext uri="{FF2B5EF4-FFF2-40B4-BE49-F238E27FC236}">
                    <a16:creationId xmlns:a16="http://schemas.microsoft.com/office/drawing/2014/main" id="{BD346F9E-6FB6-4B6A-925C-561EED972C73}"/>
                  </a:ext>
                </a:extLst>
              </p:cNvPr>
              <p:cNvPicPr/>
              <p:nvPr/>
            </p:nvPicPr>
            <p:blipFill>
              <a:blip r:embed="rId4"/>
              <a:stretch>
                <a:fillRect/>
              </a:stretch>
            </p:blipFill>
            <p:spPr>
              <a:xfrm>
                <a:off x="-798392" y="2406682"/>
                <a:ext cx="10150" cy="23859"/>
              </a:xfrm>
              <a:prstGeom prst="rect">
                <a:avLst/>
              </a:prstGeom>
            </p:spPr>
          </p:pic>
        </mc:Fallback>
      </mc:AlternateContent>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n-US" sz="3200"/>
              <a:t>10 Key Steps in a Farm or Ranch Transfer</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A9F24">
                      <a:lumMod val="50000"/>
                    </a:srgbClr>
                  </a:solidFill>
                  <a:effectLst/>
                  <a:uLnTx/>
                  <a:uFillTx/>
                  <a:latin typeface="Arial"/>
                  <a:ea typeface="+mn-ea"/>
                  <a:cs typeface="+mn-cs"/>
                </a:rPr>
                <a:t>Create your support team</a:t>
              </a:r>
              <a:r>
                <a:rPr kumimoji="0" lang="en-US" sz="1600" b="0" i="0" u="none" strike="noStrike" kern="1200" cap="none" spc="0" normalizeH="0" baseline="0" noProof="0">
                  <a:ln>
                    <a:noFill/>
                  </a:ln>
                  <a:solidFill>
                    <a:srgbClr val="415B9B"/>
                  </a:solidFill>
                  <a:effectLst/>
                  <a:uLnTx/>
                  <a:uFillTx/>
                  <a:latin typeface="Arial"/>
                  <a:ea typeface="+mn-ea"/>
                  <a:cs typeface="+mn-cs"/>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Assess finances.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Outline and adapt your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9"/>
            <a:ext cx="2149010" cy="584775"/>
            <a:chOff x="3102031" y="4712980"/>
            <a:chExt cx="3820461" cy="1039599"/>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Choose which tools to use.</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5" y="1928642"/>
            <a:ext cx="2073928"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3" y="3022335"/>
              <a:ext cx="2571456" cy="1477323"/>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Describe your values, vision, &amp; goals.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796430"/>
            <a:ext cx="1820031" cy="645870"/>
            <a:chOff x="9541214" y="1494002"/>
            <a:chExt cx="3235611"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307044" cy="103960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Finalize documents.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824713"/>
            <a:ext cx="2140188" cy="830997"/>
            <a:chOff x="3024404" y="3692235"/>
            <a:chExt cx="3517499" cy="1477324"/>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692235"/>
              <a:ext cx="2542141" cy="147732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Identify and strengthen key relationships. </a:t>
              </a:r>
              <a:endParaRPr kumimoji="0" lang="en-US" sz="1600" b="0" i="0" u="none" strike="sngStrike" kern="1200" cap="none" spc="0" normalizeH="0" baseline="0" noProof="0">
                <a:ln>
                  <a:noFill/>
                </a:ln>
                <a:solidFill>
                  <a:srgbClr val="C00000"/>
                </a:solidFill>
                <a:effectLst/>
                <a:uLnTx/>
                <a:uFillTx/>
                <a:latin typeface="Arial"/>
                <a:ea typeface="+mn-ea"/>
                <a:cs typeface="+mn-cs"/>
              </a:endParaRP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404" y="3712276"/>
              <a:ext cx="975358" cy="975357"/>
            </a:xfrm>
            <a:prstGeom prst="rect">
              <a:avLst/>
            </a:prstGeom>
          </p:spPr>
        </p:pic>
      </p:grpSp>
      <p:grpSp>
        <p:nvGrpSpPr>
          <p:cNvPr id="6" name="Group 5">
            <a:extLst>
              <a:ext uri="{FF2B5EF4-FFF2-40B4-BE49-F238E27FC236}">
                <a16:creationId xmlns:a16="http://schemas.microsoft.com/office/drawing/2014/main" id="{6C556C3D-CBF9-A4A8-9C89-6FD48CCBD822}"/>
              </a:ext>
            </a:extLst>
          </p:cNvPr>
          <p:cNvGrpSpPr/>
          <p:nvPr/>
        </p:nvGrpSpPr>
        <p:grpSpPr>
          <a:xfrm>
            <a:off x="830863" y="3462234"/>
            <a:ext cx="1904162" cy="622993"/>
            <a:chOff x="697693" y="3322445"/>
            <a:chExt cx="1904162" cy="622993"/>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347397"/>
              <a:ext cx="13667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Identify your needs.  </a:t>
              </a:r>
              <a:endParaRPr kumimoji="0" lang="en-US" sz="1600" b="0" i="0" u="none" strike="noStrike" kern="1200" cap="none" spc="0" normalizeH="0" baseline="0" noProof="0">
                <a:ln>
                  <a:noFill/>
                </a:ln>
                <a:solidFill>
                  <a:srgbClr val="548A3A"/>
                </a:solidFill>
                <a:effectLst/>
                <a:uLnTx/>
                <a:uFillTx/>
                <a:latin typeface="Arial"/>
                <a:ea typeface="+mn-ea"/>
                <a:cs typeface="+mn-cs"/>
              </a:endParaRPr>
            </a:p>
          </p:txBody>
        </p:sp>
      </p:grpSp>
      <p:grpSp>
        <p:nvGrpSpPr>
          <p:cNvPr id="5" name="Group 4">
            <a:extLst>
              <a:ext uri="{FF2B5EF4-FFF2-40B4-BE49-F238E27FC236}">
                <a16:creationId xmlns:a16="http://schemas.microsoft.com/office/drawing/2014/main" id="{AA26EB07-B64C-F3D3-86ED-DE05A50C4E16}"/>
              </a:ext>
            </a:extLst>
          </p:cNvPr>
          <p:cNvGrpSpPr/>
          <p:nvPr/>
        </p:nvGrpSpPr>
        <p:grpSpPr>
          <a:xfrm>
            <a:off x="6309082" y="2024100"/>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Tell your story.</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1" y="3424503"/>
            <a:ext cx="1643108" cy="548640"/>
            <a:chOff x="8502434" y="2907567"/>
            <a:chExt cx="292108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358029" y="3196884"/>
              <a:ext cx="2065486" cy="60187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Negotiate.</a:t>
              </a:r>
            </a:p>
          </p:txBody>
        </p:sp>
      </p:grpSp>
      <p:sp>
        <p:nvSpPr>
          <p:cNvPr id="4" name="Oval 3">
            <a:extLst>
              <a:ext uri="{FF2B5EF4-FFF2-40B4-BE49-F238E27FC236}">
                <a16:creationId xmlns:a16="http://schemas.microsoft.com/office/drawing/2014/main" id="{FF89BE87-8965-B784-5B8C-DA7E3137AD67}"/>
              </a:ext>
            </a:extLst>
          </p:cNvPr>
          <p:cNvSpPr/>
          <p:nvPr/>
        </p:nvSpPr>
        <p:spPr>
          <a:xfrm>
            <a:off x="6105852" y="1773652"/>
            <a:ext cx="2290503"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CC"/>
              </a:solidFill>
              <a:effectLst/>
              <a:uLnTx/>
              <a:uFillTx/>
              <a:latin typeface="Arial"/>
              <a:ea typeface="+mn-ea"/>
              <a:cs typeface="+mn-cs"/>
            </a:endParaRPr>
          </a:p>
        </p:txBody>
      </p:sp>
    </p:spTree>
    <p:extLst>
      <p:ext uri="{BB962C8B-B14F-4D97-AF65-F5344CB8AC3E}">
        <p14:creationId xmlns:p14="http://schemas.microsoft.com/office/powerpoint/2010/main" val="976187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FAF697-A69E-485F-AA83-0A8838152837}"/>
              </a:ext>
            </a:extLst>
          </p:cNvPr>
          <p:cNvSpPr txBox="1"/>
          <p:nvPr/>
        </p:nvSpPr>
        <p:spPr>
          <a:xfrm>
            <a:off x="3749182" y="4996244"/>
            <a:ext cx="5559266" cy="1200329"/>
          </a:xfrm>
          <a:prstGeom prst="rect">
            <a:avLst/>
          </a:prstGeom>
          <a:noFill/>
        </p:spPr>
        <p:txBody>
          <a:bodyPr wrap="square">
            <a:spAutoFit/>
          </a:bodyPr>
          <a:lstStyle/>
          <a:p>
            <a:pPr>
              <a:defRPr/>
            </a:pPr>
            <a:r>
              <a:rPr lang="en-US" sz="7200" b="1">
                <a:solidFill>
                  <a:srgbClr val="004B24"/>
                </a:solidFill>
                <a:latin typeface="Arial"/>
              </a:rPr>
              <a:t>Thank you</a:t>
            </a:r>
            <a:endParaRPr lang="en-US" sz="7200">
              <a:solidFill>
                <a:srgbClr val="548A3A"/>
              </a:solidFill>
              <a:latin typeface="Arial"/>
            </a:endParaRPr>
          </a:p>
        </p:txBody>
      </p:sp>
      <p:sp>
        <p:nvSpPr>
          <p:cNvPr id="2" name="TextBox 1">
            <a:extLst>
              <a:ext uri="{FF2B5EF4-FFF2-40B4-BE49-F238E27FC236}">
                <a16:creationId xmlns:a16="http://schemas.microsoft.com/office/drawing/2014/main" id="{8E7A7E80-2801-4150-FD50-FAB4F7E572F4}"/>
              </a:ext>
            </a:extLst>
          </p:cNvPr>
          <p:cNvSpPr txBox="1"/>
          <p:nvPr/>
        </p:nvSpPr>
        <p:spPr>
          <a:xfrm>
            <a:off x="650591" y="1261591"/>
            <a:ext cx="8220454" cy="3231654"/>
          </a:xfrm>
          <a:prstGeom prst="rect">
            <a:avLst/>
          </a:prstGeom>
          <a:noFill/>
          <a:ln>
            <a:solidFill>
              <a:srgbClr val="C00000"/>
            </a:solidFill>
          </a:ln>
        </p:spPr>
        <p:txBody>
          <a:bodyPr wrap="square" rtlCol="0">
            <a:spAutoFit/>
          </a:bodyPr>
          <a:lstStyle/>
          <a:p>
            <a:pPr marL="0" marR="0" lvl="0" indent="0" algn="l" defTabSz="51435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Arial"/>
                <a:ea typeface="+mn-ea"/>
                <a:cs typeface="+mn-cs"/>
              </a:rPr>
              <a:t>**TRAINERS: Design this slide with information, such as: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C00000"/>
                </a:solidFill>
                <a:effectLst/>
                <a:uLnTx/>
                <a:uFillTx/>
                <a:latin typeface="Arial"/>
                <a:ea typeface="+mn-ea"/>
                <a:cs typeface="+mn-cs"/>
              </a:rPr>
              <a:t>Names and photos of presenters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C00000"/>
                </a:solidFill>
                <a:effectLst/>
                <a:uLnTx/>
                <a:uFillTx/>
                <a:latin typeface="Arial"/>
                <a:ea typeface="+mn-ea"/>
                <a:cs typeface="+mn-cs"/>
              </a:rPr>
              <a:t>Your logo and the logos of co-sponsors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C00000"/>
                </a:solidFill>
                <a:effectLst/>
                <a:uLnTx/>
                <a:uFillTx/>
                <a:latin typeface="Arial"/>
                <a:ea typeface="+mn-ea"/>
                <a:cs typeface="+mn-cs"/>
              </a:rPr>
              <a:t>Closing thoughts</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C00000"/>
                </a:solidFill>
                <a:effectLst/>
                <a:uLnTx/>
                <a:uFillTx/>
                <a:latin typeface="Arial"/>
                <a:ea typeface="+mn-ea"/>
                <a:cs typeface="+mn-cs"/>
              </a:rPr>
              <a:t>Resources </a:t>
            </a:r>
            <a:endParaRPr kumimoji="0" lang="en-US" sz="2400" b="0" i="0" u="none" strike="noStrike" kern="1200" cap="none" spc="0" normalizeH="0" baseline="0" noProof="0">
              <a:ln>
                <a:noFill/>
              </a:ln>
              <a:solidFill>
                <a:srgbClr val="FF0000"/>
              </a:solidFill>
              <a:effectLst/>
              <a:uLnTx/>
              <a:uFillTx/>
              <a:latin typeface="Arial"/>
              <a:ea typeface="+mn-ea"/>
              <a:cs typeface="+mn-cs"/>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2893251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D23E-A13C-9687-8601-2F60C38C8003}"/>
              </a:ext>
            </a:extLst>
          </p:cNvPr>
          <p:cNvSpPr>
            <a:spLocks noGrp="1"/>
          </p:cNvSpPr>
          <p:nvPr>
            <p:ph type="title"/>
          </p:nvPr>
        </p:nvSpPr>
        <p:spPr/>
        <p:txBody>
          <a:bodyPr/>
          <a:lstStyle/>
          <a:p>
            <a:r>
              <a:rPr lang="en-US" sz="3600">
                <a:solidFill>
                  <a:schemeClr val="accent1">
                    <a:lumMod val="75000"/>
                  </a:schemeClr>
                </a:solidFill>
              </a:rPr>
              <a:t>INTRODUCTION ACTIVITY</a:t>
            </a:r>
            <a:endParaRPr lang="en-US"/>
          </a:p>
        </p:txBody>
      </p:sp>
      <p:sp>
        <p:nvSpPr>
          <p:cNvPr id="2" name="Text Placeholder 1">
            <a:extLst>
              <a:ext uri="{FF2B5EF4-FFF2-40B4-BE49-F238E27FC236}">
                <a16:creationId xmlns:a16="http://schemas.microsoft.com/office/drawing/2014/main" id="{B84BC15E-B6C0-44EE-9009-58CEE6C45C75}"/>
              </a:ext>
            </a:extLst>
          </p:cNvPr>
          <p:cNvSpPr>
            <a:spLocks noGrp="1"/>
          </p:cNvSpPr>
          <p:nvPr>
            <p:ph idx="1"/>
          </p:nvPr>
        </p:nvSpPr>
        <p:spPr>
          <a:xfrm>
            <a:off x="187234" y="1301590"/>
            <a:ext cx="8769531" cy="4254819"/>
          </a:xfrm>
          <a:solidFill>
            <a:srgbClr val="FFFFFF"/>
          </a:solidFill>
        </p:spPr>
        <p:txBody>
          <a:bodyPr vert="horz" lIns="91440" tIns="45720" rIns="91440" bIns="45720" rtlCol="0" anchor="t">
            <a:normAutofit/>
          </a:bodyPr>
          <a:lstStyle/>
          <a:p>
            <a:pPr>
              <a:spcBef>
                <a:spcPts val="0"/>
              </a:spcBef>
              <a:spcAft>
                <a:spcPts val="300"/>
              </a:spcAft>
            </a:pPr>
            <a:r>
              <a:rPr lang="en-US" sz="2800" dirty="0">
                <a:effectLst/>
                <a:highlight>
                  <a:srgbClr val="FFFFFF"/>
                </a:highlight>
                <a:latin typeface="Arial"/>
                <a:ea typeface="MS Mincho"/>
                <a:cs typeface="Times New Roman"/>
              </a:rPr>
              <a:t>Introduce yourself to the group  </a:t>
            </a:r>
            <a:endParaRPr lang="en-US" sz="2800" dirty="0">
              <a:highlight>
                <a:srgbClr val="FFFFFF"/>
              </a:highlight>
              <a:latin typeface="Arial"/>
              <a:ea typeface="MS Mincho"/>
              <a:cs typeface="Times New Roman"/>
            </a:endParaRPr>
          </a:p>
          <a:p>
            <a:pPr marL="642620" lvl="1" indent="-342900">
              <a:spcBef>
                <a:spcPts val="0"/>
              </a:spcBef>
              <a:spcAft>
                <a:spcPts val="300"/>
              </a:spcAft>
              <a:buFont typeface="Wingdings" panose="05000000000000000000" pitchFamily="2" charset="2"/>
              <a:buChar char="§"/>
            </a:pPr>
            <a:r>
              <a:rPr lang="en-US" sz="2500" dirty="0">
                <a:effectLst/>
                <a:highlight>
                  <a:srgbClr val="FFFFFF"/>
                </a:highlight>
                <a:latin typeface="Arial"/>
                <a:ea typeface="MS Mincho"/>
                <a:cs typeface="Times New Roman"/>
              </a:rPr>
              <a:t>Your name</a:t>
            </a:r>
          </a:p>
          <a:p>
            <a:pPr marL="642620" lvl="1" indent="-342900">
              <a:spcBef>
                <a:spcPts val="0"/>
              </a:spcBef>
              <a:spcAft>
                <a:spcPts val="300"/>
              </a:spcAft>
              <a:buFont typeface="Wingdings" panose="05000000000000000000" pitchFamily="2" charset="2"/>
              <a:buChar char="§"/>
            </a:pPr>
            <a:r>
              <a:rPr lang="en-US" sz="2500" dirty="0">
                <a:highlight>
                  <a:srgbClr val="FFFFFF"/>
                </a:highlight>
                <a:latin typeface="Arial"/>
                <a:ea typeface="MS Mincho"/>
                <a:cs typeface="Times New Roman"/>
              </a:rPr>
              <a:t>Pronouns***picture of people waving:)</a:t>
            </a:r>
            <a:endParaRPr lang="en-US" sz="2500" dirty="0">
              <a:highlight>
                <a:srgbClr val="FFFFFF"/>
              </a:highlight>
              <a:latin typeface="Arial" panose="020B0604020202020204" pitchFamily="34" charset="0"/>
              <a:ea typeface="MS Mincho" panose="02020609040205080304" pitchFamily="49" charset="-128"/>
              <a:cs typeface="Times New Roman" panose="02020603050405020304" pitchFamily="18" charset="0"/>
            </a:endParaRPr>
          </a:p>
          <a:p>
            <a:pPr marL="642620" lvl="1" indent="-342900">
              <a:spcBef>
                <a:spcPts val="0"/>
              </a:spcBef>
              <a:spcAft>
                <a:spcPts val="300"/>
              </a:spcAft>
              <a:buFont typeface="Wingdings" panose="05000000000000000000" pitchFamily="2" charset="2"/>
              <a:buChar char="§"/>
            </a:pPr>
            <a:r>
              <a:rPr lang="en-US" sz="2500" dirty="0">
                <a:effectLst/>
                <a:highlight>
                  <a:srgbClr val="FFFFFF"/>
                </a:highlight>
                <a:latin typeface="Arial"/>
                <a:ea typeface="MS Mincho"/>
                <a:cs typeface="Times New Roman"/>
              </a:rPr>
              <a:t>Where you are from</a:t>
            </a:r>
          </a:p>
          <a:p>
            <a:pPr marL="299720" lvl="1" indent="-213995">
              <a:spcBef>
                <a:spcPts val="0"/>
              </a:spcBef>
              <a:spcAft>
                <a:spcPts val="300"/>
              </a:spcAft>
            </a:pPr>
            <a:r>
              <a:rPr lang="en-US" sz="2500" dirty="0">
                <a:effectLst/>
                <a:highlight>
                  <a:srgbClr val="FFFFFF"/>
                </a:highlight>
                <a:latin typeface="Arial"/>
                <a:ea typeface="MS Mincho"/>
                <a:cs typeface="Times New Roman"/>
              </a:rPr>
              <a:t>Sell the group on</a:t>
            </a:r>
            <a:r>
              <a:rPr lang="en-US" sz="2500" dirty="0">
                <a:highlight>
                  <a:srgbClr val="FFFFFF"/>
                </a:highlight>
                <a:latin typeface="Arial"/>
                <a:ea typeface="MS Mincho"/>
                <a:cs typeface="Times New Roman"/>
              </a:rPr>
              <a:t> </a:t>
            </a:r>
            <a:r>
              <a:rPr lang="en-US" sz="2500" dirty="0">
                <a:effectLst/>
                <a:highlight>
                  <a:srgbClr val="FFFFFF"/>
                </a:highlight>
                <a:latin typeface="Arial"/>
                <a:ea typeface="MS Mincho"/>
                <a:cs typeface="Times New Roman"/>
              </a:rPr>
              <a:t> _</a:t>
            </a:r>
            <a:r>
              <a:rPr lang="en-US" sz="2500" dirty="0">
                <a:solidFill>
                  <a:srgbClr val="FF0000"/>
                </a:solidFill>
                <a:effectLst/>
                <a:highlight>
                  <a:srgbClr val="FFFFFF"/>
                </a:highlight>
                <a:latin typeface="Arial"/>
                <a:ea typeface="MS Mincho"/>
                <a:cs typeface="Times New Roman"/>
              </a:rPr>
              <a:t>INSERT NAME OF RANDOM OBJECT</a:t>
            </a:r>
            <a:endParaRPr lang="en-US" dirty="0">
              <a:solidFill>
                <a:srgbClr val="FF0000"/>
              </a:solidFill>
              <a:highlight>
                <a:srgbClr val="FFFFFF"/>
              </a:highlight>
              <a:latin typeface="Arial"/>
              <a:ea typeface="MS Mincho"/>
              <a:cs typeface="Times New Roman"/>
            </a:endParaRPr>
          </a:p>
        </p:txBody>
      </p:sp>
      <p:sp>
        <p:nvSpPr>
          <p:cNvPr id="9" name="Content Placeholder 2">
            <a:extLst>
              <a:ext uri="{FF2B5EF4-FFF2-40B4-BE49-F238E27FC236}">
                <a16:creationId xmlns:a16="http://schemas.microsoft.com/office/drawing/2014/main" id="{34146494-4C36-2179-0807-DFBC5DD484D6}"/>
              </a:ext>
            </a:extLst>
          </p:cNvPr>
          <p:cNvSpPr txBox="1">
            <a:spLocks/>
          </p:cNvSpPr>
          <p:nvPr/>
        </p:nvSpPr>
        <p:spPr>
          <a:xfrm>
            <a:off x="385763" y="2137774"/>
            <a:ext cx="8372475" cy="319111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548A3A"/>
              </a:buClr>
              <a:buNone/>
              <a:defRPr/>
            </a:pPr>
            <a:endParaRPr lang="en-US" sz="1800">
              <a:solidFill>
                <a:srgbClr val="C00000"/>
              </a:solidFill>
              <a:latin typeface="Arial"/>
            </a:endParaRPr>
          </a:p>
          <a:p>
            <a:pPr marL="0" indent="0">
              <a:buClr>
                <a:srgbClr val="548A3A"/>
              </a:buClr>
              <a:buNone/>
              <a:defRPr/>
            </a:pPr>
            <a:endParaRPr lang="en-US" sz="1800">
              <a:solidFill>
                <a:srgbClr val="C00000"/>
              </a:solidFill>
              <a:latin typeface="Arial"/>
            </a:endParaRPr>
          </a:p>
        </p:txBody>
      </p:sp>
    </p:spTree>
    <p:extLst>
      <p:ext uri="{BB962C8B-B14F-4D97-AF65-F5344CB8AC3E}">
        <p14:creationId xmlns:p14="http://schemas.microsoft.com/office/powerpoint/2010/main" val="874276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D346F9E-6FB6-4B6A-925C-561EED972C73}"/>
                  </a:ext>
                </a:extLst>
              </p14:cNvPr>
              <p14:cNvContentPartPr/>
              <p14:nvPr/>
            </p14:nvContentPartPr>
            <p14:xfrm>
              <a:off x="-793317" y="2415859"/>
              <a:ext cx="203" cy="5873"/>
            </p14:xfrm>
          </p:contentPart>
        </mc:Choice>
        <mc:Fallback xmlns="">
          <p:pic>
            <p:nvPicPr>
              <p:cNvPr id="19" name="Ink 18">
                <a:extLst>
                  <a:ext uri="{FF2B5EF4-FFF2-40B4-BE49-F238E27FC236}">
                    <a16:creationId xmlns:a16="http://schemas.microsoft.com/office/drawing/2014/main" id="{BD346F9E-6FB6-4B6A-925C-561EED972C73}"/>
                  </a:ext>
                </a:extLst>
              </p:cNvPr>
              <p:cNvPicPr/>
              <p:nvPr/>
            </p:nvPicPr>
            <p:blipFill>
              <a:blip r:embed="rId4"/>
              <a:stretch>
                <a:fillRect/>
              </a:stretch>
            </p:blipFill>
            <p:spPr>
              <a:xfrm>
                <a:off x="-798392" y="2406682"/>
                <a:ext cx="10150" cy="23859"/>
              </a:xfrm>
              <a:prstGeom prst="rect">
                <a:avLst/>
              </a:prstGeom>
            </p:spPr>
          </p:pic>
        </mc:Fallback>
      </mc:AlternateContent>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n-US" sz="3200"/>
              <a:t>10 Key Steps in a Farm or Ranch Transfer</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A9F24">
                      <a:lumMod val="50000"/>
                    </a:srgbClr>
                  </a:solidFill>
                  <a:effectLst/>
                  <a:uLnTx/>
                  <a:uFillTx/>
                  <a:latin typeface="Arial"/>
                  <a:ea typeface="+mn-ea"/>
                  <a:cs typeface="+mn-cs"/>
                </a:rPr>
                <a:t>Create your support team</a:t>
              </a:r>
              <a:r>
                <a:rPr kumimoji="0" lang="en-US" sz="1600" b="0" i="0" u="none" strike="noStrike" kern="1200" cap="none" spc="0" normalizeH="0" baseline="0" noProof="0">
                  <a:ln>
                    <a:noFill/>
                  </a:ln>
                  <a:solidFill>
                    <a:srgbClr val="415B9B"/>
                  </a:solidFill>
                  <a:effectLst/>
                  <a:uLnTx/>
                  <a:uFillTx/>
                  <a:latin typeface="Arial"/>
                  <a:ea typeface="+mn-ea"/>
                  <a:cs typeface="+mn-cs"/>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Assess finances.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Outline and adapt your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9"/>
            <a:ext cx="2149010" cy="584775"/>
            <a:chOff x="3102031" y="4712980"/>
            <a:chExt cx="3820461" cy="1039599"/>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Choose which tools to use.</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5" y="1928642"/>
            <a:ext cx="2073928"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3" y="3022335"/>
              <a:ext cx="2571456" cy="1477323"/>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Describe your values, vision, &amp; goals.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796430"/>
            <a:ext cx="1820031" cy="645870"/>
            <a:chOff x="9541214" y="1494002"/>
            <a:chExt cx="3235611"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307044" cy="103960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Finalize documents.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824713"/>
            <a:ext cx="2140188" cy="830997"/>
            <a:chOff x="3024404" y="3692235"/>
            <a:chExt cx="3517499" cy="1477324"/>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692235"/>
              <a:ext cx="2542141" cy="147732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Identify and strengthen key relationships. </a:t>
              </a:r>
              <a:endParaRPr kumimoji="0" lang="en-US" sz="1600" b="0" i="0" u="none" strike="sngStrike" kern="1200" cap="none" spc="0" normalizeH="0" baseline="0" noProof="0">
                <a:ln>
                  <a:noFill/>
                </a:ln>
                <a:solidFill>
                  <a:srgbClr val="C00000"/>
                </a:solidFill>
                <a:effectLst/>
                <a:uLnTx/>
                <a:uFillTx/>
                <a:latin typeface="Arial"/>
                <a:ea typeface="+mn-ea"/>
                <a:cs typeface="+mn-cs"/>
              </a:endParaRP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404" y="3712276"/>
              <a:ext cx="975358" cy="975357"/>
            </a:xfrm>
            <a:prstGeom prst="rect">
              <a:avLst/>
            </a:prstGeom>
          </p:spPr>
        </p:pic>
      </p:grpSp>
      <p:grpSp>
        <p:nvGrpSpPr>
          <p:cNvPr id="5" name="Group 4">
            <a:extLst>
              <a:ext uri="{FF2B5EF4-FFF2-40B4-BE49-F238E27FC236}">
                <a16:creationId xmlns:a16="http://schemas.microsoft.com/office/drawing/2014/main" id="{AA26EB07-B64C-F3D3-86ED-DE05A50C4E16}"/>
              </a:ext>
            </a:extLst>
          </p:cNvPr>
          <p:cNvGrpSpPr/>
          <p:nvPr/>
        </p:nvGrpSpPr>
        <p:grpSpPr>
          <a:xfrm>
            <a:off x="6309082" y="2024100"/>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Tell your story.</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1" y="3424503"/>
            <a:ext cx="1643108" cy="548640"/>
            <a:chOff x="8502434" y="2907567"/>
            <a:chExt cx="292108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358029" y="3196884"/>
              <a:ext cx="2065486" cy="60187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Negotiate.</a:t>
              </a:r>
            </a:p>
          </p:txBody>
        </p:sp>
      </p:grpSp>
      <p:sp>
        <p:nvSpPr>
          <p:cNvPr id="4" name="Oval 3">
            <a:extLst>
              <a:ext uri="{FF2B5EF4-FFF2-40B4-BE49-F238E27FC236}">
                <a16:creationId xmlns:a16="http://schemas.microsoft.com/office/drawing/2014/main" id="{FF89BE87-8965-B784-5B8C-DA7E3137AD67}"/>
              </a:ext>
            </a:extLst>
          </p:cNvPr>
          <p:cNvSpPr/>
          <p:nvPr/>
        </p:nvSpPr>
        <p:spPr>
          <a:xfrm>
            <a:off x="6105852" y="1724013"/>
            <a:ext cx="2290503"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CC"/>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6C556C3D-CBF9-A4A8-9C89-6FD48CCBD822}"/>
              </a:ext>
            </a:extLst>
          </p:cNvPr>
          <p:cNvGrpSpPr/>
          <p:nvPr/>
        </p:nvGrpSpPr>
        <p:grpSpPr>
          <a:xfrm>
            <a:off x="830863" y="3462234"/>
            <a:ext cx="1904162" cy="622993"/>
            <a:chOff x="697693" y="3322445"/>
            <a:chExt cx="1904162" cy="622993"/>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347397"/>
              <a:ext cx="13667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Identify your needs.  </a:t>
              </a:r>
              <a:endParaRPr kumimoji="0" lang="en-US" sz="1600" b="0" i="0" u="none" strike="noStrike" kern="1200" cap="none" spc="0" normalizeH="0" baseline="0" noProof="0">
                <a:ln>
                  <a:noFill/>
                </a:ln>
                <a:solidFill>
                  <a:srgbClr val="548A3A"/>
                </a:solidFill>
                <a:effectLst/>
                <a:uLnTx/>
                <a:uFillTx/>
                <a:latin typeface="Arial"/>
                <a:ea typeface="+mn-ea"/>
                <a:cs typeface="+mn-cs"/>
              </a:endParaRPr>
            </a:p>
          </p:txBody>
        </p:sp>
      </p:grpSp>
    </p:spTree>
    <p:extLst>
      <p:ext uri="{BB962C8B-B14F-4D97-AF65-F5344CB8AC3E}">
        <p14:creationId xmlns:p14="http://schemas.microsoft.com/office/powerpoint/2010/main" val="444607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B4C2-5440-43BE-BB3E-7EFA087DBAE4}"/>
              </a:ext>
            </a:extLst>
          </p:cNvPr>
          <p:cNvSpPr>
            <a:spLocks noGrp="1"/>
          </p:cNvSpPr>
          <p:nvPr>
            <p:ph type="title"/>
          </p:nvPr>
        </p:nvSpPr>
        <p:spPr/>
        <p:txBody>
          <a:bodyPr/>
          <a:lstStyle/>
          <a:p>
            <a:r>
              <a:rPr lang="en-US">
                <a:solidFill>
                  <a:srgbClr val="004B24"/>
                </a:solidFill>
              </a:rPr>
              <a:t>Today You Will Explore Telling Your Story:</a:t>
            </a:r>
          </a:p>
        </p:txBody>
      </p:sp>
      <p:graphicFrame>
        <p:nvGraphicFramePr>
          <p:cNvPr id="8" name="TextBox 5" descr="These are the learning objectives for the day. Image says today you will learn to: Define your audience and how and where you will reach them. Adapt your vision, values, and goals for your audience. Practice effective communication skills to build support for your vision and goals. &#10;">
            <a:extLst>
              <a:ext uri="{FF2B5EF4-FFF2-40B4-BE49-F238E27FC236}">
                <a16:creationId xmlns:a16="http://schemas.microsoft.com/office/drawing/2014/main" id="{5628F57F-ADA6-4A75-B322-0CA7EDB890E2}"/>
              </a:ext>
            </a:extLst>
          </p:cNvPr>
          <p:cNvGraphicFramePr/>
          <p:nvPr>
            <p:extLst>
              <p:ext uri="{D42A27DB-BD31-4B8C-83A1-F6EECF244321}">
                <p14:modId xmlns:p14="http://schemas.microsoft.com/office/powerpoint/2010/main" val="1295994367"/>
              </p:ext>
            </p:extLst>
          </p:nvPr>
        </p:nvGraphicFramePr>
        <p:xfrm>
          <a:off x="80990" y="1517936"/>
          <a:ext cx="9144000" cy="3822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8426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D23E-A13C-9687-8601-2F60C38C8003}"/>
              </a:ext>
            </a:extLst>
          </p:cNvPr>
          <p:cNvSpPr>
            <a:spLocks noGrp="1"/>
          </p:cNvSpPr>
          <p:nvPr>
            <p:ph type="title"/>
          </p:nvPr>
        </p:nvSpPr>
        <p:spPr/>
        <p:txBody>
          <a:bodyPr/>
          <a:lstStyle/>
          <a:p>
            <a:r>
              <a:rPr lang="en-US" sz="3600">
                <a:solidFill>
                  <a:schemeClr val="accent1">
                    <a:lumMod val="75000"/>
                  </a:schemeClr>
                </a:solidFill>
              </a:rPr>
              <a:t>MOTIVATION ACTIVITY</a:t>
            </a:r>
            <a:endParaRPr lang="en-US"/>
          </a:p>
        </p:txBody>
      </p:sp>
      <p:sp>
        <p:nvSpPr>
          <p:cNvPr id="2" name="Text Placeholder 1">
            <a:extLst>
              <a:ext uri="{FF2B5EF4-FFF2-40B4-BE49-F238E27FC236}">
                <a16:creationId xmlns:a16="http://schemas.microsoft.com/office/drawing/2014/main" id="{B84BC15E-B6C0-44EE-9009-58CEE6C45C75}"/>
              </a:ext>
            </a:extLst>
          </p:cNvPr>
          <p:cNvSpPr>
            <a:spLocks noGrp="1"/>
          </p:cNvSpPr>
          <p:nvPr>
            <p:ph idx="1"/>
          </p:nvPr>
        </p:nvSpPr>
        <p:spPr>
          <a:xfrm>
            <a:off x="457200" y="1605921"/>
            <a:ext cx="8229600" cy="4254819"/>
          </a:xfrm>
          <a:solidFill>
            <a:srgbClr val="FFFFFF"/>
          </a:solidFill>
        </p:spPr>
        <p:txBody>
          <a:bodyPr/>
          <a:lstStyle/>
          <a:p>
            <a:pPr>
              <a:buClr>
                <a:srgbClr val="548A3A"/>
              </a:buClr>
              <a:buFont typeface="Wingdings" charset="2"/>
              <a:buAutoNum type="arabicPeriod"/>
              <a:defRPr/>
            </a:pPr>
            <a:r>
              <a:rPr lang="en-US" sz="2400" b="1" dirty="0">
                <a:solidFill>
                  <a:srgbClr val="548A3A">
                    <a:lumMod val="75000"/>
                  </a:srgbClr>
                </a:solidFill>
                <a:latin typeface="Arial"/>
              </a:rPr>
              <a:t>Pair</a:t>
            </a:r>
            <a:r>
              <a:rPr lang="en-US" sz="2400" dirty="0">
                <a:solidFill>
                  <a:srgbClr val="548A3A">
                    <a:lumMod val="75000"/>
                  </a:srgbClr>
                </a:solidFill>
                <a:latin typeface="Arial"/>
              </a:rPr>
              <a:t>: Break into pairs.</a:t>
            </a:r>
          </a:p>
          <a:p>
            <a:pPr>
              <a:buClr>
                <a:srgbClr val="548A3A"/>
              </a:buClr>
              <a:buFont typeface="Wingdings" charset="2"/>
              <a:buAutoNum type="arabicPeriod"/>
              <a:defRPr/>
            </a:pPr>
            <a:r>
              <a:rPr lang="en-US" sz="2400" b="1" dirty="0">
                <a:solidFill>
                  <a:srgbClr val="548A3A">
                    <a:lumMod val="75000"/>
                  </a:srgbClr>
                </a:solidFill>
                <a:latin typeface="Arial"/>
              </a:rPr>
              <a:t>Share: </a:t>
            </a:r>
            <a:r>
              <a:rPr lang="en-US" dirty="0">
                <a:solidFill>
                  <a:srgbClr val="548A3A">
                    <a:lumMod val="75000"/>
                  </a:srgbClr>
                </a:solidFill>
                <a:latin typeface="Arial"/>
              </a:rPr>
              <a:t>U</a:t>
            </a:r>
            <a:r>
              <a:rPr lang="en-US" sz="2400" dirty="0">
                <a:solidFill>
                  <a:srgbClr val="548A3A">
                    <a:lumMod val="75000"/>
                  </a:srgbClr>
                </a:solidFill>
                <a:latin typeface="Arial"/>
              </a:rPr>
              <a:t>se the photo to share your vision of your farm or ranch and </a:t>
            </a:r>
            <a:r>
              <a:rPr lang="en-US" sz="2400" b="1" dirty="0">
                <a:solidFill>
                  <a:srgbClr val="548A3A">
                    <a:lumMod val="75000"/>
                  </a:srgbClr>
                </a:solidFill>
                <a:latin typeface="Arial"/>
              </a:rPr>
              <a:t>why</a:t>
            </a:r>
            <a:r>
              <a:rPr lang="en-US" sz="2400" dirty="0">
                <a:solidFill>
                  <a:srgbClr val="548A3A">
                    <a:lumMod val="75000"/>
                  </a:srgbClr>
                </a:solidFill>
                <a:latin typeface="Arial"/>
              </a:rPr>
              <a:t> you are here today.</a:t>
            </a:r>
          </a:p>
          <a:p>
            <a:pPr>
              <a:buClr>
                <a:srgbClr val="548A3A"/>
              </a:buClr>
              <a:buFont typeface="Wingdings" charset="2"/>
              <a:buAutoNum type="arabicPeriod"/>
              <a:defRPr/>
            </a:pPr>
            <a:r>
              <a:rPr lang="en-US" sz="2400" b="1" dirty="0">
                <a:solidFill>
                  <a:srgbClr val="548A3A">
                    <a:lumMod val="75000"/>
                  </a:srgbClr>
                </a:solidFill>
                <a:latin typeface="Arial"/>
              </a:rPr>
              <a:t>Clarify</a:t>
            </a:r>
            <a:r>
              <a:rPr lang="en-US" sz="2400" dirty="0">
                <a:solidFill>
                  <a:srgbClr val="548A3A">
                    <a:lumMod val="75000"/>
                  </a:srgbClr>
                </a:solidFill>
                <a:latin typeface="Arial"/>
              </a:rPr>
              <a:t>: Listeners can ask questions and presenter can clarify.</a:t>
            </a:r>
          </a:p>
          <a:p>
            <a:pPr>
              <a:buClr>
                <a:srgbClr val="548A3A"/>
              </a:buClr>
              <a:buFont typeface="Wingdings" charset="2"/>
              <a:buAutoNum type="arabicPeriod"/>
              <a:defRPr/>
            </a:pPr>
            <a:r>
              <a:rPr lang="en-US" sz="2400" b="1" dirty="0">
                <a:solidFill>
                  <a:srgbClr val="548A3A">
                    <a:lumMod val="75000"/>
                  </a:srgbClr>
                </a:solidFill>
                <a:latin typeface="Arial"/>
              </a:rPr>
              <a:t>Switch and Repeat</a:t>
            </a:r>
          </a:p>
          <a:p>
            <a:pPr marL="0" indent="0">
              <a:buNone/>
            </a:pPr>
            <a:endParaRPr lang="en-US" dirty="0">
              <a:solidFill>
                <a:schemeClr val="accent1">
                  <a:lumMod val="75000"/>
                </a:schemeClr>
              </a:solidFill>
            </a:endParaRPr>
          </a:p>
        </p:txBody>
      </p:sp>
      <p:sp>
        <p:nvSpPr>
          <p:cNvPr id="9" name="Content Placeholder 2">
            <a:extLst>
              <a:ext uri="{FF2B5EF4-FFF2-40B4-BE49-F238E27FC236}">
                <a16:creationId xmlns:a16="http://schemas.microsoft.com/office/drawing/2014/main" id="{34146494-4C36-2179-0807-DFBC5DD484D6}"/>
              </a:ext>
            </a:extLst>
          </p:cNvPr>
          <p:cNvSpPr txBox="1">
            <a:spLocks/>
          </p:cNvSpPr>
          <p:nvPr/>
        </p:nvSpPr>
        <p:spPr>
          <a:xfrm>
            <a:off x="385763" y="2137774"/>
            <a:ext cx="8372475" cy="319111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548A3A"/>
              </a:buClr>
              <a:buNone/>
              <a:defRPr/>
            </a:pPr>
            <a:endParaRPr lang="en-US" sz="1800">
              <a:solidFill>
                <a:srgbClr val="C00000"/>
              </a:solidFill>
              <a:latin typeface="Arial"/>
            </a:endParaRPr>
          </a:p>
          <a:p>
            <a:pPr marL="0" indent="0">
              <a:buClr>
                <a:srgbClr val="548A3A"/>
              </a:buClr>
              <a:buNone/>
              <a:defRPr/>
            </a:pPr>
            <a:endParaRPr lang="en-US" sz="1800">
              <a:solidFill>
                <a:srgbClr val="C00000"/>
              </a:solidFill>
              <a:latin typeface="Arial"/>
            </a:endParaRPr>
          </a:p>
        </p:txBody>
      </p:sp>
    </p:spTree>
    <p:extLst>
      <p:ext uri="{BB962C8B-B14F-4D97-AF65-F5344CB8AC3E}">
        <p14:creationId xmlns:p14="http://schemas.microsoft.com/office/powerpoint/2010/main" val="2223925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47C9C-642E-AD8C-B787-8C6D7E09001B}"/>
              </a:ext>
            </a:extLst>
          </p:cNvPr>
          <p:cNvSpPr>
            <a:spLocks noGrp="1"/>
          </p:cNvSpPr>
          <p:nvPr>
            <p:ph type="title"/>
          </p:nvPr>
        </p:nvSpPr>
        <p:spPr/>
        <p:txBody>
          <a:bodyPr/>
          <a:lstStyle/>
          <a:p>
            <a:r>
              <a:rPr lang="en-US" dirty="0">
                <a:solidFill>
                  <a:srgbClr val="002659"/>
                </a:solidFill>
              </a:rPr>
              <a:t>Your Story is Important</a:t>
            </a:r>
          </a:p>
        </p:txBody>
      </p:sp>
      <p:sp>
        <p:nvSpPr>
          <p:cNvPr id="15" name="TextBox 14">
            <a:extLst>
              <a:ext uri="{FF2B5EF4-FFF2-40B4-BE49-F238E27FC236}">
                <a16:creationId xmlns:a16="http://schemas.microsoft.com/office/drawing/2014/main" id="{91DBF7E4-058D-0BA4-4F07-4ED8591DA49A}"/>
              </a:ext>
            </a:extLst>
          </p:cNvPr>
          <p:cNvSpPr txBox="1"/>
          <p:nvPr/>
        </p:nvSpPr>
        <p:spPr>
          <a:xfrm>
            <a:off x="457200" y="1711183"/>
            <a:ext cx="6596742" cy="830997"/>
          </a:xfrm>
          <a:prstGeom prst="rect">
            <a:avLst/>
          </a:prstGeom>
          <a:noFill/>
        </p:spPr>
        <p:txBody>
          <a:bodyPr wrap="square" rtlCol="0">
            <a:spAutoFit/>
          </a:bodyPr>
          <a:lstStyle/>
          <a:p>
            <a:r>
              <a:rPr lang="en-US" sz="2400" b="1" dirty="0"/>
              <a:t>Telling a compelling story is an important step in transferring or accessing land. </a:t>
            </a:r>
            <a:endParaRPr lang="en-US" sz="2400" dirty="0"/>
          </a:p>
        </p:txBody>
      </p:sp>
      <p:pic>
        <p:nvPicPr>
          <p:cNvPr id="6" name="Picture 5" descr="Close-up of an old person holding seeds&#10;&#10;Description automatically generated with medium confidence">
            <a:extLst>
              <a:ext uri="{FF2B5EF4-FFF2-40B4-BE49-F238E27FC236}">
                <a16:creationId xmlns:a16="http://schemas.microsoft.com/office/drawing/2014/main" id="{B8E83151-2C5E-B594-F56F-76151C3C839F}"/>
              </a:ext>
            </a:extLst>
          </p:cNvPr>
          <p:cNvPicPr>
            <a:picLocks noChangeAspect="1"/>
          </p:cNvPicPr>
          <p:nvPr/>
        </p:nvPicPr>
        <p:blipFill rotWithShape="1">
          <a:blip r:embed="rId3">
            <a:extLst>
              <a:ext uri="{28A0092B-C50C-407E-A947-70E740481C1C}">
                <a14:useLocalDpi xmlns:a14="http://schemas.microsoft.com/office/drawing/2010/main" val="0"/>
              </a:ext>
            </a:extLst>
          </a:blip>
          <a:srcRect l="-1194" t="8721" r="1194" b="29711"/>
          <a:stretch/>
        </p:blipFill>
        <p:spPr>
          <a:xfrm>
            <a:off x="-109182" y="2835725"/>
            <a:ext cx="9253182" cy="3753135"/>
          </a:xfrm>
          <a:prstGeom prst="rect">
            <a:avLst/>
          </a:prstGeom>
        </p:spPr>
      </p:pic>
    </p:spTree>
    <p:extLst>
      <p:ext uri="{BB962C8B-B14F-4D97-AF65-F5344CB8AC3E}">
        <p14:creationId xmlns:p14="http://schemas.microsoft.com/office/powerpoint/2010/main" val="1473740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07072-205D-4E7D-98E3-810B030DA1C1}"/>
              </a:ext>
            </a:extLst>
          </p:cNvPr>
          <p:cNvPicPr>
            <a:picLocks noChangeAspect="1"/>
          </p:cNvPicPr>
          <p:nvPr/>
        </p:nvPicPr>
        <p:blipFill rotWithShape="1">
          <a:blip r:embed="rId3">
            <a:extLst>
              <a:ext uri="{28A0092B-C50C-407E-A947-70E740481C1C}">
                <a14:useLocalDpi xmlns:a14="http://schemas.microsoft.com/office/drawing/2010/main" val="0"/>
              </a:ext>
            </a:extLst>
          </a:blip>
          <a:srcRect l="25259" r="29116"/>
          <a:stretch/>
        </p:blipFill>
        <p:spPr>
          <a:xfrm>
            <a:off x="11937" y="2365873"/>
            <a:ext cx="9144000" cy="4506108"/>
          </a:xfrm>
          <a:prstGeom prst="rect">
            <a:avLst/>
          </a:prstGeom>
          <a:noFill/>
        </p:spPr>
      </p:pic>
      <p:sp>
        <p:nvSpPr>
          <p:cNvPr id="6" name="Rectangle 5">
            <a:extLst>
              <a:ext uri="{FF2B5EF4-FFF2-40B4-BE49-F238E27FC236}">
                <a16:creationId xmlns:a16="http://schemas.microsoft.com/office/drawing/2014/main" id="{3BDA1A9C-486D-B58E-8339-0E51446DC3E2}"/>
              </a:ext>
            </a:extLst>
          </p:cNvPr>
          <p:cNvSpPr/>
          <p:nvPr/>
        </p:nvSpPr>
        <p:spPr>
          <a:xfrm>
            <a:off x="3606800" y="4465762"/>
            <a:ext cx="5154023" cy="496388"/>
          </a:xfrm>
          <a:prstGeom prst="rect">
            <a:avLst/>
          </a:prstGeom>
          <a:gradFill>
            <a:gsLst>
              <a:gs pos="50000">
                <a:srgbClr val="B5864D"/>
              </a:gs>
              <a:gs pos="0">
                <a:srgbClr val="926F54">
                  <a:alpha val="23000"/>
                </a:srgbClr>
              </a:gs>
              <a:gs pos="100000">
                <a:srgbClr val="C39763"/>
              </a:gs>
            </a:gsLst>
          </a:gradFill>
          <a:ln>
            <a:noFill/>
          </a:ln>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dirty="0">
                <a:solidFill>
                  <a:schemeClr val="bg2"/>
                </a:solidFill>
                <a:cs typeface="Arial"/>
              </a:rPr>
              <a:t>— Robin Wall Kimmerer, Braiding Sweet Grass </a:t>
            </a:r>
            <a:endParaRPr lang="en-US" sz="1600" dirty="0">
              <a:solidFill>
                <a:schemeClr val="bg2"/>
              </a:solidFill>
            </a:endParaRPr>
          </a:p>
        </p:txBody>
      </p:sp>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a:bodyPr>
          <a:lstStyle/>
          <a:p>
            <a:pPr>
              <a:spcAft>
                <a:spcPts val="450"/>
              </a:spcAft>
            </a:pPr>
            <a:r>
              <a:rPr lang="en-US" sz="3000">
                <a:solidFill>
                  <a:srgbClr val="FFFFFF"/>
                </a:solidFill>
              </a:rPr>
              <a:t>Part 1: Create Your Story</a:t>
            </a:r>
            <a:endParaRPr lang="en-US" sz="3000">
              <a:cs typeface="Arial"/>
            </a:endParaRPr>
          </a:p>
        </p:txBody>
      </p:sp>
      <p:sp>
        <p:nvSpPr>
          <p:cNvPr id="3" name="TextBox 2">
            <a:extLst>
              <a:ext uri="{FF2B5EF4-FFF2-40B4-BE49-F238E27FC236}">
                <a16:creationId xmlns:a16="http://schemas.microsoft.com/office/drawing/2014/main" id="{08C75704-1646-87AF-C426-7D180FBCF7BE}"/>
              </a:ext>
            </a:extLst>
          </p:cNvPr>
          <p:cNvSpPr txBox="1"/>
          <p:nvPr/>
        </p:nvSpPr>
        <p:spPr>
          <a:xfrm>
            <a:off x="670923" y="2615431"/>
            <a:ext cx="8089900" cy="1846659"/>
          </a:xfrm>
          <a:prstGeom prst="rect">
            <a:avLst/>
          </a:prstGeom>
          <a:noFill/>
        </p:spPr>
        <p:txBody>
          <a:bodyPr wrap="square" rtlCol="0">
            <a:spAutoFit/>
          </a:bodyPr>
          <a:lstStyle/>
          <a:p>
            <a:r>
              <a:rPr lang="en-US" sz="2400" dirty="0">
                <a:solidFill>
                  <a:schemeClr val="accent2">
                    <a:lumMod val="75000"/>
                  </a:schemeClr>
                </a:solidFill>
                <a:cs typeface="Arial"/>
              </a:rPr>
              <a:t>“I dream of a world guided by a lens of stories rooted in the revelations of science and framed with an indigenous worldview – stories in which matter and spirit are both given voice.”</a:t>
            </a:r>
          </a:p>
          <a:p>
            <a:endParaRPr lang="en-US" dirty="0"/>
          </a:p>
        </p:txBody>
      </p:sp>
    </p:spTree>
    <p:extLst>
      <p:ext uri="{BB962C8B-B14F-4D97-AF65-F5344CB8AC3E}">
        <p14:creationId xmlns:p14="http://schemas.microsoft.com/office/powerpoint/2010/main" val="368244339"/>
      </p:ext>
    </p:extLst>
  </p:cSld>
  <p:clrMapOvr>
    <a:masterClrMapping/>
  </p:clrMapOvr>
</p:sld>
</file>

<file path=ppt/theme/theme1.xml><?xml version="1.0" encoding="utf-8"?>
<a:theme xmlns:a="http://schemas.openxmlformats.org/drawingml/2006/main" name="Master Templat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B19818F9C5024198B6F78956A4E7F7" ma:contentTypeVersion="22" ma:contentTypeDescription="Create a new document." ma:contentTypeScope="" ma:versionID="5ec2ead2e837fe65ae9b5126a0839244">
  <xsd:schema xmlns:xsd="http://www.w3.org/2001/XMLSchema" xmlns:xs="http://www.w3.org/2001/XMLSchema" xmlns:p="http://schemas.microsoft.com/office/2006/metadata/properties" xmlns:ns2="5d8c711f-12c4-4b74-a160-ecf4c25002d6" xmlns:ns3="d810a318-5788-42c4-bc95-17272ed21e47" xmlns:ns4="http://schemas.microsoft.com/sharepoint/v4" targetNamespace="http://schemas.microsoft.com/office/2006/metadata/properties" ma:root="true" ma:fieldsID="cc53c3239dbc80cd32da0a8ffc4386e3" ns2:_="" ns3:_="" ns4:_="">
    <xsd:import namespace="5d8c711f-12c4-4b74-a160-ecf4c25002d6"/>
    <xsd:import namespace="d810a318-5788-42c4-bc95-17272ed21e47"/>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time" minOccurs="0"/>
                <xsd:element ref="ns2:MediaLengthInSeconds" minOccurs="0"/>
                <xsd:element ref="ns2:lcf76f155ced4ddcb4097134ff3c332f" minOccurs="0"/>
                <xsd:element ref="ns3:TaxCatchAll" minOccurs="0"/>
                <xsd:element ref="ns4:IconOverlay" minOccurs="0"/>
                <xsd:element ref="ns2:Person" minOccurs="0"/>
                <xsd:element ref="ns2:MediaServiceObjectDetectorVersions" minOccurs="0"/>
                <xsd:element ref="ns2:MediaServiceSearchPropertie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c711f-12c4-4b74-a160-ecf4c2500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ime" ma:index="20" nillable="true" ma:displayName="time" ma:format="DateOnly" ma:internalName="tim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ba17d1-332e-49f2-a71e-f3f541141499" ma:termSetId="09814cd3-568e-fe90-9814-8d621ff8fb84" ma:anchorId="fba54fb3-c3e1-fe81-a776-ca4b69148c4d" ma:open="true" ma:isKeyword="false">
      <xsd:complexType>
        <xsd:sequence>
          <xsd:element ref="pc:Terms" minOccurs="0" maxOccurs="1"/>
        </xsd:sequence>
      </xsd:complexType>
    </xsd:element>
    <xsd:element name="Person" ma:index="26"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Thumbnail" ma:index="29"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10a318-5788-42c4-bc95-17272ed21e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29c3865-c860-4cfe-bfb0-6374394e6f6f}" ma:internalName="TaxCatchAll" ma:showField="CatchAllData" ma:web="d810a318-5788-42c4-bc95-17272ed21e4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810a318-5788-42c4-bc95-17272ed21e47">
      <UserInfo>
        <DisplayName>Megan Faller</DisplayName>
        <AccountId>1497</AccountId>
        <AccountType/>
      </UserInfo>
      <UserInfo>
        <DisplayName>Corey Thomas</DisplayName>
        <AccountId>4826</AccountId>
        <AccountType/>
      </UserInfo>
      <UserInfo>
        <DisplayName>Erica Goodman</DisplayName>
        <AccountId>32</AccountId>
        <AccountType/>
      </UserInfo>
      <UserInfo>
        <DisplayName>Julia Freedgood</DisplayName>
        <AccountId>13</AccountId>
        <AccountType/>
      </UserInfo>
      <UserInfo>
        <DisplayName>Jennifer Dempsey</DisplayName>
        <AccountId>22</AccountId>
        <AccountType/>
      </UserInfo>
    </SharedWithUsers>
    <time xmlns="5d8c711f-12c4-4b74-a160-ecf4c25002d6" xsi:nil="true"/>
    <TaxCatchAll xmlns="d810a318-5788-42c4-bc95-17272ed21e47" xsi:nil="true"/>
    <lcf76f155ced4ddcb4097134ff3c332f xmlns="5d8c711f-12c4-4b74-a160-ecf4c25002d6">
      <Terms xmlns="http://schemas.microsoft.com/office/infopath/2007/PartnerControls"/>
    </lcf76f155ced4ddcb4097134ff3c332f>
    <IconOverlay xmlns="http://schemas.microsoft.com/sharepoint/v4" xsi:nil="true"/>
    <Person xmlns="5d8c711f-12c4-4b74-a160-ecf4c25002d6">
      <UserInfo>
        <DisplayName/>
        <AccountId xsi:nil="true"/>
        <AccountType/>
      </UserInfo>
    </Person>
    <Thumbnail xmlns="5d8c711f-12c4-4b74-a160-ecf4c25002d6" xsi:nil="true"/>
  </documentManagement>
</p:properties>
</file>

<file path=customXml/itemProps1.xml><?xml version="1.0" encoding="utf-8"?>
<ds:datastoreItem xmlns:ds="http://schemas.openxmlformats.org/officeDocument/2006/customXml" ds:itemID="{DF6380AD-A4C0-4623-8FC4-37BD20877B0D}"/>
</file>

<file path=customXml/itemProps2.xml><?xml version="1.0" encoding="utf-8"?>
<ds:datastoreItem xmlns:ds="http://schemas.openxmlformats.org/officeDocument/2006/customXml" ds:itemID="{606AE9FE-65F9-4C8E-B861-2D412B745807}">
  <ds:schemaRefs>
    <ds:schemaRef ds:uri="http://schemas.microsoft.com/sharepoint/v3/contenttype/forms"/>
  </ds:schemaRefs>
</ds:datastoreItem>
</file>

<file path=customXml/itemProps3.xml><?xml version="1.0" encoding="utf-8"?>
<ds:datastoreItem xmlns:ds="http://schemas.openxmlformats.org/officeDocument/2006/customXml" ds:itemID="{BC7A5346-C5E8-4998-8020-E829D8C147D8}">
  <ds:schemaRefs>
    <ds:schemaRef ds:uri="http://schemas.microsoft.com/sharepoint/v4"/>
    <ds:schemaRef ds:uri="http://purl.org/dc/dcmitype/"/>
    <ds:schemaRef ds:uri="http://purl.org/dc/terms/"/>
    <ds:schemaRef ds:uri="http://schemas.microsoft.com/office/2006/metadata/properties"/>
    <ds:schemaRef ds:uri="http://schemas.microsoft.com/office/2006/documentManagement/types"/>
    <ds:schemaRef ds:uri="d810a318-5788-42c4-bc95-17272ed21e47"/>
    <ds:schemaRef ds:uri="http://www.w3.org/XML/1998/namespace"/>
    <ds:schemaRef ds:uri="http://schemas.openxmlformats.org/package/2006/metadata/core-properties"/>
    <ds:schemaRef ds:uri="http://purl.org/dc/elements/1.1/"/>
    <ds:schemaRef ds:uri="http://schemas.microsoft.com/office/infopath/2007/PartnerControls"/>
    <ds:schemaRef ds:uri="5d8c711f-12c4-4b74-a160-ecf4c25002d6"/>
  </ds:schemaRefs>
</ds:datastoreItem>
</file>

<file path=docProps/app.xml><?xml version="1.0" encoding="utf-8"?>
<Properties xmlns="http://schemas.openxmlformats.org/officeDocument/2006/extended-properties" xmlns:vt="http://schemas.openxmlformats.org/officeDocument/2006/docPropsVTypes">
  <Template/>
  <TotalTime>386</TotalTime>
  <Words>8145</Words>
  <Application>Microsoft Office PowerPoint</Application>
  <PresentationFormat>On-screen Show (4:3)</PresentationFormat>
  <Paragraphs>583</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Courier New</vt:lpstr>
      <vt:lpstr>Segoe UI</vt:lpstr>
      <vt:lpstr>Wingdings</vt:lpstr>
      <vt:lpstr>Master Template</vt:lpstr>
      <vt:lpstr>PowerPoint Presentation</vt:lpstr>
      <vt:lpstr>Welcome</vt:lpstr>
      <vt:lpstr> Acknowledgments</vt:lpstr>
      <vt:lpstr>INTRODUCTION ACTIVITY</vt:lpstr>
      <vt:lpstr>10 Key Steps in a Farm or Ranch Transfer</vt:lpstr>
      <vt:lpstr>Today You Will Explore Telling Your Story:</vt:lpstr>
      <vt:lpstr>MOTIVATION ACTIVITY</vt:lpstr>
      <vt:lpstr>Your Story is Important</vt:lpstr>
      <vt:lpstr>PowerPoint Presentation</vt:lpstr>
      <vt:lpstr> Key Elements to Create Your Story</vt:lpstr>
      <vt:lpstr>Practice Activity </vt:lpstr>
      <vt:lpstr>Practice Activity </vt:lpstr>
      <vt:lpstr>Break </vt:lpstr>
      <vt:lpstr>PowerPoint Presentation</vt:lpstr>
      <vt:lpstr>Communication is a process of giving and receiving to share information and meaning. </vt:lpstr>
      <vt:lpstr>What is Verbal Communication?</vt:lpstr>
      <vt:lpstr>Verbal Communication Skills for  Sharing Your Compelling Story</vt:lpstr>
      <vt:lpstr>What is Non-Verbal Communications?</vt:lpstr>
      <vt:lpstr>Non-Verbal Communication Tips for  Sharing Your Compelling Story</vt:lpstr>
      <vt:lpstr>Listening is the most powerful part of effective communication.</vt:lpstr>
      <vt:lpstr>Who defines effective communication ? </vt:lpstr>
      <vt:lpstr>PowerPoint Presentation</vt:lpstr>
      <vt:lpstr>PowerPoint Presentation</vt:lpstr>
      <vt:lpstr>PowerPoint Presentation</vt:lpstr>
      <vt:lpstr>PowerPoint Presentation</vt:lpstr>
      <vt:lpstr>Practice Activity </vt:lpstr>
      <vt:lpstr>PowerPoint Presentation</vt:lpstr>
      <vt:lpstr>Adapting is refining, not changing</vt:lpstr>
      <vt:lpstr>Inspire Your Audience with Compelling Communication</vt:lpstr>
      <vt:lpstr> Key Elements to Create Your Story</vt:lpstr>
      <vt:lpstr>Practice Communicating to Your Audience</vt:lpstr>
      <vt:lpstr>PowerPoint Presentation</vt:lpstr>
      <vt:lpstr>Homework</vt:lpstr>
      <vt:lpstr>10 Key Steps in a Farm or Ranch Transfer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Goodman</dc:creator>
  <cp:lastModifiedBy>Corey Thomas</cp:lastModifiedBy>
  <cp:revision>2</cp:revision>
  <cp:lastPrinted>2023-06-05T19:09:33Z</cp:lastPrinted>
  <dcterms:created xsi:type="dcterms:W3CDTF">2021-12-01T15:41:28Z</dcterms:created>
  <dcterms:modified xsi:type="dcterms:W3CDTF">2023-09-12T13:08:45Z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0x0101006FB19818F9C5024198B6F78956A4E7F7</vt:lpwstr>
  </property>
  <property fmtid="{D5CDD505-2E9C-101B-9397-08002B2CF9AE}" pid="3" name="MediaServiceImageTags">
    <vt:lpwstr/>
  </property>
</Properties>
</file>